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6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7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8.xml" ContentType="application/vnd.openxmlformats-officedocument.theme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9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10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theme/theme11.xml" ContentType="application/vnd.openxmlformats-officedocument.theme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notesSlides/notesSlide1.xml" ContentType="application/vnd.openxmlformats-officedocument.presentationml.notesSlide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9" r:id="rId1"/>
    <p:sldMasterId id="2147483650" r:id="rId2"/>
    <p:sldMasterId id="2147483673" r:id="rId3"/>
    <p:sldMasterId id="2147483689" r:id="rId4"/>
    <p:sldMasterId id="2147483705" r:id="rId5"/>
    <p:sldMasterId id="2147483774" r:id="rId6"/>
    <p:sldMasterId id="2147483786" r:id="rId7"/>
    <p:sldMasterId id="2147483798" r:id="rId8"/>
    <p:sldMasterId id="2147483810" r:id="rId9"/>
    <p:sldMasterId id="2147483822" r:id="rId10"/>
    <p:sldMasterId id="2147483834" r:id="rId11"/>
    <p:sldMasterId id="2147483846" r:id="rId12"/>
  </p:sldMasterIdLst>
  <p:notesMasterIdLst>
    <p:notesMasterId r:id="rId75"/>
  </p:notesMasterIdLst>
  <p:handoutMasterIdLst>
    <p:handoutMasterId r:id="rId76"/>
  </p:handoutMasterIdLst>
  <p:sldIdLst>
    <p:sldId id="1092" r:id="rId13"/>
    <p:sldId id="1219" r:id="rId14"/>
    <p:sldId id="1280" r:id="rId15"/>
    <p:sldId id="1290" r:id="rId16"/>
    <p:sldId id="1289" r:id="rId17"/>
    <p:sldId id="1288" r:id="rId18"/>
    <p:sldId id="1294" r:id="rId19"/>
    <p:sldId id="1291" r:id="rId20"/>
    <p:sldId id="1299" r:id="rId21"/>
    <p:sldId id="1303" r:id="rId22"/>
    <p:sldId id="1306" r:id="rId23"/>
    <p:sldId id="1311" r:id="rId24"/>
    <p:sldId id="1302" r:id="rId25"/>
    <p:sldId id="1310" r:id="rId26"/>
    <p:sldId id="1309" r:id="rId27"/>
    <p:sldId id="1312" r:id="rId28"/>
    <p:sldId id="1308" r:id="rId29"/>
    <p:sldId id="1313" r:id="rId30"/>
    <p:sldId id="1319" r:id="rId31"/>
    <p:sldId id="1316" r:id="rId32"/>
    <p:sldId id="1320" r:id="rId33"/>
    <p:sldId id="1315" r:id="rId34"/>
    <p:sldId id="1322" r:id="rId35"/>
    <p:sldId id="1321" r:id="rId36"/>
    <p:sldId id="1323" r:id="rId37"/>
    <p:sldId id="1317" r:id="rId38"/>
    <p:sldId id="1325" r:id="rId39"/>
    <p:sldId id="1324" r:id="rId40"/>
    <p:sldId id="1318" r:id="rId41"/>
    <p:sldId id="1328" r:id="rId42"/>
    <p:sldId id="1330" r:id="rId43"/>
    <p:sldId id="1332" r:id="rId44"/>
    <p:sldId id="1331" r:id="rId45"/>
    <p:sldId id="1329" r:id="rId46"/>
    <p:sldId id="1314" r:id="rId47"/>
    <p:sldId id="1334" r:id="rId48"/>
    <p:sldId id="1343" r:id="rId49"/>
    <p:sldId id="1341" r:id="rId50"/>
    <p:sldId id="1342" r:id="rId51"/>
    <p:sldId id="1340" r:id="rId52"/>
    <p:sldId id="1346" r:id="rId53"/>
    <p:sldId id="1345" r:id="rId54"/>
    <p:sldId id="1339" r:id="rId55"/>
    <p:sldId id="1344" r:id="rId56"/>
    <p:sldId id="1338" r:id="rId57"/>
    <p:sldId id="1337" r:id="rId58"/>
    <p:sldId id="1347" r:id="rId59"/>
    <p:sldId id="1349" r:id="rId60"/>
    <p:sldId id="1348" r:id="rId61"/>
    <p:sldId id="1333" r:id="rId62"/>
    <p:sldId id="1335" r:id="rId63"/>
    <p:sldId id="1356" r:id="rId64"/>
    <p:sldId id="1355" r:id="rId65"/>
    <p:sldId id="1354" r:id="rId66"/>
    <p:sldId id="1353" r:id="rId67"/>
    <p:sldId id="1352" r:id="rId68"/>
    <p:sldId id="1351" r:id="rId69"/>
    <p:sldId id="1357" r:id="rId70"/>
    <p:sldId id="1360" r:id="rId71"/>
    <p:sldId id="1350" r:id="rId72"/>
    <p:sldId id="1358" r:id="rId73"/>
    <p:sldId id="1080" r:id="rId74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orient="horz" pos="4319">
          <p15:clr>
            <a:srgbClr val="A4A3A4"/>
          </p15:clr>
        </p15:guide>
        <p15:guide id="4" pos="444">
          <p15:clr>
            <a:srgbClr val="A4A3A4"/>
          </p15:clr>
        </p15:guide>
        <p15:guide id="5" pos="57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a Pedron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66"/>
    <a:srgbClr val="C0C0C0"/>
    <a:srgbClr val="CCFF99"/>
    <a:srgbClr val="CCCCFF"/>
    <a:srgbClr val="FF0000"/>
    <a:srgbClr val="3333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 autoAdjust="0"/>
    <p:restoredTop sz="96937" autoAdjust="0"/>
  </p:normalViewPr>
  <p:slideViewPr>
    <p:cSldViewPr>
      <p:cViewPr varScale="1">
        <p:scale>
          <a:sx n="112" d="100"/>
          <a:sy n="112" d="100"/>
        </p:scale>
        <p:origin x="1794" y="102"/>
      </p:cViewPr>
      <p:guideLst>
        <p:guide orient="horz" pos="709"/>
        <p:guide orient="horz" pos="3974"/>
        <p:guide orient="horz" pos="4319"/>
        <p:guide pos="444"/>
        <p:guide pos="57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1248"/>
    </p:cViewPr>
  </p:sorterViewPr>
  <p:notesViewPr>
    <p:cSldViewPr>
      <p:cViewPr varScale="1">
        <p:scale>
          <a:sx n="60" d="100"/>
          <a:sy n="60" d="100"/>
        </p:scale>
        <p:origin x="-2106" y="-78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slide" Target="slides/slide30.xml"/><Relationship Id="rId47" Type="http://schemas.openxmlformats.org/officeDocument/2006/relationships/slide" Target="slides/slide35.xml"/><Relationship Id="rId50" Type="http://schemas.openxmlformats.org/officeDocument/2006/relationships/slide" Target="slides/slide38.xml"/><Relationship Id="rId55" Type="http://schemas.openxmlformats.org/officeDocument/2006/relationships/slide" Target="slides/slide43.xml"/><Relationship Id="rId63" Type="http://schemas.openxmlformats.org/officeDocument/2006/relationships/slide" Target="slides/slide51.xml"/><Relationship Id="rId68" Type="http://schemas.openxmlformats.org/officeDocument/2006/relationships/slide" Target="slides/slide56.xml"/><Relationship Id="rId76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5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slide" Target="slides/slide28.xml"/><Relationship Id="rId45" Type="http://schemas.openxmlformats.org/officeDocument/2006/relationships/slide" Target="slides/slide33.xml"/><Relationship Id="rId53" Type="http://schemas.openxmlformats.org/officeDocument/2006/relationships/slide" Target="slides/slide41.xml"/><Relationship Id="rId58" Type="http://schemas.openxmlformats.org/officeDocument/2006/relationships/slide" Target="slides/slide46.xml"/><Relationship Id="rId66" Type="http://schemas.openxmlformats.org/officeDocument/2006/relationships/slide" Target="slides/slide54.xml"/><Relationship Id="rId74" Type="http://schemas.openxmlformats.org/officeDocument/2006/relationships/slide" Target="slides/slide62.xml"/><Relationship Id="rId79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49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slide" Target="slides/slide32.xml"/><Relationship Id="rId52" Type="http://schemas.openxmlformats.org/officeDocument/2006/relationships/slide" Target="slides/slide40.xml"/><Relationship Id="rId60" Type="http://schemas.openxmlformats.org/officeDocument/2006/relationships/slide" Target="slides/slide48.xml"/><Relationship Id="rId65" Type="http://schemas.openxmlformats.org/officeDocument/2006/relationships/slide" Target="slides/slide53.xml"/><Relationship Id="rId73" Type="http://schemas.openxmlformats.org/officeDocument/2006/relationships/slide" Target="slides/slide61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slide" Target="slides/slide31.xml"/><Relationship Id="rId48" Type="http://schemas.openxmlformats.org/officeDocument/2006/relationships/slide" Target="slides/slide36.xml"/><Relationship Id="rId56" Type="http://schemas.openxmlformats.org/officeDocument/2006/relationships/slide" Target="slides/slide44.xml"/><Relationship Id="rId64" Type="http://schemas.openxmlformats.org/officeDocument/2006/relationships/slide" Target="slides/slide52.xml"/><Relationship Id="rId69" Type="http://schemas.openxmlformats.org/officeDocument/2006/relationships/slide" Target="slides/slide57.xml"/><Relationship Id="rId77" Type="http://schemas.openxmlformats.org/officeDocument/2006/relationships/commentAuthors" Target="commentAuthors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39.xml"/><Relationship Id="rId72" Type="http://schemas.openxmlformats.org/officeDocument/2006/relationships/slide" Target="slides/slide60.xml"/><Relationship Id="rId80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slide" Target="slides/slide34.xml"/><Relationship Id="rId59" Type="http://schemas.openxmlformats.org/officeDocument/2006/relationships/slide" Target="slides/slide47.xml"/><Relationship Id="rId67" Type="http://schemas.openxmlformats.org/officeDocument/2006/relationships/slide" Target="slides/slide55.xml"/><Relationship Id="rId20" Type="http://schemas.openxmlformats.org/officeDocument/2006/relationships/slide" Target="slides/slide8.xml"/><Relationship Id="rId41" Type="http://schemas.openxmlformats.org/officeDocument/2006/relationships/slide" Target="slides/slide29.xml"/><Relationship Id="rId54" Type="http://schemas.openxmlformats.org/officeDocument/2006/relationships/slide" Target="slides/slide42.xml"/><Relationship Id="rId62" Type="http://schemas.openxmlformats.org/officeDocument/2006/relationships/slide" Target="slides/slide50.xml"/><Relationship Id="rId70" Type="http://schemas.openxmlformats.org/officeDocument/2006/relationships/slide" Target="slides/slide58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slide" Target="slides/slide37.xml"/><Relationship Id="rId57" Type="http://schemas.openxmlformats.org/officeDocument/2006/relationships/slide" Target="slides/slide4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B738A7B3-2997-40D8-9046-D105E685CF8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82316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45:13.80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7E823B5-1405-468F-9902-AF8D52F989C8}" emma:medium="tactile" emma:mode="ink">
          <msink:context xmlns:msink="http://schemas.microsoft.com/ink/2010/main" type="writingRegion" rotatedBoundingBox="569,2712 25804,2197 26130,18165 895,18679"/>
        </emma:interpretation>
      </emma:emma>
    </inkml:annotationXML>
    <inkml:traceGroup>
      <inkml:annotationXML>
        <emma:emma xmlns:emma="http://www.w3.org/2003/04/emma" version="1.0">
          <emma:interpretation id="{43AE8FA2-DEC6-4CEA-8B07-CCED962FBCE3}" emma:medium="tactile" emma:mode="ink">
            <msink:context xmlns:msink="http://schemas.microsoft.com/ink/2010/main" type="paragraph" rotatedBoundingBox="3407,2666 12874,2381 12903,3338 3436,36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489BAC-32B7-463D-A287-4998E9305C51}" emma:medium="tactile" emma:mode="ink">
              <msink:context xmlns:msink="http://schemas.microsoft.com/ink/2010/main" type="inkBullet" rotatedBoundingBox="3424,3215 3599,3209 3605,3410 3430,3415"/>
            </emma:interpretation>
            <emma:one-of disjunction-type="recognition" id="oneOf0">
              <emma:interpretation id="interp0" emma:lang="ko-KR" emma:confidence="0">
                <emma:literal>당</emma:literal>
              </emma:interpretation>
              <emma:interpretation id="interp1" emma:lang="ko-KR" emma:confidence="0">
                <emma:literal>남</emma:literal>
              </emma:interpretation>
              <emma:interpretation id="interp2" emma:lang="ko-KR" emma:confidence="0">
                <emma:literal>엥</emma:literal>
              </emma:interpretation>
              <emma:interpretation id="interp3" emma:lang="ko-KR" emma:confidence="0">
                <emma:literal>尹</emma:literal>
              </emma:interpretation>
              <emma:interpretation id="interp4" emma:lang="ko-KR" emma:confidence="0">
                <emma:literal>J</emma:literal>
              </emma:interpretation>
            </emma:one-of>
          </emma:emma>
        </inkml:annotationXML>
        <inkml:trace contextRef="#ctx0" brushRef="#br0">37 143 14,'8'-1'40,"4"-2"-7,-2 2-2,1 1-38,-2 0-2,1 0 3,-10 0 5,9 0 6,-9 0 3,0 0 7,-3 4 3,3-4 2,-13 9-2,3-1-1,2-1-6,-3 2-5,6 1-4,-4-4 2,9-6 4,-10 13 5,10-13 4,0 0 3,0 0 3,0 0 2,0 0-1,0 0 0,0 0-2,1-8-6,-1 8-2,0-13-5,0 13-3,-6-7-1,6 7-3,-13-2-2,4 2-7,1 6-10,0 5-26,1-3-29,7-8-3,0 0-4,4 0-2</inkml:trace>
        <inkml:trace contextRef="#ctx0" brushRef="#br0" timeOffset="-864.0494">11 138 19,'0'0'68,"0"0"0,-9-1-2,9 1-4,-3-9-31,3 9-11,0 0-9,0 0-7,-1-9-1,1 9 0,0 0 1,0 0 2,0 0-2,0 0 1,0 0-1,0 0 1,0 0-3,0 0-1,0 0-1,0 0 0,0 0 1,5-8 0,-5 8 0,11-7-1,-1-2-2,2 1 0,3 0-2,-1-7 0,5 2 0,-4 0-1,3 1 0,-6 2 2,-1 2 2,-11 8 1,11-8 0,-11 8 1,0 0 1,-3 8-1,3-8 1,-13 17-2,4-5 0,1-2 0,-1 2 0,3-3 0,6-9 0,-6 15 0,6-15 3,0 0-1,9 4 2,-1-4 1,2-4 2,-2 0 0,3-2 1,-3-3 0,-8 9-4,7-10-4,-7 10-7,-6 2-18,-9 9-41,3 5-3,-10 2-7,5 2-5,-5-9 3</inkml:trace>
      </inkml:traceGroup>
      <inkml:traceGroup>
        <inkml:annotationXML>
          <emma:emma xmlns:emma="http://www.w3.org/2003/04/emma" version="1.0">
            <emma:interpretation id="{DF33719E-AF34-45D2-B7C2-B91634CCA99A}" emma:medium="tactile" emma:mode="ink">
              <msink:context xmlns:msink="http://schemas.microsoft.com/ink/2010/main" type="line" rotatedBoundingBox="4216,2642 12874,2381 12903,3338 4245,3599"/>
            </emma:interpretation>
          </emma:emma>
        </inkml:annotationXML>
        <inkml:traceGroup>
          <inkml:annotationXML>
            <emma:emma xmlns:emma="http://www.w3.org/2003/04/emma" version="1.0">
              <emma:interpretation id="{C81B2AAF-0AF1-4C00-9A33-5F984E2C5093}" emma:medium="tactile" emma:mode="ink">
                <msink:context xmlns:msink="http://schemas.microsoft.com/ink/2010/main" type="inkWord" rotatedBoundingBox="4216,2642 4705,2627 4732,3526 4243,3541"/>
              </emma:interpretation>
              <emma:one-of disjunction-type="recognition" id="oneOf1">
                <emma:interpretation id="interp5" emma:lang="ko-KR" emma:confidence="0">
                  <emma:literal>v</emma:literal>
                </emma:interpretation>
                <emma:interpretation id="interp6" emma:lang="ko-KR" emma:confidence="0">
                  <emma:literal>Ⅴ</emma:literal>
                </emma:interpretation>
                <emma:interpretation id="interp7" emma:lang="ko-KR" emma:confidence="0">
                  <emma:literal>V</emma:literal>
                </emma:interpretation>
                <emma:interpretation id="interp8" emma:lang="ko-KR" emma:confidence="0">
                  <emma:literal>ⅴ</emma:literal>
                </emma:interpretation>
                <emma:interpretation id="interp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28.0359">856-286 11,'-17'-23'76,"0"2"0,6 4-6,-4-2-3,15 19-6,-16-7-42,16 11-9,0 22-8,4 14-4,1 12-1,6 10 3,0 6 1,1 1 2,6 2 1,-3-2 1,5-5 0,-2-14 2,2-10 2,-5-5 0,5-13 3,-9-6 0,1-6 1,-1-9-1,-2-3 0,3-16-2,3-13 0,-2-11-10,0-10 0,2-8 0,-3-13 0,-1-2 0,0-3 0,0 2 0,-3 5 0,1 10 0,-1 4 0,2 10 0,1 5 0,1 11 0,-1 5-17,1 10-13,0 6-17,-1-29-32,2 39-4,-2 0-3,7 8-2,-6 3 7</inkml:trace>
        </inkml:traceGroup>
        <inkml:traceGroup>
          <inkml:annotationXML>
            <emma:emma xmlns:emma="http://www.w3.org/2003/04/emma" version="1.0">
              <emma:interpretation id="{078A168C-278F-4D56-AA61-E652E93B918D}" emma:medium="tactile" emma:mode="ink">
                <msink:context xmlns:msink="http://schemas.microsoft.com/ink/2010/main" type="inkWord" rotatedBoundingBox="4784,3179 5142,3168 5154,3571 4796,3582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요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161.0664">1420 106 35,'-7'10'71,"7"-10"-4,-9 13-1,9-13-9,-10 12-5,10-12-59,0 0-5,2 12 1,-2-12 4,8 7 6,-8-7 1,20 3 6,3-2 4,-1-1 0,9 0 1,-4-9-1,8 1-2,-4-2-4,3-5-3,-8-2-1,-5-2-2,-6-3-1,-5 1 1,-8 0 4,-2 3 3,-6 0 1,-8 5 3,-5 3 1,-7 8 1,-3 2 1,-7 8 1,0 10-2,-2 4-2,0 9 0,3 3-2,5 4 0,4-1 0,12 3-1,10-3-1,4 0-1,8-7-1,13-2-1,8-7-3,2-3-4,4-9-8,4-22-36,2 13-28,-5-6-2,4-6-6,-8-11-5,5 7 2</inkml:trace>
        </inkml:traceGroup>
        <inkml:traceGroup>
          <inkml:annotationXML>
            <emma:emma xmlns:emma="http://www.w3.org/2003/04/emma" version="1.0">
              <emma:interpretation id="{55C3F698-B200-44F1-89C6-37A4737DA1B3}" emma:medium="tactile" emma:mode="ink">
                <msink:context xmlns:msink="http://schemas.microsoft.com/ink/2010/main" type="inkWord" rotatedBoundingBox="5459,2730 6486,2699 6510,3485 5483,3516"/>
              </emma:interpretation>
              <emma:one-of disjunction-type="recognition" id="oneOf3">
                <emma:interpretation id="interp15" emma:lang="ko-KR" emma:confidence="0">
                  <emma:literal>나</emma:literal>
                </emma:interpretation>
                <emma:interpretation id="interp16" emma:lang="ko-KR" emma:confidence="0">
                  <emma:literal>타</emma:literal>
                </emma:interpretation>
                <emma:interpretation id="interp17" emma:lang="ko-KR" emma:confidence="0">
                  <emma:literal>아</emma:literal>
                </emma:interpretation>
                <emma:interpretation id="interp18" emma:lang="ko-KR" emma:confidence="0">
                  <emma:literal>난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679.096">2202-16 68,'-8'-3'82,"-7"3"-3,-3 7-6,-2 6-2,-4 5-2,3 7-67,1 4-1,5 6-1,2 4 1,6-1 2,4-1 3,5-9 1,14-3 1,4-9 2,13-5 0,3-10 0,9-5 1,2-13-11,6-10 0,2-8 0,-1-7 0,1-4 0,-11-10-5,1-4-6,-6-1-1,-5-3 1,-8 1 1,-7 1 3,-5 6 3,-5-1 3,-3 11 3,-6 6 2,0 8 0,-4 10-2,2 9-1,2 13 0,-11 5 0,9 17-1,0 8 0,2 12 3,1 11 0,4 9 2,5 5 0,2 3 1,3-2 0,1 0-3,-1-5-2,4-6-6,-3-9-3,2-10-11,-3-9-29,-4-12-29,2-9-3,-13-8-3,11-5-5,-11-11 5</inkml:trace>
          <inkml:trace contextRef="#ctx0" brushRef="#br0" timeOffset="1920.1098">2370 24 6,'-21'11'94,"21"-11"-2,-9 8-5,14-8-7,14-3 1,10-7-10,6-7-71,11 9-5,5 0-7,7 2-1,3-1-2,3-2-3,-5 2-5,0-2-6,-7 2-14,-6-6-27,4 1-2,-9-1-1,0 7-3</inkml:trace>
        </inkml:traceGroup>
        <inkml:traceGroup>
          <inkml:annotationXML>
            <emma:emma xmlns:emma="http://www.w3.org/2003/04/emma" version="1.0">
              <emma:interpretation id="{09526EB7-1808-4F80-9C40-CF22255B06EB}" emma:medium="tactile" emma:mode="ink">
                <msink:context xmlns:msink="http://schemas.microsoft.com/ink/2010/main" type="inkWord" rotatedBoundingBox="6388,3001 7492,2968 7507,3460 6403,3493"/>
              </emma:interpretation>
              <emma:one-of disjunction-type="recognition" id="oneOf4">
                <emma:interpretation id="interp20" emma:lang="ko-KR" emma:confidence="0">
                  <emma:literal>야</emma:literal>
                </emma:interpretation>
                <emma:interpretation id="interp21" emma:lang="ko-KR" emma:confidence="0">
                  <emma:literal>과</emma:literal>
                </emma:interpretation>
                <emma:interpretation id="interp22" emma:lang="ko-KR" emma:confidence="0">
                  <emma:literal>마</emma:literal>
                </emma:interpretation>
                <emma:interpretation id="interp23" emma:lang="ko-KR" emma:confidence="0">
                  <emma:literal>아</emma:literal>
                </emma:interpretation>
                <emma:interpretation id="interp2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2811.1607">3110-25 57,'-15'3'85,"5"0"-6,-3-3-3,3 0-5,-3 0-1,2 4-62,-4 7-4,0 6-3,2 3-1,1 2 1,1 4 1,3 1 1,1-1 1,7-1 0,1-3 1,10-5 0,3-3 1,3-6-1,5-5-1,4-4-2,-1-8-1,1-4-2,-4-6-1,-3-1 0,-3-3-1,-7 0-1,-5 0 2,-4 4 1,-2 0 0,-8 3 0,-2 0 0,-2 3 0,1 2-1,-3 0 1,2 5 1,1-2-1,2 0 0,1 2 1,10 6 0,-9-9-1,9 9 1,0-11-1,0 11 0,12-16-1,0 7 1,2-1 1,1-2-1,9 4 0,0 1 1,7 6 0,3 1 0,3 3 1,3 10-1,5 4 0,-2 10 1,-6 0 1,1 6 0,-10 1 0,-3 3-1,-7 0 1,-3-3 0,-8-2 1,-4-4 0,-3-3 1,-6-9 0,-2-3 1,-4-4 0,0-3 0,-3-6-1,2-3 0,2-9-4,0-3 0,3-9 0,4-4 0,1-4 0,3-8-4,4 0 0,4-8 1,4 2 0,5 0 0,2 5 1,1 6 1,1 3 0,2 8 0,-2 5 1,2 11-1,-6 5 1,-2 8-1,-5 10-2,-6 6 2,-4 9 0,-2 2 0,-4 3 1,-2 2 1,2-2 0,5-3 4,1-4 2,9-6 1,10-9 0,12-6-8,6-4 0,10-3 0,2-7 0,4 2 0,-5-5-68,-4-4-14,-4 2-1,-17-8-7,-4 5-7,-17-10 6</inkml:trace>
        </inkml:traceGroup>
        <inkml:traceGroup>
          <inkml:annotationXML>
            <emma:emma xmlns:emma="http://www.w3.org/2003/04/emma" version="1.0">
              <emma:interpretation id="{955D1945-560C-4FBB-9662-9B65B6C00C04}" emma:medium="tactile" emma:mode="ink">
                <msink:context xmlns:msink="http://schemas.microsoft.com/ink/2010/main" type="inkWord" rotatedBoundingBox="8289,2659 8937,2639 8957,3312 8309,3331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스</emma:literal>
                </emma:interpretation>
                <emma:interpretation id="interp27" emma:lang="ko-KR" emma:confidence="0">
                  <emma:literal>소</emma:literal>
                </emma:interpretation>
                <emma:interpretation id="interp28" emma:lang="ko-KR" emma:confidence="0">
                  <emma:literal>ㅋ</emma:literal>
                </emma:interpretation>
                <emma:interpretation id="interp2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4865.2782">4865 77 29,'0'0'46,"0"0"1,0 0-2,38 2-27,-52 1-7,14-3-7,-3 9-3,3-9 3,0 9 4,0-9 3,0 8 0,0-8 3,0 0 1,3 11 4,-3-11 6,0 0-1,8 2-3,-8-2 0,10-14-1,-4-6-2,3-7-4,1-8-2,4-6-9,-3-9 0,5-5-3,2-2 1,-2-3 0,1 0-2,1 5 1,0 3-1,-4 6-1,4 6-1,-3 9 0,0 10-1,-2 7-2,2 11 2,0 8 0,0 14 0,0 8 2,2 9 2,0 6 1,0 2 2,2 6 1,0 3 0,-1-1 0,-2-2-1,4-7 0,-4-3-1,1-7 0,-2-2-1,-3-8 0,-4-4 1,1-8 1,-9-11 0,13 11 0,-13-11-1,0 0-6,0 0-12,0 0-25,0-5-30,-5-6-4,-1 2-5,-8-1-3,-2-3 0</inkml:trace>
          <inkml:trace contextRef="#ctx0" brushRef="#br0" timeOffset="5100.2917">5001-77 57,'0'0'85,"0"0"-4,15-11-4,11-5-4,1-4 0,10 6-65,7-4-2,2 8-5,3 1-7,-4 3-2,-5 4-3,-3 2-4,-9-4-9,-2 4-16,-7 4-32,-3-4-1,3 1-1,-6-1 0,5 0 10</inkml:trace>
        </inkml:traceGroup>
        <inkml:traceGroup>
          <inkml:annotationXML>
            <emma:emma xmlns:emma="http://www.w3.org/2003/04/emma" version="1.0">
              <emma:interpretation id="{F7F9683E-580B-455C-8CFF-C22590B2B7FF}" emma:medium="tactile" emma:mode="ink">
                <msink:context xmlns:msink="http://schemas.microsoft.com/ink/2010/main" type="inkWord" rotatedBoundingBox="8988,2589 9531,2572 9555,3357 9011,3373"/>
              </emma:interpretation>
              <emma:one-of disjunction-type="recognition" id="oneOf6">
                <emma:interpretation id="interp30" emma:lang="ko-KR" emma:confidence="0">
                  <emma:literal>d</emma:literal>
                </emma:interpretation>
                <emma:interpretation id="interp31" emma:lang="ko-KR" emma:confidence="0">
                  <emma:literal>이</emma:literal>
                </emma:interpretation>
                <emma:interpretation id="interp32" emma:lang="ko-KR" emma:confidence="0">
                  <emma:literal>더</emma:literal>
                </emma:interpretation>
                <emma:interpretation id="interp33" emma:lang="ko-KR" emma:confidence="0">
                  <emma:literal>너</emma:literal>
                </emma:interpretation>
                <emma:interpretation id="interp3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5708.3265">5921-145 30,'15'-8'78,"-4"3"0,-4-8-4,-7 13-7,7-23-13,-7 7-61,0 8-30,-6 0-4,-2 0-3,-7 0 3,0 0 10,-6-1 15,-2 3 19,-4 2 27,-5 3 11,0 2 1,0 7 0,-1 9-6,-1 8-8,4 11-12,1 7-6,6 0-3,4 4-3,8-3 0,6 0-1,5-9-1,14-7 2,7-16 0,8-9 0,4-8 1,3-13-1,4-8 0,0-12-1,4-7-3,-8-8 0,1 1-2,-6-2-1,-3-5 0,-3 1-1,-6-1 0,-5 5 0,-4 3 2,-5 7 0,-1 2 1,-4 7 2,0 10-1,-2 3-1,-2 11-1,4 11 0,-9 0 0,4 18 2,1 10 0,1 12 0,1 9 2,2 8 0,0 10 3,0-2 0,2 8 0,5-7-2,1-3-1,0-8-2,2-5-3,-2-8-5,4-11-20,-2 27-17,-2-47-26,5-1-6,-13-10-2,23-8-4</inkml:trace>
        </inkml:traceGroup>
        <inkml:traceGroup>
          <inkml:annotationXML>
            <emma:emma xmlns:emma="http://www.w3.org/2003/04/emma" version="1.0">
              <emma:interpretation id="{95EC94EB-6BE5-47DF-A54E-63451B7ACADB}" emma:medium="tactile" emma:mode="ink">
                <msink:context xmlns:msink="http://schemas.microsoft.com/ink/2010/main" type="inkWord" rotatedBoundingBox="9591,2614 10137,2598 10159,3327 9613,3344"/>
              </emma:interpretation>
              <emma:one-of disjunction-type="recognition" id="oneOf7">
                <emma:interpretation id="interp35" emma:lang="ko-KR" emma:confidence="0">
                  <emma:literal>d</emma:literal>
                </emma:interpretation>
                <emma:interpretation id="interp36" emma:lang="ko-KR" emma:confidence="0">
                  <emma:literal>a</emma:literal>
                </emma:interpretation>
                <emma:interpretation id="interp37" emma:lang="ko-KR" emma:confidence="0">
                  <emma:literal>0</emma:literal>
                </emma:interpretation>
                <emma:interpretation id="interp38" emma:lang="ko-KR" emma:confidence="0">
                  <emma:literal>*</emma:literal>
                </emma:interpretation>
                <emma:interpretation id="interp39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6301.3604">6425-130 20,'13'-5'74,"-5"-4"1,-8 9-6,8-19-11,-8 19-8,0-19-50,0 19-12,-17-12-1,2 8 5,0 1 4,-5 3 6,0 0 10,-3 7 7,-3 6 4,-1 9 2,-3 7-6,6 4-5,-2 7-5,8 1-3,3 1-2,9-1-1,4-5 1,8-17 0,11-9 1,5-9 1,6-9 0,2-11-1,5-8 1,-2-11 0,1-2-1,-2 2-3,-3-8-1,-4-3-3,-4-1-1,-4-3 0,-6 1-1,-3 0 0,-3-2-1,-5 4 1,0 8 1,-4 4 2,-1 7-1,-4 8 0,0 4-1,0 11-2,-2 7 0,2 5 1,-1 15-1,3 12 1,1 7 2,2 11 2,4 8 1,0 3 2,4 4 0,4-1 0,4 0 1,4-9 1,0-3-2,3-9-2,0-7-1,2-6-3,-1-13-9,4-7-22,2-8-37,-6-5-3,5-9-5,-5-7-4,4-1 1</inkml:trace>
        </inkml:traceGroup>
        <inkml:traceGroup>
          <inkml:annotationXML>
            <emma:emma xmlns:emma="http://www.w3.org/2003/04/emma" version="1.0">
              <emma:interpretation id="{A5D36A53-4668-4F72-A50A-4D73FCE48B29}" emma:medium="tactile" emma:mode="ink">
                <msink:context xmlns:msink="http://schemas.microsoft.com/ink/2010/main" type="inkWord" rotatedBoundingBox="10127,2879 10488,2868 10501,3295 10139,3306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ⅰ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529.3735">6818-129 31,'0'21'79,"-5"0"0,4 3-2,-1-2-4,2 0 0,8-2-37,7 3-31,4 0 1,3-3-3,2-6-1,2-6-3,4-8-2,-3-6-6,-4-10-16,-6-8-49,2-6 1,-11-8-4,-3 0-3,-5-7-1</inkml:trace>
          <inkml:trace contextRef="#ctx0" brushRef="#br0" timeOffset="6681.3821">6775-329 59,'-24'0'88,"1"0"-6,5 0-6,2-2-6,16 2-10,-10 0-74,12 9-52,9 4-7,1-3-7,11-1-4,-4-6-1</inkml:trace>
        </inkml:traceGroup>
        <inkml:traceGroup>
          <inkml:annotationXML>
            <emma:emma xmlns:emma="http://www.w3.org/2003/04/emma" version="1.0">
              <emma:interpretation id="{97400FF9-DDB1-41F9-8398-D8C22C9C16C4}" emma:medium="tactile" emma:mode="ink">
                <msink:context xmlns:msink="http://schemas.microsoft.com/ink/2010/main" type="inkWord" rotatedBoundingBox="10451,2647 11097,2627 11115,3214 10469,3234"/>
              </emma:interpretation>
              <emma:one-of disjunction-type="recognition" id="oneOf9">
                <emma:interpretation id="interp45" emma:lang="ko-KR" emma:confidence="0">
                  <emma:literal>t</emma:literal>
                </emma:interpretation>
                <emma:interpretation id="interp46" emma:lang="ko-KR" emma:confidence="0">
                  <emma:literal>七</emma:literal>
                </emma:interpretation>
                <emma:interpretation id="interp47" emma:lang="ko-KR" emma:confidence="0">
                  <emma:literal>+</emma:literal>
                </emma:interpretation>
                <emma:interpretation id="interp48" emma:lang="ko-KR" emma:confidence="0">
                  <emma:literal>」</emma:literal>
                </emma:interpretation>
                <emma:interpretation id="interp4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7006.4006">7297-559 43,'9'-8'77,"0"3"-5,-9 5-2,3 11-3,-5 8-1,0 11-54,-2 10-7,2 8-3,1 4 4,1 9 0,0-2 1,5-1 1,6-9 1,5-5 0,7-5 0,0-11 0,7-4 0,0-11-1,1-7-2,1-6-5,-2 0-7,-1-8-15,-5-5-54,-5-6-3,-6 0-4,-10-5-6,-3 2-1</inkml:trace>
          <inkml:trace contextRef="#ctx0" brushRef="#br0" timeOffset="7206.4122">7081-229 75,'-33'0'89,"13"3"-4,11-6-5,14-6-2,18-5-2,14 1-67,6 1-7,14 7-11,5-1-6,6 4-11,1-2-12,-6 3-15,1 1-23,-11-2-5,2 2 0,-10-6 4</inkml:trace>
        </inkml:traceGroup>
        <inkml:traceGroup>
          <inkml:annotationXML>
            <emma:emma xmlns:emma="http://www.w3.org/2003/04/emma" version="1.0">
              <emma:interpretation id="{919F1D44-BA4C-45E4-B368-A034997C5430}" emma:medium="tactile" emma:mode="ink">
                <msink:context xmlns:msink="http://schemas.microsoft.com/ink/2010/main" type="inkWord" rotatedBoundingBox="11130,2786 12884,2733 12901,3286 11147,3339"/>
              </emma:interpretation>
              <emma:one-of disjunction-type="recognition" id="oneOf10">
                <emma:interpretation id="interp50" emma:lang="ko-KR" emma:confidence="0">
                  <emma:literal>에</emma:literal>
                </emma:interpretation>
                <emma:interpretation id="interp51" emma:lang="ko-KR" emma:confidence="0">
                  <emma:literal>게</emma:literal>
                </emma:interpretation>
                <emma:interpretation id="interp52" emma:lang="ko-KR" emma:confidence="0">
                  <emma:literal>…</emma:literal>
                </emma:interpretation>
                <emma:interpretation id="interp53" emma:lang="ko-KR" emma:confidence="0">
                  <emma:literal>따</emma:literal>
                </emma:interpretation>
                <emma:interpretation id="interp54" emma:lang="ko-KR" emma:confidence="0">
                  <emma:literal>페</emma:literal>
                </emma:interpretation>
              </emma:one-of>
            </emma:emma>
          </inkml:annotationXML>
          <inkml:trace contextRef="#ctx0" brushRef="#br0" timeOffset="8352.4777">7713 37 63,'-7'11'85,"3"0"-5,4-11-5,0 0-4,0 0-6,32 0-65,-19-7-10,-1-2-3,5-5 0,0-6 1,2-3 0,-2-11 4,1 0 5,-2-2 5,4-2 4,-3 3 3,3 2 0,-5 4-1,0 5-2,2 7-2,-5 5-2,2 7-1,-6 5-1,1 6 1,-6 11 0,3 1 3,-5 10 1,-1 5 0,0 4 2,3 1-1,-1 0 1,5 0-2,1-9-1,6 1 0,1-10 0,5-7 1,4-8 0,5-5 1,3-6-2,1-10-2,3-2-3,-1-10-1,1-3-1,-5-2-2,-3-1 0,-4 4 1,-5 0 1,-4 4 1,-5 4 0,-2 8 1,-8 14 0,0 0 1,0 5-1,-3 9 1,0 8-1,2 8 1,1 1 1,0 0 2,10-2 0,2 1 1,5-5 0,4-3 1,-1-9 0,4-7 1,1-6-2,-1 0-1,-4-9 0,-4-7-2,-5-3-2,-5-4 0,-6-1 0,-8-1-2,-11 2 0,-4 0 1,-6 2 1,-1 4 1,3 2 1,2 0-1,4 3-1,7 0 1,8 0 0,6 1-1,8 2 0,6-1-1,7-2-1,9 5 2,3 4-1,5 3 1,-2 0 1,3 6-1,2 7 2,-2 3 0,-1 9 0,-4 6-1,-2 0 0,-1 3 1,-5 1 0,-4-1-1,-5-5 0,-2-1 1,-4-9 0,-1-3 3,-6-8 1,-4-8 3,0 0 0,9 4-6,-9-4-2,3-13 0,1-4 0,-4-7 0,7 0 0,-1-8 0,4-1 0,5 0 0,0 1 0,1 2 0,1 6 0,5 9 0,2 10 0,2 5 0,0 6 0,-2 8 0,5 10 0,-2 5 0,-3 4 0,-2-3 0,-1 4 0,-2 1 0,-1-4 0,-2-2 0,-1-6 0,-3-3 0,-1-6 0,-2-1 0,1-9 0,-10-4 0,13-1 0,-13 1 0,3-17-3,-4 4-44,-10-4-35,-4-3-2,-7-2-6,-3 1-2,-14-8 1</inkml:trace>
          <inkml:trace contextRef="#ctx0" brushRef="#br0" timeOffset="8594.4916">8002-433 83,'-17'6'88,"7"0"-5,2-6-6,8 0-5,-12-4-11,12 4-105,7 4-28,-7-4-3,11 10-8,-11-10-3,14-2-1</inkml:trace>
        </inkml:traceGroup>
      </inkml:traceGroup>
    </inkml:traceGroup>
    <inkml:traceGroup>
      <inkml:annotationXML>
        <emma:emma xmlns:emma="http://www.w3.org/2003/04/emma" version="1.0">
          <emma:interpretation id="{9BD96C2E-ECBC-407E-92D2-79754088E591}" emma:medium="tactile" emma:mode="ink">
            <msink:context xmlns:msink="http://schemas.microsoft.com/ink/2010/main" type="paragraph" rotatedBoundingBox="12424,3884 15822,4082 15761,5134 12363,4936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8E8F29C-5AFE-430A-AEB8-7C8097594B18}" emma:medium="tactile" emma:mode="ink">
              <msink:context xmlns:msink="http://schemas.microsoft.com/ink/2010/main" type="line" rotatedBoundingBox="12424,3884 15822,4082 15761,5134 12363,4936"/>
            </emma:interpretation>
          </emma:emma>
        </inkml:annotationXML>
        <inkml:traceGroup>
          <inkml:annotationXML>
            <emma:emma xmlns:emma="http://www.w3.org/2003/04/emma" version="1.0">
              <emma:interpretation id="{DF427167-D74C-4E1A-BC99-3928AB41437A}" emma:medium="tactile" emma:mode="ink">
                <msink:context xmlns:msink="http://schemas.microsoft.com/ink/2010/main" type="inkWord" rotatedBoundingBox="12413,4070 13008,4104 12969,4774 12374,4739"/>
              </emma:interpretation>
              <emma:one-of disjunction-type="recognition" id="oneOf11">
                <emma:interpretation id="interp55" emma:lang="ko-KR" emma:confidence="0">
                  <emma:literal>V</emma:literal>
                </emma:interpretation>
                <emma:interpretation id="interp56" emma:lang="ko-KR" emma:confidence="0">
                  <emma:literal>v</emma:literal>
                </emma:interpretation>
                <emma:interpretation id="interp57" emma:lang="ko-KR" emma:confidence="0">
                  <emma:literal>ⅴ</emma:literal>
                </emma:interpretation>
                <emma:interpretation id="interp58" emma:lang="ko-KR" emma:confidence="0">
                  <emma:literal>Ⅴ</emma:literal>
                </emma:interpretation>
                <emma:interpretation id="interp5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6048.9179">8978 1154 10,'0'-11'61,"0"-2"4,0-1-3,-1-1-3,-2-2-32,-1 6-7,2-5-12,1 7-4,0-4 2,1 13 3,-3-16 3,3 16 2,0 0 1,-1-11-3,1 11-1,0 0-1,4 5-2,2 10-4,1 8-2,3 3-2,1 11 1,2 2 2,-2 9 0,2 2 1,-2 2-2,1-4 1,-1-5 0,1-2-2,-2-9 2,2-5 2,-1-5 1,-2-8 2,2-5 1,0-6 0,1-3 1,-1-1 0,4-8-2,0-4-4,1-12-4,2-1 0,1-5 0,-1-7 0,1-4 0,0-4 0,2-4 0,-2-4 0,1 3 0,-1 0 0,1 7 0,-2 0 0,-2 10 0,0 2 0,-4 9 0,1 8 0,-3 3 0,0 6 0,-10 6-8,13-3-4,-13 3-3,10 8-7,-10-8-10,9 20-15,-3 3-30,-2 0-2,4 4-2,-3-1 0</inkml:trace>
        </inkml:traceGroup>
        <inkml:traceGroup>
          <inkml:annotationXML>
            <emma:emma xmlns:emma="http://www.w3.org/2003/04/emma" version="1.0">
              <emma:interpretation id="{8A0701FF-F6BE-457F-BE98-F2460E797C05}" emma:medium="tactile" emma:mode="ink">
                <msink:context xmlns:msink="http://schemas.microsoft.com/ink/2010/main" type="inkWord" rotatedBoundingBox="13169,4612 13256,4617 13234,4987 13147,4982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」</emma:literal>
                </emma:interpretation>
                <emma:interpretation id="interp62" emma:lang="ko-KR" emma:confidence="0">
                  <emma:literal>1</emma:literal>
                </emma:interpretation>
                <emma:interpretation id="interp63" emma:lang="ko-KR" emma:confidence="0">
                  <emma:literal>ㅣ</emma:literal>
                </emma:interpretation>
                <emma:interpretation id="interp6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6462.9416">9732 1419 12,'0'0'58,"0"0"2,0 0-2,-5-9-2,4 1-33,1 8-6,0 0-4,0 0-3,0 0 0,0 0 3,0 0 3,1 6 3,4 8 0,1 6-3,0 3-4,2 7 1,0 7 0,1 4-13,-2 0 11,-1-4-2,-1-2-1,-1-4-2,-3-7 1,-1-6 1,0-4 0,0-14 0,0 0-2,-8 4-4,8-4-2,-9-4-10,5-4-38,4 8-30,-6-19-2,6 9-6,0-8-5,6 1 91,-2-8-93</inkml:trace>
        </inkml:traceGroup>
        <inkml:traceGroup>
          <inkml:annotationXML>
            <emma:emma xmlns:emma="http://www.w3.org/2003/04/emma" version="1.0">
              <emma:interpretation id="{45D864B3-DE5E-4459-BA97-4ACEF4A9806B}" emma:medium="tactile" emma:mode="ink">
                <msink:context xmlns:msink="http://schemas.microsoft.com/ink/2010/main" type="inkWord" rotatedBoundingBox="13674,4307 14535,4357 14507,4851 13645,4801"/>
              </emma:interpretation>
              <emma:one-of disjunction-type="recognition" id="oneOf13">
                <emma:interpretation id="interp65" emma:lang="ko-KR" emma:confidence="0">
                  <emma:literal>÷</emma:literal>
                </emma:interpretation>
                <emma:interpretation id="interp66" emma:lang="ko-KR" emma:confidence="0">
                  <emma:literal>+</emma:literal>
                </emma:interpretation>
                <emma:interpretation id="interp67" emma:lang="ko-KR" emma:confidence="0">
                  <emma:literal>t</emma:literal>
                </emma:interpretation>
                <emma:interpretation id="interp68" emma:lang="ko-KR" emma:confidence="0">
                  <emma:literal>ㅜ</emma:literal>
                </emma:interpretation>
                <emma:interpretation id="interp69" emma:lang="ko-KR" emma:confidence="0">
                  <emma:literal>千</emma:literal>
                </emma:interpretation>
              </emma:one-of>
            </emma:emma>
          </inkml:annotationXML>
          <inkml:trace contextRef="#ctx0" brushRef="#br1" timeOffset="17070.9764">10238 1366 73,'-11'1'75,"11"-1"-3,-11 0-4,11 0-4,38-1-39,-23 0-13,4 0-9,9 0-1,10-2 2,4-1 2,12-1 2,0-2 1,10 1 0,-2-1 0,3 1-1,0-2-1,-7 2-2,-1 0-2,-10 4-1,-2-1-3,-11 2-4,-2 1-4,-10 0-5,-7 4-9,-5-1-6,-10-3-13,3 10-31,-3-10-3,-9 1-2,-6-1 2</inkml:trace>
          <inkml:trace contextRef="#ctx0" brushRef="#br1" timeOffset="17389.9946">10601 1121 10,'-10'-3'63,"10"3"0,-10 0 2,10 10-1,3 5 0,0 8-52,2 9-6,2 6 1,-2 3 4,1 4 2,0 1-1,-3-1-2,0-4-1,1-5 0,-3-6 0,3-4-1,-1-5 0,2-3-1,-5-5-1,4-5-1,-4-8-4,6 11-4,-6-11-8,0 0-61,0 0-1,0 0-5,5-14-5,-2-3-4</inkml:trace>
        </inkml:traceGroup>
        <inkml:traceGroup>
          <inkml:annotationXML>
            <emma:emma xmlns:emma="http://www.w3.org/2003/04/emma" version="1.0">
              <emma:interpretation id="{08C4DCDA-0F55-490C-BA76-7A421B77DD13}" emma:medium="tactile" emma:mode="ink">
                <msink:context xmlns:msink="http://schemas.microsoft.com/ink/2010/main" type="inkWord" rotatedBoundingBox="14757,4020 15296,4051 15258,4702 14719,4671"/>
              </emma:interpretation>
              <emma:one-of disjunction-type="recognition" id="oneOf14">
                <emma:interpretation id="interp70" emma:lang="ko-KR" emma:confidence="0">
                  <emma:literal>V</emma:literal>
                </emma:interpretation>
                <emma:interpretation id="interp71" emma:lang="ko-KR" emma:confidence="0">
                  <emma:literal>Ⅴ</emma:literal>
                </emma:interpretation>
                <emma:interpretation id="interp72" emma:lang="ko-KR" emma:confidence="0">
                  <emma:literal>나</emma:literal>
                </emma:interpretation>
                <emma:interpretation id="interp73" emma:lang="ko-KR" emma:confidence="0">
                  <emma:literal>ⅴ</emma:literal>
                </emma:interpretation>
                <emma:interpretation id="interp7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7948.0266">11300 1091 30,'0'-14'59,"0"5"1,0-4-6,0 13-25,0 0-2,6 4-1,0 17-3,-1-1-5,2 13-1,2-1 2,2 10 4,3-4-6,-3 1-3,2 1-4,-1-4-2,3-4 0,-4-8-2,1-3 2,-1-4 1,-1-6 1,0-4 1,0-7 1,-1 0-2,1-7-7,-2-7-3,0 0 0,1-7 0,0-5 0,-3-8 0,4-3 0,1-6 0,2-9 0,3-1 0,3-2 0,2-3 0,3 5 0,0 8 0,1 2 0,-2 8 0,0 13-3,-4 8-11,-2 7-6,-2 6-9,-4 7-16,3 8-11,-8 7-25,2 6-3,-2-1 0,3 8 7</inkml:trace>
        </inkml:traceGroup>
        <inkml:traceGroup>
          <inkml:annotationXML>
            <emma:emma xmlns:emma="http://www.w3.org/2003/04/emma" version="1.0">
              <emma:interpretation id="{CFEFD757-E96F-4643-9023-5306FB0AA251}" emma:medium="tactile" emma:mode="ink">
                <msink:context xmlns:msink="http://schemas.microsoft.com/ink/2010/main" type="inkWord" rotatedBoundingBox="15283,4557 15793,4587 15767,5045 15257,5015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그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고</emma:literal>
                </emma:interpretation>
                <emma:interpretation id="interp79" emma:lang="ko-KR" emma:confidence="0">
                  <emma:literal>즈</emma:literal>
                </emma:interpretation>
              </emma:one-of>
            </emma:emma>
          </inkml:annotationXML>
          <inkml:trace contextRef="#ctx0" brushRef="#br1" timeOffset="18569.0621">11879 1458 14,'-10'-4'45,"2"-4"3,8 8-1,-11-13-28,11 13 2,-8-11 4,8 11 0,-4-13 0,4 3-1,0 10-1,10-13 0,0 4-4,8 0-6,0 1-7,3 4-3,1 3 1,5 1-2,-5 5 0,2 5 0,-5 6 0,-1 9 1,-8 4 0,-3 6 1,-7-2 1,0 6 0,-9 4-5,-8-5 8,-4 1-1,-4-9 0,0-1-1,-4-9 1,8 0 0,0-10 0,4-7 0,5 1-4,12-4 0,0 0 0,0 0 0,5 7-1,13-4-1,7 2 0,8 0 0,3-2 0,6-2 0,4 0 0,2 2 0,-1 1-1,-6-4-3,-1 4-12,-3 5-57,-14-5-4,-7-1-3,-16-3-3,-7-7-6</inkml:trace>
        </inkml:traceGroup>
      </inkml:traceGroup>
    </inkml:traceGroup>
    <inkml:traceGroup>
      <inkml:annotationXML>
        <emma:emma xmlns:emma="http://www.w3.org/2003/04/emma" version="1.0">
          <emma:interpretation id="{F96EA864-3C14-4AC1-97D9-408664843558}" emma:medium="tactile" emma:mode="ink">
            <msink:context xmlns:msink="http://schemas.microsoft.com/ink/2010/main" type="paragraph" rotatedBoundingBox="3575,5942 23028,5988 23022,8637 3569,85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4384BD-F50C-4D45-9D06-CA8E30B37233}" emma:medium="tactile" emma:mode="ink">
              <msink:context xmlns:msink="http://schemas.microsoft.com/ink/2010/main" type="inkBullet" rotatedBoundingBox="3575,6167 3678,6168 3677,6276 3574,6275"/>
            </emma:interpretation>
            <emma:one-of disjunction-type="recognition" id="oneOf16">
              <emma:interpretation id="interp80" emma:lang="ko-KR" emma:confidence="0">
                <emma:literal>』</emma:literal>
              </emma:interpretation>
              <emma:interpretation id="interp81" emma:lang="ko-KR" emma:confidence="0">
                <emma:literal>다</emma:literal>
              </emma:interpretation>
              <emma:interpretation id="interp82" emma:lang="ko-KR" emma:confidence="0">
                <emma:literal>와</emma:literal>
              </emma:interpretation>
              <emma:interpretation id="interp83" emma:lang="ko-KR" emma:confidence="0">
                <emma:literal>d</emma:literal>
              </emma:interpretation>
              <emma:interpretation id="interp84" emma:lang="ko-KR" emma:confidence="0">
                <emma:literal>g</emma:literal>
              </emma:interpretation>
            </emma:one-of>
          </emma:emma>
        </inkml:annotationXML>
        <inkml:trace contextRef="#ctx0" brushRef="#br0" timeOffset="36965.1143">209 2988 14,'0'0'60,"-15"1"1,15-1-2,-12-1-3,12 1-38,-10-3-4,10 3-7,0 0-4,0 0 1,0 0 2,0 0 0,0 0 2,0 0 0,0 0 0,0 0-1,0 0 0,2-12-3,-2 12-2,5-7-1,-5 7 1,0 0-2,0 0-1,0 0 1,0 0 0,2 7 0,-2 5 0,-5 0 0,3 3-1,-1 0 2,2 0 1,1-3 0,0-4 3,0-8 2,9 4-1,-1-5 2,2-7 0,-2-4 0,1-5-1,-3-1 1,2 2-2,-4 3-2,-1 3-1,-3 1 0,0 9-1,-8-4 0,-2 4-1,-2 8 1,0 1-2,-2-3 0,1 2 1,-1 0 0,5-1-1,9-7-2,-11 9-9,11-9-28,7 7-33,1-7 0,9 0-6,-5-4-4,9-2 2</inkml:trace>
      </inkml:traceGroup>
      <inkml:traceGroup>
        <inkml:annotationXML>
          <emma:emma xmlns:emma="http://www.w3.org/2003/04/emma" version="1.0">
            <emma:interpretation id="{BB71BBDE-737A-41C3-B80E-68564B046332}" emma:medium="tactile" emma:mode="ink">
              <msink:context xmlns:msink="http://schemas.microsoft.com/ink/2010/main" type="line" rotatedBoundingBox="4385,5944 23028,5988 23024,7439 4382,7395"/>
            </emma:interpretation>
          </emma:emma>
        </inkml:annotationXML>
        <inkml:traceGroup>
          <inkml:annotationXML>
            <emma:emma xmlns:emma="http://www.w3.org/2003/04/emma" version="1.0">
              <emma:interpretation id="{F25C7173-AF37-4A4A-A11D-EB1A8A85219A}" emma:medium="tactile" emma:mode="ink">
                <msink:context xmlns:msink="http://schemas.microsoft.com/ink/2010/main" type="inkWord" rotatedBoundingBox="4385,5990 4820,5991 4818,6849 4383,6848"/>
              </emma:interpretation>
              <emma:one-of disjunction-type="recognition" id="oneOf17">
                <emma:interpretation id="interp85" emma:lang="ko-KR" emma:confidence="0">
                  <emma:literal>v</emma:literal>
                </emma:interpretation>
                <emma:interpretation id="interp86" emma:lang="ko-KR" emma:confidence="0">
                  <emma:literal>V</emma:literal>
                </emma:interpretation>
                <emma:interpretation id="interp87" emma:lang="ko-KR" emma:confidence="0">
                  <emma:literal>Ⅴ</emma:literal>
                </emma:interpretation>
                <emma:interpretation id="interp88" emma:lang="ko-KR" emma:confidence="0">
                  <emma:literal>ⅴ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1615.3803">968 3029 14,'-5'-15'50,"-1"-1"3,1 2 0,2-1-31,0 2-1,1 4-6,2 9-8,-2-10 0,2 10 3,0 0 4,6 8 5,-2 6 3,1 12 2,2 7 1,2 9 4,2 13-3,5 6-5,2 9-7,1 3-3,1-1-5,3-7-2,2-7-2,-2-8 0,-3-13 3,-2-10 1,0-16 1,-1-12 0,-1-14 0,-5-12 1,0-15-8,-1-7 0,3-10 0,-3-8 0,0-2 0,1-2 0,-5 0 0,5 5 0,-1 6 0,-2 3 0,0 6 0,-3 9 0,2 7 0,-3 7 0,2 6-5,-5 5-10,2 8-6,-3 9-11,0 0-17,2 12-31,1 6 0,4 9-5,-4-2 4</inkml:trace>
        </inkml:traceGroup>
        <inkml:traceGroup>
          <inkml:annotationXML>
            <emma:emma xmlns:emma="http://www.w3.org/2003/04/emma" version="1.0">
              <emma:interpretation id="{037E7A36-6483-4E22-8ABC-EE28ADCDE93F}" emma:medium="tactile" emma:mode="ink">
                <msink:context xmlns:msink="http://schemas.microsoft.com/ink/2010/main" type="inkWord" rotatedBoundingBox="4783,6331 5243,6332 5242,6843 4782,6842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C</emma:literal>
                </emma:interpretation>
                <emma:interpretation id="interp92" emma:lang="ko-KR" emma:confidence="0">
                  <emma:literal>오</emma:literal>
                </emma:interpretation>
                <emma:interpretation id="interp93" emma:lang="ko-KR" emma:confidence="0">
                  <emma:literal>으</emma:literal>
                </emma:interpretation>
                <emma:interpretation id="interp9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2057.4055">1501 3340 16,'0'0'79,"0"0"2,0 0-6,8-4-4,-8 4-2,2-12-45,-2 12-17,8 0-10,-8 0-4,17 2-1,-6-2 2,3-4-1,-1-7 1,2-5 1,-1-3 3,-4-5 4,1-1 2,-4-4 0,-3 7 0,-3-1-1,-1 5 0,-9 8-1,-6 7-1,-7 4-2,-5 13 2,-5 10 0,-5 4 3,-1 7 2,5 4 2,4 7 1,1 2 2,13-2 0,4-1 0,11-3-2,12-1-1,11-11-1,6-1-2,9-10-4,5-6-5,6-4-12,-1-7-30,1-6-31,2-10-2,-9-5-5,-1-4-7,-6-8 3</inkml:trace>
        </inkml:traceGroup>
        <inkml:traceGroup>
          <inkml:annotationXML>
            <emma:emma xmlns:emma="http://www.w3.org/2003/04/emma" version="1.0">
              <emma:interpretation id="{FF78FC06-E9BE-41DE-A11C-756E42718F3D}" emma:medium="tactile" emma:mode="ink">
                <msink:context xmlns:msink="http://schemas.microsoft.com/ink/2010/main" type="inkWord" rotatedBoundingBox="5435,6009 6274,6011 6273,6775 5433,6773"/>
              </emma:interpretation>
              <emma:one-of disjunction-type="recognition" id="oneOf19">
                <emma:interpretation id="interp95" emma:lang="ko-KR" emma:confidence="0">
                  <emma:literal>여</emma:literal>
                </emma:interpretation>
                <emma:interpretation id="interp96" emma:lang="ko-KR" emma:confidence="0">
                  <emma:literal>“</emma:literal>
                </emma:interpretation>
                <emma:interpretation id="interp97" emma:lang="ko-KR" emma:confidence="0">
                  <emma:literal>A</emma:literal>
                </emma:interpretation>
                <emma:interpretation id="interp98" emma:lang="ko-KR" emma:confidence="0">
                  <emma:literal>나</emma:literal>
                </emma:interpretation>
                <emma:interpretation id="interp9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42582.4356">2146 3163 24,'10'-8'74,"-10"8"2,0 0-5,-7-5-3,-6 8-2,-6 12-49,-6 7-7,-2 6-4,8 9 0,-1 4 0,4 3 0,4 0-1,6-1 1,5-4-1,6-7 0,10-2 1,-3-11 0,11-7 1,2-7 0,4-5 1,5-5-1,0-11-1,-4-5-4,1-11-3,-3-6-2,-2-11-2,-4-1-3,-5-9 0,0-5 0,-4-3 0,2 0 3,-3 3 2,-4 4 3,-2 6 3,-1 9 0,-2 13 0,0 7-2,-2 9 0,-1 16-1,0 6-1,0 17 1,0 12 1,0 9 1,3 10 1,1 9 3,4 9 0,4 1 0,6 0 1,2-1-5,0-8-5,3-7-4,-1-10-5,3-8-9,-8-13-20,-1-12-37,2-12-2,-10-7-5,-2-11 1,-7-7 4</inkml:trace>
          <inkml:trace contextRef="#ctx0" brushRef="#br0" timeOffset="42830.4498">2214 3279 6,'-23'2'85,"4"-2"2,8-2-6,6-7-4,5-2-3,11 18-25,10-15-39,11-2-6,9-2-5,5 5 0,7-2-1,1-1 0,5 1-2,-3 1-2,-2 0-7,-3-2-9,-5 1-20,6 3-31,-15 0-2,-2 4-5,-8-4-2</inkml:trace>
        </inkml:traceGroup>
        <inkml:traceGroup>
          <inkml:annotationXML>
            <emma:emma xmlns:emma="http://www.w3.org/2003/04/emma" version="1.0">
              <emma:interpretation id="{766283C8-8E86-440A-BBC6-4F921FB03524}" emma:medium="tactile" emma:mode="ink">
                <msink:context xmlns:msink="http://schemas.microsoft.com/ink/2010/main" type="inkWord" rotatedBoundingBox="6083,6300 7011,6302 7010,6816 6082,6814"/>
              </emma:interpretation>
              <emma:one-of disjunction-type="recognition" id="oneOf20">
                <emma:interpretation id="interp100" emma:lang="ko-KR" emma:confidence="0">
                  <emma:literal>야</emma:literal>
                </emma:interpretation>
                <emma:interpretation id="interp101" emma:lang="ko-KR" emma:confidence="0">
                  <emma:literal>먀</emma:literal>
                </emma:interpretation>
                <emma:interpretation id="interp102" emma:lang="ko-KR" emma:confidence="0">
                  <emma:literal>따</emma:literal>
                </emma:interpretation>
                <emma:interpretation id="interp103" emma:lang="ko-KR" emma:confidence="0">
                  <emma:literal>댜</emma:literal>
                </emma:interpretation>
                <emma:interpretation id="interp10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43785.5044">2889 3192 0,'-8'5'63,"-4"4"4,-2 0 3,0 8-1,-4-5-2,-1 12-45,4 6-4,2 7-2,-2 6-2,5-2-2,3 4-2,7-8-3,0 1 0,10-12-1,1-4-1,4-9 1,2-8 0,2-5 0,-1-8 0,-1-6-1,-4-3-1,-1-2-1,-6-6-2,-3-2 0,-3-2-2,-4 3-1,-3 0 0,-3 3 0,0-1 0,-1 4 1,-1 2-1,0 4 1,1 0 0,2 2 0,-2 2-1,1 1 0,1 1 0,1 1 1,0 1-2,-1 2 0,1 1 1,-2 2-1,0 0 1,1 1 0,-2 0-1,0 3 0,-1 2 1,2-1 0,1-2 1,9-2-1,-14 5 1,14-5-1,0 0 2,0 0-3,6 0 2,6-6 0,5-1-1,2 0 1,6-2 0,2-1 0,5-2 0,-1 2 1,3 6 0,-3 2 0,2 2 0,-2 6 1,-1 10 0,-3 6 1,-3 5 1,1 11-1,-7 4 1,0 1 0,-4 2 0,-1-4-1,-2-2 0,-2-8 0,-2-2 0,-1-10 4,-4-8 2,-2-11-1,0 0 0,0 0 0,0-10-1,-4-7 1,-1-5-2,1-4-4,-2-9-1,2-3-1,2-1 0,2-4 0,0-1 0,5-1-1,7 4 1,4 1-2,2 4 1,4 6-1,-2 7-1,2 8 1,-1 10-1,-6 6 1,-4 13 0,-10 13 1,-2 10 1,-14 7 0,-4 4 1,-5 5 1,-5-2 0,5-4 0,1-5 2,7-12 4,10-3 1,6-10 0,14-6 0,9-10-5,12-1-3,7-1 0,5-10 0,10 3 0,-9-4-16,2-2-65,-3 2-1,-12-6-5,-5 2-4,-13-8-6</inkml:trace>
        </inkml:traceGroup>
        <inkml:traceGroup>
          <inkml:annotationXML>
            <emma:emma xmlns:emma="http://www.w3.org/2003/04/emma" version="1.0">
              <emma:interpretation id="{C6198C8D-4CAE-45E6-B5CE-3C2F28400B4F}" emma:medium="tactile" emma:mode="ink">
                <msink:context xmlns:msink="http://schemas.microsoft.com/ink/2010/main" type="inkWord" rotatedBoundingBox="7392,6384 8126,6386 8125,6830 7391,6828"/>
              </emma:interpretation>
              <emma:one-of disjunction-type="recognition" id="oneOf21">
                <emma:interpretation id="interp105" emma:lang="ko-KR" emma:confidence="0">
                  <emma:literal>m</emma:literal>
                </emma:interpretation>
                <emma:interpretation id="interp106" emma:lang="ko-KR" emma:confidence="0">
                  <emma:literal>세</emma:literal>
                </emma:interpretation>
                <emma:interpretation id="interp107" emma:lang="ko-KR" emma:confidence="0">
                  <emma:literal>새</emma:literal>
                </emma:interpretation>
                <emma:interpretation id="interp108" emma:lang="ko-KR" emma:confidence="0">
                  <emma:literal>게</emma:literal>
                </emma:interpretation>
                <emma:interpretation id="interp109" emma:lang="ko-KR" emma:confidence="0">
                  <emma:literal>仆</emma:literal>
                </emma:interpretation>
              </emma:one-of>
            </emma:emma>
          </inkml:annotationXML>
          <inkml:trace contextRef="#ctx0" brushRef="#br0" timeOffset="44737.5588">4008 3456 18,'-15'9'75,"0"-2"-1,5-2-1,1-5-4,9 0-2,-10 0-49,10 0-7,0-17-7,0 0-1,6 0-1,-2-9 0,5 0 0,-1-9 1,4-2 1,-1 3 1,5 5 0,-4 4 0,3 3-1,1 9 0,-1 10-1,0 6 1,3 13-1,-5 12-1,-2 8 1,0 11 0,1 5 1,-3 2 1,1-2-1,-2-4 0,-3-8 0,2-5 3,0-13 2,-3-12-1,-4-10-8,5-9 0,-2-8 0,1-11 0,0-5 0,2-9 0,2-1 0,3-3 0,2-1 0,2 3 0,3 3 0,-3 8 0,6 5 0,-2 10 0,1 7 0,-1 8-2,-2 11-1,-1 9 1,-4 12 0,-1 7 2,-2 4 1,-2 2-1,-3-1 2,2 0 0,-2-9-1,-3-3 2,0-10-3,2-4 0,-2-5 0,-1-10 0,0 0 0,2-10 0,-2-4 0,0-6 0,4-4 0,-4-3 0,4-2 0,0 1 0,1 0 0,2 5 0,0 1 0,1 5 0,0 5-2,2 6-3,-1 6 2,3 1 0,0 11 1,-1 4 2,0 6 2,0 0 0,-2 6 1,1 4 0,-2 0 2,1-1-5,-3-1 0,-1-5 0,1-4-5,-2-4-4,0-6-17,-4-11-25,0 0-29,9-11-2,-7-6-3,4-1-3,-2-6 3</inkml:trace>
        </inkml:traceGroup>
        <inkml:traceGroup>
          <inkml:annotationXML>
            <emma:emma xmlns:emma="http://www.w3.org/2003/04/emma" version="1.0">
              <emma:interpretation id="{6DC418CF-5257-444E-BF94-BF470ACF70F2}" emma:medium="tactile" emma:mode="ink">
                <msink:context xmlns:msink="http://schemas.microsoft.com/ink/2010/main" type="inkWord" rotatedBoundingBox="8219,5991 9618,5994 9616,6872 8217,6868"/>
              </emma:interpretation>
              <emma:one-of disjunction-type="recognition" id="oneOf22">
                <emma:interpretation id="interp110" emma:lang="ko-KR" emma:confidence="0">
                  <emma:literal>빠</emma:literal>
                </emma:interpretation>
                <emma:interpretation id="interp111" emma:lang="ko-KR" emma:confidence="0">
                  <emma:literal>데</emma:literal>
                </emma:interpretation>
                <emma:interpretation id="interp112" emma:lang="ko-KR" emma:confidence="0">
                  <emma:literal>때</emma:literal>
                </emma:interpretation>
                <emma:interpretation id="interp113" emma:lang="ko-KR" emma:confidence="0">
                  <emma:literal>예</emma:literal>
                </emma:interpretation>
                <emma:interpretation id="interp114" emma:lang="ko-KR" emma:confidence="0">
                  <emma:literal>대</emma:literal>
                </emma:interpretation>
              </emma:one-of>
            </emma:emma>
          </inkml:annotationXML>
          <inkml:trace contextRef="#ctx0" brushRef="#br0" timeOffset="45622.6095">4775 3319 37,'0'0'80,"8"10"0,-8-2-4,0 9-2,-2-2-2,2 6-50,0 5-15,2 1-3,7 3 0,0-5 0,6 0 0,1-10 2,0-5-1,5-10 1,-1-7 0,-2-8 0,-1-13-1,-1 1-3,-2-7-1,0 0-1,-4 2 0,-2 6-1,-2 2-2,-2 4-1,-1 11 0,-3 9 3,0 6 1,-2 11 1,0 5-1,-1 6 1,2 6 2,-1 2 2,2 0 0,0-3-1,8-2 0,3-7-4,4-2 0,3-7 0,3-10 0,5-5 0,4-8 0,1-8 0,0-9 0,1-7 0,-2-6 0,-1-6 0,-4-3 0,-4-4 0,-5-4 0,-4-2 0,-4-1 0,-5 0 0,-2 1 0,-1 0 0,-9 6 0,-2 10 0,-4 4 0,0 16 0,-2 15 0,-2 10 0,-2 17 0,-2 21 0,3 15 0,0 11 0,3 11 0,7 4 0,2 2 0,8 0 0,5-8 0,13-7 0,9-12 0,6-15 0,9-10 0,6-20 0,4-13 0,5-14 0,3-15 0,-1-16 0,0-11 0,-4-10 0,-2-6 0,-9-6 0,0 0 0,-12-3 0,-3 7 0,-8 5 0,-9 9 0,-2 10 0,-6 9 0,-1 10 0,-3 10-2,-3 10 1,3 11-1,-14 0-1,8 19 0,-2 10 2,-1 6 1,1 13 1,0 10 3,3 9 0,-1 7-1,4 6-3,-1 1 0,3 1 0,0-8 0,0-7 0,3-12 0,-1-11 0,1-12 0,1-12 0,-4-10-71,0-10-11,-7-18-2,-8-11-3,1-2-6,-13-9-1</inkml:trace>
          <inkml:trace contextRef="#ctx0" brushRef="#br0" timeOffset="45945.6276">5453 3361 5,'-13'9'92,"5"-8"1,8-1-6,5-2-6,17-10 0,7-6-9,19 0-72,-1 1 0,11 4 0,5-2 0,0 2 0,5 0 0,-3-2 0,-7 1 0,-7 2-4,-5 1 3,-8 7 2,-5 4 0,-12 7 2,-4 12-3,-9 11 0,-6 11 0,-2 3 0,0 5 0,-2 0 0,-4-4 0,1-3 0,-2-10 0,6-10 0,-6-12 0,7-14-32,3-5-49,-3-15-2,2-7-4,-2-16-6,0-3-4</inkml:trace>
          <inkml:trace contextRef="#ctx0" brushRef="#br0" timeOffset="46077.6352">6055 3099 69,'0'0'83,"-13"0"-2,13 0-13,-4 11-31,4-2-37,11 0-65,-1 2-12,8 4-8,0-6 1</inkml:trace>
        </inkml:traceGroup>
        <inkml:traceGroup>
          <inkml:annotationXML>
            <emma:emma xmlns:emma="http://www.w3.org/2003/04/emma" version="1.0">
              <emma:interpretation id="{D0031100-F8FA-45CB-8D8D-E3E7E4C1FD44}" emma:medium="tactile" emma:mode="ink">
                <msink:context xmlns:msink="http://schemas.microsoft.com/ink/2010/main" type="inkWord" rotatedBoundingBox="9719,6393 9988,6394 9986,7168 9717,7167"/>
              </emma:interpretation>
              <emma:one-of disjunction-type="recognition" id="oneOf23">
                <emma:interpretation id="interp115" emma:lang="ko-KR" emma:confidence="0">
                  <emma:literal>p</emma:literal>
                </emma:interpretation>
                <emma:interpretation id="interp116" emma:lang="ko-KR" emma:confidence="0">
                  <emma:literal>P</emma:literal>
                </emma:interpretation>
                <emma:interpretation id="interp117" emma:lang="ko-KR" emma:confidence="0">
                  <emma:literal>8</emma:literal>
                </emma:interpretation>
                <emma:interpretation id="interp118" emma:lang="ko-KR" emma:confidence="0">
                  <emma:literal>『</emma:literal>
                </emma:interpretation>
                <emma:interpretation id="interp11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6547.6622">6353 3200 80,'5'16'84,"1"4"-3,-1 6-3,-1 8-3,3 10-1,-3 8-69,-1 17-4,1 9 3,-1 3-1,-3 0-1,0-6-1,1-13 0,-1-13 2,0-12 4,1-15 0,-1-10-2,0-12-5,-6-5 0,0-11 0,-2-9 0,-1-5 0,-1-11 0,-1-9 0,2-6-8,2-6-2,7-5 0,0-3 3,3 1 2,5 1 5,5 10 1,6 5 2,4 10-1,4 8 1,-2 15-1,0 14 1,0 6-1,-5 8 0,-4 9 1,-6 10 1,-9 6 0,-6 7 0,-14-2 0,-7 0-1,-6 0-3,-6-2 0,-2-7-6,4-4-8,3-8-34,10-12-30,10-7-2,9-18-5,9-5-4,10-10 2</inkml:trace>
        </inkml:traceGroup>
        <inkml:traceGroup>
          <inkml:annotationXML>
            <emma:emma xmlns:emma="http://www.w3.org/2003/04/emma" version="1.0">
              <emma:interpretation id="{CF2AF5DA-95DF-4272-8E17-E1D4426F6D1A}" emma:medium="tactile" emma:mode="ink">
                <msink:context xmlns:msink="http://schemas.microsoft.com/ink/2010/main" type="inkWord" rotatedBoundingBox="10206,6072 10236,6073 10235,6772 10204,6771"/>
              </emma:interpretation>
              <emma:one-of disjunction-type="recognition" id="oneOf24">
                <emma:interpretation id="interp120" emma:lang="ko-KR" emma:confidence="0">
                  <emma:literal>l</emma:literal>
                </emma:interpretation>
                <emma:interpretation id="interp121" emma:lang="ko-KR" emma:confidence="0">
                  <emma:literal>1</emma:literal>
                </emma:interpretation>
                <emma:interpretation id="interp122" emma:lang="ko-KR" emma:confidence="0">
                  <emma:literal>'</emma:literal>
                </emma:interpretation>
                <emma:interpretation id="interp123" emma:lang="ko-KR" emma:confidence="0">
                  <emma:literal>I</emma:literal>
                </emma:interpretation>
                <emma:interpretation id="interp12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6850.6795">6766 2885 27,'0'-15'79,"-3"8"-4,3 7-4,0 0-5,4 0 1,-4 12-50,5 16-4,4 7-3,-4 15 0,2 12 3,-7 3 1,0 5 2,-6 4-2,5-7-1,-3-4-7,3-9-6,-1-11 0,2-8 0,0-9 0,0-11 0,0-15 0,0 0-31,-7 0-47,7-15-3,0-5-5,0-3-3,0-8-6</inkml:trace>
        </inkml:traceGroup>
        <inkml:traceGroup>
          <inkml:annotationXML>
            <emma:emma xmlns:emma="http://www.w3.org/2003/04/emma" version="1.0">
              <emma:interpretation id="{C2078567-EA27-4AC4-B36A-3C8C872F5AE9}" emma:medium="tactile" emma:mode="ink">
                <msink:context xmlns:msink="http://schemas.microsoft.com/ink/2010/main" type="inkWord" rotatedBoundingBox="10359,6219 10433,6220 10432,6841 10358,6840"/>
              </emma:interpretation>
              <emma:one-of disjunction-type="recognition" id="oneOf25">
                <emma:interpretation id="interp125" emma:lang="ko-KR" emma:confidence="0">
                  <emma:literal>i</emma:literal>
                </emma:interpretation>
                <emma:interpretation id="interp126" emma:lang="ko-KR" emma:confidence="0">
                  <emma:literal>ⅰ</emma:literal>
                </emma:interpretation>
                <emma:interpretation id="interp127" emma:lang="ko-KR" emma:confidence="0">
                  <emma:literal>j</emma:literal>
                </emma:interpretation>
                <emma:interpretation id="interp128" emma:lang="ko-KR" emma:confidence="0">
                  <emma:literal>「</emma:literal>
                </emma:interpretation>
                <emma:interpretation id="interp12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47052.691">6916 3309 73,'16'6'91,"0"8"-4,-5 5-5,0 5-2,-6 3-1,2 9-65,-5 3-9,3 1-5,-5-1 0,0-5 0,0-8-10,0-8-15,0-18-52,0 0-4,-1-17-1,-6-18-4,3-5-1</inkml:trace>
          <inkml:trace contextRef="#ctx0" brushRef="#br0" timeOffset="47189.6988">6951 3058 1,'4'-18'95,"-3"4"1,-1 14-10,0-16-13,0 16-36,0 0-37,0 0-72,0 0-9,0 0-10,11 9-5</inkml:trace>
        </inkml:traceGroup>
        <inkml:traceGroup>
          <inkml:annotationXML>
            <emma:emma xmlns:emma="http://www.w3.org/2003/04/emma" version="1.0">
              <emma:interpretation id="{10765DDF-4676-4258-BD9A-F47D7AB25EE7}" emma:medium="tactile" emma:mode="ink">
                <msink:context xmlns:msink="http://schemas.microsoft.com/ink/2010/main" type="inkWord" rotatedBoundingBox="10745,5991 12118,5995 12116,6786 10743,6783"/>
              </emma:interpretation>
              <emma:one-of disjunction-type="recognition" id="oneOf26">
                <emma:interpretation id="interp130" emma:lang="ko-KR" emma:confidence="0">
                  <emma:literal>와</emma:literal>
                </emma:interpretation>
                <emma:interpretation id="interp131" emma:lang="ko-KR" emma:confidence="0">
                  <emma:literal>₩</emma:literal>
                </emma:interpretation>
                <emma:interpretation id="interp132" emma:lang="ko-KR" emma:confidence="0">
                  <emma:literal>따</emma:literal>
                </emma:interpretation>
                <emma:interpretation id="interp133" emma:lang="ko-KR" emma:confidence="0">
                  <emma:literal>바</emma:literal>
                </emma:interpretation>
                <emma:interpretation id="interp134" emma:lang="ko-KR" emma:confidence="0">
                  <emma:literal>얘</emma:literal>
                </emma:interpretation>
              </emma:one-of>
            </emma:emma>
          </inkml:annotationXML>
          <inkml:trace contextRef="#ctx0" brushRef="#br0" timeOffset="48116.7521">7577 3275 30,'14'-17'67,"-9"5"5,1 1-5,-2 0-2,-4 1-32,0 1-16,0 9-9,-6-13-5,-3 11-2,-3 0 1,-3 2 3,-5 0 1,-5 4 5,0 5 1,-7 6 1,3 8 1,-5-2-2,5 8-1,1 3-3,9 1-2,3 4-1,10-5-1,6 1-1,9-7 0,10-3-1,8-6-5,5-6-5,7-8-9,5-3-20,-1-3-37,6-8-2,-3-1-7,1 0-4,-11-2 5</inkml:trace>
          <inkml:trace contextRef="#ctx0" brushRef="#br0" timeOffset="48814.7917">7933 3326 11,'13'-9'62,"-11"-3"0,-2 12 1,7-18-3,-4 7-30,-3 11-12,0-11-7,0 11-2,-15-9-3,4 5 2,-7 0 2,1 4 3,-9 0 3,2 1 0,-7 10 0,1 5-1,0 10 0,3 7-3,4 3-4,3 4-2,6 2 0,7-3-1,7-4 0,9-7 1,8-12-2,3-13-1,7-8 1,2-16 0,1-10-1,-1-6-1,-1-2-2,-5 1 0,-5 2-2,-3 6-1,-4 9-1,-3 10-1,-8 11 1,10 4 1,-5 13 0,2 8 0,0 2 1,5 5 3,1-5 2,5 1 0,2-7 1,6-3 0,0-13 1,6-5 0,-1-5 1,0-13-6,1-3 0,-4-9 0,-1-5 0,-8-7 0,-6-3 0,-4-6 0,-7-3-5,-2-2-1,-2-3 0,-5 3 1,-3 2 2,2 1 2,0 7 1,1 8 2,1 6-1,2 12 0,2 10 0,2 10 0,6 10 1,4 16 0,1 14 0,0 11 1,4 10 1,0 7 1,2 4-3,0 1-2,2-3 0,-3-6 0,1-9 0,0-11 0,-2-10 0,-1-11 0,-1-7-37,-1-11-42,-12-5-4,4-14-1,-8-6-4,-4-1-3</inkml:trace>
          <inkml:trace contextRef="#ctx0" brushRef="#br0" timeOffset="49042.8051">7944 3279 85,'-4'-9'91,"4"-2"-5,12-4-6,11-3 0,10-7-3,48 4-71,-30 6-5,5 0-6,9 2-4,-3 1-2,0 1-4,-9-2-4,1 2-6,-7 1-14,-5-2-36,-6 6 0,-12-1-2,0 7-1,-14 0 4</inkml:trace>
        </inkml:traceGroup>
        <inkml:traceGroup>
          <inkml:annotationXML>
            <emma:emma xmlns:emma="http://www.w3.org/2003/04/emma" version="1.0">
              <emma:interpretation id="{81AC9438-1BDE-4B6C-9E7D-BBDD44B18518}" emma:medium="tactile" emma:mode="ink">
                <msink:context xmlns:msink="http://schemas.microsoft.com/ink/2010/main" type="inkWord" rotatedBoundingBox="11940,6056 13446,6060 13445,6757 11938,6753"/>
              </emma:interpretation>
              <emma:one-of disjunction-type="recognition" id="oneOf27">
                <emma:interpretation id="interp135" emma:lang="ko-KR" emma:confidence="0">
                  <emma:literal>∞</emma:literal>
                </emma:interpretation>
                <emma:interpretation id="interp136" emma:lang="ko-KR" emma:confidence="0">
                  <emma:literal>÷</emma:literal>
                </emma:interpretation>
                <emma:interpretation id="interp137" emma:lang="ko-KR" emma:confidence="0">
                  <emma:literal>써</emma:literal>
                </emma:interpretation>
                <emma:interpretation id="interp138" emma:lang="ko-KR" emma:confidence="0">
                  <emma:literal>仙</emma:literal>
                </emma:interpretation>
                <emma:interpretation id="interp139" emma:lang="ko-KR" emma:confidence="0">
                  <emma:literal>瓜</emma:literal>
                </emma:interpretation>
              </emma:one-of>
            </emma:emma>
          </inkml:annotationXML>
          <inkml:trace contextRef="#ctx0" brushRef="#br0" timeOffset="50059.8633">8499 3486 29,'-3'14'87,"3"-6"-3,0-8-5,8 1-6,-5-5-3,6-19-42,0 7-38,3-1-7,3-8-3,-2 0 2,7-7 2,-5-3 7,7 0 9,-6-2 9,3 5 8,-3 0 1,-1 9 0,0 3-1,-3 7-5,3 7-4,-4 6-6,1 7-3,-1 9 0,-1 6-1,-2 5 2,0 8 1,-1-2 1,-1 8 0,4-2 1,-1-3 2,2-1-1,4-8 1,1-2 0,5-10 1,0-3-2,2-11 0,-1-5-3,4-9-2,-3-9-4,2-4-4,-2-6-1,2-2-1,-6-4 0,1 2 1,0 2 3,-5 4 3,0 5 3,-6 7 2,2 7 0,-11 11 1,0 0 0,0 6 0,-13 10 0,0 10-2,-1 1 1,1 5 2,3 1 0,3 2 1,4-1-1,6-6 2,9-1 0,7-9 0,3-3 2,3-10-1,1-5-1,-3-6-2,-3-12-2,-5-2-4,-5-8-2,-10-1-1,-2-1 0,-11 0 0,-2 3 1,-7 0 2,-1 7 4,3 1 2,0 4 1,6 2-1,6 4-1,8 0 0,7 0-2,10 4-1,9 2 0,4 2 1,4 1 1,1 8 1,4 5 1,-2 6 1,-4 5 1,0 5 0,-6 3-1,0 1 0,-4 0-1,-4-3 0,-3-3 1,-8-7-1,2-4-3,-3-8 0,-7-8 0,12 0 0,-6-12 0,4-6 0,1-5 0,5-2 0,3-7 0,3 1 0,-1-1 0,6 4 0,0 5 0,3 3 0,0 7 0,-3 12 0,1 2 0,-1 18 0,-2 5 0,-5 12 0,-4 6 0,-1 2 0,-3 1 0,-3-4 0,-1-5 0,-4-7 0,-2-8 0,1-12 0,-3-9 0,0 0-13,0-16-67,-12-7-4,-6-1-1,-7-8-7,-2 1-2</inkml:trace>
          <inkml:trace contextRef="#ctx0" brushRef="#br0" timeOffset="50286.8762">8738 2857 10,'-25'0'94,"-1"0"0,2 0-5,6-4-6,4-1-4,5 4-17,9 1-78,-9 4-60,9 21-5,0-2-4,9-2-6,-2-7-4</inkml:trace>
        </inkml:traceGroup>
        <inkml:traceGroup>
          <inkml:annotationXML>
            <emma:emma xmlns:emma="http://www.w3.org/2003/04/emma" version="1.0">
              <emma:interpretation id="{D3A255E4-8175-4C01-BC13-B9C573741C84}" emma:medium="tactile" emma:mode="ink">
                <msink:context xmlns:msink="http://schemas.microsoft.com/ink/2010/main" type="inkWord" rotatedBoundingBox="14364,6140 14859,6142 14857,6886 14362,6885"/>
              </emma:interpretation>
              <emma:one-of disjunction-type="recognition" id="oneOf28">
                <emma:interpretation id="interp140" emma:lang="ko-KR" emma:confidence="0">
                  <emma:literal>b</emma:literal>
                </emma:interpretation>
                <emma:interpretation id="interp141" emma:lang="ko-KR" emma:confidence="0">
                  <emma:literal>3</emma:literal>
                </emma:interpretation>
                <emma:interpretation id="interp142" emma:lang="ko-KR" emma:confidence="0">
                  <emma:literal>5</emma:literal>
                </emma:interpretation>
                <emma:interpretation id="interp143" emma:lang="ko-KR" emma:confidence="0">
                  <emma:literal>D</emma:literal>
                </emma:interpretation>
                <emma:interpretation id="interp14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51357.9375">10942 2979 26,'-2'-9'65,"-4"-2"2,6 1-3,-4 0-5,-5 4-39,9 6-3,9-2-7,3 5-1,-2 12 2,3 11 1,-3 6 5,2 14 2,-6 8 0,3 10 0,-6 9-1,-2 1-5,-1-1-6,0-6-1,0-9-2,0-10 1,0-9 1,0-17 0,-1-13 1,1-9-2,-2-6-5,2-12 0,2-5 0,9-12 0,3-4 0,8-1-2,9-1-5,4 1 0,7 7 0,2 6 1,0 8 0,0 10 3,-4 9 0,-5 9 1,-10 14 1,-10 8 2,-7 5 2,-8 4 1,-8-3 1,-11 5 1,-7-7 0,-9 1 0,-3-10 0,-5-6 1,-3-3-7,0-5 0,4-4-2,-2-8-11,10-40-45,2 33-22,8-10 0,11-5-6,5-7-8,8-6 4</inkml:trace>
        </inkml:traceGroup>
        <inkml:traceGroup>
          <inkml:annotationXML>
            <emma:emma xmlns:emma="http://www.w3.org/2003/04/emma" version="1.0">
              <emma:interpretation id="{A162B78D-308C-41E7-A8E2-A5B018A9B9F5}" emma:medium="tactile" emma:mode="ink">
                <msink:context xmlns:msink="http://schemas.microsoft.com/ink/2010/main" type="inkWord" rotatedBoundingBox="14699,6398 15455,6400 15453,7421 14696,7419"/>
              </emma:interpretation>
              <emma:one-of disjunction-type="recognition" id="oneOf29">
                <emma:interpretation id="interp145" emma:lang="ko-KR" emma:confidence="0">
                  <emma:literal>y</emma:literal>
                </emma:interpretation>
                <emma:interpretation id="interp146" emma:lang="ko-KR" emma:confidence="0">
                  <emma:literal>J</emma:literal>
                </emma:interpretation>
                <emma:interpretation id="interp147" emma:lang="ko-KR" emma:confidence="0">
                  <emma:literal>g</emma:literal>
                </emma:interpretation>
                <emma:interpretation id="interp148" emma:lang="ko-KR" emma:confidence="0">
                  <emma:literal>닝</emma:literal>
                </emma:interpretation>
                <emma:interpretation id="interp149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51874.9669">11436 3263 61,'0'22'82,"0"6"-3,-1 2-3,1 1-4,-1-2 0,7 3-65,4 3-4,3-2 1,6-4-2,6-12-1,6-7 1,1-10-1,6-12 0,-1-12 0,5-8 1,-6-6-1,2-1 1,-5 0-1,-2 0 1,-7 3 0,-5 4-1,-6 7 0,-3 6 0,-2 4-2,-5 4 0,-3 11-1,0-8-2,0 8 1,-3 12 0,3 7 2,0 3 1,0 10 3,8 12 2,0 8 1,3 10 1,3 6 1,1 6-1,-1 3 0,1 2-1,-3-3-6,-2-5 0,-5-7 0,-5-8 0,-5-9 0,-14-12 0,-7-4 0,-14-10 0,-8-2 0,-13-7 0,-6 1 0,-8-3 0,-2-1 0,0-1 0,3-8-72,10 7-12,5-11-1,19-4-7,15-11-4</inkml:trace>
        </inkml:traceGroup>
        <inkml:traceGroup>
          <inkml:annotationXML>
            <emma:emma xmlns:emma="http://www.w3.org/2003/04/emma" version="1.0">
              <emma:interpretation id="{83559395-3B32-4BF2-B08E-40BB9E6A540C}" emma:medium="tactile" emma:mode="ink">
                <msink:context xmlns:msink="http://schemas.microsoft.com/ink/2010/main" type="inkWord" rotatedBoundingBox="16412,6294 16757,6295 16755,6872 16410,6871"/>
              </emma:interpretation>
              <emma:one-of disjunction-type="recognition" id="oneOf30">
                <emma:interpretation id="interp150" emma:lang="ko-KR" emma:confidence="0">
                  <emma:literal>s</emma:literal>
                </emma:interpretation>
                <emma:interpretation id="interp151" emma:lang="ko-KR" emma:confidence="0">
                  <emma:literal>S</emma:literal>
                </emma:interpretation>
                <emma:interpretation id="interp152" emma:lang="ko-KR" emma:confidence="0">
                  <emma:literal>8</emma:literal>
                </emma:interpretation>
                <emma:interpretation id="interp153" emma:lang="ko-KR" emma:confidence="0">
                  <emma:literal>5</emma:literal>
                </emma:interpretation>
                <emma:interpretation id="interp15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52553.0058">13312 3118 0,'0'0'74,"2"-16"0,-2 16-3,-2-13-6,-8 9-1,-24 4-42,18 4-8,-3 4-11,-4 2-2,-8 1 3,3 3 2,-10-1 1,5 1 1,1-3 0,2-2-1,7 2 0,5-1-1,10 5-3,8 0-1,12 7-1,10-3-1,9 8 1,7 2 0,5 2 0,-1 2 0,3-1 0,-8 1 1,-9-5 3,-8 1 1,-9-4 1,-11-3 1,-11-3 0,-10-1 0,-9-3 1,-7-2-3,-3 0-6,-4-3 0,4-1-6,3-4-12,8-5-60,10-1-1,6-12-5,13-2-4,10-8-5</inkml:trace>
        </inkml:traceGroup>
        <inkml:traceGroup>
          <inkml:annotationXML>
            <emma:emma xmlns:emma="http://www.w3.org/2003/04/emma" version="1.0">
              <emma:interpretation id="{366E5AC5-25D6-4BF4-B89E-662859D9EA4D}" emma:medium="tactile" emma:mode="ink">
                <msink:context xmlns:msink="http://schemas.microsoft.com/ink/2010/main" type="inkWord" rotatedBoundingBox="16930,6416 17271,6417 17270,6816 16929,6815"/>
              </emma:interpretation>
              <emma:one-of disjunction-type="recognition" id="oneOf31">
                <emma:interpretation id="interp155" emma:lang="ko-KR" emma:confidence="0">
                  <emma:literal>c</emma:literal>
                </emma:interpretation>
                <emma:interpretation id="interp156" emma:lang="ko-KR" emma:confidence="0">
                  <emma:literal>C</emma:literal>
                </emma:interpretation>
                <emma:interpretation id="interp157" emma:lang="ko-KR" emma:confidence="0">
                  <emma:literal>으</emma:literal>
                </emma:interpretation>
                <emma:interpretation id="interp158" emma:lang="ko-KR" emma:confidence="0">
                  <emma:literal>(</emma:literal>
                </emma:interpretation>
                <emma:interpretation id="interp15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52883.0245">13787 3249 42,'21'-10'84,"-9"-5"-5,-5 5-3,-7 10-6,-7-7 1,-8 9-55,-12 12-9,-5 4-4,-9 6 0,1 4 2,-4 5 1,5 2 1,4-4 1,5 3 1,11-4 0,8 2-1,11-3-2,10-4-4,10-3-2,7-6 0,10 0-15,-1-7-27,5-8-35,4-1-4,-2-10-5,2-3-4,-8-8-3</inkml:trace>
        </inkml:traceGroup>
        <inkml:traceGroup>
          <inkml:annotationXML>
            <emma:emma xmlns:emma="http://www.w3.org/2003/04/emma" version="1.0">
              <emma:interpretation id="{CEBA9AB3-9E6C-4BB3-95B3-83AF54C2857B}" emma:medium="tactile" emma:mode="ink">
                <msink:context xmlns:msink="http://schemas.microsoft.com/ink/2010/main" type="inkWord" rotatedBoundingBox="17404,6049 18283,6051 18281,6832 17402,6830"/>
              </emma:interpretation>
              <emma:one-of disjunction-type="recognition" id="oneOf32">
                <emma:interpretation id="interp160" emma:lang="ko-KR" emma:confidence="0">
                  <emma:literal>d</emma:literal>
                </emma:interpretation>
                <emma:interpretation id="interp161" emma:lang="ko-KR" emma:confidence="0">
                  <emma:literal>@</emma:literal>
                </emma:interpretation>
                <emma:interpretation id="interp162" emma:lang="ko-KR" emma:confidence="0">
                  <emma:literal>Q</emma:literal>
                </emma:interpretation>
                <emma:interpretation id="interp163" emma:lang="ko-KR" emma:confidence="0">
                  <emma:literal>니</emma:literal>
                </emma:interpretation>
                <emma:interpretation id="interp16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53609.0663">14337 3279 13,'7'-8'77,"-7"8"-1,0 0-3,-14-12-5,4 10-3,-5 2-43,-3 0-16,1 0-5,-6 1-3,-2 3 1,-3-1 2,-2 2 2,-1 0 1,0 3 2,0 2 1,2 2 0,4 5 1,-1 6 0,10 2-2,5 5 0,7 1 0,4 3 0,4-3 0,8-1-1,8-9-2,6-7 0,1-11-2,3-6 0,0-10-1,2-7 0,-4-7-2,-1-1 1,-4 3-1,-2 3 1,-5 8 1,-2 7 0,-2 7 0,-1 13-1,-1 9 1,3 4 0,1 0 2,3 4 1,2-8 1,4-5 0,2-10 1,6-8 1,2-12 0,2-11-3,0-10-3,0-6 0,-1-6 0,-4-7 0,-6-2 0,-3-3-7,-9-4-3,-3 2-1,-6-1 1,-3 7 5,-3 2 0,-5 6 3,-5 10 1,-2 13 2,-3 14 1,1 9 1,-4 10 0,-2 16-1,2 17 2,-2 9 2,2 9 1,5 9 2,5 3 1,3 4-6,8 1-4,2-9 0,10-7 0,7-7 0,5-10 0,4-12 0,6-13 0,1-13-18,2-7-31,0-9-33,-6-7 1,1-7-6,-6-3-3,-2 3 4</inkml:trace>
        </inkml:traceGroup>
        <inkml:traceGroup>
          <inkml:annotationXML>
            <emma:emma xmlns:emma="http://www.w3.org/2003/04/emma" version="1.0">
              <emma:interpretation id="{F6EB6ABE-8C1A-46DF-8725-D87A0279FB51}" emma:medium="tactile" emma:mode="ink">
                <msink:context xmlns:msink="http://schemas.microsoft.com/ink/2010/main" type="inkWord" rotatedBoundingBox="18362,6484 18792,6485 18791,6806 18361,6805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이</emma:literal>
                </emma:interpretation>
                <emma:interpretation id="interp167" emma:lang="ko-KR" emma:confidence="0">
                  <emma:literal>요</emma:literal>
                </emma:interpretation>
                <emma:interpretation id="interp168" emma:lang="ko-KR" emma:confidence="0">
                  <emma:literal>『</emma:literal>
                </emma:interpretation>
                <emma:interpretation id="interp16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4099.0943">15175 3349 43,'16'-8'81,"-1"2"-1,-3-5-9,-12 11-13,8-19-5,-8 19-59,-9-13-4,-5 8-3,1 0 4,-8 1 7,-2 2 6,-4 1 14,-1 5 7,-1 5 0,-3 9 1,6 7-3,-1 5-7,7 5-6,2 2-2,6 1-3,4-3-2,8-3-1,4-10-2,8-10 0,4-9 0,6-4 0,0-15 0,3-6 0,3-9 0,-3-3 0,2-3 0,-4 4-2,-2 2-3,-4 6-1,-3 4-1,-3 12 4,-1 7 1,-2 7 3,-1 12-1,0 9 1,-2 4 1,1 4 1,3 2 1,1-2-3,-1-2-2,2-6-1,1-5-4,2-5-8,-2-10-16,-4-6-47,4-6-2,-5-7-1,4-3-5,-6-6-1</inkml:trace>
        </inkml:traceGroup>
        <inkml:traceGroup>
          <inkml:annotationXML>
            <emma:emma xmlns:emma="http://www.w3.org/2003/04/emma" version="1.0">
              <emma:interpretation id="{5457AF2E-F1DF-42C2-A690-AFC845E233EC}" emma:medium="tactile" emma:mode="ink">
                <msink:context xmlns:msink="http://schemas.microsoft.com/ink/2010/main" type="inkWord" rotatedBoundingBox="18811,6449 19520,6450 19519,6786 18810,6784"/>
              </emma:interpretation>
              <emma:one-of disjunction-type="recognition" id="oneOf34">
                <emma:interpretation id="interp170" emma:lang="ko-KR" emma:confidence="0">
                  <emma:literal>r</emma:literal>
                </emma:interpretation>
                <emma:interpretation id="interp171" emma:lang="ko-KR" emma:confidence="0">
                  <emma:literal>「</emma:literal>
                </emma:interpretation>
                <emma:interpretation id="interp172" emma:lang="ko-KR" emma:confidence="0">
                  <emma:literal>『</emma:literal>
                </emma:interpretation>
                <emma:interpretation id="interp173" emma:lang="ko-KR" emma:confidence="0">
                  <emma:literal>'</emma:literal>
                </emma:interpretation>
                <emma:interpretation id="interp17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54444.114">15368 3345 3,'10'0'77,"-4"6"4,-6-6-4,17 19-4,-5-2-1,3-3-27,-2 13-35,2 1-2,-1 2-3,-2-2-1,-3 0 1,-3-8 2,-4-7 0,-2-13 0,0 0 1,0-6 0,-4-11-1,0-8 0,0-5-7,3-3 0,1-3 0,1 3 0,9-3 0,7 4 0,8 2 0,9 5 0,6 10 0,7 3 0,4 7 0,5 5 0,0 2 0,-1 10 0,-6-3-36,-4 3-43,-6 0-4,-11-7-2,-1-4-7,-16-5-2</inkml:trace>
        </inkml:traceGroup>
        <inkml:traceGroup>
          <inkml:annotationXML>
            <emma:emma xmlns:emma="http://www.w3.org/2003/04/emma" version="1.0">
              <emma:interpretation id="{D10F37B3-0162-44E7-A2BC-F6B30413FE67}" emma:medium="tactile" emma:mode="ink">
                <msink:context xmlns:msink="http://schemas.microsoft.com/ink/2010/main" type="inkWord" rotatedBoundingBox="19819,6161 20078,6162 20076,6892 19817,6891"/>
              </emma:interpretation>
              <emma:one-of disjunction-type="recognition" id="oneOf35">
                <emma:interpretation id="interp175" emma:lang="ko-KR" emma:confidence="0">
                  <emma:literal>(</emma:literal>
                </emma:interpretation>
                <emma:interpretation id="interp176" emma:lang="ko-KR" emma:confidence="0">
                  <emma:literal>「</emma:literal>
                </emma:interpretation>
                <emma:interpretation id="interp177" emma:lang="ko-KR" emma:confidence="0">
                  <emma:literal>‘</emma:literal>
                </emma:interpretation>
                <emma:interpretation id="interp178" emma:lang="ko-KR" emma:confidence="0">
                  <emma:literal>C</emma:literal>
                </emma:interpretation>
                <emma:interpretation id="interp179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60480.4593">16601 3013 50,'12'-15'71,"-4"3"-2,0 1-2,-4-2-6,-2 4-37,-2 9-9,-7-1-11,-4 3-4,-2 6-1,-5 5 0,-4 2 2,1 5 4,-4 10 1,0 1 2,-2 7 1,4 3 0,0 3 0,5 5-1,6-1-2,1 0-2,7-3-1,4-2-1,5-3-1,7-6 1,3 0 0,4-11 0,-1 2 0,2-5 1,-1-6 0,1 0-1,-5-1-3,2-1-6,-8-2-10,-2-2-18,-7-8-36,7 8-3,-7-8-5,0 0-3,-5-10 2</inkml:trace>
        </inkml:traceGroup>
        <inkml:traceGroup>
          <inkml:annotationXML>
            <emma:emma xmlns:emma="http://www.w3.org/2003/04/emma" version="1.0">
              <emma:interpretation id="{9AF90DE2-666C-472B-87D0-1B8C1846681A}" emma:medium="tactile" emma:mode="ink">
                <msink:context xmlns:msink="http://schemas.microsoft.com/ink/2010/main" type="inkWord" rotatedBoundingBox="20282,6139 20732,6140 20730,6819 20280,6818"/>
              </emma:interpretation>
              <emma:one-of disjunction-type="recognition" id="oneOf36">
                <emma:interpretation id="interp180" emma:lang="ko-KR" emma:confidence="0">
                  <emma:literal>R</emma:literal>
                </emma:interpretation>
                <emma:interpretation id="interp181" emma:lang="ko-KR" emma:confidence="0">
                  <emma:literal>아</emma:literal>
                </emma:interpretation>
                <emma:interpretation id="interp182" emma:lang="ko-KR" emma:confidence="0">
                  <emma:literal>코</emma:literal>
                </emma:interpretation>
                <emma:interpretation id="interp183" emma:lang="ko-KR" emma:confidence="0">
                  <emma:literal>미</emma:literal>
                </emma:interpretation>
                <emma:interpretation id="interp184" emma:lang="ko-KR" emma:confidence="0">
                  <emma:literal>조</emma:literal>
                </emma:interpretation>
              </emma:one-of>
            </emma:emma>
          </inkml:annotationXML>
          <inkml:trace contextRef="#ctx0" brushRef="#br0" timeOffset="61301.5062">16880 3295 31,'9'-15'62,"-1"-2"3,2 2 0,-5-3-3,0 4-36,9 5-6,-10 0-8,-4 9-5,7-6-2,-7 6-1,0 3 2,0 8 0,-2 10-1,-2 1 0,-1 9 2,-5 4 1,5 7 0,-4 3-1,5-3-3,-3 0 0,5-6-1,-2-4-1,4-9 1,2-1 4,0-12 2,-2-10 0,0 0 0,0 0 0,0-9 0,0-8 0,0-2-2,-8-6-4,2-6-2,-3-6-1,0-1 0,1-3 0,1-3-1,2-2-1,2 1 1,3-4-1,0 4-1,5 2 1,8 1-2,7 4 1,1 4 0,7 5 0,-1 6-1,5 8 1,2 8 0,1 5 0,-2 4 0,-4 9 0,-3 6 1,-4 8 0,-6 0 1,-4 7 0,-8 0 0,-4 4 1,-11-2 1,-5 2 0,-6-2 1,-2-4 0,-4-4 0,1-5 1,1-2 0,-1-7-1,4-5 1,4-1 0,5-3-1,4-3-2,10 0 0,0 0-1,0 0 1,2 10 0,13-1-1,5 1 0,6 3 2,4 3 0,2 1 1,-1 1 0,3 0 0,-3 0 0,1-2-1,-9-2-1,-3-3-2,-5-2 0,-4-3-6,-11-6-23,8 3-44,-8-3 0,6-15-6,-3 0-2,-3-4-2</inkml:trace>
        </inkml:traceGroup>
        <inkml:traceGroup>
          <inkml:annotationXML>
            <emma:emma xmlns:emma="http://www.w3.org/2003/04/emma" version="1.0">
              <emma:interpretation id="{A15E04B2-263E-475E-A7BC-DC0506F8743B}" emma:medium="tactile" emma:mode="ink">
                <msink:context xmlns:msink="http://schemas.microsoft.com/ink/2010/main" type="inkWord" rotatedBoundingBox="20714,6338 21144,6339 21143,6769 20713,6768"/>
              </emma:interpretation>
              <emma:one-of disjunction-type="recognition" id="oneOf37">
                <emma:interpretation id="interp185" emma:lang="ko-KR" emma:confidence="0">
                  <emma:literal>e</emma:literal>
                </emma:interpretation>
                <emma:interpretation id="interp186" emma:lang="ko-KR" emma:confidence="0">
                  <emma:literal>으</emma:literal>
                </emma:interpretation>
                <emma:interpretation id="interp187" emma:lang="ko-KR" emma:confidence="0">
                  <emma:literal>오</emma:literal>
                </emma:interpretation>
                <emma:interpretation id="interp188" emma:lang="ko-KR" emma:confidence="0">
                  <emma:literal>c</emma:literal>
                </emma:interpretation>
                <emma:interpretation id="interp18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1764.5327">17361 3335 61,'0'0'89,"0"0"-5,0 0-6,3-8-3,-3 8-2,0 0-58,12 0-8,-2 0-7,2 0-2,1 0 1,6 0 1,6 0 1,-1-5-1,6-2 1,-2-6 0,5 2 0,-4-5 1,0 4 0,-5-2 0,-5-1-1,-3-3 0,-6 3-1,-6-1 0,-6 2-2,-8 4 1,-7-2-2,-3 1 1,-6 5 0,-3 3 0,-9 3 1,0 9 0,-3 5 2,1 4 0,2 5 1,0 4 0,3 5 1,8 4 0,9 2 0,6-3 1,11 3 0,3-5-1,12 0 1,9-6 0,5-2-4,5-6 0,-1-8 0,2-2 0,-2-6-16,2-3-29,-3 0-33,-6-8-2,-1-2-7,-5-4-2,1-1-2</inkml:trace>
        </inkml:traceGroup>
        <inkml:traceGroup>
          <inkml:annotationXML>
            <emma:emma xmlns:emma="http://www.w3.org/2003/04/emma" version="1.0">
              <emma:interpretation id="{DE414CA0-5177-49FB-A856-B03800A936AD}" emma:medium="tactile" emma:mode="ink">
                <msink:context xmlns:msink="http://schemas.microsoft.com/ink/2010/main" type="inkWord" rotatedBoundingBox="21113,6403 21616,6404 21615,6662 21112,6660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으</emma:literal>
                </emma:interpretation>
                <emma:interpretation id="interp192" emma:lang="ko-KR" emma:confidence="0">
                  <emma:literal>『</emma:literal>
                </emma:interpretation>
                <emma:interpretation id="interp193" emma:lang="ko-KR" emma:confidence="0">
                  <emma:literal>C</emma:literal>
                </emma:interpretation>
                <emma:interpretation id="interp194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62295.563">17923 3301 14,'24'-5'69,"-8"-3"0,5 1-2,-11-2-3,0 2-2,-10 7-50,12-6-7,-12 6 1,0 0 0,3-10 1,-3 10 2,0-13-1,-4 5-1,4 8 1,-12-14-2,2 3-1,-2 5-2,-4 3 1,-3 3-1,-4 0 1,-7 7 1,0 6 0,-2 3 1,-1 6 0,-2 1 0,7 4-1,1 1-2,6-3 1,9-1-1,7-2 1,5-5 1,4-5-1,11-11-1,6-1-1,5-10-1,-2-8-1,3-5-2,2-5 0,-3 2 0,-2 0 2,-2 5 0,-8 4-1,0 7 2,-5 6 1,1 5 1,-3 9 0,-1 7-2,3 3-1,0 5 2,5-1 1,2 2 0,4 0-3,0-5 0,1-6 0,-1-4 0,-1-3 0,4-8-9,-8-2-27,-7-10-41,4-7-5,-5-4-2,1-3-5,-4-9-2</inkml:trace>
        </inkml:traceGroup>
        <inkml:traceGroup>
          <inkml:annotationXML>
            <emma:emma xmlns:emma="http://www.w3.org/2003/04/emma" version="1.0">
              <emma:interpretation id="{1FDE176C-FEB1-4A32-BA79-BC7DD722A368}" emma:medium="tactile" emma:mode="ink">
                <msink:context xmlns:msink="http://schemas.microsoft.com/ink/2010/main" type="inkWord" rotatedBoundingBox="21647,5985 21817,5985 21815,6656 21645,6655"/>
              </emma:interpretation>
              <emma:one-of disjunction-type="recognition" id="oneOf39">
                <emma:interpretation id="interp195" emma:lang="ko-KR" emma:confidence="0">
                  <emma:literal>l</emma:literal>
                </emma:interpretation>
                <emma:interpretation id="interp196" emma:lang="ko-KR" emma:confidence="0">
                  <emma:literal>‘</emma:literal>
                </emma:interpretation>
                <emma:interpretation id="interp197" emma:lang="ko-KR" emma:confidence="0">
                  <emma:literal>'</emma:literal>
                </emma:interpretation>
                <emma:interpretation id="interp198" emma:lang="ko-KR" emma:confidence="0">
                  <emma:literal>`</emma:literal>
                </emma:interpretation>
                <emma:interpretation id="interp19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62626.582">18222 2802 16,'-7'-11'67,"7"11"-1,-11-16-5,11 16-2,0 0-1,0 5-45,1 21-2,5 4 0,1 11 2,1 6 4,1 10 2,1-2 1,2 8-2,1-5-3,0-5-4,-1-1-4,1-8-1,2-5-2,-3-7-1,1-6 0,-4-6 0,-2-7 1,-2-3-1,-5-10-6,0 0-10,0 0-61,0 0-4,0 0-2,4-12-6,-4-3-6</inkml:trace>
        </inkml:traceGroup>
        <inkml:traceGroup>
          <inkml:annotationXML>
            <emma:emma xmlns:emma="http://www.w3.org/2003/04/emma" version="1.0">
              <emma:interpretation id="{3A2396CD-0A08-40C1-B90F-E3A44E10CF40}" emma:medium="tactile" emma:mode="ink">
                <msink:context xmlns:msink="http://schemas.microsoft.com/ink/2010/main" type="inkWord" rotatedBoundingBox="21903,6593 21965,6594 21964,6777 21902,6776"/>
              </emma:interpretation>
              <emma:one-of disjunction-type="recognition" id="oneOf40">
                <emma:interpretation id="interp200" emma:lang="ko-KR" emma:confidence="0">
                  <emma:literal>'</emma:literal>
                </emma:interpretation>
                <emma:interpretation id="interp201" emma:lang="ko-KR" emma:confidence="0">
                  <emma:literal>3</emma:literal>
                </emma:interpretation>
                <emma:interpretation id="interp202" emma:lang="ko-KR" emma:confidence="0">
                  <emma:literal>0</emma:literal>
                </emma:interpretation>
                <emma:interpretation id="interp203" emma:lang="ko-KR" emma:confidence="0">
                  <emma:literal>J</emma:literal>
                </emma:interpretation>
                <emma:interpretation id="interp20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63483.6309">18463 3384 16,'9'0'69,"-9"0"3,14 1-2,-4 6-4,-10-7-2,11 19-47,-4 1-7,-3-2-5,0 6 2,-4-6-2,0 5 1,-7-6 0,1-3 0,-5-5-3,-1-2-4,1-2-11,1-4-28,10-1-27,-5-16-4,5-4-5,8-5-5,4-6 7</inkml:trace>
        </inkml:traceGroup>
        <inkml:traceGroup>
          <inkml:annotationXML>
            <emma:emma xmlns:emma="http://www.w3.org/2003/04/emma" version="1.0">
              <emma:interpretation id="{A9153AC0-F535-4B74-8DEF-34BE617960FE}" emma:medium="tactile" emma:mode="ink">
                <msink:context xmlns:msink="http://schemas.microsoft.com/ink/2010/main" type="inkWord" rotatedBoundingBox="22129,6054 23028,6056 23026,6806 22127,6804"/>
              </emma:interpretation>
              <emma:one-of disjunction-type="recognition" id="oneOf41">
                <emma:interpretation id="interp205" emma:lang="ko-KR" emma:confidence="0">
                  <emma:literal>내</emma:literal>
                </emma:interpretation>
                <emma:interpretation id="interp206" emma:lang="ko-KR" emma:confidence="0">
                  <emma:literal>시</emma:literal>
                </emma:interpretation>
                <emma:interpretation id="interp207" emma:lang="ko-KR" emma:confidence="0">
                  <emma:literal>니</emma:literal>
                </emma:interpretation>
                <emma:interpretation id="interp208" emma:lang="ko-KR" emma:confidence="0">
                  <emma:literal>’</emma:literal>
                </emma:interpretation>
                <emma:interpretation id="interp20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63799.6491">18686 3132 17,'7'3'80,"-7"-3"1,0 0-6,0 0-3,0 0-2,0 0-42,10 6-13,-10-6-11,10 9-3,-10-9 0,12 10 0,-12-10-1,14 9-5,-14-9-14,9 6-51,-1-5 0,-8-1-5,18-6-4,-6-1-4</inkml:trace>
          <inkml:trace contextRef="#ctx0" brushRef="#br0" timeOffset="64001.6606">18954 3113 84,'13'9'94,"-13"-9"-7,10 3-7,-10-3-1,12 3-3,-12-3-69,11 7-8,-11-7-9,13 12-4,-13-12-6,11 14-12,-11-14-19,14 7-26,-5-7-2,-9 0-2,15-7 0</inkml:trace>
          <inkml:trace contextRef="#ctx0" brushRef="#br0" timeOffset="64173.6705">19082 3141 29,'6'9'82,"-6"-9"1,6 12-5,-6-12-4,9 8 0,20-3-46,-29-5-16,15 4-5,-15-4-6,11 5-5,-11-5-12,11 6-26,-11-6-31,11 0-2,-11 0-5,13-14-7,-7-3 4</inkml:trace>
          <inkml:trace contextRef="#ctx0" brushRef="#br0" timeOffset="64512.6899">19291 2846 62,'0'0'71,"12"1"1,0 3-2,3 3-1,-10 2-40,24 10-5,0 6-9,9 5-3,-4 6 2,-1 7-4,-2 8 0,-8 6-2,-6 5 0,-4 0 0,-11 2 1,-7-1-1,-10-4-4,-11-9-6,1-3-17,4-15-56,-7-12-2,5-11-3,-2-13-7,16-15-6</inkml:trace>
        </inkml:traceGroup>
      </inkml:traceGroup>
    </inkml:traceGroup>
    <inkml:traceGroup>
      <inkml:annotationXML>
        <emma:emma xmlns:emma="http://www.w3.org/2003/04/emma" version="1.0">
          <emma:interpretation id="{BE019B8B-1CA8-4169-AA27-F5EB9E7CA0E9}" emma:medium="tactile" emma:mode="ink">
            <msink:context xmlns:msink="http://schemas.microsoft.com/ink/2010/main" type="paragraph" rotatedBoundingBox="705,9495 11131,9016 11198,10472 772,109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395203-D1FC-450A-93BD-4B352C1714E9}" emma:medium="tactile" emma:mode="ink">
              <msink:context xmlns:msink="http://schemas.microsoft.com/ink/2010/main" type="line" rotatedBoundingBox="705,9495 11131,9016 11198,10472 772,10952"/>
            </emma:interpretation>
          </emma:emma>
        </inkml:annotationXML>
        <inkml:traceGroup>
          <inkml:annotationXML>
            <emma:emma xmlns:emma="http://www.w3.org/2003/04/emma" version="1.0">
              <emma:interpretation id="{2059452B-F976-4DA2-B007-16F00F646808}" emma:medium="tactile" emma:mode="ink">
                <msink:context xmlns:msink="http://schemas.microsoft.com/ink/2010/main" type="inkWord" rotatedBoundingBox="1463,9459 1589,10724 831,10800 704,9535"/>
              </emma:interpretation>
              <emma:one-of disjunction-type="recognition" id="oneOf42">
                <emma:interpretation id="interp210" emma:lang="ko-KR" emma:confidence="0">
                  <emma:literal>v</emma:literal>
                </emma:interpretation>
                <emma:interpretation id="interp211" emma:lang="ko-KR" emma:confidence="0">
                  <emma:literal>V</emma:literal>
                </emma:interpretation>
                <emma:interpretation id="interp212" emma:lang="ko-KR" emma:confidence="0">
                  <emma:literal>Ⅴ</emma:literal>
                </emma:interpretation>
                <emma:interpretation id="interp213" emma:lang="ko-KR" emma:confidence="0">
                  <emma:literal>ⅴ</emma:literal>
                </emma:interpretation>
                <emma:interpretation id="interp21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95247.4475">-2678 6521 4,'-15'-26'73,"7"4"2,-5 0-2,8-1-5,-4-6-3,4 10-47,5-4-6,0 11-12,2 0-5,-2 12-2,8-8 2,-8 8 2,11 17 1,-3 4 7,1 19 5,2 8 3,7 17 2,-2 9 1,8 15-2,-3 8-14,8 7 15,3 6-3,4-9-2,-1-1-4,-1-12-1,-1-9-2,-4-15-1,1-13 1,-6-15-2,-5-8 2,-5-10 3,-3-16 0,-2-3-6,1-13 0,-2-10 0,-1-16 0,3-9 0,3-16 0,7-16 0,1-11 0,0-8 0,0-8 0,2-1 0,-1 2 0,-2 3 0,-3 10 0,-3 11 0,-3 16 0,-5 7 0,2 18 0,-4 10 0,1 11-13,1 9-9,-6 12-11,12 2-12,-9 16-37,3 10-1,0 1-1,2 10 2</inkml:trace>
        </inkml:traceGroup>
        <inkml:traceGroup>
          <inkml:annotationXML>
            <emma:emma xmlns:emma="http://www.w3.org/2003/04/emma" version="1.0">
              <emma:interpretation id="{59873C35-E23E-4208-B574-F10C683C0A09}" emma:medium="tactile" emma:mode="ink">
                <msink:context xmlns:msink="http://schemas.microsoft.com/ink/2010/main" type="inkWord" rotatedBoundingBox="1590,10447 1944,9844 2374,10097 2020,10699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으</emma:literal>
                </emma:interpretation>
                <emma:interpretation id="interp217" emma:lang="ko-KR" emma:confidence="0">
                  <emma:literal>C</emma:literal>
                </emma:interpretation>
                <emma:interpretation id="interp218" emma:lang="ko-KR" emma:confidence="0">
                  <emma:literal>ㄷ</emma:literal>
                </emma:interpretation>
                <emma:interpretation id="interp21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95763.4774">-1712 7067 76,'12'5'86,"-12"-5"-5,5-5-5,-5 5-7,0-10-5,21 5-67,-21 5-2,0 0-3,0 0-2,0 0 2,12 5 3,-3-5 7,5 0 2,1-8 2,6-2 1,5-12-7,6-2 6,6-4 1,0-2-2,1-4-3,-3 1-1,-1 1-1,-11 3 0,-1 10-2,-13 1 1,-9 4-2,-6 6 0,-13 6 1,-10 5 1,-9 10 0,-5 6 1,-7 6 3,1 8 1,-6 5-4,2 5 7,6 2 1,8 0 1,10 1 0,8 2-1,9-2 0,11 0-1,11-7 1,13 1-8,6-4 0,12-3-7,5-11-17,-1-5-51,15-6-3,-7-11-4,4-6-6,-5-14-2</inkml:trace>
        </inkml:traceGroup>
        <inkml:traceGroup>
          <inkml:annotationXML>
            <emma:emma xmlns:emma="http://www.w3.org/2003/04/emma" version="1.0">
              <emma:interpretation id="{492CE1B0-C840-450C-A9AB-9AF4A2501A19}" emma:medium="tactile" emma:mode="ink">
                <msink:context xmlns:msink="http://schemas.microsoft.com/ink/2010/main" type="inkWord" rotatedBoundingBox="2293,10278 3159,9525 3669,10111 2803,10865"/>
              </emma:interpretation>
              <emma:one-of disjunction-type="recognition" id="oneOf44">
                <emma:interpretation id="interp220" emma:lang="ko-KR" emma:confidence="0">
                  <emma:literal>아</emma:literal>
                </emma:interpretation>
                <emma:interpretation id="interp221" emma:lang="ko-KR" emma:confidence="0">
                  <emma:literal>나</emma:literal>
                </emma:interpretation>
                <emma:interpretation id="interp222" emma:lang="ko-KR" emma:confidence="0">
                  <emma:literal>타</emma:literal>
                </emma:interpretation>
                <emma:interpretation id="interp223" emma:lang="ko-KR" emma:confidence="0">
                  <emma:literal>여</emma:literal>
                </emma:interpretation>
                <emma:interpretation id="interp224" emma:lang="ko-KR" emma:confidence="0">
                  <emma:literal>야</emma:literal>
                </emma:interpretation>
              </emma:one-of>
            </emma:emma>
          </inkml:annotationXML>
          <inkml:trace contextRef="#ctx0" brushRef="#br2" timeOffset="96288.5074">-807 6906 18,'8'-15'86,"-5"-2"-1,-1 1-4,-2 0-6,-5 7-1,-10 41-25,0-27-43,-1 1-4,0 11-3,-5 8 1,-4 4 2,2 7 1,0 3 3,1 1 1,7 0 0,3 4 0,7-4-3,6-8-4,15 2 0,11-9 0,6-8 0,6-10 0,6-12 0,5-16 0,9-10 0,-3-13 0,-2-15 0,-4-6 0,-6-7 0,-2-4 0,-8 0 0,-5 0-4,-14 5 1,-2 7 1,-8 7 0,-2 9 3,-3 10-1,-1 4 1,-5 15-2,0 8-1,6 11 1,-18 3 0,13 16 1,-2 12 1,1 10 0,4 13 2,2 13 1,0 8 1,7 7-5,3 6 0,5 4 0,0-7 0,5-3 0,-5-13 0,4-12-14,-3-15-10,-5-14-54,3-16-5,-14-12 0,13-14-4,-14-16 0</inkml:trace>
          <inkml:trace contextRef="#ctx0" brushRef="#br2" timeOffset="96543.522">-698 7051 16,'-20'1'97,"4"-1"-4,6-5-93,8-10 86,3 0-4,18-31-4,11 26-19,14 4-59,2-1 0,14-1-2,-2-2-7,7 1 1,1-4 0,-6 4-3,-1-6-8,-3 3-21,-1 3-35,-6 0-1,2 7-5,-10 0-5,-2 4 1</inkml:trace>
        </inkml:traceGroup>
        <inkml:traceGroup>
          <inkml:annotationXML>
            <emma:emma xmlns:emma="http://www.w3.org/2003/04/emma" version="1.0">
              <emma:interpretation id="{A8F79429-DA53-48DE-95A1-3C2107CB9CEC}" emma:medium="tactile" emma:mode="ink">
                <msink:context xmlns:msink="http://schemas.microsoft.com/ink/2010/main" type="inkWord" rotatedBoundingBox="3463,9764 4478,9798 4454,10486 3439,10451"/>
              </emma:interpretation>
              <emma:one-of disjunction-type="recognition" id="oneOf45">
                <emma:interpretation id="interp225" emma:lang="ko-KR" emma:confidence="0">
                  <emma:literal>야</emma:literal>
                </emma:interpretation>
                <emma:interpretation id="interp226" emma:lang="ko-KR" emma:confidence="0">
                  <emma:literal>댜</emma:literal>
                </emma:interpretation>
                <emma:interpretation id="interp227" emma:lang="ko-KR" emma:confidence="0">
                  <emma:literal>먀</emma:literal>
                </emma:interpretation>
                <emma:interpretation id="interp228" emma:lang="ko-KR" emma:confidence="0">
                  <emma:literal>애</emma:literal>
                </emma:interpretation>
                <emma:interpretation id="interp229" emma:lang="ko-KR" emma:confidence="0">
                  <emma:literal>연</emma:literal>
                </emma:interpretation>
              </emma:one-of>
            </emma:emma>
          </inkml:annotationXML>
          <inkml:trace contextRef="#ctx0" brushRef="#br2" timeOffset="97487.576">151 6721 59,'-14'1'68,"14"-1"-3,-12 0-2,3 3 5,-5 9-38,-1 7-5,0 10-3,-2 11-3,2 9-19,0 5 21,1 2 2,9 1-2,1-3-5,5-4-5,7-9-11,9-11 0,2-11 0,4-10 0,4-9 0,0-13 0,1-6 0,-1-10 0,-7-4-13,-3-2 0,-6-4 2,-11 2 11,0-1-12,-10 3 3,-2 5 1,-4 3 5,-1 1 1,-4 4 2,5 2 1,-2 4 1,2 4 0,-2 1 1,3 2-1,0 1 1,3 4-1,3 2-1,1-1-2,8 3 0,0 0 0,0 0 0,0 0 0,16-6-1,3 3 1,8-1 1,4 0 0,11 1 1,3 1-1,1 2 1,5 5 0,-1 8 1,0 4-1,-5 8 2,-2 5-1,-6 6-2,-9 6 5,-1 2 1,-11-1 0,-2-3 0,-9-5 1,-5-5 0,-3-9 1,-7-5-1,-4-11-7,-2-5 0,-4-10 0,-1-6 0,2-6 0,2-11 0,-1-5 0,3-5 0,6-4 0,1 0-4,8-3-3,0 1 1,12 2 0,4 5 1,10 7 1,4 1 2,3 7 0,0 5 1,-1 10-1,2 7 1,-3 5 0,-8 10 0,-2 6 1,-11 13 0,-3 2 1,-7 8 0,-1 1 1,-10 5-1,-3-4 1,1 2-2,1-4 3,2-5 2,2-8 1,5-4 1,6-5 2,11-6-4,3-5-5,9-5 0,5-1 0,4 3 0,3-3 0,3 0 0,-5-6 0,1 5 0,-9 40 0,-9-39-49,-7 0-34,-12-6-1,0 6 84,-20-32-90,0 15-5,-19-18-1</inkml:trace>
        </inkml:traceGroup>
        <inkml:traceGroup>
          <inkml:annotationXML>
            <emma:emma xmlns:emma="http://www.w3.org/2003/04/emma" version="1.0">
              <emma:interpretation id="{E450B1A0-01FE-47AD-8DDC-18DA5A0D6FE6}" emma:medium="tactile" emma:mode="ink">
                <msink:context xmlns:msink="http://schemas.microsoft.com/ink/2010/main" type="inkWord" rotatedBoundingBox="5147,9311 8237,9169 8304,10605 5213,10747"/>
              </emma:interpretation>
              <emma:one-of disjunction-type="recognition" id="oneOf46">
                <emma:interpretation id="interp230" emma:lang="ko-KR" emma:confidence="0">
                  <emma:literal>S</emma:literal>
                </emma:interpretation>
                <emma:interpretation id="interp231" emma:lang="ko-KR" emma:confidence="0">
                  <emma:literal>s</emma:literal>
                </emma:interpretation>
                <emma:interpretation id="interp232" emma:lang="ko-KR" emma:confidence="0">
                  <emma:literal>,</emma:literal>
                </emma:interpretation>
                <emma:interpretation id="interp233" emma:lang="ko-KR" emma:confidence="0">
                  <emma:literal>8</emma:literal>
                </emma:interpretation>
                <emma:interpretation id="interp23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98574.6381">2267 6218 37,'17'-20'71,"-4"-2"1,-3 0-1,-4 3-3,-3 6-31,-3-1-15,0 2-8,-6 3-6,-5 4-3,-6 2-4,-4 2 1,-7 1 1,-7 1-1,-3 6 1,-8 4 0,-1 4 1,-2 0-1,7 5 0,1-1-1,8 5-2,7 1 0,7 2-1,11-1 0,9 2 1,11 5 0,11-3 0,10 5 1,7-1-1,8 1 1,7 0 1,2 0-2,-1-2 1,-2-4-1,-8 5-1,-4-4 2,-11 0 3,-10 0-2,-14 2 4,-10 1 1,-18 2 1,-12-1 1,-9 1-1,-14 2-8,-8-2 9,-10-5 0,6-1-3,2-5-5,6-6-6,6-3-11,12-6-24,15-3-36,12-6-2,15 0-7,3-10-3,17-4-1</inkml:trace>
        </inkml:traceGroup>
        <inkml:traceGroup>
          <inkml:annotationXML>
            <emma:emma xmlns:emma="http://www.w3.org/2003/04/emma" version="1.0">
              <emma:interpretation id="{89CF26D0-C5C9-475D-A87D-9A9E3CD87421}" emma:medium="tactile" emma:mode="ink">
                <msink:context xmlns:msink="http://schemas.microsoft.com/ink/2010/main" type="inkWord" rotatedBoundingBox="5773,10669 5948,9690 6324,9757 6149,10736"/>
              </emma:interpretation>
              <emma:one-of disjunction-type="recognition" id="oneOf47">
                <emma:interpretation id="interp235" emma:lang="ko-KR" emma:confidence="0">
                  <emma:literal>p</emma:literal>
                </emma:interpretation>
                <emma:interpretation id="interp236" emma:lang="ko-KR" emma:confidence="0">
                  <emma:literal>P</emma:literal>
                </emma:interpretation>
                <emma:interpretation id="interp237" emma:lang="ko-KR" emma:confidence="0">
                  <emma:literal>8</emma:literal>
                </emma:interpretation>
                <emma:interpretation id="interp238" emma:lang="ko-KR" emma:confidence="0">
                  <emma:literal>了</emma:literal>
                </emma:interpretation>
                <emma:interpretation id="interp239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99160.6717">2474 6689 33,'22'-7'77,"-10"0"-2,-1 4-5,-11 3-4,9 0-1,-9 0-55,5 22-5,-3 2-4,0 9 3,3 10 2,-4 14-6,2 7 11,-1 9 1,2 2 0,0 3 1,-1-3-2,1-4 0,0-9-3,-1-11-1,1-11-1,-4-10 0,1-9-4,-2-11-2,1-10 0,-15-1 0,4-13 0,-1-8 0,-3-10 0,2-4 0,-2-11 0,0-7 0,1-6-8,4-4 8,0-3-11,5-5 0,3 6 2,2-3 1,6 4 3,10 1 1,4 8 1,7 6 0,4 6 3,7 6-1,3 10 1,0 8 0,3 11 1,-3 9-1,-3 10 1,-9 13 0,-3 8 1,-12 2 0,-8 3 1,-6 2 1,-10 1 1,-9 0-1,-11-2 1,-4-2-1,-5-5-1,-2 1-3,-1-5 0,7-1-9,-3-5-11,8-4-21,7-2-34,11-6-1,10 0-7,2-8-3,10-5 86,7-6-86</inkml:trace>
        </inkml:traceGroup>
        <inkml:traceGroup>
          <inkml:annotationXML>
            <emma:emma xmlns:emma="http://www.w3.org/2003/04/emma" version="1.0">
              <emma:interpretation id="{048E912B-E313-4490-8684-D2386DCE0033}" emma:medium="tactile" emma:mode="ink">
                <msink:context xmlns:msink="http://schemas.microsoft.com/ink/2010/main" type="inkWord" rotatedBoundingBox="6251,10098 6731,9750 7062,10207 6583,10555"/>
              </emma:interpretation>
              <emma:one-of disjunction-type="recognition" id="oneOf48">
                <emma:interpretation id="interp240" emma:lang="ko-KR" emma:confidence="0">
                  <emma:literal>a</emma:literal>
                </emma:interpretation>
                <emma:interpretation id="interp241" emma:lang="ko-KR" emma:confidence="0">
                  <emma:literal>u</emma:literal>
                </emma:interpretation>
                <emma:interpretation id="interp242" emma:lang="ko-KR" emma:confidence="0">
                  <emma:literal>Ⅸ</emma:literal>
                </emma:interpretation>
                <emma:interpretation id="interp243" emma:lang="ko-KR" emma:confidence="0">
                  <emma:literal>d</emma:literal>
                </emma:interpretation>
                <emma:interpretation id="interp24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99740.7047">3320 6776 39,'20'-9'76,"-7"-2"-3,0 0-6,-4-2-6,-2-1-8,-3 4-67,-1 1-5,-2-1-4,-1 3 7,-6-2 4,-6-2 8,-3 2 5,-5-2 9,-7 2 10,0 3 3,-5 4-1,-4 2-5,3 8-3,-4 10-6,2 1-1,-2 12 0,6 2-1,-1 8 0,5 3 0,8 4-6,0-1 7,11-3 0,1-3-1,8-6 0,5-6-1,8-7 0,4-7 1,5-14-2,4-6-3,6-13-2,-5-11 1,5-3-4,-4-9-2,1-5 0,-2 0-1,-3 0 0,-2 5 4,-10 7 3,2 5 3,-7 6 0,2 9 2,-10 14 0,0 0 1,11 5-1,-6 13-1,0 7-1,4 6 0,1 12 2,1-1-5,4 3 6,-1-3-4,2-1-4,-1-6-9,4-3-21,2-7-42,-2-19-2,4-5-5,-5-8-6,8-12 0,-6-13 87</inkml:trace>
        </inkml:traceGroup>
        <inkml:traceGroup>
          <inkml:annotationXML>
            <emma:emma xmlns:emma="http://www.w3.org/2003/04/emma" version="1.0">
              <emma:interpretation id="{A96167CE-0F20-412B-AC7D-600DBA4B41F0}" emma:medium="tactile" emma:mode="ink">
                <msink:context xmlns:msink="http://schemas.microsoft.com/ink/2010/main" type="inkWord" rotatedBoundingBox="7065,9608 8293,9627 8283,10303 7054,10284"/>
              </emma:interpretation>
              <emma:one-of disjunction-type="recognition" id="oneOf49">
                <emma:interpretation id="interp245" emma:lang="ko-KR" emma:confidence="0">
                  <emma:literal>u</emma:literal>
                </emma:interpretation>
                <emma:interpretation id="interp246" emma:lang="ko-KR" emma:confidence="0">
                  <emma:literal>니</emma:literal>
                </emma:interpretation>
                <emma:interpretation id="interp247" emma:lang="ko-KR" emma:confidence="0">
                  <emma:literal>나</emma:literal>
                </emma:interpretation>
                <emma:interpretation id="interp248" emma:lang="ko-KR" emma:confidence="0">
                  <emma:literal>닌</emma:literal>
                </emma:interpretation>
                <emma:interpretation id="interp249" emma:lang="ko-KR" emma:confidence="0">
                  <emma:literal>\</emma:literal>
                </emma:interpretation>
              </emma:one-of>
            </emma:emma>
          </inkml:annotationXML>
          <inkml:trace contextRef="#ctx0" brushRef="#br2" timeOffset="100387.7417">3865 6567 22,'-15'-13'82,"1"10"-1,-3 3-6,-2-30-2,-6 38-2,4 16-28,1 3-45,-2 4 0,2 3 2,-3 3 1,4-5 0,4 1 2,3-1 1,5-4 1,7 2 2,1 4-2,9 0-5,9-2 7,4 1 1,10-2-1,5-4 1,7-3-1,4-5-2,5-11-5,8-8 0,4-3 0,-1-14 0,3-7 0,-3-6 0,0-4 0,0-5 0,-7-1 0,0-3 0,-8-1 0,-4 2 0,-8-1 0,-8 0 0,-7-1 0,-10 4 0,-9-2 0,-4 5 0,-9 5 0,-9 4-5,-1 7 2,-5 7-1,0 8 1,-5 6 1,4 13 0,-4 8 2,2 8-1,4 11 3,0 3-1,7 8 3,2 0 0,5 2-1,8-1 3,2-3-6,10 1 0,8-4 0,9-5 0,6-10 0,5-2 0,2-10 0,6-3 0,-2-7 0,1-8 0,-8-6 0,-3 2 0,-8-3 0,-4-6-50,-3 1 50,-13-8-83,0 0-3,-10-10-3,2 1-5,-14-22-2</inkml:trace>
        </inkml:traceGroup>
        <inkml:traceGroup>
          <inkml:annotationXML>
            <emma:emma xmlns:emma="http://www.w3.org/2003/04/emma" version="1.0">
              <emma:interpretation id="{5673B6EA-DCA1-40FC-9E33-304C2B5CB5EF}" emma:medium="tactile" emma:mode="ink">
                <msink:context xmlns:msink="http://schemas.microsoft.com/ink/2010/main" type="inkWord" rotatedBoundingBox="9221,9172 11134,9084 11195,10409 9282,10497"/>
              </emma:interpretation>
              <emma:one-of disjunction-type="recognition" id="oneOf50">
                <emma:interpretation id="interp250" emma:lang="ko-KR" emma:confidence="0">
                  <emma:literal>i</emma:literal>
                </emma:interpretation>
                <emma:interpretation id="interp251" emma:lang="ko-KR" emma:confidence="0">
                  <emma:literal>:</emma:literal>
                </emma:interpretation>
                <emma:interpretation id="interp252" emma:lang="ko-KR" emma:confidence="0">
                  <emma:literal>ⅰ</emma:literal>
                </emma:interpretation>
                <emma:interpretation id="interp253" emma:lang="ko-KR" emma:confidence="0">
                  <emma:literal>;</emma:literal>
                </emma:interpretation>
                <emma:interpretation id="interp25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70314.0217">9430 5055 54,'8'-7'68,"-8"7"0,16-12-3,-10 3-2,-6-1-40,0 10-6,5-12-6,-5 12-4,8-14 0,-4 5 0,-1-1 0,-2-1 1,-1 0-1,0 2 1,-1-1 0,-6 2-2,7 8-2,-13-14-1,0 9-2,-2 4-1,1 1 0,-5 0-1,-3 10 0,-1 5 0,-1 5 2,-1 8 1,2 7 1,0 2 0,2 6 1,2 4 0,7-1-1,7-3 1,5-2-1,10-5-1,8-10 0,6-2 1,4-10 0,6-6 0,0-7 1,-2-1-1,-2 0 0,-7-2 0,0-2-2,-8 0-3,-3 3-6,-12 1-12,10-2-20,-10 2-36,0 0-2,0 0-5,0 0-3,0 0 0</inkml:trace>
          <inkml:trace contextRef="#ctx0" brushRef="#br1" timeOffset="71736.1031">9980 4881 36,'-1'-11'38,"-2"2"2,2-5-26,-2-1 4,3-1 3,0-1 2,0 1 1,0 2 3,0 2 1,0 1 0,0 2-6,0 9-4,0-8-7,0 8-3,0 0 1,6 11-1,-2 5 3,1 10 0,5 8 0,1 7 2,1 6 2,3 3-1,2 9-3,1 0-3,2-1-5,-1-6-2,0-1 1,-3-7-1,0-8 0,-2-4 1,-3-10 0,-3-4 3,-3-6 2,-1-4 2,-4-8 2,0 0-11,0 0 0,0 0 0,6-7 0,-5-6 0,0-6 0,-1-5 0,3-8 0,0-6 0,4-5 0,1-4 0,1-4 0,2-3 0,3 0 0,2 1 0,-1 6 0,1 1 0,2 8 0,-2 3 0,1 6 0,-3 7 0,-2 7 0,-2 2 0,2 5 0,-4 4 0,-8 4 0,13-2 0,-13 2-14,11 3-14,-11-3-24,14 20-29,-13-9 0,4 1-2,-5-4-1,2 5 3</inkml:trace>
        </inkml:traceGroup>
      </inkml:traceGroup>
    </inkml:traceGroup>
    <inkml:traceGroup>
      <inkml:annotationXML>
        <emma:emma xmlns:emma="http://www.w3.org/2003/04/emma" version="1.0">
          <emma:interpretation id="{68CCBFCE-E5DC-4E0D-8396-ED5C55FCDA7B}" emma:medium="tactile" emma:mode="ink">
            <msink:context xmlns:msink="http://schemas.microsoft.com/ink/2010/main" type="paragraph" rotatedBoundingBox="5013,11316 15823,11040 15848,12027 5038,123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DC44A2C-B9F7-4A04-8C9A-D3F53915699B}" emma:medium="tactile" emma:mode="ink">
              <msink:context xmlns:msink="http://schemas.microsoft.com/ink/2010/main" type="inkBullet" rotatedBoundingBox="5023,11738 5229,11733 5232,11856 5027,11861"/>
            </emma:interpretation>
            <emma:one-of disjunction-type="recognition" id="oneOf51">
              <emma:interpretation id="interp255" emma:lang="ko-KR" emma:confidence="0">
                <emma:literal>•</emma:literal>
              </emma:interpretation>
            </emma:one-of>
          </emma:emma>
        </inkml:annotationXML>
        <inkml:trace contextRef="#ctx0" brushRef="#br3" timeOffset="107980.1761">1640 8582 12,'4'-7'59,"-4"7"0,7-13-3,-7 13 0,0 0-29,0 0-11,-1 7-5,1-7-3,-11 12 5,4-3 2,7-9-1,-13 14 0,13-14 1,-7 14-2,7-14-4,3 11-3,3-7-2,8-3-2,4-1 1,2 0 1,2-5-2,2-7 2,-4-1-1,0-3 0,-6 3 0,-2-4 0,-10 3 1,-4 4-3,-13 3 1,-2 5 0,-6 2-1,-6 9-1,1 3-3,1 8-8,2-4-18,5 6-41,9 1-3,5-8-4,6-5-3,0-10-1</inkml:trace>
      </inkml:traceGroup>
      <inkml:traceGroup>
        <inkml:annotationXML>
          <emma:emma xmlns:emma="http://www.w3.org/2003/04/emma" version="1.0">
            <emma:interpretation id="{CBDEE531-2280-4D89-95CD-D5FE263DF602}" emma:medium="tactile" emma:mode="ink">
              <msink:context xmlns:msink="http://schemas.microsoft.com/ink/2010/main" type="line" rotatedBoundingBox="5934,11292 15823,11040 15848,12027 5959,12279"/>
            </emma:interpretation>
          </emma:emma>
        </inkml:annotationXML>
        <inkml:traceGroup>
          <inkml:annotationXML>
            <emma:emma xmlns:emma="http://www.w3.org/2003/04/emma" version="1.0">
              <emma:interpretation id="{53510D6D-C0AA-443F-9731-804603A550E7}" emma:medium="tactile" emma:mode="ink">
                <msink:context xmlns:msink="http://schemas.microsoft.com/ink/2010/main" type="inkWord" rotatedBoundingBox="6068,11289 7735,11704 7525,12546 5858,12131"/>
              </emma:interpretation>
              <emma:one-of disjunction-type="recognition" id="oneOf52">
                <emma:interpretation id="interp256" emma:lang="ko-KR" emma:confidence="0">
                  <emma:literal>떼</emma:literal>
                </emma:interpretation>
                <emma:interpretation id="interp257" emma:lang="ko-KR" emma:confidence="0">
                  <emma:literal>왕</emma:literal>
                </emma:interpretation>
                <emma:interpretation id="interp258" emma:lang="ko-KR" emma:confidence="0">
                  <emma:literal>따</emma:literal>
                </emma:interpretation>
                <emma:interpretation id="interp259" emma:lang="ko-KR" emma:confidence="0">
                  <emma:literal>와</emma:literal>
                </emma:interpretation>
                <emma:interpretation id="interp260" emma:lang="ko-KR" emma:confidence="0">
                  <emma:literal>돼</emma:literal>
                </emma:interpretation>
              </emma:one-of>
            </emma:emma>
          </inkml:annotationXML>
          <inkml:trace contextRef="#ctx0" brushRef="#br3" timeOffset="109251.2487">2776 8424 51,'5'-10'83,"0"-3"-3,2 0-5,-3 0-3,0-4 0,3 3-61,-4-1-3,1 1-6,-3-2-2,-1-1 0,0-2 0,-3-3 1,-3-6 0,-5 2 0,-3 0 1,-2 5-1,0 1 1,-2 10-1,-3 1 0,-4 18-1,0 13 1,-2 13 0,1 16 1,0 11 0,2 10 1,2 14 0,6 3 0,6-4 1,8-2-2,3-6 1,11-10-1,7-13 0,4-10 1,10-18 0,6-13 1,3-12 0,7-9 1,-2-14-5,6-15 0,-5-8 0,6-7 0,-1-3 0,-1-4 0,-5 0 0,-2 2 0,-5 6 0,-5 11-4,-5 6 2,-7 11 0,-8 10 1,-15 13 0,1 7 1,-7 15 1,-12 10 0,-2 8 1,-2 11-1,5 0 1,2 3-1,5-2 1,9-5-2,4-8 0,14-8 0,6-10 0,8-14 0,6-7 0,3-8 0,2-14 0,-4-3 0,-3-5 0,-8-1 0,-8-3 0,-9 7 0,-10-2 0,-11 5 0,-9 3 0,-6 6 0,-4-3 0,1 4 0,-4 4 0,3-1 0,7 0 0,6 4 0,3 0 0,14 7 0,-4-13 0,11 10 0,10-2 0,9 2 0,7 0-2,6 2 1,3 1 0,4 3 1,1 5-1,-2 9 2,-1 6-1,-3 8 2,-3 10 0,-6 5-2,-5 2 0,-4 1 0,-4 0 0,-2-6 0,-5-5 0,-3-9 0,-1-7 0,-4-11 0,-4-11 0,11-3 0,-5-11 0,3-11 0,3-6 0,2-9 0,1-2 0,4-1 0,1 0 0,3 5 0,-3 5 0,-1 8 0,0 7 0,-4 7 0,-1 9 0,-1 3 0,-2 11 0,0 6 0,-2 5 0,3 6 0,2 6 0,0-3 0,-4 2 0,4-4 0,-3-2 0,-2-3 0,-2-6 0,0-4 0,-7-15-25,4 11-55,-4-11-4,5-6-3,1-5-4,-4-8-1</inkml:trace>
        </inkml:traceGroup>
        <inkml:traceGroup>
          <inkml:annotationXML>
            <emma:emma xmlns:emma="http://www.w3.org/2003/04/emma" version="1.0">
              <emma:interpretation id="{80CD7892-EDD5-4D92-B200-DA58EA194857}" emma:medium="tactile" emma:mode="ink">
                <msink:context xmlns:msink="http://schemas.microsoft.com/ink/2010/main" type="inkWord" rotatedBoundingBox="8015,11690 8122,12091 7896,12152 7788,11750"/>
              </emma:interpretation>
              <emma:one-of disjunction-type="recognition" id="oneOf53">
                <emma:interpretation id="interp261" emma:lang="ko-KR" emma:confidence="0">
                  <emma:literal>s</emma:literal>
                </emma:interpretation>
                <emma:interpretation id="interp262" emma:lang="ko-KR" emma:confidence="0">
                  <emma:literal>S</emma:literal>
                </emma:interpretation>
                <emma:interpretation id="interp263" emma:lang="ko-KR" emma:confidence="0">
                  <emma:literal>8</emma:literal>
                </emma:interpretation>
                <emma:interpretation id="interp264" emma:lang="ko-KR" emma:confidence="0">
                  <emma:literal>5</emma:literal>
                </emma:interpretation>
                <emma:interpretation id="interp265" emma:lang="ko-KR" emma:confidence="0">
                  <emma:literal>:</emma:literal>
                </emma:interpretation>
              </emma:one-of>
            </emma:emma>
          </inkml:annotationXML>
          <inkml:trace contextRef="#ctx0" brushRef="#br3" timeOffset="109665.2725">4528 8513 63,'15'-5'87,"1"-4"-5,-8-1-9,-8 10-4,5-9 0,-9 15-62,-12 2-7,-3 5-2,-4-2 0,-5 3 4,-1 3 6,2-2 0,2-4 0,7-3 0,4 1 0,10 3-2,4-4-2,14 4-2,4 2-1,5 0 0,6 1 0,4 1 0,2 0 1,-1 0-1,0 2 1,-9-1 0,-4 0-2,-9 2 0,-7-1 0,-5 4 0,-9-2 0,-8 1 0,0-4 0,-1-2 0,-1-5 0,0-2 0,3-4 0,7-2 0,9-2-12,-22-10-68,25-2-3,6-3-3,5 1-7,1-6-3</inkml:trace>
        </inkml:traceGroup>
        <inkml:traceGroup>
          <inkml:annotationXML>
            <emma:emma xmlns:emma="http://www.w3.org/2003/04/emma" version="1.0">
              <emma:interpretation id="{D088A6BB-36F5-4DC3-9B19-9BF0D61DA255}" emma:medium="tactile" emma:mode="ink">
                <msink:context xmlns:msink="http://schemas.microsoft.com/ink/2010/main" type="inkWord" rotatedBoundingBox="8346,11611 8493,12039 8418,12065 8271,11637"/>
              </emma:interpretation>
              <emma:one-of disjunction-type="recognition" id="oneOf54">
                <emma:interpretation id="interp266" emma:lang="ko-KR" emma:confidence="0">
                  <emma:literal>i</emma:literal>
                </emma:interpretation>
                <emma:interpretation id="interp267" emma:lang="ko-KR" emma:confidence="0">
                  <emma:literal>×</emma:literal>
                </emma:interpretation>
                <emma:interpretation id="interp268" emma:lang="ko-KR" emma:confidence="0">
                  <emma:literal>x</emma:literal>
                </emma:interpretation>
                <emma:interpretation id="interp269" emma:lang="ko-KR" emma:confidence="0">
                  <emma:literal>j</emma:literal>
                </emma:interpretation>
                <emma:interpretation id="interp270" emma:lang="ko-KR" emma:confidence="0">
                  <emma:literal>…</emma:literal>
                </emma:interpretation>
              </emma:one-of>
            </emma:emma>
          </inkml:annotationXML>
          <inkml:trace contextRef="#ctx0" brushRef="#br3" timeOffset="109901.286">4913 8673 82,'18'-8'91,"-2"7"-5,-4 0-5,3 1-3,-15 0-2,-17 8-63,19 7-9,8 4-4,-2 1 0,1 2 0,-2 1 0,-1-3 0,-1-2 0,-2-2 0,1-7 0,-1 0-11,-3-9-64,0 0-4,-2-12-1,-5-11-6,5-3-6,-9-13 4</inkml:trace>
          <inkml:trace contextRef="#ctx0" brushRef="#br3" timeOffset="110052.2946">4916 8439 51,'-13'-7'97,"3"3"-5,-2-1-7,12 5-6,-16-8-8,16 8-42,0 0-62,-8 9-45,8 5-6,4-4-3,2 6-5,0-7 1</inkml:trace>
        </inkml:traceGroup>
        <inkml:traceGroup>
          <inkml:annotationXML>
            <emma:emma xmlns:emma="http://www.w3.org/2003/04/emma" version="1.0">
              <emma:interpretation id="{0C35CC61-EB8F-4859-9429-9715CF141860}" emma:medium="tactile" emma:mode="ink">
                <msink:context xmlns:msink="http://schemas.microsoft.com/ink/2010/main" type="inkWord" rotatedBoundingBox="8833,11659 8970,11993 8732,12091 8595,11756"/>
              </emma:interpretation>
              <emma:one-of disjunction-type="recognition" id="oneOf55">
                <emma:interpretation id="interp271" emma:lang="ko-KR" emma:confidence="0">
                  <emma:literal>s</emma:literal>
                </emma:interpretation>
                <emma:interpretation id="interp272" emma:lang="ko-KR" emma:confidence="0">
                  <emma:literal>S</emma:literal>
                </emma:interpretation>
                <emma:interpretation id="interp273" emma:lang="ko-KR" emma:confidence="0">
                  <emma:literal>8</emma:literal>
                </emma:interpretation>
                <emma:interpretation id="interp274" emma:lang="ko-KR" emma:confidence="0">
                  <emma:literal>5</emma:literal>
                </emma:interpretation>
                <emma:interpretation id="interp275" emma:lang="ko-KR" emma:confidence="0">
                  <emma:literal>b</emma:literal>
                </emma:interpretation>
              </emma:one-of>
            </emma:emma>
          </inkml:annotationXML>
          <inkml:trace contextRef="#ctx0" brushRef="#br3" timeOffset="110480.3191">5371 8457 74,'13'0'87,"-3"1"-8,-10-1-7,0 0-4,-3 9 0,-8-3-68,-9 4 0,-4 3-1,-5-1 2,-2-1 4,0 0 2,2-1 1,5-2 0,4-1 0,10 1-1,10 0-4,0-8-1,25 15-1,2-5-1,7 1 1,6 0 0,2 4 0,3-1-1,-5 2 1,-4 3 1,-7 0 0,-11 2 2,-10 1-2,-8-2-2,-9-1 0,-12-2 0,-3-2 0,-5-4 0,0-3 0,-2-5 0,4 0 0,4-3-15,4-1-66,10-4-1,4-5-5,5-2-3,5-6-4</inkml:trace>
        </inkml:traceGroup>
        <inkml:traceGroup>
          <inkml:annotationXML>
            <emma:emma xmlns:emma="http://www.w3.org/2003/04/emma" version="1.0">
              <emma:interpretation id="{AC5AC066-3EB7-4A0E-8C88-1B6175FC7E0F}" emma:medium="tactile" emma:mode="ink">
                <msink:context xmlns:msink="http://schemas.microsoft.com/ink/2010/main" type="inkWord" rotatedBoundingBox="9109,12026 9118,11525 9526,11532 9518,12033"/>
              </emma:interpretation>
              <emma:one-of disjunction-type="recognition" id="oneOf56">
                <emma:interpretation id="interp276" emma:lang="ko-KR" emma:confidence="0">
                  <emma:literal>t</emma:literal>
                </emma:interpretation>
                <emma:interpretation id="interp277" emma:lang="ko-KR" emma:confidence="0">
                  <emma:literal>』</emma:literal>
                </emma:interpretation>
                <emma:interpretation id="interp278" emma:lang="ko-KR" emma:confidence="0">
                  <emma:literal>×</emma:literal>
                </emma:interpretation>
                <emma:interpretation id="interp279" emma:lang="ko-KR" emma:confidence="0">
                  <emma:literal>i</emma:literal>
                </emma:interpretation>
                <emma:interpretation id="interp280" emma:lang="ko-KR" emma:confidence="0">
                  <emma:literal>£</emma:literal>
                </emma:interpretation>
              </emma:one-of>
            </emma:emma>
          </inkml:annotationXML>
          <inkml:trace contextRef="#ctx0" brushRef="#br3" timeOffset="111309.3665">5671 8744 49,'-3'10'82,"3"-10"-2,0 0-5,0 10-4,0-10 1,14 13-57,-7-3-8,-3 3-4,2-5 2,1 1 1,1-9 1,5-11-1,1-8 1,-1-8 0,0-11 0,-1-3-1,0-4-4,2-4-1,-5 2-1,-4 1-1,-3 1-1,1 5 1,-3 9 0,0 2-2,0 9-1,0 9 2,0 11 1,0 5 1,0 15 1,0 6 1,3 9 2,5 8 1,4 5 1,0 0-6,6 1 0,1-1 0,1-6 0,4-3 0,-1-9 0,-1-6 0,0-8 0,-3-9 0,0-5 0,-7-6-17,-1-5-63,-3-5-3,-8-8-3,-3 0-5,-12-4-4</inkml:trace>
          <inkml:trace contextRef="#ctx0" brushRef="#br3" timeOffset="111516.3784">5695 8562 12,'-13'0'97,"13"0"-2,-4-18-6,12 6-4,10-2-1,5-2-35,6 3-49,8 4 0,2 6 0,3 0 0,0 2 0,0 1 0,-11 0-18,-3 0-63,-2 0-3,-11 0-3,-1-3-6,-13-7-3</inkml:trace>
        </inkml:traceGroup>
        <inkml:traceGroup>
          <inkml:annotationXML>
            <emma:emma xmlns:emma="http://www.w3.org/2003/04/emma" version="1.0">
              <emma:interpretation id="{A7C62264-6074-441A-B83A-B30A68203C7E}" emma:medium="tactile" emma:mode="ink">
                <msink:context xmlns:msink="http://schemas.microsoft.com/ink/2010/main" type="inkWord" rotatedBoundingBox="10082,11260 11001,11237 11024,12150 10106,12173"/>
              </emma:interpretation>
              <emma:one-of disjunction-type="recognition" id="oneOf57">
                <emma:interpretation id="interp281" emma:lang="ko-KR" emma:confidence="0">
                  <emma:literal>상</emma:literal>
                </emma:interpretation>
                <emma:interpretation id="interp282" emma:lang="ko-KR" emma:confidence="0">
                  <emma:literal>엌</emma:literal>
                </emma:interpretation>
                <emma:interpretation id="interp283" emma:lang="ko-KR" emma:confidence="0">
                  <emma:literal>엥</emma:literal>
                </emma:interpretation>
                <emma:interpretation id="interp284" emma:lang="ko-KR" emma:confidence="0">
                  <emma:literal>악</emma:literal>
                </emma:interpretation>
                <emma:interpretation id="interp285" emma:lang="ko-KR" emma:confidence="0">
                  <emma:literal>타</emma:literal>
                </emma:interpretation>
              </emma:one-of>
            </emma:emma>
          </inkml:annotationXML>
          <inkml:trace contextRef="#ctx0" brushRef="#br3" timeOffset="112958.4609">7449 8116 14,'24'-26'68,"-10"1"1,-9 10-5,-7 2-2,-11 6-6,-6 7-46,-5 1-4,-7 9-2,1 4 3,-2 3 3,-1 8 1,5 4 2,2 7 2,7 11 0,-1 4 0,6 9-3,5 4-4,6 7-1,3-4-1,7-1-2,6-4-1,5-3-1,5-9 0,1-7-1,-2-7 1,-3-6-1,-4-7 0,-3-3-3,-7-6-2,-5-4-7,0-2-22,17-5-43,-28-3 0,-1-1-6,-11-11-4,2-2-1</inkml:trace>
          <inkml:trace contextRef="#ctx0" brushRef="#br3" timeOffset="113195.4744">7007 8587 74,'-7'-9'89,"0"-3"-3,7 1-6,1 2-2,13-1-2,5 4-63,13 3-5,8 0-6,8 0 0,6 0-1,6-4 1,-1 0-2,-2-3 0,-7-1 0,-2 7-24,0-2-52,-23 3-2,-8-2-3,-17 5-7,4-9-5</inkml:trace>
          <inkml:trace contextRef="#ctx0" brushRef="#br3" timeOffset="112607.4407">6846 8544 39,'-18'-8'67,"8"6"3,-4-3-1,-7 3-28,6 2-2,-2 7-7,-1 5-4,1 8-8,3-1-5,-1 6-5,3 0-2,5-1 0,6-1-1,6-6-1,10-4-1,10-8-1,8-5 0,7-8 1,2-5-1,-3-9 1,-1-2-2,-9-2 1,-7-1-2,-12 1 0,-10 4 0,-14 5-1,-13 6-1,-7 7-2,-5 4-2,-2 2-4,-3 6-6,6 5-13,3-3-19,8-1-31,14-3-2,13-6-3,4-3-3,15-13 9</inkml:trace>
        </inkml:traceGroup>
        <inkml:traceGroup>
          <inkml:annotationXML>
            <emma:emma xmlns:emma="http://www.w3.org/2003/04/emma" version="1.0">
              <emma:interpretation id="{0164C518-4BAC-4CF5-ACEA-57B7C8679492}" emma:medium="tactile" emma:mode="ink">
                <msink:context xmlns:msink="http://schemas.microsoft.com/ink/2010/main" type="inkWord" rotatedBoundingBox="12048,11137 15823,11040 15845,11934 12071,12030"/>
              </emma:interpretation>
              <emma:one-of disjunction-type="recognition" id="oneOf58">
                <emma:interpretation id="interp286" emma:lang="ko-KR" emma:confidence="0">
                  <emma:literal>v</emma:literal>
                </emma:interpretation>
                <emma:interpretation id="interp287" emma:lang="ko-KR" emma:confidence="0">
                  <emma:literal>V</emma:literal>
                </emma:interpretation>
                <emma:interpretation id="interp288" emma:lang="ko-KR" emma:confidence="0">
                  <emma:literal>ⅴ</emma:literal>
                </emma:interpretation>
                <emma:interpretation id="interp289" emma:lang="ko-KR" emma:confidence="0">
                  <emma:literal>Ⅴ</emma:literal>
                </emma:interpretation>
                <emma:interpretation id="interp290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20382.8855">8617 8382 1,'1'-15'60,"0"0"3,-1 2-1,2 1-4,-2 12-30,0-14-5,0 14-7,0 0-5,0 10-1,0 3 1,1 5 2,-1 2 4,3 6 3,1 2-2,3 1 0,2 3-3,2-2-2,2 2-2,2-5-4,3 2-1,1-6-2,-2-5-1,0-7 0,0-4 1,-2-4-1,3-5 0,-5-9 0,2-5 0,0-4 1,0-8-4,1 0 0,-1-7 0,-3 0 0,0-3 0,1 1 0,-5 2 0,2 3 0,0 3 0,-3 1 0,1 5 0,-1 4-4,1 5-9,-3 3-7,-5 11-13,11-3-17,-11 3-30,11 9-1,-9 1-3,4 7 0</inkml:trace>
        </inkml:traceGroup>
        <inkml:traceGroup>
          <inkml:annotationXML>
            <emma:emma xmlns:emma="http://www.w3.org/2003/04/emma" version="1.0">
              <emma:interpretation id="{A905669D-B389-4125-8115-1A301DD9E6D8}" emma:medium="tactile" emma:mode="ink">
                <msink:context xmlns:msink="http://schemas.microsoft.com/ink/2010/main" type="inkWord" rotatedBoundingBox="12486,11604 13053,11455 13141,11794 12575,11942"/>
              </emma:interpretation>
              <emma:one-of disjunction-type="recognition" id="oneOf59">
                <emma:interpretation id="interp291" emma:lang="ko-KR" emma:confidence="0">
                  <emma:literal>e</emma:literal>
                </emma:interpretation>
                <emma:interpretation id="interp292" emma:lang="ko-KR" emma:confidence="0">
                  <emma:literal>으</emma:literal>
                </emma:interpretation>
                <emma:interpretation id="interp293" emma:lang="ko-KR" emma:confidence="0">
                  <emma:literal>오</emma:literal>
                </emma:interpretation>
                <emma:interpretation id="interp294" emma:lang="ko-KR" emma:confidence="0">
                  <emma:literal>ㄷ</emma:literal>
                </emma:interpretation>
                <emma:interpretation id="interp295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20844.9119">9081 8480 27,'-4'9'70,"4"-9"0,0 0-3,0 0-3,-2 24-28,2-51-16,0 27-9,8 0-4,-8 0 0,18 0 4,-7 2-1,5-1 2,7 2-1,1-3 1,8 0-1,4-3-3,3-6-2,2-1-3,5-4-1,-1-4-1,-6-2 0,-1-1-1,-6-1 0,-3-1-1,-12 3 1,-6 2-1,-11 3-1,-10 3 1,-8 5 0,-11 6 1,-6 1 1,-7 10 1,-3 7 2,-5 2 3,0 5 0,7 5 1,2 2 1,6 3 0,9-3-6,12 3-3,11-6 0,11 4 0,15-9 0,9-1 0,9-8 0,6-2 0,5-7 0,5-3 0,-5-4-22,-12-5-58,16-6-3,-5-3-3,1-1-6,-7-5-2</inkml:trace>
        </inkml:traceGroup>
        <inkml:traceGroup>
          <inkml:annotationXML>
            <emma:emma xmlns:emma="http://www.w3.org/2003/04/emma" version="1.0">
              <emma:interpretation id="{D2D6F88F-5E5E-4661-87C6-7318F2DFA2F2}" emma:medium="tactile" emma:mode="ink">
                <msink:context xmlns:msink="http://schemas.microsoft.com/ink/2010/main" type="inkWord" rotatedBoundingBox="13392,11031 15367,11207 15298,11979 13324,11804"/>
              </emma:interpretation>
              <emma:one-of disjunction-type="recognition" id="oneOf60">
                <emma:interpretation id="interp296" emma:lang="ko-KR" emma:confidence="0">
                  <emma:literal>얘</emma:literal>
                </emma:interpretation>
                <emma:interpretation id="interp297" emma:lang="ko-KR" emma:confidence="0">
                  <emma:literal>때</emma:literal>
                </emma:interpretation>
                <emma:interpretation id="interp298" emma:lang="ko-KR" emma:confidence="0">
                  <emma:literal>쨔</emma:literal>
                </emma:interpretation>
                <emma:interpretation id="interp299" emma:lang="ko-KR" emma:confidence="0">
                  <emma:literal>웨</emma:literal>
                </emma:interpretation>
                <emma:interpretation id="interp300" emma:lang="ko-KR" emma:confidence="0">
                  <emma:literal>예</emma:literal>
                </emma:interpretation>
              </emma:one-of>
            </emma:emma>
          </inkml:annotationXML>
          <inkml:trace contextRef="#ctx0" brushRef="#br3" timeOffset="121356.9411">10090 8336 78,'4'-9'85,"-4"9"-5,-11-8-4,-6 9-2,-2-8-16,-8 21-42,1 13-9,-1 3-1,1 5 0,3 0 1,4-1 1,8-5 0,9-4-6,3-5-2,14-4 0,9-4 0,9-6 0,7-6 0,8 0 0,7-8 0,3-5 0,2-9 0,-1-4 0,-4-9 0,0-9 0,-5-4 0,-9-9 0,-7-4 0,-6-4 0,-9-1 0,-6 4 0,-6 4 0,-4 9 0,-3 8 0,0 6 0,-4 15 0,-3 11 0,7 9 0,-12 8 0,5 13 0,4 15 0,1 11 0,0 9 0,2 9 0,6 4 0,3 2 0,3 2 0,3-5 0,3-8 0,-1-8 0,-2-11 0,3-8 0,-3-12 0,-3-7 0,-1-4 0,-11-10 0,0 0-71,11-5-14,-11-8-1,-2-1-6,-7-4-4</inkml:trace>
          <inkml:trace contextRef="#ctx0" brushRef="#br3" timeOffset="122505.0069">10404 8403 80,'-34'-6'94,"4"-3"-3,7 3-8,3-2-1,8-3-1,8-16-81,9 21 0,10 1 0,8 5 0,10-2 0,6-4 0,11-1 0,5-4 0,8 0 0,0 1 0,2-1 0,1 3 0,-6 2 0,1 2 0,-8 2-7,-7 2-26,-6 1-14,-7 1-7,-4 2-2,-10-2 1,2 1 3,-12-3 4,1 4 9,-10-4 13,9 2 17,-9-2 15,0 0 14,0 0 12,3 9 7,-3-9 6,-8 14 0,-3-1 2,-5 6 0,-6 7-1,-5 6-12,-1 5-10,-8 3-6,7 4-6,0-5-1,6 1-11,4-8 0,14-5 0,5-11 0,12-8 0,10-8 0,6-3 0,5-9 0,4-9 0,-1-4 0,-3-1 0,-3-5 0,-5 0 0,-5 0 0,-9 1 0,-5 0 0,-3 2 0,-3 2 0,0 3 0,0 1 0,3 4 0,4 1 0,2 4 0,3 2 0,4 4 0,5 4 0,2 3 0,1 4 0,-1 9 0,1 9 0,-3 8 0,-5 9 0,-4 6 0,-1 5 0,-3 1 0,-2-1 0,-4-3 0,1-7 0,0-5 0,-1-9 0,1-9 0,-2-6 0,-1-11 0,0 0 0,0 0 0,-6-15 0,-1 0 0,0-6 0,-1-5 0,-1-3 0,2-6 0,1-2 0,4-5 0,0-2 0,2-1 0,6-1 0,7 2 0,-1 2 0,9 4 0,-1 4 0,7 3 0,1 8 0,2 5 0,-1 6 0,0 8 0,4 8 0,-10 5 0,0 10 0,-7 8 0,-8 5 0,-6 4 0,-4 6 0,-11 0 0,-6 1 0,-7 1 0,-4-4 0,-2-3 0,-1-6 0,2-4 0,3-8 0,2-4 0,6-6 0,9-3 0,11-6 0,0 10 0,11-7 0,15-3 0,5 2 0,7-2 0,2 1 0,5-1 0,2 0 0,-4 0 0,-2 0 0,-7 0 0,-6 0 0,-7 1 0,-7 1 0,-4-1 0,-10-1 0,0 0 0,-3 9 0,-5-4 0,-1-3-42,-2 1-41,0-1-2,-1-5-5,12 3-3,-10-22 1</inkml:trace>
        </inkml:traceGroup>
        <inkml:traceGroup>
          <inkml:annotationXML>
            <emma:emma xmlns:emma="http://www.w3.org/2003/04/emma" version="1.0">
              <emma:interpretation id="{7A798F14-7DF9-43DC-A19C-C632F7172B42}" emma:medium="tactile" emma:mode="ink">
                <msink:context xmlns:msink="http://schemas.microsoft.com/ink/2010/main" type="inkWord" rotatedBoundingBox="15806,11441 15850,11907 15436,11947 15392,11480"/>
              </emma:interpretation>
              <emma:one-of disjunction-type="recognition" id="oneOf61">
                <emma:interpretation id="interp301" emma:lang="ko-KR" emma:confidence="0">
                  <emma:literal>s</emma:literal>
                </emma:interpretation>
                <emma:interpretation id="interp302" emma:lang="ko-KR" emma:confidence="0">
                  <emma:literal>S</emma:literal>
                </emma:interpretation>
                <emma:interpretation id="interp303" emma:lang="ko-KR" emma:confidence="0">
                  <emma:literal>,</emma:literal>
                </emma:interpretation>
                <emma:interpretation id="interp304" emma:lang="ko-KR" emma:confidence="0">
                  <emma:literal>g</emma:literal>
                </emma:interpretation>
                <emma:interpretation id="interp305" emma:lang="ko-KR" emma:confidence="0">
                  <emma:literal>도</emma:literal>
                </emma:interpretation>
              </emma:one-of>
            </emma:emma>
          </inkml:annotationXML>
          <inkml:trace contextRef="#ctx0" brushRef="#br3" timeOffset="123085.0401">12162 8304 22,'20'-9'74,"-1"-3"2,-3 3-3,-1-2-5,-4 11-1,-2-6-45,-9 6-13,0 0-6,0-8 0,-9 7 3,-5 1 1,-5 0 1,-2 0-1,-4 5 1,-2-1 0,4 4 0,-1 0-2,6 3-3,3 1-2,6 0 0,8 3 0,1 0 1,10-1 0,8 5 1,6-2 1,6 4 0,5 0 1,3 0-1,0 3 0,1 2-2,-4-3-2,-3 0 0,-8 1 0,-5-1 0,-8-3 0,-11 0 0,-7-4 0,-13-1 0,-10-1 0,-8 0 0,-4-4 0,-5-1 0,1-2 0,-2-1 0,8-4 0,9 2 0,-1-1-37,12-3-48,20 0-3,-8-21-4,19 4-7,2-12 0</inkml:trace>
        </inkml:traceGroup>
      </inkml:traceGroup>
    </inkml:traceGroup>
    <inkml:traceGroup>
      <inkml:annotationXML>
        <emma:emma xmlns:emma="http://www.w3.org/2003/04/emma" version="1.0">
          <emma:interpretation id="{6D1AC445-44CE-49CE-B742-C9A0A2EADBD2}" emma:medium="tactile" emma:mode="ink">
            <msink:context xmlns:msink="http://schemas.microsoft.com/ink/2010/main" type="paragraph" rotatedBoundingBox="5051,12645 24175,12255 24206,13771 5081,1416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0A324B3-D6ED-4A7B-83C0-7A26FAC7F7E9}" emma:medium="tactile" emma:mode="ink">
              <msink:context xmlns:msink="http://schemas.microsoft.com/ink/2010/main" type="inkBullet" rotatedBoundingBox="5062,13189 5141,13187 5142,13270 5063,13272"/>
            </emma:interpretation>
            <emma:one-of disjunction-type="recognition" id="oneOf62">
              <emma:interpretation id="interp306" emma:lang="ko-KR" emma:confidence="0">
                <emma:literal>′</emma:literal>
              </emma:interpretation>
              <emma:interpretation id="interp307" emma:lang="ko-KR" emma:confidence="0">
                <emma:literal>0</emma:literal>
              </emma:interpretation>
              <emma:interpretation id="interp308" emma:lang="ko-KR" emma:confidence="0">
                <emma:literal>7</emma:literal>
              </emma:interpretation>
              <emma:interpretation id="interp309" emma:lang="ko-KR" emma:confidence="0">
                <emma:literal>ㆍ</emma:literal>
              </emma:interpretation>
              <emma:interpretation id="interp310" emma:lang="ko-KR" emma:confidence="0">
                <emma:literal>슨</emma:literal>
              </emma:interpretation>
            </emma:one-of>
          </emma:emma>
        </inkml:annotationXML>
        <inkml:trace contextRef="#ctx0" brushRef="#br3" timeOffset="129402.4014">1654 10029 23,'0'0'65,"0"0"4,-1-9 1,1 9 1,-10 5-26,10-5-13,-7-4-5,7 4-9,0 0-2,0 0-3,0 0-3,0 0-4,0 0-2,0 0-2,0 0 1,8 7 0,-8-7-1,17 6 1,-8-5 0,-1-1 0,-8 0 0,14 0 0,-14 0 0,0 0-1,7-9 0,-7 9 0,0 0 0,-9-10-1,9 10 2,-16-4-1,7 4-2,-1 0 0,1 0 0,-2 0 0,11 0 0,-11 0 0,11 0 0,0 0 0,0 0 0,0 0 0,0 0 0,0 0 0,0 0 0,0 0 0,0 0 0,0 0 0,0 0 0,-4 9 0,4-9 0,0 0 0,0 0 0,0 0 0,4-6 0,-4 6 0,0 0 0,3-11 0,-3 11 0,0 0 0,0 0 0,0 0 0,0 0 0,0 0 0,0 0 0,0 0 0,9 7 0,-9-7 0,8 11 0,-8-11 0,11 12 0,-11-12 0,12 8 0,-12-8 0,13 11 0,-13-11 0,0 0 0,9 8 0,-9-8 0,0 0 0,0-6 0,0 6 0,-4-16 0,0 8 0,-3-3 0,0 0 0,1 1 0,-1 2 0,7 8 0,-10-12 0,10 12 0,0 0 0,0 0 0,0 0-6,0 7-74,0-7-1,15 17-3,-4-15-4,8 5-3</inkml:trace>
      </inkml:traceGroup>
      <inkml:traceGroup>
        <inkml:annotationXML>
          <emma:emma xmlns:emma="http://www.w3.org/2003/04/emma" version="1.0">
            <emma:interpretation id="{60225711-4B79-4129-B5EE-435800BDBDC2}" emma:medium="tactile" emma:mode="ink">
              <msink:context xmlns:msink="http://schemas.microsoft.com/ink/2010/main" type="line" rotatedBoundingBox="5994,12626 24175,12255 24206,13771 6025,14142"/>
            </emma:interpretation>
          </emma:emma>
        </inkml:annotationXML>
        <inkml:traceGroup>
          <inkml:annotationXML>
            <emma:emma xmlns:emma="http://www.w3.org/2003/04/emma" version="1.0">
              <emma:interpretation id="{A3BA384B-9690-4B83-81C5-321441AAF8CA}" emma:medium="tactile" emma:mode="ink">
                <msink:context xmlns:msink="http://schemas.microsoft.com/ink/2010/main" type="inkWord" rotatedBoundingBox="6004,13098 6613,13086 6624,13645 6015,13657"/>
              </emma:interpretation>
              <emma:one-of disjunction-type="recognition" id="oneOf63">
                <emma:interpretation id="interp311" emma:lang="ko-KR" emma:confidence="0">
                  <emma:literal>c</emma:literal>
                </emma:interpretation>
                <emma:interpretation id="interp312" emma:lang="ko-KR" emma:confidence="0">
                  <emma:literal>C</emma:literal>
                </emma:interpretation>
                <emma:interpretation id="interp313" emma:lang="ko-KR" emma:confidence="0">
                  <emma:literal>0</emma:literal>
                </emma:interpretation>
                <emma:interpretation id="interp314" emma:lang="ko-KR" emma:confidence="0">
                  <emma:literal>〇</emma:literal>
                </emma:interpretation>
                <emma:interpretation id="interp315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30672.474">2922 10021 7,'0'0'69,"9"0"2,-9 0-2,3-9-1,-3 9-4,0-13-43,0 5-3,0 8-9,0-15-3,0 5 0,0 0-1,-3-4 0,-2-3-2,-3 5-1,-5-2-1,-5 6 0,-4 0-1,-4 8-2,-2 8 1,-5 10 3,-5 13 2,2 6 4,1 10 2,4 1 1,4 5 1,8 3 1,2-2-1,12-3-1,5-7-5,11-6-6,10-7 0,9-6 0,7-10 0,7-10 0,6-5 0,2-13 0,-1-8 0,-1-4 0,-2-4 0,-2-44-53,2 44-30,-12-9-2,-3 0-3,-10-1-4,2 1 1</inkml:trace>
        </inkml:traceGroup>
        <inkml:traceGroup>
          <inkml:annotationXML>
            <emma:emma xmlns:emma="http://www.w3.org/2003/04/emma" version="1.0">
              <emma:interpretation id="{D566597C-B93E-4DAF-BDFB-3555C7E3A859}" emma:medium="tactile" emma:mode="ink">
                <msink:context xmlns:msink="http://schemas.microsoft.com/ink/2010/main" type="inkWord" rotatedBoundingBox="6756,12855 6882,12852 6896,13551 6770,13553"/>
              </emma:interpretation>
              <emma:one-of disjunction-type="recognition" id="oneOf64">
                <emma:interpretation id="interp316" emma:lang="ko-KR" emma:confidence="0">
                  <emma:literal>l</emma:literal>
                </emma:interpretation>
                <emma:interpretation id="interp317" emma:lang="ko-KR" emma:confidence="0">
                  <emma:literal>1</emma:literal>
                </emma:interpretation>
                <emma:interpretation id="interp318" emma:lang="ko-KR" emma:confidence="0">
                  <emma:literal>(</emma:literal>
                </emma:interpretation>
                <emma:interpretation id="interp319" emma:lang="ko-KR" emma:confidence="0">
                  <emma:literal>I</emma:literal>
                </emma:interpretation>
                <emma:interpretation id="interp320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130982.4918">3321 9645 5,'0'0'57,"0"0"1,0 0 2,0 0 7,0 13 1,12 11-40,-9 7-2,-3 14 1,-10 8 1,6 7 1,3 6-5,1 2-6,3-2-5,7-4-10,1-6-3,0-13 0,3-4 0,-4-12 0,0-8 0,-2-5 0,-8-14 0,11 11 0,-11-11-44,0 0-34,11-12-4,-5-4-4,8-5-5,-2-9-2</inkml:trace>
        </inkml:traceGroup>
        <inkml:traceGroup>
          <inkml:annotationXML>
            <emma:emma xmlns:emma="http://www.w3.org/2003/04/emma" version="1.0">
              <emma:interpretation id="{7CAEAD5C-5401-4C09-9F54-66F65479CDC6}" emma:medium="tactile" emma:mode="ink">
                <msink:context xmlns:msink="http://schemas.microsoft.com/ink/2010/main" type="inkWord" rotatedBoundingBox="7100,13190 7390,13185 7394,13365 7104,13371"/>
              </emma:interpretation>
              <emma:one-of disjunction-type="recognition" id="oneOf65">
                <emma:interpretation id="interp321" emma:lang="ko-KR" emma:confidence="0">
                  <emma:literal>o</emma:literal>
                </emma:interpretation>
                <emma:interpretation id="interp322" emma:lang="ko-KR" emma:confidence="0">
                  <emma:literal>0</emma:literal>
                </emma:interpretation>
                <emma:interpretation id="interp323" emma:lang="ko-KR" emma:confidence="0">
                  <emma:literal>ㅇ</emma:literal>
                </emma:interpretation>
                <emma:interpretation id="interp324" emma:lang="ko-KR" emma:confidence="0">
                  <emma:literal>O</emma:literal>
                </emma:interpretation>
                <emma:interpretation id="interp325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131273.5084">3659 10004 68,'18'-5'79,"-18"5"-2,11 3-1,-13 7-1,-7 6-1,6 1-62,-5 10-4,5-2 1,3-3 2,11-2 0,7-5-3,10-9-5,7-6-3,6-6 0,1-11 0,-3-3 0,-7 1 0,-7-5 0,-10 2 0,-15 4 0,-10 2 0,-17 6 0,-8 4 0,-6 3 0,-1 3 0,-2 0 0,9 4 0,2 2-38,9-3-42,24-3-2,0 0-4,20-10-4,8-12-1</inkml:trace>
        </inkml:traceGroup>
        <inkml:traceGroup>
          <inkml:annotationXML>
            <emma:emma xmlns:emma="http://www.w3.org/2003/04/emma" version="1.0">
              <emma:interpretation id="{D74AC0A1-7504-4324-8B19-12DDB141FD9F}" emma:medium="tactile" emma:mode="ink">
                <msink:context xmlns:msink="http://schemas.microsoft.com/ink/2010/main" type="inkWord" rotatedBoundingBox="7607,12998 7963,12991 7976,13632 7620,13639"/>
              </emma:interpretation>
              <emma:one-of disjunction-type="recognition" id="oneOf66">
                <emma:interpretation id="interp326" emma:lang="ko-KR" emma:confidence="0">
                  <emma:literal>s</emma:literal>
                </emma:interpretation>
                <emma:interpretation id="interp327" emma:lang="ko-KR" emma:confidence="0">
                  <emma:literal>S</emma:literal>
                </emma:interpretation>
                <emma:interpretation id="interp328" emma:lang="ko-KR" emma:confidence="0">
                  <emma:literal>3</emma:literal>
                </emma:interpretation>
                <emma:interpretation id="interp329" emma:lang="ko-KR" emma:confidence="0">
                  <emma:literal>’</emma:literal>
                </emma:interpretation>
                <emma:interpretation id="interp330" emma:lang="ko-KR" emma:confidence="0">
                  <emma:literal>,</emma:literal>
                </emma:interpretation>
              </emma:one-of>
            </emma:emma>
          </inkml:annotationXML>
          <inkml:trace contextRef="#ctx0" brushRef="#br3" timeOffset="131604.5273">4428 9788 18,'27'-5'89,"-10"5"-4,-17 0-5,-2 11-3,-19-1-1,-8-7-2,-7 12-72,1 9-3,-3 2 0,6-1 1,5 0 1,15-3 0,12 0 1,14-5 0,14 3-1,9-3 1,9-1 1,0 6-3,-2 0 0,-6 2 0,-13 5 0,-15 3 0,-12 4 0,-19 3 0,-12-2 0,-10 0 0,-7-5 0,0-3 0,1-6 0,7-3 0,10-9-49,10-11-35,15-11-2,7-10-5,19-3-4,6-9-3</inkml:trace>
        </inkml:traceGroup>
        <inkml:traceGroup>
          <inkml:annotationXML>
            <emma:emma xmlns:emma="http://www.w3.org/2003/04/emma" version="1.0">
              <emma:interpretation id="{2F5AA516-A7E2-4FEE-BE03-9C87C8DC5901}" emma:medium="tactile" emma:mode="ink">
                <msink:context xmlns:msink="http://schemas.microsoft.com/ink/2010/main" type="inkWord" rotatedBoundingBox="8048,13110 8589,13099 8597,13450 8055,13461"/>
              </emma:interpretation>
              <emma:one-of disjunction-type="recognition" id="oneOf67">
                <emma:interpretation id="interp331" emma:lang="ko-KR" emma:confidence="0">
                  <emma:literal>e</emma:literal>
                </emma:interpretation>
                <emma:interpretation id="interp332" emma:lang="ko-KR" emma:confidence="0">
                  <emma:literal>으</emma:literal>
                </emma:interpretation>
                <emma:interpretation id="interp333" emma:lang="ko-KR" emma:confidence="0">
                  <emma:literal>우</emma:literal>
                </emma:interpretation>
                <emma:interpretation id="interp334" emma:lang="ko-KR" emma:confidence="0">
                  <emma:literal>요</emma:literal>
                </emma:interpretation>
                <emma:interpretation id="interp335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131992.5495">4610 10112 49,'10'10'92,"-5"1"-4,3-3-6,-8-8-1,15 6-3,-5 12-37,10-18-41,0 0 0,9-7 0,4-3 0,5-3 0,3-5 0,1 0 0,1 1 0,-4-1 0,-1-4 0,-5 5 0,-9-5 0,-5 0 0,-9 5 0,-5-5 0,-10 2 0,-9 3 0,-9 7 0,-8 7 0,-8 5 0,-3 8 0,0 7 0,1 4 0,6 4 0,7 2 0,3 0 0,13-4 0,12 2 0,3-1 0,12-1 0,8 3 0,5-3 0,7 2 0,2-4 0,6-7-73,9 1-12,-1-13-1,6-2-5,-2-8-4</inkml:trace>
        </inkml:traceGroup>
        <inkml:traceGroup>
          <inkml:annotationXML>
            <emma:emma xmlns:emma="http://www.w3.org/2003/04/emma" version="1.0">
              <emma:interpretation id="{E3FE5EEB-8B65-4D0F-BBF4-B6137EBAC367}" emma:medium="tactile" emma:mode="ink">
                <msink:context xmlns:msink="http://schemas.microsoft.com/ink/2010/main" type="inkWord" rotatedBoundingBox="8742,12892 9146,12883 9157,13428 8753,13436"/>
              </emma:interpretation>
              <emma:one-of disjunction-type="recognition" id="oneOf68">
                <emma:interpretation id="interp336" emma:lang="ko-KR" emma:confidence="0">
                  <emma:literal>d</emma:literal>
                </emma:interpretation>
                <emma:interpretation id="interp337" emma:lang="ko-KR" emma:confidence="0">
                  <emma:literal>너</emma:literal>
                </emma:interpretation>
                <emma:interpretation id="interp338" emma:lang="ko-KR" emma:confidence="0">
                  <emma:literal>의</emma:literal>
                </emma:interpretation>
                <emma:interpretation id="interp339" emma:lang="ko-KR" emma:confidence="0">
                  <emma:literal>디</emma:literal>
                </emma:interpretation>
                <emma:interpretation id="interp340" emma:lang="ko-KR" emma:confidence="0">
                  <emma:literal>어</emma:literal>
                </emma:interpretation>
              </emma:one-of>
            </emma:emma>
          </inkml:annotationXML>
          <inkml:trace contextRef="#ctx0" brushRef="#br3" timeOffset="132404.5731">5559 10076 7,'35'-20'94,"-11"1"-2,-9 8-6,-13-3-7,-2 14 1,-23-10-7,-2 10-73,-10 1 0,-2 11 0,-4 4 0,0 3 0,3 7 0,6-3 0,5 3 0,9-1 0,10 0 0,8-6 0,5-2 0,13-8 0,9-4 0,5-5 0,6-9 0,1-4 0,3-11 0,-2-3 0,-5-8 0,-5-8 0,-9-3 0,-5-2 0,-6-1 0,-6-1 0,-3 0 0,-1 5 0,-4 6 0,-1 8 0,-1 6 0,2 9 0,4 16 0,0 0 0,-10 16 0,10 13 0,0 9 0,2 8 0,5 7 0,1 4 0,0-1 0,4 3 0,-2-4-29,-5-13-55,8-6-3,-11-17-3,6-7-8,-8-12-2</inkml:trace>
        </inkml:traceGroup>
        <inkml:traceGroup>
          <inkml:annotationXML>
            <emma:emma xmlns:emma="http://www.w3.org/2003/04/emma" version="1.0">
              <emma:interpretation id="{4E117F29-8C40-45F2-AA26-313014C79636}" emma:medium="tactile" emma:mode="ink">
                <msink:context xmlns:msink="http://schemas.microsoft.com/ink/2010/main" type="inkWord" rotatedBoundingBox="10372,13004 10910,12994 10916,13332 10379,13343"/>
              </emma:interpretation>
              <emma:one-of disjunction-type="recognition" id="oneOf69">
                <emma:interpretation id="interp341" emma:lang="ko-KR" emma:confidence="0">
                  <emma:literal>U</emma:literal>
                </emma:interpretation>
                <emma:interpretation id="interp342" emma:lang="ko-KR" emma:confidence="0">
                  <emma:literal>0</emma:literal>
                </emma:interpretation>
                <emma:interpretation id="interp343" emma:lang="ko-KR" emma:confidence="0">
                  <emma:literal>°</emma:literal>
                </emma:interpretation>
                <emma:interpretation id="interp344" emma:lang="ko-KR" emma:confidence="0">
                  <emma:literal>u</emma:literal>
                </emma:interpretation>
                <emma:interpretation id="interp345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33845.6555">7001 9865 17,'-5'-19'53,"-1"4"1,1 0 3,5 15 2,-11-8-29,11 8 2,-15 6-6,7 7 0,0 6 4,4 6-3,-2 7-2,6 2-5,0 5-2,13 0-5,3-3-2,8-3-3,10-8-3,7-10-5,6-9 0,4-11 0,1-11 0,2-10 0,-3-10 0,-3-2 0,-12-4 0,-3 2 0,-12 4 0,-7 1 0,-14 9 0,-3 6 0,-12 5 0,-2 10 0,-5 1 0,3 4-3,-4 0-41,7 6-35,16-6-3,0 0-2,0 9-5,12-11 1</inkml:trace>
        </inkml:traceGroup>
        <inkml:traceGroup>
          <inkml:annotationXML>
            <emma:emma xmlns:emma="http://www.w3.org/2003/04/emma" version="1.0">
              <emma:interpretation id="{1FDC2CD2-A9F8-4018-B82A-72EE309A285B}" emma:medium="tactile" emma:mode="ink">
                <msink:context xmlns:msink="http://schemas.microsoft.com/ink/2010/main" type="inkWord" rotatedBoundingBox="11054,12876 11661,12864 11670,13309 11063,13322"/>
              </emma:interpretation>
              <emma:one-of disjunction-type="recognition" id="oneOf70">
                <emma:interpretation id="interp346" emma:lang="ko-KR" emma:confidence="0">
                  <emma:literal>N</emma:literal>
                </emma:interpretation>
                <emma:interpretation id="interp347" emma:lang="ko-KR" emma:confidence="0">
                  <emma:literal>∞</emma:literal>
                </emma:interpretation>
                <emma:interpretation id="interp348" emma:lang="ko-KR" emma:confidence="0">
                  <emma:literal>Ⅹ</emma:literal>
                </emma:interpretation>
                <emma:interpretation id="interp349" emma:lang="ko-KR" emma:confidence="0">
                  <emma:literal>w</emma:literal>
                </emma:interpretation>
                <emma:interpretation id="interp350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134343.6839">7683 9760 4,'16'3'71,"-6"-3"1,-10 0-4,8 0-2,-8 0-1,-3 28-20,-1-15-26,-3 5-3,-1 6-2,-1 5 1,2 3 0,-1 3 1,1 0-4,0 3-3,3-6-5,0-4-4,1-8 0,-2-6 0,5-14 0,-8 3 0,3-9 0,2-12 0,-1-7 0,2-4 0,2-6 0,0-3-7,7 1 0,4 4 1,4 4 2,4 5 2,4 10 5,3 10 1,5 9 1,2 12 0,5 7 2,-1 8-5,2 0-2,2 2 0,-1-5 0,-3-1 0,-3-13 0,-2-5 0,1-9 0,-2-6 0,-7-8 0,-4-10 0,-5-6 0,-4-4 0,-4-4 0,-7-5 0,-3 4 0,-4-5 0,-2 6 0,-2 4 0,3 7 0,0 8 0,1 3-79,7 15-6,0 0 1,0 0-7,11 14-1</inkml:trace>
        </inkml:traceGroup>
        <inkml:traceGroup>
          <inkml:annotationXML>
            <emma:emma xmlns:emma="http://www.w3.org/2003/04/emma" version="1.0">
              <emma:interpretation id="{B44C9F65-301A-4E1C-9CE8-18B5AB78154C}" emma:medium="tactile" emma:mode="ink">
                <msink:context xmlns:msink="http://schemas.microsoft.com/ink/2010/main" type="inkWord" rotatedBoundingBox="11791,12637 12323,12626 12337,13285 11805,13295"/>
              </emma:interpretation>
              <emma:one-of disjunction-type="recognition" id="oneOf71">
                <emma:interpretation id="interp351" emma:lang="ko-KR" emma:confidence="0">
                  <emma:literal>d</emma:literal>
                </emma:interpretation>
                <emma:interpretation id="interp352" emma:lang="ko-KR" emma:confidence="0">
                  <emma:literal>의</emma:literal>
                </emma:interpretation>
                <emma:interpretation id="interp353" emma:lang="ko-KR" emma:confidence="0">
                  <emma:literal>어</emma:literal>
                </emma:interpretation>
                <emma:interpretation id="interp354" emma:lang="ko-KR" emma:confidence="0">
                  <emma:literal>이</emma:literal>
                </emma:interpretation>
                <emma:interpretation id="interp355" emma:lang="ko-KR" emma:confidence="0">
                  <emma:literal>디</emma:literal>
                </emma:interpretation>
              </emma:one-of>
            </emma:emma>
          </inkml:annotationXML>
          <inkml:trace contextRef="#ctx0" brushRef="#br3" timeOffset="134839.7124">8539 9853 29,'41'3'77,"-10"0"-1,-5-3-1,-9-4-4,-7-8-1,-6 2-44,-4 10-11,-8-13-8,-7 3-4,-5 0 0,-6 6 1,-2 0 1,-4 4 3,0 4 1,0 9 1,0 5 0,3 8 1,4 6-9,8-1-2,7 4 0,8-4 0,7-1 0,14-8 0,8-9 0,9-5 0,8-8 0,3-10 0,3-10 0,-4-9 0,-5-7 0,-5-11 0,-7-1 0,-12-5 0,-7-4 0,-7-3 0,-3 4 0,-7-1 0,-4 9 0,1 6 0,1 9 0,1 7 0,4 13 0,4 13 0,-8 7 0,8 18 0,1 7 0,4 12 0,4 6 0,-1 5 0,1 3 0,5 6 0,1-7 0,1-4 0,-1-5 0,-2-5 0,1-6 0,-2-5-4,0-9-79,3-6-2,-6-10-1,5-4-6,-14-3-4</inkml:trace>
        </inkml:traceGroup>
        <inkml:traceGroup>
          <inkml:annotationXML>
            <emma:emma xmlns:emma="http://www.w3.org/2003/04/emma" version="1.0">
              <emma:interpretation id="{F4C469DB-F8B6-4FAB-BDCA-F001A6676A79}" emma:medium="tactile" emma:mode="ink">
                <msink:context xmlns:msink="http://schemas.microsoft.com/ink/2010/main" type="inkWord" rotatedBoundingBox="12409,12886 12895,12876 12905,13360 12418,13369"/>
              </emma:interpretation>
              <emma:one-of disjunction-type="recognition" id="oneOf72">
                <emma:interpretation id="interp356" emma:lang="ko-KR" emma:confidence="0">
                  <emma:literal>e</emma:literal>
                </emma:interpretation>
                <emma:interpretation id="interp357" emma:lang="ko-KR" emma:confidence="0">
                  <emma:literal>은</emma:literal>
                </emma:interpretation>
                <emma:interpretation id="interp358" emma:lang="ko-KR" emma:confidence="0">
                  <emma:literal>t</emma:literal>
                </emma:interpretation>
                <emma:interpretation id="interp359" emma:lang="ko-KR" emma:confidence="0">
                  <emma:literal>으</emma:literal>
                </emma:interpretation>
                <emma:interpretation id="interp360" emma:lang="ko-KR" emma:confidence="0">
                  <emma:literal>E</emma:literal>
                </emma:interpretation>
              </emma:one-of>
            </emma:emma>
          </inkml:annotationXML>
          <inkml:trace contextRef="#ctx0" brushRef="#br3" timeOffset="135241.7354">8972 9967 0,'3'-12'88,"-3"12"1,0-8-8,0 8-3,0 0-3,11-9 0,-2 5-64,5 3-3,4-2-5,10-1 0,3-5-3,4 0 0,9-5 0,0-5 0,8-1 0,-4 0 0,-2-3 0,-6-3 0,-11-2 0,-8 1 0,-13 4 0,-8 5 0,-15 3 0,-11 8 0,-12 7 0,-6 9 0,-5 13 0,-2 5 0,-1 7 0,7 7 0,6 6 0,11 2 0,6-5 0,11 1 0,10-1 0,6-7 0,13-4 0,5-9 0,5-7 0,8-6 0,1-8 0,5-3 0,-1-3-37,-3-12-49,4-6-3,-10-11-3,1 3-4,-8-11-1</inkml:trace>
        </inkml:traceGroup>
        <inkml:traceGroup>
          <inkml:annotationXML>
            <emma:emma xmlns:emma="http://www.w3.org/2003/04/emma" version="1.0">
              <emma:interpretation id="{15520741-78A7-4150-AB81-87D64007773C}" emma:medium="tactile" emma:mode="ink">
                <msink:context xmlns:msink="http://schemas.microsoft.com/ink/2010/main" type="inkWord" rotatedBoundingBox="13028,12898 13677,12885 13684,13235 13035,13248"/>
              </emma:interpretation>
              <emma:one-of disjunction-type="recognition" id="oneOf73">
                <emma:interpretation id="interp361" emma:lang="ko-KR" emma:confidence="0">
                  <emma:literal>r</emma:literal>
                </emma:interpretation>
                <emma:interpretation id="interp362" emma:lang="ko-KR" emma:confidence="0">
                  <emma:literal>V</emma:literal>
                </emma:interpretation>
                <emma:interpretation id="interp363" emma:lang="ko-KR" emma:confidence="0">
                  <emma:literal>나</emma:literal>
                </emma:interpretation>
                <emma:interpretation id="interp364" emma:lang="ko-KR" emma:confidence="0">
                  <emma:literal>『</emma:literal>
                </emma:interpretation>
                <emma:interpretation id="interp365" emma:lang="ko-KR" emma:confidence="0">
                  <emma:literal>v</emma:literal>
                </emma:interpretation>
              </emma:one-of>
            </emma:emma>
          </inkml:annotationXML>
          <inkml:trace contextRef="#ctx0" brushRef="#br3" timeOffset="135559.7536">9587 9760 14,'8'-16'88,"3"12"-1,-11 4-4,9 4-4,-9 7 0,3 4-1,25 10-75,-18 10-3,-2 3 0,1 1 0,3-5 0,2-3 0,2-5 0,2-3 0,-1-11 0,0-10 0,-1-3 0,3-15 0,-3-4 0,-2-12 0,1-3 0,-1-6 0,3-2 0,2 3 0,1 1 0,3 9 0,3 2 0,5 13 0,1 4 0,3 6 0,-5 4 0,4 4 0,7 7-67,-23-5-17,5 3-1,-10-8-5,-1 3-7,-12-3 9</inkml:trace>
        </inkml:traceGroup>
        <inkml:traceGroup>
          <inkml:annotationXML>
            <emma:emma xmlns:emma="http://www.w3.org/2003/04/emma" version="1.0">
              <emma:interpretation id="{94B01E0D-B478-4F60-A4CC-8D09A7323EEC}" emma:medium="tactile" emma:mode="ink">
                <msink:context xmlns:msink="http://schemas.microsoft.com/ink/2010/main" type="inkWord" rotatedBoundingBox="14870,12799 15232,12792 15241,13242 14879,13249"/>
              </emma:interpretation>
              <emma:one-of disjunction-type="recognition" id="oneOf74">
                <emma:interpretation id="interp366" emma:lang="ko-KR" emma:confidence="0">
                  <emma:literal>u</emma:literal>
                </emma:interpretation>
                <emma:interpretation id="interp367" emma:lang="ko-KR" emma:confidence="0">
                  <emma:literal>U</emma:literal>
                </emma:interpretation>
                <emma:interpretation id="interp368" emma:lang="ko-KR" emma:confidence="0">
                  <emma:literal>v</emma:literal>
                </emma:interpretation>
                <emma:interpretation id="interp369" emma:lang="ko-KR" emma:confidence="0">
                  <emma:literal>V</emma:literal>
                </emma:interpretation>
                <emma:interpretation id="interp370" emma:lang="ko-KR" emma:confidence="0">
                  <emma:literal>ⅴ</emma:literal>
                </emma:interpretation>
              </emma:one-of>
            </emma:emma>
          </inkml:annotationXML>
          <inkml:trace contextRef="#ctx0" brushRef="#br3" timeOffset="137139.8439">11473 9736 16,'0'0'59,"-20"-21"1,20 21-1,-17-14 1,17 14-29,0 0 1,-6 15-5,7 4-5,4 3 2,6 5-1,4 7 0,4 3-2,3 0-4,5-3-5,1 0-2,2-8-3,1-3-2,3-6-2,-7-9-3,0-8 0,-3-4 0,-2-11 0,-6-8 0,-2-3 0,-6-8 0,-5-3 0,-3-5 0,0 1 0,-6-1 0,-3 1 0,1 6 0,-2 2 0,5 6 0,-3 3 0,5 7 0,0 7-25,3 10-21,0 0-35,10 1 1,-1 9-6,1 0-3,6 7 5</inkml:trace>
        </inkml:traceGroup>
        <inkml:traceGroup>
          <inkml:annotationXML>
            <emma:emma xmlns:emma="http://www.w3.org/2003/04/emma" version="1.0">
              <emma:interpretation id="{3A4BAABC-385E-4EA0-8973-5C963210BE85}" emma:medium="tactile" emma:mode="ink">
                <msink:context xmlns:msink="http://schemas.microsoft.com/ink/2010/main" type="inkWord" rotatedBoundingBox="15323,12797 16083,12781 16091,13170 15331,13186"/>
              </emma:interpretation>
              <emma:one-of disjunction-type="recognition" id="oneOf75">
                <emma:interpretation id="interp371" emma:lang="ko-KR" emma:confidence="0">
                  <emma:literal>e</emma:literal>
                </emma:interpretation>
                <emma:interpretation id="interp372" emma:lang="ko-KR" emma:confidence="0">
                  <emma:literal>으</emma:literal>
                </emma:interpretation>
                <emma:interpretation id="interp373" emma:lang="ko-KR" emma:confidence="0">
                  <emma:literal>오</emma:literal>
                </emma:interpretation>
                <emma:interpretation id="interp374" emma:lang="ko-KR" emma:confidence="0">
                  <emma:literal>은</emma:literal>
                </emma:interpretation>
                <emma:interpretation id="interp375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37568.8683">11926 9796 38,'11'11'78,"-11"-11"-1,0 0-4,0 0-5,12-4 0,6 2-52,-18 2-2,13 0-10,1 0-2,2 0-2,7 0 1,3-6 0,8-7 1,7 1-1,4-6 0,1-3 0,1-1 0,-3 0-2,-6 0 1,-6 2-1,-10 1 0,-15 3 0,-7 1 0,-11 3 0,-16 7 1,-10 5 1,-10 4 3,-10 7 2,-3 9 3,-2 3 2,1 8 1,6 3 1,9 5 0,9-5-11,16 3-2,13-1 0,13 0 0,18-6 0,15-7 0,11-5 0,9-8 0,5-5 0,8-4 0,-1-4 0,2-7-30,-3 1-50,-6-8-3,2 2-2,-7-4-4,-1 3-1</inkml:trace>
        </inkml:traceGroup>
        <inkml:traceGroup>
          <inkml:annotationXML>
            <emma:emma xmlns:emma="http://www.w3.org/2003/04/emma" version="1.0">
              <emma:interpretation id="{8E70CD33-0333-44FF-98DE-BAFE835B6EEB}" emma:medium="tactile" emma:mode="ink">
                <msink:context xmlns:msink="http://schemas.microsoft.com/ink/2010/main" type="inkWord" rotatedBoundingBox="16091,12512 18217,12468 18234,13279 16108,13323"/>
              </emma:interpretation>
              <emma:one-of disjunction-type="recognition" id="oneOf76">
                <emma:interpretation id="interp376" emma:lang="ko-KR" emma:confidence="0">
                  <emma:literal>열</emma:literal>
                </emma:interpretation>
                <emma:interpretation id="interp377" emma:lang="ko-KR" emma:confidence="0">
                  <emma:literal>배</emma:literal>
                </emma:interpretation>
                <emma:interpretation id="interp378" emma:lang="ko-KR" emma:confidence="0">
                  <emma:literal>예</emma:literal>
                </emma:interpretation>
                <emma:interpretation id="interp379" emma:lang="ko-KR" emma:confidence="0">
                  <emma:literal>ㅵ</emma:literal>
                </emma:interpretation>
                <emma:interpretation id="interp380" emma:lang="ko-KR" emma:confidence="0">
                  <emma:literal>얘</emma:literal>
                </emma:interpretation>
              </emma:one-of>
            </emma:emma>
          </inkml:annotationXML>
          <inkml:trace contextRef="#ctx0" brushRef="#br3" timeOffset="137995.8929">12933 9704 51,'4'-14'85,"-10"9"-2,-13 7-2,-13 7-3,-6 10 0,-4 6-52,4 12-7,0 6-9,6 2-10,10 0 0,14-7 0,12-3 0,21-7 0,11-14 0,14-12 0,15-8 0,7-12 0,2-9 0,5-12 0,-6-8 0,-4-8 0,-10-1 0,-11-4 0,-13-4 0,-9 3 0,-12 0 0,-14 8 0,-2 2 0,-13 6 0,-1 6 0,-2 11 0,0 11 0,1 6 0,3 11 0,8 24 0,8 10 0,2 12 0,11 9 0,-1 7 0,10 8 0,-4 2 0,9 1 0,-5-15 0,-2 0 0,2-12 0,-2-3 0,-5-12 0,-2-26-36,-1 10-48,-14-15-2,0 0-5,-2-14-1,-10 1-1</inkml:trace>
          <inkml:trace contextRef="#ctx0" brushRef="#br3" timeOffset="138948.9474">13079 9843 20,'-39'-13'95,"10"4"-4,4-4-4,16-1-4,9-3-1,13-2-29,14 5-53,15 10 0,2-2 0,18-6 0,6 0 0,7 0 0,2-2 0,1 0 0,1 1 0,-4 1 0,-7 3 0,-4 7 0,-6 1-26,-16 1-20,-3 0-5,-13 0-3,-6 0 3,-8 0 4,-4 0 9,-8 0 12,0 0 16,0 0 25,-17-4 13,6 4 8,-7 4 3,3 3 3,-2 8-4,-3 4 2,-3 2-5,2 9-3,5 3-6,-2 5-8,8 1-18,4-1 0,6-3 0,8-6 0,10-5 0,8-11 0,3-4 0,1-9 0,-1-2 0,-5-11 0,-5-3 0,-6-6 0,-6-5 0,-6 2 0,-1-7 0,-5 2 0,2 0 0,2 2 0,1 1 0,7 1 0,8 6 0,5 2 0,3 6 0,5 4 0,3 6 0,2 5 0,2 10 0,-5 10 0,-4 8 0,-3 10 0,-7 2 0,-5 6 0,-5 0 0,-4-2 0,-2-6 0,2-5 0,0-9 0,-1-6 0,5-10 0,-6-11 0,16 0 0,-8-12 0,0-6 0,-4-7 0,-1-4 0,0-7 0,-3-7 0,0 1 0,0-3 0,2-2 0,5 0 0,7 0 0,4 3 0,5 3 0,3 3 0,7 6 0,-2 3 0,0 8 0,-5 10 0,-3 7 0,-7 5 0,-4 9 0,-7 12 0,-6 6 0,-10 8 0,-10 4 0,-5 5 0,-3 3 0,1 0 0,1-1 0,0-2 0,8-3 0,8-7 0,11-3 0,15-7 0,12-7 0,8-4 0,6-7 0,6-4 0,5-3 0,-2 0 0,-3-3 0,-10-3 0,-8-15 0,-7 19-85,-22 2-2,4-13-1,-16-1-6,-2 0-4</inkml:trace>
        </inkml:traceGroup>
        <inkml:traceGroup>
          <inkml:annotationXML>
            <emma:emma xmlns:emma="http://www.w3.org/2003/04/emma" version="1.0">
              <emma:interpretation id="{EE7D5DBA-6D75-40D9-8DDE-0C1347CB9456}" emma:medium="tactile" emma:mode="ink">
                <msink:context xmlns:msink="http://schemas.microsoft.com/ink/2010/main" type="inkWord" rotatedBoundingBox="18549,12809 19284,12794 19292,13176 18557,13191"/>
              </emma:interpretation>
              <emma:one-of disjunction-type="recognition" id="oneOf77">
                <emma:interpretation id="interp381" emma:lang="ko-KR" emma:confidence="0">
                  <emma:literal>a</emma:literal>
                </emma:interpretation>
                <emma:interpretation id="interp382" emma:lang="ko-KR" emma:confidence="0">
                  <emma:literal>디</emma:literal>
                </emma:interpretation>
                <emma:interpretation id="interp383" emma:lang="ko-KR" emma:confidence="0">
                  <emma:literal>다</emma:literal>
                </emma:interpretation>
                <emma:interpretation id="interp384" emma:lang="ko-KR" emma:confidence="0">
                  <emma:literal>의</emma:literal>
                </emma:interpretation>
                <emma:interpretation id="interp385" emma:lang="ko-KR" emma:confidence="0">
                  <emma:literal>더</emma:literal>
                </emma:interpretation>
              </emma:one-of>
            </emma:emma>
          </inkml:annotationXML>
          <inkml:trace contextRef="#ctx0" brushRef="#br3" timeOffset="139777.9945">15276 9664 44,'30'-6'57,"0"3"1,-1-3-2,-1 0-2,1 2-38,-10 0 2,-3 2-3,-2-4 3,-4 2-1,-10 4 2,5-13 1,-5 13-2,-10-12-1,-3 9-4,-7 1-3,-9 2-1,-3 8-1,-3 6 0,-6 7 2,-1 8 1,-1 2 0,6 4-7,5 4-4,11 1 0,7-2 0,9-3 0,11-7 0,17-5 0,11-7 0,8-11 0,8-5 0,1-13 0,5-9 0,-4-4 0,-7-9 0,-7-2 0,-11-2 0,-8 3 0,-8 3 0,-7 6 0,-4 7 0,-6 7 0,-3 8 0,9 5 0,-12 11 0,9 6 0,3 4 0,7 2 0,5 3 0,6 1 0,5-1 0,2 5 0,5-5 0,0 3 0,-2-8 0,-1 1-7,3-3-75,-10-7-3,3-5-3,-5-8-3,0 1-2</inkml:trace>
        </inkml:traceGroup>
        <inkml:traceGroup>
          <inkml:annotationXML>
            <emma:emma xmlns:emma="http://www.w3.org/2003/04/emma" version="1.0">
              <emma:interpretation id="{ACF2CA16-2A3D-4211-8C57-8E645F652D16}" emma:medium="tactile" emma:mode="ink">
                <msink:context xmlns:msink="http://schemas.microsoft.com/ink/2010/main" type="inkWord" rotatedBoundingBox="19155,12507 19810,12494 19823,13121 19167,13134"/>
              </emma:interpretation>
              <emma:one-of disjunction-type="recognition" id="oneOf78">
                <emma:interpretation id="interp386" emma:lang="ko-KR" emma:confidence="0">
                  <emma:literal>d</emma:literal>
                </emma:interpretation>
                <emma:interpretation id="interp387" emma:lang="ko-KR" emma:confidence="0">
                  <emma:literal>∴</emma:literal>
                </emma:interpretation>
                <emma:interpretation id="interp388" emma:lang="ko-KR" emma:confidence="0">
                  <emma:literal>a</emma:literal>
                </emma:interpretation>
                <emma:interpretation id="interp389" emma:lang="ko-KR" emma:confidence="0">
                  <emma:literal>Q</emma:literal>
                </emma:interpretation>
                <emma:interpretation id="interp390" emma:lang="ko-KR" emma:confidence="0">
                  <emma:literal>ㆍ</emma:literal>
                </emma:interpretation>
              </emma:one-of>
            </emma:emma>
          </inkml:annotationXML>
          <inkml:trace contextRef="#ctx0" brushRef="#br3" timeOffset="140233.0209">16045 9783 55,'27'-29'82,"1"1"0,-8-2-8,-2 5-2,-10 1-1,-8 6-51,-7 8-10,-16 8 0,-8 2-1,-9 9 0,-9 8 2,-4 7-5,0-1-6,1 6 0,7 0 0,9 1 0,11 1 0,16-5 0,11-2 0,16-8 0,14-1 0,13-7 0,5-7 0,8-5 0,2-12 0,-3-10 0,-5-6 0,-6-10 0,-8-6 0,-12-9 0,-7-3 0,-8-1 0,-8-3 0,-3 7 0,-7 8 0,-5 7 0,-2 11 0,-1 13 0,0 14 0,-2 10 0,6 27 0,-4 7 0,12 12 0,-2 7 0,8 8 0,5-2 0,9 3 0,1-8 0,8-12 0,-2-10 0,3-10-3,4 7-78,-7-25-3,4 1-1,-5-10-3,2 1-4</inkml:trace>
        </inkml:traceGroup>
        <inkml:traceGroup>
          <inkml:annotationXML>
            <emma:emma xmlns:emma="http://www.w3.org/2003/04/emma" version="1.0">
              <emma:interpretation id="{5D173BE4-1AEB-4858-8B2B-11049949980D}" emma:medium="tactile" emma:mode="ink">
                <msink:context xmlns:msink="http://schemas.microsoft.com/ink/2010/main" type="inkWord" rotatedBoundingBox="19788,12345 20401,12332 20417,13112 19804,13124"/>
              </emma:interpretation>
              <emma:one-of disjunction-type="recognition" id="oneOf79">
                <emma:interpretation id="interp391" emma:lang="ko-KR" emma:confidence="0">
                  <emma:literal>d</emma:literal>
                </emma:interpretation>
                <emma:interpretation id="interp392" emma:lang="ko-KR" emma:confidence="0">
                  <emma:literal>“</emma:literal>
                </emma:interpretation>
                <emma:interpretation id="interp393" emma:lang="ko-KR" emma:confidence="0">
                  <emma:literal>*</emma:literal>
                </emma:interpretation>
                <emma:interpretation id="interp394" emma:lang="ko-KR" emma:confidence="0">
                  <emma:literal>a</emma:literal>
                </emma:interpretation>
                <emma:interpretation id="interp395" emma:lang="ko-KR" emma:confidence="0">
                  <emma:literal>l</emma:literal>
                </emma:interpretation>
              </emma:one-of>
            </emma:emma>
          </inkml:annotationXML>
          <inkml:trace contextRef="#ctx0" brushRef="#br3" timeOffset="140716.0485">16566 9822 19,'20'-22'81,"-1"5"-1,-3-2-3,-1-1-5,-7-3-1,-2-2-27,-6 10-33,-2 3-7,-9 3 1,-8 1 4,-4 8 1,-9 1 3,-1 10 0,-2 6-11,-1 6-2,3 7 0,5 2 0,5 1 0,11-2 0,9-2 0,6-7 0,14-9 0,10-9 0,10-4 0,5-12 0,5-9 0,3-9 0,-2-8 0,-5-5 0,-1-10 0,-10-8 0,-9-5 0,-6-3 0,-11-4 0,-4 3 0,-2 6 0,-7 5 0,-3 13 0,2 8 0,-4 17 0,4 14 0,-1 9 0,2 24 0,1 13 0,5 25 0,-3 6 0,7 12 0,1 0 0,9 3 0,1-7 0,7-6 0,-2-13 0,8-15 0,-2-14 0,-9-9-48,12-5-37,-7-13-3,3 0-4,-6-8-4,-1 2 0</inkml:trace>
        </inkml:traceGroup>
        <inkml:traceGroup>
          <inkml:annotationXML>
            <emma:emma xmlns:emma="http://www.w3.org/2003/04/emma" version="1.0">
              <emma:interpretation id="{DD9F237E-BB6F-4905-9C46-1DBAD224FCA8}" emma:medium="tactile" emma:mode="ink">
                <msink:context xmlns:msink="http://schemas.microsoft.com/ink/2010/main" type="inkWord" rotatedBoundingBox="20459,12599 21096,12586 21107,13108 20470,13121"/>
              </emma:interpretation>
              <emma:one-of disjunction-type="recognition" id="oneOf80">
                <emma:interpretation id="interp396" emma:lang="ko-KR" emma:confidence="0">
                  <emma:literal>5</emma:literal>
                </emma:interpretation>
                <emma:interpretation id="interp397" emma:lang="ko-KR" emma:confidence="0">
                  <emma:literal>七</emma:literal>
                </emma:interpretation>
                <emma:interpretation id="interp398" emma:lang="ko-KR" emma:confidence="0">
                  <emma:literal>‘</emma:literal>
                </emma:interpretation>
                <emma:interpretation id="interp399" emma:lang="ko-KR" emma:confidence="0">
                  <emma:literal>i</emma:literal>
                </emma:interpretation>
                <emma:interpretation id="interp400" emma:lang="ko-KR" emma:confidence="0">
                  <emma:literal>2</emma:literal>
                </emma:interpretation>
              </emma:one-of>
            </emma:emma>
          </inkml:annotationXML>
          <inkml:trace contextRef="#ctx0" brushRef="#br3" timeOffset="141034.0667">17032 9894 63,'-5'0'96,"5"0"-5,0 0-7,8-7-4,-5-5-3,9-17-57,2 16-20,3 1 0,5-8 0,-2-3 0,3-2-4,-4-7-1,1 2 3,1 0 3,-7 8 0,-1 5 1,-13 17 3,0 0-3,4 13-2,-6 10 0,-6 10 0,0 3 0,4 3 0,3-4 0,5-1 0,16-6 0,7-10 0,11-3 0,5-9 0,11-4 0,-2-3 0,5-5-29,-9-4-55,-15-9-2,3 0-5,-17-6-7,-2 0-1</inkml:trace>
          <inkml:trace contextRef="#ctx0" brushRef="#br3" timeOffset="141379.0863">17215 9413 67,'-20'-7'85,"5"2"-4,4 0-5,11 5-2,-7-9-4,11 9-63,-4 0-9,11 8-25,-3 6-46,-1-6-1,8 4-4,1-6-2,6 0-4</inkml:trace>
        </inkml:traceGroup>
        <inkml:traceGroup>
          <inkml:annotationXML>
            <emma:emma xmlns:emma="http://www.w3.org/2003/04/emma" version="1.0">
              <emma:interpretation id="{C6E3F01B-CD32-4801-B8F7-EF58E9E91B1E}" emma:medium="tactile" emma:mode="ink">
                <msink:context xmlns:msink="http://schemas.microsoft.com/ink/2010/main" type="inkWord" rotatedBoundingBox="20900,12470 21451,12459 21463,13089 20913,13101"/>
              </emma:interpretation>
              <emma:one-of disjunction-type="recognition" id="oneOf81">
                <emma:interpretation id="interp401" emma:lang="ko-KR" emma:confidence="0">
                  <emma:literal>t</emma:literal>
                </emma:interpretation>
                <emma:interpretation id="interp402" emma:lang="ko-KR" emma:confidence="0">
                  <emma:literal>+</emma:literal>
                </emma:interpretation>
                <emma:interpretation id="interp403" emma:lang="ko-KR" emma:confidence="0">
                  <emma:literal>七</emma:literal>
                </emma:interpretation>
                <emma:interpretation id="interp404" emma:lang="ko-KR" emma:confidence="0">
                  <emma:literal>士</emma:literal>
                </emma:interpretation>
                <emma:interpretation id="interp405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141674.1033">17708 9267 12,'0'0'71,"6"-12"3,-6 12 3,0 0 0,0 35 7,-2 11-47,2 8-5,-6 9-7,6 7-3,0 5-22,4-2 0,4-1 0,5-27 0,4-6 0,3-10 0,2-12 0,5-6 0,-9-14 0,-5-5-65,5-6-21,-11-12-2,-2-2-5,-8-9-5</inkml:trace>
          <inkml:trace contextRef="#ctx0" brushRef="#br3" timeOffset="141876.1148">17578 9614 14,'-38'1'97,"4"-1"-2,11-2-6,5-6-6,18 8 0,2-12-33,18 7-50,11 0 0,6 4 0,6-1 0,4 1 0,5 1 0,5 0 0,-7-2 0,0-25-31,-2 30-51,-10 2-3,-4 4-1,-12-2-8,-3 6-2</inkml:trace>
        </inkml:traceGroup>
        <inkml:traceGroup>
          <inkml:annotationXML>
            <emma:emma xmlns:emma="http://www.w3.org/2003/04/emma" version="1.0">
              <emma:interpretation id="{2EC59AC6-4E00-474C-8EE4-3F0E8B952A3E}" emma:medium="tactile" emma:mode="ink">
                <msink:context xmlns:msink="http://schemas.microsoft.com/ink/2010/main" type="inkWord" rotatedBoundingBox="21344,12374 23593,12328 23610,13187 21361,13233"/>
              </emma:interpretation>
              <emma:one-of disjunction-type="recognition" id="oneOf82">
                <emma:interpretation id="interp406" emma:lang="ko-KR" emma:confidence="0">
                  <emma:literal>따</emma:literal>
                </emma:interpretation>
                <emma:interpretation id="interp407" emma:lang="ko-KR" emma:confidence="0">
                  <emma:literal>÷</emma:literal>
                </emma:interpretation>
                <emma:interpretation id="interp408" emma:lang="ko-KR" emma:confidence="0">
                  <emma:literal>∞</emma:literal>
                </emma:interpretation>
                <emma:interpretation id="interp409" emma:lang="ko-KR" emma:confidence="0">
                  <emma:literal>“</emma:literal>
                </emma:interpretation>
                <emma:interpretation id="interp410" emma:lang="ko-KR" emma:confidence="0">
                  <emma:literal>‘</emma:literal>
                </emma:interpretation>
              </emma:one-of>
            </emma:emma>
          </inkml:annotationXML>
          <inkml:trace contextRef="#ctx0" brushRef="#br3" timeOffset="142947.1761">17917 9923 10,'0'18'88,"2"-5"0,8-6-5,-10-7-6,14-10 1,-6-11-3,14 0-70,1-3-4,4-5-2,4-5 0,4-4 0,10 1-1,-1-3 1,2 2 1,-2 3-1,-6 6 1,-2 7-1,-3 4 1,-6 7 1,-4 7 0,-10 4 3,-3 4 1,-8 9-2,-2 8-3,-1 6 0,-8 3 0,2 4 0,-1 4 0,1 0 0,4-4 0,3-1 0,8-6 0,6-8 0,9-6 0,1-4 0,5-7 0,3-2 0,2-9 0,1-6 0,-1-7 0,-2-3 0,0-4 0,-4-2 0,-2 0 0,-6 2 0,-4 3 0,-2 4 0,-6 5 0,-8 17 0,0-9 0,-8 11 0,-7 11 0,-1 5 0,-2 4 0,2 3 0,4 4 0,6-2 0,6 1 0,8-3 0,10-4 0,12-6 0,8-4 0,2-6 0,5-5 0,-3-3 0,-2-10 0,-10-3 0,-10-3 0,-14-3 0,-12 0 0,-18 0 0,-11 1 0,-6 1 0,-6 3 0,1 1 0,4 3 0,3 1 0,8 0 0,10 3 0,13-2 0,11 3 0,12 0 0,13-1 0,10 1 0,9 0 0,12 1 0,3 1 0,3 2 0,1 4 0,-1 3 0,-5 5 0,-2 2 0,-7 7 0,-5 1 0,-8 7 0,-8 6 0,-6-1 0,-8 9 0,-1 1 0,-5 2 0,-3-4 0,-1 1 0,-2-8 0,0-4 0,0-10 0,3-8 0,1-5 0,2-4 0,1-7 0,5-6 0,3-6 0,5-7 0,5-4 0,3 0 0,5-5 0,3 0 0,2 1 0,-3 9 0,-2 5 0,-3 8 0,-7 8 0,-4 4 0,-8 10 0,-6 6 0,-6 5 0,-2 2 0,1-1 0,-1 4 0,4-4 0,3 0 0,5-1 0,3-5 0,3-2 0,2-1 0,2-3 0,-2-6 0,-1 3 0,-6-4 0,-14-3-66,10-3-21,-20-12-1,-8 0-5,-20-11-4</inkml:trace>
          <inkml:trace contextRef="#ctx0" brushRef="#br3" timeOffset="143167.1887">18427 9154 8,'-46'7'89,"7"2"1,13-2-9,12 0-16,4-1-65,10-6 0,0 0-77,0 0-7,0-6-7</inkml:trace>
        </inkml:traceGroup>
        <inkml:traceGroup>
          <inkml:annotationXML>
            <emma:emma xmlns:emma="http://www.w3.org/2003/04/emma" version="1.0">
              <emma:interpretation id="{40C99A0A-F900-4018-9D3C-89EA823CD463}" emma:medium="tactile" emma:mode="ink">
                <msink:context xmlns:msink="http://schemas.microsoft.com/ink/2010/main" type="inkWord" rotatedBoundingBox="23699,12805 24186,12795 24206,13771 23719,13781"/>
              </emma:interpretation>
              <emma:one-of disjunction-type="recognition" id="oneOf83">
                <emma:interpretation id="interp411" emma:lang="ko-KR" emma:confidence="0">
                  <emma:literal>.</emma:literal>
                </emma:interpretation>
                <emma:interpretation id="interp412" emma:lang="ko-KR" emma:confidence="0">
                  <emma:literal>!</emma:literal>
                </emma:interpretation>
                <emma:interpretation id="interp413" emma:lang="ko-KR" emma:confidence="0">
                  <emma:literal>÷</emma:literal>
                </emma:interpretation>
                <emma:interpretation id="interp414" emma:lang="ko-KR" emma:confidence="0">
                  <emma:literal>i</emma:literal>
                </emma:interpretation>
                <emma:interpretation id="interp415" emma:lang="ko-KR" emma:confidence="0">
                  <emma:literal>p</emma:literal>
                </emma:interpretation>
              </emma:one-of>
            </emma:emma>
          </inkml:annotationXML>
          <inkml:trace contextRef="#ctx0" brushRef="#br3" timeOffset="160212.1636">20464 10510 42,'-27'-3'91,"2"-5"-4,8 2-5,5 1-5,12 5-1,-5 26-25,5-26-56,6 8-13,-6 5-57,3 2-4,-1-6-1,6 1-5,-8-10-4</inkml:trace>
          <inkml:trace contextRef="#ctx0" brushRef="#br3" timeOffset="161775.253">20456 9660 43,'19'-9'66,"-19"9"3,17-12-1,-9-1 1,-8 13-32,11-14-6,-11 14-12,7-12-5,-7 12-2,0 0-2,-10-9-3,-6 9-2,-3 5-1,-5 3 1,-5 1 1,-2 3 0,-3 2 1,1-1 0,2 2 0,9-1 1,12 1-1,10-1-3,21 1-4,10 4 0,15-3 0,7 6 0,12 0 0,1 1 0,-4 2 0,-6 1 0,-15-1 0,-5-1 0,-21 0 0,-15-6 0,-13-2 0,-18-1 0,-8-6 0,-10-1 0,-1-3 0,-5-1 0,6 1 0,4 37-38,12-40-45,16 0-3,7-6-5,15-3-6,13-8-1</inkml:trace>
        </inkml:traceGroup>
      </inkml:traceGroup>
    </inkml:traceGroup>
    <inkml:traceGroup>
      <inkml:annotationXML>
        <emma:emma xmlns:emma="http://www.w3.org/2003/04/emma" version="1.0">
          <emma:interpretation id="{EEE71645-972B-4143-A02F-730985A8E917}" emma:medium="tactile" emma:mode="ink">
            <msink:context xmlns:msink="http://schemas.microsoft.com/ink/2010/main" type="paragraph" rotatedBoundingBox="5014,13999 26000,13726 26016,14899 5030,1517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61D4350-CD3B-4052-ACF0-F40E527B9ADB}" emma:medium="tactile" emma:mode="ink">
              <msink:context xmlns:msink="http://schemas.microsoft.com/ink/2010/main" type="inkBullet" rotatedBoundingBox="5023,14624 5058,14624 5058,14700 5024,14701"/>
            </emma:interpretation>
            <emma:one-of disjunction-type="recognition" id="oneOf84">
              <emma:interpretation id="interp416" emma:lang="ko-KR" emma:confidence="0">
                <emma:literal>」</emma:literal>
              </emma:interpretation>
              <emma:interpretation id="interp417" emma:lang="ko-KR" emma:confidence="0">
                <emma:literal>0</emma:literal>
              </emma:interpretation>
              <emma:interpretation id="interp418" emma:lang="ko-KR" emma:confidence="0">
                <emma:literal>d</emma:literal>
              </emma:interpretation>
              <emma:interpretation id="interp419" emma:lang="ko-KR" emma:confidence="0">
                <emma:literal>』</emma:literal>
              </emma:interpretation>
              <emma:interpretation id="interp420" emma:lang="ko-KR" emma:confidence="0">
                <emma:literal>M</emma:literal>
              </emma:interpretation>
            </emma:one-of>
          </emma:emma>
        </inkml:annotationXML>
        <inkml:trace contextRef="#ctx0" brushRef="#br3" timeOffset="144124.2434">1609 11478 75,'0'0'92,"-12"12"-3,12-12-5,-16 1-2,16-1-2,19-8-71,-19 8-9,-8-6 0,8 6 0,0 0 0,0 0-39,0 0-40,2-9-4,5-3-3,-3-12-4,6 6-5</inkml:trace>
      </inkml:traceGroup>
      <inkml:traceGroup>
        <inkml:annotationXML>
          <emma:emma xmlns:emma="http://www.w3.org/2003/04/emma" version="1.0">
            <emma:interpretation id="{30193B84-241A-41BE-B0B8-19A232EEEF1C}" emma:medium="tactile" emma:mode="ink">
              <msink:context xmlns:msink="http://schemas.microsoft.com/ink/2010/main" type="line" rotatedBoundingBox="6171,13984 26000,13726 26016,14899 6187,15157"/>
            </emma:interpretation>
          </emma:emma>
        </inkml:annotationXML>
        <inkml:traceGroup>
          <inkml:annotationXML>
            <emma:emma xmlns:emma="http://www.w3.org/2003/04/emma" version="1.0">
              <emma:interpretation id="{B8680EE8-6D87-46F4-868C-4AF3BA80194B}" emma:medium="tactile" emma:mode="ink">
                <msink:context xmlns:msink="http://schemas.microsoft.com/ink/2010/main" type="inkWord" rotatedBoundingBox="6176,14376 7479,14359 7487,14913 6184,14930"/>
              </emma:interpretation>
              <emma:one-of disjunction-type="recognition" id="oneOf85">
                <emma:interpretation id="interp421" emma:lang="ko-KR" emma:confidence="0">
                  <emma:literal>려</emma:literal>
                </emma:interpretation>
                <emma:interpretation id="interp422" emma:lang="ko-KR" emma:confidence="0">
                  <emma:literal>ㅨ</emma:literal>
                </emma:interpretation>
                <emma:interpretation id="interp423" emma:lang="ko-KR" emma:confidence="0">
                  <emma:literal>댜</emma:literal>
                </emma:interpretation>
                <emma:interpretation id="interp424" emma:lang="ko-KR" emma:confidence="0">
                  <emma:literal>山</emma:literal>
                </emma:interpretation>
                <emma:interpretation id="interp425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144837.2842">2953 11434 26,'9'-5'68,"1"-1"5,-3-3 0,-1-4-3,1 0-37,0 0-4,-3 2-7,0 0-5,-3 0-7,-1-1-4,-1 1-3,-7 1-2,-2 3 0,-3 4-2,-6 3 1,-4 0-1,-1 6 2,-2 9 2,-4 5 3,2 5 1,-1 8 3,5 2 0,5 4 2,7 0 0,9 4 0,6-3-4,16-1-8,9-8 0,13-6 0,3-12 0,10 1 0,5-14 0,3 0 0,-4-10 0,-2-2-73,-4-1-12,-7-6 0,-2 3-7,-12-8-4</inkml:trace>
          <inkml:trace contextRef="#ctx0" brushRef="#br3" timeOffset="146212.3629">3514 11264 3,'-1'-20'55,"0"0"5,-2 1 4,0 0-24,-2 5-3,-1 4-4,-2 5-1,-3 6-8,-1 10-3,-3 11-3,2 8-6,-5 9-4,5 9 1,-1 4 0,6 7-4,3-9-10,5 2-29,6-3-35,7-13-3,6-8-5,1-16-3,6-5-2</inkml:trace>
          <inkml:trace contextRef="#ctx0" brushRef="#br3" timeOffset="145626.329">3581 11352 54,'0'0'69,"0"16"5,-8-4 2,-5-1-2,-3 5-46,0 2-3,0 5-1,-5 1-2,6 0-6,1-1-7,10-1-3,1 0-1,6-1 0,9-6-2,4-3 1,6-1-1,-1-3 0,2-2 0,-1-3-1,-5 0 1,-3-2 0,-5-1-3,-9 0 0,11 0 0,-11 0 0,0 0 0,0 0 0,0 0 0,0 0 0,0 0 0,0 0 0,0 0 0,0 0 0,0 0 0,0 0 0,-4 3 0,4-3 0,0 0 0,0 0 0,0 0 0,0 0 0,0 0 0,0 0 0,0 0 0,0 0 0,0 0 0,0 0 0,0 0 0,0 0 0,0 0 0,0 0 0,0 9 0,0-9 0,0 0 0,0 0 0,0 0 0,0 0 0,0 0-2,0 0 1,0 0 0,0 0 0,0 0 0,0 8 1,0-8-1,0 0 1,0 0 1,0 0 0,0 0 0,0 0 1,0 0 0,0 0-2,0 0 0,6 5 0,-6-5 0,16 0 0,-3 0 0,5-5 0,5 1 0,7-5 0,2 0 0,3 1 0,3-1 0,-4 2 0,0 1 0,-3 1 0,-4 1 0,-7 4 0,-5 0 0,0 0-13,-5 0-27,-10 0-41,12 12-1,-12-12-6,13 6-2,-13-6 0</inkml:trace>
        </inkml:traceGroup>
        <inkml:traceGroup>
          <inkml:annotationXML>
            <emma:emma xmlns:emma="http://www.w3.org/2003/04/emma" version="1.0">
              <emma:interpretation id="{648FFA71-EE9F-45B7-92B3-75655658D26D}" emma:medium="tactile" emma:mode="ink">
                <msink:context xmlns:msink="http://schemas.microsoft.com/ink/2010/main" type="inkWord" rotatedBoundingBox="7500,14517 7936,14511 7939,14783 7503,14789"/>
              </emma:interpretation>
              <emma:one-of disjunction-type="recognition" id="oneOf86">
                <emma:interpretation id="interp426" emma:lang="ko-KR" emma:confidence="0">
                  <emma:literal>o</emma:literal>
                </emma:interpretation>
                <emma:interpretation id="interp427" emma:lang="ko-KR" emma:confidence="0">
                  <emma:literal>0</emma:literal>
                </emma:interpretation>
                <emma:interpretation id="interp428" emma:lang="ko-KR" emma:confidence="0">
                  <emma:literal>O</emma:literal>
                </emma:interpretation>
                <emma:interpretation id="interp429" emma:lang="ko-KR" emma:confidence="0">
                  <emma:literal>〇</emma:literal>
                </emma:interpretation>
                <emma:interpretation id="interp430" emma:lang="ko-KR" emma:confidence="0">
                  <emma:literal>ㅇ</emma:literal>
                </emma:interpretation>
              </emma:one-of>
            </emma:emma>
          </inkml:annotationXML>
          <inkml:trace contextRef="#ctx0" brushRef="#br3" timeOffset="146676.3891">4165 11408 38,'11'-14'71,"-11"14"2,0 0 2,-12-6 0,-6 16-24,1 4-24,-4 3-4,4 7-4,-1 1-1,9 3-2,5 0-4,12-5-1,15-9-9,13-7-2,10-7 0,10-12 0,3-8 0,2-5 0,-7-9 0,-8 0 0,-16-2 0,-15 5 0,-15 1 0,-12 8 0,-19 6 0,-9 6 0,-4 5 0,-2 7-7,1 13-47,5-3-30,15 3 1,10-6-5,15 0-5,10-5 5</inkml:trace>
        </inkml:traceGroup>
        <inkml:traceGroup>
          <inkml:annotationXML>
            <emma:emma xmlns:emma="http://www.w3.org/2003/04/emma" version="1.0">
              <emma:interpretation id="{C8B1E5F6-04B8-4F0E-AFA2-5202A4C674AF}" emma:medium="tactile" emma:mode="ink">
                <msink:context xmlns:msink="http://schemas.microsoft.com/ink/2010/main" type="inkWord" rotatedBoundingBox="8080,14436 8370,14433 8376,14916 8087,14920"/>
              </emma:interpretation>
              <emma:one-of disjunction-type="recognition" id="oneOf87">
                <emma:interpretation id="interp431" emma:lang="ko-KR" emma:confidence="0">
                  <emma:literal>s</emma:literal>
                </emma:interpretation>
                <emma:interpretation id="interp432" emma:lang="ko-KR" emma:confidence="0">
                  <emma:literal>S</emma:literal>
                </emma:interpretation>
                <emma:interpretation id="interp433" emma:lang="ko-KR" emma:confidence="0">
                  <emma:literal>,</emma:literal>
                </emma:interpretation>
                <emma:interpretation id="interp434" emma:lang="ko-KR" emma:confidence="0">
                  <emma:literal>도</emma:literal>
                </emma:interpretation>
                <emma:interpretation id="interp435" emma:lang="ko-KR" emma:confidence="0">
                  <emma:literal>토</emma:literal>
                </emma:interpretation>
              </emma:one-of>
            </emma:emma>
          </inkml:annotationXML>
          <inkml:trace contextRef="#ctx0" brushRef="#br3" timeOffset="147014.4087">4750 11257 24,'24'-9'82,"-5"2"-4,-8 0-4,-11 7-2,-2-9 0,-15 9-50,-5 10-6,-1 3-9,-3 5-2,2 0 2,4 4 2,8 1 0,9-2 0,12-2 0,16 0-1,9 0 0,5 0-8,5 1 0,-2-2 0,-4 1 0,-8-3 0,-15 8 0,-15-2 0,-15 0 0,-16 3 0,-8-1 0,-5 0 0,-2 0 0,2-7 0,7 0 0,22-5-62,-1-12-24,16-9 1,11-15-8,16-6-8</inkml:trace>
        </inkml:traceGroup>
        <inkml:traceGroup>
          <inkml:annotationXML>
            <emma:emma xmlns:emma="http://www.w3.org/2003/04/emma" version="1.0">
              <emma:interpretation id="{A28940BB-F6FB-4A1C-95C8-E49613803D40}" emma:medium="tactile" emma:mode="ink">
                <msink:context xmlns:msink="http://schemas.microsoft.com/ink/2010/main" type="inkWord" rotatedBoundingBox="8527,14358 9433,14346 9440,14834 8534,14845"/>
              </emma:interpretation>
              <emma:one-of disjunction-type="recognition" id="oneOf88">
                <emma:interpretation id="interp436" emma:lang="ko-KR" emma:confidence="0">
                  <emma:literal>태</emma:literal>
                </emma:interpretation>
                <emma:interpretation id="interp437" emma:lang="ko-KR" emma:confidence="0">
                  <emma:literal>테</emma:literal>
                </emma:interpretation>
                <emma:interpretation id="interp438" emma:lang="ko-KR" emma:confidence="0">
                  <emma:literal>切</emma:literal>
                </emma:interpretation>
                <emma:interpretation id="interp439" emma:lang="ko-KR" emma:confidence="0">
                  <emma:literal>ㄻ</emma:literal>
                </emma:interpretation>
                <emma:interpretation id="interp440" emma:lang="ko-KR" emma:confidence="0">
                  <emma:literal>헤</emma:literal>
                </emma:interpretation>
              </emma:one-of>
            </emma:emma>
          </inkml:annotationXML>
          <inkml:trace contextRef="#ctx0" brushRef="#br3" timeOffset="147256.4226">5110 11299 27,'14'0'81,"-14"0"-2,6 12 1,-6 5-1,-3 0 0,-5 4-34,4 4-32,1 6 0,1 5 2,2-4-15,5 3 0,7-6 0,6-3 0,5-4 0,4-7 0,3-5 0,-1-5 0,-2-5 0,2 0 0,-9-9-2,-2-7-82,-1-2-3,-6-12-2,-1-1-9,-6-7-2</inkml:trace>
          <inkml:trace contextRef="#ctx0" brushRef="#br3" timeOffset="147478.4353">5134 11329 70,'-23'4'88,"5"-4"-2,12-8-3,6-4-1,12-11-1,39-2-62,-16 5-17,5-3-2,3 5 0,4-2 0,1 6 0,-8-1 0,-2 7 0,-12 7-23,-5-2-57,-8 3-3,-13 0-3,-9 9-6,-14-3-5</inkml:trace>
          <inkml:trace contextRef="#ctx0" brushRef="#br3" timeOffset="148026.4663">5231 11391 19,'-13'29'85,"11"-9"0,7-5-2,9-12-4,7-5-1,6-22-25,0 7-45,8-1-1,0-1-4,0-1-4,-5-1-2,1-1-2,-1 0-1,0 2 0,0 0 1,-2 2 3,-1 4 3,-4 1 3,0 5 3,-3 8 2,-2 3 1,-5 8-2,-4 13-8,-3 5 0,-3 6 0,-2 8 0,-1 3 0,-1-3 0,-3-1 0,1-6 0,-1-5 0,1-7 0,2-6 0,0-8 0,1-10 0,0 0 0,-10 1 0,10-1 0,-15-16 0,6-1-12,-6-5-9,3-4 2,0-4 1,4-7 7,1-1 5,7-3 8,0 4 5,9-4 2,10 4 3,3 2 1,8 6 1,3 9-2,7 6-1,0 9-4,0 5-7,-1 13 0,-4 10 0,-7 11 0,-10 4 0,-10 5 0,-9 5 0,-15 2 0,-13-4 0,-9 1 0,-6-9 0,0-3-42,-3-3-43,2-14-2,7-6-6,6-14-5,12-10-3</inkml:trace>
        </inkml:traceGroup>
        <inkml:traceGroup>
          <inkml:annotationXML>
            <emma:emma xmlns:emma="http://www.w3.org/2003/04/emma" version="1.0">
              <emma:interpretation id="{EA4CD727-C8F1-4714-9A49-802F3EC2B498}" emma:medium="tactile" emma:mode="ink">
                <msink:context xmlns:msink="http://schemas.microsoft.com/ink/2010/main" type="inkWord" rotatedBoundingBox="10861,14159 11220,14154 11226,14635 10867,14640"/>
              </emma:interpretation>
              <emma:one-of disjunction-type="recognition" id="oneOf89">
                <emma:interpretation id="interp441" emma:lang="ko-KR" emma:confidence="0">
                  <emma:literal>0</emma:literal>
                </emma:interpretation>
                <emma:interpretation id="interp442" emma:lang="ko-KR" emma:confidence="0">
                  <emma:literal>O</emma:literal>
                </emma:interpretation>
                <emma:interpretation id="interp443" emma:lang="ko-KR" emma:confidence="0">
                  <emma:literal>o</emma:literal>
                </emma:interpretation>
                <emma:interpretation id="interp444" emma:lang="ko-KR" emma:confidence="0">
                  <emma:literal>〇</emma:literal>
                </emma:interpretation>
                <emma:interpretation id="interp445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48869.5148">7457 11120 7,'-8'0'60,"4"7"9,-2 9 4,2 4-1,4-20-27,-10 40-13,8-4 0,2 12-1,0-7-6,2-5-5,8-6-4,4-8-2,10-11-3,6-9-7,3-6-4,2-11 0,5-9 0,2-9 0,-4-2 0,-5-4 0,-8-2 0,-7-3 0,-9 2 0,-6 0 0,-3 4 0,-15 3 0,-1 5 0,-4 3 0,2 9 0,-1 4 0,4 12-16,3 5-64,3 8-3,9 4-2,0 1-4,10 6-4</inkml:trace>
        </inkml:traceGroup>
        <inkml:traceGroup>
          <inkml:annotationXML>
            <emma:emma xmlns:emma="http://www.w3.org/2003/04/emma" version="1.0">
              <emma:interpretation id="{99A9C7D5-489F-4072-9AA4-1E26A54377B4}" emma:medium="tactile" emma:mode="ink">
                <msink:context xmlns:msink="http://schemas.microsoft.com/ink/2010/main" type="inkWord" rotatedBoundingBox="11315,14192 11804,14186 11811,14683 11322,14690"/>
              </emma:interpretation>
              <emma:one-of disjunction-type="recognition" id="oneOf90">
                <emma:interpretation id="interp446" emma:lang="ko-KR" emma:confidence="0">
                  <emma:literal>~</emma:literal>
                </emma:interpretation>
                <emma:interpretation id="interp447" emma:lang="ko-KR" emma:confidence="0">
                  <emma:literal>N</emma:literal>
                </emma:interpretation>
                <emma:interpretation id="interp448" emma:lang="ko-KR" emma:confidence="0">
                  <emma:literal>』</emma:literal>
                </emma:interpretation>
                <emma:interpretation id="interp449" emma:lang="ko-KR" emma:confidence="0">
                  <emma:literal>어</emma:literal>
                </emma:interpretation>
                <emma:interpretation id="interp450" emma:lang="ko-KR" emma:confidence="0">
                  <emma:literal>의</emma:literal>
                </emma:interpretation>
              </emma:one-of>
            </emma:emma>
          </inkml:annotationXML>
          <inkml:trace contextRef="#ctx0" brushRef="#br3" timeOffset="149325.5409">7897 11442 18,'0'24'75,"-3"-10"2,3-14-2,0 0-2,-9 0 0,3-13-49,6 0-6,3-9-7,-2-2-3,3-6-2,0-1-1,5-1-2,-3 1-1,2-1-1,1 4 0,1 6-1,1 2 0,3 6-1,2 5 1,0 5 0,0 4 1,1 10 2,2 7 1,-2 7 1,5 3 1,-2 7 0,2 1 2,1 0-2,0-5-3,1-3-3,0-8 0,2-9 0,-1-9 0,-2-5 0,-3-16 0,-3-8 0,-2-6 0,-4-5 0,-4-10 0,-4 3 0,-3-1 0,-7 2 0,-4 3 0,2 10 0,-4 3 0,5 10 0,-3 6 0,11 13-2,0 0-79,0 11-3,10 6-3,-1-4-4,8 13-4</inkml:trace>
        </inkml:traceGroup>
        <inkml:traceGroup>
          <inkml:annotationXML>
            <emma:emma xmlns:emma="http://www.w3.org/2003/04/emma" version="1.0">
              <emma:interpretation id="{84495B01-67DA-4044-B756-CD28864CA719}" emma:medium="tactile" emma:mode="ink">
                <msink:context xmlns:msink="http://schemas.microsoft.com/ink/2010/main" type="inkWord" rotatedBoundingBox="11902,13994 12411,13987 12420,14700 11911,14706"/>
              </emma:interpretation>
              <emma:one-of disjunction-type="recognition" id="oneOf91">
                <emma:interpretation id="interp451" emma:lang="ko-KR" emma:confidence="0">
                  <emma:literal>d</emma:literal>
                </emma:interpretation>
                <emma:interpretation id="interp452" emma:lang="ko-KR" emma:confidence="0">
                  <emma:literal>의</emma:literal>
                </emma:interpretation>
                <emma:interpretation id="interp453" emma:lang="ko-KR" emma:confidence="0">
                  <emma:literal>a</emma:literal>
                </emma:interpretation>
                <emma:interpretation id="interp454" emma:lang="ko-KR" emma:confidence="0">
                  <emma:literal>외</emma:literal>
                </emma:interpretation>
                <emma:interpretation id="interp455" emma:lang="ko-KR" emma:confidence="0">
                  <emma:literal>이</emma:literal>
                </emma:interpretation>
              </emma:one-of>
            </emma:emma>
          </inkml:annotationXML>
          <inkml:trace contextRef="#ctx0" brushRef="#br3" timeOffset="149830.5698">8779 11233 55,'28'-15'69,"-2"0"1,-8-4-5,-6-5 0,-12-3-31,0 7-19,-16 10-2,-6 2-1,-8 7 3,-5 3 2,-6 13 3,-5 14 0,2 3-1,-2 12 0,5-3-16,6 5-3,12 1 0,8-3 0,14-8 0,9-4 0,18-13 0,9-9 0,12-8 0,2-5 0,6-17 0,-1-10 0,-2-7 0,-7-12 0,-8-2 0,-8-6 0,-10-2 0,-10-2 0,-9-1 0,0 5 0,-7 2 0,-3 9 0,-3 5 0,-1 7 0,3 5 0,-1 12 0,3 11 0,0 6 0,4 10 0,3 9 0,2 13 0,3 7 0,1 11 0,4 8 0,-1 2 0,6 6 0,0 2 0,-3-3 0,4 0 0,-6-12 0,4-3-80,2-11-5,-3-17-2,1-7-6,-4-15-3</inkml:trace>
        </inkml:traceGroup>
        <inkml:traceGroup>
          <inkml:annotationXML>
            <emma:emma xmlns:emma="http://www.w3.org/2003/04/emma" version="1.0">
              <emma:interpretation id="{BD10F07B-C166-41ED-A61B-5E539FA12092}" emma:medium="tactile" emma:mode="ink">
                <msink:context xmlns:msink="http://schemas.microsoft.com/ink/2010/main" type="inkWord" rotatedBoundingBox="12492,14234 12957,14228 12963,14698 12498,14704"/>
              </emma:interpretation>
              <emma:one-of disjunction-type="recognition" id="oneOf92">
                <emma:interpretation id="interp456" emma:lang="ko-KR" emma:confidence="0">
                  <emma:literal>e</emma:literal>
                </emma:interpretation>
                <emma:interpretation id="interp457" emma:lang="ko-KR" emma:confidence="0">
                  <emma:literal>은</emma:literal>
                </emma:interpretation>
                <emma:interpretation id="interp458" emma:lang="ko-KR" emma:confidence="0">
                  <emma:literal>으</emma:literal>
                </emma:interpretation>
                <emma:interpretation id="interp459" emma:lang="ko-KR" emma:confidence="0">
                  <emma:literal>c</emma:literal>
                </emma:interpretation>
                <emma:interpretation id="interp460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50231.5928">9067 11372 30,'0'0'78,"-13"10"-1,13-10 1,0 0-2,10-8 1,-11-5-53,24 5-6,15-5-5,5-3-1,10-3-2,0-2-4,2-5-2,-5 1-2,-2-5 0,-12-7 0,-7 5 0,-10-3-2,-14 6 0,-8 3 0,-18 10 0,-8 8 0,-10 8 0,-7 8 0,-7 13 0,2 7 0,-1 8 0,2 3 0,12 5 0,7-1 0,12 2 0,15-3 0,7-7 0,16-1 0,9-6 0,8-5 0,8-3 0,1-11 0,2-1 0,-3 0-16,-5-9-69,-1-11-2,-10-7-5,-2-6-4,-9-6-2</inkml:trace>
        </inkml:traceGroup>
        <inkml:traceGroup>
          <inkml:annotationXML>
            <emma:emma xmlns:emma="http://www.w3.org/2003/04/emma" version="1.0">
              <emma:interpretation id="{B14189F9-A352-4544-9B6B-0FF36E13D8D5}" emma:medium="tactile" emma:mode="ink">
                <msink:context xmlns:msink="http://schemas.microsoft.com/ink/2010/main" type="inkWord" rotatedBoundingBox="13039,14263 13640,14255 13645,14646 13044,14654"/>
              </emma:interpretation>
              <emma:one-of disjunction-type="recognition" id="oneOf93">
                <emma:interpretation id="interp461" emma:lang="ko-KR" emma:confidence="0">
                  <emma:literal>r</emma:literal>
                </emma:interpretation>
                <emma:interpretation id="interp462" emma:lang="ko-KR" emma:confidence="0">
                  <emma:literal>V</emma:literal>
                </emma:interpretation>
                <emma:interpretation id="interp463" emma:lang="ko-KR" emma:confidence="0">
                  <emma:literal>v</emma:literal>
                </emma:interpretation>
                <emma:interpretation id="interp464" emma:lang="ko-KR" emma:confidence="0">
                  <emma:literal>8</emma:literal>
                </emma:interpretation>
                <emma:interpretation id="interp465" emma:lang="ko-KR" emma:confidence="0">
                  <emma:literal>나</emma:literal>
                </emma:interpretation>
              </emma:one-of>
            </emma:emma>
          </inkml:annotationXML>
          <inkml:trace contextRef="#ctx0" brushRef="#br3" timeOffset="150521.6093">9598 11186 56,'12'-4'84,"4"4"-1,-1 8-1,1 4-1,-2 2-2,-6 7-58,5 9-5,-2 3-7,0 2-9,-2-1 0,0-5 0,-1-4 0,0-10 0,-8-15 0,13 4 0,-3-14 0,1-14 0,1-9 0,4-7 0,-2-6 0,4 1 0,4 1 0,4 0 0,2 5 0,1 10 0,-1 7 0,0 7 0,6 13 0,-7 0 0,0 7-70,7 12-14,-11-3-1,4 4-6,-4-3-6</inkml:trace>
        </inkml:traceGroup>
        <inkml:traceGroup>
          <inkml:annotationXML>
            <emma:emma xmlns:emma="http://www.w3.org/2003/04/emma" version="1.0">
              <emma:interpretation id="{635CB697-9A8E-423C-8D6F-0B19D71CEE0B}" emma:medium="tactile" emma:mode="ink">
                <msink:context xmlns:msink="http://schemas.microsoft.com/ink/2010/main" type="inkWord" rotatedBoundingBox="14900,14130 15342,14125 15349,14723 14908,14729"/>
              </emma:interpretation>
              <emma:one-of disjunction-type="recognition" id="oneOf94">
                <emma:interpretation id="interp466" emma:lang="ko-KR" emma:confidence="0">
                  <emma:literal>s</emma:literal>
                </emma:interpretation>
                <emma:interpretation id="interp467" emma:lang="ko-KR" emma:confidence="0">
                  <emma:literal>S</emma:literal>
                </emma:interpretation>
                <emma:interpretation id="interp468" emma:lang="ko-KR" emma:confidence="0">
                  <emma:literal>5</emma:literal>
                </emma:interpretation>
                <emma:interpretation id="interp469" emma:lang="ko-KR" emma:confidence="0">
                  <emma:literal>8</emma:literal>
                </emma:interpretation>
                <emma:interpretation id="interp470" emma:lang="ko-KR" emma:confidence="0">
                  <emma:literal>’</emma:literal>
                </emma:interpretation>
              </emma:one-of>
            </emma:emma>
          </inkml:annotationXML>
          <inkml:trace contextRef="#ctx0" brushRef="#br3" timeOffset="151739.679">11845 10965 1,'12'-11'58,"0"3"9,0-2 2,-1 0-2,-11 10-33,7-11-4,-7 11-6,-13 1-1,-6 8-5,-8 2-6,-7 2-2,-6 5 0,-1-1 0,0 2 1,-2-1-1,13 0-2,7 2 0,15-2-2,9 5-1,19-2 0,12 6-2,12-1-1,5 6 0,4-3-1,-3 5 0,-12-4 2,-11 3 0,-17-4 1,-12 4 2,-21-6-6,-14 1 0,-16-8 0,-6 0 0,-1-8 0,-2-5 0,11 3 0,6-9-40,14-1-40,17-3-3,12-10-2,14 0-7,14-6-2</inkml:trace>
        </inkml:traceGroup>
        <inkml:traceGroup>
          <inkml:annotationXML>
            <emma:emma xmlns:emma="http://www.w3.org/2003/04/emma" version="1.0">
              <emma:interpretation id="{9BAE9D24-1934-47A6-9B41-06778B756146}" emma:medium="tactile" emma:mode="ink">
                <msink:context xmlns:msink="http://schemas.microsoft.com/ink/2010/main" type="inkWord" rotatedBoundingBox="15517,14234 15991,14227 15996,14653 15523,14659"/>
              </emma:interpretation>
              <emma:one-of disjunction-type="recognition" id="oneOf95">
                <emma:interpretation id="interp471" emma:lang="ko-KR" emma:confidence="0">
                  <emma:literal>c</emma:literal>
                </emma:interpretation>
                <emma:interpretation id="interp472" emma:lang="ko-KR" emma:confidence="0">
                  <emma:literal>C</emma:literal>
                </emma:interpretation>
                <emma:interpretation id="interp473" emma:lang="ko-KR" emma:confidence="0">
                  <emma:literal>으</emma:literal>
                </emma:interpretation>
                <emma:interpretation id="interp474" emma:lang="ko-KR" emma:confidence="0">
                  <emma:literal>오</emma:literal>
                </emma:interpretation>
                <emma:interpretation id="interp475" emma:lang="ko-KR" emma:confidence="0">
                  <emma:literal>e</emma:literal>
                </emma:interpretation>
              </emma:one-of>
            </emma:emma>
          </inkml:annotationXML>
          <inkml:trace contextRef="#ctx0" brushRef="#br3" timeOffset="152201.7054">12347 11216 32,'8'-11'38,"-3"-5"5,-5-1-29,9-5 3,1 5 4,-2-5 7,1 3 2,-3-1 3,-2 1-1,-1 4-3,-3 3-1,-9 8-2,-8 2-2,-4 4-3,-8 9-2,-6 9 0,-3 6 0,-5 12 0,5 0-3,-1 6-13,9-2-3,8 1 0,13-1 0,9-8 0,14-3 0,17-10 0,13-4 0,5-8 0,12-2 0,1-6-61,-1-5-24,-1-9-1,-10-3-7,-8-3-5</inkml:trace>
        </inkml:traceGroup>
        <inkml:traceGroup>
          <inkml:annotationXML>
            <emma:emma xmlns:emma="http://www.w3.org/2003/04/emma" version="1.0">
              <emma:interpretation id="{55ECDE71-993D-4548-9CA9-0F6C541780C5}" emma:medium="tactile" emma:mode="ink">
                <msink:context xmlns:msink="http://schemas.microsoft.com/ink/2010/main" type="inkWord" rotatedBoundingBox="15973,13980 16750,13970 16760,14696 15983,14706"/>
              </emma:interpretation>
              <emma:one-of disjunction-type="recognition" id="oneOf96">
                <emma:interpretation id="interp476" emma:lang="ko-KR" emma:confidence="0">
                  <emma:literal>에</emma:literal>
                </emma:interpretation>
                <emma:interpretation id="interp477" emma:lang="ko-KR" emma:confidence="0">
                  <emma:literal>어</emma:literal>
                </emma:interpretation>
                <emma:interpretation id="interp478" emma:lang="ko-KR" emma:confidence="0">
                  <emma:literal>야</emma:literal>
                </emma:interpretation>
                <emma:interpretation id="interp479" emma:lang="ko-KR" emma:confidence="0">
                  <emma:literal>시</emma:literal>
                </emma:interpretation>
                <emma:interpretation id="interp480" emma:lang="ko-KR" emma:confidence="0">
                  <emma:literal>세</emma:literal>
                </emma:interpretation>
              </emma:one-of>
            </emma:emma>
          </inkml:annotationXML>
          <inkml:trace contextRef="#ctx0" brushRef="#br3" timeOffset="152741.7363">12883 11159 19,'2'-8'52,"-2"8"7,0-13 1,-2 5-28,-2-6-1,4 14-3,-14-19-2,5 14-3,-5 1-3,-6 4 1,-6 4 2,-4 12 0,-3 15 1,-5-2-1,-3 12-1,5-2-2,0 6-15,12-3-5,8-6 0,13-7 0,7-10 0,18-13 0,9-7 0,9-13 0,4-12 0,3-10 0,-4-4 0,-2-4-6,-7-2-8,-8 6 3,-5 6 4,-11 5 4,-2 11 7,-8 18 4,0 0 5,5 10 0,-2 15-10,5 5-3,3 8 0,5 3 0,3-1 0,5 0 0,3-8 0,6-4 0,-3-7 0,1-6 0,-3-10 0,1-5 0,-8-7-69,-5-13-17,2-6-1,-13-9-5,2-4-4</inkml:trace>
          <inkml:trace contextRef="#ctx0" brushRef="#br3" timeOffset="152976.7498">13253 10761 20,'0'0'75,"0"0"7,0 0-1,0 23 1,-2 4 0,-6 9-48,1 14-4,0 9-5,0 8-25,2 1 0,2 5 0,3-4 0,0-3 0,6-9 0,2-9 0,0-13 0,7-8-7,2-10-76,-6-13-2,4-4-5,-6-11-4,5-6-3</inkml:trace>
        </inkml:traceGroup>
        <inkml:traceGroup>
          <inkml:annotationXML>
            <emma:emma xmlns:emma="http://www.w3.org/2003/04/emma" version="1.0">
              <emma:interpretation id="{75F77D12-5CAA-4D7D-B3CF-A4DD861A15C1}" emma:medium="tactile" emma:mode="ink">
                <msink:context xmlns:msink="http://schemas.microsoft.com/ink/2010/main" type="inkWord" rotatedBoundingBox="16871,14262 17373,14256 17378,14634 16876,14641"/>
              </emma:interpretation>
              <emma:one-of disjunction-type="recognition" id="oneOf97">
                <emma:interpretation id="interp481" emma:lang="ko-KR" emma:confidence="0">
                  <emma:literal>a</emma:literal>
                </emma:interpretation>
                <emma:interpretation id="interp482" emma:lang="ko-KR" emma:confidence="0">
                  <emma:literal>이</emma:literal>
                </emma:interpretation>
                <emma:interpretation id="interp483" emma:lang="ko-KR" emma:confidence="0">
                  <emma:literal>의</emma:literal>
                </emma:interpretation>
                <emma:interpretation id="interp484" emma:lang="ko-KR" emma:confidence="0">
                  <emma:literal>어</emma:literal>
                </emma:interpretation>
                <emma:interpretation id="interp485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153481.7787">13709 11165 46,'14'-21'68,"-2"1"3,-5-4 0,-3 6-30,-4 1-3,-7 7-3,-6 4-1,-10 6-5,-7 13-5,-8 7-3,-3 8 0,1 4-9,1 4-12,6 2 0,6 1 0,9 1 0,13-7 0,9-7 0,15-8 0,11-6 0,4-12 0,2-6 0,2-16 0,0-6 0,-4-9 0,-6-2 0,-3 0 0,-11 0 0,-1 8 0,-8 4 0,0 11 0,-5 16 0,0 0 0,0 13 0,0 12 0,4 2 0,3 8 0,5 3 0,3-3 0,8 3 0,-1-6 0,2-2 0,-3-6 0,-5-7-75,1-6-10,-7-11-1,-1-8-8,-9-14-4</inkml:trace>
        </inkml:traceGroup>
        <inkml:traceGroup>
          <inkml:annotationXML>
            <emma:emma xmlns:emma="http://www.w3.org/2003/04/emma" version="1.0">
              <emma:interpretation id="{852AC7ED-5CB3-4187-8AA7-25891DBB39E7}" emma:medium="tactile" emma:mode="ink">
                <msink:context xmlns:msink="http://schemas.microsoft.com/ink/2010/main" type="inkWord" rotatedBoundingBox="17437,14274 17927,14267 17932,14643 17441,14650"/>
              </emma:interpretation>
              <emma:one-of disjunction-type="recognition" id="oneOf98">
                <emma:interpretation id="interp486" emma:lang="ko-KR" emma:confidence="0">
                  <emma:literal>r</emma:literal>
                </emma:interpretation>
                <emma:interpretation id="interp487" emma:lang="ko-KR" emma:confidence="0">
                  <emma:literal>「</emma:literal>
                </emma:interpretation>
                <emma:interpretation id="interp488" emma:lang="ko-KR" emma:confidence="0">
                  <emma:literal>사</emma:literal>
                </emma:interpretation>
                <emma:interpretation id="interp489" emma:lang="ko-KR" emma:confidence="0">
                  <emma:literal>‘</emma:literal>
                </emma:interpretation>
                <emma:interpretation id="interp490" emma:lang="ko-KR" emma:confidence="0">
                  <emma:literal>'</emma:literal>
                </emma:interpretation>
              </emma:one-of>
            </emma:emma>
          </inkml:annotationXML>
          <inkml:trace contextRef="#ctx0" brushRef="#br3" timeOffset="153819.798">13995 11133 76,'4'16'85,"1"5"-1,-1 5-2,0 3-3,-1 6-37,-1 4-6,-2 1-15,0-6-15,0-3-6,-3-10 0,0-6 0,3-15 0,0 0 0,-7-11 0,7-12 0,4-10 0,5-1 0,4-6 0,9-1 0,5 0 0,9 5 0,8 4 0,2 9 0,1 2 0,2 12 0,-6-1 0,-1-17-63,-3 32-19,-17 0 1,-3 5-7,-10-7-3,1 1-5</inkml:trace>
        </inkml:traceGroup>
        <inkml:traceGroup>
          <inkml:annotationXML>
            <emma:emma xmlns:emma="http://www.w3.org/2003/04/emma" version="1.0">
              <emma:interpretation id="{B77EA978-E2C7-4A4F-8CD6-F01A80FCADD8}" emma:medium="tactile" emma:mode="ink">
                <msink:context xmlns:msink="http://schemas.microsoft.com/ink/2010/main" type="inkWord" rotatedBoundingBox="18471,14142 19199,14132 19206,14622 18477,14632"/>
              </emma:interpretation>
              <emma:one-of disjunction-type="recognition" id="oneOf99">
                <emma:interpretation id="interp491" emma:lang="ko-KR" emma:confidence="0">
                  <emma:literal>m</emma:literal>
                </emma:interpretation>
                <emma:interpretation id="interp492" emma:lang="ko-KR" emma:confidence="0">
                  <emma:literal>머</emma:literal>
                </emma:interpretation>
                <emma:interpretation id="interp493" emma:lang="ko-KR" emma:confidence="0">
                  <emma:literal>메</emma:literal>
                </emma:interpretation>
                <emma:interpretation id="interp494" emma:lang="ko-KR" emma:confidence="0">
                  <emma:literal>미</emma:literal>
                </emma:interpretation>
                <emma:interpretation id="interp495" emma:lang="ko-KR" emma:confidence="0">
                  <emma:literal>매</emma:literal>
                </emma:interpretation>
              </emma:one-of>
            </emma:emma>
          </inkml:annotationXML>
          <inkml:trace contextRef="#ctx0" brushRef="#br3" timeOffset="154918.8608">15038 10946 33,'0'0'71,"0"0"6,0 0 5,-9 22-3,9 3-29,5 13-8,-1 4-11,6 12 0,-4-3-16,2 4-15,-1-8 0,1-5 0,-5-10 0,2-8 0,1-7 0,-6-17 0,0 0 0,0-14 0,0-11 0,-6-5 0,5-7 0,-6-4 0,3-4 0,4-3 0,0 2 0,7 3 0,7 4 0,4 5 0,4 7 0,9 9 0,-1 12 0,4 6 0,-2 7 0,1 15 0,-3 10 0,-2 9 0,-6 4 0,-6 4 0,-7-3 0,-1 1 0,-6-6 0,-2-8 0,-4-5 0,-4-13 0,-1-10 0,1-5 0,2-14 0,3-10 0,0-6 0,2-9 0,2-4 0,10-5 0,4 1 0,7 1 0,5 4 0,4 4 0,4 8-4,4 11 5,-1 11 2,0 9-3,-3 13 0,-4 12 0,-6 10 0,-6 6 0,-5 10 0,-5-1 0,-7 2 0,0-7 0,-2-2 0,0-6 0,-9-10 0,5-3 0,-1-8 0,5-17 0,-7 15 0,7-15 0,-12-12-87,11-4 0,1-10-3,0 0-6,0-8-1</inkml:trace>
        </inkml:traceGroup>
        <inkml:traceGroup>
          <inkml:annotationXML>
            <emma:emma xmlns:emma="http://www.w3.org/2003/04/emma" version="1.0">
              <emma:interpretation id="{C08630E4-DF4F-44EB-B80F-89E51248446C}" emma:medium="tactile" emma:mode="ink">
                <msink:context xmlns:msink="http://schemas.microsoft.com/ink/2010/main" type="inkWord" rotatedBoundingBox="19414,13811 20933,13792 20944,14676 19425,14696"/>
              </emma:interpretation>
              <emma:one-of disjunction-type="recognition" id="oneOf100">
                <emma:interpretation id="interp496" emma:lang="ko-KR" emma:confidence="0">
                  <emma:literal>뗘</emma:literal>
                </emma:interpretation>
                <emma:interpretation id="interp497" emma:lang="ko-KR" emma:confidence="0">
                  <emma:literal>쌔</emma:literal>
                </emma:interpretation>
                <emma:interpretation id="interp498" emma:lang="ko-KR" emma:confidence="0">
                  <emma:literal>엑</emma:literal>
                </emma:interpretation>
                <emma:interpretation id="interp499" emma:lang="ko-KR" emma:confidence="0">
                  <emma:literal>남</emma:literal>
                </emma:interpretation>
                <emma:interpretation id="interp500" emma:lang="ko-KR" emma:confidence="0">
                  <emma:literal>람</emma:literal>
                </emma:interpretation>
              </emma:one-of>
            </emma:emma>
          </inkml:annotationXML>
          <inkml:trace contextRef="#ctx0" brushRef="#br3" timeOffset="155754.9087">15987 10970 63,'21'0'78,"-9"3"3,-5 8 2,-6 11-28,-1 6-1,-6 6-10,-5 3-7,1 4-21,0-4-16,3-1 0,3-5 0,4-8 0,2-7 0,9-8 0,4-8 0,4-8 0,0-9 0,3-11 0,-2-3 0,0-8 0,-3 4 0,-7 0 0,-2 6 0,-5 6 0,-3 12 0,0 11 0,-15 9 0,4 15 0,2 6 0,2 6 0,7 2 0,4 0 0,13-3 0,7-1 0,11-8 0,8-9 0,9-8 0,6-9 0,7-5 0,-1-12 0,-2-14 0,-3-8 0,-10-10 0,-4-8 0,-7-3 0,-10-10 0,-13 1 0,-7 0 0,-7 3 0,-1 6 0,-12 10-2,-5 7-1,-8 9 3,-5 14 5,-1 15-5,-1 10 0,-1 19 0,1 17 0,5 19 0,8 15 0,4 13 0,7 5 0,8 5 0,7-1 0,9-7 0,14-11 0,8-18 0,2-19 0,13-17 0,4-19 0,1-15 0,0-19 0,2-12 0,-10-12 0,-7-12 0,-4-7 0,-10-4 0,-8-4 0,-3 1-18,-7 3-6,-2 5 2,-3 4 7,2 14 7,-4 5 8,0 15 7,0 7 5,1 15 3,-5 10 3,10 14 1,-5 16-3,-2 9-16,4 15 0,-2 10 0,2 9 0,2 3 0,2 3 0,0-3 0,1-3 0,0-12 0,0-5 0,-2-15 0,-7-10-46,-2-8-40,-5-23-4,-7-4-3,-11-24-7,-2-1 4</inkml:trace>
          <inkml:trace contextRef="#ctx0" brushRef="#br3" timeOffset="156051.9257">16890 11171 73,'-25'13'85,"7"-5"-2,6-1-5,12-7 0,3-13-1,16-7-62,16 1-2,4 1-6,10-7-5,9 3-2,1 0 0,6 2 0,-1 6 0,-3 6 0,-4 5 0,-7 4 0,-10 14 0,-10 7 0,-10 8 0,-7 11 0,-12 3 0,-5 5 0,-11 3 0,-3-6 0,1-7 0,1-3 0,1-11 0,8-8 0,-5-9-23,12-14-64,2-16-3,5-17-2,4-10-9,-4-17 1</inkml:trace>
        </inkml:traceGroup>
        <inkml:traceGroup>
          <inkml:annotationXML>
            <emma:emma xmlns:emma="http://www.w3.org/2003/04/emma" version="1.0">
              <emma:interpretation id="{49535852-363B-4CE4-83DE-5A74B59C62AA}" emma:medium="tactile" emma:mode="ink">
                <msink:context xmlns:msink="http://schemas.microsoft.com/ink/2010/main" type="inkWord" rotatedBoundingBox="20924,14007 21017,14005 21019,14153 20926,14154"/>
              </emma:interpretation>
              <emma:one-of disjunction-type="recognition" id="oneOf101">
                <emma:interpretation id="interp501" emma:lang="ko-KR" emma:confidence="0">
                  <emma:literal>'</emma:literal>
                </emma:interpretation>
                <emma:interpretation id="interp502" emma:lang="ko-KR" emma:confidence="0">
                  <emma:literal>`</emma:literal>
                </emma:interpretation>
                <emma:interpretation id="interp503" emma:lang="ko-KR" emma:confidence="0">
                  <emma:literal>‘</emma:literal>
                </emma:interpretation>
                <emma:interpretation id="interp504" emma:lang="ko-KR" emma:confidence="0">
                  <emma:literal>’</emma:literal>
                </emma:interpretation>
                <emma:interpretation id="interp505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156196.9339">17482 10841 41,'0'-14'87,"0"5"-3,0 9-4,0-10-4,0 10-2,1-11-36,3 16-43,6 16-20,2 3-49,-3 1-1,9 3-5,-1-8-4,6 3-3</inkml:trace>
        </inkml:traceGroup>
        <inkml:traceGroup>
          <inkml:annotationXML>
            <emma:emma xmlns:emma="http://www.w3.org/2003/04/emma" version="1.0">
              <emma:interpretation id="{7D778E91-44C7-4A66-92C2-AFEF79AF6FE8}" emma:medium="tactile" emma:mode="ink">
                <msink:context xmlns:msink="http://schemas.microsoft.com/ink/2010/main" type="inkWord" rotatedBoundingBox="21105,14201 21495,14196 21505,14958 21115,14963"/>
              </emma:interpretation>
              <emma:one-of disjunction-type="recognition" id="oneOf102">
                <emma:interpretation id="interp506" emma:lang="ko-KR" emma:confidence="0">
                  <emma:literal>p</emma:literal>
                </emma:interpretation>
                <emma:interpretation id="interp507" emma:lang="ko-KR" emma:confidence="0">
                  <emma:literal>P</emma:literal>
                </emma:interpretation>
                <emma:interpretation id="interp508" emma:lang="ko-KR" emma:confidence="0">
                  <emma:literal>b</emma:literal>
                </emma:interpretation>
                <emma:interpretation id="interp509" emma:lang="ko-KR" emma:confidence="0">
                  <emma:literal>r</emma:literal>
                </emma:interpretation>
                <emma:interpretation id="interp510" emma:lang="ko-KR" emma:confidence="0">
                  <emma:literal>ㅑ</emma:literal>
                </emma:interpretation>
              </emma:one-of>
            </emma:emma>
          </inkml:annotationXML>
          <inkml:trace contextRef="#ctx0" brushRef="#br3" timeOffset="156624.9583">17747 10990 1,'8'6'80,"-3"3"5,-2 9 3,1 9-3,-1 6-1,-3 11-24,3 10-32,-3 11-28,0 9 0,0 3 0,0-1 0,0-8 0,0-2 0,5-11 0,-1-14 0,3-9 0,0-15 0,-7-17 0,4-5 0,-4-19 0,-2-9 0,-6-8 0,3-6 0,-2-9 0,2-4 0,0-1 0,5 0 0,0 3 0,13 2-2,8 10-6,5 2 5,8 17 4,4 3 5,2 17 0,-3 7-6,-1 11 0,-10 14 0,-11 5 0,-14 7 0,-10-1 0,-21 6 0,-8-7 0,-6 0 0,-9-7 0,3 4 0,-2-9-64,8-9-22,10-9-2,9-7-5,17-11-5</inkml:trace>
        </inkml:traceGroup>
        <inkml:traceGroup>
          <inkml:annotationXML>
            <emma:emma xmlns:emma="http://www.w3.org/2003/04/emma" version="1.0">
              <emma:interpretation id="{141E11DB-4B5A-4AA5-BD31-71C8BBA90568}" emma:medium="tactile" emma:mode="ink">
                <msink:context xmlns:msink="http://schemas.microsoft.com/ink/2010/main" type="inkWord" rotatedBoundingBox="21827,13938 21877,13937 21887,14678 21837,14679"/>
              </emma:interpretation>
              <emma:one-of disjunction-type="recognition" id="oneOf103">
                <emma:interpretation id="interp511" emma:lang="ko-KR" emma:confidence="0">
                  <emma:literal>l</emma:literal>
                </emma:interpretation>
                <emma:interpretation id="interp512" emma:lang="ko-KR" emma:confidence="0">
                  <emma:literal>1</emma:literal>
                </emma:interpretation>
                <emma:interpretation id="interp513" emma:lang="ko-KR" emma:confidence="0">
                  <emma:literal>I</emma:literal>
                </emma:interpretation>
                <emma:interpretation id="interp514" emma:lang="ko-KR" emma:confidence="0">
                  <emma:literal>!</emma:literal>
                </emma:interpretation>
                <emma:interpretation id="interp515" emma:lang="ko-KR" emma:confidence="0">
                  <emma:literal>Ⅰ</emma:literal>
                </emma:interpretation>
              </emma:one-of>
            </emma:emma>
          </inkml:annotationXML>
          <inkml:trace contextRef="#ctx0" brushRef="#br3" timeOffset="157081.9843">18429 10756 67,'1'-17'79,"2"6"-4,-3 11 2,0 0 0,1 49-22,1-21-24,-2 12-6,-5 16-6,-4 10-13,0 8-6,0 2 0,5 2 0,0-9 0,3-5 0,0-10 0,1-14 0,4-11 0,4-11 0,-8-18 0,0 0-51,9-6-35,-6-17-2,2-2-5,-3-9-5,2 0 3</inkml:trace>
        </inkml:traceGroup>
        <inkml:traceGroup>
          <inkml:annotationXML>
            <emma:emma xmlns:emma="http://www.w3.org/2003/04/emma" version="1.0">
              <emma:interpretation id="{7D2243E2-3A39-4F7E-A09F-9BB9D0EF5613}" emma:medium="tactile" emma:mode="ink">
                <msink:context xmlns:msink="http://schemas.microsoft.com/ink/2010/main" type="inkWord" rotatedBoundingBox="22037,14093 22167,14091 22174,14665 22045,14667"/>
              </emma:interpretation>
              <emma:one-of disjunction-type="recognition" id="oneOf104">
                <emma:interpretation id="interp516" emma:lang="ko-KR" emma:confidence="0">
                  <emma:literal>i</emma:literal>
                </emma:interpretation>
                <emma:interpretation id="interp517" emma:lang="ko-KR" emma:confidence="0">
                  <emma:literal>ⅰ</emma:literal>
                </emma:interpretation>
                <emma:interpretation id="interp518" emma:lang="ko-KR" emma:confidence="0">
                  <emma:literal>「</emma:literal>
                </emma:interpretation>
                <emma:interpretation id="interp519" emma:lang="ko-KR" emma:confidence="0">
                  <emma:literal>j</emma:literal>
                </emma:interpretation>
                <emma:interpretation id="interp520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157365.0008">18599 11205 63,'14'3'93,"-3"3"-3,3 9-4,-1 2-2,2 6-1,-6-6-71,0 16-12,-3-2 0,-2 3 0,-1-8 0,-2-6 0,-1-7 0,3 0 0,-3-13-50,0 0-34,13-17-1,-9-12-6,4-4-8,-4-19 2</inkml:trace>
          <inkml:trace contextRef="#ctx0" brushRef="#br3" timeOffset="157511.0091">18675 10894 78,'-16'-4'85,"2"-1"-6,14 5-9,-17-2-17,17 2-25,0 4-96,4 10-5,9 11-6,-2-2-5,13 4 0</inkml:trace>
        </inkml:traceGroup>
        <inkml:traceGroup>
          <inkml:annotationXML>
            <emma:emma xmlns:emma="http://www.w3.org/2003/04/emma" version="1.0">
              <emma:interpretation id="{73133797-3FBC-4AB0-984C-7B1942981829}" emma:medium="tactile" emma:mode="ink">
                <msink:context xmlns:msink="http://schemas.microsoft.com/ink/2010/main" type="inkWord" rotatedBoundingBox="22413,14264 22781,14259 22786,14627 22418,14632"/>
              </emma:interpretation>
              <emma:one-of disjunction-type="recognition" id="oneOf105">
                <emma:interpretation id="interp521" emma:lang="ko-KR" emma:confidence="0">
                  <emma:literal>c</emma:literal>
                </emma:interpretation>
                <emma:interpretation id="interp522" emma:lang="ko-KR" emma:confidence="0">
                  <emma:literal>C</emma:literal>
                </emma:interpretation>
                <emma:interpretation id="interp523" emma:lang="ko-KR" emma:confidence="0">
                  <emma:literal>오</emma:literal>
                </emma:interpretation>
                <emma:interpretation id="interp524" emma:lang="ko-KR" emma:confidence="0">
                  <emma:literal>으</emma:literal>
                </emma:interpretation>
                <emma:interpretation id="interp525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157813.0263">19178 11079 31,'7'-10'80,"1"3"-2,-8-2 1,-8 8-2,-10 1 2,-10 13-46,-2 9-7,-2 4-7,-1 8-10,2 3-9,7 4 0,12 0 0,9-4 0,8-3 0,13-7 0,12 0 0,4-10 0,13-8-4,0-6-80,-1-6-2,3-8-4,-4-7-5,3-3-3</inkml:trace>
        </inkml:traceGroup>
        <inkml:traceGroup>
          <inkml:annotationXML>
            <emma:emma xmlns:emma="http://www.w3.org/2003/04/emma" version="1.0">
              <emma:interpretation id="{31683A90-364E-4504-937A-A18A018ABD80}" emma:medium="tactile" emma:mode="ink">
                <msink:context xmlns:msink="http://schemas.microsoft.com/ink/2010/main" type="inkWord" rotatedBoundingBox="22763,14260 23309,14253 23315,14699 22769,14706"/>
              </emma:interpretation>
              <emma:one-of disjunction-type="recognition" id="oneOf106">
                <emma:interpretation id="interp526" emma:lang="ko-KR" emma:confidence="0">
                  <emma:literal>a</emma:literal>
                </emma:interpretation>
                <emma:interpretation id="interp527" emma:lang="ko-KR" emma:confidence="0">
                  <emma:literal>아</emma:literal>
                </emma:interpretation>
                <emma:interpretation id="interp528" emma:lang="ko-KR" emma:confidence="0">
                  <emma:literal>요</emma:literal>
                </emma:interpretation>
                <emma:interpretation id="interp529" emma:lang="ko-KR" emma:confidence="0">
                  <emma:literal>∞</emma:literal>
                </emma:interpretation>
                <emma:interpretation id="interp530" emma:lang="ko-KR" emma:confidence="0">
                  <emma:literal>이</emma:literal>
                </emma:interpretation>
              </emma:one-of>
            </emma:emma>
          </inkml:annotationXML>
          <inkml:trace contextRef="#ctx0" brushRef="#br3" timeOffset="158451.0629">19660 11072 29,'-7'-10'60,"7"10"2,-9-11 2,9 11 0,-12-4-32,2 4-7,2 0-6,-7 2 1,0 5 1,-1-1-2,-3 6 0,1-4-2,-2 6-2,1-5 0,-2 7-2,3-1-2,-1 2-5,3 2-6,-2 3 0,5 6 0,-1 5 0,1 1 0,3 1 0,-2-1 0,5-2 0,2-2 0,5-10 0,0-6 0,0-14 0,17 5 0,-3-9 0,5-3 0,-2-9 0,8-1 0,1-4 0,-1 0 0,2 2 0,-1-2 0,-2 0 0,-2-2 0,1 3 0,-5-1 0,-2 6 0,-4-2 0,0 5 0,-5 2 0,-7 10 0,9-7 0,-9 7 0,3 16 0,-2 2 0,2 9 0,0 5 0,4 3 0,2 4 0,3-2 0,5-4 0,3-3 0,3-9 0,0-10 0,0-7 0,-2-4 0,-6-10 0,0-3-30,-5-9-56,-10-10-4,1-4-3,-2-6-6,-2-3-1</inkml:trace>
        </inkml:traceGroup>
        <inkml:traceGroup>
          <inkml:annotationXML>
            <emma:emma xmlns:emma="http://www.w3.org/2003/04/emma" version="1.0">
              <emma:interpretation id="{D501952D-8BDA-42BE-AB2E-84CD899C8BE2}" emma:medium="tactile" emma:mode="ink">
                <msink:context xmlns:msink="http://schemas.microsoft.com/ink/2010/main" type="inkWord" rotatedBoundingBox="23060,13952 23700,13944 23709,14640 23069,14648"/>
              </emma:interpretation>
              <emma:one-of disjunction-type="recognition" id="oneOf107">
                <emma:interpretation id="interp531" emma:lang="ko-KR" emma:confidence="0">
                  <emma:literal>t</emma:literal>
                </emma:interpretation>
                <emma:interpretation id="interp532" emma:lang="ko-KR" emma:confidence="0">
                  <emma:literal>*</emma:literal>
                </emma:interpretation>
                <emma:interpretation id="interp533" emma:lang="ko-KR" emma:confidence="0">
                  <emma:literal>+</emma:literal>
                </emma:interpretation>
                <emma:interpretation id="interp534" emma:lang="ko-KR" emma:confidence="0">
                  <emma:literal>5</emma:literal>
                </emma:interpretation>
                <emma:interpretation id="interp535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158713.0779">19849 10824 23,'14'-27'74,"-6"3"5,2 4-2,-4 6 2,-6 14 2,21 0-45,-19 20-4,1 14-5,-2 16-24,5 8-3,1 12 0,2 0 0,5 7 0,4-4 0,3-7 0,2-11 0,5-9 0,-3-13 0,2-7 0,-4-15 0,-4-7-33,-2-7-54,-6-11-4,-4-6-5,-7-11-6,-6-3 1</inkml:trace>
          <inkml:trace contextRef="#ctx0" brushRef="#br3" timeOffset="158919.0893">19737 11117 63,'-45'-8'85,"10"3"-2,8-3-2,19-3-1,12-1-2,-7-1-59,37 4-3,18 2-10,6 4-6,10-1 0,2 2 0,4 2 0,-7-2 0,-11 2-76,-1 4-4,-16-2-3,-5 0-4,-15 0-8,-6 1 5</inkml:trace>
        </inkml:traceGroup>
        <inkml:traceGroup>
          <inkml:annotationXML>
            <emma:emma xmlns:emma="http://www.w3.org/2003/04/emma" version="1.0">
              <emma:interpretation id="{06F31212-D04E-49E9-A9D2-7DC6D89CC33E}" emma:medium="tactile" emma:mode="ink">
                <msink:context xmlns:msink="http://schemas.microsoft.com/ink/2010/main" type="inkWord" rotatedBoundingBox="23584,14193 25441,14169 25448,14687 23591,14711"/>
              </emma:interpretation>
              <emma:one-of disjunction-type="recognition" id="oneOf108">
                <emma:interpretation id="interp536" emma:lang="ko-KR" emma:confidence="0">
                  <emma:literal>페</emma:literal>
                </emma:interpretation>
                <emma:interpretation id="interp537" emma:lang="ko-KR" emma:confidence="0">
                  <emma:literal>…</emma:literal>
                </emma:interpretation>
                <emma:interpretation id="interp538" emma:lang="ko-KR" emma:confidence="0">
                  <emma:literal>쎄</emma:literal>
                </emma:interpretation>
                <emma:interpretation id="interp539" emma:lang="ko-KR" emma:confidence="0">
                  <emma:literal>메</emma:literal>
                </emma:interpretation>
                <emma:interpretation id="interp540" emma:lang="ko-KR" emma:confidence="0">
                  <emma:literal>세</emma:literal>
                </emma:interpretation>
              </emma:one-of>
            </emma:emma>
          </inkml:annotationXML>
          <inkml:trace contextRef="#ctx0" brushRef="#br3" timeOffset="159951.1487">20148 11364 51,'-1'17'75,"1"-4"-1,0-13-2,12 3-4,3-9-36,3-10-7,3-6-10,4-6-5,0-8-4,4-6-3,-1-5-2,2 2 2,-6 1 2,3 5 2,-6 5 2,-4 6-1,-2 8 1,-5 9 2,-10 11 2,0 0 1,4 17-14,-7 5 0,-5 6 0,-2 5 0,5 5 0,0 1 0,5 1 0,2-3 0,9-4 0,5-5 0,6-4 0,5-9 0,0-5 0,7-8 0,0-2 0,0-11 0,-3-8 0,0-6 0,-1-1 0,-3-9 0,-2 0-3,-3-2-6,-6 6 1,-4-3 3,-1 11 4,-5 4 2,-4 7 2,-2 12 3,0 0 3,-8 21-2,4 2-7,3 6 0,-2 6 0,3 0 0,6 0 0,4 1 0,4-4 0,8-5 0,1-6 0,5-7 0,4-6 0,1-6 0,-5-4 0,-1-7 0,-8-8 0,-4-6 0,-13-1 0,-8-3 0,-11 0 0,-6-1 0,-3-1 0,-3 2 0,6-1 0,6 2 0,9 3 0,8 0 0,13 2 0,12 5 0,7 2 0,9 6 0,5 5 0,1 3 0,2 10 0,-6 7 0,-4 6 0,-10 6 0,-6 7 0,-10 1 0,-6 2 0,-6 2 0,-1-7 0,0-3 0,0-4 0,0-3 0,3-8 0,5-5 0,3-7 0,3-4 0,2-8 0,1-7 0,4-7 0,2-7 0,1-4 0,2-3 0,1 2 0,3 1 0,-1 4 0,0 4 0,1 10 0,-1 3 0,1 12 0,-2 10 0,-3 7 0,-1 11 0,-1 3 0,-4 5 0,-1 4 0,-1 2 0,1-3 0,-1-1 0,2-4 0,-2-8 0,-1-2 0,0-4 0,-4-7 0,-2-3 0,-10-10-14,-8-1-74,-3-14-3,-11-14-3,1-1-7,-16-17 0</inkml:trace>
        </inkml:traceGroup>
        <inkml:traceGroup>
          <inkml:annotationXML>
            <emma:emma xmlns:emma="http://www.w3.org/2003/04/emma" version="1.0">
              <emma:interpretation id="{433BCD34-CB4B-40E3-B296-D4F402F77EF6}" emma:medium="tactile" emma:mode="ink">
                <msink:context xmlns:msink="http://schemas.microsoft.com/ink/2010/main" type="inkWord" rotatedBoundingBox="25472,14207 26007,14200 26013,14714 25479,14720"/>
              </emma:interpretation>
              <emma:one-of disjunction-type="recognition" id="oneOf109">
                <emma:interpretation id="interp541" emma:lang="ko-KR" emma:confidence="0">
                  <emma:literal>s</emma:literal>
                </emma:interpretation>
                <emma:interpretation id="interp542" emma:lang="ko-KR" emma:confidence="0">
                  <emma:literal>S</emma:literal>
                </emma:interpretation>
                <emma:interpretation id="interp543" emma:lang="ko-KR" emma:confidence="0">
                  <emma:literal>8</emma:literal>
                </emma:interpretation>
                <emma:interpretation id="interp544" emma:lang="ko-KR" emma:confidence="0">
                  <emma:literal>5</emma:literal>
                </emma:interpretation>
                <emma:interpretation id="interp545" emma:lang="ko-KR" emma:confidence="0">
                  <emma:literal>3</emma:literal>
                </emma:interpretation>
              </emma:one-of>
            </emma:emma>
          </inkml:annotationXML>
          <inkml:trace contextRef="#ctx0" brushRef="#br3" timeOffset="162556.2977">22342 11079 0,'15'-13'74,"-2"0"3,1-1 2,-4 0-4,-3-1-2,-7 4-35,0 11-8,-12-6-9,-6 6-4,-2 8-3,-4 5-3,1 8-9,1 3-2,6 2 0,6 1 0,10 3 0,5-4 0,15 3 0,6-4 0,9 3 0,5-1 0,5 2 0,-2 2 0,-4-4 0,-6 3 0,-11-4 0,-16-4 0,-10-2 0,-17-2 0,-17-8 0,-8-2 0,-10 0 0,-7-7 0,2-9-26,1 8-59,1-8-4,10-3-2,2-10-8,16-4-2</inkml:trace>
        </inkml:traceGroup>
      </inkml:traceGroup>
    </inkml:traceGroup>
    <inkml:traceGroup>
      <inkml:annotationXML>
        <emma:emma xmlns:emma="http://www.w3.org/2003/04/emma" version="1.0">
          <emma:interpretation id="{4FCF1799-DB0E-4180-8AA9-82A58570B35F}" emma:medium="tactile" emma:mode="ink">
            <msink:context xmlns:msink="http://schemas.microsoft.com/ink/2010/main" type="paragraph" rotatedBoundingBox="6138,16113 26057,15411 26152,18085 6232,1878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F290CCD-3E89-485A-B87E-5B067A305811}" emma:medium="tactile" emma:mode="ink">
              <msink:context xmlns:msink="http://schemas.microsoft.com/ink/2010/main" type="line" rotatedBoundingBox="6138,16113 26057,15411 26098,16554 6179,17255"/>
            </emma:interpretation>
          </emma:emma>
        </inkml:annotationXML>
        <inkml:traceGroup>
          <inkml:annotationXML>
            <emma:emma xmlns:emma="http://www.w3.org/2003/04/emma" version="1.0">
              <emma:interpretation id="{6541ED8C-8BA1-4F9E-A133-2C470FB8387B}" emma:medium="tactile" emma:mode="ink">
                <msink:context xmlns:msink="http://schemas.microsoft.com/ink/2010/main" type="inkWord" rotatedBoundingBox="6156,16600 6529,16587 6550,17183 6176,17196"/>
              </emma:interpretation>
              <emma:one-of disjunction-type="recognition" id="oneOf110">
                <emma:interpretation id="interp546" emma:lang="ko-KR" emma:confidence="0">
                  <emma:literal>0</emma:literal>
                </emma:interpretation>
                <emma:interpretation id="interp547" emma:lang="ko-KR" emma:confidence="0">
                  <emma:literal>2</emma:literal>
                </emma:interpretation>
                <emma:interpretation id="interp548" emma:lang="ko-KR" emma:confidence="0">
                  <emma:literal>&gt;</emma:literal>
                </emma:interpretation>
                <emma:interpretation id="interp549" emma:lang="ko-KR" emma:confidence="0">
                  <emma:literal>J</emma:literal>
                </emma:interpretation>
                <emma:interpretation id="interp550" emma:lang="ko-KR" emma:confidence="0">
                  <emma:literal>y</emma:literal>
                </emma:interpretation>
              </emma:one-of>
            </emma:emma>
          </inkml:annotationXML>
          <inkml:trace contextRef="#ctx0" brushRef="#br4" timeOffset="187730.7376">2769 13465 13,'0'-14'70,"-3"-1"5,-2 6 0,-5-3-2,2 3-28,0 6-9,8 3-8,-12-6-8,12 6-7,-10-6-4,10 6-5,0 0-2,0 0-3,0 0-1,6 5-1,5 0 0,3 3 1,5 1 1,3 7 1,4-1 0,5 4 0,-1 0 0,3-3 0,0 6 0,-1-4 0,-3 0-2,-1-5 2,-3-2-2,-8 0 2,-2-2-1,-7-3 0,-5 4-1,-6 4 2,-9 2-1,-6 3 1,-3 5 0,-10 4 1,-2 5 1,-5 3 1,3 1 1,0-1 1,5-5 1,2-2 0,5-4 2,5-10 0,6-2 0,4-4 2,8-9-2,0 0-8,-4-10 0,5-13 0,3-11 0,4-3 0,-5-12 0,1-2 0,-1-5-47,-3 2-36,0 6-1,-2 3-6,-2 14-2,-8-1 1</inkml:trace>
        </inkml:traceGroup>
        <inkml:traceGroup>
          <inkml:annotationXML>
            <emma:emma xmlns:emma="http://www.w3.org/2003/04/emma" version="1.0">
              <emma:interpretation id="{AC493A71-584C-4238-AAF5-37269FB55F4C}" emma:medium="tactile" emma:mode="ink">
                <msink:context xmlns:msink="http://schemas.microsoft.com/ink/2010/main" type="inkWord" rotatedBoundingBox="7540,16606 8772,16563 8793,17151 7561,17194"/>
              </emma:interpretation>
              <emma:one-of disjunction-type="recognition" id="oneOf111">
                <emma:interpretation id="interp551" emma:lang="ko-KR" emma:confidence="0">
                  <emma:literal>다</emma:literal>
                </emma:interpretation>
                <emma:interpretation id="interp552" emma:lang="ko-KR" emma:confidence="0">
                  <emma:literal>와</emma:literal>
                </emma:interpretation>
                <emma:interpretation id="interp553" emma:lang="ko-KR" emma:confidence="0">
                  <emma:literal>a</emma:literal>
                </emma:interpretation>
                <emma:interpretation id="interp554" emma:lang="ko-KR" emma:confidence="0">
                  <emma:literal>아</emma:literal>
                </emma:interpretation>
                <emma:interpretation id="interp555" emma:lang="ko-KR" emma:confidence="0">
                  <emma:literal>ㄸ</emma:literal>
                </emma:interpretation>
              </emma:one-of>
            </emma:emma>
          </inkml:annotationXML>
          <inkml:trace contextRef="#ctx0" brushRef="#br4" timeOffset="189418.8339">4328 13582 0,'6'-16'65,"-6"16"5,4-15 0,-2 4-1,33 1-29,-35 0-6,0-1-9,0 2-6,-3-9-5,0 6-2,-2-7-3,0 4-1,-5 0-3,-2 2-2,3 1 0,-8 7-2,0 4 0,-6 2 0,1 17 1,-4 9 4,1 14 0,-1 5-1,3 7 1,3 5 1,7 2-1,9-3-1,4 0 0,13-11-4,10-7 0,8-9 1,7-6 0,6-5 0,4-11-1,4-6-2,-2-5-4,2-8-4,-2-5-7,0-6-21,-3-1-43,-3-9-1,-2 2-6,-11-6-1,-2 2 3</inkml:trace>
          <inkml:trace contextRef="#ctx0" brushRef="#br4" timeOffset="189715.8509">4848 13423 20,'0'0'58,"3"-15"4,-3 15 1,0 0 3,-3 6-35,1 16-2,-2 7-5,-2 10 0,2 5-1,-1 10-1,2-1-4,-1 1-4,4-6-5,3-6-2,6-4-2,5-9-1,3-9-1,9-8 2,2-9-2,5-5 1,6-8-2,-1-7-4,7 2-7,1-9-15,-2-2-52,8 0-4,-6-4-4,-2 5-4,-6-4-3</inkml:trace>
        </inkml:traceGroup>
        <inkml:traceGroup>
          <inkml:annotationXML>
            <emma:emma xmlns:emma="http://www.w3.org/2003/04/emma" version="1.0">
              <emma:interpretation id="{502DB7FD-84CC-491D-AB7F-92F98BEFF452}" emma:medium="tactile" emma:mode="ink">
                <msink:context xmlns:msink="http://schemas.microsoft.com/ink/2010/main" type="inkWord" rotatedBoundingBox="8938,16569 9359,16554 9377,17056 8956,17071"/>
              </emma:interpretation>
              <emma:one-of disjunction-type="recognition" id="oneOf112">
                <emma:interpretation id="interp556" emma:lang="ko-KR" emma:confidence="0">
                  <emma:literal>0</emma:literal>
                </emma:interpretation>
                <emma:interpretation id="interp557" emma:lang="ko-KR" emma:confidence="0">
                  <emma:literal>o</emma:literal>
                </emma:interpretation>
                <emma:interpretation id="interp558" emma:lang="ko-KR" emma:confidence="0">
                  <emma:literal>O</emma:literal>
                </emma:interpretation>
                <emma:interpretation id="interp559" emma:lang="ko-KR" emma:confidence="0">
                  <emma:literal>ㅇ</emma:literal>
                </emma:interpretation>
                <emma:interpretation id="interp560" emma:lang="ko-KR" emma:confidence="0">
                  <emma:literal>°</emma:literal>
                </emma:interpretation>
              </emma:one-of>
            </emma:emma>
          </inkml:annotationXML>
          <inkml:trace contextRef="#ctx0" brushRef="#br4" timeOffset="190088.8725">5632 13465 62,'0'0'71,"9"-8"0,-9 8 2,-9 13-2,-2 4-36,-5 15-8,-2 6-7,-3 7-3,2 3-1,-2 4-1,10-3-4,7-7-3,6-7-2,11-13-3,12-13 0,13-9-1,5-20-2,7-11 0,4-13 0,-3-11 0,-3-3 0,-8-2 0,-11 2 0,-14 5 0,-14 7 0,-10 8 0,-17 11 0,-11 11 0,-5 13-3,-8 3-4,3 13-6,0-1-11,7-3-29,12 18-26,6-8-2,16-3-6,6-16-1</inkml:trace>
        </inkml:traceGroup>
        <inkml:traceGroup>
          <inkml:annotationXML>
            <emma:emma xmlns:emma="http://www.w3.org/2003/04/emma" version="1.0">
              <emma:interpretation id="{ED8D00B0-B296-4E1E-8DCE-75069676F922}" emma:medium="tactile" emma:mode="ink">
                <msink:context xmlns:msink="http://schemas.microsoft.com/ink/2010/main" type="inkWord" rotatedBoundingBox="9605,16484 10010,16469 10032,17079 9626,17094"/>
              </emma:interpretation>
              <emma:one-of disjunction-type="recognition" id="oneOf113">
                <emma:interpretation id="interp561" emma:lang="ko-KR" emma:confidence="0">
                  <emma:literal>3</emma:literal>
                </emma:interpretation>
                <emma:interpretation id="interp562" emma:lang="ko-KR" emma:confidence="0">
                  <emma:literal>s</emma:literal>
                </emma:interpretation>
                <emma:interpretation id="interp563" emma:lang="ko-KR" emma:confidence="0">
                  <emma:literal>5</emma:literal>
                </emma:interpretation>
                <emma:interpretation id="interp564" emma:lang="ko-KR" emma:confidence="0">
                  <emma:literal>S</emma:literal>
                </emma:interpretation>
                <emma:interpretation id="interp565" emma:lang="ko-KR" emma:confidence="0">
                  <emma:literal>b</emma:literal>
                </emma:interpretation>
              </emma:one-of>
            </emma:emma>
          </inkml:annotationXML>
          <inkml:trace contextRef="#ctx0" brushRef="#br4" timeOffset="190420.8913">6272 13278 10,'40'-9'72,"-11"9"3,-16 6 0,-13 14-2,-10 5 0,-18 13-51,-4 7 0,-2-2-4,0 1-5,10-7-1,6-4-2,17-11-2,9-3-2,25-9-3,10-5 0,11 0-1,3-2-1,1 2 0,-1 1 0,-12 8 2,-10 5 0,-18 4 2,-13 3-5,-12 4 0,-13 1 0,-9 2 0,-5-7 0,-2 0 0,1-13 0,9-25-76,10 8-7,11-13-1,10-11-6,10-13-6</inkml:trace>
        </inkml:traceGroup>
        <inkml:traceGroup>
          <inkml:annotationXML>
            <emma:emma xmlns:emma="http://www.w3.org/2003/04/emma" version="1.0">
              <emma:interpretation id="{61116A15-CFAB-44EB-B685-8CEA5F265203}" emma:medium="tactile" emma:mode="ink">
                <msink:context xmlns:msink="http://schemas.microsoft.com/ink/2010/main" type="inkWord" rotatedBoundingBox="10169,16385 11313,16345 11338,17053 10194,17094"/>
              </emma:interpretation>
              <emma:one-of disjunction-type="recognition" id="oneOf114">
                <emma:interpretation id="interp566" emma:lang="ko-KR" emma:confidence="0">
                  <emma:literal>임</emma:literal>
                </emma:interpretation>
                <emma:interpretation id="interp567" emma:lang="ko-KR" emma:confidence="0">
                  <emma:literal>태</emma:literal>
                </emma:interpretation>
                <emma:interpretation id="interp568" emma:lang="ko-KR" emma:confidence="0">
                  <emma:literal>테</emma:literal>
                </emma:interpretation>
                <emma:interpretation id="interp569" emma:lang="ko-KR" emma:confidence="0">
                  <emma:literal>해</emma:literal>
                </emma:interpretation>
                <emma:interpretation id="interp570" emma:lang="ko-KR" emma:confidence="0">
                  <emma:literal>㈛</emma:literal>
                </emma:interpretation>
              </emma:one-of>
            </emma:emma>
          </inkml:annotationXML>
          <inkml:trace contextRef="#ctx0" brushRef="#br4" timeOffset="190676.9061">6793 13334 49,'13'0'80,"-11"9"0,-6 17 0,-10 8-4,-1 5 3,-2 7-59,7 10-8,5 2 2,5-4 0,5-6-7,15-10-7,10-8 0,11-11 0,6-14 0,9-6 0,-2-9 0,4-6 0,-5-2 0,-3-3 0,-10-1 0,-5 4-7,-13-2-76,-7 1-3,-7-1-2,-11-3-4,-6 4-4</inkml:trace>
          <inkml:trace contextRef="#ctx0" brushRef="#br4" timeOffset="190904.9191">6825 13446 50,'-15'0'84,"15"0"-3,-8-6-3,10-7-2,12-9-1,9 0-61,10 2-3,6-4-5,11-3 0,2 5-6,0-1-13,0-15-58,-5 30-4,-12 1-5,-6 7-5,-17 3-4</inkml:trace>
          <inkml:trace contextRef="#ctx0" brushRef="#br4" timeOffset="191464.9509">6925 13551 59,'-29'38'87,"3"-10"-3,14-10-4,8-7-2,4-11-2,17-5-62,13-6-8,9-8 0,13-2 0,6-8-3,4 2-5,0-4-2,-1-2-3,-3-2-1,-9 5 0,-7 2-1,-14 4 0,-7 6 4,-8-1 5,-3 8 2,-10 11 4,0 0 2,9 0 2,-9 9 2,3 13 1,-3 8-3,0 5-7,3 6-3,1 5 0,0 4 0,2 1 0,0-6 0,2-3 0,1-7 0,-2-7 0,1-8 0,-1-7 0,-7-13 0,0 0 0,3-11 0,-3-8 0,-4-7 0,-3-9 0,2-7 0,-1-8 0,3-5 0,3-5-6,5 1-4,5-2 2,11 6 3,6 1 3,8 11 5,4 10 2,7 11 2,-3 15 3,3 11-4,-6 17-6,-8 12 0,-12 16 0,-15 12 0,-15 8 0,-14 3 0,-14-1 0,-11 0 0,-4-2 0,-6-12 0,3-2 0,8-15-67,6-15-21,12-5-2,0-17-6,17-8-5</inkml:trace>
        </inkml:traceGroup>
        <inkml:traceGroup>
          <inkml:annotationXML>
            <emma:emma xmlns:emma="http://www.w3.org/2003/04/emma" version="1.0">
              <emma:interpretation id="{49ECBC1A-197E-4460-8F15-A7491ACC7101}" emma:medium="tactile" emma:mode="ink">
                <msink:context xmlns:msink="http://schemas.microsoft.com/ink/2010/main" type="inkWord" rotatedBoundingBox="12172,16395 12758,16374 12778,16941 12191,16962"/>
              </emma:interpretation>
              <emma:one-of disjunction-type="recognition" id="oneOf115">
                <emma:interpretation id="interp571" emma:lang="ko-KR" emma:confidence="0">
                  <emma:literal>u</emma:literal>
                </emma:interpretation>
                <emma:interpretation id="interp572" emma:lang="ko-KR" emma:confidence="0">
                  <emma:literal>U</emma:literal>
                </emma:interpretation>
                <emma:interpretation id="interp573" emma:lang="ko-KR" emma:confidence="0">
                  <emma:literal>니</emma:literal>
                </emma:interpretation>
                <emma:interpretation id="interp574" emma:lang="ko-KR" emma:confidence="0">
                  <emma:literal>a</emma:literal>
                </emma:interpretation>
                <emma:interpretation id="interp575" emma:lang="ko-KR" emma:confidence="0">
                  <emma:literal>나</emma:literal>
                </emma:interpretation>
              </emma:one-of>
            </emma:emma>
          </inkml:annotationXML>
          <inkml:trace contextRef="#ctx0" brushRef="#br4" timeOffset="192267.9971">8797 13347 13,'0'-21'52,"0"-3"9,0 2 2,-4 6-28,1 2-1,3 14-3,-12-5 3,5 13-1,-3 16 1,1 10-6,2 11-5,2 8-3,5 8 0,1-5-4,13 0-4,2-5-10,8-14-2,7-13 0,6-18 0,6-9 0,-1-18 0,1-9 0,-1-11 0,-6-9 0,-3-4-4,-3-3-19,-8 3-2,-5 3 0,-7 1 1,-9 9 5,-1 3 5,0 15 10,-7 9 11,-2 11 9,1 9 4,-3 15 2,3 14 0,5 7-2,-1 13-4,4-1-3,0 3-11,0 3-2,6-5 0,3-7 0,0-5 0,2-8 0,3-9 0,-1-11 0,4-5-27,41-8-53,-43-10-3,2-10-5,-3-13-4,3-2-3</inkml:trace>
        </inkml:traceGroup>
        <inkml:traceGroup>
          <inkml:annotationXML>
            <emma:emma xmlns:emma="http://www.w3.org/2003/04/emma" version="1.0">
              <emma:interpretation id="{C6C994B5-4A24-46ED-9755-CF4B6AB53365}" emma:medium="tactile" emma:mode="ink">
                <msink:context xmlns:msink="http://schemas.microsoft.com/ink/2010/main" type="inkWord" rotatedBoundingBox="12760,16310 13241,16293 13261,16879 12780,16896"/>
              </emma:interpretation>
              <emma:one-of disjunction-type="recognition" id="oneOf116">
                <emma:interpretation id="interp576" emma:lang="ko-KR" emma:confidence="0">
                  <emma:literal>N</emma:literal>
                </emma:interpretation>
                <emma:interpretation id="interp577" emma:lang="ko-KR" emma:confidence="0">
                  <emma:literal>w</emma:literal>
                </emma:interpretation>
                <emma:interpretation id="interp578" emma:lang="ko-KR" emma:confidence="0">
                  <emma:literal>n</emma:literal>
                </emma:interpretation>
                <emma:interpretation id="interp579" emma:lang="ko-KR" emma:confidence="0">
                  <emma:literal>Ⅹ</emma:literal>
                </emma:interpretation>
                <emma:interpretation id="interp580" emma:lang="ko-KR" emma:confidence="0">
                  <emma:literal>W</emma:literal>
                </emma:interpretation>
              </emma:one-of>
            </emma:emma>
          </inkml:annotationXML>
          <inkml:trace contextRef="#ctx0" brushRef="#br4" timeOffset="192764.0255">9395 13267 4,'5'-13'58,"-5"13"9,0 0 5,3 10 2,-3-17-25,-3 36-16,-2 18-2,-4 2-1,3 9-5,-2-1-6,1-3-6,0-7-5,2-8-2,2-8-1,0-13 0,3-18-1,0 0-2,0 0-1,-8-20-5,5-11-3,2-3-5,0-10-4,-1 0 0,2 3 0,3-1 1,5 3 3,-1 8 5,6 10 7,1 7 6,4 13 3,2 3 3,0 11 2,5 8 0,-4 4-2,6 10-1,0-3-1,2-1-2,-1-5-2,1-1-1,0-8-2,2-9-3,1-8 0,-5-11 0,-3-8 0,-4-7 0,-8-7 0,-1-5 0,-9-6 0,-4-4 0,-11-2 0,-1 4 0,-3 2 0,2 5 0,-3 5-13,6 7-31,7 14-38,5 13-1,0 0-4,0 0-4,4 20 0</inkml:trace>
        </inkml:traceGroup>
        <inkml:traceGroup>
          <inkml:annotationXML>
            <emma:emma xmlns:emma="http://www.w3.org/2003/04/emma" version="1.0">
              <emma:interpretation id="{3EC7CF23-5015-4703-B08C-FE2C71608E94}" emma:medium="tactile" emma:mode="ink">
                <msink:context xmlns:msink="http://schemas.microsoft.com/ink/2010/main" type="inkWord" rotatedBoundingBox="13343,16013 13892,15994 13924,16908 13375,16927"/>
              </emma:interpretation>
              <emma:one-of disjunction-type="recognition" id="oneOf117">
                <emma:interpretation id="interp581" emma:lang="ko-KR" emma:confidence="0">
                  <emma:literal>d</emma:literal>
                </emma:interpretation>
                <emma:interpretation id="interp582" emma:lang="ko-KR" emma:confidence="0">
                  <emma:literal>a</emma:literal>
                </emma:interpretation>
                <emma:interpretation id="interp583" emma:lang="ko-KR" emma:confidence="0">
                  <emma:literal>“</emma:literal>
                </emma:interpretation>
                <emma:interpretation id="interp584" emma:lang="ko-KR" emma:confidence="0">
                  <emma:literal>ㆍ</emma:literal>
                </emma:interpretation>
                <emma:interpretation id="interp585" emma:lang="ko-KR" emma:confidence="0">
                  <emma:literal>Q</emma:literal>
                </emma:interpretation>
              </emma:one-of>
            </emma:emma>
          </inkml:annotationXML>
          <inkml:trace contextRef="#ctx0" brushRef="#br4" timeOffset="193256.0533">10183 13401 19,'18'-22'63,"-10"3"6,-7-2 4,-3-2 0,-9 8-35,-11 1-3,-1 10-4,-6 4-2,-7 10-2,4 13-5,-6 4-4,7 9-4,4 4-14,8 1 0,8 0 0,8-6 0,9-2 0,11-10 0,12-8 0,7-11 0,6-7 0,7-13 0,1-8 0,-3-13 0,-1-8 0,-6-11 0,-8-10 0,-6-8 0,-10-2 0,-8-1 0,-5-2 0,-3 9 0,-4 6-6,-3 10 6,-2 12 0,-1 16 3,1 13 0,0 13-3,4 18 0,1 15 0,3 12 0,-1 16 0,2 11 0,0 8 0,7 5 0,-2 3 0,4-1 0,0-3 0,3-12 0,2-4 0,1-17 0,2-13-81,4-12-6,-1-23-1,1-4-6,-3-20-5</inkml:trace>
        </inkml:traceGroup>
        <inkml:traceGroup>
          <inkml:annotationXML>
            <emma:emma xmlns:emma="http://www.w3.org/2003/04/emma" version="1.0">
              <emma:interpretation id="{C306B9AA-A077-4F6B-8C4D-DF1FD5907A07}" emma:medium="tactile" emma:mode="ink">
                <msink:context xmlns:msink="http://schemas.microsoft.com/ink/2010/main" type="inkWord" rotatedBoundingBox="13923,16337 14414,16320 14436,16933 13945,16950"/>
              </emma:interpretation>
              <emma:one-of disjunction-type="recognition" id="oneOf118">
                <emma:interpretation id="interp586" emma:lang="ko-KR" emma:confidence="0">
                  <emma:literal>e</emma:literal>
                </emma:interpretation>
                <emma:interpretation id="interp587" emma:lang="ko-KR" emma:confidence="0">
                  <emma:literal>으</emma:literal>
                </emma:interpretation>
                <emma:interpretation id="interp588" emma:lang="ko-KR" emma:confidence="0">
                  <emma:literal>요</emma:literal>
                </emma:interpretation>
                <emma:interpretation id="interp589" emma:lang="ko-KR" emma:confidence="0">
                  <emma:literal>c</emma:literal>
                </emma:interpretation>
                <emma:interpretation id="interp590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93671.0773">10573 13353 29,'-11'20'78,"3"-11"0,5 2-1,3-11-1,0 13 0,0-13-55,18 12-5,4-9-1,10-3-4,2-3-2,8-7-2,4-7-2,0-1-2,-1-3-2,-3-8 0,-6-1-2,-8-2 0,-7 0-2,-10 3 0,-11-1 0,-7 5 0,-13 7 0,-13 8 2,-8 7 4,-7 12 3,-5 11 2,-4 11 1,3 11-9,4 11 0,5 4 0,13 5 0,6 1 0,15-5 0,10-2 0,8-4 0,14-10 0,12-11 0,9-6 0,6-11 0,3-10 0,-8-5-61,14-11-27,-10-17-1,2-6-5,-15-16-5</inkml:trace>
        </inkml:traceGroup>
        <inkml:traceGroup>
          <inkml:annotationXML>
            <emma:emma xmlns:emma="http://www.w3.org/2003/04/emma" version="1.0">
              <emma:interpretation id="{58BD7378-6F86-4E78-86B0-BD4F104D00A7}" emma:medium="tactile" emma:mode="ink">
                <msink:context xmlns:msink="http://schemas.microsoft.com/ink/2010/main" type="inkWord" rotatedBoundingBox="14512,16350 15032,16332 15049,16814 14529,16832"/>
              </emma:interpretation>
              <emma:one-of disjunction-type="recognition" id="oneOf119">
                <emma:interpretation id="interp591" emma:lang="ko-KR" emma:confidence="0">
                  <emma:literal>r</emma:literal>
                </emma:interpretation>
                <emma:interpretation id="interp592" emma:lang="ko-KR" emma:confidence="0">
                  <emma:literal>나</emma:literal>
                </emma:interpretation>
                <emma:interpretation id="interp593" emma:lang="ko-KR" emma:confidence="0">
                  <emma:literal>u</emma:literal>
                </emma:interpretation>
                <emma:interpretation id="interp594" emma:lang="ko-KR" emma:confidence="0">
                  <emma:literal>v</emma:literal>
                </emma:interpretation>
                <emma:interpretation id="interp595" emma:lang="ko-KR" emma:confidence="0">
                  <emma:literal>V</emma:literal>
                </emma:interpretation>
              </emma:one-of>
            </emma:emma>
          </inkml:annotationXML>
          <inkml:trace contextRef="#ctx0" brushRef="#br4" timeOffset="193981.0951">11072 13205 82,'17'20'90,"-12"9"-5,-1 3-3,-4 4-2,1 3-2,1 4-70,-1 4-2,2-2-6,1-6 0,-1-2 0,-1-8 0,2-10 0,-4-19 0,15 1 0,-5-14 0,-1-16 0,5-10 0,-1-7 0,8-8 0,0-2 0,5 3 0,1-2 0,3 11 0,2 5 0,5 11 0,-5 7 0,1 11 0,-5 3 0,3 8-27,-2 8-52,-10-2-3,2 6-2,-10-4-6,3 3-5</inkml:trace>
        </inkml:traceGroup>
        <inkml:traceGroup>
          <inkml:annotationXML>
            <emma:emma xmlns:emma="http://www.w3.org/2003/04/emma" version="1.0">
              <emma:interpretation id="{6E88EF5E-681C-4CCE-9C85-F0A80F1B80EC}" emma:medium="tactile" emma:mode="ink">
                <msink:context xmlns:msink="http://schemas.microsoft.com/ink/2010/main" type="inkWord" rotatedBoundingBox="16043,15764 16111,15762 16150,16867 16082,16870"/>
              </emma:interpretation>
              <emma:one-of disjunction-type="recognition" id="oneOf120">
                <emma:interpretation id="interp596" emma:lang="ko-KR" emma:confidence="0">
                  <emma:literal>l</emma:literal>
                </emma:interpretation>
                <emma:interpretation id="interp597" emma:lang="ko-KR" emma:confidence="0">
                  <emma:literal>1</emma:literal>
                </emma:interpretation>
                <emma:interpretation id="interp598" emma:lang="ko-KR" emma:confidence="0">
                  <emma:literal>ㅣ</emma:literal>
                </emma:interpretation>
                <emma:interpretation id="interp599" emma:lang="ko-KR" emma:confidence="0">
                  <emma:literal>!</emma:literal>
                </emma:interpretation>
                <emma:interpretation id="interp600" emma:lang="ko-KR" emma:confidence="0">
                  <emma:literal>I</emma:literal>
                </emma:interpretation>
              </emma:one-of>
            </emma:emma>
          </inkml:annotationXML>
          <inkml:trace contextRef="#ctx0" brushRef="#br4" timeOffset="196658.2482">12678 12831 51,'-6'-45'62,"3"1"3,-4 5 1,-31 1-33,32 8-1,3 0-4,3 9-3,-2 3-2,2 6-4,0 12-2,0 6 0,0 20-2,3 11 1,0 21-3,0 15-1,-1 18 1,1 6-9,0 8-4,1 5 0,-2-6 0,-2-7 0,0-13 0,0-13 0,0-17 0,3-12 0,-3-13 0,0-15 0,3-6 0,-3-8-10,9-11-71,2-5-3,0-10-1,3-5-7,-1-10-3</inkml:trace>
        </inkml:traceGroup>
        <inkml:traceGroup>
          <inkml:annotationXML>
            <emma:emma xmlns:emma="http://www.w3.org/2003/04/emma" version="1.0">
              <emma:interpretation id="{27186864-B31B-40A2-8F11-F36292E14632}" emma:medium="tactile" emma:mode="ink">
                <msink:context xmlns:msink="http://schemas.microsoft.com/ink/2010/main" type="inkWord" rotatedBoundingBox="16364,16181 16463,16177 16486,16829 16387,16833"/>
              </emma:interpretation>
              <emma:one-of disjunction-type="recognition" id="oneOf121">
                <emma:interpretation id="interp601" emma:lang="ko-KR" emma:confidence="0">
                  <emma:literal>i</emma:literal>
                </emma:interpretation>
                <emma:interpretation id="interp602" emma:lang="ko-KR" emma:confidence="0">
                  <emma:literal>ⅰ</emma:literal>
                </emma:interpretation>
                <emma:interpretation id="interp603" emma:lang="ko-KR" emma:confidence="0">
                  <emma:literal>r</emma:literal>
                </emma:interpretation>
                <emma:interpretation id="interp604" emma:lang="ko-KR" emma:confidence="0">
                  <emma:literal>j</emma:literal>
                </emma:interpretation>
                <emma:interpretation id="interp605" emma:lang="ko-KR" emma:confidence="0">
                  <emma:literal>ㅜ</emma:literal>
                </emma:interpretation>
              </emma:one-of>
            </emma:emma>
          </inkml:annotationXML>
          <inkml:trace contextRef="#ctx0" brushRef="#br4" timeOffset="196886.2612">12984 13143 63,'19'-9'70,"-7"8"0,-4 7 4,-4 10-2,-41 11-45,34 9 2,2 11-5,-2 6-1,1 4-4,1-2-3,1-4-4,1-9-4,4 0-4,0-9-4,2-13-2,-7-20-10,11 3-28,-7-11-38,-4-18-1,0-5-7,-3-19-4,0-1-2</inkml:trace>
          <inkml:trace contextRef="#ctx0" brushRef="#br4" timeOffset="197052.2707">12964 13052 26,'-11'-14'85,"4"3"0,-1-1-6,1 0-3,1 2-2,3-12-45,3 22-22,0 0-10,0 8-13,3 6-29,9 3-30,-3 1-2,10 2-4,-4-5-3,9 3 4</inkml:trace>
        </inkml:traceGroup>
        <inkml:traceGroup>
          <inkml:annotationXML>
            <emma:emma xmlns:emma="http://www.w3.org/2003/04/emma" version="1.0">
              <emma:interpretation id="{4821306C-7251-46D3-9E9D-B3BE0D59C1DB}" emma:medium="tactile" emma:mode="ink">
                <msink:context xmlns:msink="http://schemas.microsoft.com/ink/2010/main" type="inkWord" rotatedBoundingBox="16615,16140 17131,16122 17152,16702 16635,16720"/>
              </emma:interpretation>
              <emma:one-of disjunction-type="recognition" id="oneOf122">
                <emma:interpretation id="interp606" emma:lang="ko-KR" emma:confidence="0">
                  <emma:literal>N</emma:literal>
                </emma:interpretation>
                <emma:interpretation id="interp607" emma:lang="ko-KR" emma:confidence="0">
                  <emma:literal>∞</emma:literal>
                </emma:interpretation>
                <emma:interpretation id="interp608" emma:lang="ko-KR" emma:confidence="0">
                  <emma:literal>w</emma:literal>
                </emma:interpretation>
                <emma:interpretation id="interp609" emma:lang="ko-KR" emma:confidence="0">
                  <emma:literal>카</emma:literal>
                </emma:interpretation>
                <emma:interpretation id="interp610" emma:lang="ko-KR" emma:confidence="0">
                  <emma:literal>~</emma:literal>
                </emma:interpretation>
              </emma:one-of>
            </emma:emma>
          </inkml:annotationXML>
          <inkml:trace contextRef="#ctx0" brushRef="#br4" timeOffset="197598.302">13256 13072 49,'-9'2'64,"-8"7"7,7 1 2,37 11-32,-38 5-3,1 9-4,5 7-4,5 3-3,0 6-7,1-3-7,2-1-5,1-9-2,0-5 0,-3-9-2,-1-18 0,0-6-2,-9-8 0,1-15-3,0-7-3,-2-6-3,2-6-1,3-2-1,5 1-1,0 1 1,4 5 3,4 6-1,4 7 6,3 7 4,3 12 2,2 5 2,3 8 1,1 10 1,3 8 2,3 5-1,0 3-1,2-2-1,1-2-1,3-5-3,-3-5-4,-1-7 0,-2-11 0,-2-5 0,-2-11 0,-4-10 0,-7-8 0,-6-7 0,-6-4 0,-3-2 0,0-3 0,-8 2 0,-2 1 0,-2 4 0,3 10 0,-1 8 0,6 8-8,4 15-40,-11-3-34,11 9-2,0 5-4,4 8-5,0-3 2</inkml:trace>
        </inkml:traceGroup>
        <inkml:traceGroup>
          <inkml:annotationXML>
            <emma:emma xmlns:emma="http://www.w3.org/2003/04/emma" version="1.0">
              <emma:interpretation id="{50CE751B-8D96-4FA0-AA99-98D9F467C8F5}" emma:medium="tactile" emma:mode="ink">
                <msink:context xmlns:msink="http://schemas.microsoft.com/ink/2010/main" type="inkWord" rotatedBoundingBox="17184,16180 17916,16154 17935,16695 17203,16720"/>
              </emma:interpretation>
              <emma:one-of disjunction-type="recognition" id="oneOf123">
                <emma:interpretation id="interp611" emma:lang="ko-KR" emma:confidence="0">
                  <emma:literal>e</emma:literal>
                </emma:interpretation>
                <emma:interpretation id="interp612" emma:lang="ko-KR" emma:confidence="0">
                  <emma:literal>으</emma:literal>
                </emma:interpretation>
                <emma:interpretation id="interp613" emma:lang="ko-KR" emma:confidence="0">
                  <emma:literal>오</emma:literal>
                </emma:interpretation>
                <emma:interpretation id="interp614" emma:lang="ko-KR" emma:confidence="0">
                  <emma:literal>ㄷ</emma:literal>
                </emma:interpretation>
                <emma:interpretation id="interp615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98005.3253">13750 13222 42,'5'14'76,"-5"-3"-1,6-2-2,-6-9-2,4 9 2,39-8-61,-29-1 0,6-1-2,8-6 0,10-1 0,6-4-2,6-7-3,2 0-2,4-5-1,-3-2-2,-6 0 2,-9-1-1,-8-3 0,-13 2 0,-10-1 1,-8 5 1,-16 6 0,-10 7 2,-8 8 1,-9 4-1,-4 15-5,-5 13 0,2 7 0,1 7 0,9 4 0,8 5 0,10 2 0,10-3 0,13 1 0,14-10 0,12-4 0,13-9 0,5-3 0,13-10 0,-1-12 0,14 1 0,0-6-65,-7-13-25,6 5-1,-11-11-5,1-2-4</inkml:trace>
        </inkml:traceGroup>
        <inkml:traceGroup>
          <inkml:annotationXML>
            <emma:emma xmlns:emma="http://www.w3.org/2003/04/emma" version="1.0">
              <emma:interpretation id="{5BAFDB3F-E642-4AD3-8D5F-278291F8D5A5}" emma:medium="tactile" emma:mode="ink">
                <msink:context xmlns:msink="http://schemas.microsoft.com/ink/2010/main" type="inkWord" rotatedBoundingBox="17887,16254 18287,16240 18303,16702 17903,16716"/>
              </emma:interpretation>
              <emma:one-of disjunction-type="recognition" id="oneOf124">
                <emma:interpretation id="interp616" emma:lang="ko-KR" emma:confidence="0">
                  <emma:literal>c</emma:literal>
                </emma:interpretation>
                <emma:interpretation id="interp617" emma:lang="ko-KR" emma:confidence="0">
                  <emma:literal>C</emma:literal>
                </emma:interpretation>
                <emma:interpretation id="interp618" emma:lang="ko-KR" emma:confidence="0">
                  <emma:literal>o</emma:literal>
                </emma:interpretation>
                <emma:interpretation id="interp619" emma:lang="ko-KR" emma:confidence="0">
                  <emma:literal>으</emma:literal>
                </emma:interpretation>
                <emma:interpretation id="interp620" emma:lang="ko-KR" emma:confidence="0">
                  <emma:literal>우</emma:literal>
                </emma:interpretation>
              </emma:one-of>
            </emma:emma>
          </inkml:annotationXML>
          <inkml:trace contextRef="#ctx0" brushRef="#br4" timeOffset="198177.3351">14834 13088 11,'9'-21'82,"-7"5"-2,-5 5-2,-11 6-4,-10 2 3,-6 26-28,-8-7-32,-8 5 1,0 7-1,-6 18-9,4 5-8,10 3 0,13 6 0,7-12 0</inkml:trace>
          <inkml:trace contextRef="#ctx0" brushRef="#br4" timeOffset="198272.3405">14463 13379 511,'-5'47'0,"10"-8"0,17-8 0,12-24 0,5-7 0,1-16 0,1-14 0,0-14 0,-5-5 0,-5-2 0,-9 4-9</inkml:trace>
        </inkml:traceGroup>
        <inkml:traceGroup>
          <inkml:annotationXML>
            <emma:emma xmlns:emma="http://www.w3.org/2003/04/emma" version="1.0">
              <emma:interpretation id="{B676DC59-88D3-4744-8DFC-A21C09896A58}" emma:medium="tactile" emma:mode="ink">
                <msink:context xmlns:msink="http://schemas.microsoft.com/ink/2010/main" type="inkWord" rotatedBoundingBox="18516,16193 18969,16177 18986,16668 18534,16684"/>
              </emma:interpretation>
              <emma:one-of disjunction-type="recognition" id="oneOf125">
                <emma:interpretation id="interp621" emma:lang="ko-KR" emma:confidence="0">
                  <emma:literal>r</emma:literal>
                </emma:interpretation>
                <emma:interpretation id="interp622" emma:lang="ko-KR" emma:confidence="0">
                  <emma:literal>「</emma:literal>
                </emma:interpretation>
                <emma:interpretation id="interp623" emma:lang="ko-KR" emma:confidence="0">
                  <emma:literal>u</emma:literal>
                </emma:interpretation>
                <emma:interpretation id="interp624" emma:lang="ko-KR" emma:confidence="0">
                  <emma:literal>n</emma:literal>
                </emma:interpretation>
                <emma:interpretation id="interp625" emma:lang="ko-KR" emma:confidence="0">
                  <emma:literal>v</emma:literal>
                </emma:interpretation>
              </emma:one-of>
            </emma:emma>
          </inkml:annotationXML>
          <inkml:trace contextRef="#ctx0" brushRef="#br4" timeOffset="198728.3663">15077 13000 70,'4'12'92,"2"13"-3,-6 8-6,2 6-1,-2 5-1,0 7-67,2 3-14,-2 0 0,0-5 0,0-9 0,0-6 0,0-10 0,0-9 0,0-15 0,4-4 0,0-20 0,0-5 0,7-15 0,1-8 0,3-4 0,5-2 0,3 3 0,4 3 0,8 10 0,2 4 0,2 12 0,0 10 0,-1 10 0,-5 18-46,-6-9-34,0 3-4,-11-3-2,2 5-6,-10-6-4</inkml:trace>
        </inkml:traceGroup>
        <inkml:traceGroup>
          <inkml:annotationXML>
            <emma:emma xmlns:emma="http://www.w3.org/2003/04/emma" version="1.0">
              <emma:interpretation id="{26C13BBD-B4E1-430C-847E-E0E4405DA755}" emma:medium="tactile" emma:mode="ink">
                <msink:context xmlns:msink="http://schemas.microsoft.com/ink/2010/main" type="inkWord" rotatedBoundingBox="19552,16070 20053,16052 20070,16529 19569,16547"/>
              </emma:interpretation>
              <emma:one-of disjunction-type="recognition" id="oneOf126">
                <emma:interpretation id="interp626" emma:lang="ko-KR" emma:confidence="0">
                  <emma:literal>c</emma:literal>
                </emma:interpretation>
                <emma:interpretation id="interp627" emma:lang="ko-KR" emma:confidence="0">
                  <emma:literal>C</emma:literal>
                </emma:interpretation>
                <emma:interpretation id="interp628" emma:lang="ko-KR" emma:confidence="0">
                  <emma:literal>으</emma:literal>
                </emma:interpretation>
                <emma:interpretation id="interp629" emma:lang="ko-KR" emma:confidence="0">
                  <emma:literal>오</emma:literal>
                </emma:interpretation>
                <emma:interpretation id="interp630" emma:lang="ko-KR" emma:confidence="0">
                  <emma:literal>〇</emma:literal>
                </emma:interpretation>
              </emma:one-of>
            </emma:emma>
          </inkml:annotationXML>
          <inkml:trace contextRef="#ctx0" brushRef="#br4" timeOffset="200158.4484">16433 13020 10,'5'-11'57,"0"-4"6,-3-2 4,1-2 2,-6 1-39,1-3 0,-4 4 0,1-1-2,-3 2-5,-6 3-4,-4 9-6,-5 4 0,-2 11-4,-9 12 0,-1 10-1,-3 10 0,3 2-1,2 7 1,9 1-1,5-2-4,15-7-3,8-5 0,18-7 0,9-10 0,9-5 0,10-7 0,8-8-12,3-2-67,-1-10-3,4-8-2,-6-8-7,-3-4-5</inkml:trace>
        </inkml:traceGroup>
        <inkml:traceGroup>
          <inkml:annotationXML>
            <emma:emma xmlns:emma="http://www.w3.org/2003/04/emma" version="1.0">
              <emma:interpretation id="{94DDBDAF-8C83-478C-91AB-75CF09DDB078}" emma:medium="tactile" emma:mode="ink">
                <msink:context xmlns:msink="http://schemas.microsoft.com/ink/2010/main" type="inkWord" rotatedBoundingBox="20206,16045 21383,16004 21404,16598 20227,16639"/>
              </emma:interpretation>
              <emma:one-of disjunction-type="recognition" id="oneOf127">
                <emma:interpretation id="interp631" emma:lang="ko-KR" emma:confidence="0">
                  <emma:literal>m</emma:literal>
                </emma:interpretation>
                <emma:interpretation id="interp632" emma:lang="ko-KR" emma:confidence="0">
                  <emma:literal>얘</emma:literal>
                </emma:interpretation>
                <emma:interpretation id="interp633" emma:lang="ko-KR" emma:confidence="0">
                  <emma:literal>예</emma:literal>
                </emma:interpretation>
                <emma:interpretation id="interp634" emma:lang="ko-KR" emma:confidence="0">
                  <emma:literal>매</emma:literal>
                </emma:interpretation>
                <emma:interpretation id="interp635" emma:lang="ko-KR" emma:confidence="0">
                  <emma:literal>메</emma:literal>
                </emma:interpretation>
              </emma:one-of>
            </emma:emma>
          </inkml:annotationXML>
          <inkml:trace contextRef="#ctx0" brushRef="#br4" timeOffset="200979.4953">16962 12923 46,'0'0'74,"0"7"-1,-11 12 2,-10 8-1,-5-70-11,-4 81-42,0 10-2,2 6 0,6-3-1,7-6-2,13-4-5,8-6-9,15-13-2,11-6 0,5-9 0,5-7 0,0-10 0,-2-12 0,-2-4 0,-7-11-8,-9-1-1,-9-1 0,-7-2 1,-6 1 1,-7 0 3,-5 4 3,0 2 3,-2 6 1,5 4 0,7 2 0,5 6 1,11 4 1,6 11-1,7 6 1,4 17 0,-1 8 0,2 9 2,-6 12-7,-6 6 0,-3 3 0,-9-4 0,-4-3 0,-4-9 0,0-11 0,0-10 0,-4-15 0,4-8 0,-2-15 0,2-10 0,7-8 0,3-7 0,2-3 0,4-6 0,4 6-2,2 2-6,0 5 1,1 8 2,-4 9 3,-1 10 4,0 8 1,-3 9 3,-2 11 1,-4 5-1,0 8-6,-5 6 0,2-1 0,-1 1 0,-1 1 0,1-8 0,2-4 0,-1-3 0,-1-8 0,4-11 0,-9-5 0,18-4 0,-7-14 0,1-6 0,3-4 0,3-10 0,3-2 0,4-1-9,2 1-2,-2 5 2,0 8 3,-4 7 6,5 10 5,-8 10 4,-4 9 1,-3 13 1,-4 10-11,0 5 0,-3 6 0,1 4 0,-3 1 0,0 1 0,4-2 0,-1-7 0,1-6 0,0-11 0,1-8 0,1-7 0,-8-8-4,14-21-81,-5-3-2,-3-12-1,3-6-5,-5-11-5</inkml:trace>
        </inkml:traceGroup>
        <inkml:traceGroup>
          <inkml:annotationXML>
            <emma:emma xmlns:emma="http://www.w3.org/2003/04/emma" version="1.0">
              <emma:interpretation id="{6CB34D0B-4793-470B-9A88-5F0024ABD830}" emma:medium="tactile" emma:mode="ink">
                <msink:context xmlns:msink="http://schemas.microsoft.com/ink/2010/main" type="inkWord" rotatedBoundingBox="21499,15823 22068,15803 22096,16611 21528,16631"/>
              </emma:interpretation>
              <emma:one-of disjunction-type="recognition" id="oneOf128">
                <emma:interpretation id="interp636" emma:lang="ko-KR" emma:confidence="0">
                  <emma:literal>b</emma:literal>
                </emma:interpretation>
                <emma:interpretation id="interp637" emma:lang="ko-KR" emma:confidence="0">
                  <emma:literal>3</emma:literal>
                </emma:interpretation>
                <emma:interpretation id="interp638" emma:lang="ko-KR" emma:confidence="0">
                  <emma:literal>5</emma:literal>
                </emma:interpretation>
                <emma:interpretation id="interp639" emma:lang="ko-KR" emma:confidence="0">
                  <emma:literal>’</emma:literal>
                </emma:interpretation>
                <emma:interpretation id="interp640" emma:lang="ko-KR" emma:confidence="0">
                  <emma:literal>r</emma:literal>
                </emma:interpretation>
              </emma:one-of>
            </emma:emma>
          </inkml:annotationXML>
          <inkml:trace contextRef="#ctx0" brushRef="#br4" timeOffset="201395.5192">18058 12653 18,'12'-23'72,"-1"10"5,0 8 1,-4 7 1,2 17 1,-4 7-51,4 16-3,0 11-3,-6 14-2,-2 5-13,0 3-8,-1-3 0,2-5 0,-2-7 0,0-11 0,-2-9 0,1-12 0,0-12 0,1-16 0,0 0 0,-4-12 0,4-10 0,9-8 0,6-6 0,7-7 0,9 3 0,8 1 0,7 5 0,8 9 0,2 6 0,2 12 0,-8 7 0,-3 9 0,-7 15 0,-11 5 0,-12 9 0,-17 3 0,-10 3 0,-20 1 0,-10-1 0,-9-3 0,-6-9 0,-4-2 0,1-12-24,-30-1-57,49-5-3,8-12-3,13-5-5,9-16-1</inkml:trace>
        </inkml:traceGroup>
        <inkml:traceGroup>
          <inkml:annotationXML>
            <emma:emma xmlns:emma="http://www.w3.org/2003/04/emma" version="1.0">
              <emma:interpretation id="{95CEE33F-F6F9-4DF0-97A6-01576C6BB1F1}" emma:medium="tactile" emma:mode="ink">
                <msink:context xmlns:msink="http://schemas.microsoft.com/ink/2010/main" type="inkWord" rotatedBoundingBox="22229,16011 22262,16010 22280,16532 22247,16534"/>
              </emma:interpretation>
              <emma:one-of disjunction-type="recognition" id="oneOf129">
                <emma:interpretation id="interp641" emma:lang="ko-KR" emma:confidence="0">
                  <emma:literal>i</emma:literal>
                </emma:interpretation>
                <emma:interpretation id="interp642" emma:lang="ko-KR" emma:confidence="0">
                  <emma:literal>ⅰ</emma:literal>
                </emma:interpretation>
                <emma:interpretation id="interp643" emma:lang="ko-KR" emma:confidence="0">
                  <emma:literal>j</emma:literal>
                </emma:interpretation>
                <emma:interpretation id="interp644" emma:lang="ko-KR" emma:confidence="0">
                  <emma:literal>.</emma:literal>
                </emma:interpretation>
                <emma:interpretation id="interp645" emma:lang="ko-KR" emma:confidence="0">
                  <emma:literal>8</emma:literal>
                </emma:interpretation>
              </emma:one-of>
            </emma:emma>
          </inkml:annotationXML>
          <inkml:trace contextRef="#ctx0" brushRef="#br4" timeOffset="201672.535">18797 13105 52,'11'0'90,"-11"0"-3,14 10-3,-9 2-2,-3 5-1,0 2-61,0 9-5,-2-2-15,0 2 0,0-3 0,2-3 0,-2-5 0,0-3 0,0-14 0,0 0-80,0 0-3,0-6-2,0-12-7,-7-12-4</inkml:trace>
          <inkml:trace contextRef="#ctx0" brushRef="#br4" timeOffset="201824.5437">18806 12912 76,'-1'-23'91,"1"2"-4,0 0-6,0 2-6,0 0-6,-14 11-78,14 8-31,0 4-38,0 12-2,0 0-5,7 4-6,-4-9 3</inkml:trace>
        </inkml:traceGroup>
        <inkml:traceGroup>
          <inkml:annotationXML>
            <emma:emma xmlns:emma="http://www.w3.org/2003/04/emma" version="1.0">
              <emma:interpretation id="{E4EF44BD-E531-46FD-94E6-24CB80D5EDF7}" emma:medium="tactile" emma:mode="ink">
                <msink:context xmlns:msink="http://schemas.microsoft.com/ink/2010/main" type="inkWord" rotatedBoundingBox="22514,15966 23151,15943 23175,16610 22538,16633"/>
              </emma:interpretation>
              <emma:one-of disjunction-type="recognition" id="oneOf130">
                <emma:interpretation id="interp646" emma:lang="ko-KR" emma:confidence="0">
                  <emma:literal>0</emma:literal>
                </emma:interpretation>
                <emma:interpretation id="interp647" emma:lang="ko-KR" emma:confidence="0">
                  <emma:literal>』</emma:literal>
                </emma:interpretation>
                <emma:interpretation id="interp648" emma:lang="ko-KR" emma:confidence="0">
                  <emma:literal>~</emma:literal>
                </emma:interpretation>
                <emma:interpretation id="interp649" emma:lang="ko-KR" emma:confidence="0">
                  <emma:literal>N</emma:literal>
                </emma:interpretation>
                <emma:interpretation id="interp650" emma:lang="ko-KR" emma:confidence="0">
                  <emma:literal>A</emma:literal>
                </emma:interpretation>
              </emma:one-of>
            </emma:emma>
          </inkml:annotationXML>
          <inkml:trace contextRef="#ctx0" brushRef="#br4" timeOffset="202397.5765">19161 13421 48,'-19'-4'80,"0"-2"2,8 0-3,-3-1 0,14 7-32,0 0-9,-4-10-15,4 10-7,10-16-3,-2 4-7,4-6-6,0-5 0,3-8 0,1-6 0,-1-5 0,4-4 0,3-2 0,1-5 0,0 0 0,1 1 0,1 6 0,-1 8 0,-2 11 0,-5 6 0,0 19 0,-4 11 0,-1 19 0,-4 10 0,-1 13 0,0 4 0,0 7 0,2 0 0,2-4 0,0-8 0,2-6 0,2-10 0,0-13 0,4-9 0,-3-12 0,-1-8 0,-7-13 0,2-7 0,-5-4 0,-2-10 0,-3-3 0,0-4 0,-3-5 0,-2 1 0,1-1 0,1 4 0,3 5 0,0 5 0,5 10-5,2 4-25,3-3-25,7 25-26,1 3-2,5 1-4,-6 4-2,8 3 8</inkml:trace>
        </inkml:traceGroup>
        <inkml:traceGroup>
          <inkml:annotationXML>
            <emma:emma xmlns:emma="http://www.w3.org/2003/04/emma" version="1.0">
              <emma:interpretation id="{3564ADA6-C24A-421C-8FE1-3EF4BD03F18B}" emma:medium="tactile" emma:mode="ink">
                <msink:context xmlns:msink="http://schemas.microsoft.com/ink/2010/main" type="inkWord" rotatedBoundingBox="23201,15958 23835,15935 23856,16535 23222,16558"/>
              </emma:interpretation>
              <emma:one-of disjunction-type="recognition" id="oneOf131">
                <emma:interpretation id="interp651" emma:lang="ko-KR" emma:confidence="0">
                  <emma:literal>A</emma:literal>
                </emma:interpretation>
                <emma:interpretation id="interp652" emma:lang="ko-KR" emma:confidence="0">
                  <emma:literal>丹</emma:literal>
                </emma:interpretation>
                <emma:interpretation id="interp653" emma:lang="ko-KR" emma:confidence="0">
                  <emma:literal>것</emma:literal>
                </emma:interpretation>
                <emma:interpretation id="interp654" emma:lang="ko-KR" emma:confidence="0">
                  <emma:literal>月</emma:literal>
                </emma:interpretation>
                <emma:interpretation id="interp655" emma:lang="ko-KR" emma:confidence="0">
                  <emma:literal>日</emma:literal>
                </emma:interpretation>
              </emma:one-of>
            </emma:emma>
          </inkml:annotationXML>
          <inkml:trace contextRef="#ctx0" brushRef="#br4" timeOffset="202820.6007">19863 12805 58,'9'6'79,"5"7"3,-7 8-3,2 5 0,-1 13-33,-8 4-11,-6 13-8,-7 2-7,-3 1-14,-1-2-6,-4-8 0,4-5 0,0-10 0,5-9 0,5-12 0,7-13 0,0 0 0,-5-15 0,5-10 0,8-7 0,-2-6 0,6-9-3,4-4-12,0-1 1,3-4 3,-3 1 2,5 2 5,-2 4 6,5 6 6,-2 10 1,-1 7 2,1 4 1,2 11-1,2 9-8,-2 5-3,5 12 0,-4 9 0,1 6 0,-3 8 0,-3 5 0,-3 7 0,-2-1 0,-3 5 0,-4-4 0,-7-4 0,2-4 0,-3-9 0,-8-1-73,1-5-14,-8-14 0,4-7-8,-8-6-3</inkml:trace>
          <inkml:trace contextRef="#ctx0" brushRef="#br4" timeOffset="203014.6118">19951 13167 58,'-26'-8'86,"13"2"-3,3-4-6,13-2-3,8-1 0,-30-3-66,47 2-1,15 3-5,5 0-2,2 3 0,3 4-4,-3 2-9,-6 0-12,0 0-19,2 2-31,-12-3-2,3-1-5,-8-5-4</inkml:trace>
        </inkml:traceGroup>
        <inkml:traceGroup>
          <inkml:annotationXML>
            <emma:emma xmlns:emma="http://www.w3.org/2003/04/emma" version="1.0">
              <emma:interpretation id="{88BB3905-F43B-45A0-B017-666B80C7CB99}" emma:medium="tactile" emma:mode="ink">
                <msink:context xmlns:msink="http://schemas.microsoft.com/ink/2010/main" type="inkWord" rotatedBoundingBox="23674,16029 24177,16011 24197,16572 23694,16589"/>
              </emma:interpretation>
              <emma:one-of disjunction-type="recognition" id="oneOf132">
                <emma:interpretation id="interp656" emma:lang="ko-KR" emma:confidence="0">
                  <emma:literal>i</emma:literal>
                </emma:interpretation>
                <emma:interpretation id="interp657" emma:lang="ko-KR" emma:confidence="0">
                  <emma:literal>가</emma:literal>
                </emma:interpretation>
                <emma:interpretation id="interp658" emma:lang="ko-KR" emma:confidence="0">
                  <emma:literal>8</emma:literal>
                </emma:interpretation>
                <emma:interpretation id="interp659" emma:lang="ko-KR" emma:confidence="0">
                  <emma:literal>a</emma:literal>
                </emma:interpretation>
                <emma:interpretation id="interp660" emma:lang="ko-KR" emma:confidence="0">
                  <emma:literal>구</emma:literal>
                </emma:interpretation>
              </emma:one-of>
            </emma:emma>
          </inkml:annotationXML>
          <inkml:trace contextRef="#ctx0" brushRef="#br4" timeOffset="203187.6217">20531 12967 73,'23'-15'83,"-1"7"1,-3 4-2,-4 5-1,-3 8-33,0 12-17,-2 8-10,-6 6-13,-3 9-8,-1-1 0,0 3 0,0-4 0,0 0 0,-4-10 0,3 0 0,17-6-80,-23-12-4,0-4-3,-6-10-7,1-10-3</inkml:trace>
          <inkml:trace contextRef="#ctx0" brushRef="#br4" timeOffset="203387.6331">20251 12962 48,'-15'-18'78,"15"-1"-3,0-2-3,15 1-2,8-4 0,15 9-64,4-2-1,5 9 0,1 0-1,3 8-5,-2 0-15,-2 0-52,1 10-1,-13-6-6,-3 7-3,-7-6-5</inkml:trace>
        </inkml:traceGroup>
        <inkml:traceGroup>
          <inkml:annotationXML>
            <emma:emma xmlns:emma="http://www.w3.org/2003/04/emma" version="1.0">
              <emma:interpretation id="{8C26BC5B-DE74-4833-B111-082FD232D6C8}" emma:medium="tactile" emma:mode="ink">
                <msink:context xmlns:msink="http://schemas.microsoft.com/ink/2010/main" type="inkWord" rotatedBoundingBox="24392,15809 24428,15808 24454,16553 24418,16554"/>
              </emma:interpretation>
              <emma:one-of disjunction-type="recognition" id="oneOf133">
                <emma:interpretation id="interp661" emma:lang="ko-KR" emma:confidence="0">
                  <emma:literal>i</emma:literal>
                </emma:interpretation>
                <emma:interpretation id="interp662" emma:lang="ko-KR" emma:confidence="0">
                  <emma:literal>j</emma:literal>
                </emma:interpretation>
                <emma:interpretation id="interp663" emma:lang="ko-KR" emma:confidence="0">
                  <emma:literal>ⅰ</emma:literal>
                </emma:interpretation>
                <emma:interpretation id="interp664" emma:lang="ko-KR" emma:confidence="0">
                  <emma:literal>s</emma:literal>
                </emma:interpretation>
                <emma:interpretation id="interp665" emma:lang="ko-KR" emma:confidence="0">
                  <emma:literal>8</emma:literal>
                </emma:interpretation>
              </emma:one-of>
            </emma:emma>
          </inkml:annotationXML>
          <inkml:trace contextRef="#ctx0" brushRef="#br4" timeOffset="203625.6467">20962 12942 58,'0'12'83,"2"5"-1,0-1-3,4 4-2,-2 4 2,2 2-63,1 6-4,-2 9 0,2-4-2,-4 3-7,-1-6-3,1-1 0,-3-8 0,1-2 0,-2-9-10,-11-6-69,12-8-3,0 0-3,-7-14-6,0-15-5</inkml:trace>
          <inkml:trace contextRef="#ctx0" brushRef="#br4" timeOffset="203780.6556">20987 12652 83,'-5'-18'86,"-3"3"-8,5 4-9,-6 2-9,9 9-15,0 0-117,-3 9-2,3 13-6,0-3-5,8 5 1</inkml:trace>
        </inkml:traceGroup>
        <inkml:traceGroup>
          <inkml:annotationXML>
            <emma:emma xmlns:emma="http://www.w3.org/2003/04/emma" version="1.0">
              <emma:interpretation id="{8391289B-7424-4E02-883E-D39D9269BA6C}" emma:medium="tactile" emma:mode="ink">
                <msink:context xmlns:msink="http://schemas.microsoft.com/ink/2010/main" type="inkWord" rotatedBoundingBox="24644,16046 25552,16014 25571,16541 24662,16573"/>
              </emma:interpretation>
              <emma:one-of disjunction-type="recognition" id="oneOf134">
                <emma:interpretation id="interp666" emma:lang="ko-KR" emma:confidence="0">
                  <emma:literal>m</emma:literal>
                </emma:interpretation>
                <emma:interpretation id="interp667" emma:lang="ko-KR" emma:confidence="0">
                  <emma:literal>애</emma:literal>
                </emma:interpretation>
                <emma:interpretation id="interp668" emma:lang="ko-KR" emma:confidence="0">
                  <emma:literal>대</emma:literal>
                </emma:interpretation>
                <emma:interpretation id="interp669" emma:lang="ko-KR" emma:confidence="0">
                  <emma:literal>에</emma:literal>
                </emma:interpretation>
                <emma:interpretation id="interp670" emma:lang="ko-KR" emma:confidence="0">
                  <emma:literal>㈀</emma:literal>
                </emma:interpretation>
              </emma:one-of>
            </emma:emma>
          </inkml:annotationXML>
          <inkml:trace contextRef="#ctx0" brushRef="#br4" timeOffset="204583.7015">21427 12906 25,'8'-16'86,"-4"1"0,6 2-3,-9 0-5,-1 13 3,41-7-49,-78 19-10,9 16-7,-6 10-12,-4 10-3,-1 6 0,2 7 0,6-3 0,9-5 0,14-5 0,8-10 0,18-14 0,8-11 0,6-12 0,3-8 0,0-11 0,-2-9 0,-6-7 0,-7-7 0,-6-1 0,-7 0 0,-6-2 0,-1 3 0,0 0-3,0 4-2,4 4 2,5 4 1,10 5 1,3 6 1,8 6 1,5 7 2,0 6 1,2 12 0,-3 8-2,-3 9-2,-10 11 0,-6 6 0,-11 3 0,-4 2 0,-9 2 0,-5-3 0,-2-5 0,-2-8 0,4-13 0,3-5 0,4-10 0,7-10 0,0-5 0,7-15 0,4-3 0,3-11 0,4-4 0,4-9 0,3-1 0,2-5 0,7 1 0,3 3 0,-1 5-6,2 7 3,-3 7 4,-1 10 3,-3 10 0,-6 13-4,-6 16 0,-7 6 0,-4 7 0,0 12 0,-5 5 0,-3-1 0,-2 6 0,-3-6 0,0-6 0,-4-2 0,3-5 0,-4-9 0,3-6 0,-2-4 0,2-5 0,-1-1-67,8-10-19,0 0-3,-5-12-3,11-6-5</inkml:trace>
        </inkml:traceGroup>
        <inkml:traceGroup>
          <inkml:annotationXML>
            <emma:emma xmlns:emma="http://www.w3.org/2003/04/emma" version="1.0">
              <emma:interpretation id="{79632B3B-01B4-4F8F-BB98-F3D13E957BC8}" emma:medium="tactile" emma:mode="ink">
                <msink:context xmlns:msink="http://schemas.microsoft.com/ink/2010/main" type="inkWord" rotatedBoundingBox="25656,16074 26080,16059 26098,16554 25674,16569"/>
              </emma:interpretation>
              <emma:one-of disjunction-type="recognition" id="oneOf135">
                <emma:interpretation id="interp671" emma:lang="ko-KR" emma:confidence="0">
                  <emma:literal>s</emma:literal>
                </emma:interpretation>
                <emma:interpretation id="interp672" emma:lang="ko-KR" emma:confidence="0">
                  <emma:literal>S</emma:literal>
                </emma:interpretation>
                <emma:interpretation id="interp673" emma:lang="ko-KR" emma:confidence="0">
                  <emma:literal>8</emma:literal>
                </emma:interpretation>
                <emma:interpretation id="interp674" emma:lang="ko-KR" emma:confidence="0">
                  <emma:literal>5</emma:literal>
                </emma:interpretation>
                <emma:interpretation id="interp675" emma:lang="ko-KR" emma:confidence="0">
                  <emma:literal>g</emma:literal>
                </emma:interpretation>
              </emma:one-of>
            </emma:emma>
          </inkml:annotationXML>
          <inkml:trace contextRef="#ctx0" brushRef="#br4" timeOffset="204937.7218">22524 12888 14,'21'-9'74,"-11"-4"1,-10 13 1,-8-12-2,-17 12 0,30 8-46,-70 2-7,23 6-4,2 2-1,4 6 1,12-1-3,13 0-3,15 4-11,17-2 0,12 7 0,9 0 0,10-1 0,-1 2 0,-2 0 0,-6-3 0,-12-4 0,-14-4 0,-16-6 0,-9 0 0,-19-4 0,-14-2 0,-9-2 0,-3-3 0,-1 5 0,28 0-43,-24-10-44,13 0-2,1-9-7,15-6-5,0-18 6</inkml:trace>
        </inkml:traceGroup>
      </inkml:traceGroup>
      <inkml:traceGroup>
        <inkml:annotationXML>
          <emma:emma xmlns:emma="http://www.w3.org/2003/04/emma" version="1.0">
            <emma:interpretation id="{E4316145-D8C2-40C9-A267-36B438B78367}" emma:medium="tactile" emma:mode="ink">
              <msink:context xmlns:msink="http://schemas.microsoft.com/ink/2010/main" type="line" rotatedBoundingBox="16616,17275 21124,17329 21112,18280 16604,18225"/>
            </emma:interpretation>
          </emma:emma>
        </inkml:annotationXML>
        <inkml:traceGroup>
          <inkml:annotationXML>
            <emma:emma xmlns:emma="http://www.w3.org/2003/04/emma" version="1.0">
              <emma:interpretation id="{9FD952A5-FE28-4D33-A4DA-F98EBA49275F}" emma:medium="tactile" emma:mode="ink">
                <msink:context xmlns:msink="http://schemas.microsoft.com/ink/2010/main" type="inkWord" rotatedBoundingBox="16612,17629 17058,17634 17052,18147 16606,18141"/>
              </emma:interpretation>
              <emma:one-of disjunction-type="recognition" id="oneOf136">
                <emma:interpretation id="interp676" emma:lang="ko-KR" emma:confidence="0">
                  <emma:literal>C</emma:literal>
                </emma:interpretation>
                <emma:interpretation id="interp677" emma:lang="ko-KR" emma:confidence="0">
                  <emma:literal>c</emma:literal>
                </emma:interpretation>
                <emma:interpretation id="interp678" emma:lang="ko-KR" emma:confidence="0">
                  <emma:literal>〇</emma:literal>
                </emma:interpretation>
                <emma:interpretation id="interp679" emma:lang="ko-KR" emma:confidence="0">
                  <emma:literal>0</emma:literal>
                </emma:interpretation>
                <emma:interpretation id="interp680" emma:lang="ko-KR" emma:confidence="0">
                  <emma:literal>O</emma:literal>
                </emma:interpretation>
              </emma:one-of>
            </emma:emma>
          </inkml:annotationXML>
          <inkml:trace contextRef="#ctx0" brushRef="#br4" timeOffset="210768.0552">13481 14510 10,'1'-9'66,"-1"9"7,0-11 2,0 11-27,0-14-2,0 14-7,0 0-7,3-9-8,-3 9-7,0 0-4,0 0-4,7-8-2,-7 8-2,0 0-1,0 0 0,2-10 0,-2 10-1,0-12 0,0 12 0,-12-10-2,1 7 0,-5 2-1,-4 1 0,-6 4 0,-4 8-1,-2 7-1,-5 5 2,2 4 0,-1 7 2,7 24 3,2-6 1,16 6 0,4-8 2,16 1-8,7-7 0,18-3 0,2-18 0,9-21 0,2-2 0,-2-5 0,-3-1 0,-6-9 0,-5 1 0,-4-2 0,-8 5 0,-5 2-27,-3-3-21,-21 4-33,20-9-2,-1 4-4,8 0-5,-9 0 4</inkml:trace>
        </inkml:traceGroup>
        <inkml:traceGroup>
          <inkml:annotationXML>
            <emma:emma xmlns:emma="http://www.w3.org/2003/04/emma" version="1.0">
              <emma:interpretation id="{D1CC4B31-FB9B-4C3E-BED1-189086B4984A}" emma:medium="tactile" emma:mode="ink">
                <msink:context xmlns:msink="http://schemas.microsoft.com/ink/2010/main" type="inkWord" rotatedBoundingBox="17228,17432 17734,17438 17726,18064 17220,18058"/>
              </emma:interpretation>
              <emma:one-of disjunction-type="recognition" id="oneOf137">
                <emma:interpretation id="interp681" emma:lang="ko-KR" emma:confidence="0">
                  <emma:literal>V</emma:literal>
                </emma:interpretation>
                <emma:interpretation id="interp682" emma:lang="ko-KR" emma:confidence="0">
                  <emma:literal>ⅴ</emma:literal>
                </emma:interpretation>
                <emma:interpretation id="interp683" emma:lang="ko-KR" emma:confidence="0">
                  <emma:literal>Ⅴ</emma:literal>
                </emma:interpretation>
                <emma:interpretation id="interp684" emma:lang="ko-KR" emma:confidence="0">
                  <emma:literal>v</emma:literal>
                </emma:interpretation>
                <emma:interpretation id="interp685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211331.0874">13799 14318 62,'-6'-17'69,"1"1"1,2 4-3,3 1-30,0 11-5,0 0-6,7 15 0,4 8-5,-3 12-1,1 10-1,2 9 1,14 27 1,-4-10-4,6-1-13,-4-12-4,4-2 0,-1-17 0,4-9 0,-3-17 0,-4-26 0,-2-7 0,-3-9 0,0-6 0,2-8 0,-4-3 0,-1-4 0,-1 1 0,-2-4 0,-1 5 0,-1 5 0,0 0 0,-3 7 0,-2 1 0,2 7 0,-3 5 0,1 10 0,-2 4-36,-27 1-48,57 10-2,-33-2-3,19 22-5,-12-3 1</inkml:trace>
        </inkml:traceGroup>
        <inkml:traceGroup>
          <inkml:annotationXML>
            <emma:emma xmlns:emma="http://www.w3.org/2003/04/emma" version="1.0">
              <emma:interpretation id="{26745603-AD44-4989-B98C-4EEDC2F59CEB}" emma:medium="tactile" emma:mode="ink">
                <msink:context xmlns:msink="http://schemas.microsoft.com/ink/2010/main" type="inkWord" rotatedBoundingBox="18002,17869 18056,17870 18051,18243 17997,18242"/>
              </emma:interpretation>
              <emma:one-of disjunction-type="recognition" id="oneOf138">
                <emma:interpretation id="interp686" emma:lang="ko-KR" emma:confidence="0">
                  <emma:literal>1</emma:literal>
                </emma:interpretation>
                <emma:interpretation id="interp687" emma:lang="ko-KR" emma:confidence="0">
                  <emma:literal>I</emma:literal>
                </emma:interpretation>
                <emma:interpretation id="interp688" emma:lang="ko-KR" emma:confidence="0">
                  <emma:literal>ㅣ</emma:literal>
                </emma:interpretation>
                <emma:interpretation id="interp689" emma:lang="ko-KR" emma:confidence="0">
                  <emma:literal>」</emma:literal>
                </emma:interpretation>
                <emma:interpretation id="interp690" emma:lang="ko-KR" emma:confidence="0">
                  <emma:literal>!</emma:literal>
                </emma:interpretation>
              </emma:one-of>
            </emma:emma>
          </inkml:annotationXML>
          <inkml:trace contextRef="#ctx0" brushRef="#br4" timeOffset="211676.1072">14562 14660 0,'0'0'68,"-2"15"8,1-2 5,1-4 1,0 11-36,0 3-1,0 4-3,1 2-5,5 7-9,-2-6-22,3 3-6,-2 2 0,2-10 0,0-2 0,-1-2 0,-3-9 0,1-4 0,-4-8 0,0 14 0,0-14 0,-8 0-61,8 0-27,-7-23 0,9 4-8,-2-13-4</inkml:trace>
        </inkml:traceGroup>
        <inkml:traceGroup>
          <inkml:annotationXML>
            <emma:emma xmlns:emma="http://www.w3.org/2003/04/emma" version="1.0">
              <emma:interpretation id="{B7EDE193-A1DD-4F15-BA0C-C47034C0D985}" emma:medium="tactile" emma:mode="ink">
                <msink:context xmlns:msink="http://schemas.microsoft.com/ink/2010/main" type="inkWord" rotatedBoundingBox="18419,17565 19022,17572 19016,18029 18413,18022"/>
              </emma:interpretation>
              <emma:one-of disjunction-type="recognition" id="oneOf139">
                <emma:interpretation id="interp691" emma:lang="ko-KR" emma:confidence="0">
                  <emma:literal>+</emma:literal>
                </emma:interpretation>
                <emma:interpretation id="interp692" emma:lang="ko-KR" emma:confidence="0">
                  <emma:literal>4</emma:literal>
                </emma:interpretation>
                <emma:interpretation id="interp693" emma:lang="ko-KR" emma:confidence="0">
                  <emma:literal>÷</emma:literal>
                </emma:interpretation>
                <emma:interpretation id="interp694" emma:lang="ko-KR" emma:confidence="0">
                  <emma:literal>t</emma:literal>
                </emma:interpretation>
                <emma:interpretation id="interp695" emma:lang="ko-KR" emma:confidence="0">
                  <emma:literal>f</emma:literal>
                </emma:interpretation>
              </emma:one-of>
            </emma:emma>
          </inkml:annotationXML>
          <inkml:trace contextRef="#ctx0" brushRef="#br4" timeOffset="212198.137">15035 14586 24,'-13'-9'73,"1"0"8,-2 2-2,3-3-2,0 4-34,11 6-9,0 0-11,0 0-5,14-2-4,5 2-3,9 0-3,10 2-2,10 0 1,3-2-1,6 0-1,2 1-3,2-1-2,-4 0 0,-7 0 0,-8-1 0,-9 1 0,-8 0 0,-10 1 0,-15-1 0,6 9-8,-13-6-18,-7 2-54,-1 3-3,-4-7-3,1-1-6,-4-4-1</inkml:trace>
          <inkml:trace contextRef="#ctx0" brushRef="#br4" timeOffset="212437.1507">15341 14368 13,'-9'-8'67,"-1"8"7,10 0 3,-11 14 0,11 1-32,0 10-6,3 7-11,4 5-1,2 3-3,5 11-6,-1-4-4,-3-8-6,2 4-8,-7-9-2,8 0-23,-5-6-53,-4-9-3,-4-19-2,0 0-9,13-9-3</inkml:trace>
        </inkml:traceGroup>
        <inkml:traceGroup>
          <inkml:annotationXML>
            <emma:emma xmlns:emma="http://www.w3.org/2003/04/emma" version="1.0">
              <emma:interpretation id="{7E49302A-65B1-4DC8-92F1-AE769837A7FB}" emma:medium="tactile" emma:mode="ink">
                <msink:context xmlns:msink="http://schemas.microsoft.com/ink/2010/main" type="inkWord" rotatedBoundingBox="19509,17310 20059,17316 20049,18149 19498,18143"/>
              </emma:interpretation>
              <emma:one-of disjunction-type="recognition" id="oneOf140">
                <emma:interpretation id="interp696" emma:lang="ko-KR" emma:confidence="0">
                  <emma:literal>d</emma:literal>
                </emma:interpretation>
                <emma:interpretation id="interp697" emma:lang="ko-KR" emma:confidence="0">
                  <emma:literal>a</emma:literal>
                </emma:interpretation>
                <emma:interpretation id="interp698" emma:lang="ko-KR" emma:confidence="0">
                  <emma:literal>이</emma:literal>
                </emma:interpretation>
                <emma:interpretation id="interp699" emma:lang="ko-KR" emma:confidence="0">
                  <emma:literal>다</emma:literal>
                </emma:interpretation>
                <emma:interpretation id="interp700" emma:lang="ko-KR" emma:confidence="0">
                  <emma:literal>“</emma:literal>
                </emma:interpretation>
              </emma:one-of>
            </emma:emma>
          </inkml:annotationXML>
          <inkml:trace contextRef="#ctx0" brushRef="#br4" timeOffset="216937.4081">16353 14561 18,'0'0'67,"12"-13"6,-5 4 1,-7 9-26,14-13-4,-14 13-7,6-9-6,-3 1-8,-3 8-6,3-13-4,-3 4-5,0-3-1,-2 0-4,1-2-1,-7-2 0,1 1-1,-6 1-1,-2-1-1,-7 6 1,-4 9 0,-2 0 1,-6 11 2,-1 11 2,-1 8 1,0 13 3,1 28 1,14-1 0,3-4-10,15 5 0,3-16 0,16-4 0,9-10 0,13-18 0,1-33 0,2-6 0,-1-7 0,-2-9 0,3-9 0,-9-7 0,1-4 0,-10-3 0,-4 4 0,-5-7 0,-4 0 0,-5-1 0,-3 8-3,-2-1-2,-6 5 1,2 5 4,3 4-1,-2 4 1,2 4-1,-1 9-1,2 10 1,0 11 3,3 10 0,0 17 1,-2 12 1,1 9 2,0 13-6,-2 6 0,6 15 0,-6-6 0,6-4 0,-3-9 0,12-9 0,-8-13 0,9-2 0,-4-16-22,-1-17-61,8 0-4,-4-6-1,5-6-7,-10-7-2</inkml:trace>
        </inkml:traceGroup>
        <inkml:traceGroup>
          <inkml:annotationXML>
            <emma:emma xmlns:emma="http://www.w3.org/2003/04/emma" version="1.0">
              <emma:interpretation id="{14035E0C-BACF-4363-A4CD-94600A5699ED}" emma:medium="tactile" emma:mode="ink">
                <msink:context xmlns:msink="http://schemas.microsoft.com/ink/2010/main" type="inkWord" rotatedBoundingBox="20327,17383 20712,17388 20705,17986 20319,17981"/>
              </emma:interpretation>
              <emma:one-of disjunction-type="recognition" id="oneOf141">
                <emma:interpretation id="interp701" emma:lang="ko-KR" emma:confidence="0">
                  <emma:literal>V</emma:literal>
                </emma:interpretation>
                <emma:interpretation id="interp702" emma:lang="ko-KR" emma:confidence="0">
                  <emma:literal>Ⅴ</emma:literal>
                </emma:interpretation>
                <emma:interpretation id="interp703" emma:lang="ko-KR" emma:confidence="0">
                  <emma:literal>ⅴ</emma:literal>
                </emma:interpretation>
                <emma:interpretation id="interp704" emma:lang="ko-KR" emma:confidence="0">
                  <emma:literal>v</emma:literal>
                </emma:interpretation>
                <emma:interpretation id="interp705" emma:lang="ko-KR" emma:confidence="0">
                  <emma:literal>U</emma:literal>
                </emma:interpretation>
              </emma:one-of>
            </emma:emma>
          </inkml:annotationXML>
          <inkml:trace contextRef="#ctx0" brushRef="#br4" timeOffset="217543.4428">16889 14365 55,'-7'-8'61,"7"8"3,0-11-22,0 11 1,0 0-1,0 9-2,6 8 0,-5 7-7,6 7-3,-6 5-3,2 7-6,4 11-8,7 1-13,-3-4 0,4-5 0,-3-16 0,10-5 0,-2-19 0,10-9 0,-8-14 0,-7-10 0,2-8 0,1-3 0,-2-4 0,-2-5 0,-4 2 0,3-1 0,-4-7 0,2 7 0,1-3 0,-3 9 0,2 3 0,-3 9 0,-1 9 0,0 5 0,-2 5 0,-5 9-23,8 6-27,-3 7-33,0 10-2,-1-5-5,5 8-2,-7 2 4</inkml:trace>
        </inkml:traceGroup>
        <inkml:traceGroup>
          <inkml:annotationXML>
            <emma:emma xmlns:emma="http://www.w3.org/2003/04/emma" version="1.0">
              <emma:interpretation id="{636498F2-626F-4FE5-AF17-B0DDBEF3A453}" emma:medium="tactile" emma:mode="ink">
                <msink:context xmlns:msink="http://schemas.microsoft.com/ink/2010/main" type="inkWord" rotatedBoundingBox="20609,17870 21117,17876 21112,18279 20605,18273"/>
              </emma:interpretation>
              <emma:one-of disjunction-type="recognition" id="oneOf142">
                <emma:interpretation id="interp706" emma:lang="ko-KR" emma:confidence="0">
                  <emma:literal>2</emma:literal>
                </emma:interpretation>
                <emma:interpretation id="interp707" emma:lang="ko-KR" emma:confidence="0">
                  <emma:literal>그</emma:literal>
                </emma:interpretation>
                <emma:interpretation id="interp708" emma:lang="ko-KR" emma:confidence="0">
                  <emma:literal>으</emma:literal>
                </emma:interpretation>
                <emma:interpretation id="interp709" emma:lang="ko-KR" emma:confidence="0">
                  <emma:literal>고</emma:literal>
                </emma:interpretation>
                <emma:interpretation id="interp710" emma:lang="ko-KR" emma:confidence="0">
                  <emma:literal>ㅗ</emma:literal>
                </emma:interpretation>
              </emma:one-of>
            </emma:emma>
          </inkml:annotationXML>
          <inkml:trace contextRef="#ctx0" brushRef="#br4" timeOffset="218076.4733">17279 14829 50,'-4'-9'0,"4"9"0,-2-14 79,2 6-79,0 8 0,12-126 80,-1 120-5,1 2-26,6 4-8,0 7-5,2 15-7,-11 3-13,1 14-5,-10 5-1,-4 5 0,-17-2-1,5-2 1,-9-8-4,-5-6-6,1-3 0,2-14 0,3-7 0,2-3 0,7-4 0,7 2 0,8-2 0,0 0 0,7-7 0,12 7 0,8 2 0,7-1 0,6 3 0,9-4 0,4 0 0,-2-3 0,1 0 0,-5 0 0,-5-6 0,-3 9 0,-14 0-55,-13-1-29,-1-6-3,-11-6-3,0 0-8,-15-7 2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04.8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ADC6C6-1CAA-4ED0-92C9-25AB1E85DA59}" emma:medium="tactile" emma:mode="ink">
          <msink:context xmlns:msink="http://schemas.microsoft.com/ink/2010/main" type="inkDrawing" rotatedBoundingBox="8759,11547 8876,13464 8401,13493 8284,11576" semanticType="verticalRange" shapeName="Other"/>
        </emma:interpretation>
      </emma:emma>
    </inkml:annotationXML>
    <inkml:trace contextRef="#ctx0" brushRef="#br0">2136 6874 4,'-12'-5'76,"12"5"1,-13-5-2,13 5-3,-14-8-2,25 4-35,-11 4-18,1-12-8,-1 12-3,23-15 0,-2 5-1,7-2-1,7-2-1,6 2 0,5 0 0,0 3-1,0 1 0,-2 4-2,-4 2 1,-11 1-2,-4 1 1,-8 0 0,-4 2 0,-13-2-1,5 17 1,-8-3 0,-8 8 1,-1 11 1,-3 10 2,3 16 2,-3 13 1,0 15 1,5 11 0,7 16-1,3 4-7,4 6 0,0 0 0,8-3 0,-1-9 0,5-5 0,-1-12 0,-3-11 0,-1-7 0,-3-12 0,0-9 0,-5-9 0,1-6 0,-4-8 0,-3-4 0,-5-6 0,-4-5 0,-4-3 0,-4-4 0,-2 2 0,-4-6 0,1-1 0,-1 0 0,1-3 0,2 0 0,6 0 0,1 0 0,8 1 0,2 21-53,6-25-32,0 0-1,12-16-5,10 0-4,0-16 2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21.52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DC845B6-1F48-4823-B409-AC109F1A79BC}" emma:medium="tactile" emma:mode="ink">
          <msink:context xmlns:msink="http://schemas.microsoft.com/ink/2010/main" type="writingRegion" rotatedBoundingBox="19651,16060 19983,18129 19247,18247 18915,16178">
            <msink:destinationLink direction="with" ref="{7F7049B8-2E9D-426E-9CFD-82DE8FD32EBC}"/>
            <msink:destinationLink direction="with" ref="{47E715CE-352A-4398-BBCF-8277E723B067}"/>
          </msink:context>
        </emma:interpretation>
      </emma:emma>
    </inkml:annotationXML>
    <inkml:traceGroup>
      <inkml:annotationXML>
        <emma:emma xmlns:emma="http://www.w3.org/2003/04/emma" version="1.0">
          <emma:interpretation id="{58F33FBD-B8DA-46C2-86F6-56642D9C9BC8}" emma:medium="tactile" emma:mode="ink">
            <msink:context xmlns:msink="http://schemas.microsoft.com/ink/2010/main" type="paragraph" rotatedBoundingBox="19651,16060 19983,18129 19247,18247 18915,161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FBD360-62FC-4ABC-9B8F-229A771F51F3}" emma:medium="tactile" emma:mode="ink">
              <msink:context xmlns:msink="http://schemas.microsoft.com/ink/2010/main" type="line" rotatedBoundingBox="19651,16060 19983,18129 19247,18247 18915,16178"/>
            </emma:interpretation>
          </emma:emma>
        </inkml:annotationXML>
        <inkml:traceGroup>
          <inkml:annotationXML>
            <emma:emma xmlns:emma="http://www.w3.org/2003/04/emma" version="1.0">
              <emma:interpretation id="{89E4FC26-3092-4D4B-95C7-707D3FE6D2BD}" emma:medium="tactile" emma:mode="ink">
                <msink:context xmlns:msink="http://schemas.microsoft.com/ink/2010/main" type="inkWord" rotatedBoundingBox="19459,16091 19524,16500 19465,16510 19399,16100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一</emma:literal>
                </emma:interpretation>
                <emma:interpretation id="interp3" emma:lang="ko-KR" emma:confidence="0">
                  <emma:literal>ㅡ</emma:literal>
                </emma:interpretation>
                <emma:interpretation id="interp4" emma:lang="ko-KR" emma:confidence="0">
                  <emma:literal>^</emma:literal>
                </emma:interpretation>
              </emma:one-of>
            </emma:emma>
          </inkml:annotationXML>
          <inkml:trace contextRef="#ctx0" brushRef="#br0">0 127 8,'13'-22'68,"-3"-3"8,-2-2 2,-3 5-2,-2 2-32,-2 7-6,-1 13-6,0 0-6,0 0-3,3 26-4,-3 8-4,1 7-7,1 2-8,-2 5 0,0 1 0,0-5 0,-2-5 0,2-3 0,0-11 0,4-35-35,0 28-47,1-8-4,-5-10-3,0 0-9,10 13 0</inkml:trace>
        </inkml:traceGroup>
        <inkml:traceGroup>
          <inkml:annotationXML>
            <emma:emma xmlns:emma="http://www.w3.org/2003/04/emma" version="1.0">
              <emma:interpretation id="{3F8AA67B-5B9B-4ECD-9516-B74707264C57}" emma:medium="tactile" emma:mode="ink">
                <msink:context xmlns:msink="http://schemas.microsoft.com/ink/2010/main" type="inkWord" rotatedBoundingBox="19439,17005 19448,17306 19414,17307 19405,17006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11.0178">20 912 65,'0'0'81,"-9"8"-3,9-8 1,-11 8-1,7 6-35,1 3-19,0 4-5,3 2-3,0 3-1,6 1-4,-4 2-9,4 3-2,-5-8-2,3-3-77,-1 1-3,-3-6-2,0-2-7,0-14-5</inkml:trace>
        </inkml:traceGroup>
        <inkml:traceGroup>
          <inkml:annotationXML>
            <emma:emma xmlns:emma="http://www.w3.org/2003/04/emma" version="1.0">
              <emma:interpretation id="{B7280E65-2858-4BA7-B62E-221A35714950}" emma:medium="tactile" emma:mode="ink">
                <msink:context xmlns:msink="http://schemas.microsoft.com/ink/2010/main" type="inkWord" rotatedBoundingBox="19265,17463 20051,17666 19928,18141 19142,17938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685.0391">-233 1696 26,'-7'8'82,"5"2"2,2-10-2,9 9-2,6-9 1,9-4-60,9 2-3,9-7-4,8 2-1,4 1-3,-1-1-10,-1 6 0,-3-2 0,-4 4 0,-16-1-33,-4 6-47,-5 0-4,-10-6-2,-2 0-8,-7-9-2</inkml:trace>
          <inkml:trace contextRef="#ctx0" brushRef="#br0" timeOffset="904.0517">410 1516 44,'12'18'92,"-3"4"-3,-1 7-2,-3 9-3,-4 17 0,6 11-62,-6-3-13,8 5-9,-4-17 0,7 2 0,-6-13-24,5-14-57,3-26-3,-11-20-7,7-15-4,-10-26-3,2 1 98,-2-20 0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23.23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7E715CE-352A-4398-BBCF-8277E723B067}" emma:medium="tactile" emma:mode="ink">
          <msink:context xmlns:msink="http://schemas.microsoft.com/ink/2010/main" type="inkDrawing" rotatedBoundingBox="20565,15987 20811,18292 20327,18344 20081,16038" semanticType="verticalRange" shapeName="Other">
            <msink:sourceLink direction="with" ref="{8DC845B6-1F48-4823-B409-AC109F1A79BC}"/>
          </msink:context>
        </emma:interpretation>
      </emma:emma>
    </inkml:annotationXML>
    <inkml:trace contextRef="#ctx0" brushRef="#br0">37 79 25,'-11'-7'66,"1"5"7,-1-8-2,11 10-1,-5-16-39,12 10-5,9 2-4,10-1-8,4 2-3,10-3-5,6 2-1,6 0-1,-2-2-1,-4 5 0,-2-1-1,-5-1-2,-3 2 0,-13 1 0,-6 0 0,-7 1 2,-10-1 2,5 20 1,-8 4 2,-3 9 3,-7 14 1,3 16 4,-3 17 0,3 19-5,-1 19-10,3 11 0,1 11 0,6 7 0,1 4 0,6-8 0,9-6 0,4-11 0,4-9 0,7 3 0,6-7 0,-7-12 0,-1-14 0,-16-10 0,-2-7 0,-13-12 0,-6-7 0,-20-26 0,-7-6 0,-5-12 0,1 1 0,0-4 0,8-2 0,47 4-52,-37-13-35,21-7-3,-2-10-5,15 2-5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0:47.47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7ABBF6F-0633-441F-A2A1-BA21713F31FA}" emma:medium="tactile" emma:mode="ink">
          <msink:context xmlns:msink="http://schemas.microsoft.com/ink/2010/main" type="writingRegion" rotatedBoundingBox="2971,2301 23994,1567 24292,10084 3268,10819"/>
        </emma:interpretation>
      </emma:emma>
    </inkml:annotationXML>
    <inkml:traceGroup>
      <inkml:annotationXML>
        <emma:emma xmlns:emma="http://www.w3.org/2003/04/emma" version="1.0">
          <emma:interpretation id="{1222A961-0663-48CC-80A5-471822CD5516}" emma:medium="tactile" emma:mode="ink">
            <msink:context xmlns:msink="http://schemas.microsoft.com/ink/2010/main" type="paragraph" rotatedBoundingBox="3046,2299 13560,1931 13601,3088 3086,34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D24456-AC45-4444-B860-48FC5E7CB4A8}" emma:medium="tactile" emma:mode="ink">
              <msink:context xmlns:msink="http://schemas.microsoft.com/ink/2010/main" type="line" rotatedBoundingBox="3046,2299 13560,1931 13601,3088 3086,3455"/>
            </emma:interpretation>
          </emma:emma>
        </inkml:annotationXML>
        <inkml:traceGroup>
          <inkml:annotationXML>
            <emma:emma xmlns:emma="http://www.w3.org/2003/04/emma" version="1.0">
              <emma:interpretation id="{ADAB6EEF-D1B1-402D-88A9-FDCAF96B0BFD}" emma:medium="tactile" emma:mode="ink">
                <msink:context xmlns:msink="http://schemas.microsoft.com/ink/2010/main" type="inkWord" rotatedBoundingBox="3046,2299 4445,2250 4479,3238 3080,3287"/>
              </emma:interpretation>
              <emma:one-of disjunction-type="recognition" id="oneOf0">
                <emma:interpretation id="interp0" emma:lang="ko-KR" emma:confidence="0">
                  <emma:literal>돼</emma:literal>
                </emma:interpretation>
                <emma:interpretation id="interp1" emma:lang="ko-KR" emma:confidence="0">
                  <emma:literal>데</emma:literal>
                </emma:interpretation>
                <emma:interpretation id="interp2" emma:lang="ko-KR" emma:confidence="0">
                  <emma:literal>와</emma:literal>
                </emma:interpretation>
                <emma:interpretation id="interp3" emma:lang="ko-KR" emma:confidence="0">
                  <emma:literal>레</emma:literal>
                </emma:interpretation>
                <emma:interpretation id="interp4" emma:lang="ko-KR" emma:confidence="0">
                  <emma:literal>얘</emma:literal>
                </emma:interpretation>
              </emma:one-of>
            </emma:emma>
          </inkml:annotationXML>
          <inkml:trace contextRef="#ctx0" brushRef="#br0">376 449 3,'0'0'84,"0"0"1,0-5-4,0-4-6,0-3-2,0-35-24,0 27-42,1 5-4,2-3-4,1-2-1,1-7 1,-5 1 0,3-7 1,-3 1 1,-6-1 2,-3 0-1,-5 2 3,-1 1 1,-2 6-1,-1 5-1,-2 6 0,0 11-2,-2 6 1,-1 18 0,-4 7-1,3 16-1,-6 10 1,-3 10 1,5 8 1,1 6 0,3 2-2,6-3-2,6 0 0,9-2 0,6-9 0,10-7 0,6-7 0,6-9 0,4-8 0,3-9 0,3-11 0,0-13 0,5-3 0,4-14 0,0-7 0,4-11 0,-4-11 0,6-4 0,-5-4-6,4-5-2,-4 3 2,-5 0 0,-2 6 2,-6 5 0,-3 14 3,-7 3 0,-4 9 1,-7 13 1,-11 3 0,10 10 1,-9 12 0,-1 7 1,-1 1 1,-3 13 1,0 3-1,2 6-1,1-4 1,2-1-3,7-7 1,9-8 0,7-7-2,6-16 2,6-10-2,2-18 0,0-9 0,-3-6 0,-2-6 0,-8-1 0,-7-2 0,-7 3 0,-11 5 0,-11 7 0,-9 2 0,-9 4 0,-9 11 0,-4 1 0,-5 9 0,2 2 0,-1 7 0,6 4 0,3 2-20,12 6-24,11-1-37,7-6-1,10-2-4,8-5-3,13-1 0</inkml:trace>
          <inkml:trace contextRef="#ctx0" brushRef="#br0" timeOffset="332.019">1367 128 45,'7'-28'88,"-2"11"-5,-3-3-4,-2 20-8,0 0 3,-103 0-52,102 17-9,-1 15-6,0 9-4,-1 13 2,-1 9 1,2 3 1,0 4 1,2 0-8,0-3 0,2-6 0,7-6 0,0-13 0,3-5 0,0-11 0,-3-3 0,0-7 0,-1-6 0,-1-1-13,39-7-65,-46-2-2,3-13-3,-3-7-4,0-3-7</inkml:trace>
        </inkml:traceGroup>
        <inkml:traceGroup>
          <inkml:annotationXML>
            <emma:emma xmlns:emma="http://www.w3.org/2003/04/emma" version="1.0">
              <emma:interpretation id="{20D3E070-368A-434D-A553-A90A26BD40F1}" emma:medium="tactile" emma:mode="ink">
                <msink:context xmlns:msink="http://schemas.microsoft.com/ink/2010/main" type="inkWord" rotatedBoundingBox="4655,2751 5160,2733 5175,3145 4669,3162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니</emma:literal>
                </emma:interpretation>
                <emma:interpretation id="interp8" emma:lang="ko-KR" emma:confidence="0">
                  <emma:literal>나</emma:literal>
                </emma:interpretation>
                <emma:interpretation id="interp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781.0447">1587 462 83,'5'8'91,"-1"10"-3,-4 4-7,0 6-1,0 3-1,0 12-70,1-2-9,7 3 0,7 3 0,0-8 0,4-6 0,3-11 0,2-10 0,3-12 0,-2-5 0,2-15 0,-3-6 0,2-7 0,-3-1 0,1-3 0,-5 2 0,-3 6 0,-2 0 0,-5 8 0,-3 5 0,-2 3 0,-4 13 0,0 0 0,0 0 0,-2 14 0,0 2 0,0 5 0,2 7 0,2 3 0,7 3 0,3 0 0,0-1 0,5-3 0,-1-4 0,3-5-7,0-7-34,-6-10-39,2-5-3,-5-15-2,3-1-3,-3-10-2</inkml:trace>
        </inkml:traceGroup>
        <inkml:traceGroup>
          <inkml:annotationXML>
            <emma:emma xmlns:emma="http://www.w3.org/2003/04/emma" version="1.0">
              <emma:interpretation id="{2A3C0377-D9FE-4172-9884-390B6B241BBC}" emma:medium="tactile" emma:mode="ink">
                <msink:context xmlns:msink="http://schemas.microsoft.com/ink/2010/main" type="inkWord" rotatedBoundingBox="5259,2784 5801,2765 5813,3118 5272,3137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내</emma:literal>
                </emma:interpretation>
                <emma:interpretation id="interp13" emma:lang="ko-KR" emma:confidence="0">
                  <emma:literal>버</emma:literal>
                </emma:interpretation>
                <emma:interpretation id="interp14" emma:lang="ko-KR" emma:confidence="0">
                  <emma:literal>ㅲ</emma:literal>
                </emma:interpretation>
              </emma:one-of>
            </emma:emma>
          </inkml:annotationXML>
          <inkml:trace contextRef="#ctx0" brushRef="#br0" timeOffset="1451.0827">2193 515 5,'0'10'89,"1"0"-2,0 3-4,1 3-6,-2 2-1,1 2-2,23 1-73,-18 11-4,-1 1 2,1 3 1,-2-4 1,0-4 1,-2-6 1,0-3 0,-1-6 3,-1-13 0,0 9-4,0-9-2,0 0 0,-1-16 0,1-2 0,0-4 0,3-6 0,1-5 0,1-3-8,2-3 2,2-3 1,2 9 2,0 1 0,1 7 2,-1 8 1,0 5 0,0 8 0,1 4 1,-1 14 0,-2 7 0,-1 2 1,-1 7 0,0 0 1,-3 3 0,0-4 0,1-3 0,-2-5 0,0-5 1,1-3-4,-4-13 0,11 0 0,-2-8 0,2-9 0,1-5 0,6-5 0,1-4 0,2-3 0,1 6-3,-3 1-1,0 7 3,1 4 3,-2 7 2,-2 9-2,-1 15-2,-3 3 0,1 10 0,-3 3 0,-3 4 0,1 2 0,-3 1 0,-2-4 0,0-7 0,-1-6 0,0-4 0,-2-8 0,0-9-16,0 0-65,6-4-1,3-9-4,-5-6-2,2-2-6</inkml:trace>
        </inkml:traceGroup>
        <inkml:traceGroup>
          <inkml:annotationXML>
            <emma:emma xmlns:emma="http://www.w3.org/2003/04/emma" version="1.0">
              <emma:interpretation id="{16613A51-A47B-4B87-9759-2A76F5C46CFF}" emma:medium="tactile" emma:mode="ink">
                <msink:context xmlns:msink="http://schemas.microsoft.com/ink/2010/main" type="inkWord" rotatedBoundingBox="5963,2708 6475,2691 6491,3121 5978,3139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Ⅳ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044.117">2944 501 12,'9'7'90,"-9"-7"0,0 12-8,0-1-3,0 9 0,-4 2-3,4 6-75,-1 2-1,-1 7-1,1-1 2,-4-5 1,0-2-2,3-11 0,-2-3 0,-2-6 0,6-9 0,-8-3 0,3-11 0,3-1 0,1-7 0,1-1 0,5-6 0,4-3 0,0 2 0,6 1-6,1 4 1,3 5 1,-1 4 1,-1 7 2,2 8 0,0 5 2,0 8 1,-3 7 2,1 7 2,-3 2 1,0 4-7,1 3 0,-2-2 0,2-1 0,-3-5 0,1-4 0,-3-7 0,0-6 0,-2-6 0,-8-4 0,11-14 0,-7-7 0,1-5 0,2-2 0,-1-5 0,0-1 0,0 4 0,-1-1 0,1 5 0,-2 4 0,0 0 0,0 5 0,0 1 0,1-2 0,1 0-20,-1 0-2,2 2-11,0-2-17,34 8-29,-32-2 2,1 8-3,-10 4 1,17-3 8</inkml:trace>
        </inkml:traceGroup>
        <inkml:traceGroup>
          <inkml:annotationXML>
            <emma:emma xmlns:emma="http://www.w3.org/2003/04/emma" version="1.0">
              <emma:interpretation id="{4CF5006E-D50A-4617-94D4-A26FE2BB5A7B}" emma:medium="tactile" emma:mode="ink">
                <msink:context xmlns:msink="http://schemas.microsoft.com/ink/2010/main" type="inkWord" rotatedBoundingBox="7282,2370 7829,2351 7852,3007 7305,3026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’</emma:literal>
                </emma:interpretation>
                <emma:interpretation id="interp2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977.1703">4677 102 42,'0'0'78,"3"-18"-3,-3 18-3,-10-16-5,-1 14 0,3 2-55,-11 1-6,-2 5-1,-7 1 3,1 3 1,-5 3 2,-1 3 1,-2 1 1,3 0 0,2 2-3,3 1-3,7 3-3,3 1-4,9-2 0,6-1 0,4-3 0,17 1 0,8-8 0,10 0 0,6 0 0,7-1 0,3 3 0,1 2 0,0 1 0,-5 5 0,-14 5 0,-11 3 0,-14-1 0,-13 4 0,-17 1 0,-15-2 0,-13 0 0,-10-4 0,-1-2 0,-6-6 0,5-3 0,3-8 0,7-5 0,7-4 0,17 0-3,13-7-48,10-2-33,11 0-2,10-4-4,17 0-3,6-4 2</inkml:trace>
        </inkml:traceGroup>
        <inkml:traceGroup>
          <inkml:annotationXML>
            <emma:emma xmlns:emma="http://www.w3.org/2003/04/emma" version="1.0">
              <emma:interpretation id="{55B8DA9A-E0B6-4BA9-AD82-3FFFD481E630}" emma:medium="tactile" emma:mode="ink">
                <msink:context xmlns:msink="http://schemas.microsoft.com/ink/2010/main" type="inkWord" rotatedBoundingBox="7888,2546 8273,2533 8299,3273 7914,3286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3468.1984">5002 409 14,'8'6'94,"-6"6"-2,-2 6-6,-4 8-3,-1 9-3,-3 3-18,1 15-62,2 3 0,-1 7 0,2-1 0,0-6 0,1-5 0,1-12 0,0-5 0,-2-14 0,2-4 0,2-16 0,-11 0 0,4-8 0,-1-10 0,-2-7 0,2-13 0,3-8 0,1-7 0,2-7 0,2-4 0,0-2 0,6-2 0,5 2 0,4 8 0,5 6 0,1 11 0,5 5 0,4 10 0,5 9 0,-2 13 0,-1 5 0,-2 11 0,-7 14 0,-6 1 0,-8 10 0,-9 5 0,-14 2 0,-10-2 0,-7 2 0,-7-6 0,-6-7 0,0-3 0,0-4 0,4-8 0,6-2 0,8-3-77,6-11-5,12 0-2,1-9-5,11-3-6</inkml:trace>
        </inkml:traceGroup>
        <inkml:traceGroup>
          <inkml:annotationXML>
            <emma:emma xmlns:emma="http://www.w3.org/2003/04/emma" version="1.0">
              <emma:interpretation id="{771E6650-F14F-4234-BE96-14244EBD6592}" emma:medium="tactile" emma:mode="ink">
                <msink:context xmlns:msink="http://schemas.microsoft.com/ink/2010/main" type="inkWord" rotatedBoundingBox="8383,2649 8840,2633 8855,3069 8398,3085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요</emma:literal>
                </emma:interpretation>
                <emma:interpretation id="interp32" emma:lang="ko-KR" emma:confidence="0">
                  <emma:literal>6</emma:literal>
                </emma:interpretation>
                <emma:interpretation id="interp33" emma:lang="ko-KR" emma:confidence="0">
                  <emma:literal>s</emma:literal>
                </emma:interpretation>
                <emma:interpretation id="interp3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4013.2296">5646 393 64,'9'0'79,"1"0"-11,-10 0-13,8-6-13,-8 6-2,1-10-65,-1 10 8,-7-13 9,7 13 7,-20-11 11,5 9 13,-7 2 10,-2 0 5,-4 11-1,-6 11-9,0 11-8,0 6-6,2 5-3,2 4-11,4 5 0,7-4 0,4-2 0,10-12 0,5-10 0,7-8 0,12-15 0,2-4 0,6-15 0,2-6 0,2-11 0,1 0 0,2-8 0,0 2-4,-10 7 3,-2 5 0,-6 5 2,-1 5 2,-4 14-1,-11 4-2,8 19 0,-8 0 0,3 5 0,-2 10 0,3 0 0,2 4 0,-2-7 0,4-4 0,0 2 0,-3-7 0,2-5 0,-7-17 0,11 11 0,-6-17-42,1-6-39,7 2-3,-5-18 0,13 4-5,-6-7-1</inkml:trace>
        </inkml:traceGroup>
        <inkml:traceGroup>
          <inkml:annotationXML>
            <emma:emma xmlns:emma="http://www.w3.org/2003/04/emma" version="1.0">
              <emma:interpretation id="{9E1E9D08-AABE-43D0-8BD1-1ABD25C9BBCD}" emma:medium="tactile" emma:mode="ink">
                <msink:context xmlns:msink="http://schemas.microsoft.com/ink/2010/main" type="inkWord" rotatedBoundingBox="9024,2649 9906,2618 9918,2981 9037,3012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나</emma:literal>
                </emma:interpretation>
                <emma:interpretation id="interp37" emma:lang="ko-KR" emma:confidence="0">
                  <emma:literal>ㅦ</emma:literal>
                </emma:interpretation>
                <emma:interpretation id="interp38" emma:lang="ko-KR" emma:confidence="0">
                  <emma:literal>닌</emma:literal>
                </emma:interpretation>
                <emma:interpretation id="interp3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491.2569">6142 354 12,'0'0'92,"0"0"-2,-3 13-4,-7-1-7,-5 4 1,-2-11-8,-3 12-72,0 6 0,-2 6 0,1-1 0,3 2 0,3 0 0,6-3 0,3-6 0,6 3 0,8-2 0,11-4 0,7-6 0,6-4 0,12-8 0,0 0 0,13-8 0,-1-4 0,2-11 0,-1-5 0,1-2 0,-3-6 0,-6 4 0,-7-4 0,-8 1 0,-7-1 0,-8 9 0,-11 3 0,-8 12 0,-19 7 0,-5 5 0,-7 13 0,-6 6 0,1 6 0,0 8 0,5 1 0,11 1 0,10-3 0,10 5 0,18-8 0,12-2 0,10-5 0,8-4 0,2-8 0,8 0-36,-4-3-49,-8-7-3,-1-4-5,-20-9-5,-4 0-2</inkml:trace>
        </inkml:traceGroup>
        <inkml:traceGroup>
          <inkml:annotationXML>
            <emma:emma xmlns:emma="http://www.w3.org/2003/04/emma" version="1.0">
              <emma:interpretation id="{4F64F20C-3BC3-445D-B2DE-0FFCEEFCF753}" emma:medium="tactile" emma:mode="ink">
                <msink:context xmlns:msink="http://schemas.microsoft.com/ink/2010/main" type="inkWord" rotatedBoundingBox="11305,2282 12022,2257 12046,2952 11329,2977"/>
              </emma:interpretation>
              <emma:one-of disjunction-type="recognition" id="oneOf8">
                <emma:interpretation id="interp40" emma:lang="ko-KR" emma:confidence="0">
                  <emma:literal>C</emma:literal>
                </emma:interpretation>
                <emma:interpretation id="interp41" emma:lang="ko-KR" emma:confidence="0">
                  <emma:literal>c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〇</emma:literal>
                </emma:interpretation>
                <emma:interpretation id="interp4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865.3355">8709 144 45,'11'-9'75,"2"2"-2,-2-2-4,3-4-4,-5-3-2,3 7-58,-4-2-4,-1 1-1,0-2 3,-7-1 2,0 2 2,-3-2 3,-6 3 0,-8-1 2,-2 4 1,-6 3-1,-4 3-3,-4 2 0,-4 8-1,-6 10-1,-1 11 1,0 8-6,-4 11-2,5 6 0,0 6 0,6 4 0,5 0 0,9 1 0,9-6 0,13-8 0,8-7 0,13-11 0,8-5 0,10-14 0,8-5 0,6-9 0,3-6 0,-1-6 0,2-6 0,1-1 0,-5-6 0,-3 3 0,-11-4 0,0-1-5,0 6-79,-13-5-2,0 0-3,-8 1-6,1 2-1</inkml:trace>
        </inkml:traceGroup>
        <inkml:traceGroup>
          <inkml:annotationXML>
            <emma:emma xmlns:emma="http://www.w3.org/2003/04/emma" version="1.0">
              <emma:interpretation id="{100EC058-92AE-409D-B5BE-8A1D8A32D40E}" emma:medium="tactile" emma:mode="ink">
                <msink:context xmlns:msink="http://schemas.microsoft.com/ink/2010/main" type="inkWord" rotatedBoundingBox="12189,2246 12593,2232 12617,2911 12213,2925"/>
              </emma:interpretation>
              <emma:one-of disjunction-type="recognition" id="oneOf9">
                <emma:interpretation id="interp45" emma:lang="ko-KR" emma:confidence="0">
                  <emma:literal>C</emma:literal>
                </emma:interpretation>
                <emma:interpretation id="interp46" emma:lang="ko-KR" emma:confidence="0">
                  <emma:literal>(</emma:literal>
                </emma:interpretation>
                <emma:interpretation id="interp47" emma:lang="ko-KR" emma:confidence="0">
                  <emma:literal>c</emma:literal>
                </emma:interpretation>
                <emma:interpretation id="interp48" emma:lang="ko-KR" emma:confidence="0">
                  <emma:literal>&lt;</emma:literal>
                </emma:interpretation>
                <emma:interpretation id="interp4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6299.3603">9446-18 22,'0'-16'54,"0"9"5,-8-5 3,-4 12 5,-2 4-32,-10 13-2,0 7-3,-13 12 2,6 10-1,-4 4-1,-2 8-5,6 8-6,6-4-7,7 0-12,8-2 0,10-8 0,10-8 0,8-5 0,6-10 0,8-11 0,8-6 0,2-7 0,-5-8-6,4-9-74,6-1-4,-7-7-2,2-2-5,-9-14-3</inkml:trace>
        </inkml:traceGroup>
        <inkml:traceGroup>
          <inkml:annotationXML>
            <emma:emma xmlns:emma="http://www.w3.org/2003/04/emma" version="1.0">
              <emma:interpretation id="{740BCF8E-39D8-4E82-AAD0-7B1CED302046}" emma:medium="tactile" emma:mode="ink">
                <msink:context xmlns:msink="http://schemas.microsoft.com/ink/2010/main" type="inkWord" rotatedBoundingBox="12744,2164 13304,2145 13328,2834 12768,2854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사</emma:literal>
                </emma:interpretation>
                <emma:interpretation id="interp52" emma:lang="ko-KR" emma:confidence="0">
                  <emma:literal>소</emma:literal>
                </emma:interpretation>
                <emma:interpretation id="interp53" emma:lang="ko-KR" emma:confidence="0">
                  <emma:literal>스</emma:literal>
                </emma:interpretation>
                <emma:interpretation id="interp54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6852.392">9839-14 76,'0'0'87,"0"11"-3,-11 8-4,0 14-3,-3 5-2,1 10-65,-3 8-6,-1 7 1,4 0-2,1-10-1,2 0 0,2-14 4,3-10-6,1-7 0,2-10 0,2-12 0,0 0 0,-4 8 0,4-8 0,0-10 0,3-7 0,2-7 0,2-5 0,3-5 0,3-10 0,-1-13 0,3-3 0,1-3 0,2 4 0,-2 0 0,2 6-4,-2 4 1,0 7 1,1 13-1,-1 8 2,-1 9 0,-2 8 0,2 9 2,-4 16 1,1 5 0,0 14 3,-1 11 0,1 3-5,3 7 0,0 3 0,3 0 0,1-1 0,-1-9 0,3-3 0,-1-12 0,-2-5 0,-3-9 0,-1-5 0,-1-11 0,-13-9 0,13 0 0,-13 0-64,0-15-18,0-4-3,-9-1-6,-2-1-4,-12-3 1</inkml:trace>
          <inkml:trace contextRef="#ctx0" brushRef="#br0" timeOffset="7059.4036">9728 326 83,'-15'-2'90,"15"2"-5,0 0-6,12-2 0,10 0-3,18 2-67,-3 0-8,9 0-3,1 3-1,4-2-2,-3-1-2,-1 0-6,-3-7-11,-8-12-52,2 13-1,-12-6-3,1-6-1,-11-3-3</inkml:trace>
        </inkml:traceGroup>
        <inkml:traceGroup>
          <inkml:annotationXML>
            <emma:emma xmlns:emma="http://www.w3.org/2003/04/emma" version="1.0">
              <emma:interpretation id="{0FF8322A-D845-471D-A61E-DD03B7BB89FE}" emma:medium="tactile" emma:mode="ink">
                <msink:context xmlns:msink="http://schemas.microsoft.com/ink/2010/main" type="inkWord" rotatedBoundingBox="13331,2111 13566,2103 13596,2946 13360,2954"/>
              </emma:interpretation>
              <emma:one-of disjunction-type="recognition" id="oneOf11">
                <emma:interpretation id="interp55" emma:lang="ko-KR" emma:confidence="0">
                  <emma:literal>)</emma:literal>
                </emma:interpretation>
                <emma:interpretation id="interp56" emma:lang="ko-KR" emma:confidence="0">
                  <emma:literal>〕</emma:literal>
                </emma:interpretation>
                <emma:interpretation id="interp57" emma:lang="ko-KR" emma:confidence="0">
                  <emma:literal>]</emma:literal>
                </emma:interpretation>
                <emma:interpretation id="interp58" emma:lang="ko-KR" emma:confidence="0">
                  <emma:literal>;</emma:literal>
                </emma:interpretation>
                <emma:interpretation id="interp5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7350.4205">10263-177 80,'14'11'90,"1"6"-4,9 14-5,2 6-1,6 12-2,0 14-71,1 6 2,-3 6-9,-4 2 0,-7-3 0,-14-5 0,-5-8 0,-12-9 0,-10-12 0,-6-6 0,-5-9 0,4-1 0,-4-6-30,6-8-50,8-4-4,4-6-3,15 0-7,-2-18-3</inkml:trace>
        </inkml:traceGroup>
      </inkml:traceGroup>
    </inkml:traceGroup>
    <inkml:traceGroup>
      <inkml:annotationXML>
        <emma:emma xmlns:emma="http://www.w3.org/2003/04/emma" version="1.0">
          <emma:interpretation id="{CEF0C3EF-C258-4B6A-A5E5-EB04CF040E45}" emma:medium="tactile" emma:mode="ink">
            <msink:context xmlns:msink="http://schemas.microsoft.com/ink/2010/main" type="paragraph" rotatedBoundingBox="3031,3931 13271,3719 13298,4988 3057,52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B7D4A9-919E-4E4E-814E-F117C03263DC}" emma:medium="tactile" emma:mode="ink">
              <msink:context xmlns:msink="http://schemas.microsoft.com/ink/2010/main" type="line" rotatedBoundingBox="3031,3931 13271,3719 13298,4988 3057,5200"/>
            </emma:interpretation>
          </emma:emma>
        </inkml:annotationXML>
        <inkml:traceGroup>
          <inkml:annotationXML>
            <emma:emma xmlns:emma="http://www.w3.org/2003/04/emma" version="1.0">
              <emma:interpretation id="{80C7A7B3-894D-4241-81AD-0124B3AE693F}" emma:medium="tactile" emma:mode="ink">
                <msink:context xmlns:msink="http://schemas.microsoft.com/ink/2010/main" type="inkWord" rotatedBoundingBox="3032,4000 3597,3988 3609,4588 3044,4600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ⅳ</emma:literal>
                </emma:interpretation>
                <emma:interpretation id="interp62" emma:lang="ko-KR" emma:confidence="0">
                  <emma:literal>W</emma:literal>
                </emma:interpretation>
                <emma:interpretation id="interp63" emma:lang="ko-KR" emma:confidence="0">
                  <emma:literal>w</emma:literal>
                </emma:interpretation>
                <emma:interpretation id="interp6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9979.5708">31 1734 14,'-3'-10'54,"3"10"0,0 0-3,-4-14-1,4 14-39,0 0-2,0 0-3,0 0 5,0 0 8,0 0 5,1 18 4,-1 3 1,0 9 4,0 13-5,3 10-2,-3 7-5,0 4-6,0 1-5,-3-4-4,-2-5-2,2-10-2,-4-12 1,3-11 0,0-6-3,4-17 0,0 0 0,0 0 0,0-14 0,0-6 0,3-6 0,-3-7 0,1-7 0,-2-3 0,-5-5 0,0 0 0,0 1 0,1 6 0,-2 5 0,4 6 0,-1 6 0,3 9-2,1 15-1,5-6 2,5 11 0,1 11 0,6 10 2,6 9 0,2 2 3,4 9-2,2 4-2,6 4 0,-2-5 0,2-3 0,-6-9 0,0-7 0,-4-7 0,0-9 0,-4-9 0,-3-5 0,-2-8 0,-6-7 0,0-6 0,-1-7 0,0-5 0,-2-5 0,0-9 0,-5-1 0,-2-2 0,2 0 0,-2-1 0,-2 3 0,0 5 0,0 6 0,0 7 0,0 4 0,0 12 0,0 3-13,0 11-41,9 0-31,-3 11-2,3 9-4,1 0-3,7 8 7</inkml:trace>
        </inkml:traceGroup>
        <inkml:traceGroup>
          <inkml:annotationXML>
            <emma:emma xmlns:emma="http://www.w3.org/2003/04/emma" version="1.0">
              <emma:interpretation id="{1D5DB200-3BFE-4FDF-8C7B-151FF120B80D}" emma:medium="tactile" emma:mode="ink">
                <msink:context xmlns:msink="http://schemas.microsoft.com/ink/2010/main" type="inkWord" rotatedBoundingBox="3820,3915 4982,3891 4997,4631 3836,4655"/>
              </emma:interpretation>
              <emma:one-of disjunction-type="recognition" id="oneOf13">
                <emma:interpretation id="interp65" emma:lang="ko-KR" emma:confidence="0">
                  <emma:literal>세</emma:literal>
                </emma:interpretation>
                <emma:interpretation id="interp66" emma:lang="ko-KR" emma:confidence="0">
                  <emma:literal>새</emma:literal>
                </emma:interpretation>
                <emma:interpretation id="interp67" emma:lang="ko-KR" emma:confidence="0">
                  <emma:literal>씨</emma:literal>
                </emma:interpretation>
                <emma:interpretation id="interp68" emma:lang="ko-KR" emma:confidence="0">
                  <emma:literal>메</emma:literal>
                </emma:interpretation>
                <emma:interpretation id="interp69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10475.5992">786 1998 65,'12'-7'79,"-12"7"-4,0 0-6,0 0-2,0 35-23,0-61-30,-6 33-3,1 8-2,-2 8 1,2 4 2,1 7 2,1 2 0,0 4 0,3-1-3,3-2-8,4-4-3,4-7 0,1-6 0,3-12 0,2-8 0,3-14 0,1-7 0,0-13 0,-2-5 0,4-6 0,-4-2 0,-1 0 0,-3 4 0,0 6 0,-5 4 0,-1 10 0,-4 8 0,-5 15 0,0 0 0,3 15 0,-3 8 0,0 7 0,2 10 0,4 4 0,2-1 0,4 0 0,4-5 0,3-6 0,2-6 0,-1-8 0,0-6 0,-1-10 0,3 0 0,-3-5 0,1-8-56,2-3-29,-3-9-2,1-1-6,-4-11-4,4-3 4</inkml:trace>
          <inkml:trace contextRef="#ctx0" brushRef="#br0" timeOffset="10752.615">1492 1632 77,'3'8'89,"-3"15"-2,0 9-6,0 11-1,-3 9-1,3 12-73,0 10 1,0 3-2,0-2-5,1-7 0,3-5 0,0-13 0,3-13 0,0-12 0,-4-8 0,2-6 0,-5-11 0,0 0 0,9 0 0,-3-18-42,2 5-38,-4-7-4,10-5-5,-5-10-5,7-6-2</inkml:trace>
          <inkml:trace contextRef="#ctx0" brushRef="#br0" timeOffset="10994.6289">1827 1604 90,'10'19'95,"-7"3"-6,-2 15-5,-1 9 0,3 8-15,-1-15-69,5 27 0,1 7 0,0-3 0,-1-5 0,3-13 0,-2-12 0,-2-11 0,-2-10 0,1-8 0,-5-11 0,0 0-78,8-11-6,-8-7-1,6-2-7,-3-8-6</inkml:trace>
        </inkml:traceGroup>
        <inkml:traceGroup>
          <inkml:annotationXML>
            <emma:emma xmlns:emma="http://www.w3.org/2003/04/emma" version="1.0">
              <emma:interpretation id="{ED8D8FF1-301C-43C1-84E3-02A3289C621B}" emma:medium="tactile" emma:mode="ink">
                <msink:context xmlns:msink="http://schemas.microsoft.com/ink/2010/main" type="inkWord" rotatedBoundingBox="5122,4284 5466,4277 5475,4707 5131,4714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8</emma:literal>
                </emma:interpretation>
                <emma:interpretation id="interp73" emma:lang="ko-KR" emma:confidence="0">
                  <emma:literal>5</emma:literal>
                </emma:interpretation>
                <emma:interpretation id="interp7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8771.0737">2313 2059 27,'5'-11'41,"-5"11"4,6-9-25,-6 9 4,8-8 3,-8 8 3,9-9 2,-9 9 2,13-9-2,-13 9-1,8-9-3,-8 9-4,0 0-6,7-10-6,-7 10-4,0 0-3,-6-4 0,-3 4-2,-4 0 0,-4 1-2,-3 2 1,-7 2 1,-2 1 0,-2 1 1,1 1-1,-2 1 0,5-1 0,4 2-1,1 0-1,7 1-1,7 0 0,5 5-1,6-1 1,12 3 0,9-1 1,7 4 0,9-1 0,-1 0 0,1 0 0,4 1-1,-8 0 0,-5-3 0,-5 2 1,-11-3 3,-10 0 0,-5 2 1,-13-5 2,-11 1-1,-5-4 0,-6-1-6,-4-4 0,-1-1 0,4-2 0,1-3 0,8-1 0,6 0 0,5-4 0,7 1-45,9 4-35,2-10-4,13 4-4,-1-4-3,9 1-2</inkml:trace>
        </inkml:traceGroup>
        <inkml:traceGroup>
          <inkml:annotationXML>
            <emma:emma xmlns:emma="http://www.w3.org/2003/04/emma" version="1.0">
              <emma:interpretation id="{925C8907-6420-46B7-A1FE-127F435EAE94}" emma:medium="tactile" emma:mode="ink">
                <msink:context xmlns:msink="http://schemas.microsoft.com/ink/2010/main" type="inkWord" rotatedBoundingBox="5602,4189 5993,4181 6013,5139 5622,5147"/>
              </emma:interpretation>
              <emma:one-of disjunction-type="recognition" id="oneOf15">
                <emma:interpretation id="interp75" emma:lang="ko-KR" emma:confidence="0">
                  <emma:literal>p</emma:literal>
                </emma:interpretation>
                <emma:interpretation id="interp76" emma:lang="ko-KR" emma:confidence="0">
                  <emma:literal>P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9</emma:literal>
                </emma:interpretation>
                <emma:interpretation id="interp7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9373.1081">2622 2061 58,'9'-11'80,"-9"11"-5,0 0-3,0 0-5,3 8 0,-2 12-62,-1 9-2,0 5 2,0 7 4,0 9 3,0 3 1,0 7 1,3 1-14,2 3 15,1-4-1,3 3-12,-2-2-2,2-8 0,-3-7 0,-2-11 0,-1-7 0,-3-5 0,-3-10 0,-7-9 0,0-6 0,-4-8 0,-1-12 0,-1-5 0,-2-7 0,3-14 0,1-7 0,1-7 0,5-4 0,3-5 0,5 0 0,0-4 0,5 4 0,7 5 0,3 3 0,2 8 0,4 5 0,5 8 0,4 10-4,-1 10 3,4 9 0,-1 10 0,4 8 2,-1 14 1,-3 8 0,-6 9 0,-9 6-2,-4 2 0,-8 7 0,-5-3 0,-13-2 0,-10-4 0,-6-10 0,-5-4 0,-2-7 0,-5-2 0,-1-11 0,4 1 0,0-9-9,6-22-70,9 6 1,7 13-7,6 0-5,10 3-4</inkml:trace>
        </inkml:traceGroup>
        <inkml:traceGroup>
          <inkml:annotationXML>
            <emma:emma xmlns:emma="http://www.w3.org/2003/04/emma" version="1.0">
              <emma:interpretation id="{6114E793-48FE-41E9-9987-C6D378A735B5}" emma:medium="tactile" emma:mode="ink">
                <msink:context xmlns:msink="http://schemas.microsoft.com/ink/2010/main" type="inkWord" rotatedBoundingBox="6105,4246 6634,4236 6643,4716 6115,4726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『</emma:literal>
                </emma:interpretation>
                <emma:interpretation id="interp82" emma:lang="ko-KR" emma:confidence="0">
                  <emma:literal>'</emma:literal>
                </emma:interpretation>
                <emma:interpretation id="interp83" emma:lang="ko-KR" emma:confidence="0">
                  <emma:literal>‘</emma:literal>
                </emma:interpretation>
                <emma:interpretation id="interp8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19973.1424">3374 2146 36,'35'-9'57,"-15"0"-9,1-2-9,-9 0 0,-3-1-47,1 1-3,-3-1 4,-1 1 14,-3-4 8,2 1 14,-5 1 8,0 0-1,-2 2 0,-4-5 1,0 7-9,-4-4-13,-3 10-8,-8 0-3,-2 3 1,-5 6 0,-7 8 2,-5 7 1,-2 6 0,0 6 1,2 5 0,-1 5-1,7 3 0,6-1-8,5 1 0,8-3 0,10-4 0,3-4 0,4-9 0,9-9 0,5-9 0,4-8 0,4-13 0,1-9 0,2-7 0,1-8 0,-1-5 0,-2-2 0,-2 0 0,-2 5 0,-4 5 0,-5 7 0,-4 7 0,-1 8 0,-7 12 0,12 0 0,-7 10 0,-1 8 0,4 2 0,3 8 0,0 1 0,0 3 0,5 2 0,-4-2 0,2-2 0,-2-7 0,3 1 0,-7-9-2,7-5-41,3-3-38,-6-9-3,5-9-3,-2-8-4,4-4 0</inkml:trace>
        </inkml:traceGroup>
        <inkml:traceGroup>
          <inkml:annotationXML>
            <emma:emma xmlns:emma="http://www.w3.org/2003/04/emma" version="1.0">
              <emma:interpretation id="{D761B101-BA44-43D7-87D5-D3CCE2A46A1A}" emma:medium="tactile" emma:mode="ink">
                <msink:context xmlns:msink="http://schemas.microsoft.com/ink/2010/main" type="inkWord" rotatedBoundingBox="6774,4228 7814,4207 7822,4593 6782,4614"/>
              </emma:interpretation>
              <emma:one-of disjunction-type="recognition" id="oneOf17">
                <emma:interpretation id="interp85" emma:lang="ko-KR" emma:confidence="0">
                  <emma:literal>나</emma:literal>
                </emma:interpretation>
                <emma:interpretation id="interp86" emma:lang="ko-KR" emma:confidence="0">
                  <emma:literal>u</emma:literal>
                </emma:interpretation>
                <emma:interpretation id="interp87" emma:lang="ko-KR" emma:confidence="0">
                  <emma:literal>a</emma:literal>
                </emma:interpretation>
                <emma:interpretation id="interp88" emma:lang="ko-KR" emma:confidence="0">
                  <emma:literal>라</emma:literal>
                </emma:interpretation>
                <emma:interpretation id="interp8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20456.1701">3827 1952 89,'7'-15'90,"-7"15"-4,-8 3-6,-6 12-1,-3 2-2,2 9-72,-1 7-3,1 7-1,1 4 1,2-2-2,4-1 0,6-5 0,4-5 0,11-5 0,6-7 0,8-9 0,7-6 0,14-5 0,2-6 0,5-6 0,6-4 0,0-1 0,-3-4 0,2-1 0,-8-3 0,-7-1 0,-3-2 0,-10-3 0,-3-2 0,-10 1 0,-6 4 0,-9 1 0,-4 6 0,-4 6 0,-8 7 0,-5 9 0,-6 9 0,-2 9 0,1 8 0,2 3 0,5 3 0,6 3 0,8 3 0,8-3 0,16-4 0,10-5 0,8-1 0,8-6 0,2-7 0,7-1 0,-6-7 0,0-24-39,-6 20-46,-10-5-4,-7-3-4,-15-9-4,-3 2-3</inkml:trace>
        </inkml:traceGroup>
        <inkml:traceGroup>
          <inkml:annotationXML>
            <emma:emma xmlns:emma="http://www.w3.org/2003/04/emma" version="1.0">
              <emma:interpretation id="{D488F9E7-8241-427B-9EE7-B6B630839057}" emma:medium="tactile" emma:mode="ink">
                <msink:context xmlns:msink="http://schemas.microsoft.com/ink/2010/main" type="inkWord" rotatedBoundingBox="10965,3793 11694,3778 11709,4514 10980,4529"/>
              </emma:interpretation>
              <emma:one-of disjunction-type="recognition" id="oneOf18">
                <emma:interpretation id="interp90" emma:lang="ko-KR" emma:confidence="0">
                  <emma:literal>N</emma:literal>
                </emma:interpretation>
                <emma:interpretation id="interp91" emma:lang="ko-KR" emma:confidence="0">
                  <emma:literal>ⅳ</emma:literal>
                </emma:interpretation>
                <emma:interpretation id="interp92" emma:lang="ko-KR" emma:confidence="0">
                  <emma:literal>w</emma:literal>
                </emma:interpretation>
                <emma:interpretation id="interp93" emma:lang="ko-KR" emma:confidence="0">
                  <emma:literal>W</emma:literal>
                </emma:interpretation>
                <emma:interpretation id="interp9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3164.325">8016 1760 13,'0'0'37,"0"-16"2,0 7-22,0 1 0,0-2 4,0 1 5,0-1 6,0 0 4,0 0-1,0-1 1,0 11-6,0-11-4,0 11-5,0 0-4,0 0-2,-11 16-1,6 10-1,-7 8-1,5 8 0,-5 7 2,1 7 0,-1-1-3,2 1-8,2-7-3,3-3 0,1-12 0,-2-6 0,5-7 0,0-9 0,1-12 0,0 0 0,0 0 0,0-17 0,0-4 0,2-6 0,-2-7 0,4-2 0,0-4 0,-1-2 0,1 1 0,-1 4 0,0 0 0,-1 7 0,4 4 0,-4 9 0,2 4 0,-4 13 0,11-7 0,-1 10 0,1 12 0,3 6 0,4 7 0,6 5 0,2 10 0,4 3 0,1 3 0,3 0 0,4-2 0,-2-6 0,3-4 0,-1-9 0,-1-6 0,-2-10 0,-2-11 0,-5-3 0,-1-14 0,-3-5 0,-3-9 0,-6-7 0,-1-6 0,-3-8 0,-3-2 0,-1-6 0,-3-2 0,-1 1 0,-3-2 0,1 6 0,-1 4 0,0 9 0,0 7 0,0 11 0,-2 3 0,-1 12 0,3 10 0,0 0 0,0 0 0,0 11-46,7 8-40,-3-1 0,9 5-1,-2-2-3,12 2 1</inkml:trace>
        </inkml:traceGroup>
        <inkml:traceGroup>
          <inkml:annotationXML>
            <emma:emma xmlns:emma="http://www.w3.org/2003/04/emma" version="1.0">
              <emma:interpretation id="{61B8A4A0-617A-4337-BF5E-36CF2F63A010}" emma:medium="tactile" emma:mode="ink">
                <msink:context xmlns:msink="http://schemas.microsoft.com/ink/2010/main" type="inkWord" rotatedBoundingBox="11972,3860 12295,3854 12310,4590 11988,4596"/>
              </emma:interpretation>
              <emma:one-of disjunction-type="recognition" id="oneOf19">
                <emma:interpretation id="interp95" emma:lang="ko-KR" emma:confidence="0">
                  <emma:literal>C</emma:literal>
                </emma:interpretation>
                <emma:interpretation id="interp96" emma:lang="ko-KR" emma:confidence="0">
                  <emma:literal>(</emma:literal>
                </emma:interpretation>
                <emma:interpretation id="interp97" emma:lang="ko-KR" emma:confidence="0">
                  <emma:literal>〈</emma:literal>
                </emma:interpretation>
                <emma:interpretation id="interp98" emma:lang="ko-KR" emma:confidence="0">
                  <emma:literal>&lt;</emma:literal>
                </emma:interpretation>
                <emma:interpretation id="interp9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23530.3459">9215 1587 20,'11'-13'81,"-11"13"-4,1-9-3,-1 9-5,0 0-3,-15 4-36,0 10-27,-2 8 3,-6 7 3,-6 7 3,-3 6 3,-5 6 0,1 5 2,6 6 0,0-2-17,7 5 0,7-5 0,9-2 0,7-4 0,10-7 0,7-9 0,6-9 0,2-4 0,4-9 0,0-6 0,1-4 0,-5-3-27,0-1-56,2-5-4,-6-10-2,5-4-5,-6-8 0</inkml:trace>
        </inkml:traceGroup>
        <inkml:traceGroup>
          <inkml:annotationXML>
            <emma:emma xmlns:emma="http://www.w3.org/2003/04/emma" version="1.0">
              <emma:interpretation id="{03F18A81-76B0-4E5C-9682-C408DDF35B92}" emma:medium="tactile" emma:mode="ink">
                <msink:context xmlns:msink="http://schemas.microsoft.com/ink/2010/main" type="inkWord" rotatedBoundingBox="12441,3915 12992,3904 13006,4607 12455,4619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아</emma:literal>
                </emma:interpretation>
                <emma:interpretation id="interp102" emma:lang="ko-KR" emma:confidence="0">
                  <emma:literal>마</emma:literal>
                </emma:interpretation>
                <emma:interpretation id="interp103" emma:lang="ko-KR" emma:confidence="0">
                  <emma:literal>丹</emma:literal>
                </emma:interpretation>
                <emma:interpretation id="interp104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24089.3779">9559 1692 42,'9'-10'82,"-9"10"-3,9-3-3,-9 8-4,-1 14 2,-10 1-50,0 17-14,-6 13 0,-2 7 0,-1 7 2,-2 6 0,2-3-4,2-5-8,3-5 0,3-7 0,3-13 0,0-8 0,7-11 0,-1-9 0,3-9 0,0 0 0,0-13 0,0-7 0,5-9 0,2-7 0,0-10 0,4-8 0,0-4 0,4-4 0,-2-1 0,2 3 0,0 1 0,1 8 0,2 7 0,-2 8 0,0 7 0,-1 6 0,-1 8 0,0 5 0,0 10 0,1 3 0,0 12 0,1 10 0,2 9 0,2 11 0,3 8 0,-2 5 0,4 8 0,1-1 0,-5-3 0,4-7 0,-4-6 0,1-9 0,-6-8 0,-2-13 0,-4-7 0,0-9 0,-10-3 0,9-13 0,-9-3-84,-6-5-3,-3-5-3,-7 1-9,-1 0-2</inkml:trace>
          <inkml:trace contextRef="#ctx0" brushRef="#br0" timeOffset="24309.3904">9504 2038 38,'-29'-1'96,"3"-1"-3,8 0-9,6 0-1,12 2-3,10 0-43,13 0-37,4-1 0,8 1 0,4 0 0,7 0 0,0-1 0,-3-2 0,-2-3 0,-3 2 0,-4-4-5,-5-2-45,-4 0-31,-9-4-2,-1-1-5,-8-10-3,-2 6-2</inkml:trace>
        </inkml:traceGroup>
        <inkml:traceGroup>
          <inkml:annotationXML>
            <emma:emma xmlns:emma="http://www.w3.org/2003/04/emma" version="1.0">
              <emma:interpretation id="{7EE02969-2CE3-4CDB-97C5-B36CA8D57232}" emma:medium="tactile" emma:mode="ink">
                <msink:context xmlns:msink="http://schemas.microsoft.com/ink/2010/main" type="inkWord" rotatedBoundingBox="12982,3786 13273,3779 13292,4722 13001,4728"/>
              </emma:interpretation>
              <emma:one-of disjunction-type="recognition" id="oneOf21">
                <emma:interpretation id="interp105" emma:lang="ko-KR" emma:confidence="0">
                  <emma:literal>)</emma:literal>
                </emma:interpretation>
                <emma:interpretation id="interp106" emma:lang="ko-KR" emma:confidence="0">
                  <emma:literal>〕</emma:literal>
                </emma:interpretation>
                <emma:interpretation id="interp107" emma:lang="ko-KR" emma:confidence="0">
                  <emma:literal>;</emma:literal>
                </emma:interpretation>
                <emma:interpretation id="interp108" emma:lang="ko-KR" emma:confidence="0">
                  <emma:literal>:</emma:literal>
                </emma:interpretation>
                <emma:interpretation id="interp10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24633.409">9914 1497 68,'0'0'88,"11"4"-4,3 11-5,7 10 0,2 6-2,-8 12-64,18 9-6,5 11 2,2 8-2,-5 7-7,-2-4 0,-11 2 0,-9-5 0,-6-5 0,-7-8 0,-12-9 0,-7-10 0,-8-6 0,0-10 0,0-5 0,-2-8 0,5-1 0,1 23-21,13-32 21,8-8-86,2-6-3,14-2-2,8-4-5,9-8-1</inkml:trace>
        </inkml:traceGroup>
      </inkml:traceGroup>
    </inkml:traceGroup>
    <inkml:traceGroup>
      <inkml:annotationXML>
        <emma:emma xmlns:emma="http://www.w3.org/2003/04/emma" version="1.0">
          <emma:interpretation id="{85788362-5A9A-4BDD-9DEB-9998B2C774EA}" emma:medium="tactile" emma:mode="ink">
            <msink:context xmlns:msink="http://schemas.microsoft.com/ink/2010/main" type="paragraph" rotatedBoundingBox="7610,6309 21366,5948 21404,7371 7647,773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6B4BA7-482F-433A-A5CC-1AD012A1600A}" emma:medium="tactile" emma:mode="ink">
              <msink:context xmlns:msink="http://schemas.microsoft.com/ink/2010/main" type="line" rotatedBoundingBox="7610,6309 21366,5948 21404,7371 7647,7732"/>
            </emma:interpretation>
          </emma:emma>
        </inkml:annotationXML>
        <inkml:traceGroup>
          <inkml:annotationXML>
            <emma:emma xmlns:emma="http://www.w3.org/2003/04/emma" version="1.0">
              <emma:interpretation id="{850BD6C2-A4CE-47E5-8AC8-8D5870778D93}" emma:medium="tactile" emma:mode="ink">
                <msink:context xmlns:msink="http://schemas.microsoft.com/ink/2010/main" type="inkWord" rotatedBoundingBox="7611,6368 9890,6309 9921,7489 7642,7549"/>
              </emma:interpretation>
              <emma:one-of disjunction-type="recognition" id="oneOf22">
                <emma:interpretation id="interp110" emma:lang="ko-KR" emma:confidence="0">
                  <emma:literal>에</emma:literal>
                </emma:interpretation>
                <emma:interpretation id="interp111" emma:lang="ko-KR" emma:confidence="0">
                  <emma:literal>행</emma:literal>
                </emma:interpretation>
                <emma:interpretation id="interp112" emma:lang="ko-KR" emma:confidence="0">
                  <emma:literal>안</emma:literal>
                </emma:interpretation>
                <emma:interpretation id="interp113" emma:lang="ko-KR" emma:confidence="0">
                  <emma:literal>!</emma:literal>
                </emma:interpretation>
                <emma:interpretation id="interp114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38563.2054">4692 4327 54,'-4'-19'72,"2"-1"-2,-2-2-2,3-1-3,1-1-40,-1 1-4,1 6-4,0-5-5,0 6 1,1-3-1,-1 8 1,1-1-2,-1 12-4,0 0-1,0 0-1,-1 22 0,-3 14 1,-2 20 0,4 13 0,-2 17 2,1 14 1,2 12-9,1 0 0,0 4 0,4-10 0,2-10 0,-2-16 0,3-14 0,-3-20 0,-1-12 0,-2-13 0,-1-21 0,0 0 0,-1-7 0,-4-15 0,1-12-43,4-3-41,-9-13-4,7 1 88,0-4 0,-8-2-56,-1-1 9,1 7 15,-3 5 20,-4 6 20,5 9 37,0 2 32,-4 6-7,12 8-32,1 4-8,3 9-9,7-4-10,9 4-3,8 0-1,10 0-2,11 2 2,5 0 0,7 1 0,2-1-1,2 1-3,0-3 0,-7 1-1,-5-1 0,-10-6-1,-6-7 0,-6-8 0,-7-5 1,-4-9-2,-4-4-2,-5-9 1,-1-3 0,-4-4 0,-2 0 0,0 3 1,0-2 0,-2 9 1,-1 3 2,0 11-1,0 6-4,1 12 2,2 13 2,-4 22-2,1 17 0,0 24 0,3 12 0,-1 16 0,1 16 0,1 6 0,5 1 0,2-3 0,1-15 0,2-13 0,-1-10 0,2-16 0,-3-15 0,-2-14 0,-4-18 0,-3-10 0,0 0 0,11-16 0,-11-6-34,2-10-52,5 3-3,-6-10-2,8 8 91,-5-5-96,4 5 1</inkml:trace>
          <inkml:trace contextRef="#ctx0" brushRef="#br1" timeOffset="38901.2248">5536 4721 14,'28'-19'88,"-2"5"-1,-8 1-4,-2 7-5,-16 6 3,0 0-30,-1 17-33,-16 21-7,-3 2-11,1 11 0,6 10 0,-2-4 0,13-1 0,4-15 0,21-7 0,6-23 0,15-10 0,-1-16 0,-1-17 0,-1-8 0,-6-7 0,-8-2 0,-10-2 0,-8 4 0,-9-1 0,-14 12 0,-2 5 0,-11 7 0,-4 6 0,-6 6 0,3 5 0,2 3 0,5 4 0,4 0 0,6 0-79,17 0-8,0 0-1,23 0-6,0-4-4</inkml:trace>
          <inkml:trace contextRef="#ctx0" brushRef="#br1" timeOffset="39347.2506">6072 4530 77,'21'-2'92,"-7"-1"-8,-2 3-4,-12 0-1,6 16-1,-6-16-61,-9 32-13,1 4-4,2 6 0,-1 6 0,1 0 0,6 3 0,7-9 0,16-2 0,-1-13 0,12-6 0,-2-13 0,5-8 0,-5-7 0,2-3 0,-8-6 0,-9-2 0,-2 6 0,-5 2 0,-1 8 0,2 2 0,0 10 0,4 8 0,4-1 0,6 2 0,9 0 0,5-5 0,6-6 0,5-8 0,-1-10 0,-6-14 0,-1-9 0,-7-11 0,-11-9 0,-13-6 0,-11-3 0,-8 5 0,-8 1 0,-7 6 0,-5 6 0,-1 14 0,2 8 0,7 12 0,1 10-81,3 0-7,9 6-3,7-6-6,0 19-5</inkml:trace>
        </inkml:traceGroup>
        <inkml:traceGroup>
          <inkml:annotationXML>
            <emma:emma xmlns:emma="http://www.w3.org/2003/04/emma" version="1.0">
              <emma:interpretation id="{DCE0C31C-E062-4A78-A1A7-3822866919BD}" emma:medium="tactile" emma:mode="ink">
                <msink:context xmlns:msink="http://schemas.microsoft.com/ink/2010/main" type="inkWord" rotatedBoundingBox="11694,6332 12943,6299 12968,7278 11719,7311"/>
              </emma:interpretation>
              <emma:one-of disjunction-type="recognition" id="oneOf23">
                <emma:interpretation id="interp115" emma:lang="ko-KR" emma:confidence="0">
                  <emma:literal>잉</emma:literal>
                </emma:interpretation>
                <emma:interpretation id="interp116" emma:lang="ko-KR" emma:confidence="0">
                  <emma:literal>영</emma:literal>
                </emma:interpretation>
                <emma:interpretation id="interp117" emma:lang="ko-KR" emma:confidence="0">
                  <emma:literal>야</emma:literal>
                </emma:interpretation>
                <emma:interpretation id="interp118" emma:lang="ko-KR" emma:confidence="0">
                  <emma:literal>ㆀ</emma:literal>
                </emma:interpretation>
                <emma:interpretation id="interp119" emma:lang="ko-KR" emma:confidence="0">
                  <emma:literal>냐</emma:literal>
                </emma:interpretation>
              </emma:one-of>
            </emma:emma>
          </inkml:annotationXML>
          <inkml:trace contextRef="#ctx0" brushRef="#br1" timeOffset="40589.3215">9063 4581 57,'0'0'84,"0"0"-5,0 0-3,-11-8-4,11 8-1,-14-8-60,5 8-6,-1-2 1,-4 2 1,-5 0 1,-2 1 1,-7 6 0,-3 3 0,-1 5-1,-6 1-8,3 9 0,0 3 0,2 7 0,3 2 0,3 2 0,10 13 0,9-3 0,6-7 0,6-5 0,11-5 0,11-11 0,9-10 0,7-13 0,3-24 0,3-16 0,4-7 0,1-10 0,-5-11 0,-3-11 0,-6-7 0,-5-1 0,-7 1 0,-7 4 0,-5 8 0,-7 0 0,-2 15 0,-6 14 0,0 13 0,0 14 0,0 20 0,-14 7 0,6 20 0,0 22 0,3 10 0,1 14 0,0 7 0,4 4 0,2 4 0,8-5 0,3-5 0,5-10 0,-1-13 0,1-14 0,4-3 0,-5-14 0,4-8 0,-4-7 0,2-9 0,3-4 0,1-9 0,1-6 0,3-10 0,2 0 0,0-4 0,-3-1 0,1 7 0,-7 5 0,-3 3 0,-8 10 0,-9 9 0,-1 5 0,-11 12 0,-2 4 0,5 3 0,3 0 0,6 2 0,10-4 0,14-4 0,12-11 0,6-7 0,7-5 0,-3-10 0,-1-6 0,-6-5 0,-8-1 0,-16 0 0,-12 4 0,-10 3 0,-16 6 0,-10 4 0,-7 7 0,-9 2 0,0 5 0,14 8-46,-11-6-43,10-1-1,5-4-6,16-1-4</inkml:trace>
        </inkml:traceGroup>
        <inkml:traceGroup>
          <inkml:annotationXML>
            <emma:emma xmlns:emma="http://www.w3.org/2003/04/emma" version="1.0">
              <emma:interpretation id="{6664E4DB-E66F-4384-9247-62B86CAE1F30}" emma:medium="tactile" emma:mode="ink">
                <msink:context xmlns:msink="http://schemas.microsoft.com/ink/2010/main" type="inkWord" rotatedBoundingBox="14037,6885 14588,6295 14990,6670 14438,7260"/>
              </emma:interpretation>
              <emma:one-of disjunction-type="recognition" id="oneOf24">
                <emma:interpretation id="interp120" emma:lang="ko-KR" emma:confidence="0">
                  <emma:literal>W</emma:literal>
                </emma:interpretation>
                <emma:interpretation id="interp121" emma:lang="ko-KR" emma:confidence="0">
                  <emma:literal>w</emma:literal>
                </emma:interpretation>
                <emma:interpretation id="interp122" emma:lang="ko-KR" emma:confidence="0">
                  <emma:literal>U</emma:literal>
                </emma:interpretation>
                <emma:interpretation id="interp123" emma:lang="ko-KR" emma:confidence="0">
                  <emma:literal>니</emma:literal>
                </emma:interpretation>
                <emma:interpretation id="interp12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1412.3687">11211 4352 84,'-9'-4'88,"9"4"-4,-14 14-4,5 9-1,-3 10-1,3 11-70,3 5-4,2 7 2,4 3-6,0-5 0,6-4 0,7-11 0,5-10 0,6-11 0,5-11 0,0-7 0,4-13 0,-2-8 0,0-9 0,0-1 0,-2-6 0,-8 8 0,-3-2 0,-5 7 0,-3 8 0,-3 5 0,-7 11 0,0 5 0,0 9 0,0 2 0,0 5 0,0 3 0,8 0 0,3-2 0,3-7 0,7-6 0,0-9 0,6-6 0,-1-12 0,-1-11 0,-2-7 0,-6-5 0,-5-10 0,-6-3 0,-4 2 0,-2-4 0,-4 3 0,-2 4 0,-4 4 0,6 8 0,-3 9 0,6 10 0,0 8-19,1 10-67,1 7-4,3 8-2,5 6-5,-3-2 1</inkml:trace>
        </inkml:traceGroup>
        <inkml:traceGroup>
          <inkml:annotationXML>
            <emma:emma xmlns:emma="http://www.w3.org/2003/04/emma" version="1.0">
              <emma:interpretation id="{B9DF9971-A479-4633-9766-BF57D34F0A60}" emma:medium="tactile" emma:mode="ink">
                <msink:context xmlns:msink="http://schemas.microsoft.com/ink/2010/main" type="inkWord" rotatedBoundingBox="14815,7003 15082,6502 15628,6794 15361,7295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오</emma:literal>
                </emma:interpretation>
                <emma:interpretation id="interp128" emma:lang="ko-KR" emma:confidence="0">
                  <emma:literal>은</emma:literal>
                </emma:interpretation>
                <emma:interpretation id="interp12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41791.3903">11848 4538 76,'0'0'86,"-14"14"-5,14-14-5,0 0-1,-2 10-2,2-10-68,25 0-2,10-2-1,2-6 0,12-1 2,4-4 1,3-6-1,-2-6 0,-2-1-1,-14-2-1,-13-1 0,-14 1 1,-11 7 2,-16 7-5,-12 12 0,-14 7 0,-6 19 0,-4 12 0,2 12 0,2 8 0,10 6 0,11 0 0,15-2 0,12-8 0,12-8 0,18-11 0,13-8 0,13-8 0,-1-17 0,9 0-33,1-10-54,-4-11-4,-2-7-5,-13-11-6,0 1 0</inkml:trace>
        </inkml:traceGroup>
        <inkml:traceGroup>
          <inkml:annotationXML>
            <emma:emma xmlns:emma="http://www.w3.org/2003/04/emma" version="1.0">
              <emma:interpretation id="{660D7115-6DCF-471A-99C1-ADA3696784BC}" emma:medium="tactile" emma:mode="ink">
                <msink:context xmlns:msink="http://schemas.microsoft.com/ink/2010/main" type="inkWord" rotatedBoundingBox="16453,6280 20305,6179 20337,7399 16485,7500"/>
              </emma:interpretation>
              <emma:one-of disjunction-type="recognition" id="oneOf26">
                <emma:interpretation id="interp130" emma:lang="ko-KR" emma:confidence="0">
                  <emma:literal>c</emma:literal>
                </emma:interpretation>
                <emma:interpretation id="interp131" emma:lang="ko-KR" emma:confidence="0">
                  <emma:literal>으</emma:literal>
                </emma:interpretation>
                <emma:interpretation id="interp132" emma:lang="ko-KR" emma:confidence="0">
                  <emma:literal>C</emma:literal>
                </emma:interpretation>
                <emma:interpretation id="interp133" emma:lang="ko-KR" emma:confidence="0">
                  <emma:literal>오</emma:literal>
                </emma:interpretation>
                <emma:interpretation id="interp13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42626.4381">13720 4430 31,'15'8'60,"-15"-8"6,14 5 4,-14-5-2,9-16-26,-9 16-28,12-9 3,-5 0 0,0-4 0,0-4-5,2-1-4,-3-4-4,0 1 1,-2-2-2,-1 2 1,-3 2-4,-9 4 4,-8 11 4,-10 4 2,-5 15 3,-10 12 1,-4 12 1,-4 12-6,-3 6-9,6 4 0,6 3 0,13-1 0,9-7 0,16-7 0,11-8 0,19-11 0,14-9 0,12-8 0,9-8 0,8-5 0,1-12 0,-1-7-72,7-9-16,-11-9-3,-2-5-5,-10-7-3</inkml:trace>
        </inkml:traceGroup>
        <inkml:traceGroup>
          <inkml:annotationXML>
            <emma:emma xmlns:emma="http://www.w3.org/2003/04/emma" version="1.0">
              <emma:interpretation id="{8B4D2F51-22A3-4BA4-A547-D3925E6B9D47}" emma:medium="tactile" emma:mode="ink">
                <msink:context xmlns:msink="http://schemas.microsoft.com/ink/2010/main" type="inkWord" rotatedBoundingBox="17504,6586 17507,7076 17132,7079 17128,6588"/>
              </emma:interpretation>
              <emma:one-of disjunction-type="recognition" id="oneOf27">
                <emma:interpretation id="interp135" emma:lang="ko-KR" emma:confidence="0">
                  <emma:literal>o</emma:literal>
                </emma:interpretation>
                <emma:interpretation id="interp136" emma:lang="ko-KR" emma:confidence="0">
                  <emma:literal>0</emma:literal>
                </emma:interpretation>
                <emma:interpretation id="interp137" emma:lang="ko-KR" emma:confidence="0">
                  <emma:literal>O</emma:literal>
                </emma:interpretation>
                <emma:interpretation id="interp138" emma:lang="ko-KR" emma:confidence="0">
                  <emma:literal>〇</emma:literal>
                </emma:interpretation>
                <emma:interpretation id="interp13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42917.4548">14354 4298 54,'1'19'90,"-16"6"-2,-9 10-4,-11 7 0,-1 7-2,-3 4-58,5 0-19,2 4-5,14-7 0,14-5 0,10-12 0,21-13 0,11-10 0,6-10 0,5-10 0,-2-14 0,-3-7 0,-11-12 0,-10-3 0,-14-2 0,-14 1 0,-12-1 0,-13 3 0,-12 5 0,-1 10 0,-7 1 0,-35 12-73,78 8-12,-34-2 0,9 6-6,7-1-5</inkml:trace>
        </inkml:traceGroup>
        <inkml:traceGroup>
          <inkml:annotationXML>
            <emma:emma xmlns:emma="http://www.w3.org/2003/04/emma" version="1.0">
              <emma:interpretation id="{3A33B611-ED62-4BB8-A262-0F0F6498E355}" emma:medium="tactile" emma:mode="ink">
                <msink:context xmlns:msink="http://schemas.microsoft.com/ink/2010/main" type="inkWord" rotatedBoundingBox="17539,6709 18198,6489 18355,6960 17696,7180"/>
              </emma:interpretation>
              <emma:one-of disjunction-type="recognition" id="oneOf28">
                <emma:interpretation id="interp140" emma:lang="ko-KR" emma:confidence="0">
                  <emma:literal>m</emma:literal>
                </emma:interpretation>
                <emma:interpretation id="interp141" emma:lang="ko-KR" emma:confidence="0">
                  <emma:literal>깨</emma:literal>
                </emma:interpretation>
                <emma:interpretation id="interp142" emma:lang="ko-KR" emma:confidence="0">
                  <emma:literal>쩌</emma:literal>
                </emma:interpretation>
                <emma:interpretation id="interp143" emma:lang="ko-KR" emma:confidence="0">
                  <emma:literal>끼</emma:literal>
                </emma:interpretation>
                <emma:interpretation id="interp144" emma:lang="ko-KR" emma:confidence="0">
                  <emma:literal>꺼</emma:literal>
                </emma:interpretation>
              </emma:one-of>
            </emma:emma>
          </inkml:annotationXML>
          <inkml:trace contextRef="#ctx0" brushRef="#br1" timeOffset="43538.4903">14626 4369 0,'21'12'76,"-3"8"7,-7 5-2,-9 5 0,-2 6-1,-5-66-19,-7 73-46,1 11 1,0 4-2,2-6-10,1-5-4,1-7 0,4-7 0,2-9 0,-1-11 0,2-13 0,0 0 0,-8-16 0,4-8 0,4-12 0,0-8 0,0-6 0,7-6 0,4 5 0,5 0 0,6 4 0,3 5 0,2 12 0,3 12 0,0 10 0,2 8 0,-5 11 0,-1 12 0,-4 6 0,-7 11 0,-8 3 0,-5 1 0,-2 0 0,0-7 0,-5-4 0,-3-9 0,-3-5 0,1-12 0,10-7 0,-13-12 0,9-12 0,2-8 0,2-7 0,7-9 0,7-5 0,6 0 0,4-2 0,3 9 0,3 5 0,3 11 0,-1 9 0,-1 15 0,-1 7 0,-2 17 0,-2 9 0,-4 7 0,-2 9 0,-5 5 0,-3 3 0,-4 1 0,-1-4 0,-7-8 0,3-1 0,-3-10-40,0-16-44,0-13-4,0-6-5,1-15-5,2-16 0</inkml:trace>
        </inkml:traceGroup>
        <inkml:traceGroup>
          <inkml:annotationXML>
            <emma:emma xmlns:emma="http://www.w3.org/2003/04/emma" version="1.0">
              <emma:interpretation id="{7F60A007-0126-4528-A8E1-A73898098B2F}" emma:medium="tactile" emma:mode="ink">
                <msink:context xmlns:msink="http://schemas.microsoft.com/ink/2010/main" type="inkWord" rotatedBoundingBox="18341,7404 18486,6480 18953,6553 18808,7477"/>
              </emma:interpretation>
              <emma:one-of disjunction-type="recognition" id="oneOf29">
                <emma:interpretation id="interp145" emma:lang="ko-KR" emma:confidence="0">
                  <emma:literal>p</emma:literal>
                </emma:interpretation>
                <emma:interpretation id="interp146" emma:lang="ko-KR" emma:confidence="0">
                  <emma:literal>P</emma:literal>
                </emma:interpretation>
                <emma:interpretation id="interp147" emma:lang="ko-KR" emma:confidence="0">
                  <emma:literal>n</emma:literal>
                </emma:interpretation>
                <emma:interpretation id="interp148" emma:lang="ko-KR" emma:confidence="0">
                  <emma:literal>7</emma:literal>
                </emma:interpretation>
                <emma:interpretation id="interp14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44000.5167">15405 4280 67,'13'-2'85,"1"2"-1,-5 13-2,2 10 0,-5 10-1,-6 10-64,5 13-4,2 6-13,1 10 0,0 7 0,0 12 0,2 1 0,-4-13 0,3-6 0,-5-13 0,2-12 0,-3-12 0,-3-18 0,-7-26 0,-5-21 0,-5-9 0,-1-15 0,-1-9 0,0-6 0,2-10 0,4-4 0,5 4 0,8-2 0,11 8 0,7 7 0,7 5 0,9 10 0,7 10 0,5 9 0,4 13 0,1 12 0,-1 8 0,-4 19 0,-5 8 0,-11 10 0,-15 9 0,-15 4 0,-9 4 0,-14 2 0,-10-5 0,-11-7 0,-7-4 0,-1-6 0,0-13 0,6-4 0,1-12-78,4-9-9,10-15-2,8-9-6,15-7-5</inkml:trace>
        </inkml:traceGroup>
        <inkml:traceGroup>
          <inkml:annotationXML>
            <emma:emma xmlns:emma="http://www.w3.org/2003/04/emma" version="1.0">
              <emma:interpretation id="{187DB1DD-3C6D-418A-924D-19F7AB36090A}" emma:medium="tactile" emma:mode="ink">
                <msink:context xmlns:msink="http://schemas.microsoft.com/ink/2010/main" type="inkWord" rotatedBoundingBox="18772,6683 19638,6158 20051,6840 19185,7365"/>
              </emma:interpretation>
              <emma:one-of disjunction-type="recognition" id="oneOf30">
                <emma:interpretation id="interp150" emma:lang="ko-KR" emma:confidence="0">
                  <emma:literal>남</emma:literal>
                </emma:interpretation>
                <emma:interpretation id="interp151" emma:lang="ko-KR" emma:confidence="0">
                  <emma:literal>엥</emma:literal>
                </emma:interpretation>
                <emma:interpretation id="interp152" emma:lang="ko-KR" emma:confidence="0">
                  <emma:literal>업</emma:literal>
                </emma:interpretation>
                <emma:interpretation id="interp153" emma:lang="ko-KR" emma:confidence="0">
                  <emma:literal>따</emma:literal>
                </emma:interpretation>
                <emma:interpretation id="interp154" emma:lang="ko-KR" emma:confidence="0">
                  <emma:literal>날</emma:literal>
                </emma:interpretation>
              </emma:one-of>
            </emma:emma>
          </inkml:annotationXML>
          <inkml:trace contextRef="#ctx0" brushRef="#br1" timeOffset="44614.5518">15805 4333 57,'32'-4'79,"-11"2"4,-5 9-1,-10 8-2,-5 13 1,-5 7-59,-1 7-9,-1 5 1,5 0-14,-2 0 0,5-7 0,6-6 0,7-7 0,5-15 0,8-9 0,3-8 0,1-13 0,1-10 0,-1-10 0,-4-7 0,-1-3 0,-9 0 0,-6 5 0,-7 4 0,-2 8 0,-3 8 0,0 10 0,0 13 0,-6 2 0,4 15 0,2 6 0,0 7 0,0 4 0,7 4 0,3 3 0,7-6 0,3-2 0,4-5 0,2-9 0,2-10 0,3-7 0,1-12 0,-1-11 0,-8-17 0,1-5 0,-4-15-55,-1-11-35,0-4 1,-5-5 46,-3 8 19,-6-2 12,2 9 17,-6 8 20,2 11 59,-3 18-1,-4 12-1,4 14-48,-12 9-34,3 20 0,1 15 0,3 12 0,2 13 0,1 8 0,2 5 0,1 4 0,8-4 0,4-4 0,5-10 0,4-7 0,0-17 0,3-6 0,-4-18 0,0-16-55,0-6-35,-9-20-2,-3-11-5,-9-11-6</inkml:trace>
          <inkml:trace contextRef="#ctx0" brushRef="#br1" timeOffset="44829.564">16359 4332 4,'-48'-11'96,"12"1"1,6 0-6,11-4-6,11-1 0,8-5-32,6 2-53,21 3 0,5 1 0,11 1 0,7 4 0,3 2 0,3 2 0,-2 5 0,-3 0 0,1 5-3,-8 3-80,-10-1-2,-4 2-3,-11 0-6,-4 4-3</inkml:trace>
        </inkml:traceGroup>
        <inkml:traceGroup>
          <inkml:annotationXML>
            <emma:emma xmlns:emma="http://www.w3.org/2003/04/emma" version="1.0">
              <emma:interpretation id="{B140F0C7-590D-492C-8E2C-DE6991847648}" emma:medium="tactile" emma:mode="ink">
                <msink:context xmlns:msink="http://schemas.microsoft.com/ink/2010/main" type="inkWord" rotatedBoundingBox="19825,6774 20145,6418 20545,6778 20225,7134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t</emma:literal>
                </emma:interpretation>
                <emma:interpretation id="interp157" emma:lang="ko-KR" emma:confidence="0">
                  <emma:literal>은</emma:literal>
                </emma:interpretation>
                <emma:interpretation id="interp158" emma:lang="ko-KR" emma:confidence="0">
                  <emma:literal>ㄷ</emma:literal>
                </emma:interpretation>
                <emma:interpretation id="interp159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45106.58">16762 4480 22,'9'13'71,"8"-4"0,6-7 1,8-2 0,5-11-2,6-7-49,8-3-7,0-6 0,6-1 0,-6-3 3,-5 2-3,-13 1-1,-10 2-1,-18 7 0,-14 10-10,-15 9-2,-15 11 0,-8 9 0,-8 10 0,3 6 0,5 9 0,19 18 0,17-3 0,18 0 0,13-9 0,25-1 0</inkml:trace>
          <inkml:trace contextRef="#ctx0" brushRef="#br1" timeOffset="45149.5824">16977 4683 511,'57'27'0,"19"23"0,2-48 0,-6-33-77</inkml:trace>
        </inkml:traceGroup>
        <inkml:traceGroup>
          <inkml:annotationXML>
            <emma:emma xmlns:emma="http://www.w3.org/2003/04/emma" version="1.0">
              <emma:interpretation id="{4BDA4F44-C874-452F-A8CB-DE0D5CAC760F}" emma:medium="tactile" emma:mode="ink">
                <msink:context xmlns:msink="http://schemas.microsoft.com/ink/2010/main" type="inkWord" rotatedBoundingBox="20934,7145 21085,5926 21394,5964 21243,7183"/>
              </emma:interpretation>
              <emma:one-of disjunction-type="recognition" id="oneOf32">
                <emma:interpretation id="interp160" emma:lang="ko-KR" emma:confidence="0">
                  <emma:literal>?</emma:literal>
                </emma:interpretation>
                <emma:interpretation id="interp161" emma:lang="ko-KR" emma:confidence="0">
                  <emma:literal>!</emma:literal>
                </emma:interpretation>
                <emma:interpretation id="interp162" emma:lang="ko-KR" emma:confidence="0">
                  <emma:literal>ⅰ</emma:literal>
                </emma:interpretation>
                <emma:interpretation id="interp163" emma:lang="ko-KR" emma:confidence="0">
                  <emma:literal>i</emma:literal>
                </emma:interpretation>
                <emma:interpretation id="interp16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5689.6133">18045 4685 19,'-12'49'97,"-2"-4"-2,2-11-6,9-9-3,3-10-3,0-15-41,7 21-42,4-21-50,-11 0-33,8-15-3,-8-3-4,8-4-6,-5-15-4</inkml:trace>
          <inkml:trace contextRef="#ctx0" brushRef="#br1" timeOffset="45523.6038">18024 3860 5,'-12'-11'89,"4"-6"1,3-3-7,5-4-4,11-2-1,7-1-2,3 1-71,10 6-1,4 4-2,-1 7-2,5 7 0,-5 3 0,-6 13 0,-5 10 0,-5 8 0,-7 9 0,-10 7 0,-2 4 0,-13 7 0,-10 2 0,-3 6 0,-8-7-60,-2-3-21,3-4-3,-2-15-6,10 0-8,6-14 4</inkml:trace>
        </inkml:traceGroup>
      </inkml:traceGroup>
    </inkml:traceGroup>
    <inkml:traceGroup>
      <inkml:annotationXML>
        <emma:emma xmlns:emma="http://www.w3.org/2003/04/emma" version="1.0">
          <emma:interpretation id="{7B9692EF-10F3-48AB-8855-C7468BC22608}" emma:medium="tactile" emma:mode="ink">
            <msink:context xmlns:msink="http://schemas.microsoft.com/ink/2010/main" type="paragraph" rotatedBoundingBox="8441,8832 24204,8047 24303,10027 8539,108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B216EB-7D22-4376-8736-F5A0478441C3}" emma:medium="tactile" emma:mode="ink">
              <msink:context xmlns:msink="http://schemas.microsoft.com/ink/2010/main" type="line" rotatedBoundingBox="8441,8832 24204,8047 24303,10027 8539,10812"/>
            </emma:interpretation>
          </emma:emma>
        </inkml:annotationXML>
        <inkml:traceGroup>
          <inkml:annotationXML>
            <emma:emma xmlns:emma="http://www.w3.org/2003/04/emma" version="1.0">
              <emma:interpretation id="{720DB5A8-BF69-4F64-8F33-862DF9592913}" emma:medium="tactile" emma:mode="ink">
                <msink:context xmlns:msink="http://schemas.microsoft.com/ink/2010/main" type="inkWord" rotatedBoundingBox="9145,8859 9180,9963 8483,9985 8449,8881"/>
              </emma:interpretation>
              <emma:one-of disjunction-type="recognition" id="oneOf33">
                <emma:interpretation id="interp165" emma:lang="ko-KR" emma:confidence="0">
                  <emma:literal>D</emma:literal>
                </emma:interpretation>
                <emma:interpretation id="interp166" emma:lang="ko-KR" emma:confidence="0">
                  <emma:literal>B</emma:literal>
                </emma:interpretation>
                <emma:interpretation id="interp167" emma:lang="ko-KR" emma:confidence="0">
                  <emma:literal>’</emma:literal>
                </emma:interpretation>
                <emma:interpretation id="interp168" emma:lang="ko-KR" emma:confidence="0">
                  <emma:literal>P</emma:literal>
                </emma:interpretation>
                <emma:interpretation id="interp169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50674.8985">5508 6699 48,'0'-9'75,"0"9"-2,0 0-4,0 6-4,0 10 3,-11 7-55,11 17-4,5 6 1,2 19 3,1 6 2,0 14 2,0 3-2,0 2-2,2 1-5,-1-8-8,-1-5 0,-1-13 0,0-11 0,-2-13 0,1-12 0,-3-10 0,-2-8 0,-1-11 0,0-7 0,0-6 0,-1-6 0,-5-7 0,1-5 0,-5-7 0,-1-7 0,-2-3 0,-3-3-11,-5-4 0,0-6 3,-2-3 1,2-1 3,1-2 0,3 0 2,2 1 1,9 2 0,6-1 1,7 8 0,15 4 0,7 5 2,12 9 0,9 10 0,10 7 0,2 15 0,5 11 2,4 20 1,-4 12-1,-4 19 1,-9 12 1,-10 12 0,-10 9 1,-12 3-5,-11 3-2,-15 1 0,-17-5 0,-14-11 0,-9-10 0,-11-9 0,-3-12 0,-4-8 0,-2-14 0,5-12 0,3-8 0,13 0 0,23-6-68,-7-1-18,15-8-1,6-8-6,12 3-4</inkml:trace>
        </inkml:traceGroup>
        <inkml:traceGroup>
          <inkml:annotationXML>
            <emma:emma xmlns:emma="http://www.w3.org/2003/04/emma" version="1.0">
              <emma:interpretation id="{5980374C-47F7-49CD-8541-17649F03DD48}" emma:medium="tactile" emma:mode="ink">
                <msink:context xmlns:msink="http://schemas.microsoft.com/ink/2010/main" type="inkWord" rotatedBoundingBox="9080,9671 9693,9282 9995,9759 9382,10148"/>
              </emma:interpretation>
              <emma:one-of disjunction-type="recognition" id="oneOf34">
                <emma:interpretation id="interp170" emma:lang="ko-KR" emma:confidence="0">
                  <emma:literal>e</emma:literal>
                </emma:interpretation>
                <emma:interpretation id="interp171" emma:lang="ko-KR" emma:confidence="0">
                  <emma:literal>은</emma:literal>
                </emma:interpretation>
                <emma:interpretation id="interp172" emma:lang="ko-KR" emma:confidence="0">
                  <emma:literal>으</emma:literal>
                </emma:interpretation>
                <emma:interpretation id="interp173" emma:lang="ko-KR" emma:confidence="0">
                  <emma:literal>t</emma:literal>
                </emma:interpretation>
                <emma:interpretation id="interp174" emma:lang="ko-KR" emma:confidence="0">
                  <emma:literal>七</emma:literal>
                </emma:interpretation>
              </emma:one-of>
            </emma:emma>
          </inkml:annotationXML>
          <inkml:trace contextRef="#ctx0" brushRef="#br2" timeOffset="51108.9232">6023 7400 56,'14'5'79,"-14"-5"-2,9 3-5,-9-3-2,16-2 1,9-3-63,-4-1-3,8 3 0,9-4 0,9-1 1,10-2 0,4-3-2,5-1 1,-2-2-2,-1-5-1,-9-5 1,-5-2-1,-11-4-1,-15 3 0,-11-1 2,-12-1-1,-15 6 0,-13 8 0,-11 9 1,-13 8 2,-3 10 2,-6 11-1,0 9-6,5 10 0,6 6 0,10 3 0,10 5 0,15 3 0,10 1 0,10-2 0,15-2 0,10-8 0,5-5 0,10-9 0,0-10 0,9-6 0,-1-15 0,-1-7-72,5-18-17,-5-15-1,3-12-5,-6-17-3</inkml:trace>
        </inkml:traceGroup>
        <inkml:traceGroup>
          <inkml:annotationXML>
            <emma:emma xmlns:emma="http://www.w3.org/2003/04/emma" version="1.0">
              <emma:interpretation id="{7D6D5EEA-3931-47BA-871E-B86AF42752A6}" emma:medium="tactile" emma:mode="ink">
                <msink:context xmlns:msink="http://schemas.microsoft.com/ink/2010/main" type="inkWord" rotatedBoundingBox="9880,10076 10060,8665 10766,8755 10585,10166"/>
              </emma:interpretation>
              <emma:one-of disjunction-type="recognition" id="oneOf35">
                <emma:interpretation id="interp175" emma:lang="ko-KR" emma:confidence="0">
                  <emma:literal>f</emma:literal>
                </emma:interpretation>
                <emma:interpretation id="interp176" emma:lang="ko-KR" emma:confidence="0">
                  <emma:literal>6</emma:literal>
                </emma:interpretation>
                <emma:interpretation id="interp177" emma:lang="ko-KR" emma:confidence="0">
                  <emma:literal>두</emma:literal>
                </emma:interpretation>
                <emma:interpretation id="interp178" emma:lang="ko-KR" emma:confidence="0">
                  <emma:literal>옥</emma:literal>
                </emma:interpretation>
                <emma:interpretation id="interp179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51458.9433">7482 6641 36,'28'-35'79,"-5"-1"-4,-9 6-1,-9 1-5,-8 3-1,-9 8-52,-5 3-4,-8 4-3,-6 9-1,-4 4 0,-7 11 3,1 9 0,-3 9 0,0 15-1,2 11 0,5 10-6,4 9-4,6 10 0,8 6 0,7 8 0,12 1 0,0 1 0,16 0 0,0-4 0,2-8 0,2-8 0,-1-9 0,0-12 0,-7-17 0,2-6 0,-9-20 0,-5-18-62,0-15-24,-5-12 0,-6-15-7,-4-9-6</inkml:trace>
          <inkml:trace contextRef="#ctx0" brushRef="#br2" timeOffset="51854.966">6894 7368 50,'-16'4'85,"3"1"-4,13-5-1,0 0-2,8 0-1,16-5-51,10 3-14,7-1-3,7-4-1,9-1-3,4 0-5,-7-2 0,0 3 0,-6-3-10,-4 0-28,-9 1-39,-5-3-5,-5 1-3,-7 37 18,-1-32 24,-11-5 23,4 0 20,-10 11 28,4-13 51,-4 13 3,0 7-2,0-27-18,0 38-20,0 12-16,1 8-6,5 6-17,-2 4-3,4-1 0,-1-3 0,1-4 0,-3-7 0,5-5 0,-5-8 0,2-5 0,-7-15-41,0 0-42,5-19-4,-5-13-3,2-11-7,-4-12-3</inkml:trace>
        </inkml:traceGroup>
        <inkml:traceGroup>
          <inkml:annotationXML>
            <emma:emma xmlns:emma="http://www.w3.org/2003/04/emma" version="1.0">
              <emma:interpretation id="{953ED05F-A0D0-4982-99B3-D28E3D9E1EAF}" emma:medium="tactile" emma:mode="ink">
                <msink:context xmlns:msink="http://schemas.microsoft.com/ink/2010/main" type="inkWord" rotatedBoundingBox="10560,9295 10598,9367 10566,9384 10528,9313"/>
              </emma:interpretation>
              <emma:one-of disjunction-type="recognition" id="oneOf36">
                <emma:interpretation id="interp180" emma:lang="ko-KR" emma:confidence="0">
                  <emma:literal>'</emma:literal>
                </emma:interpretation>
                <emma:interpretation id="interp181" emma:lang="ko-KR" emma:confidence="0">
                  <emma:literal>`</emma:literal>
                </emma:interpretation>
                <emma:interpretation id="interp182" emma:lang="ko-KR" emma:confidence="0">
                  <emma:literal>×</emma:literal>
                </emma:interpretation>
                <emma:interpretation id="interp183" emma:lang="ko-KR" emma:confidence="0">
                  <emma:literal>《</emma:literal>
                </emma:interpretation>
                <emma:interpretation id="interp184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52005.9746">7520 7066 0,'-7'-18'91,"1"5"3,2 5-8,-2-2-6,6 10-1,-5-10-2,5 10-73,0 4-22,-29 14-59,61-4-4,-26-1-1,7 3-5,-5-5-4</inkml:trace>
        </inkml:traceGroup>
        <inkml:traceGroup>
          <inkml:annotationXML>
            <emma:emma xmlns:emma="http://www.w3.org/2003/04/emma" version="1.0">
              <emma:interpretation id="{5130542D-520C-44D4-918E-81215A044A0F}" emma:medium="tactile" emma:mode="ink">
                <msink:context xmlns:msink="http://schemas.microsoft.com/ink/2010/main" type="inkWord" rotatedBoundingBox="10773,9480 11380,9286 11543,9798 10936,9991"/>
              </emma:interpretation>
              <emma:one-of disjunction-type="recognition" id="oneOf37">
                <emma:interpretation id="interp185" emma:lang="ko-KR" emma:confidence="0">
                  <emma:literal>N</emma:literal>
                </emma:interpretation>
                <emma:interpretation id="interp186" emma:lang="ko-KR" emma:confidence="0">
                  <emma:literal>∞</emma:literal>
                </emma:interpretation>
                <emma:interpretation id="interp187" emma:lang="ko-KR" emma:confidence="0">
                  <emma:literal>w</emma:literal>
                </emma:interpretation>
                <emma:interpretation id="interp188" emma:lang="ko-KR" emma:confidence="0">
                  <emma:literal>』</emma:literal>
                </emma:interpretation>
                <emma:interpretation id="interp18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52807.0202">7948 7143 49,'-2'-11'80,"2"11"-2,-4-16-3,4 16-5,0 0-22,-11 10-23,4 8-5,2 13-7,-6 10-1,3 6-2,-2 9 1,3 4 1,-3 1-4,4-6-8,-1-5 0,5-12 0,-2-12 0,1-8 0,3-18 0,0 0 0,-11-14 0,10-11 0,-2-7 0,2-4 0,1-5 0,0-5 0,0 2 0,0 5 0,0 5 0,0 8 0,4 6 0,0 9-2,4 11 2,4 8 0,4 13 2,5 6-2,6 7 0,3 2 0,2 7 0,6-4 0,1-1 0,-1-8 0,4-6 0,-3-9 0,-1-10 0,-4-5 0,-3-10 0,-7-9 0,-5-7 0,-8-5 0,-5-8 0,-6-2 0,0-4 0,-7 1 0,-1-1 0,0 4 0,-1 2 0,5 9 0,-6 6-20,8 6-64,5 6-4,2 1-1,13 5-6,-2-1-4</inkml:trace>
        </inkml:traceGroup>
        <inkml:traceGroup>
          <inkml:annotationXML>
            <emma:emma xmlns:emma="http://www.w3.org/2003/04/emma" version="1.0">
              <emma:interpretation id="{574B567A-108B-4ADD-8E3F-4B9303D6E2BE}" emma:medium="tactile" emma:mode="ink">
                <msink:context xmlns:msink="http://schemas.microsoft.com/ink/2010/main" type="inkWord" rotatedBoundingBox="11770,9315 11835,9907 11651,9927 11586,9335"/>
              </emma:interpretation>
              <emma:one-of disjunction-type="recognition" id="oneOf38">
                <emma:interpretation id="interp190" emma:lang="ko-KR" emma:confidence="0">
                  <emma:literal>i</emma:literal>
                </emma:interpretation>
                <emma:interpretation id="interp191" emma:lang="ko-KR" emma:confidence="0">
                  <emma:literal>「</emma:literal>
                </emma:interpretation>
                <emma:interpretation id="interp192" emma:lang="ko-KR" emma:confidence="0">
                  <emma:literal>ⅰ</emma:literal>
                </emma:interpretation>
                <emma:interpretation id="interp193" emma:lang="ko-KR" emma:confidence="0">
                  <emma:literal>r</emma:literal>
                </emma:interpretation>
                <emma:interpretation id="interp19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53028.0329">8574 7141 24,'9'11'72,"-1"4"4,-4 0 1,0 6 0,-2 1 3,-2 8-46,0 7-16,0 4 2,1 3 0,2 2-7,-2-2-13,0-1 0,5-10 0,-1-3 0,-1-10 0,4-4 0,-8 8-17,0-24-64,0-10-2,0-17-4,0-6-7,-6-16-4</inkml:trace>
          <inkml:trace contextRef="#ctx0" brushRef="#br2" timeOffset="53199.0428">8545 7066 77,'-9'-6'90,"1"2"-4,8 4-8,-9-9-2,9 9-2,6-1-65,-1 5-8,3 5-11,9 2-35,6 4-31,-2-2 0,14-3-6,-1-7-4,10-3-3</inkml:trace>
        </inkml:traceGroup>
        <inkml:traceGroup>
          <inkml:annotationXML>
            <emma:emma xmlns:emma="http://www.w3.org/2003/04/emma" version="1.0">
              <emma:interpretation id="{5FD2E1F0-2FF6-4A4C-9C20-650A7972B4EE}" emma:medium="tactile" emma:mode="ink">
                <msink:context xmlns:msink="http://schemas.microsoft.com/ink/2010/main" type="inkWord" rotatedBoundingBox="12386,9068 12424,9830 11821,9859 11784,9097"/>
              </emma:interpretation>
              <emma:one-of disjunction-type="recognition" id="oneOf39">
                <emma:interpretation id="interp195" emma:lang="ko-KR" emma:confidence="0">
                  <emma:literal>t</emma:literal>
                </emma:interpretation>
                <emma:interpretation id="interp196" emma:lang="ko-KR" emma:confidence="0">
                  <emma:literal>+</emma:literal>
                </emma:interpretation>
                <emma:interpretation id="interp197" emma:lang="ko-KR" emma:confidence="0">
                  <emma:literal>f</emma:literal>
                </emma:interpretation>
                <emma:interpretation id="interp198" emma:lang="ko-KR" emma:confidence="0">
                  <emma:literal>S</emma:literal>
                </emma:interpretation>
                <emma:interpretation id="interp199" emma:lang="ko-KR" emma:confidence="0">
                  <emma:literal>十</emma:literal>
                </emma:interpretation>
              </emma:one-of>
            </emma:emma>
          </inkml:annotationXML>
          <inkml:trace contextRef="#ctx0" brushRef="#br2" timeOffset="53448.0571">9080 6791 35,'0'0'83,"-18"13"5,8 8-2,-2 10-2,7 8 0,1 4-45,4 14-27,0 5-12,4 8 0,5-4 0,5 1 0,-1-6 0,1-3 0,-1-8 0,0-7 0,-4-12 0,2-3 0,-7-7-66,-4-21-20,0 0-2,-18-7-6,8-15-6</inkml:trace>
          <inkml:trace contextRef="#ctx0" brushRef="#br2" timeOffset="53656.0689">8818 7318 0,'-31'-4'95,"10"-2"-1,2-4-3,12-3-6,7-2-2,11-3-20,10-1-63,11 7 0,5 3 0,8 3 0,11-1 0,2 5 0,0 0 0,-1 2 0,-4 1 0,-3 6-6,-6 1-77,-10-2-2,-7 5-3,-15-1-5,-5 4-4</inkml:trace>
        </inkml:traceGroup>
        <inkml:traceGroup>
          <inkml:annotationXML>
            <emma:emma xmlns:emma="http://www.w3.org/2003/04/emma" version="1.0">
              <emma:interpretation id="{C1594106-8803-4EF0-B139-A7BC921007FF}" emma:medium="tactile" emma:mode="ink">
                <msink:context xmlns:msink="http://schemas.microsoft.com/ink/2010/main" type="inkWord" rotatedBoundingBox="12247,9060 14448,9087 14438,9932 12236,9905"/>
              </emma:interpretation>
              <emma:one-of disjunction-type="recognition" id="oneOf40">
                <emma:interpretation id="interp200" emma:lang="ko-KR" emma:confidence="0">
                  <emma:literal>÷</emma:literal>
                </emma:interpretation>
                <emma:interpretation id="interp201" emma:lang="ko-KR" emma:confidence="0">
                  <emma:literal>∞</emma:literal>
                </emma:interpretation>
                <emma:interpretation id="interp202" emma:lang="ko-KR" emma:confidence="0">
                  <emma:literal>써</emma:literal>
                </emma:interpretation>
                <emma:interpretation id="interp203" emma:lang="ko-KR" emma:confidence="0">
                  <emma:literal>떠</emma:literal>
                </emma:interpretation>
                <emma:interpretation id="interp204" emma:lang="ko-KR" emma:confidence="0">
                  <emma:literal>爪</emma:literal>
                </emma:interpretation>
              </emma:one-of>
            </emma:emma>
          </inkml:annotationXML>
          <inkml:trace contextRef="#ctx0" brushRef="#br2" timeOffset="54685.1278">9214 7529 35,'-18'34'85,"6"-10"1,2-4 3,5-11-5,5-9-1,1-5-43,9-10-31,7-2-9,4-12 0,4 2 0,6-8 0,6-8 0,1 1 0,4-3 0,0 4 0,-3 0 0,-1 4 0,-4 6 0,-6 4 0,-4 9 0,-6 6 0,-7 6 0,-11 6 0,9 7 0,-9 10 0,0 8 0,0 6 0,0 7 0,0 1 0,0 1 0,6-1 0,3 2 0,6-9 0,3-5 0,6-9 0,6-9 0,2-9 0,6-6 0,1-11 0,3-11 0,-1-7 0,-3-3 0,-4-2 0,-3-3 0,-3 5 0,-8 4 0,-3 7 0,-6 6 0,-2 9 0,-9 12 0,0 0 0,-3 18 0,-2 6 0,1 4 0,2 6 0,2 4 0,5 4 0,5-5 0,8 0 0,9-7 0,5-6 0,1-4 0,3-11 0,4-7 0,-6-6 0,-2-8 0,-9-9 0,-8-9 0,-11-2 0,-8-6 0,-11 1 0,-12 0 0,-3-1 0,-2 1 0,-2 6 0,1 6 0,6 2 0,8 8 0,5-2 0,7 4 0,7 4 0,15 1 0,4 1 0,12 1 0,4 0 0,8 2 0,5 4 0,2 0 0,0 7 0,-3 5 0,-2 3 0,-5 5 0,-3 6 0,-9 2 0,-6 5 0,-6 2 0,-1 0 0,-7 0 0,-1-3 0,-3-4 0,-1-5 0,-3-4 0,1-7 0,-1-2 0,0-10 0,0 0 0,0 0 0,13-9 0,0-11 0,4-5 0,1-3 0,9-5 0,-1 0 0,6-1 0,2 3 0,0 5 0,-2 10 0,-2 6 0,-2 6 0,-1 4 0,-1 7 0,-3 8 0,-1 8 0,-2 5 0,0 2 0,2 6 0,0-2 0,-1 1 0,4-3 0,-4-1 0,0-8 0,-1-2 0,-4-6 0,-1 0 0,-1-9-48,-14-6-39,-4-9-2,-14-9-4,-4-5-6,-16-10 4</inkml:trace>
          <inkml:trace contextRef="#ctx0" brushRef="#br2" timeOffset="54886.1393">9761 6779 16,'-51'0'94,"13"0"-6,8 3-7,10-2-7,8 1-7,12-2-31,-24 0-116,24 0-1,6 12-7,-6-12 1,19 3-1</inkml:trace>
        </inkml:traceGroup>
        <inkml:traceGroup>
          <inkml:annotationXML>
            <emma:emma xmlns:emma="http://www.w3.org/2003/04/emma" version="1.0">
              <emma:interpretation id="{195B06A2-14D2-4164-B8A9-42DCDC48C18D}" emma:medium="tactile" emma:mode="ink">
                <msink:context xmlns:msink="http://schemas.microsoft.com/ink/2010/main" type="inkWord" rotatedBoundingBox="15306,8901 17845,8775 17877,9419 15338,9545"/>
              </emma:interpretation>
              <emma:one-of disjunction-type="recognition" id="oneOf41">
                <emma:interpretation id="interp205" emma:lang="ko-KR" emma:confidence="0">
                  <emma:literal>게</emma:literal>
                </emma:interpretation>
                <emma:interpretation id="interp206" emma:lang="ko-KR" emma:confidence="0">
                  <emma:literal>一</emma:literal>
                </emma:interpretation>
                <emma:interpretation id="interp207" emma:lang="ko-KR" emma:confidence="0">
                  <emma:literal>÷</emma:literal>
                </emma:interpretation>
                <emma:interpretation id="interp208" emma:lang="ko-KR" emma:confidence="0">
                  <emma:literal>네</emma:literal>
                </emma:interpretation>
                <emma:interpretation id="interp209" emma:lang="ko-KR" emma:confidence="0">
                  <emma:literal>넌</emma:literal>
                </emma:interpretation>
              </emma:one-of>
            </emma:emma>
          </inkml:annotationXML>
          <inkml:trace contextRef="#ctx0" brushRef="#br2" timeOffset="55692.1854">12339 6895 35,'-22'8'85,"1"-2"-1,4-1-1,3-2-5,5-3 0,9 0-55,0 0-3,-2 8-6,13-4-3,10-2-11,14 1 0,15 0 0,15-2 0,17-1 0,18 0 0,15-13 0,16 0 0,15-1 0,10 2 0,6-1 0,3 0 0,3 1 0,-6-2 0,-5 7 0,-12 0 0,-12 0 0,-17-3 0,-15-1 0,-17 0 0,-17-2 0,-15 1 0,-15 0 0,-10 0 0,-9 2 0,-8 0 0,-10-2 0,0 12 0,-5-17 0,-5 15 0,-4-5-39,-5 4-46,2 2-1,-6-5-3,6 5-3,-5-9 1</inkml:trace>
          <inkml:trace contextRef="#ctx0" brushRef="#br2" timeOffset="56025.2045">14263 6553 8,'-37'0'81,"9"0"1,4-2-2,5 0-6,5-1 0,14-25-25,12 28-36,15 0-1,9 1-5,10 5 0,9 1 0,7 1 0,6 0-1,5 4-2,-7 2-4,-5 6 0,-9 0 0,-10 9 0,-11 3 0,-15 5 0,-13 4 0,-14 7 0,-18 2 0,-8 2 0,-7-2 0,-2-1 0,-1-6 0,8-3 0,-1-12-6,12-6-78,17-9-1,11-13-4,0 0-6,15-16-3</inkml:trace>
        </inkml:traceGroup>
        <inkml:traceGroup>
          <inkml:annotationXML>
            <emma:emma xmlns:emma="http://www.w3.org/2003/04/emma" version="1.0">
              <emma:interpretation id="{43397300-4C30-47C3-B842-FBF350EB65F8}" emma:medium="tactile" emma:mode="ink">
                <msink:context xmlns:msink="http://schemas.microsoft.com/ink/2010/main" type="inkWord" rotatedBoundingBox="18727,8504 24213,8231 24303,10027 18816,10300"/>
              </emma:interpretation>
              <emma:one-of disjunction-type="recognition" id="oneOf42">
                <emma:interpretation id="interp210" emma:lang="ko-KR" emma:confidence="0">
                  <emma:literal>에</emma:literal>
                </emma:interpretation>
                <emma:interpretation id="interp211" emma:lang="ko-KR" emma:confidence="0">
                  <emma:literal>예</emma:literal>
                </emma:interpretation>
                <emma:interpretation id="interp212" emma:lang="ko-KR" emma:confidence="0">
                  <emma:literal>미</emma:literal>
                </emma:interpretation>
                <emma:interpretation id="interp213" emma:lang="ko-KR" emma:confidence="0">
                  <emma:literal>새</emma:literal>
                </emma:interpretation>
                <emma:interpretation id="interp214" emma:lang="ko-KR" emma:confidence="0">
                  <emma:literal>세</emma:literal>
                </emma:interpretation>
              </emma:one-of>
            </emma:emma>
          </inkml:annotationXML>
          <inkml:trace contextRef="#ctx0" brushRef="#br2" timeOffset="56993.2599">15904 6409 49,'3'-13'72,"0"1"3,-1 4-3,-2 0-6,-25 4-37,25 4-3,-3 12-7,3 9-2,-4 11-2,-2 9-2,-3 11-1,-2 8 3,-4 7 1,-1 6-3,-2-3-11,-1-2-2,2-9 0,-1-9 0,6-8 0,1-12 0,2-8 0,2-10 0,7-12 0,-8 5 0,8-5 0,-3-21 0,2-4 0,0-8 0,1-4 0,0-11 0,2-6 0,6-4 0,5-7 0,-1 2 0,5 0 0,2-1 0,6 1 0,-1 5 0,4 4 0,-1 7 0,2 5 0,1 7 0,-2 10 0,3 8 0,2 11 0,0 6 0,1 16 0,4 13 0,-3 11 0,3 10 0,-5 7 0,1 9 0,-6 4 0,-2 1 0,-5-1 0,-2-6 0,-4-7 0,-3-10 0,-2-5 0,-3-11 0,-2-8 0,-1-10 0,-1-4 0,-3-9 0,-27-1-66,17-5-20,-6-6-1,1-1-5,-11-3-6</inkml:trace>
          <inkml:trace contextRef="#ctx0" brushRef="#br2" timeOffset="57206.2721">15941 6800 44,'-38'-6'80,"5"-1"2,8 1-2,4 3-5,11-15-22,10 18-22,5-2-8,11 2-9,14 0-6,5 0-3,10 0-1,5 0-2,7 2-5,-2-2-8,2-2-23,0-3-42,-10-4 0,1-4-6,-9-9-4,-4-4-3</inkml:trace>
          <inkml:trace contextRef="#ctx0" brushRef="#br2" timeOffset="57461.2866">16629 6192 56,'7'-17'77,"-7"17"0,4-8 0,-4 13 1,4 15-1,2 11-56,-1 13-5,2 9-2,0 11 4,-1 8-18,0 2 0,1-2 0,-3 0 0,1-7 0,-2-4 0,-3-6 0,0-9 0,0-12 0,0-5 0,0-6 0,-45-6-76,45-17-8,0 0-3,0-17-6,4-6-3</inkml:trace>
        </inkml:traceGroup>
        <inkml:traceGroup>
          <inkml:annotationXML>
            <emma:emma xmlns:emma="http://www.w3.org/2003/04/emma" version="1.0">
              <emma:interpretation id="{E889C4C3-9D63-4907-893C-FF061EEC0F0A}" emma:medium="tactile" emma:mode="ink">
                <msink:context xmlns:msink="http://schemas.microsoft.com/ink/2010/main" type="inkWord" rotatedBoundingBox="20547,8802 20556,10218 19914,10222 19905,8806"/>
              </emma:interpretation>
              <emma:one-of disjunction-type="recognition" id="oneOf43">
                <emma:interpretation id="interp215" emma:lang="ko-KR" emma:confidence="0">
                  <emma:literal>g</emma:literal>
                </emma:interpretation>
                <emma:interpretation id="interp216" emma:lang="ko-KR" emma:confidence="0">
                  <emma:literal>s</emma:literal>
                </emma:interpretation>
                <emma:interpretation id="interp217" emma:lang="ko-KR" emma:confidence="0">
                  <emma:literal>8</emma:literal>
                </emma:interpretation>
                <emma:interpretation id="interp218" emma:lang="ko-KR" emma:confidence="0">
                  <emma:literal>5</emma:literal>
                </emma:interpretation>
                <emma:interpretation id="interp219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58162.3267">17234 6660 48,'8'-12'70,"5"4"5,-5-4-1,-2-2-3,12 6-36,-14-7-8,7 2-7,-8-3-2,3 3-7,-6 1-3,-2 0-3,-11 5 0,-10 4 1,-4 3 2,-12 9 0,-5 7 0,-5 3 0,-4 9-2,2 1-6,6 5 0,6 0 0,9 4 0,12-9 0,13 1 0,6-4 0,16-8 0,10-6 0,8-6 0,3-6 0,2-6 0,4-7 0,-2-3 0,-2-5 0,-7 2 0,-2 1 0,-6 2 0,-6 4 0,-5 7 0,-2 5 0,2 9 0,-6 12 0,4 10 0,-3 11 0,4 12 0,0 13 0,9 13 0,-5 7 0,4 13 0,-2 4 0,-3 3 0,-1-6 0,-5-1 0,-3-10 0,-7-16 0,-7-13 0,-11-17 0,-14-16 0,-8-15 0,-8-13 0,-6-14 0,-9-8 0,-1-7 0,-1-6 0,3-3 0,11 3 0,3 4 0,10 1 0,11 8 0,10 0 0,9 2 0,12 1 0,17 2 0,12-4 0,10 0 0,7-2 0,7-3 0,4-3 0,1 0 0,-4-4-64,-8-6-24,-5 0-2,-11-9-5,2-2-4</inkml:trace>
        </inkml:traceGroup>
        <inkml:traceGroup>
          <inkml:annotationXML>
            <emma:emma xmlns:emma="http://www.w3.org/2003/04/emma" version="1.0">
              <emma:interpretation id="{AC497375-A18F-4F12-9790-FBA411A9DCDD}" emma:medium="tactile" emma:mode="ink">
                <msink:context xmlns:msink="http://schemas.microsoft.com/ink/2010/main" type="inkWord" rotatedBoundingBox="20689,8851 21676,8771 21721,9334 20734,9413"/>
              </emma:interpretation>
              <emma:one-of disjunction-type="recognition" id="oneOf44">
                <emma:interpretation id="interp220" emma:lang="ko-KR" emma:confidence="0">
                  <emma:literal>아</emma:literal>
                </emma:interpretation>
                <emma:interpretation id="interp221" emma:lang="ko-KR" emma:confidence="0">
                  <emma:literal>와</emma:literal>
                </emma:interpretation>
                <emma:interpretation id="interp222" emma:lang="ko-KR" emma:confidence="0">
                  <emma:literal>야</emma:literal>
                </emma:interpretation>
                <emma:interpretation id="interp223" emma:lang="ko-KR" emma:confidence="0">
                  <emma:literal>다</emma:literal>
                </emma:interpretation>
                <emma:interpretation id="interp224" emma:lang="ko-KR" emma:confidence="0">
                  <emma:literal>마</emma:literal>
                </emma:interpretation>
              </emma:one-of>
            </emma:emma>
          </inkml:annotationXML>
          <inkml:trace contextRef="#ctx0" brushRef="#br2" timeOffset="58760.3609">17820 6636 0,'11'-16'73,"-2"6"4,-9-3 3,0 13-2,-20-6 2,-3 7-27,-5 20-31,-5 7-2,2 10-2,4 5-8,7 3-10,8 3 0,12-1 0,8-8 0,17-7 0,6-10 0,9-5 0,-4-10 0,-2-8 0,-5-13 0,-8-9 0,-9-10 0,-8-7 0,-4-4 0,-9-3 0,-6-2 0,2 3 0,-2 2 0,1 10 0,6 5 0,4 5 0,5 8 0,14 4 0,10 9 0,10 2 0,8 4 0,6 8 0,3 9 0,4 8 0,-2 6 0,-3 10 0,-10 9 0,-8 5 0,-9 0 0,-7-1 0,-6-8 0,-3-5 0,-8-11 0,0-11 0,0-23 0,-9 0 0,2-19 0,2-13 0,-1-6 0,4-8 0,2-6 0,1 0 0,10 0 0,4 2 0,8 0 0,5 9 0,6 7 0,-4 3 0,2 11 0,-2 4 0,1 11 0,-5 3-43,-10 2-41,-1 5-3,-7-2-5,4 5-3,-4-3 1</inkml:trace>
        </inkml:traceGroup>
        <inkml:traceGroup>
          <inkml:annotationXML>
            <emma:emma xmlns:emma="http://www.w3.org/2003/04/emma" version="1.0">
              <emma:interpretation id="{93A947D7-F131-4BA8-B586-1B50107F5230}" emma:medium="tactile" emma:mode="ink">
                <msink:context xmlns:msink="http://schemas.microsoft.com/ink/2010/main" type="inkWord" rotatedBoundingBox="21666,8518 22437,8409 22546,9172 21775,9282"/>
              </emma:interpretation>
              <emma:one-of disjunction-type="recognition" id="oneOf45">
                <emma:interpretation id="interp225" emma:lang="ko-KR" emma:confidence="0">
                  <emma:literal>마</emma:literal>
                </emma:interpretation>
                <emma:interpretation id="interp226" emma:lang="ko-KR" emma:confidence="0">
                  <emma:literal>아</emma:literal>
                </emma:interpretation>
                <emma:interpretation id="interp227" emma:lang="ko-KR" emma:confidence="0">
                  <emma:literal>可</emma:literal>
                </emma:interpretation>
                <emma:interpretation id="interp228" emma:lang="ko-KR" emma:confidence="0">
                  <emma:literal>ㅁ</emma:literal>
                </emma:interpretation>
                <emma:interpretation id="interp229" emma:lang="ko-KR" emma:confidence="0">
                  <emma:literal>ㅋ</emma:literal>
                </emma:interpretation>
              </emma:one-of>
            </emma:emma>
          </inkml:annotationXML>
          <inkml:trace contextRef="#ctx0" brushRef="#br2" timeOffset="58952.3719">18756 6612 61,'3'13'80,"-3"-2"1,0 3-2,-4 6-3,-1-4 2,5 4-64,0 1 0,0 3-1,0-1-1,0-1-9,4-1-3,-3-8-25,3-3-52,-4-10-3,10 2-3,-4-11-6,-6-12-5</inkml:trace>
          <inkml:trace contextRef="#ctx0" brushRef="#br2" timeOffset="59126.3819">18704 6441 3,'-19'-15'94,"5"8"2,-2-2-7,6 6-8,1 0 0,9 3-14,-12-4-67,12 11 0,2 3 0,8 5-18,3 2-62,0-2-1,6-3-2,2-6-7,10-5-4</inkml:trace>
          <inkml:trace contextRef="#ctx0" brushRef="#br2" timeOffset="59388.3969">19058 6176 29,'3'-12'82,"-3"12"0,0 12-1,0 6-2,0 9 1,1-12-28,1 28-43,0 11 3,4 6-7,-1 10-5,2 0 0,-3 1 0,0-4 0,-3-6 0,2-2 0,0-7 0,-3-13 0,-8-9-61,2-7-23,-5-17 0,11-6-8,-13-12-5,9-11 4</inkml:trace>
          <inkml:trace contextRef="#ctx0" brushRef="#br2" timeOffset="59609.4095">18732 6656 89,'-31'-2'92,"8"0"-4,13 0-6,10 2 0,11-7-4,37 6-78,-13 1 0,5-1 0,10 1 0,9 0 0,2 0 0,1-2 0,3-2 0,-6-8 0,-3-1-43,-1-6-37,-10-11-4,-7-1-4,-6-13-4,-1-2-1</inkml:trace>
        </inkml:traceGroup>
        <inkml:traceGroup>
          <inkml:annotationXML>
            <emma:emma xmlns:emma="http://www.w3.org/2003/04/emma" version="1.0">
              <emma:interpretation id="{2C233650-9158-460B-AB3B-F39EB404CBEB}" emma:medium="tactile" emma:mode="ink">
                <msink:context xmlns:msink="http://schemas.microsoft.com/ink/2010/main" type="inkWord" rotatedBoundingBox="22709,8263 22985,9188 22503,9332 22227,8407"/>
              </emma:interpretation>
              <emma:one-of disjunction-type="recognition" id="oneOf46">
                <emma:interpretation id="interp230" emma:lang="ko-KR" emma:confidence="0">
                  <emma:literal>h</emma:literal>
                </emma:interpretation>
                <emma:interpretation id="interp231" emma:lang="ko-KR" emma:confidence="0">
                  <emma:literal>서</emma:literal>
                </emma:interpretation>
                <emma:interpretation id="interp232" emma:lang="ko-KR" emma:confidence="0">
                  <emma:literal>ㅅ</emma:literal>
                </emma:interpretation>
                <emma:interpretation id="interp233" emma:lang="ko-KR" emma:confidence="0">
                  <emma:literal>∴</emma:literal>
                </emma:interpretation>
                <emma:interpretation id="interp234" emma:lang="ko-KR" emma:confidence="0">
                  <emma:literal>시</emma:literal>
                </emma:interpretation>
              </emma:one-of>
            </emma:emma>
          </inkml:annotationXML>
          <inkml:trace contextRef="#ctx0" brushRef="#br2" timeOffset="60037.434">19475 6082 59,'-3'-26'75,"2"7"-2,-5 9 1,6 10-1,-2 46-21,-1-19-22,2 13-9,-2 12-6,-1 13 4,-3 4-1,2 7-16,-3 1-2,1-2 0,3 0 0,0-8 0,-3-7 0,4-9 0,3-9 0,-1-5 0,-1-12 0,2-7 0,0-10 0,0-8 0,6-12 0,2-7 0,0-13 0,4-6 0,5-3 0,0-5 0,3-1 0,3 8 0,2 2 0,0 4 0,5 9 0,0 4 0,2 10 0,-2 6 0,4 4 0,-4 8 0,-3 8 0,-3 8 0,-2 7 0,-4 7 0,-4 4 0,-4 0 0,-3-3 0,-3-2 0,-2-3 0,-2-6 0,2-6 0,-1-8-77,-1-14-10,0 0-2,15-10-6,0-9-4</inkml:trace>
        </inkml:traceGroup>
        <inkml:traceGroup>
          <inkml:annotationXML>
            <emma:emma xmlns:emma="http://www.w3.org/2003/04/emma" version="1.0">
              <emma:interpretation id="{0F2A7904-05BB-42E9-B08C-04AA9962989A}" emma:medium="tactile" emma:mode="ink">
                <msink:context xmlns:msink="http://schemas.microsoft.com/ink/2010/main" type="inkWord" rotatedBoundingBox="23256,8650 24327,8921 24216,9359 23145,9088"/>
              </emma:interpretation>
              <emma:one-of disjunction-type="recognition" id="oneOf47">
                <emma:interpretation id="interp235" emma:lang="ko-KR" emma:confidence="0">
                  <emma:literal>머</emma:literal>
                </emma:interpretation>
                <emma:interpretation id="interp236" emma:lang="ko-KR" emma:confidence="0">
                  <emma:literal>m</emma:literal>
                </emma:interpretation>
                <emma:interpretation id="interp237" emma:lang="ko-KR" emma:confidence="0">
                  <emma:literal>n</emma:literal>
                </emma:interpretation>
                <emma:interpretation id="interp238" emma:lang="ko-KR" emma:confidence="0">
                  <emma:literal>연</emma:literal>
                </emma:interpretation>
                <emma:interpretation id="interp239" emma:lang="ko-KR" emma:confidence="0">
                  <emma:literal>마</emma:literal>
                </emma:interpretation>
              </emma:one-of>
            </emma:emma>
          </inkml:annotationXML>
          <inkml:trace contextRef="#ctx0" brushRef="#br2" timeOffset="60722.4732">20173 6524 7,'-14'-9'75,"14"9"2,-9 0 0,9 8 0,0 3-1,0-11-25,9 24-38,0 5-2,-3 4 2,1 2-2,-3 0-3,-1 0-2,-3-5-2,0-4-1,0-3-1,-1-10-2,-4-5 0,5-8 0,-8-1 0,4-9 0,3-10 0,1-6 0,0-6 0,5-2 0,6-4 0,3 0 0,5 4 0,1 2 0,0 8 0,3 3 0,2 7 0,-1 5 0,0 9 0,-1 0 0,0 8 0,-2 7 0,-2 3 0,-3 3 0,-4 5 0,-3 6 0,-5-4 0,-2 2 0,-2-5 0,-2-5 0,-2-4 0,0-3 0,4-13 0,0 0 0,-9-3 0,9-13 0,7-7 0,3 1 0,8-6 0,1-4 0,7 4 0,3 1 0,4 5 0,2 6 0,3 2 0,-3 7 0,0 7 0,-2 6 0,-3 9 0,-2 7 0,0 10 0,1 5 0,-3 9 0,2-1 0,-1 4 0,0 1 0,3-3 0,-7-5 0,0-10 0,-4-7 0,-3-6 0,-6-6 0,-10-13 0,14 9 0,-14-9 0,7-14-59,1 3-28,0-8 0,7-5-9,0-9-4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2:42.4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5A6AC91-8C9F-4ED0-BC1C-D44F3B71C09C}" emma:medium="tactile" emma:mode="ink">
          <msink:context xmlns:msink="http://schemas.microsoft.com/ink/2010/main" type="writingRegion" rotatedBoundingBox="14291,2154 14176,5085 8975,4883 9089,1952">
            <msink:destinationLink direction="with" ref="{1CC7D72D-8F46-4913-9696-E498CFC47815}"/>
            <msink:destinationLink direction="with" ref="{55FD9391-FC40-4E09-B4F7-5068DCEF2ED1}"/>
          </msink:context>
        </emma:interpretation>
      </emma:emma>
    </inkml:annotationXML>
    <inkml:traceGroup>
      <inkml:annotationXML>
        <emma:emma xmlns:emma="http://www.w3.org/2003/04/emma" version="1.0">
          <emma:interpretation id="{9F8ABD03-7E4C-4B43-BC9F-6AC63511B9FD}" emma:medium="tactile" emma:mode="ink">
            <msink:context xmlns:msink="http://schemas.microsoft.com/ink/2010/main" type="paragraph" rotatedBoundingBox="14410,2212 13797,5132 13290,5025 13903,21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128B82-AF76-4EFD-AEAE-4A6948083C42}" emma:medium="tactile" emma:mode="ink">
              <msink:context xmlns:msink="http://schemas.microsoft.com/ink/2010/main" type="line" rotatedBoundingBox="14410,2212 13797,5132 13290,5025 13903,2105"/>
            </emma:interpretation>
          </emma:emma>
        </inkml:annotationXML>
        <inkml:traceGroup>
          <inkml:annotationXML>
            <emma:emma xmlns:emma="http://www.w3.org/2003/04/emma" version="1.0">
              <emma:interpretation id="{96186113-DCC9-4665-86F9-5FDC08515E63}" emma:medium="tactile" emma:mode="ink">
                <msink:context xmlns:msink="http://schemas.microsoft.com/ink/2010/main" type="inkWord" rotatedBoundingBox="14353,2200 14266,2613 13844,2524 13931,2111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~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8348-889 1,'0'0'49,"-2"-9"7,2 9 4,-2 13-22,2-13 2,0 0-2,0-13-3,0 13-3,0-16-3,0 6-4,0 10-8,7-13-5,2 5-5,1-3-3,10 7-2,1-3-1,2 2 0,6 2-1,4 2 0,-3 1 0,-2 5-1,-1 5 1,-5 5 0,-5 0-1,-6 3 1,-8 7 0,-3 1 1,-12 1 1,-6 0 2,-5-1 0,-4 1 0,-1-1 3,-2-3-1,-3-1-1,2-5 1,4-2 0,3 1-1,5-6-1,3-1-1,5-1-1,11-8 0,-12 10 0,12-10-1,2 10 1,8-7-2,5-1 0,4 0 0,5 1 0,4-2 0,2 1 0,4-2 0,0-1 0,0 1 0,-5-1 0,0 1 0,-8-4 0,-2 4 0,-4-3 0,-1 3-4,-14 0-15,12 0-24,2 8-37,-14 0-3,0 5-3,-3 2-2,-1 8 0</inkml:trace>
        </inkml:traceGroup>
        <inkml:traceGroup>
          <inkml:annotationXML>
            <emma:emma xmlns:emma="http://www.w3.org/2003/04/emma" version="1.0">
              <emma:interpretation id="{08F874C6-2D5D-46FE-897F-B4E235FB3D75}" emma:medium="tactile" emma:mode="ink">
                <msink:context xmlns:msink="http://schemas.microsoft.com/ink/2010/main" type="inkWord" rotatedBoundingBox="14191,3167 14143,3394 13763,3314 13811,3087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@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641.0364">8444 127 1,'6'-15'51,"-6"15"8,11-13 4,-11 13-23,8-15 0,-8 15-2,4-12-3,-4 12-6,0-11-1,0 11-7,-7-12-5,7 12-3,-18-6-2,4 5-2,-4 1 1,-2 2-2,-3 6 0,0 5 0,-2 0 0,2 5-2,3 2 0,8-1-3,8 3-3,4-3 0,13 0 0,10-3 0,10-6 0,5-5 0,4-5 0,2-7 0,-2-8 0,-5-3 0,-6-2 0,-7-6 0,-10 3 0,-9 0 0,-5 3 0,-11 2 0,-12 4 0,-2 2 0,-8 5 0,-1 4 0,-4 3 0,1 5-29,-3 6-19,-25 4-33,34 3-2,3 1-6,8 2-2,1-3 5</inkml:trace>
        </inkml:traceGroup>
        <inkml:traceGroup>
          <inkml:annotationXML>
            <emma:emma xmlns:emma="http://www.w3.org/2003/04/emma" version="1.0">
              <emma:interpretation id="{C17EBA96-BE83-49FF-BAA7-F17EB45ABB50}" emma:medium="tactile" emma:mode="ink">
                <msink:context xmlns:msink="http://schemas.microsoft.com/ink/2010/main" type="inkWord" rotatedBoundingBox="14094,3460 14018,3818 13718,3755 13793,3397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042.0596">8440 320 42,'-5'4'60,"-5"-4"5,0 2 4,-7 1 2,-6 2-40,3 4-3,-7 6 2,-1 5-3,-4 6 0,1 4-4,4 4-6,2 1-4,10 1-5,7-1-8,10-6 0,13-7 0,11-5 0,8-8 0,6-9 0,6-7 0,-1-10 0,-4-4 0,-6-3 0,-10-4 0,-10-3 0,-9 3 0,-6 6 0,-14 1 0,-5 3 0,-6 8 0,-4 7 0,-6 2-48,2 6-32,6 4-3,-1-1-5,12 4-4,1-4-1</inkml:trace>
        </inkml:traceGroup>
        <inkml:traceGroup>
          <inkml:annotationXML>
            <emma:emma xmlns:emma="http://www.w3.org/2003/04/emma" version="1.0">
              <emma:interpretation id="{E470979F-ED7A-4F67-B50C-644FB3A58712}" emma:medium="tactile" emma:mode="ink">
                <msink:context xmlns:msink="http://schemas.microsoft.com/ink/2010/main" type="inkWord" rotatedBoundingBox="13965,4330 13797,5132 13290,5025 13458,4223"/>
              </emma:interpretation>
              <emma:one-of disjunction-type="recognition" id="oneOf3">
                <emma:interpretation id="interp15" emma:lang="ko-KR" emma:confidence="0">
                  <emma:literal>오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놀</emma:literal>
                </emma:interpretation>
                <emma:interpretation id="interp18" emma:lang="ko-KR" emma:confidence="0">
                  <emma:literal>고</emma:literal>
                </emma:interpretation>
                <emma:interpretation id="interp19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1704.0974">8385 1205 46,'-15'6'74,"0"1"-1,-7 5 0,-3 2 0,-5 50-20,2-40-32,-5 4-2,3 4-2,3 0-1,3 4-3,4-7-1,9 1-3,8-7-3,3 0 0,14-6-6,7-8 0,9-5 0,1-9 0,4-9 0,-1-7 0,-1-4 0,-10-5 0,-6-3 0,-9 5 0,-8 1 0,-4 2 0,-13 12 0,-8 5 0,-4 3 0,-1 5 0,-7 7-35,5 5-45,6 2-3,0-2-2,13-2-8,1-5 0</inkml:trace>
          <inkml:trace contextRef="#ctx0" brushRef="#br0" timeOffset="4011.2294">7814 1461 23,'0'0'29,"4"-13"-24,-4 13-1,8-10 0,-8 10 4,7-11 2,-7 11 2,7-9 6,-7 9 2,6-10 5,-6 10 4,4-11 3,-4 11-2,3-12 1,-3 12-1,4-14-2,-4 14-3,2-13-2,-2 13-5,1-11-2,-1 11-6,0 0-2,0 0-3,0 0 2,-1 8 1,-2 15-1,-1 7 1,-2 12 0,4 4 0,-1 13 2,0 3-10,3-3 10,0-4-8,2-4-2,2-9 0,2-6 0,-2-9 0,1-9 0,-1-8 0,0 0 0,-4-10 0,0 0 0,4 9 0,-4-9 0,0 0 0,0 0 0,0 0 0,0 0-11,25-9-70,-21-4-2,9-1-3,-7-11-6,8-4-2,-5-12 94</inkml:trace>
        </inkml:traceGroup>
      </inkml:traceGroup>
    </inkml:traceGroup>
    <inkml:traceGroup>
      <inkml:annotationXML>
        <emma:emma xmlns:emma="http://www.w3.org/2003/04/emma" version="1.0">
          <emma:interpretation id="{7E4F673B-53A8-4B1C-8FCA-0DC790E4DEF2}" emma:medium="tactile" emma:mode="ink">
            <msink:context xmlns:msink="http://schemas.microsoft.com/ink/2010/main" type="paragraph" rotatedBoundingBox="12786,2185 12677,4999 12142,4978 12252,21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FF20B2-104D-4C3F-A4DA-3A33CF3B14DD}" emma:medium="tactile" emma:mode="ink">
              <msink:context xmlns:msink="http://schemas.microsoft.com/ink/2010/main" type="line" rotatedBoundingBox="12786,2185 12677,4999 12142,4978 12252,2164"/>
            </emma:interpretation>
          </emma:emma>
        </inkml:annotationXML>
        <inkml:traceGroup>
          <inkml:annotationXML>
            <emma:emma xmlns:emma="http://www.w3.org/2003/04/emma" version="1.0">
              <emma:interpretation id="{EF8D5E1A-4024-4945-ACE1-92A7845C1942}" emma:medium="tactile" emma:mode="ink">
                <msink:context xmlns:msink="http://schemas.microsoft.com/ink/2010/main" type="inkWord" rotatedBoundingBox="12786,2185 12770,2614 12255,2594 12272,2165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』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-15031.8597">6715-846 7,'0'-13'35,"0"13"0,0 0-23,-1-12 5,1 12 4,-4-9 7,4 9 3,-3-11 3,3 11 2,-3-14 0,3 14 0,-2-12-5,2 12-2,0-11-8,0 11-5,5-13-5,3 7-3,8 6-3,3-2-2,6 0-2,2 1 0,5 1-1,3 1 1,2 6-1,-6 2 0,-2-5-1,-5 1 1,-4 4 0,-5-2 1,-5 6 0,-8 1 1,-2 4 2,-9 2 0,-7 2 0,-3 5 1,-7-1 0,-1 2-1,-8-1 0,2 1 0,1-4-2,2-3 0,2-2 1,3 0-2,2-1 0,6-1 0,6-7 0,1-1-1,4-1 1,6-8 0,0 13 0,9-12 1,5-1 1,4 0-3,11-3 0,1-3 0,5-1 0,5-2 0,6 3 0,-1 2 0,0-4 0,-1 2 0,0 3 0,-9-1 0,-5 4 0,-7 0-2,-6 0-12,-7 0-20,-47 4-44,37-4-3,-8 13-2,-1-4-7,-8-1 2</inkml:trace>
        </inkml:traceGroup>
        <inkml:traceGroup>
          <inkml:annotationXML>
            <emma:emma xmlns:emma="http://www.w3.org/2003/04/emma" version="1.0">
              <emma:interpretation id="{D32DF0D2-6D18-4F7E-A18D-86A9910DD3F5}" emma:medium="tactile" emma:mode="ink">
                <msink:context xmlns:msink="http://schemas.microsoft.com/ink/2010/main" type="inkWord" rotatedBoundingBox="12631,2939 12605,3628 12209,3613 12236,2923"/>
              </emma:interpretation>
              <emma:one-of disjunction-type="recognition" id="oneOf5">
                <emma:interpretation id="interp25" emma:lang="ko-KR" emma:confidence="0">
                  <emma:literal>4</emma:literal>
                </emma:interpretation>
                <emma:interpretation id="interp26" emma:lang="ko-KR" emma:confidence="0">
                  <emma:literal>u</emma:literal>
                </emma:interpretation>
                <emma:interpretation id="interp27" emma:lang="ko-KR" emma:confidence="0">
                  <emma:literal>난</emma:literal>
                </emma:interpretation>
                <emma:interpretation id="interp28" emma:lang="ko-KR" emma:confidence="0">
                  <emma:literal>늬</emma:literal>
                </emma:interpretation>
                <emma:interpretation id="interp2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-14410.8243">6975-168 68,'8'-6'73,"-8"6"-3,0 0-3,0-13-5,-11 13-37,11 0-12,0 0-4,-9 6-1,1 3 0,-2 1 3,-5 6 2,0 8 2,-8 4 0,3 10 0,-7 3-3,1 9-2,2 2-3,-2 4-1,2-1-2,4 2-4,9-8 0,3-5 0,8-3 0,7-7 0,7-6 0,12-6 0,4-7 0,4-6 0,2-9 0,3 0 0,-1-8 0,-4-5 0,-5-3 0,-6-4 0,-7 3 0,-8-2 0,-8 5 0,-5 1 0,-13-1 0,-6 5 0,-6 5 0,-5 4 0,-6 2 0,-1 4 0,2 4 0,-2 0 0,4 8 0,5-8-18,8 5-63,10 0-2,5-6-5,10 0-4,0-9-2</inkml:trace>
        </inkml:traceGroup>
        <inkml:traceGroup>
          <inkml:annotationXML>
            <emma:emma xmlns:emma="http://www.w3.org/2003/04/emma" version="1.0">
              <emma:interpretation id="{112F584F-1A09-42E5-AA1C-670144DB03FD}" emma:medium="tactile" emma:mode="ink">
                <msink:context xmlns:msink="http://schemas.microsoft.com/ink/2010/main" type="inkWord" rotatedBoundingBox="12596,4289 12587,4526 12215,4511 12224,4274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d</emma:literal>
                </emma:interpretation>
                <emma:interpretation id="interp33" emma:lang="ko-KR" emma:confidence="0">
                  <emma:literal>×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12172.6963">6679 1205 8,'9'0'40,"2"0"6,0-2-22,0 0 6,-1 0 4,1-2 3,0 1-2,-3-3-2,3-4-2,-11 10-5,12-12-4,-12 12-4,8-7-5,-8 7-3,0 0-3,0 0 0,-5 7-1,-3-2 1,-6 6 0,-2-1 0,-4 1-1,1 4 1,-1 1 0,2 4 0,3 4-2,8 2 0,7-2-1,4-2 0,15-2 0,10-5-1,6-7-1,11-5-1,-1-6 1,2-8-1,-4-5-1,-4-4 1,-10-1-1,-6 1 1,-11-1 2,-9 3-3,-3 1 0,-14 4 0,-5 0 0,-6 6 0,-4 0 0,-5 1 0,-2 2 0,-1 3 0,1 0-6,2 1-9,3 6-16,4-4-18,6 6-31,5-1-3,9 4-5,2 0-1</inkml:trace>
        </inkml:traceGroup>
        <inkml:traceGroup>
          <inkml:annotationXML>
            <emma:emma xmlns:emma="http://www.w3.org/2003/04/emma" version="1.0">
              <emma:interpretation id="{CA28FC1C-0574-4D61-82D2-24F3E937AE64}" emma:medium="tactile" emma:mode="ink">
                <msink:context xmlns:msink="http://schemas.microsoft.com/ink/2010/main" type="inkWord" rotatedBoundingBox="12640,4608 12625,4997 12142,4978 12157,4589"/>
              </emma:interpretation>
              <emma:one-of disjunction-type="recognition" id="oneOf7">
                <emma:interpretation id="interp35" emma:lang="ko-KR" emma:confidence="0">
                  <emma:literal>8</emma:literal>
                </emma:interpretation>
                <emma:interpretation id="interp36" emma:lang="ko-KR" emma:confidence="0">
                  <emma:literal>O</emma:literal>
                </emma:interpretation>
                <emma:interpretation id="interp37" emma:lang="ko-KR" emma:confidence="0">
                  <emma:literal>0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-11718.6703">6884 1493 37,'0'0'67,"0"0"1,0-10-2,0 10-2,-52-7-34,42 7-6,-5 5-4,-5 7-1,-4 6 1,-6 5 0,0 8-1,-2 7-1,2 2-18,-1 3 16,12 0-2,5-3-5,14-4-9,7-9 0,16-8 0,12-12 0,13-7 0,8-13 0,8-6 0,-5-4 0,0-7 0,-11 2 0,-7-2 0,-11 1 0,-14 3 0,-13 4 0,-9 1 0,-10 5 0,-10 1 0,-8 6 0,1 5-21,-5 4-27,0 4-32,4 5-1,0-5-5,7 7-5,1-8 0</inkml:trace>
        </inkml:traceGroup>
      </inkml:traceGroup>
    </inkml:traceGroup>
    <inkml:traceGroup>
      <inkml:annotationXML>
        <emma:emma xmlns:emma="http://www.w3.org/2003/04/emma" version="1.0">
          <emma:interpretation id="{88B8272D-E149-42F0-B18F-6C2A4A5AD2C1}" emma:medium="tactile" emma:mode="ink">
            <msink:context xmlns:msink="http://schemas.microsoft.com/ink/2010/main" type="paragraph" rotatedBoundingBox="11105,2242 11067,4881 10365,4871 10403,2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796181-2640-4CCB-AAE5-B71772AD1637}" emma:medium="tactile" emma:mode="ink">
              <msink:context xmlns:msink="http://schemas.microsoft.com/ink/2010/main" type="line" rotatedBoundingBox="11105,2242 11067,4881 10365,4871 10403,2231"/>
            </emma:interpretation>
          </emma:emma>
        </inkml:annotationXML>
        <inkml:traceGroup>
          <inkml:annotationXML>
            <emma:emma xmlns:emma="http://www.w3.org/2003/04/emma" version="1.0">
              <emma:interpretation id="{EE8F4F87-025A-4D25-A313-B4332457CAAF}" emma:medium="tactile" emma:mode="ink">
                <msink:context xmlns:msink="http://schemas.microsoft.com/ink/2010/main" type="inkWord" rotatedBoundingBox="11105,2242 11098,2726 10619,2719 10626,2235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~</emma:literal>
                </emma:interpretation>
                <emma:interpretation id="interp42" emma:lang="ko-KR" emma:confidence="0">
                  <emma:literal>시</emma:literal>
                </emma:interpretation>
                <emma:interpretation id="interp43" emma:lang="ko-KR" emma:confidence="0">
                  <emma:literal>∞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20236.1574">5119-794 0,'-13'-11'57,"13"11"7,-13-10 0,13 10 1,-4-9-30,4 9-4,-6-9-5,6 9-7,0-8-1,0 8-3,0-9-4,0 9-3,7-12-2,1 6-2,3 2-1,5 1-1,3-3-1,3 2 0,2 4-1,5 0 2,2 0-2,-3 4 1,2 2-2,-6 0 2,2 4-1,-7 1 0,-4 1 2,-7 6-1,-8 3 2,0 3 1,-12-1 1,-7 7-1,-8 0 1,-6 5 0,-2 0-1,-3-3 0,0 2 0,2-3 0,2-1-2,8-7 1,5-1 0,5-9-1,6 2 2,6-5-1,4-10 1,11 7-1,6-7 1,8 0-1,5-4-1,3 4-2,7-6 0,0-1 0,-1 1 0,-1 0 0,-1 2 0,-3 2 0,-2 1 0,-2-3 0,-6 2-7,-3 2-17,-5 4-53,-16-4-3,12 9-3,-12-9-6,-8 6-3</inkml:trace>
        </inkml:traceGroup>
        <inkml:traceGroup>
          <inkml:annotationXML>
            <emma:emma xmlns:emma="http://www.w3.org/2003/04/emma" version="1.0">
              <emma:interpretation id="{980FB9ED-703F-4CA5-9774-54CC8F13F236}" emma:medium="tactile" emma:mode="ink">
                <msink:context xmlns:msink="http://schemas.microsoft.com/ink/2010/main" type="inkWord" rotatedBoundingBox="11013,3293 11004,3929 10379,3920 10388,3284"/>
              </emma:interpretation>
              <emma:one-of disjunction-type="recognition" id="oneOf9">
                <emma:interpretation id="interp45" emma:lang="ko-KR" emma:confidence="0">
                  <emma:literal>아</emma:literal>
                </emma:interpretation>
                <emma:interpretation id="interp46" emma:lang="ko-KR" emma:confidence="0">
                  <emma:literal>₩</emma:literal>
                </emma:interpretation>
                <emma:interpretation id="interp47" emma:lang="ko-KR" emma:confidence="0">
                  <emma:literal>다</emma:literal>
                </emma:interpretation>
                <emma:interpretation id="interp48" emma:lang="ko-KR" emma:confidence="0">
                  <emma:literal>d</emma:literal>
                </emma:interpretation>
                <emma:interpretation id="interp4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-19502.1154">5062 196 14,'13'0'76,"-13"0"1,15-10-4,-15 10-3,11-12-1,-3 4-45,-8 8-12,0 0-4,0 0-1,0 0 1,-15 1 0,-1 7 1,-6 6-2,-3 6 0,-8 2 0,1 2 0,-1-1-2,4 3 0,0-4-2,5 3-1,6-1 0,5-6 0,9-1-1,4 1 2,5-1 0,10-5-1,7-1-2,7-2 0,8-4 0,2-2 0,8-3 0,3 0 0,-1-6 0,5-2 0,-1 1 0,-7-1 0,-1 1 0,-7 1 0,-6 1 0,-9-1 0,-3 3 0,-7-1 0,-13 4-8,8-4-16,-8 4-15,-6-3-13,-6 2-28,1 1-3,-5-4-2,2 3-3</inkml:trace>
          <inkml:trace contextRef="#ctx0" brushRef="#br0" timeOffset="-19256.1014">5193 222 46,'0'0'78,"-8"0"0,5 14 0,-4 5-3,3 10 1,-2 3-58,-1 15-9,1 3 2,1 8 0,0-2-1,2 3-3,0-7-3,3-9 0,0-5-1,2-8-2,0-7-4,2-4-16,-2-8-57,-2-11-4,0 0-2,0-5-6,1-7-5</inkml:trace>
        </inkml:traceGroup>
        <inkml:traceGroup>
          <inkml:annotationXML>
            <emma:emma xmlns:emma="http://www.w3.org/2003/04/emma" version="1.0">
              <emma:interpretation id="{70546BA2-CF1E-45AA-A56A-9D19CCBA0FD4}" emma:medium="tactile" emma:mode="ink">
                <msink:context xmlns:msink="http://schemas.microsoft.com/ink/2010/main" type="inkWord" rotatedBoundingBox="10974,4313 10965,4880 10607,4875 10615,4308"/>
              </emma:interpretation>
              <emma:one-of disjunction-type="recognition" id="oneOf10">
                <emma:interpretation id="interp50" emma:lang="ko-KR" emma:confidence="0">
                  <emma:literal>난</emma:literal>
                </emma:interpretation>
                <emma:interpretation id="interp51" emma:lang="ko-KR" emma:confidence="0">
                  <emma:literal>〇</emma:literal>
                </emma:interpretation>
                <emma:interpretation id="interp52" emma:lang="ko-KR" emma:confidence="0">
                  <emma:literal>Ⅴ</emma:literal>
                </emma:interpretation>
                <emma:interpretation id="interp53" emma:lang="ko-KR" emma:confidence="0">
                  <emma:literal>뇌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18512.0589">5262 1205 75,'-1'-10'77,"1"10"-4,-10-7-2,1 7-5,9 0-32,-11 2-24,0 9-4,2 5 0,-9 4 3,3 3 3,-4 7 0,-1 2 2,-3 6 0,3 2-1,2 4-2,0 1-3,8-1-8,2 0 0,6-4 0,5-6 0,10-1 0,6-7 0,7-7 0,1-3 0,8-7 0,0-9 0,3 0 0,-5-7 0,-1-6 0,-2-5 0,-6 1 0,-2-2 0,-8-2 0,-8 0 0,-4 3 0,-4 1 0,-7 0 0,-5 5 0,-6 6 0,-3 2 0,-4 4 0,0 7 0,-1 4 0,0 5 0,1 1 0,4-3 0,3 2 0,3-2 0,4-2 0,1-2 0,8 1 0,4-11 0,0 0-44,0 0-38,1 13 82,9-2-85,-10-11-3,9 2 88,-9-2-92,11-4-2</inkml:trace>
        </inkml:traceGroup>
      </inkml:traceGroup>
    </inkml:traceGroup>
    <inkml:traceGroup>
      <inkml:annotationXML>
        <emma:emma xmlns:emma="http://www.w3.org/2003/04/emma" version="1.0">
          <emma:interpretation id="{4FC9AF02-D66D-4291-8486-83C9224A1F32}" emma:medium="tactile" emma:mode="ink">
            <msink:context xmlns:msink="http://schemas.microsoft.com/ink/2010/main" type="paragraph" rotatedBoundingBox="9629,2305 9575,4806 8997,4793 9052,22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8B91BA-4216-4A07-8273-2EA2B4E48E89}" emma:medium="tactile" emma:mode="ink">
              <msink:context xmlns:msink="http://schemas.microsoft.com/ink/2010/main" type="line" rotatedBoundingBox="9629,2305 9575,4806 8997,4793 9052,2293"/>
            </emma:interpretation>
          </emma:emma>
        </inkml:annotationXML>
        <inkml:traceGroup>
          <inkml:annotationXML>
            <emma:emma xmlns:emma="http://www.w3.org/2003/04/emma" version="1.0">
              <emma:interpretation id="{CC3DEF0C-E3E4-4FBA-8CBC-7A25D4B8F9DC}" emma:medium="tactile" emma:mode="ink">
                <msink:context xmlns:msink="http://schemas.microsoft.com/ink/2010/main" type="inkWord" rotatedBoundingBox="9334,2299 9324,2795 9263,2793 9274,2297"/>
              </emma:interpretation>
              <emma:one-of disjunction-type="recognition" id="oneOf11">
                <emma:interpretation id="interp55" emma:lang="ko-KR" emma:confidence="0">
                  <emma:literal>-</emma:literal>
                </emma:interpretation>
                <emma:interpretation id="interp56" emma:lang="ko-KR" emma:confidence="0">
                  <emma:literal>_</emma:literal>
                </emma:interpretation>
                <emma:interpretation id="interp57" emma:lang="ko-KR" emma:confidence="0">
                  <emma:literal>ㅡ</emma:literal>
                </emma:interpretation>
                <emma:interpretation id="interp58" emma:lang="ko-KR" emma:confidence="0">
                  <emma:literal>一</emma:literal>
                </emma:interpretation>
                <emma:interpretation id="interp5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-24100.3785">3703-707 20,'6'-12'45,"-1"-1"1,2 1 1,-2-1-24,2-1-4,-1 2 5,-1-1 2,0 4-1,-1-1 3,-1 1-3,-3 9-4,0 0 1,0 0-1,4 10-4,-4 7-3,-1 10-2,0 11 0,-2 6 1,1 2 1,0 6-1,2-1-4,-2 0-3,2-4-2,0-9-1,2-12-1,-1-5-2,0-4 0,1-6 0,-2-11 0,0 0 0,0 0 0,0 0 0,0 0 0,0 0-15,-2-6-67,2 6-2,0-18-5,0 18-5,3-16-2</inkml:trace>
        </inkml:traceGroup>
        <inkml:traceGroup>
          <inkml:annotationXML>
            <emma:emma xmlns:emma="http://www.w3.org/2003/04/emma" version="1.0">
              <emma:interpretation id="{55E0A0F0-B069-495E-8571-D88F1702CDF0}" emma:medium="tactile" emma:mode="ink">
                <msink:context xmlns:msink="http://schemas.microsoft.com/ink/2010/main" type="inkWord" rotatedBoundingBox="9608,3300 9599,3702 9021,3690 9030,3287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~</emma:literal>
                </emma:interpretation>
                <emma:interpretation id="interp62" emma:lang="ko-KR" emma:confidence="0">
                  <emma:literal>』</emma:literal>
                </emma:interpretation>
                <emma:interpretation id="interp63" emma:lang="ko-KR" emma:confidence="0">
                  <emma:literal>×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23416.3391">3526 224 42,'-16'-4'81,"16"4"-3,-12-9-5,12 9-5,-10-13 1,10 13-59,0 0-6,7-7-4,9 3 0,0-1 1,10-1 1,-1 3 1,8 0-1,-3 2 0,3 1 1,-1 1-2,-4 8-1,0 6 0,-11 2 0,-2 3 0,-10 4 1,-5 2 0,-8 2 1,-9-1 2,-9 1 1,-4 0 0,-4-3 1,-6 1-1,2-5-1,1 2 1,2-6-2,7-1 0,5-5 0,7-1-3,3-2 1,13-8 0,-1 13 0,1-13 1,16 4 0,3-2-1,6-2 1,0 0 0,10-1 1,5-4-1,3-2 0,4-2 0,-1 1 0,2 0 0,-4 1-2,-3-1 0,-4 4 0,-6-2 0,-6 2 0,-3 1 0,-8-1 0,-2 3 0,-12 1-17,9-5-15,-9 5-45,0 0-3,0 10-5,-9-7-4,3 7-1</inkml:trace>
        </inkml:traceGroup>
        <inkml:traceGroup>
          <inkml:annotationXML>
            <emma:emma xmlns:emma="http://www.w3.org/2003/04/emma" version="1.0">
              <emma:interpretation id="{0E5EA070-0B1B-48A3-AA95-96D776084923}" emma:medium="tactile" emma:mode="ink">
                <msink:context xmlns:msink="http://schemas.microsoft.com/ink/2010/main" type="inkWord" rotatedBoundingBox="9475,4178 9461,4803 9035,4794 9049,4169"/>
              </emma:interpretation>
              <emma:one-of disjunction-type="recognition" id="oneOf13">
                <emma:interpretation id="interp65" emma:lang="ko-KR" emma:confidence="0">
                  <emma:literal>커</emma:literal>
                </emma:interpretation>
                <emma:interpretation id="interp66" emma:lang="ko-KR" emma:confidence="0">
                  <emma:literal>M</emma:literal>
                </emma:interpretation>
                <emma:interpretation id="interp67" emma:lang="ko-KR" emma:confidence="0">
                  <emma:literal>n</emma:literal>
                </emma:interpretation>
                <emma:interpretation id="interp68" emma:lang="ko-KR" emma:confidence="0">
                  <emma:literal>m</emma:literal>
                </emma:interpretation>
                <emma:interpretation id="interp6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-22718.2994">3511 1102 8,'0'0'74,"-17"0"0,17 0-2,-15-2-4,15 2-2,0 0-44,0 0-11,0 0-2,7-13-3,5 12 2,3-6-1,5 2 0,4-2-1,7 1-3,2 0 1,3 3-2,1 3-1,-3 0 0,-2 8-1,-5 3 0,-5 2 1,-7 9 0,-10 2 1,-5 3 1,-9-2-1,-12 2 2,-3-2 1,-4 1 0,-6-5-1,3-2 0,-3-5 0,7-4 1,4-1-1,5-4-2,6-3-1,12-2-1,0 0 1,12 0-1,9 0-1,6-1-1,5 1 1,9 3 1,-2 7 0,2 2-1,-4 2 0,-5 5 1,-7 2 1,-9 7 2,-10-1 1,-9-1 2,-9 2 0,-12 0-6,-6-3 0,-8-2 0,-1-4 0,-3-4 0,3-3 0,5-2 0,4-2 0,4-8 0,11 5 0,2-5-35,5 1-47,8-1-4,0 0-3,12-2-4,-4-10-2</inkml:trace>
        </inkml:traceGroup>
      </inkml:traceGroup>
    </inkml:traceGroup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2:50.1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CC7D72D-8F46-4913-9696-E498CFC47815}" emma:medium="tactile" emma:mode="ink">
          <msink:context xmlns:msink="http://schemas.microsoft.com/ink/2010/main" type="inkDrawing" rotatedBoundingBox="14854,2057 14996,4805 14599,4825 14457,2078" semanticType="verticalRange" shapeName="Other">
            <msink:sourceLink direction="with" ref="{05A6AC91-8C9F-4ED0-BC1C-D44F3B71C09C}"/>
          </msink:context>
        </emma:interpretation>
      </emma:emma>
    </inkml:annotationXML>
    <inkml:trace contextRef="#ctx0" brushRef="#br0">8 98 5,'0'0'39,"-5"-15"2,5 15 2,28-14-34,-28 14 1,0-9 0,0 9 3,0 0 1,-2-10 3,2 10 1,0 0-4,-8-10 3,8 10-2,0 0-3,0 0-1,-9-4 1,9 4 1,0 0 3,0 0 0,-12 0 1,12 0 2,0 0-2,0 0-3,0 0-3,0 0-4,0 0-2,0 0-2,0 0 0,0-8-2,0 8 1,0 0-1,6-6 0,-6 6 1,12-6-1,-3 6 1,2 0-1,5 0 0,5 0 0,2 1 0,2-1 0,5-1-1,-3 0 1,4-3-1,-4 2 0,0 0 0,-4 1 0,-2 1 0,-4 0 1,1 3-1,-5-1 1,-3 1-1,-1-2 1,-9-1-1,10 3 0,-10-3 0,0 0 0,9 6 0,-9-6 0,0 0 0,0 0-1,0 0 0,0 0-1,0 0 1,0 0 1,0 0-1,0 12 0,0-12 0,0 15 0,0-4 2,0-1 0,-1 6-1,0 4 1,-2 3 0,0 1 1,-1 11 0,3-1 1,-2 8-2,3 5 1,0 4 0,0 4 0,4 4 1,-1 5 0,1 3 0,-1 5 1,1 4 1,-2 3-1,1 9 0,0 9 0,-2 6 0,3 2-1,-2 2-2,0 2 1,-2-4 0,0-5-2,0-8 0,2-9 0,-2-5 0,1-7 0,2-5 0,1-8 0,-4-4 0,2 0 0,0 1 0,-1-5 0,2-8 0,-2 3 0,-1-4 0,3-3 0,-2-3 0,3-3 0,-1-6 0,-3-6 0,3 1 0,-2-5 0,0-5 0,-1-11 0,2 14 0,-2-14 0,0 0 0,0 0 0,0 0 0,2 8 0,-2-8 0,0 0 0,0 0 0,0 0 0,0 0 0,0 0 0,0 0 0,0 0 0,-4 5 0,4-5 0,-17 0 0,5 1 0,-2 1 0,-1 3 0,-1-3 0,0 2 0,1-2 0,0 0 0,0 2 0,6-1 0,-1 2 0,-1-4 0,3 10-2,-7-7-41,0 9-38,2 5 81,-9-12-82,6 5 82,-7-9-87,8 1-3,-4-13-1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3:01.56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A4C696C-2B05-41B1-9C33-1FC07AE44D85}" emma:medium="tactile" emma:mode="ink">
          <msink:context xmlns:msink="http://schemas.microsoft.com/ink/2010/main" type="writingRegion" rotatedBoundingBox="1804,6730 26538,5921 26856,15656 2122,16464"/>
        </emma:interpretation>
      </emma:emma>
    </inkml:annotationXML>
    <inkml:traceGroup>
      <inkml:annotationXML>
        <emma:emma xmlns:emma="http://www.w3.org/2003/04/emma" version="1.0">
          <emma:interpretation id="{E9C23EA4-8D0A-41E0-A0D3-54B9F0658C32}" emma:medium="tactile" emma:mode="ink">
            <msink:context xmlns:msink="http://schemas.microsoft.com/ink/2010/main" type="paragraph" rotatedBoundingBox="1803,6820 16477,6199 16526,7374 1852,7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CD1198-BB68-4437-84C6-AB94DDDCD11B}" emma:medium="tactile" emma:mode="ink">
              <msink:context xmlns:msink="http://schemas.microsoft.com/ink/2010/main" type="line" rotatedBoundingBox="1803,6820 16477,6199 16526,7374 1852,7995"/>
            </emma:interpretation>
          </emma:emma>
        </inkml:annotationXML>
        <inkml:traceGroup>
          <inkml:annotationXML>
            <emma:emma xmlns:emma="http://www.w3.org/2003/04/emma" version="1.0">
              <emma:interpretation id="{EDC6555C-EC32-4BD6-AF23-538F5A23FEF8}" emma:medium="tactile" emma:mode="ink">
                <msink:context xmlns:msink="http://schemas.microsoft.com/ink/2010/main" type="inkWord" rotatedBoundingBox="1808,6951 3479,6880 3517,7776 1846,7847"/>
              </emma:interpretation>
              <emma:one-of disjunction-type="recognition" id="oneOf0">
                <emma:interpretation id="interp0" emma:lang="ko-KR" emma:confidence="0">
                  <emma:literal>있</emma:literal>
                </emma:interpretation>
                <emma:interpretation id="interp1" emma:lang="ko-KR" emma:confidence="0">
                  <emma:literal>임</emma:literal>
                </emma:interpretation>
                <emma:interpretation id="interp2" emma:lang="ko-KR" emma:confidence="0">
                  <emma:literal>매</emma:literal>
                </emma:interpretation>
                <emma:interpretation id="interp3" emma:lang="ko-KR" emma:confidence="0">
                  <emma:literal>머</emma:literal>
                </emma:interpretation>
                <emma:interpretation id="interp4" emma:lang="ko-KR" emma:confidence="0">
                  <emma:literal>扎</emma:literal>
                </emma:interpretation>
              </emma:one-of>
            </emma:emma>
          </inkml:annotationXML>
          <inkml:trace contextRef="#ctx0" brushRef="#br0">68 366 36,'-17'-16'84,"-5"0"-84,10 6 81,-2-6-5,9 7-6,5 1 0,0 8-52,18 0-18,10 0 12,14 5-12,1-5 4,14 0-2,1-2 1,10 0 2,-3-8 0,8-2 0,-15-1-1,-3-4-2,-4 1-2,-4-4 1,-12-3-2,-2-2 1,-9-1-1,-5 1-1,-7-1 2,-7 3 0,-5 3 0,0 3 0,-2 2-2,2 15 1,-12-4-1,3 6 2,0 19 1,2 7 1,0 13 2,5 11 1,2 8-5,0 10 8,1 3 0,4 6 1,2-8-4,1-1-5,0-9 0,-3-10 0,-3-9 0,0-16 0,0-2 0,-2-12 0,0-12 0,0 0 0,-5-7 0,5-10 0,0-5 0,0-2 0,5-10 0,3 1 0,3 1 0,3 1 0,-3 5 0,1 5 0,3 8 0,0 5 0,-5 8 0,5 6 0,-1 6 0,2 6 0,0 4 0,6 6 0,2 0 0,-3 5 0,4-4 0,5-4 0,-3-1 0,4-7 0,2-7 0,-1-10 0,3-6 0,-1-12 0,3-7 0,-2-9 0,-3-7 0,1 0 0,-7-1 0,-5 3 0,-7 3 0,-5 6 0,-6 8 0,-3 9 0,-12 7 0,-5 6 0,-3 13 0,-4 7 0,6 5 0,-1 5 0,6 1 0,5 4 0,8 3 0,2-7 0,11 0 0,7-5 0,3-5 0,9-2 0,-2-8 0,4-4-46,6-5-40,0-7-1,3-8-7,-8-11-4,10-4 2</inkml:trace>
          <inkml:trace contextRef="#ctx0" brushRef="#br0" timeOffset="-849.0485">375 158 20,'0'0'76,"-5"-9"-2,5 9-4,0 0-4,0 0-1,-9 15-49,9 9-5,5 22 0,-2 6 1,3 10 3,-3 4 0,5 9 1,-6-7 0,6 8-2,-7-11-4,2-14-6,-2-7-4,3-5 0,-2-10 0,-2-6 0,1-5 0,0-7 0,-1-11 0,0 0-8,0 0-41,-8-12-29,3-8-3,-3-12-4,-1-4-7,-5-6 0</inkml:trace>
        </inkml:traceGroup>
        <inkml:traceGroup>
          <inkml:annotationXML>
            <emma:emma xmlns:emma="http://www.w3.org/2003/04/emma" version="1.0">
              <emma:interpretation id="{EBD22A09-1CF7-43C7-9163-A6BD2B0F780A}" emma:medium="tactile" emma:mode="ink">
                <msink:context xmlns:msink="http://schemas.microsoft.com/ink/2010/main" type="inkWord" rotatedBoundingBox="4104,7183 4791,7154 4816,7739 4128,7768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머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새</emma:literal>
                </emma:interpretation>
                <emma:interpretation id="interp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846.0484">2306 302 42,'0'26'91,"0"9"-3,0 14-4,0-1-3,-1 9-2,1-3-41,0-2-30,-2-7-8,2-7 0,0-12 0,0-7 0,0-9 0,0-10 0,0 0 0,0-16 0,-1-6 0,0-3 0,1-8 0,0-9 0,0-1 0,4-5 0,3-1 0,-2-1 0,4 5 0,2 4 0,1 9 0,2 8 0,-2 4 0,2 10 0,2 10 0,-1 11 0,0 13 0,-4 7 0,3 11 0,-1 2 0,0 8 0,-3 2 0,2-3 0,-3-2 0,-1-6 0,-1-12 0,-4-6 0,1-2 0,-3-13 0,-1-10 0,0 0 0,0 0 0,8-11 0,-2-9 0,1-9 0,3-12 0,0-5 0,2-3 0,3-2 0,0-1 0,2 4 0,2 7 0,0 6 0,6 10 0,-2 8 0,2 8 0,2 9 0,2 12 0,-5 16 0,5 16 0,-10 2 0,1 12 0,-7-1 0,4 4 0,-9-9 0,4 1 0,-7-17 0,-2-10 0,2-2 0,-3-9 0,-2-15 0,2 8 0,-2 18-11,0-40-75,6-3-2,-3-11-4,6-2-6,-4-3-1</inkml:trace>
        </inkml:traceGroup>
        <inkml:traceGroup>
          <inkml:annotationXML>
            <emma:emma xmlns:emma="http://www.w3.org/2003/04/emma" version="1.0">
              <emma:interpretation id="{BE315B70-B375-4100-874C-E4AA6DB18E40}" emma:medium="tactile" emma:mode="ink">
                <msink:context xmlns:msink="http://schemas.microsoft.com/ink/2010/main" type="inkWord" rotatedBoundingBox="4911,7201 5437,7179 5458,7670 4932,7692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오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238.0708">3100 536 6,'0'0'94,"0"0"-1,10 11-7,-10-11-5,0 0 0,0 0-11,26 0-70,-7 0 0,5-5 0,6-1 0,6-2 0,1-4 0,3-6 0,1 0 0,-6-4 0,-2-2 0,-8-2 0,-4-1 0,-11-4 0,-6 6 0,-5 2 0,-11 4 0,-10 6 0,-3 12 0,-12 6 0,2 23 0,-8 5 0,10 13 0,1 0 0,10 9 0,6 0 0,13-1 0,3-10 0,16-4 0,7-9 0,6-8 0,3-6 0,6-5 0,-3-9 0,10-3 0,6-4-52,-12-16-35,2-1-3,-7-10-4,5-2-6</inkml:trace>
        </inkml:traceGroup>
        <inkml:traceGroup>
          <inkml:annotationXML>
            <emma:emma xmlns:emma="http://www.w3.org/2003/04/emma" version="1.0">
              <emma:interpretation id="{12153A7E-13E2-4412-8567-4D65DD22211E}" emma:medium="tactile" emma:mode="ink">
                <msink:context xmlns:msink="http://schemas.microsoft.com/ink/2010/main" type="inkWord" rotatedBoundingBox="5367,6841 6935,6774 6974,7679 5405,7745"/>
              </emma:interpretation>
              <emma:one-of disjunction-type="recognition" id="oneOf3">
                <emma:interpretation id="interp15" emma:lang="ko-KR" emma:confidence="0">
                  <emma:literal>행</emma:literal>
                </emma:interpretation>
                <emma:interpretation id="interp16" emma:lang="ko-KR" emma:confidence="0">
                  <emma:literal>용</emma:literal>
                </emma:interpretation>
                <emma:interpretation id="interp17" emma:lang="ko-KR" emma:confidence="0">
                  <emma:literal>상</emma:literal>
                </emma:interpretation>
                <emma:interpretation id="interp18" emma:lang="ko-KR" emma:confidence="0">
                  <emma:literal>생</emma:literal>
                </emma:interpretation>
                <emma:interpretation id="interp19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1536.0879">3870-55 0,'-5'-9'89,"5"9"0,-14-1-5,8 13-4,0 14 1,-1 11-2,5 18-74,0 5-5,2 13 4,0 5-4,0 1 0,2-1 0,3-8 0,1-10 0,0-15 0,-2-3 0,0-16 0,2-4 0,-1-9 0,-5-13 0,0-10-58,-1-10-25,-2-11-4,0-7-7,-6-7-4</inkml:trace>
          <inkml:trace contextRef="#ctx0" brushRef="#br0" timeOffset="2475.1416">3617 283 0,'-20'2'0,"2"0"0,8 7 0,3 1 0,7 2 90,11-3 4,12 1-8,6 5-4,11-6-2,3-1-1,11-5-79,-1-6 0,1-11 0,0-6 0,-5-2-4,-3-11-7,-6-2-7,-10-5-11,-4-3-4,-10 1 3,-4-2 6,-4 3 12,-6-3 9,-2 13 7,-2-1 8,0 13 12,-5 8 2,7 11-1,-14 6-7,8 20-3,-1 15-5,-1 13 0,-4 22 1,6 14-2,-3 2-9,5 4 0,-5-4 0,9-8 0,-2-8 0,2-10 0,4-25 0,-1-12 0,1-6 0,1-11 0,-5-12 0,16 4 0,-6-10 0,3-13 0,-1-7 0,9-3 0,0-9 0,0 0 0,2-5 0,0 3 0,-2 0 0,1 5 0,0 5 0,-6 7 0,-1 6 0,-2 4 0,-3 7 0,-2 4 0,-8 2 0,9 15 0,-7 2 0,2 5 0,-2 4 0,1 5 0,0-4 0,1 1 0,4-2 0,1-3 0,5-7 0,4-2 0,2-9 0,4-2 0,5-3 0,3-4 0,1-8 0,-1-3 0,1-4 0,-4-2 0,-3-2 0,-2 0 0,-5 3 0,-5 1 0,-6 5 0,-1 6 0,-7 8 0,0 6 0,0 13 0,-4 8 0,1 5 0,3 1 0,5 2 0,10-1 0,8-5 0,7-10 0,9-9 0,5-10 0,4-8 0,0-7 0,-6-7 0,-6-3 0,-7-10 0,-15 3 0,-10-8 0,-10 8 0,-12-5 0,-14 2 0,-8 7 0,-6 4 0,-6 0 0,-1 4 0,6 8 0,7 8 0,2 4 0,11 4 0,6 4-6,10 0-79,15 8-2,7 0-3,10 3-4,1-9-4</inkml:trace>
        </inkml:traceGroup>
        <inkml:traceGroup>
          <inkml:annotationXML>
            <emma:emma xmlns:emma="http://www.w3.org/2003/04/emma" version="1.0">
              <emma:interpretation id="{90090712-61C0-4233-82EF-A08EB84A0F54}" emma:medium="tactile" emma:mode="ink">
                <msink:context xmlns:msink="http://schemas.microsoft.com/ink/2010/main" type="inkWord" rotatedBoundingBox="7071,6822 7532,6802 7567,7616 7106,7635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Q</emma:literal>
                </emma:interpretation>
                <emma:interpretation id="interp22" emma:lang="ko-KR" emma:confidence="0">
                  <emma:literal>ㆍ</emma:literal>
                </emma:interpretation>
                <emma:interpretation id="interp23" emma:lang="ko-KR" emma:confidence="0">
                  <emma:literal>ⅳ</emma:literal>
                </emma:interpretation>
                <emma:interpretation id="interp2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969.1699">5414 417 74,'34'-10'87,"-6"-3"-6,-6 1-2,-9 2-5,0-1-2,-3 1-64,-10 10-5,-18 0 1,-7 12 2,-3 4 1,-5 9 1,-5 5 0,2 4-8,3 4 0,9 0 0,9 4 0,11-5 0,10-1 0,14-10 0,10-9 0,7-7 0,11-10 0,2-8 0,0-15 0,3-9 0,-6-13 0,-8-6 0,-10-9 0,-9-10 0,-9-3 0,-7-3 0,-4-4 0,-10 4 0,-2 10 0,-1 6 0,1 12 0,-1 15 0,0 14 0,1 15 0,0 11 0,2 15 0,2 14 0,3 11 0,5 7 0,0 9 0,8 1 0,4 10 0,0-8 0,3-1 0,-2-5 0,4-3 0,-5 5-35,-5-25-48,3-1-4,-6-19-3,3 0-4,-7-17-2</inkml:trace>
        </inkml:traceGroup>
        <inkml:traceGroup>
          <inkml:annotationXML>
            <emma:emma xmlns:emma="http://www.w3.org/2003/04/emma" version="1.0">
              <emma:interpretation id="{8F52C8D1-1DD5-4DE3-B167-120D04A3A2BF}" emma:medium="tactile" emma:mode="ink">
                <msink:context xmlns:msink="http://schemas.microsoft.com/ink/2010/main" type="inkWord" rotatedBoundingBox="8413,7150 8787,7134 8804,7535 8429,7551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〇</emma:literal>
                </emma:interpretation>
                <emma:interpretation id="interp2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3574.2045">6801 266 75,'-15'1'84,"7"9"0,-3 0-84,-1 11 84,-3 8-3,0 5-39,2 6-13,5 3-7,-1-1-12,9-2-10,10-3 0,7-11 0,9-8 0,11-11 0,2-7 0,3-13 0,-3-8 0,-5-9 0,-14-5 0,-4-9 0,-16 2 0,-9-2 0,-13 6 0,-11 2 0,-9 8 0,-7 4 0,0 6 0,0 9 0,8 1 0,4 8 0,5-2-26,11 2-27,21 0-32,0 0-2,19 0-4,11-2-3</inkml:trace>
        </inkml:traceGroup>
        <inkml:traceGroup>
          <inkml:annotationXML>
            <emma:emma xmlns:emma="http://www.w3.org/2003/04/emma" version="1.0">
              <emma:interpretation id="{0845769E-8E9C-4FF7-A1A6-3195B91F41CA}" emma:medium="tactile" emma:mode="ink">
                <msink:context xmlns:msink="http://schemas.microsoft.com/ink/2010/main" type="inkWord" rotatedBoundingBox="8817,6691 9441,6665 9484,7672 8860,7699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+</emma:literal>
                </emma:interpretation>
                <emma:interpretation id="interp32" emma:lang="ko-KR" emma:confidence="0">
                  <emma:literal>十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3926.2245">7567-150 73,'17'-22'91,"-14"-1"-5,-6 6-5,-10 3-3,-9 5-2,-6-4-62,-2 14-13,-4 10 0,-2 8-2,0 6 1,1 8 2,3 8 1,3 3 1,6 7-2,10 10-2,5 4 0,8 2 0,5 3 0,10 2 0,3-2 0,6-5 0,-2-1 0,1-10 0,-4-7 0,-5-5 0,-3-8 0,-4-4 0,-6-10 0,-1-4 0,-6-6 0,-5-8-8,-3-1-75,-9-6-2,3-12-3,-7-8-5,4-5-5</inkml:trace>
          <inkml:trace contextRef="#ctx0" brushRef="#br0" timeOffset="4139.2368">7073 409 95,'-24'-19'99,"5"11"-99,10-5 0,9 5 90,11-3-3,-23 3-2,43 0-85,19-1 55,10 5-55,6-2 0,2-4 0,-2 4 0,-1-2 0,-12 8 0,31 0 0,-46-6-30,-11 2 30,-17-5-83,-10 9-4,3-17-3,-8 7-7,-20-13-1</inkml:trace>
        </inkml:traceGroup>
        <inkml:traceGroup>
          <inkml:annotationXML>
            <emma:emma xmlns:emma="http://www.w3.org/2003/04/emma" version="1.0">
              <emma:interpretation id="{D9F4391F-A900-49E5-8EE9-DC2B0D531C6E}" emma:medium="tactile" emma:mode="ink">
                <msink:context xmlns:msink="http://schemas.microsoft.com/ink/2010/main" type="inkWord" rotatedBoundingBox="10318,6459 11378,6415 11422,7449 10362,7494"/>
              </emma:interpretation>
              <emma:one-of disjunction-type="recognition" id="oneOf7">
                <emma:interpretation id="interp35" emma:lang="ko-KR" emma:confidence="0">
                  <emma:literal>애</emma:literal>
                </emma:interpretation>
                <emma:interpretation id="interp36" emma:lang="ko-KR" emma:confidence="0">
                  <emma:literal>ㆀ</emma:literal>
                </emma:interpretation>
                <emma:interpretation id="interp37" emma:lang="ko-KR" emma:confidence="0">
                  <emma:literal>山</emma:literal>
                </emma:interpretation>
                <emma:interpretation id="interp38" emma:lang="ko-KR" emma:confidence="0">
                  <emma:literal>ⅶ</emma:literal>
                </emma:interpretation>
                <emma:interpretation id="interp3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5200.2975">8628 269 19,'-21'-4'78,"4"3"5,-2-3 0,5-1-4,2 7 0,4-2-49,8 0-7,0 0-10,-10 3-2,10-3-3,9 4-3,3 0-5,7-2 0,6 0 0,8-2 0,7 0 0,2-1 0,8-7 0,-2-4 0,-2-4 0,-2-3 0,-6-6 0,-5 3 0,-12-4 0,-8 1 0,-12 4 0,-4 2 0,-14 2 0,-12 8 0,-11 8 0,-6 1 0,-6 9 0,-1 10 0,-1 5 0,3 7 0,5 7 0,11 16 0,13 1 0,11-1 0,11 2 0,15-9 0,10-3 0,12-9 0,9-11 0,6-20 0,-1-4 0,-1-11 0,4-6 0,-2-12 0,1-3 0,9-7-58,-24-11 58,0 1-90,-11-9 0,2-4-4,-8-6-5</inkml:trace>
          <inkml:trace contextRef="#ctx0" brushRef="#br0" timeOffset="5482.3136">9285-464 27,'5'-18'73,"2"8"-1,-7 10 2,4 7 1,-4 14 1,-1 16-46,-4 17-12,-1 14-1,2 12 2,-3 10 1,3 7-10,4 8-10,0-6 0,0-9 0,3-15 0,2-12 0,-2-18 0,2-6 0,-3-17 0,-2-22 0,11 6-57,-6-18-28,5-4-2,-4-10-6,8 0 93,-5-12-98,9 7 7</inkml:trace>
          <inkml:trace contextRef="#ctx0" brushRef="#br0" timeOffset="5841.3341">9545-53 0,'-10'-16'91,"6"6"0,-4-2-8,8 12-10,0 0-8,0 0-18,0 0-90,0 12-35,10 6-4,-2-2-4,8 2-2</inkml:trace>
          <inkml:trace contextRef="#ctx0" brushRef="#br0" timeOffset="5717.327">9535 86 77,'9'0'86,"0"9"-2,-6 6-3,-1 8-1,-2 8-1,10 9-79,-10 1 13,3 8-4,-1-6-7,1 2-2,0-8 0,1-4 0,-2-11 0,3-7 0,-4-7 0,-1-8 0,4 35-39,-4-48-43,3-13-3,-6-15-6,3-8 91,-7-10-97,7 1-1</inkml:trace>
        </inkml:traceGroup>
        <inkml:traceGroup>
          <inkml:annotationXML>
            <emma:emma xmlns:emma="http://www.w3.org/2003/04/emma" version="1.0">
              <emma:interpretation id="{C5228A4D-9A0B-4B5D-901F-126D4F2A34C2}" emma:medium="tactile" emma:mode="ink">
                <msink:context xmlns:msink="http://schemas.microsoft.com/ink/2010/main" type="inkWord" rotatedBoundingBox="11637,6949 12144,6928 12162,7371 11656,7393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새</emma:literal>
                </emma:interpretation>
                <emma:interpretation id="interp42" emma:lang="ko-KR" emma:confidence="0">
                  <emma:literal>머</emma:literal>
                </emma:interpretation>
                <emma:interpretation id="interp43" emma:lang="ko-KR" emma:confidence="0">
                  <emma:literal>M</emma:literal>
                </emma:interpretation>
                <emma:interpretation id="interp4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6598.3772">9856 103 58,'-7'13'80,"7"-2"-2,-2 3-2,-1 5-2,2 2 2,1 20-64,0 3-2,0 2 1,0-5 1,0 0-1,0-7 2,0-6-13,0-9 0,0-19 0,-6-10 0,3-8 0,1-7 0,2-11 0,0-3 0,0-6 0,1-1 0,4 3 0,6 1 0,-1 6 0,1 8 0,3 7 0,-1 8 0,2 10 0,2 3 0,-2 8 0,3 11 0,-4 5 0,3 10 0,-1 3 0,-1 5 0,-3 1 0,-3-1 0,-2-1 0,-1-9 0,-4-4 0,0-10 0,-2-7 0,0-11 0,0 0 0,-10-19 0,5-8 0,-1-4 0,2-12 0,3-3 0,0-3 0,1-1 0,5 4 0,5 5 0,4 7 0,4 11 0,0 8 0,2 9 0,2 6 0,1 8 0,0 9 0,1 8 0,-5 5 0,-2 0 0,0 5 0,-4 6 0,-1-4 0,-6-2 0,1-5 0,-5-6 0,2-2 0,-4-9-5,0-13-78,0 0-4,4-12-2,3-5 89,-4-5-95,8-2-2</inkml:trace>
        </inkml:traceGroup>
        <inkml:traceGroup>
          <inkml:annotationXML>
            <emma:emma xmlns:emma="http://www.w3.org/2003/04/emma" version="1.0">
              <emma:interpretation id="{59787F4D-3116-4AFD-BDE2-F22D3CA73523}" emma:medium="tactile" emma:mode="ink">
                <msink:context xmlns:msink="http://schemas.microsoft.com/ink/2010/main" type="inkWord" rotatedBoundingBox="12300,6772 12408,6767 12432,7339 12324,7343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ⅰ</emma:literal>
                </emma:interpretation>
                <emma:interpretation id="interp47" emma:lang="ko-KR" emma:confidence="0">
                  <emma:literal>r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6812.3897">10488 81 80,'13'0'86,"0"5"-3,-5 5-4,0 7 1,-1 3-1,1 7-70,-3 4-1,2 5-8,1 2 7,-5-4-7,4 4 0,-6-9 0,6 0 0,-7-13 0,9-5-52,-9-11-29,-3-6-4,1-12-5,-10-16 90,3-6-96,-4-18-1</inkml:trace>
          <inkml:trace contextRef="#ctx0" brushRef="#br0" timeOffset="6977.3991">10514-122 59,'-2'-12'99,"2"12"-7,-2-13-7,2 13-1,0 0-4,0 0-68,0 7-12,0-7 0,10 22 0,-6-4-38,6-3-43,2 4-3,-1-8-2,8 8-7,-3-10-3</inkml:trace>
        </inkml:traceGroup>
        <inkml:traceGroup>
          <inkml:annotationXML>
            <emma:emma xmlns:emma="http://www.w3.org/2003/04/emma" version="1.0">
              <emma:interpretation id="{648B2173-1EDD-44AE-BDC2-7CC23C26BD37}" emma:medium="tactile" emma:mode="ink">
                <msink:context xmlns:msink="http://schemas.microsoft.com/ink/2010/main" type="inkWord" rotatedBoundingBox="12605,6881 13228,6855 13252,7417 12629,7443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~</emma:literal>
                </emma:interpretation>
                <emma:interpretation id="interp52" emma:lang="ko-KR" emma:confidence="0">
                  <emma:literal>w</emma:literal>
                </emma:interpretation>
                <emma:interpretation id="interp53" emma:lang="ko-KR" emma:confidence="0">
                  <emma:literal>』</emma:literal>
                </emma:interpretation>
                <emma:interpretation id="interp5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7687.4396">10826 416 54,'-11'20'76,"6"-10"-1,5 5-3,-4-3-3,4-12 1,0 14-61,0-3 4,4 4 4,-4-15 1,8 12 0,-8-12-2,14-6-12,-5-7-4,1-7 0,0-5 0,-2-9 0,3-5 0,1-2 0,-1-4 0,-1-2 0,-1-4 0,2 11 0,-4 2 0,1 11 0,-1 6 0,-2 4 0,-5 17 0,15-4 0,-7 15 0,4 3 0,0 7 0,5 3 0,0 11 0,10 8 0,-6-4 0,6 6 0,-6-7 0,4 0 0,-8-9 0,4-3 0,-11-10 0,1-9 0,0-7 0,-4-10 0,2-7 0,-1-7 0,1-8 0,0-7 0,2-11 0,-3 0 0,1 2 0,-2-1 0,0 4 0,-2 4 0,2 6 0,-1 9 0,-4 11 0,1 4 0,-2 0 0,-1 11 0,0 0 0,0 0-8,30 11-79,-26-2 0,7 1-2,-11-10-3,24 16-5</inkml:trace>
        </inkml:traceGroup>
        <inkml:traceGroup>
          <inkml:annotationXML>
            <emma:emma xmlns:emma="http://www.w3.org/2003/04/emma" version="1.0">
              <emma:interpretation id="{375A8519-F3A6-42C7-9244-86B983FF2C37}" emma:medium="tactile" emma:mode="ink">
                <msink:context xmlns:msink="http://schemas.microsoft.com/ink/2010/main" type="inkWord" rotatedBoundingBox="13334,6726 13927,6701 13952,7293 13360,7319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아</emma:literal>
                </emma:interpretation>
                <emma:interpretation id="interp57" emma:lang="ko-KR" emma:confidence="0">
                  <emma:literal>소</emma:literal>
                </emma:interpretation>
                <emma:interpretation id="interp58" emma:lang="ko-KR" emma:confidence="0">
                  <emma:literal>丹</emma:literal>
                </emma:interpretation>
                <emma:interpretation id="interp59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8217.47">11702-72 83,'14'-11'90,"-14"11"-6,0 0-5,0 0-1,-2 11-1,-10 1-68,-3 16-5,-2 7 0,-3 6-1,-1 7-3,0 6 0,1 0 0,6-3 0,1-7 0,5-6 0,1-8 0,2-6 0,2-10 0,3-14 0,0 0 0,0-15 0,0-7 0,3-8 0,5-8 0,1-8 0,6-8 0,-1-2 0,5-3 0,1 3 0,1 2 0,2 8 0,-1 6 0,-2 8 0,2 9 0,-3 6 0,3 5 0,-2 8 0,4 5 0,-1 13 0,3 7 0,-2 6 0,2 9 0,-3 4 0,-1 8 0,-1 4 0,-3 1 0,-3-3 0,0-1 0,-7-10 0,3 1 0,-10-11 0,7-4 0,-8-15 0,-46 1-49,72-11-36,-33-9-3,-1 1 88,-6-13-93,6 7-7,-13-11 4</inkml:trace>
          <inkml:trace contextRef="#ctx0" brushRef="#br0" timeOffset="8437.4826">11676 170 70,'-34'-2'96,"4"-2"-6,10 4-6,6-4-2,14 4-1,6-27-73,18 24-8,7 2 0,7-1 0,6-2 0,3-1 0,4 1 0,-1 0 0,-2-1 0,-6 2 0,-4-4 0,-6-1-78,-4 3-5,-5-4-2,-2-4-6,-5 1-5</inkml:trace>
        </inkml:traceGroup>
        <inkml:traceGroup>
          <inkml:annotationXML>
            <emma:emma xmlns:emma="http://www.w3.org/2003/04/emma" version="1.0">
              <emma:interpretation id="{8C9C1671-FAD5-49A2-8043-EE916913253A}" emma:medium="tactile" emma:mode="ink">
                <msink:context xmlns:msink="http://schemas.microsoft.com/ink/2010/main" type="inkWord" rotatedBoundingBox="13960,6503 14935,6461 14969,7253 13994,7294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과</emma:literal>
                </emma:interpretation>
                <emma:interpretation id="interp62" emma:lang="ko-KR" emma:confidence="0">
                  <emma:literal>공</emma:literal>
                </emma:interpretation>
                <emma:interpretation id="interp63" emma:lang="ko-KR" emma:confidence="0">
                  <emma:literal>사</emma:literal>
                </emma:interpretation>
                <emma:interpretation id="interp64" emma:lang="ko-KR" emma:confidence="0">
                  <emma:literal>케</emma:literal>
                </emma:interpretation>
              </emma:one-of>
            </emma:emma>
          </inkml:annotationXML>
          <inkml:trace contextRef="#ctx0" brushRef="#br0" timeOffset="8712.4984">12512-188 62,'10'6'82,"-4"4"-3,2 2-1,-4 8-2,3 5 2,-3-9-59,2 18-11,3 10 2,-1 5 2,2-3-5,-3 2-7,1-1 0,0-4 0,-3-5 0,2-5 0,-6-14 0,1-2-22,-2-17-59,-11 0 81,1-13-85,-7-13-3,2-2-6,-8-8-4</inkml:trace>
          <inkml:trace contextRef="#ctx0" brushRef="#br0" timeOffset="9139.5228">12259-13 31,'-31'-8'95,"1"0"-5,10 2-5,2-1-5,13 0-1,5 21-28,12-21-51,7 0 0,8-3 0,8 3 0,7-4 0,8 2 0,4 1 0,3 2 0,-1-2 0,0 1 0,-3 1 0,0-1 0,-7 0 0,-1-1 0,-7 1 0,-6 0 0,-2 0 0,-5 2 0,0 1 0,-5-1 0,-2 5 0,-2 1 0,2 9 0,-4 3 0,-1 10 0,-3 7 0,1 4 0,0 7 0,-1 8 0,2-1 0,-1 2 0,1-1 0,0-6 0,3-3 0,-7-10 0,5-4 0,-9-14 0,5 2 0,-45-14 0,39-8 0,-7-11-24,-9-12-61,4-7-2,-3-17-4,5-2-9,-6-13-2</inkml:trace>
          <inkml:trace contextRef="#ctx0" brushRef="#br0" timeOffset="9271.5303">13030-355 7,'-17'-23'95,"4"6"-1,-4 1-10,6 7-14,-4-4-13,6 6-29,3-2-104,6 9-5,-12 6-9,12-6-4,-1 18 4</inkml:trace>
        </inkml:traceGroup>
        <inkml:traceGroup>
          <inkml:annotationXML>
            <emma:emma xmlns:emma="http://www.w3.org/2003/04/emma" version="1.0">
              <emma:interpretation id="{37E1EDCA-CDE8-4D33-8AAF-5579502A58DB}" emma:medium="tactile" emma:mode="ink">
                <msink:context xmlns:msink="http://schemas.microsoft.com/ink/2010/main" type="inkWord" rotatedBoundingBox="15059,6688 15568,6667 15589,7154 15080,7176"/>
              </emma:interpretation>
              <emma:one-of disjunction-type="recognition" id="oneOf13">
                <emma:interpretation id="interp65" emma:lang="ko-KR" emma:confidence="0">
                  <emma:literal>0</emma:literal>
                </emma:interpretation>
                <emma:interpretation id="interp66" emma:lang="ko-KR" emma:confidence="0">
                  <emma:literal>〇</emma:literal>
                </emma:interpretation>
                <emma:interpretation id="interp67" emma:lang="ko-KR" emma:confidence="0">
                  <emma:literal>o</emma:literal>
                </emma:interpretation>
                <emma:interpretation id="interp68" emma:lang="ko-KR" emma:confidence="0">
                  <emma:literal>O</emma:literal>
                </emma:interpretation>
                <emma:interpretation id="interp6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9960.5697">13638-96 62,'13'0'74,"-5"0"-1,2-4-2,-10 4-2,5-60-21,-3 53-33,-2-5 1,0 0-1,-8 0-1,-3 3-1,-6 1 0,-6 6 0,-6 4-4,-8 10-3,-5 10-6,-2 8 0,-5 10 0,3 4 0,5 5 0,6 4 0,11-1 0,9-3 0,15-2 0,32-12 0,16-13 0,9-7 0,9-15 0,1-8 0,5-16 0,-7-10 0,-9-11 0,-28-5 0,-17 0 0,-11-2 0,-14 4 0,-14 4 0,-11 2 0,-11 9 0,-6 6 0,1 10 0,5 8-10,2 7-71,8 2-1,13 1-3,12 4-6,15 4-4</inkml:trace>
        </inkml:traceGroup>
        <inkml:traceGroup>
          <inkml:annotationXML>
            <emma:emma xmlns:emma="http://www.w3.org/2003/04/emma" version="1.0">
              <emma:interpretation id="{540EF7CB-D0C8-4EED-8620-E6F143F4A110}" emma:medium="tactile" emma:mode="ink">
                <msink:context xmlns:msink="http://schemas.microsoft.com/ink/2010/main" type="inkWord" rotatedBoundingBox="15698,6568 16491,6535 16515,7112 15722,7145"/>
              </emma:interpretation>
              <emma:one-of disjunction-type="recognition" id="oneOf14">
                <emma:interpretation id="interp70" emma:lang="ko-KR" emma:confidence="0">
                  <emma:literal>N</emma:literal>
                </emma:interpretation>
                <emma:interpretation id="interp71" emma:lang="ko-KR" emma:confidence="0">
                  <emma:literal>w</emma:literal>
                </emma:interpretation>
                <emma:interpretation id="interp72" emma:lang="ko-KR" emma:confidence="0">
                  <emma:literal>∞</emma:literal>
                </emma:interpretation>
                <emma:interpretation id="interp73" emma:lang="ko-KR" emma:confidence="0">
                  <emma:literal>』</emma:literal>
                </emma:interpretation>
                <emma:interpretation id="interp7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0552.6036">14071-153 7,'8'0'71,"-8"0"1,0 0-3,0 0 0,0 9 0,-11-1-37,-3 10-17,0 4 1,-4 6-2,0 8 3,-1 2-1,3 4-2,3-1-4,2-3-2,1-3-3,4-6 0,2-6-3,0-10-2,4-13 0,0 0 0,-11-1 0,7-16 0,-2-8 0,5-4 0,-2-8 0,3-2-5,0 0-2,0-1 1,4 5 1,2 5 1,4 9 1,1 8 3,4 10 2,5 6 0,2 13 0,7 7 0,2 5 0,9 4 1,2 3 1,7 3 0,4-3 1,2-4-1,3-7-4,1-9 0,0-5 0,-5-8 0,-4-8 0,-8-13 0,-8-11 0,-10-4 0,-10-10 0,-7-3 0,-7-2 0,-8-5 0,-6 1 0,-4 3 0,-1 4 0,2 7 0,1 4 0,5 10 0,-1 3 0,6 12 0,6 10-66,-7-5-21,7 5-2,0 0-4,-5 8-7</inkml:trace>
        </inkml:traceGroup>
      </inkml:traceGroup>
    </inkml:traceGroup>
    <inkml:traceGroup>
      <inkml:annotationXML>
        <emma:emma xmlns:emma="http://www.w3.org/2003/04/emma" version="1.0">
          <emma:interpretation id="{9770FF39-6684-46B5-BBFB-6B2D5A5398E6}" emma:medium="tactile" emma:mode="ink">
            <msink:context xmlns:msink="http://schemas.microsoft.com/ink/2010/main" type="paragraph" rotatedBoundingBox="15828,8168 26590,7681 26637,8715 15875,920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2353C5F-BABD-4B86-82B8-C93DF410EB20}" emma:medium="tactile" emma:mode="ink">
              <msink:context xmlns:msink="http://schemas.microsoft.com/ink/2010/main" type="line" rotatedBoundingBox="15828,8168 26590,7681 26637,8715 15875,9203">
                <msink:destinationLink direction="with" ref="{64250FB3-C6D7-4920-9E29-07868BB0392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DA0F848-ED64-4EA7-88F4-D367C312EBDC}" emma:medium="tactile" emma:mode="ink">
                <msink:context xmlns:msink="http://schemas.microsoft.com/ink/2010/main" type="inkWord" rotatedBoundingBox="15832,8252 16580,8218 16623,9169 15875,9203"/>
              </emma:interpretation>
              <emma:one-of disjunction-type="recognition" id="oneOf15">
                <emma:interpretation id="interp75" emma:lang="ko-KR" emma:confidence="0">
                  <emma:literal>R</emma:literal>
                </emma:interpretation>
                <emma:interpretation id="interp76" emma:lang="ko-KR" emma:confidence="0">
                  <emma:literal>又</emma:literal>
                </emma:interpretation>
                <emma:interpretation id="interp77" emma:lang="ko-KR" emma:confidence="0">
                  <emma:literal>父</emma:literal>
                </emma:interpretation>
                <emma:interpretation id="interp78" emma:lang="ko-KR" emma:confidence="0">
                  <emma:literal>了</emma:literal>
                </emma:interpretation>
                <emma:interpretation id="interp79" emma:lang="ko-KR" emma:confidence="0">
                  <emma:literal>尺</emma:literal>
                </emma:interpretation>
              </emma:one-of>
            </emma:emma>
          </inkml:annotationXML>
          <inkml:trace contextRef="#ctx0" brushRef="#br1" timeOffset="24298.3898">14109 1656 13,'0'-10'74,"0"10"1,0-12-4,0 12-2,0-12-3,-19 8-45,19 4-13,0 0-1,0 0 0,0 0 4,5 14 2,-1 8 1,2 10 0,-1 5-1,2 14 2,-2 5-3,5 12-4,-5-1-8,-2 0 0,1-6 0,-3-7 0,2-8 0,-3-11 0,1-7 0,-1-12 0,-1-7 0,1-9 0,-8-3 0,1-9 0,-4-5 0,2-3 0,-8-8 0,5-7 0,-3-7 0,3-6 0,1-5 0,5-4 0,2-8 0,4-2 0,2-3 0,6 1 0,9-1 0,4 6 0,12 3 0,7 7 0,9 10 0,4 5 0,4 12 0,2 12 0,2 9 0,-4 8 0,-7 12 0,-15 11 0,-8 6 0,-13 9 0,-14 4 0,-7-2 0,-16 4 0,-7-5 0,-10-4 0,-4-8 0,-3-5 0,0-10 0,7-5 0,4-3 0,6-6 0,7 0 0,5 1 0,18-1 0,-8 13 0,11 3 0,12 3 0,7 4 0,9 9 0,5 1 0,6 5 0,6-2 0,0 2 0,6-6 0,-6 0 0,-4-4 0,-4-5 0,-5-4 0,-8-9-71,-7-10-13,3-7-2,-9-12-4,3-4-5</inkml:trace>
        </inkml:traceGroup>
        <inkml:traceGroup>
          <inkml:annotationXML>
            <emma:emma xmlns:emma="http://www.w3.org/2003/04/emma" version="1.0">
              <emma:interpretation id="{67AE6AF8-09E3-4698-BA1B-1832DC0BD828}" emma:medium="tactile" emma:mode="ink">
                <msink:context xmlns:msink="http://schemas.microsoft.com/ink/2010/main" type="inkWord" rotatedBoundingBox="16728,8313 17228,8290 17259,8976 16759,8999"/>
              </emma:interpretation>
              <emma:one-of disjunction-type="recognition" id="oneOf16">
                <emma:interpretation id="interp80" emma:lang="ko-KR" emma:confidence="0">
                  <emma:literal>기</emma:literal>
                </emma:interpretation>
                <emma:interpretation id="interp81" emma:lang="ko-KR" emma:confidence="0">
                  <emma:literal>게</emma:literal>
                </emma:interpretation>
                <emma:interpretation id="interp82" emma:lang="ko-KR" emma:confidence="0">
                  <emma:literal>」</emma:literal>
                </emma:interpretation>
                <emma:interpretation id="interp83" emma:lang="ko-KR" emma:confidence="0">
                  <emma:literal>H</emma:literal>
                </emma:interpretation>
                <emma:interpretation id="interp84" emma:lang="ko-KR" emma:confidence="0">
                  <emma:literal>시</emma:literal>
                </emma:interpretation>
              </emma:one-of>
            </emma:emma>
          </inkml:annotationXML>
          <inkml:trace contextRef="#ctx0" brushRef="#br1" timeOffset="24961.4277">14970 1851 41,'-14'-17'86,"-1"2"-1,7 2-5,-1-2-3,11 2-1,17 4-48,1 2-14,7 0-7,6-1-4,4 0 0,5 3 0,4 0-1,-5-1 0,0-1-1,-5-3-2,-5-5 0,-1-3-1,-7-4 0,-4-5-1,-7-1 1,-1-4 1,-6-1 1,-3 2 2,-2 5 1,-2 3 3,-2 4-2,0 7-4,4 12 0,0 0 0,-11 1 0,10 18 0,1 15 0,0 7 0,3 9 0,1 9 0,3 6 0,-1 1 0,4-2 0,-1-3 0,-1-8 0,-2-5 0,-3-14 0,-1-4 0,-2-16 0,0-14-41,0 0-43,0 0-3,-1-22-5,-3-11-5,4 1-1</inkml:trace>
          <inkml:trace contextRef="#ctx0" brushRef="#br1" timeOffset="24588.4064">15027 1390 63,'0'0'79,"0"0"2,-4 8 0,-1 11-2,1 12-1,-4 14-62,5 5-2,0 10 1,3 4-10,0 3-5,8-4 0,0-2 0,2-8 0,1-10 0,0-7 0,-3-8 0,1-8 0,-9-20 0,10 8-7,-10-8-75,0-19-2,-3 1-3,-8-8-6,0 0-4</inkml:trace>
        </inkml:traceGroup>
        <inkml:traceGroup>
          <inkml:annotationXML>
            <emma:emma xmlns:emma="http://www.w3.org/2003/04/emma" version="1.0">
              <emma:interpretation id="{FB501ED5-B4DE-4A24-BF86-0F0580184238}" emma:medium="tactile" emma:mode="ink">
                <msink:context xmlns:msink="http://schemas.microsoft.com/ink/2010/main" type="inkWord" rotatedBoundingBox="17530,8238 17998,8217 18030,8912 17561,8933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5</emma:literal>
                </emma:interpretation>
                <emma:interpretation id="interp8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25513.4593">16130 1465 22,'19'-22'66,"-3"0"9,-5 1-2,-7-5-2,-9 8-37,-6 4-3,-4-2-1,-5 7-5,-7 1-7,-6 5-4,-5 3-1,-1 3 0,1 10 0,2 2 0,2 5-13,5 2 0,8 9 0,7 2 0,10 5 0,8 3 0,16 0 0,8 5 0,7 1 0,5 1 0,4-1 0,-2-4 0,-1-1 0,-8-6 0,-13-5 0,-9-3 0,-11-4 0,-15-4 0,-15-8 0,-7-2 0,-14-4 0,-1-3 0,3-2 0,-2-1 0,9-1 0,5-9 0,15-2 0,12 3-79,10-11-11,15 1-1,8-8-6,14-2-3</inkml:trace>
        </inkml:traceGroup>
        <inkml:traceGroup>
          <inkml:annotationXML>
            <emma:emma xmlns:emma="http://www.w3.org/2003/04/emma" version="1.0">
              <emma:interpretation id="{F841D7EC-CECC-44A2-9FDD-868DB9201005}" emma:medium="tactile" emma:mode="ink">
                <msink:context xmlns:msink="http://schemas.microsoft.com/ink/2010/main" type="inkWord" rotatedBoundingBox="18199,8313 19665,8247 19687,8733 18221,8799"/>
              </emma:interpretation>
              <emma:one-of disjunction-type="recognition" id="oneOf18">
                <emma:interpretation id="interp90" emma:lang="ko-KR" emma:confidence="0">
                  <emma:literal>이</emma:literal>
                </emma:interpretation>
                <emma:interpretation id="interp91" emma:lang="ko-KR" emma:confidence="0">
                  <emma:literal>ㆀ</emma:literal>
                </emma:interpretation>
                <emma:interpretation id="interp92" emma:lang="ko-KR" emma:confidence="0">
                  <emma:literal>ㆃ</emma:literal>
                </emma:interpretation>
                <emma:interpretation id="interp93" emma:lang="ko-KR" emma:confidence="0">
                  <emma:literal>따</emma:literal>
                </emma:interpretation>
                <emma:interpretation id="interp94" emma:lang="ko-KR" emma:confidence="0">
                  <emma:literal>ㅰ</emma:literal>
                </emma:interpretation>
              </emma:one-of>
            </emma:emma>
          </inkml:annotationXML>
          <inkml:trace contextRef="#ctx0" brushRef="#br1" timeOffset="26073.4913">16513 1660 22,'-43'25'79,"7"0"7,12-6 0,9-2-2,14-4 0,8-4-44,16-1-14,9-4-22,10-2-4,7-2 0,9 0 0,3 0 0,1-2 0,-5-5 0,-6 2 0,-5-5 0,2 4 0,-9 22-49,-7-25-34,1-8-1,-6-4-7,7 2-3,-6-6 1</inkml:trace>
          <inkml:trace contextRef="#ctx0" brushRef="#br1" timeOffset="25879.4803">16528 1539 54,'0'0'94,"-15"0"-3,15 0-5,-12-1-2,12 1-1,0 0-64,9-8-19,5 4 0,10 3 0,2-5 0,6 4 0,5 0 0,5-2 0,1 2 0,0-1 0,-5 0 0,-1 0 0,-9 0 0,-2 1 0,-7 1 0,-7 1 0,-12 0-5,-8 0-78,-8 9-3,-15-1-1,-3 7-6,-15-2-1</inkml:trace>
          <inkml:trace contextRef="#ctx0" brushRef="#br1" timeOffset="26397.5098">17520 1365 33,'20'-12'76,"-9"2"2,-11 10 4,-14 0 0,-10 13 0,-10 10-48,-1 12-11,-3 8-2,1 8-21,6 5 0,15 1 0,13-1 0,14-4 0,19-10 0,17-10 0,13-11 0,9-16 0,4-7 0,-1-17 0,-7-11 0,-13-11 0,-14-6 0,-19-3 0,-19 1 0,-13 2 0,-24 3 0,-13 9 0,-10 4 0,-2 11 0,-7 4 0,8 10-26,2 6-61,3 0-2,16 8-5,10-1-4,14 3-2</inkml:trace>
        </inkml:traceGroup>
        <inkml:traceGroup>
          <inkml:annotationXML>
            <emma:emma xmlns:emma="http://www.w3.org/2003/04/emma" version="1.0">
              <emma:interpretation id="{B49D82E8-BA04-4649-B112-724A368FA89F}" emma:medium="tactile" emma:mode="ink">
                <msink:context xmlns:msink="http://schemas.microsoft.com/ink/2010/main" type="inkWord" rotatedBoundingBox="21771,7899 24431,7778 24469,8614 21809,8735"/>
              </emma:interpretation>
              <emma:one-of disjunction-type="recognition" id="oneOf19">
                <emma:interpretation id="interp95" emma:lang="ko-KR" emma:confidence="0">
                  <emma:literal>에</emma:literal>
                </emma:interpretation>
                <emma:interpretation id="interp96" emma:lang="ko-KR" emma:confidence="0">
                  <emma:literal>왕</emma:literal>
                </emma:interpretation>
                <emma:interpretation id="interp97" emma:lang="ko-KR" emma:confidence="0">
                  <emma:literal>성</emma:literal>
                </emma:interpretation>
                <emma:interpretation id="interp98" emma:lang="ko-KR" emma:confidence="0">
                  <emma:literal>영</emma:literal>
                </emma:interpretation>
                <emma:interpretation id="interp99" emma:lang="ko-KR" emma:confidence="0">
                  <emma:literal>짜</emma:literal>
                </emma:interpretation>
              </emma:one-of>
            </emma:emma>
          </inkml:annotationXML>
          <inkml:trace contextRef="#ctx0" brushRef="#br1" timeOffset="28863.6508">20323 1457 63,'12'-9'80,"-2"5"2,-10 4-1,11-10-2,-11 10-36,0 0-10,0 0-9,2-9-9,-2 9-4,-7-4-11,-5 1 0,-3 3 0,-6 7 0,-9 6 0,-4 8 0,-6 5 0,-2 4 0,1 7 0,0 1 0,8 0 0,4 0 0,10-5 0,10-3 0,9-4 0,13-10 0,9-3 0,9-8 0,7-7 0,5-16 0,6-8 0,4-11 0,-6-11 0,2-8 0,-5-7-6,-4-5-9,-8-1 1,-5 3 1,-8 0 3,-4 6 7,-5 6 3,-6 12 4,-4 8 2,0 7 0,-3 10 0,3 17 1,-10 0 0,2 21-2,3 12-1,-1 13-1,1 8 1,4 9 1,-1 9-1,2-1-4,3-2 0,8-5 0,4-7 0,5-11 0,4-12 0,3-11 0,9-15 0,3-8 0,4-12 0,-2-10 0,5-13 0,1-4-10,-1-7-4,0 0 1,-7 4 3,-3 4 4,-12 0 3,-4 9 3,-10 7 4,-10 14 4,-12 7 2,-9 8 3,-3 14-1,-5 5-3,0 9-9,4 3 0,8 5 0,9-3 0,8-3 0,9-7 0,13-5 0,5-9 0,8-5 0,-4-11 0,2-3 0,-6-14 0,-6-2 0,-10-4 0,-8-6 0,-7-2 0,-10-1 0,-5 1 0,-4 2 0,0 6 0,3 2 0,4 2 0,4 5 0,12 1 0,5 3 0,13 3 0,9 3 0,9 3 0,7 1 0,5 11 0,2 5 0,0 6 0,-7 8 0,-5 5 0,-7 7 0,-8-1 0,-9 3 0,-3-5 0,-7-7 0,-4-2 0,0-8 0,0-7 0,0-15 0,0 0 0,0-12 0,1-13 0,6-2 0,4-7 0,3-5 0,1 0 0,4 1 0,-2 6 0,0 7 0,-2 8 0,0 8 0,0 7 0,-2 7 0,5 11 0,1 4 0,1 7 0,7 2 0,3 1 0,5-3 0,4-3 0,3-2 0,3-12 0,-2-4 0,3-8 0,-4-10 0,-1-9 0,-6-10 0,-1-10 0,-4-10 0,-5-5 0,-2-7 0,-5-1 0,-6-4 0,-5 6 0,-6 4 0,-1 8 0,-5 13 0,-5 7 0,-5 17 0,1 9 0,-3 7 0,4 13 0,3 15 0,-2 2 0,5 12 0,5 8 0,2-1 0,0 8 0,10 1 0,4 1 0,2-6 0,2 4 0,1-9 0,2-4 0,1-6 0,-6-8 0,5-5 0,-11-9-41,1-12-44,0-7-4,-10-14-4,-1-7-4,-5-10-2</inkml:trace>
          <inkml:trace contextRef="#ctx0" brushRef="#br1" timeOffset="29290.6754">21725 901 13,'-35'5'89,"10"6"-2,0 2-5,7 6-11,3-1-22,6 2-48,5 7-81,-1-6-1,5 1-4,5-6-5</inkml:trace>
          <inkml:trace contextRef="#ctx0" brushRef="#br1" timeOffset="29119.6656">21910 1280 71,'0'0'90,"0"0"-2,0 0-4,30-3-1,2 0 0,20 0-71,7 1-12,12 1 0,6-2 0,0 3 0,-1 0 0,-7 0 0,-11-4 0,-9 4-5,-12 0-76,-18-9-4,-8 2-2,-15-3-5,-11-3-5</inkml:trace>
        </inkml:traceGroup>
        <inkml:traceGroup>
          <inkml:annotationXML>
            <emma:emma xmlns:emma="http://www.w3.org/2003/04/emma" version="1.0">
              <emma:interpretation id="{CD813BB2-3BD9-41AA-BFAA-47163C9FACC3}" emma:medium="tactile" emma:mode="ink">
                <msink:context xmlns:msink="http://schemas.microsoft.com/ink/2010/main" type="inkWord" rotatedBoundingBox="24756,8159 25163,8140 25181,8543 24775,8562"/>
              </emma:interpretation>
              <emma:one-of disjunction-type="recognition" id="oneOf20">
                <emma:interpretation id="interp100" emma:lang="ko-KR" emma:confidence="0">
                  <emma:literal>c</emma:literal>
                </emma:interpretation>
                <emma:interpretation id="interp101" emma:lang="ko-KR" emma:confidence="0">
                  <emma:literal>C</emma:literal>
                </emma:interpretation>
                <emma:interpretation id="interp102" emma:lang="ko-KR" emma:confidence="0">
                  <emma:literal>으</emma:literal>
                </emma:interpretation>
                <emma:interpretation id="interp103" emma:lang="ko-KR" emma:confidence="0">
                  <emma:literal>o</emma:literal>
                </emma:interpretation>
                <emma:interpretation id="interp10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29719.6998">23328 1242 80,'0'0'85,"7"-11"-3,-7 11-1,-20-6-1,-6 6-1,-11 6-67,-3 9 0,-9 6-12,3 4 0,-4 6 0,9 6 0,5 1 0,12-2 0,9 4 0,11-5 0,8 0 0,13-6 0,9-4 0,12-5 0,1-8 0,10-8-63,9-4-24,1-6-1,2-4-5,-1-12-5</inkml:trace>
        </inkml:traceGroup>
        <inkml:traceGroup>
          <inkml:annotationXML>
            <emma:emma xmlns:emma="http://www.w3.org/2003/04/emma" version="1.0">
              <emma:interpretation id="{6E4C42D0-0F79-413E-B075-08A4FBBB8E4D}" emma:medium="tactile" emma:mode="ink">
                <msink:context xmlns:msink="http://schemas.microsoft.com/ink/2010/main" type="inkWord" rotatedBoundingBox="25172,8212 25640,8191 25657,8554 25188,8575"/>
              </emma:interpretation>
              <emma:one-of disjunction-type="recognition" id="oneOf21">
                <emma:interpretation id="interp105" emma:lang="ko-KR" emma:confidence="0">
                  <emma:literal>a</emma:literal>
                </emma:interpretation>
                <emma:interpretation id="interp106" emma:lang="ko-KR" emma:confidence="0">
                  <emma:literal>9</emma:literal>
                </emma:interpretation>
                <emma:interpretation id="interp107" emma:lang="ko-KR" emma:confidence="0">
                  <emma:literal>s</emma:literal>
                </emma:interpretation>
                <emma:interpretation id="interp108" emma:lang="ko-KR" emma:confidence="0">
                  <emma:literal>우</emma:literal>
                </emma:interpretation>
                <emma:interpretation id="interp10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0091.7212">23777 1332 49,'0'-19'87,"-17"7"-1,-9 3-3,-13 0-1,-5 9 0,-8 0-53,3 7-16,-2 6-13,5 7 0,4 4 0,12 2 0,12 2 0,13 0 0,5 2 0,15-6 0,6-7 0,11-2 0,3-9 0,3-6 0,4-5 0,-2-8 0,-2-5 0,-7-2 0,-2 2 0,-9 1 0,-4 4 0,-4 4 0,-12 9 0,12 2 0,-9 12 0,-2 5 0,5 3 0,1 4 0,1 2 0,0 1 0,1-3 0,5-1 0,-9-5-55,5-8-29,1-6-2,-11-6-6,12-6-6,-11-13 3</inkml:trace>
        </inkml:traceGroup>
        <inkml:traceGroup>
          <inkml:annotationXML>
            <emma:emma xmlns:emma="http://www.w3.org/2003/04/emma" version="1.0">
              <emma:interpretation id="{22579168-900A-4F29-A8ED-9CB3FF76AD64}" emma:medium="tactile" emma:mode="ink">
                <msink:context xmlns:msink="http://schemas.microsoft.com/ink/2010/main" type="inkWord" rotatedBoundingBox="25718,8020 26249,7996 26271,8483 25740,8507"/>
              </emma:interpretation>
              <emma:one-of disjunction-type="recognition" id="oneOf22">
                <emma:interpretation id="interp110" emma:lang="ko-KR" emma:confidence="0">
                  <emma:literal>r</emma:literal>
                </emma:interpretation>
                <emma:interpretation id="interp111" emma:lang="ko-KR" emma:confidence="0">
                  <emma:literal>나</emma:literal>
                </emma:interpretation>
                <emma:interpretation id="interp112" emma:lang="ko-KR" emma:confidence="0">
                  <emma:literal>ⅵ</emma:literal>
                </emma:interpretation>
                <emma:interpretation id="interp113" emma:lang="ko-KR" emma:confidence="0">
                  <emma:literal>너</emma:literal>
                </emma:interpretation>
                <emma:interpretation id="interp114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30451.7418">23902 1231 6,'0'0'88,"0"0"-1,9 10-2,-9 10-6,4 7 0,-1 0-1,4 9-75,0 5 3,-1-1-6,4 2 0,-2-6 0,1-4 0,-2-6 0,0-9 0,-7-17 0,9 1 0,-7-14 0,-2-12 0,0-10 0,0-5 0,1-6 0,0-2 0,5-1 0,3 2 0,5 6 0,2 2 0,7 5 0,3 8 0,6 1 0,3 11 0,6 4 0,-2 3 0,-1 7 0,0 0 0,-5 10 0,-8 4-17,-4 0-66,-1 1-3,-9-3-4,-1 5-4,-7-7-2</inkml:trace>
        </inkml:traceGroup>
        <inkml:traceGroup>
          <inkml:annotationXML>
            <emma:emma xmlns:emma="http://www.w3.org/2003/04/emma" version="1.0">
              <emma:interpretation id="{3562E056-32B3-4B85-8691-7E9EE8CAAE38}" emma:medium="tactile" emma:mode="ink">
                <msink:context xmlns:msink="http://schemas.microsoft.com/ink/2010/main" type="inkWord" rotatedBoundingBox="26074,8113 26608,8089 26632,8605 26097,8629"/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c</emma:literal>
                </emma:interpretation>
                <emma:interpretation id="interp117" emma:lang="ko-KR" emma:confidence="0">
                  <emma:literal>으</emma:literal>
                </emma:interpretation>
                <emma:interpretation id="interp118" emma:lang="ko-KR" emma:confidence="0">
                  <emma:literal>오</emma:literal>
                </emma:interpretation>
                <emma:interpretation id="interp11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30796.7615">24412 1235 31,'-8'4'69,"8"-4"4,2 8-1,16-4-4,8 22-2,10-22-55,10-2 0,4 1-1,3-3-2,-6-5-2,1-5-2,-14-4 1,-14-4 2,-15-1 2,-13 0 4,-20 5 2,-18 5 2,-12 9-1,-9 12-16,-4 11 0,0 9 0,8 13 0,7 6 0,21 0 0,15 3 0,20 0 0,17-6 0,23-4 0,11-8 0,14-4 0,5-8-23,-5-14-64,3-9-5,-15-11-4,-7-6-7,-17-19 1</inkml:trace>
        </inkml:traceGroup>
      </inkml:traceGroup>
    </inkml:traceGroup>
    <inkml:traceGroup>
      <inkml:annotationXML>
        <emma:emma xmlns:emma="http://www.w3.org/2003/04/emma" version="1.0">
          <emma:interpretation id="{9C116515-F661-4CBB-AE2E-577A91CAD1E0}" emma:medium="tactile" emma:mode="ink">
            <msink:context xmlns:msink="http://schemas.microsoft.com/ink/2010/main" type="paragraph" rotatedBoundingBox="13521,9850 22149,9606 22177,10597 13549,108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009147B-0DB2-4B19-9B7A-D5C0739EDCC4}" emma:medium="tactile" emma:mode="ink">
              <msink:context xmlns:msink="http://schemas.microsoft.com/ink/2010/main" type="line" rotatedBoundingBox="13521,9850 22149,9606 22177,10597 13549,10841">
                <msink:destinationLink direction="with" ref="{64250FB3-C6D7-4920-9E29-07868BB0392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FC7EE4E-0992-4A4F-BB43-998F5DE20AC5}" emma:medium="tactile" emma:mode="ink">
                <msink:context xmlns:msink="http://schemas.microsoft.com/ink/2010/main" type="inkWord" rotatedBoundingBox="13521,9850 14582,9820 14608,10751 13548,10781"/>
              </emma:interpretation>
              <emma:one-of disjunction-type="recognition" id="oneOf24">
                <emma:interpretation id="interp120" emma:lang="ko-KR" emma:confidence="0">
                  <emma:literal>∞</emma:literal>
                </emma:interpretation>
                <emma:interpretation id="interp121" emma:lang="ko-KR" emma:confidence="0">
                  <emma:literal>야</emma:literal>
                </emma:interpretation>
                <emma:interpretation id="interp122" emma:lang="ko-KR" emma:confidence="0">
                  <emma:literal>山</emma:literal>
                </emma:interpretation>
                <emma:interpretation id="interp123" emma:lang="ko-KR" emma:confidence="0">
                  <emma:literal>냐</emma:literal>
                </emma:interpretation>
                <emma:interpretation id="interp124" emma:lang="ko-KR" emma:confidence="0">
                  <emma:literal>@</emma:literal>
                </emma:interpretation>
              </emma:one-of>
            </emma:emma>
          </inkml:annotationXML>
          <inkml:trace contextRef="#ctx0" brushRef="#br1" timeOffset="37688.1556">12148 3327 8,'0'0'73,"0"0"2,-8 8-1,8-8-3,0 0-1,0 0-41,0 0-8,0 0-2,0 0-4,0 0-1,0 0-1,0 0-2,-12-6-2,12 6-3,-10-19-3,2 5-3,-7-2 0,-2-2 0,-5-1 0,-5 3 0,-3 4 0,-4 9 0,-2 11 0,-1 16 0,-1 13 0,1 13 0,3 11 0,7 10 0,5 3 0,11 1 0,9-4 0,6-9 0,10-10 0,11-14 0,2-17 0,8-16 0,3-6 0,3-21 0,0-15 0,3-8 0,0-11 0,1-8 0,-3-5 0,-3-2 0,-9-4 0,-3 2 0,-7 3 0,-9 4 0,-4 7 0,-6 3 0,-1 8 0,-6 6 0,-4 10 0,-2 5 0,4 8 0,-2 8 0,-2 11 0,1 11 0,0 16 0,5 15 0,-1 11 0,4 14 0,2 4 0,1 8 0,5 1 0,9-1 0,1-6 0,5-8 0,-1-12 0,1-11 0,2-7 0,-2-16 0,1-6 0,-3-13 0,0-7 0,0-10 0,2-7 0,-1-5 0,0-4 0,0-1-5,-3 4 3,-2 3 2,-1 6 2,-5 8 1,-8 13-1,0 0-2,0 19 0,-7 9 0,1 0 0,3 4 0,3-2 0,3-6 0,13-8 0,12-16 0,7-3 0,6-13 0,4-11 0,-5-5 0,-5-2 0,-6-6 0,-12 6 0,-11 4 0,-9 2 0,-14 5 0,-9 7 0,-7 6 0,1 4 0,-2 6 0,-1 0-18,8 3-62,13 4-3,14-7-3,0 0-4,6 7-5</inkml:trace>
        </inkml:traceGroup>
        <inkml:traceGroup>
          <inkml:annotationXML>
            <emma:emma xmlns:emma="http://www.w3.org/2003/04/emma" version="1.0">
              <emma:interpretation id="{2E3C8CC6-BF82-4589-B353-A296ED433DB2}" emma:medium="tactile" emma:mode="ink">
                <msink:context xmlns:msink="http://schemas.microsoft.com/ink/2010/main" type="inkWord" rotatedBoundingBox="14662,10155 15275,10138 15289,10655 14677,10672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오</emma:literal>
                </emma:interpretation>
                <emma:interpretation id="interp128" emma:lang="ko-KR" emma:confidence="0">
                  <emma:literal>은</emma:literal>
                </emma:interpretation>
                <emma:interpretation id="interp12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38107.1795">12873 3453 87,'-5'15'92,"-3"-5"-4,2 0-7,0-1-1,6 0-1,0-18-75,6 9-4,11 3 0,7-3 0,10-6 0,2-4 0,12-8 0,-2-6 0,4-1 0,-2-4 0,-4-2 0,-9-2 0,-9 3 0,-13 3 0,-10 6 0,-10 6 0,-16 11 0,-12 4 0,-4 15 0,-9 14 0,-3 11 0,4 8 0,-1 6 0,10 2 0,6-1 0,14 1 0,11-6 0,12-10 0,31-7 0,14-10 0,7-9 0,9-6 0,18-13-61,-5-16-28,0-1-1,-8-12-8,-18 0 3</inkml:trace>
        </inkml:traceGroup>
        <inkml:traceGroup>
          <inkml:annotationXML>
            <emma:emma xmlns:emma="http://www.w3.org/2003/04/emma" version="1.0">
              <emma:interpretation id="{D59E2246-C999-4FF7-916C-24A1428BFF12}" emma:medium="tactile" emma:mode="ink">
                <msink:context xmlns:msink="http://schemas.microsoft.com/ink/2010/main" type="inkWord" rotatedBoundingBox="15212,10132 15619,10120 15633,10632 15227,10644"/>
              </emma:interpretation>
              <emma:one-of disjunction-type="recognition" id="oneOf26">
                <emma:interpretation id="interp130" emma:lang="ko-KR" emma:confidence="0">
                  <emma:literal>s</emma:literal>
                </emma:interpretation>
                <emma:interpretation id="interp131" emma:lang="ko-KR" emma:confidence="0">
                  <emma:literal>S</emma:literal>
                </emma:interpretation>
                <emma:interpretation id="interp132" emma:lang="ko-KR" emma:confidence="0">
                  <emma:literal>;</emma:literal>
                </emma:interpretation>
                <emma:interpretation id="interp133" emma:lang="ko-KR" emma:confidence="0">
                  <emma:literal>:</emma:literal>
                </emma:interpretation>
                <emma:interpretation id="interp13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38762.2169">13682 3254 57,'4'-14'77,"3"3"-1,-7-2-3,-4 4-2,4 9-33,-12-1-8,-2 4-8,-6 8-4,-3 5-18,-3 0 15,2 5-2,2 3-1,6 1-3,11 1-9,6-1 0,15-2 0,11-1 0,10 0 0,4 3 0,-1-5 0,1 0 0,-7-2 0,-6 2 0,-13 0 0,-14 0 0,-14-2 0,-17 3 0,-9-2 0,-9 0 0,-6-2 0,-4-2 0,5-4 0,6-6 0,13 1 0,14 6-42,13-21-41,19-5-2,15-8-5,19-2-6,7-8 0</inkml:trace>
        </inkml:traceGroup>
        <inkml:traceGroup>
          <inkml:annotationXML>
            <emma:emma xmlns:emma="http://www.w3.org/2003/04/emma" version="1.0">
              <emma:interpretation id="{DD7F4E28-AD67-49DF-8A58-108D551C2F29}" emma:medium="tactile" emma:mode="ink">
                <msink:context xmlns:msink="http://schemas.microsoft.com/ink/2010/main" type="inkWord" rotatedBoundingBox="16197,9925 16784,9909 16805,10640 16217,10657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V</emma:literal>
                </emma:interpretation>
                <emma:interpretation id="interp137" emma:lang="ko-KR" emma:confidence="0">
                  <emma:literal>U</emma:literal>
                </emma:interpretation>
                <emma:interpretation id="interp138" emma:lang="ko-KR" emma:confidence="0">
                  <emma:literal>』</emma:literal>
                </emma:interpretation>
                <emma:interpretation id="interp139" emma:lang="ko-KR" emma:confidence="0">
                  <emma:literal>의</emma:literal>
                </emma:interpretation>
              </emma:one-of>
            </emma:emma>
          </inkml:annotationXML>
          <inkml:trace contextRef="#ctx0" brushRef="#br1" timeOffset="39328.2495">14441 3520 1,'0'27'83,"0"-4"0,-4 0-4,2-4-3,-2-7-4,1-2 0,3-10-70,-11 13 2,8-4 4,3-9 0,-8 0 1,3-9 0,2-9-4,-1-6-5,1-8 0,2-7 0,1-8 0,0-3 0,0-2 0,5 4 0,-2 5 0,3 7 0,-4 9 0,2 10 0,-4 17 0,8 1 0,3 26 0,-1 12 0,2 9 0,6 8 0,3 7 0,6 2 0,4-1 0,2-10 0,2-10 0,2-15 0,2-9 0,-1-14 0,1-12 0,-4-15 0,-2-13 0,-6-9 0,-2-10 0,-7-10 0,-6-1 0,-4-3 0,-5 3 0,-3 1 0,0 6 0,-6 9 0,0 8 0,2 10 0,0 8 0,1 8 0,-1 5 0,4 9 0,0 0 0,0 0 0,0 0-34,0-39-26,12 69-23,0-24-1,8 3-3,-3-2-1</inkml:trace>
        </inkml:traceGroup>
        <inkml:traceGroup>
          <inkml:annotationXML>
            <emma:emma xmlns:emma="http://www.w3.org/2003/04/emma" version="1.0">
              <emma:interpretation id="{8212E644-3E52-44CF-8D33-A7CC9AAAAA40}" emma:medium="tactile" emma:mode="ink">
                <msink:context xmlns:msink="http://schemas.microsoft.com/ink/2010/main" type="inkWord" rotatedBoundingBox="16849,10026 17809,9999 17825,10568 16865,10595"/>
              </emma:interpretation>
              <emma:one-of disjunction-type="recognition" id="oneOf28">
                <emma:interpretation id="interp140" emma:lang="ko-KR" emma:confidence="0">
                  <emma:literal>아</emma:literal>
                </emma:interpretation>
                <emma:interpretation id="interp141" emma:lang="ko-KR" emma:confidence="0">
                  <emma:literal>야</emma:literal>
                </emma:interpretation>
                <emma:interpretation id="interp142" emma:lang="ko-KR" emma:confidence="0">
                  <emma:literal>여</emma:literal>
                </emma:interpretation>
                <emma:interpretation id="interp143" emma:lang="ko-KR" emma:confidence="0">
                  <emma:literal>나</emma:literal>
                </emma:interpretation>
                <emma:interpretation id="interp144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39602.2648">15098 3175 45,'0'23'92,"-7"8"-92,-8 4 93,1 6-7,1-2-2,6 3-2,2 4-53,9-4-29,8-12 0,15-11 0,10-7 0,-1-12 0,6-11 0,-4-5 0,-4-11 0,-10-4 0,-13 0 0,-11 6 0,-8-5 0,-14 10 0,-8 0 0,-6 6 0,-2 2 0,3 8 0,2-2 0,9-4 0,24 10-20,-5-24-65,22 6-3,14-6-2,15 1-8,4-9-3</inkml:trace>
          <inkml:trace contextRef="#ctx0" brushRef="#br1" timeOffset="39782.2751">15606 3092 76,'30'17'95,"-8"12"-6,-7 12-89,-10 4 87,-5 3-1,-3 12-8,3 10-78,-6-7 0,4-4 0,-2-9 0,2-12 0,2-8 0,0-12 0,0-18 0,0 0-68,0-15-16,-2-11-1,-2-4-5,-7-11-6</inkml:trace>
          <inkml:trace contextRef="#ctx0" brushRef="#br1" timeOffset="39961.2855">15494 3258 18,'-24'-26'100,"1"4"-2,11 5-7,2 1-3,10 2-5,6-2-50,14 6-33,7 1 0,9 5 0,6-2 0,7 5 0,1 1 0,3 2 0,-2 0 0,-5 5-77,4-1-10,-6-4-2,3 3-5,-4-5-3</inkml:trace>
        </inkml:traceGroup>
        <inkml:traceGroup>
          <inkml:annotationXML>
            <emma:emma xmlns:emma="http://www.w3.org/2003/04/emma" version="1.0">
              <emma:interpretation id="{2B9F9C63-2130-4C6F-AD3F-D43CF2DBFED6}" emma:medium="tactile" emma:mode="ink">
                <msink:context xmlns:msink="http://schemas.microsoft.com/ink/2010/main" type="inkWord" rotatedBoundingBox="18731,9940 19295,9924 19311,10502 18748,10518"/>
              </emma:interpretation>
              <emma:one-of disjunction-type="recognition" id="oneOf29">
                <emma:interpretation id="interp145" emma:lang="ko-KR" emma:confidence="0">
                  <emma:literal>c</emma:literal>
                </emma:interpretation>
                <emma:interpretation id="interp146" emma:lang="ko-KR" emma:confidence="0">
                  <emma:literal>C</emma:literal>
                </emma:interpretation>
                <emma:interpretation id="interp147" emma:lang="ko-KR" emma:confidence="0">
                  <emma:literal>으</emma:literal>
                </emma:interpretation>
                <emma:interpretation id="interp148" emma:lang="ko-KR" emma:confidence="0">
                  <emma:literal>우</emma:literal>
                </emma:interpretation>
                <emma:interpretation id="interp14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40340.3074">17475 3085 36,'0'-18'87,"-5"1"-3,-9 3-4,-6-2-2,-11 6-1,-7 10-43,-8 6-17,-7 17-5,-7 11-6,2 11-6,-1 6 0,7 13 0,5 0 0,12 2 0,10-7 0,17-5 0,8-10 0,16-7 0,12-14 0,8-10 0,9-10 0,6-3 0,-3-12-17,3-9-68,6-7-2,-10-11-4,0 0-5,-9-8 0,-2 0 96</inkml:trace>
        </inkml:traceGroup>
        <inkml:traceGroup>
          <inkml:annotationXML>
            <emma:emma xmlns:emma="http://www.w3.org/2003/04/emma" version="1.0">
              <emma:interpretation id="{EFFACA54-CD06-49B0-BF15-1F88342EA0FE}" emma:medium="tactile" emma:mode="ink">
                <msink:context xmlns:msink="http://schemas.microsoft.com/ink/2010/main" type="inkWord" rotatedBoundingBox="19294,9761 19734,9749 19756,10540 19316,10552"/>
              </emma:interpretation>
              <emma:one-of disjunction-type="recognition" id="oneOf30">
                <emma:interpretation id="interp150" emma:lang="ko-KR" emma:confidence="0">
                  <emma:literal>h</emma:literal>
                </emma:interpretation>
                <emma:interpretation id="interp151" emma:lang="ko-KR" emma:confidence="0">
                  <emma:literal>卜</emma:literal>
                </emma:interpretation>
                <emma:interpretation id="interp152" emma:lang="ko-KR" emma:confidence="0">
                  <emma:literal>d</emma:literal>
                </emma:interpretation>
                <emma:interpretation id="interp153" emma:lang="ko-KR" emma:confidence="0">
                  <emma:literal>a</emma:literal>
                </emma:interpretation>
                <emma:interpretation id="interp15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40857.3369">17514 2964 8,'-5'-18'85,"-1"-4"1,2 2-3,0 3-5,0 4-3,3-18-28,1 31-33,-3 9 0,2 19-5,1 17 0,-2 15-6,2 14-3,0 8 0,0 10 0,2-3 0,3-3 0,1-13 0,-1-13 0,0-15 0,-1-14 0,2-14 0,-6-17 0,0 0 0,9-23 0,-7-5 0,2-6 0,3-9 0,1-8 0,1 3 0,1 0 0,2 3 0,1 7 0,5 7 0,-2 8 0,4 12 0,1 10 0,3 3 0,-2 11 0,3 6 0,-2 5 0,-1 5 0,-2 2 0,-2 0 0,-3 1 0,-6-5 0,3 1 0,-7-4 0,0-5-5,-5-4-43,0-15-33,18 0-3,-6-11-3,5-4-5,0-10 2</inkml:trace>
        </inkml:traceGroup>
        <inkml:traceGroup>
          <inkml:annotationXML>
            <emma:emma xmlns:emma="http://www.w3.org/2003/04/emma" version="1.0">
              <emma:interpretation id="{2541344B-0F78-46A6-8002-757BB1303DE1}" emma:medium="tactile" emma:mode="ink">
                <msink:context xmlns:msink="http://schemas.microsoft.com/ink/2010/main" type="inkWord" rotatedBoundingBox="19707,9997 20224,9983 20236,10429 19719,10443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시</emma:literal>
                </emma:interpretation>
                <emma:interpretation id="interp157" emma:lang="ko-KR" emma:confidence="0">
                  <emma:literal>6</emma:literal>
                </emma:interpretation>
                <emma:interpretation id="interp158" emma:lang="ko-KR" emma:confidence="0">
                  <emma:literal>d</emma:literal>
                </emma:interpretation>
                <emma:interpretation id="interp15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41257.3598">18238 3128 35,'7'-17'89,"-7"-1"-3,-6 6-4,-8 2-3,-9 10-2,-10 50-28,-3-50-40,-9 27-4,0 11-5,3 5 0,3 6 0,7-1 0,10 2 0,10-5 0,12-6 0,9-11 0,14-9 0,7-10 0,5-7 0,3-6 0,4-13 0,-4-9 0,1-6 0,-5-7 0,-6-3 0,-5 2 0,-9 3 0,-3 8 0,-9 5 0,1 10 0,-3 14 0,-11 6 0,3 13 0,1 8 0,3 5 0,3 5 0,1 1 0,4-4 0,10-1 0,-1-7 0,6-1 0,-1-12 0,2-7-77,6-3-8,-5-6 0,5-6-7,-7-12-3</inkml:trace>
        </inkml:traceGroup>
        <inkml:traceGroup>
          <inkml:annotationXML>
            <emma:emma xmlns:emma="http://www.w3.org/2003/04/emma" version="1.0">
              <emma:interpretation id="{82D30CA3-A8BC-4B14-A6D2-42B5F16F0852}" emma:medium="tactile" emma:mode="ink">
                <msink:context xmlns:msink="http://schemas.microsoft.com/ink/2010/main" type="inkWord" rotatedBoundingBox="20254,9947 20876,9930 20889,10369 20267,10386"/>
              </emma:interpretation>
              <emma:one-of disjunction-type="recognition" id="oneOf32">
                <emma:interpretation id="interp160" emma:lang="ko-KR" emma:confidence="0">
                  <emma:literal>N</emma:literal>
                </emma:interpretation>
                <emma:interpretation id="interp161" emma:lang="ko-KR" emma:confidence="0">
                  <emma:literal>』</emma:literal>
                </emma:interpretation>
                <emma:interpretation id="interp162" emma:lang="ko-KR" emma:confidence="0">
                  <emma:literal>w</emma:literal>
                </emma:interpretation>
                <emma:interpretation id="interp163" emma:lang="ko-KR" emma:confidence="0">
                  <emma:literal>∞</emma:literal>
                </emma:interpretation>
                <emma:interpretation id="interp164" emma:lang="ko-KR" emma:confidence="0">
                  <emma:literal>ㅿ</emma:literal>
                </emma:interpretation>
              </emma:one-of>
            </emma:emma>
          </inkml:annotationXML>
          <inkml:trace contextRef="#ctx0" brushRef="#br1" timeOffset="41773.3893">18609 3074 69,'-11'3'90,"1"16"-4,-7 5-4,-3 6-3,-1 6-79,5 14 77,1-11-53,2 2-24,2 0 1,3-6-1,4-9 0,4-5 1,1-11 1,-1-10-4,0 0-2,0-7-1,-1-7 0,-5-6-1,2-8 1,-1-4 5,1-2-7,0 1 1,4 1 3,0 6 2,2 1 1,5 11 1,4 9 2,2 8-1,6 13-2,4 6 6,2 7-1,3 4 0,7 3 1,1 0 2,5-2 0,3-7-8,-1-7 0,3-8 0,0-4 0,-1-7 0,-5-5 0,-2-11 0,-5-7 0,-10-4 0,-7-9 0,-9-1 0,-6-4 0,-2-5 0,-10 4 0,0 2 0,-4 3 0,3 3 0,-3 7 0,8 10 0,-1 0 0,5 9-29,3 7-55,9-5-5,6 5-1,-1 0-7,9 2 2</inkml:trace>
        </inkml:traceGroup>
        <inkml:traceGroup>
          <inkml:annotationXML>
            <emma:emma xmlns:emma="http://www.w3.org/2003/04/emma" version="1.0">
              <emma:interpretation id="{76701048-A232-4ED0-A9BA-06337CE42842}" emma:medium="tactile" emma:mode="ink">
                <msink:context xmlns:msink="http://schemas.microsoft.com/ink/2010/main" type="inkWord" rotatedBoundingBox="20871,9957 21410,9942 21429,10618 20891,10633"/>
              </emma:interpretation>
              <emma:one-of disjunction-type="recognition" id="oneOf33">
                <emma:interpretation id="interp165" emma:lang="ko-KR" emma:confidence="0">
                  <emma:literal>S</emma:literal>
                </emma:interpretation>
                <emma:interpretation id="interp166" emma:lang="ko-KR" emma:confidence="0">
                  <emma:literal>s</emma:literal>
                </emma:interpretation>
                <emma:interpretation id="interp167" emma:lang="ko-KR" emma:confidence="0">
                  <emma:literal>g</emma:literal>
                </emma:interpretation>
                <emma:interpretation id="interp168" emma:lang="ko-KR" emma:confidence="0">
                  <emma:literal>9</emma:literal>
                </emma:interpretation>
                <emma:interpretation id="interp169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42237.4159">19411 3064 70,'14'-2'88,"-6"-2"-5,-8 4-6,-2-13-2,-11 5-2,-48 3-62,37 5-4,-3 0 0,-6 8 0,-2 3 0,1 4-1,4 5-6,6 5 0,6 1 0,10 5 0,8-1 0,14-3 0,9-2 0,7-3 0,7-7 0,1-5 0,7-5 0,-4-8 0,-4-8 0,0-1 0,-6-1 0,-4 1 0,-5 3 0,-2 3 0,-5 6 0,3 7 0,-5 13 0,-3 9 0,-2 8 0,-2 9 0,-3 4 0,-1 3 0,-4-2 0,-10 0 0,-8-9 0,-6-6 0,-12-12 0,-5-6 0,-9-12 0,-6-4 0,-4-6 0,2-10 0,9-1 0,0-4 0,15-7-80,18-1-8,11-2-1,14-1-6,11-4-5</inkml:trace>
        </inkml:traceGroup>
        <inkml:traceGroup>
          <inkml:annotationXML>
            <emma:emma xmlns:emma="http://www.w3.org/2003/04/emma" version="1.0">
              <emma:interpretation id="{228C5554-49E6-479D-9EE3-EC2DE26E91DF}" emma:medium="tactile" emma:mode="ink">
                <msink:context xmlns:msink="http://schemas.microsoft.com/ink/2010/main" type="inkWord" rotatedBoundingBox="21593,9922 22158,9906 22170,10341 21606,10356"/>
              </emma:interpretation>
              <emma:one-of disjunction-type="recognition" id="oneOf34">
                <emma:interpretation id="interp170" emma:lang="ko-KR" emma:confidence="0">
                  <emma:literal>e</emma:literal>
                </emma:interpretation>
                <emma:interpretation id="interp171" emma:lang="ko-KR" emma:confidence="0">
                  <emma:literal>은</emma:literal>
                </emma:interpretation>
                <emma:interpretation id="interp172" emma:lang="ko-KR" emma:confidence="0">
                  <emma:literal>으</emma:literal>
                </emma:interpretation>
                <emma:interpretation id="interp173" emma:lang="ko-KR" emma:confidence="0">
                  <emma:literal>오</emma:literal>
                </emma:interpretation>
                <emma:interpretation id="interp17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42623.438">19778 3224 1,'8'-6'92,"0"2"-4,-7-4-6,-1 8-8,3-13-2,-3 13-1,12-9-73,2 6-2,7-2 0,5-4 1,8-1 3,2-3 2,6-1 1,0-4 0,-4-1 0,-5-1 1,-10 1-1,-12-3 1,-11 6 1,-13 3 2,-14 7 3,-11 6-10,-6 10 0,-5 9 0,4 9 0,8 8 0,8 8 0,16 4 0,11-1 0,14-1 0,17-7 0,11 0 0,8-12 0,13 1 0,5-13-63,-9-11-24,4-4-3,-11-10-5,3-7-6,-16-16 101</inkml:trace>
        </inkml:traceGroup>
      </inkml:traceGroup>
    </inkml:traceGroup>
    <inkml:traceGroup>
      <inkml:annotationXML>
        <emma:emma xmlns:emma="http://www.w3.org/2003/04/emma" version="1.0">
          <emma:interpretation id="{7A1846BB-3BEA-4FAD-A816-7D0893121EA1}" emma:medium="tactile" emma:mode="ink">
            <msink:context xmlns:msink="http://schemas.microsoft.com/ink/2010/main" type="paragraph" rotatedBoundingBox="19130,10833 24188,10717 24215,11891 19157,1200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DB75B8E-1071-4723-BEB5-F35650E5E38A}" emma:medium="tactile" emma:mode="ink">
              <msink:context xmlns:msink="http://schemas.microsoft.com/ink/2010/main" type="line" rotatedBoundingBox="19130,10833 24188,10717 24215,11891 19157,12008"/>
            </emma:interpretation>
          </emma:emma>
        </inkml:annotationXML>
        <inkml:traceGroup>
          <inkml:annotationXML>
            <emma:emma xmlns:emma="http://www.w3.org/2003/04/emma" version="1.0">
              <emma:interpretation id="{11EAB3AE-F87E-4E45-9CB0-D85DA0F7D7D8}" emma:medium="tactile" emma:mode="ink">
                <msink:context xmlns:msink="http://schemas.microsoft.com/ink/2010/main" type="inkWord" rotatedBoundingBox="19137,11125 19660,11113 19675,11762 19152,11774"/>
              </emma:interpretation>
              <emma:one-of disjunction-type="recognition" id="oneOf35">
                <emma:interpretation id="interp175" emma:lang="ko-KR" emma:confidence="0">
                  <emma:literal>n</emma:literal>
                </emma:interpretation>
                <emma:interpretation id="interp176" emma:lang="ko-KR" emma:confidence="0">
                  <emma:literal>너</emma:literal>
                </emma:interpretation>
                <emma:interpretation id="interp177" emma:lang="ko-KR" emma:confidence="0">
                  <emma:literal>Ⅵ</emma:literal>
                </emma:interpretation>
                <emma:interpretation id="interp178" emma:lang="ko-KR" emma:confidence="0">
                  <emma:literal>ⅵ</emma:literal>
                </emma:interpretation>
                <emma:interpretation id="interp17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43552.4909">17318 4332 44,'5'-13'86,"-5"0"-2,0 13-6,2-16-5,-2 16-2,0 0-47,0 0-11,1 17-3,-1 12-3,4 10 1,-1 10 1,2 12-5,-2 6-4,4 3 0,-2-3 0,2-8 0,-3-10 0,1-14 0,-3-11 0,-2-24 0,0 0 0,2-20 0,-2-11 0,0-7 0,0-7 0,0-11 0,3-1 0,1-4 0,4 1 0,0 0 0,7 5 0,6 4 0,2 10 0,4 5 0,5 10 0,5 11 0,-2 12 0,1 9 0,-3 13 0,-3 10 0,-2 10 0,-5 5 0,-1 7 0,-5 1 0,1-1 0,-3-4 0,-3-6 0,-1-6 0,-3-6 0,-1-10 0,-5-3 0,-2-16 0,2-5-11,-2 5-74,-2-14-2,2 1-1,0-10-8,0-1 0</inkml:trace>
        </inkml:traceGroup>
        <inkml:traceGroup>
          <inkml:annotationXML>
            <emma:emma xmlns:emma="http://www.w3.org/2003/04/emma" version="1.0">
              <emma:interpretation id="{C8C981CA-9595-41E8-A7E8-AD12DF7C0756}" emma:medium="tactile" emma:mode="ink">
                <msink:context xmlns:msink="http://schemas.microsoft.com/ink/2010/main" type="inkWord" rotatedBoundingBox="19790,11094 20239,11083 20251,11613 19802,11623"/>
              </emma:interpretation>
              <emma:one-of disjunction-type="recognition" id="oneOf36">
                <emma:interpretation id="interp180" emma:lang="ko-KR" emma:confidence="0">
                  <emma:literal>U</emma:literal>
                </emma:interpretation>
                <emma:interpretation id="interp181" emma:lang="ko-KR" emma:confidence="0">
                  <emma:literal>0</emma:literal>
                </emma:interpretation>
                <emma:interpretation id="interp182" emma:lang="ko-KR" emma:confidence="0">
                  <emma:literal>〇</emma:literal>
                </emma:interpretation>
                <emma:interpretation id="interp183" emma:lang="ko-KR" emma:confidence="0">
                  <emma:literal>V</emma:literal>
                </emma:interpretation>
                <emma:interpretation id="interp184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43918.512">18020 4241 49,'8'8'86,"-8"5"1,-4 11-4,-7 6-1,-1 7-1,10 5-53,-11 7-13,5 1-15,7 5 0,2-8 0,17-5 0,9-10 0,8-11 0,8-10 0,7-11 0,2-7 0,-3-12 0,-1-11 0,-6-10 0,-9-5 0,-9-6 0,-8 1 0,-9-1 0,-7 3 0,-4 1 0,-10 5 0,1 12 0,-3 3 0,4 9 0,-3 3 0,15 15 0,-15-3-33,15 3-51,0 0-4,11-8-3,5 8-3,-3-4 0</inkml:trace>
        </inkml:traceGroup>
        <inkml:traceGroup>
          <inkml:annotationXML>
            <emma:emma xmlns:emma="http://www.w3.org/2003/04/emma" version="1.0">
              <emma:interpretation id="{AB74045D-3009-432A-9225-684AB73005F1}" emma:medium="tactile" emma:mode="ink">
                <msink:context xmlns:msink="http://schemas.microsoft.com/ink/2010/main" type="inkWord" rotatedBoundingBox="20465,10887 20559,10885 20575,11562 20481,11564"/>
              </emma:interpretation>
              <emma:one-of disjunction-type="recognition" id="oneOf37">
                <emma:interpretation id="interp185" emma:lang="ko-KR" emma:confidence="0">
                  <emma:literal>1</emma:literal>
                </emma:interpretation>
                <emma:interpretation id="interp186" emma:lang="ko-KR" emma:confidence="0">
                  <emma:literal>'</emma:literal>
                </emma:interpretation>
                <emma:interpretation id="interp187" emma:lang="ko-KR" emma:confidence="0">
                  <emma:literal>I</emma:literal>
                </emma:interpretation>
                <emma:interpretation id="interp188" emma:lang="ko-KR" emma:confidence="0">
                  <emma:literal>‘</emma:literal>
                </emma:interpretation>
                <emma:interpretation id="interp189" emma:lang="ko-KR" emma:confidence="0">
                  <emma:literal>(</emma:literal>
                </emma:interpretation>
              </emma:one-of>
            </emma:emma>
          </inkml:annotationXML>
          <inkml:trace contextRef="#ctx0" brushRef="#br1" timeOffset="44236.5302">18713 3969 63,'-5'-1'83,"5"1"-1,-11 17-3,3 2 1,2 10-1,-1 6-58,2 14-6,0 10-6,2 7-9,-1 2 0,2 1 0,1-7 0,1-2 0,3-10 0,2-10 0,1-10 0,-2-11 0,-4-19 0,12 6 0,-5-12 0,-2-12 0,0-6-31,1-10-52,3-5-4,-3-7-2,7-2-4,-3-7 0</inkml:trace>
        </inkml:traceGroup>
        <inkml:traceGroup>
          <inkml:annotationXML>
            <emma:emma xmlns:emma="http://www.w3.org/2003/04/emma" version="1.0">
              <emma:interpretation id="{8743202F-1F06-4B90-8006-5D2437F91A7C}" emma:medium="tactile" emma:mode="ink">
                <msink:context xmlns:msink="http://schemas.microsoft.com/ink/2010/main" type="inkWord" rotatedBoundingBox="20755,10796 20806,10794 20822,11495 20772,11496"/>
              </emma:interpretation>
              <emma:one-of disjunction-type="recognition" id="oneOf38">
                <emma:interpretation id="interp190" emma:lang="ko-KR" emma:confidence="0">
                  <emma:literal>1</emma:literal>
                </emma:interpretation>
                <emma:interpretation id="interp191" emma:lang="ko-KR" emma:confidence="0">
                  <emma:literal>l</emma:literal>
                </emma:interpretation>
                <emma:interpretation id="interp192" emma:lang="ko-KR" emma:confidence="0">
                  <emma:literal>Ⅰ</emma:literal>
                </emma:interpretation>
                <emma:interpretation id="interp193" emma:lang="ko-KR" emma:confidence="0">
                  <emma:literal>I</emma:literal>
                </emma:interpretation>
                <emma:interpretation id="interp19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44484.5444">18982 3877 73,'0'0'84,"0"0"0,3 22-3,-3 6 0,-10 8 0,4 12-65,-1 9-5,0 8-11,2 3 0,2 2 0,2-3 0,1-6 0,2-7 0,2-9 0,0-10 0,2-9 0,-6-7-44,0-19-39,0 0-3,0-11-6,0-10-4,1-11-2</inkml:trace>
        </inkml:traceGroup>
        <inkml:traceGroup>
          <inkml:annotationXML>
            <emma:emma xmlns:emma="http://www.w3.org/2003/04/emma" version="1.0">
              <emma:interpretation id="{268569D6-5992-4C89-8B9F-14EF4493CBC7}" emma:medium="tactile" emma:mode="ink">
                <msink:context xmlns:msink="http://schemas.microsoft.com/ink/2010/main" type="inkWord" rotatedBoundingBox="21015,11096 21472,11085 21483,11581 21026,11591"/>
              </emma:interpretation>
              <emma:one-of disjunction-type="recognition" id="oneOf39">
                <emma:interpretation id="interp195" emma:lang="ko-KR" emma:confidence="0">
                  <emma:literal>S</emma:literal>
                </emma:interpretation>
                <emma:interpretation id="interp196" emma:lang="ko-KR" emma:confidence="0">
                  <emma:literal>s</emma:literal>
                </emma:interpretation>
                <emma:interpretation id="interp197" emma:lang="ko-KR" emma:confidence="0">
                  <emma:literal>8</emma:literal>
                </emma:interpretation>
                <emma:interpretation id="interp198" emma:lang="ko-KR" emma:confidence="0">
                  <emma:literal>5</emma:literal>
                </emma:interpretation>
                <emma:interpretation id="interp199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45004.5741">19549 4216 4,'-5'-13'89,"5"13"-1,-15-18-4,5 11-6,-5 2-2,-3 4-1,5 1-72,-14 7-2,2 6-1,-4 6 0,8 3 1,3 1 1,11 5 1,10-2 0,17 5 1,11 0-4,11 3 0,4 0 0,2 1 0,-2 0 0,-9-3 0,-9-3 0,-15-4 0,-14-4 0,-21-3 0,-13-6 0,-12-1 0,-10-6 0,-4-1 0,0-1 0,0-3 0,14 0 0,7-5 0,16-41-45,24 46-37,-1-23-4,20 6-5,10-5-5,16-2 1</inkml:trace>
        </inkml:traceGroup>
        <inkml:traceGroup>
          <inkml:annotationXML>
            <emma:emma xmlns:emma="http://www.w3.org/2003/04/emma" version="1.0">
              <emma:interpretation id="{76D1D502-AF28-4867-A23D-45A612FDF7DC}" emma:medium="tactile" emma:mode="ink">
                <msink:context xmlns:msink="http://schemas.microsoft.com/ink/2010/main" type="inkWord" rotatedBoundingBox="21620,11134 22143,11122 22162,11939 21638,11951"/>
              </emma:interpretation>
              <emma:one-of disjunction-type="recognition" id="oneOf40">
                <emma:interpretation id="interp200" emma:lang="ko-KR" emma:confidence="0">
                  <emma:literal>p</emma:literal>
                </emma:interpretation>
                <emma:interpretation id="interp201" emma:lang="ko-KR" emma:confidence="0">
                  <emma:literal>P</emma:literal>
                </emma:interpretation>
                <emma:interpretation id="interp202" emma:lang="ko-KR" emma:confidence="0">
                  <emma:literal>了</emma:literal>
                </emma:interpretation>
                <emma:interpretation id="interp203" emma:lang="ko-KR" emma:confidence="0">
                  <emma:literal>8</emma:literal>
                </emma:interpretation>
                <emma:interpretation id="interp20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45465.6005">19824 4329 16,'13'3'91,"-1"12"-2,-5 10-4,0 8-7,-4 8 1,2 7-6,-4 7-73,5 9 0,-1 3 0,5 2 0,-2-8 0,4-3 0,-2-10 0,2-8 0,1-5 0,-3-12 0,-6-7 0,-4-16 0,-6 0 0,-7-9 0,-3-13 0,-7-8 0,-3-11 0,3-9 0,1-7 0,6-5 0,8-8 0,8-2 0,4 0 0,15 3 0,9 5 0,7 5 0,10 11 0,8 5 0,5 17 0,2 6 0,-5 12 0,-2 8 0,-10 12 0,-8 9 0,-13 6 0,-17 11 0,-7 1 0,-21 1 0,-10-1 0,-10 0 0,-7-5 0,-4-3 0,1-6 0,4-6 0,6-7 0,8-3-73,13-4-11,10-5-1,12 0-5,16-26-5</inkml:trace>
        </inkml:traceGroup>
        <inkml:traceGroup>
          <inkml:annotationXML>
            <emma:emma xmlns:emma="http://www.w3.org/2003/04/emma" version="1.0">
              <emma:interpretation id="{91732DD0-9BC6-4925-994A-F42B91AC11DB}" emma:medium="tactile" emma:mode="ink">
                <msink:context xmlns:msink="http://schemas.microsoft.com/ink/2010/main" type="inkWord" rotatedBoundingBox="22292,11152 22729,11142 22740,11588 22302,11598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디</emma:literal>
                </emma:interpretation>
                <emma:interpretation id="interp207" emma:lang="ko-KR" emma:confidence="0">
                  <emma:literal>의</emma:literal>
                </emma:interpretation>
                <emma:interpretation id="interp208" emma:lang="ko-KR" emma:confidence="0">
                  <emma:literal>어</emma:literal>
                </emma:interpretation>
                <emma:interpretation id="interp209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45907.6255">20630 4267 61,'39'-9'82,"-5"0"-1,-11 3-1,-4-1-4,-11-1 1,-8 8-61,0 0 0,-20 11-3,-7 5-4,-7 9-9,-5 1 0,-2 8 0,2 5 0,7 0 0,6 2 0,11-1 0,12-3 0,10-9 0,16-4 0,5-7 0,9-10 0,1-7 0,2-8 0,2-12 0,-8-10 0,-5-8 0,-8-3 0,-6-3 0,-5 3 0,-6 6 0,-3 3 0,-1 10 0,0 11 0,0 11 0,-7 7 0,5 10 0,2 7 0,0 5 0,0 6 0,5-2 0,2 1 0,1 0 0,-1-2 0,5 0 0,-9 29-36,7-42-47,7-3-3,-4-9-5,7-6-3,-1-7-1</inkml:trace>
        </inkml:traceGroup>
        <inkml:traceGroup>
          <inkml:annotationXML>
            <emma:emma xmlns:emma="http://www.w3.org/2003/04/emma" version="1.0">
              <emma:interpretation id="{78793AFA-025F-417B-AACC-AA7A89F322F7}" emma:medium="tactile" emma:mode="ink">
                <msink:context xmlns:msink="http://schemas.microsoft.com/ink/2010/main" type="inkWord" rotatedBoundingBox="22912,11062 23637,11046 23647,11474 22922,11491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Q</emma:literal>
                </emma:interpretation>
                <emma:interpretation id="interp212" emma:lang="ko-KR" emma:confidence="0">
                  <emma:literal>니</emma:literal>
                </emma:interpretation>
                <emma:interpretation id="interp213" emma:lang="ko-KR" emma:confidence="0">
                  <emma:literal>난</emma:literal>
                </emma:interpretation>
                <emma:interpretation id="interp214" emma:lang="ko-KR" emma:confidence="0">
                  <emma:literal>닌</emma:literal>
                </emma:interpretation>
              </emma:one-of>
            </emma:emma>
          </inkml:annotationXML>
          <inkml:trace contextRef="#ctx0" brushRef="#br1" timeOffset="46370.6523">21292 4203 78,'1'-12'88,"-6"6"-4,-10 9-5,-11 7-1,0 8 0,-2-4-58,2 14-14,2 8-6,1 2 0,7-1 0,9 0 0,7-1 0,9-3 0,14-5 0,6-3 0,9-8 0,5-4 0,8-6 0,2-4 0,4-7 0,1-11 0,-2-8 0,1-10 0,-2-7 0,-8-5 0,-5-2 0,-8-4 0,-11 0 0,-11 7 0,-9 7 0,-12 11 0,-12 10 0,-9 11 0,-5 5 0,-1 13 0,-1 8 0,5 6 0,5 5 0,9 3 0,7 4 0,11 1 0,4 1 0,10-5 0,3-5 0,6-2 0,2-6 0,2-3 0,0-5 0,1-7 0,1-4-79,-5-4-7,3-6-2,-4-6-5,2-4-2</inkml:trace>
        </inkml:traceGroup>
        <inkml:traceGroup>
          <inkml:annotationXML>
            <emma:emma xmlns:emma="http://www.w3.org/2003/04/emma" version="1.0">
              <emma:interpretation id="{A56501C5-786A-43CE-9933-9D8F40C8675F}" emma:medium="tactile" emma:mode="ink">
                <msink:context xmlns:msink="http://schemas.microsoft.com/ink/2010/main" type="inkWord" rotatedBoundingBox="23869,11031 24195,11023 24204,11420 23878,11428"/>
              </emma:interpretation>
              <emma:one-of disjunction-type="recognition" id="oneOf43">
                <emma:interpretation id="interp215" emma:lang="ko-KR" emma:confidence="0">
                  <emma:literal>s</emma:literal>
                </emma:interpretation>
                <emma:interpretation id="interp216" emma:lang="ko-KR" emma:confidence="0">
                  <emma:literal>S</emma:literal>
                </emma:interpretation>
                <emma:interpretation id="interp217" emma:lang="ko-KR" emma:confidence="0">
                  <emma:literal>6</emma:literal>
                </emma:interpretation>
                <emma:interpretation id="interp218" emma:lang="ko-KR" emma:confidence="0">
                  <emma:literal>J</emma:literal>
                </emma:interpretation>
                <emma:interpretation id="interp219" emma:lang="ko-KR" emma:confidence="0">
                  <emma:literal>」</emma:literal>
                </emma:interpretation>
              </emma:one-of>
            </emma:emma>
          </inkml:annotationXML>
          <inkml:trace contextRef="#ctx0" brushRef="#br1" timeOffset="46867.6807">22357 4133 3,'8'-5'68,"-8"5"4,9-7 0,-9 7 1,-2-10 0,-5 8-42,-5 0-6,-5 2-8,1 0-1,-3 3-2,2 6-2,2 4-3,3 9-3,3 1 0,7 4 0,2 3-1,5 0-2,6 0-3,5 2 0,0-1 0,5-3 0,-4-1 0,-5-5 0,-2-3 0,-10-3 0,-7-1 0,-12-5 0,-6-5 0,-9-1 0,-7-2 0,2 0 0,-2-2 0,9 0-39,6 2-45,4-2-2,14-2-5,4-11-6,14 2-1</inkml:trace>
        </inkml:traceGroup>
      </inkml:traceGroup>
    </inkml:traceGroup>
    <inkml:traceGroup>
      <inkml:annotationXML>
        <emma:emma xmlns:emma="http://www.w3.org/2003/04/emma" version="1.0">
          <emma:interpretation id="{DC757AA8-04F7-47E3-8A25-F68D81895146}" emma:medium="tactile" emma:mode="ink">
            <msink:context xmlns:msink="http://schemas.microsoft.com/ink/2010/main" type="paragraph" rotatedBoundingBox="2578,13082 7569,12949 7601,14139 2610,142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88C4EF7-CCEE-4510-A686-44D15FB69F4B}" emma:medium="tactile" emma:mode="ink">
              <msink:context xmlns:msink="http://schemas.microsoft.com/ink/2010/main" type="inkBullet" rotatedBoundingBox="2578,13082 3640,13054 3672,14243 2610,14272"/>
            </emma:interpretation>
            <emma:one-of disjunction-type="recognition" id="oneOf44">
              <emma:interpretation id="interp220" emma:lang="ko-KR" emma:confidence="0">
                <emma:literal>〇</emma:literal>
              </emma:interpretation>
              <emma:interpretation id="interp221" emma:lang="ko-KR" emma:confidence="0">
                <emma:literal>@</emma:literal>
              </emma:interpretation>
              <emma:interpretation id="interp222" emma:lang="ko-KR" emma:confidence="0">
                <emma:literal>디</emma:literal>
              </emma:interpretation>
              <emma:interpretation id="interp223" emma:lang="ko-KR" emma:confidence="0">
                <emma:literal>㉡</emma:literal>
              </emma:interpretation>
              <emma:interpretation id="interp224" emma:lang="ko-KR" emma:confidence="0">
                <emma:literal>N</emma:literal>
              </emma:interpretation>
            </emma:one-of>
          </emma:emma>
        </inkml:annotationXML>
        <inkml:trace contextRef="#ctx0" brushRef="#br2" timeOffset="94823.4236">1410 6278 18,'-4'-10'51,"-1"1"6,-3-7-1,1 5-27,-2-3-2,2 4-1,-3-3-1,4 6-2,0-2-3,6 9-3,-9-8-1,9 8-2,-11-8-1,11 8-2,-16-6 0,16 6-4,-19-6-1,9 6-2,-2 0-2,-1 1 0,-4 4 1,1 1-3,-1 1 1,-4 4-2,1 7 1,-4-3-2,3 7 0,-6 0 1,2 5 0,-5 1-1,3 4 1,-4 1 2,-2-2-1,3 6 2,1-2 1,2 4 1,1-3 0,4 6 0,3-2 1,7 2-1,5 4 1,5-3-2,2 3 1,0-1 0,6 0-1,5 0 0,4-3 1,0-3 0,3 0 0,3-3 0,5 1-1,4-3 0,1-5 0,5-3 0,1-1-1,5-3-1,0-4 1,-2-3-2,4-4 0,-2-1 0,1-4 0,-1-6 0,-2 0 0,4-6 0,-4-4 0,-1-5 0,1-4 0,-5-4 0,3 0 0,-6-2 0,1-1 0,-5-2 0,1-1 0,-5-1 0,-2 0 0,-2-2 0,-5 0 0,0 0 0,-5-3 0,-3-1 0,-1 3 0,-4-5 0,-2 2 0,0-3 0,-1 1 0,-3-1 0,-3 1 0,0 3 0,-1 1 0,-3 0 0,1 4 0,-4 1 0,-2 1 0,1 2 0,-7 1 0,1 0 0,-5 2 0,0 2 0,-5 0 0,0 3 0,-3 6 0,-1 4 0,-2 5 0,2 3 0,-3 45-57,-5-40-26,5 8-4,-4-7-2,0 5-4,-4-9 1</inkml:trace>
        <inkml:trace contextRef="#ctx0" brushRef="#br1" timeOffset="63115.61">1281 6555 19,'-7'-11'58,"7"1"7,-6 2 0,6-27-22,0 35-1,0-12-6,0 12-7,0 0-7,0 0-7,0 0-6,0 0 1,2 12-1,-1 5 0,-1 8 0,1 6 2,1 5 1,2 9 1,1 7 0,1-5-4,0 6-2,1-9-3,0-4-2,1-2-2,-1-7 0,1-7 0,-7-9 0,3 1 0,-2-7 0,0-3 0,-2-6 0,0 0 0,0 0 0,0 0 0,0 0 0,0 38-41,0-38-40,6-9-3,-6-9-2,5-4-9,-3-13 1</inkml:trace>
      </inkml:traceGroup>
      <inkml:traceGroup>
        <inkml:annotationXML>
          <emma:emma xmlns:emma="http://www.w3.org/2003/04/emma" version="1.0">
            <emma:interpretation id="{FF8FE859-6C00-40C6-867D-B4C3DDE85E04}" emma:medium="tactile" emma:mode="ink">
              <msink:context xmlns:msink="http://schemas.microsoft.com/ink/2010/main" type="line" rotatedBoundingBox="4120,13330 7577,13238 7590,13734 4134,13826"/>
            </emma:interpretation>
          </emma:emma>
        </inkml:annotationXML>
        <inkml:traceGroup>
          <inkml:annotationXML>
            <emma:emma xmlns:emma="http://www.w3.org/2003/04/emma" version="1.0">
              <emma:interpretation id="{839014E7-B28F-479E-AA14-06EEA4EC2A33}" emma:medium="tactile" emma:mode="ink">
                <msink:context xmlns:msink="http://schemas.microsoft.com/ink/2010/main" type="inkWord" rotatedBoundingBox="4121,13349 4561,13337 4573,13814 4133,13826"/>
              </emma:interpretation>
              <emma:one-of disjunction-type="recognition" id="oneOf45">
                <emma:interpretation id="interp225" emma:lang="ko-KR" emma:confidence="0">
                  <emma:literal>2</emma:literal>
                </emma:interpretation>
                <emma:interpretation id="interp226" emma:lang="ko-KR" emma:confidence="0">
                  <emma:literal>그</emma:literal>
                </emma:interpretation>
                <emma:interpretation id="interp227" emma:lang="ko-KR" emma:confidence="0">
                  <emma:literal>고</emma:literal>
                </emma:interpretation>
                <emma:interpretation id="interp228" emma:lang="ko-KR" emma:confidence="0">
                  <emma:literal>크</emma:literal>
                </emma:interpretation>
                <emma:interpretation id="interp22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4261.6756">2444 6535 7,'0'0'38,"-20"-5"11,20 5-17,-8-8 7,8 8 5,-8-8 0,8 8 0,-3-11-2,3 11-5,-1-11-8,1 11-9,0-12-7,0 12-6,0-12-2,0 12-2,13-13 0,1 5-2,6 0-2,2 2 0,6 0 0,2 4 1,4 2 1,-3 4 0,1 9 0,-7 2 2,-5 7 1,-7 7 2,-7 4 0,-6 5 0,-15 2 0,-9 0 1,-6 3-2,-8 1 0,-3-5-1,-6-4-2,2-5-2,3-7 0,7-7 0,9-4 0,2-7 0,11-3 0,13-2 0,0 0 0,5-7 0,13 2 0,5 1 0,4-4 0,5 4 0,5-1 0,2 2 0,0 0 0,0 2 0,-3-1 0,-3 0 0,0 2 0,-7 0 0,-6 0 0,-5 2-18,-6 0-62,-9-2-3,8 0-2,-8 0-5,-2-13-4</inkml:trace>
        </inkml:traceGroup>
        <inkml:traceGroup>
          <inkml:annotationXML>
            <emma:emma xmlns:emma="http://www.w3.org/2003/04/emma" version="1.0">
              <emma:interpretation id="{247A7832-E2CB-4C5C-BC1C-EFE4651BFE99}" emma:medium="tactile" emma:mode="ink">
                <msink:context xmlns:msink="http://schemas.microsoft.com/ink/2010/main" type="inkWord" rotatedBoundingBox="5680,13305 6118,13293 6129,13692 5690,13704"/>
              </emma:interpretation>
              <emma:one-of disjunction-type="recognition" id="oneOf46">
                <emma:interpretation id="interp230" emma:lang="ko-KR" emma:confidence="0">
                  <emma:literal>2</emma:literal>
                </emma:interpretation>
                <emma:interpretation id="interp231" emma:lang="ko-KR" emma:confidence="0">
                  <emma:literal>그</emma:literal>
                </emma:interpretation>
                <emma:interpretation id="interp232" emma:lang="ko-KR" emma:confidence="0">
                  <emma:literal>Z</emma:literal>
                </emma:interpretation>
                <emma:interpretation id="interp233" emma:lang="ko-KR" emma:confidence="0">
                  <emma:literal>z</emma:literal>
                </emma:interpretation>
                <emma:interpretation id="interp234" emma:lang="ko-KR" emma:confidence="0">
                  <emma:literal>근</emma:literal>
                </emma:interpretation>
              </emma:one-of>
            </emma:emma>
          </inkml:annotationXML>
          <inkml:trace contextRef="#ctx0" brushRef="#br1" timeOffset="65304.7352">3926 6437 54,'0'0'66,"-14"-8"3,14 8 0,-7 19-23,7-19-12,3-11-7,-3 11-6,15-15-5,0 6-5,1 1-4,6 2-4,4 0 0,1 0-1,0 2 0,2 2 0,-4 4 0,-4 5 2,-3 2-1,-3 5 2,-6 7 1,-6 2 0,-3 5 2,-12 3 0,-6-3 0,-5 4-1,-5-1-1,-6-1 0,-2-4-2,0-3 0,3-2-2,7-4-2,0-4 0,9-4 0,3-5 0,14-4 0,-5 12 0,5-12 0,17 6 0,2-5 0,7 2 0,1 0 0,9-1 0,4-1 0,0-1 0,1 0 0,-3 0 0,-2 0 0,-5-2 0,-2 1 0,-9-2 0,-1 3 0,-7-5 0,-4 5-33,-8 0-47,0 0-5,0 0-1,0 0-6,0 0-1</inkml:trace>
        </inkml:traceGroup>
        <inkml:traceGroup>
          <inkml:annotationXML>
            <emma:emma xmlns:emma="http://www.w3.org/2003/04/emma" version="1.0">
              <emma:interpretation id="{92525CEB-FBBF-4B1E-B0E6-3510EDF5C094}" emma:medium="tactile" emma:mode="ink">
                <msink:context xmlns:msink="http://schemas.microsoft.com/ink/2010/main" type="inkWord" rotatedBoundingBox="7013,13253 7577,13238 7589,13686 7025,13701"/>
              </emma:interpretation>
              <emma:one-of disjunction-type="recognition" id="oneOf47">
                <emma:interpretation id="interp235" emma:lang="ko-KR" emma:confidence="0">
                  <emma:literal>2</emma:literal>
                </emma:interpretation>
                <emma:interpretation id="interp236" emma:lang="ko-KR" emma:confidence="0">
                  <emma:literal>그</emma:literal>
                </emma:interpretation>
                <emma:interpretation id="interp237" emma:lang="ko-KR" emma:confidence="0">
                  <emma:literal>고</emma:literal>
                </emma:interpretation>
                <emma:interpretation id="interp238" emma:lang="ko-KR" emma:confidence="0">
                  <emma:literal>二</emma:literal>
                </emma:interpretation>
                <emma:interpretation id="interp23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7023.8336">5425 6448 12,'-22'-8'51,"14"3"7,-4-1 2,-16-1-25,28 7 3,-10-15-4,10 15 0,-5-11-5,5 11-3,-2-11-5,2 11-6,0-12-2,0 12-4,10-15-3,-3 5-2,6 2-2,2 2-1,5 3-1,6 1 0,0 2 1,2 2-1,-2 9 1,2 4 0,-6 3 2,-3 5 1,-11 4 0,-8 4 1,-10 4 1,-11 2 0,-9 0 1,-7-2-1,-6 1 1,-1-5-2,-2-4 2,4-5-7,4-5 0,5-4 0,10-6 0,7-2 0,16-5 0,0 0 0,4 9 0,16-9 0,6 1 0,8 0 0,5-1 0,6 0 0,2 0 0,3-3 0,-2-1 0,-1 4 0,-2-3 0,-5 0 0,-5 3 0,-6-1 0,-6 1 0,-7 0 0,-8 3-80,0 5-2,-8-8-2,0 0-5,-8 3-5</inkml:trace>
        </inkml:traceGroup>
      </inkml:traceGroup>
    </inkml:traceGroup>
    <inkml:traceGroup>
      <inkml:annotationXML>
        <emma:emma xmlns:emma="http://www.w3.org/2003/04/emma" version="1.0">
          <emma:interpretation id="{C18FF474-F274-4139-9210-A360A565C873}" emma:medium="tactile" emma:mode="ink">
            <msink:context xmlns:msink="http://schemas.microsoft.com/ink/2010/main" type="paragraph" rotatedBoundingBox="2903,14290 7449,14132 7492,15360 2946,155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D129B80-D69A-4097-8430-89D4EAF9A06F}" emma:medium="tactile" emma:mode="ink">
              <msink:context xmlns:msink="http://schemas.microsoft.com/ink/2010/main" type="line" rotatedBoundingBox="2903,14290 7449,14132 7492,15360 2946,15518"/>
            </emma:interpretation>
          </emma:emma>
        </inkml:annotationXML>
        <inkml:traceGroup>
          <inkml:annotationXML>
            <emma:emma xmlns:emma="http://www.w3.org/2003/04/emma" version="1.0">
              <emma:interpretation id="{69D83E33-662E-4760-A534-03924289A4C6}" emma:medium="tactile" emma:mode="ink">
                <msink:context xmlns:msink="http://schemas.microsoft.com/ink/2010/main" type="inkWord" rotatedBoundingBox="2903,14290 7449,14132 7492,15360 2946,15518"/>
              </emma:interpretation>
              <emma:one-of disjunction-type="recognition" id="oneOf48">
                <emma:interpretation id="interp240" emma:lang="ko-KR" emma:confidence="0">
                  <emma:literal>빠</emma:literal>
                </emma:interpretation>
                <emma:interpretation id="interp241" emma:lang="ko-KR" emma:confidence="0">
                  <emma:literal>몌</emma:literal>
                </emma:interpretation>
                <emma:interpretation id="interp242" emma:lang="ko-KR" emma:confidence="0">
                  <emma:literal>때</emma:literal>
                </emma:interpretation>
                <emma:interpretation id="interp243" emma:lang="ko-KR" emma:confidence="0">
                  <emma:literal>혜</emma:literal>
                </emma:interpretation>
                <emma:interpretation id="interp244" emma:lang="ko-KR" emma:confidence="0">
                  <emma:literal>떼</emma:literal>
                </emma:interpretation>
              </emma:one-of>
            </emma:emma>
          </inkml:annotationXML>
          <inkml:trace contextRef="#ctx0" brushRef="#br2" timeOffset="105263.0207">4217 7360 20,'0'0'63,"0"-15"8,0 15 0,0-9-25,0 9-5,0-9-3,0 9-4,0 0-7,0-9-8,0 9-7,0 0-3,0-12-2,0 12-1,0 0-2,0-10 0,0 10-2,0 0 1,-8-9-1,8 9-1,-13-9 1,5 5-1,-1 1 0,-3 0 0,-1 2 0,0 1-1,-3 0 0,-1 6 0,0 1 0,-6 4-1,-2 2 1,-4 4 0,0 3-1,-3 0 1,-1 6-1,-2-2 1,0 4-1,1-1 1,2 5-1,-2-3 0,0 2 0,2 2 1,-1 3 0,5 1-1,1 1 1,5 2 0,3-1 2,4 1-1,6 2 1,5 1-1,4 1 2,1 0-1,7 2 1,4-3-1,2 3 0,5-5 0,0 2 1,6-3 0,4-5 0,5 0-1,-1-3 0,7-3-2,-1-3 0,4-1 0,2-6 0,-2-3 0,-1-3 0,3-1 0,-2-10 0,0-2 0,-1-2 0,3-6 0,-2-5 0,-1-2 0,-1-6 0,-1-7 0,-4 2 0,-4-2 0,-2-5 0,-9-2 0,1 0 0,-7-4 0,-3-1 0,-2-2 0,-6-2 0,-3-1 0,-1-1 0,-1-2 0,-6 0 0,0-1 0,-1 1 0,-4 4 0,-2-1 0,-2 2 0,0 1 0,-2 3 0,-3 3 0,-1-2 0,-1 7 0,0 0 0,-1 6 0,-5 3 0,1 3 0,-6 11 0,-4 2 0,-8 12-52,-1 8-34,-13 2-2,-1 5-5,-8 1-8,4 6 10</inkml:trace>
          <inkml:trace contextRef="#ctx0" brushRef="#br1" timeOffset="75403.3127">3880 7728 20,'-12'0'61,"12"0"6,-13-7 1,13 7-28,-10-9-4,10 9-3,-7-10-5,7 10-4,-6-13-7,6 13-4,-2-15-3,2 15-2,0-15-2,6 6-2,3 1-1,5-1-2,4 1-1,4 3 0,2-1 0,4 4-1,2 2 1,-1 8-2,-5 4 2,-2 6 2,-7 6 1,-5 7 0,-8 2 1,-5 5 1,-11 0 1,-6 2 0,-3-1 0,-5-4-1,-6 0 0,3-7 0,0-4-2,4-6 1,4-2-1,4-7-1,4-4-1,5-2-1,10-3 0,0 0 0,6 5 1,9-5 0,6 0-1,8 0 1,5-1 2,6-2-1,6-2 0,1 2 0,1-1-2,-5 1 0,-5 0 0,-3 3 0,-8 0 0,-5 2-3,-9 0-2,-2 4-5,-11-6-17,0 0-50,0 0-3,3-4-2,-3 4-5,0-18-3</inkml:trace>
          <inkml:trace contextRef="#ctx0" brushRef="#br1" timeOffset="76344.3667">5413 7500 55,'-15'16'74,"1"10"8,-1 6-3,-1 7-33,4 7-4,4 6-1,-4 2-7,9 4-9,0 1-9,1-6-9,2-6-1,0-6-5,5-2-7,0-12-25,-5 0-45,10-11-4,-10-16-3,11 6-6,-11-12-4</inkml:trace>
          <inkml:trace contextRef="#ctx0" brushRef="#br1" timeOffset="76095.3524">5045 7598 30,'-6'-14'76,"6"14"0,-5-11-2,5 11-4,24-8-39,-24 8-3,0 0-12,2 6-6,-2 6-2,0 8-1,0 4 1,-3 1 2,0 6 2,-1 0 1,-1-1-2,2-2-2,0-5-4,3-1 0,0-6-2,6-3 1,6-4-1,3-1-1,5-1-2,4-5 0,8 0 0,4-2 0,5-3 0,7-3 0,2-3 0,0 0 0,2-2 0,-6 0 0,-3 0 0,-4 1 0,-6 1 0,-10 5 0,-4-2 0,-8 4 0,-3 0 0,-8 2 0,0 0 0,0 0-9,0 0-39,0 0-34,0 0-2,-8-8-3,8 8-5,-15-17 1</inkml:trace>
          <inkml:trace contextRef="#ctx0" brushRef="#br1" timeOffset="73238.189">2383 7709 36,'0'0'60,"0"-9"2,0 9-1,-12-1-30,12 1-6,-13 0-3,2 3-5,0 7-2,-5 2-1,4 6 1,-6 5 1,4 1 2,0 8-1,3 3-2,7 5-1,1-1-3,6-3-1,9-2-1,11-6-2,5-4 0,11-14-1,2-6 1,6-10-2,3-12 0,1-8-2,-7-4 0,-5-4-3,-6-4 0,-11-3 0,-10 3 0,-10 0 0,-6 3 0,-15 3 0,-5 8 0,-8 3 0,-6 9 0,-2 10 0,-3 2 0,4 10-8,0 6-14,6 4-30,12 10-27,0-1-2,16-6-6,2-3-2,7-1-1</inkml:trace>
          <inkml:trace contextRef="#ctx0" brushRef="#br1" timeOffset="72664.1562">1383 7887 13,'6'-5'41,"-6"5"1,-8-12-24,8 12-1,-3-9 1,3 9 4,-4-9 2,4 9 2,-7-9-2,7 9 0,-11-8-1,11 8-4,-17-11-2,2 7-4,0 1-4,-4 0-3,0 2-2,-4 1 1,0 4 0,-1 8-1,1 1 2,5 4 2,-2 5 0,8 1 1,-2 8 0,6 5-1,7-3-1,1 4 2,4-3-3,7 3 0,8-8 0,1-3-1,10-6 1,3-8-1,7-8 1,0-4 0,4-9 0,-3-9-1,-1-5-1,-6-4 0,-7-7-1,-8 0 0,-6-3-1,-9 0-2,-4 3 0,-11 3 0,-5 2 0,-2 2 0,-6 6 0,-4 0 0,-5 8 0,3 4 0,1 5 0,-1 4-4,4 1-1,-1 6-5,7 9-7,1-2-15,8 5-18,10 2-30,1-1-1,7-1-4,3-9-3</inkml:trace>
        </inkml:traceGroup>
      </inkml:traceGroup>
    </inkml:traceGroup>
    <inkml:traceGroup>
      <inkml:annotationXML>
        <emma:emma xmlns:emma="http://www.w3.org/2003/04/emma" version="1.0">
          <emma:interpretation id="{9611E601-E969-47FA-934B-8E8135DD2A9F}" emma:medium="tactile" emma:mode="ink">
            <msink:context xmlns:msink="http://schemas.microsoft.com/ink/2010/main" type="paragraph" rotatedBoundingBox="3057,15393 26173,14637 26207,15677 3091,164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A06AC79-3B99-49F8-8515-A3016B9ADC6F}" emma:medium="tactile" emma:mode="ink">
              <msink:context xmlns:msink="http://schemas.microsoft.com/ink/2010/main" type="line" rotatedBoundingBox="3057,15393 26173,14637 26207,15677 3091,16433"/>
            </emma:interpretation>
          </emma:emma>
        </inkml:annotationXML>
        <inkml:traceGroup>
          <inkml:annotationXML>
            <emma:emma xmlns:emma="http://www.w3.org/2003/04/emma" version="1.0">
              <emma:interpretation id="{A57220B2-96C5-4B9D-86BB-146155BCDD16}" emma:medium="tactile" emma:mode="ink">
                <msink:context xmlns:msink="http://schemas.microsoft.com/ink/2010/main" type="inkWord" rotatedBoundingBox="3071,15835 3555,15820 3567,16192 3083,16208"/>
              </emma:interpretation>
              <emma:one-of disjunction-type="recognition" id="oneOf49">
                <emma:interpretation id="interp245" emma:lang="ko-KR" emma:confidence="0">
                  <emma:literal>0</emma:literal>
                </emma:interpretation>
                <emma:interpretation id="interp246" emma:lang="ko-KR" emma:confidence="0">
                  <emma:literal>〇</emma:literal>
                </emma:interpretation>
                <emma:interpretation id="interp247" emma:lang="ko-KR" emma:confidence="0">
                  <emma:literal>o</emma:literal>
                </emma:interpretation>
                <emma:interpretation id="interp248" emma:lang="ko-KR" emma:confidence="0">
                  <emma:literal>ㅇ</emma:literal>
                </emma:interpretation>
                <emma:interpretation id="interp24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79095.524">1429 9022 0,'0'0'49,"0"-18"4,0 7 1,0 1-26,0 0-1,0 1-3,0 1-2,2 0-2,2-2-4,-4 10-1,3-13-1,-3 13-2,0 0-2,2-9 0,-2 9-2,0 0-1,0 0-3,-8-4 0,8 4-2,-16 1 0,1 8 1,1-1 0,-2 9 1,-7-1 2,6 10 2,-5-2 0,4 6 1,1 2-2,9 1 2,0 4-3,8-5 1,12 1 1,8-7-2,11-3 0,7-8 0,11-5 2,2-10-1,1-7 0,0-10-2,0-9-1,-8-2-1,-8-5-3,-11-2 0,-11-2 0,-9 3 0,-7 0 0,-13 4 0,-8 5 0,-8 4 0,-3 6 0,-3 5 0,-2 2-2,5 8-6,2 2-7,6 10-13,4 3-17,6 1-34,7 6-2,3-6-5,6 5-1,0-7 7</inkml:trace>
        </inkml:traceGroup>
        <inkml:traceGroup>
          <inkml:annotationXML>
            <emma:emma xmlns:emma="http://www.w3.org/2003/04/emma" version="1.0">
              <emma:interpretation id="{26D5227A-07E1-4D53-9B71-EFA4B379C9E3}" emma:medium="tactile" emma:mode="ink">
                <msink:context xmlns:msink="http://schemas.microsoft.com/ink/2010/main" type="inkWord" rotatedBoundingBox="4231,15770 4674,15755 4688,16191 4245,16205"/>
              </emma:interpretation>
              <emma:one-of disjunction-type="recognition" id="oneOf50">
                <emma:interpretation id="interp250" emma:lang="ko-KR" emma:confidence="0">
                  <emma:literal>0</emma:literal>
                </emma:interpretation>
                <emma:interpretation id="interp251" emma:lang="ko-KR" emma:confidence="0">
                  <emma:literal>〇</emma:literal>
                </emma:interpretation>
                <emma:interpretation id="interp252" emma:lang="ko-KR" emma:confidence="0">
                  <emma:literal>o</emma:literal>
                </emma:interpretation>
                <emma:interpretation id="interp253" emma:lang="ko-KR" emma:confidence="0">
                  <emma:literal>ㅇ</emma:literal>
                </emma:interpretation>
                <emma:interpretation id="interp25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80858.6249">2558 8963 33,'3'-10'51,"-2"-2"7,0 2-26,-1 10 1,3-15-1,-3 15-1,3-10-1,-3 10-5,0 0-7,0 0-5,0 0-4,-13-8-1,3 10-2,-7 4 2,1 10 1,-4 3 1,0 8 1,-1 4 2,6 8-1,3 5 1,7 1-1,5-1-3,3-6-2,14-6 0,10-10-1,8-5-1,5-13 1,4-9-2,8-14-4,3-8 0,-5-8 0,-6-5 0,-11-4 0,-10-1 0,-10 2 0,-12 0 0,-8 8 0,-13 0 0,-10 7 0,-1 8 0,-4 8 0,0 3 0,-2 9 0,3 2-15,4 10-23,10 8-15,3 2-28,10 2-3,1-7-4,10 5-2</inkml:trace>
        </inkml:traceGroup>
        <inkml:traceGroup>
          <inkml:annotationXML>
            <emma:emma xmlns:emma="http://www.w3.org/2003/04/emma" version="1.0">
              <emma:interpretation id="{D203E141-CF09-4E00-AD3D-B9F2F3E18C3F}" emma:medium="tactile" emma:mode="ink">
                <msink:context xmlns:msink="http://schemas.microsoft.com/ink/2010/main" type="inkWord" rotatedBoundingBox="5905,15611 6236,16167 5784,16436 5453,15880"/>
              </emma:interpretation>
              <emma:one-of disjunction-type="recognition" id="oneOf51">
                <emma:interpretation id="interp255" emma:lang="ko-KR" emma:confidence="0">
                  <emma:literal>2</emma:literal>
                </emma:interpretation>
                <emma:interpretation id="interp256" emma:lang="ko-KR" emma:confidence="0">
                  <emma:literal>그</emma:literal>
                </emma:interpretation>
                <emma:interpretation id="interp257" emma:lang="ko-KR" emma:confidence="0">
                  <emma:literal>고</emma:literal>
                </emma:interpretation>
                <emma:interpretation id="interp258" emma:lang="ko-KR" emma:confidence="0">
                  <emma:literal>z</emma:literal>
                </emma:interpretation>
                <emma:interpretation id="interp25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82641.7269">3915 8878 8,'-10'0'55,"10"0"8,-16-6 3,16 6-30,-13-10 1,13 10-3,-6-7-4,6 7-7,-1-12-5,1 12-5,4-13-5,-4 13-2,15-17-2,0 7-1,1-1-1,3 3 0,3 2 0,3 1-1,-2 5 0,3 6 0,-3 5 0,-3 7 3,-5 5 1,-4 7 2,-10 5 1,-3 8 0,-13-2 1,-8 3 0,-3-1-2,-8 0-1,-1-2-1,0-5-1,4-6-1,4-9-1,6-4-1,5-1-1,4-6 1,12-10 0,0 10 0,7-8 0,9-1 0,8-1 0,7 0 3,6 0-1,8 0 1,3 0-2,2-3-2,-1 0 0,-2-1 0,-1 2 0,-6-2 0,-5 2 0,-8-1 0,-5 2 0,-8-2-15,-3 2-25,-1-1-40,-10 2-3,9-12-3,-9-2-1,4-2-3</inkml:trace>
        </inkml:traceGroup>
        <inkml:traceGroup>
          <inkml:annotationXML>
            <emma:emma xmlns:emma="http://www.w3.org/2003/04/emma" version="1.0">
              <emma:interpretation id="{C498FEF3-4B52-4B7F-AFC7-D36A74D53166}" emma:medium="tactile" emma:mode="ink">
                <msink:context xmlns:msink="http://schemas.microsoft.com/ink/2010/main" type="inkWord" rotatedBoundingBox="6992,15512 7497,15809 7234,16255 6730,15958"/>
              </emma:interpretation>
              <emma:one-of disjunction-type="recognition" id="oneOf52">
                <emma:interpretation id="interp260" emma:lang="ko-KR" emma:confidence="0">
                  <emma:literal>4</emma:literal>
                </emma:interpretation>
                <emma:interpretation id="interp261" emma:lang="ko-KR" emma:confidence="0">
                  <emma:literal>+</emma:literal>
                </emma:interpretation>
                <emma:interpretation id="interp262" emma:lang="ko-KR" emma:confidence="0">
                  <emma:literal>나</emma:literal>
                </emma:interpretation>
                <emma:interpretation id="interp263" emma:lang="ko-KR" emma:confidence="0">
                  <emma:literal>千</emma:literal>
                </emma:interpretation>
                <emma:interpretation id="interp26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83255.7619">5122 8760 30,'-7'-10'77,"7"10"1,-11-15-1,11 15-4,2-14-34,-2 14-6,-7 2-13,0 10-7,-6 3-5,2 6-2,-3 3-2,-1 4 1,2 4 0,3-2 1,4-3-1,3-1 1,3-4 0,12-5 0,6-2-1,5-4 1,8-5-3,7-3-3,4-3 0,9 0 0,2-4 0,-1-2 0,3-3 0,-1-1 0,-7 0 0,-5 1 0,-5 4 0,-10-1 0,-8 1 0,-2 4 0,-6-1 0,-11 2 0,0 0 0,8 0-16,-8 0-16,0 0-20,0 0-30,0 0-2,0 0-4,-8 0 2</inkml:trace>
          <inkml:trace contextRef="#ctx0" brushRef="#br1" timeOffset="83526.7775">5395 8727 38,'-9'17'77,"-2"5"4,3 6 0,-3 5-3,3 8-42,2 4-1,-3 7-1,1 0-9,-2 0-10,4-6-6,0 1-7,2-10-2,4-6 0,0-8-4,4-7-37,10-4-37,-4-12-4,7-2-3,-8-17-6,9-1-1</inkml:trace>
        </inkml:traceGroup>
        <inkml:traceGroup>
          <inkml:annotationXML>
            <emma:emma xmlns:emma="http://www.w3.org/2003/04/emma" version="1.0">
              <emma:interpretation id="{1B2E7B87-91D0-48D2-9B75-C51CB42E19A6}" emma:medium="tactile" emma:mode="ink">
                <msink:context xmlns:msink="http://schemas.microsoft.com/ink/2010/main" type="inkWord" rotatedBoundingBox="12233,15556 12889,15534 12903,15962 12247,15984"/>
              </emma:interpretation>
              <emma:one-of disjunction-type="recognition" id="oneOf53">
                <emma:interpretation id="interp265" emma:lang="ko-KR" emma:confidence="0">
                  <emma:literal>0</emma:literal>
                </emma:interpretation>
                <emma:interpretation id="interp266" emma:lang="ko-KR" emma:confidence="0">
                  <emma:literal>〇</emma:literal>
                </emma:interpretation>
                <emma:interpretation id="interp267" emma:lang="ko-KR" emma:confidence="0">
                  <emma:literal>ㅇ</emma:literal>
                </emma:interpretation>
                <emma:interpretation id="interp268" emma:lang="ko-KR" emma:confidence="0">
                  <emma:literal>o</emma:literal>
                </emma:interpretation>
                <emma:interpretation id="interp26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27585.2974">10654 8748 37,'-6'-12'44,"6"12"5,-17-8-23,9 3-1,-1 3 4,-3-1 1,-1 3 1,-3 0 1,1 0-1,-4 7-2,-1 5 1,0 9-6,-3 4-3,4 6-3,3 3-2,5 5-2,3-1-2,8 1-3,10-4-5,11-8-4,11-10 0,12-1 0,6-14 0,10-7 0,5-12 0,6-7 0,-2-8 0,-4-4 0,-8-3 0,-10-3 0,-11 0 0,-17 4 0,-15 2 0,-10 3 0,-15 2 0,-11 3 0,-15 12 0,-6 4 0,-8 8 0,-1 4 0,-1 6 0,11 6-28,2 8-24,9 2-28,14-6-1,9-1-5,18-3-9,10-7 6</inkml:trace>
        </inkml:traceGroup>
        <inkml:traceGroup>
          <inkml:annotationXML>
            <emma:emma xmlns:emma="http://www.w3.org/2003/04/emma" version="1.0">
              <emma:interpretation id="{FEBCFACB-A344-452C-A71F-22C9741030A3}" emma:medium="tactile" emma:mode="ink">
                <msink:context xmlns:msink="http://schemas.microsoft.com/ink/2010/main" type="inkWord" rotatedBoundingBox="13564,15511 14234,15360 14320,15742 13650,15893"/>
              </emma:interpretation>
              <emma:one-of disjunction-type="recognition" id="oneOf54">
                <emma:interpretation id="interp270" emma:lang="ko-KR" emma:confidence="0">
                  <emma:literal>0</emma:literal>
                </emma:interpretation>
                <emma:interpretation id="interp271" emma:lang="ko-KR" emma:confidence="0">
                  <emma:literal>ㅇ</emma:literal>
                </emma:interpretation>
                <emma:interpretation id="interp272" emma:lang="ko-KR" emma:confidence="0">
                  <emma:literal>〇</emma:literal>
                </emma:interpretation>
                <emma:interpretation id="interp273" emma:lang="ko-KR" emma:confidence="0">
                  <emma:literal>o</emma:literal>
                </emma:interpretation>
                <emma:interpretation id="interp27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28123.3283">12038 8562 65,'6'-11'75,"-2"-5"-2,1 8 1,-5 8-3,-15 0-41,-1 5-4,-7 10-4,-4 7-22,-5 5 21,2 9-3,-5 4-3,5 5-2,6-2-5,9 0-8,9 0 0,13-10 0,20-8 0,15-7 0,14-10 0,13-9 0,10-9 0,1-11 0,1-4 0,-9-6 0,-10-6 0,-16-2 0,-16 0 0,-19-3 0,-14 5 0,-21 1 0,-13 5 0,-13 6 0,-8 8 0,-4 8 0,-4 7 0,6 5-42,5 13-39,15 3-4,19-1-2,14 2-5,12-3-1</inkml:trace>
        </inkml:traceGroup>
        <inkml:traceGroup>
          <inkml:annotationXML>
            <emma:emma xmlns:emma="http://www.w3.org/2003/04/emma" version="1.0">
              <emma:interpretation id="{F2CAB924-DDFA-4A6D-88C3-E5AC752975C7}" emma:medium="tactile" emma:mode="ink">
                <msink:context xmlns:msink="http://schemas.microsoft.com/ink/2010/main" type="inkWord" rotatedBoundingBox="14738,15500 15104,15214 15380,15567 15013,15853"/>
              </emma:interpretation>
              <emma:one-of disjunction-type="recognition" id="oneOf55">
                <emma:interpretation id="interp275" emma:lang="ko-KR" emma:confidence="0">
                  <emma:literal>0</emma:literal>
                </emma:interpretation>
                <emma:interpretation id="interp276" emma:lang="ko-KR" emma:confidence="0">
                  <emma:literal>〇</emma:literal>
                </emma:interpretation>
                <emma:interpretation id="interp277" emma:lang="ko-KR" emma:confidence="0">
                  <emma:literal>o</emma:literal>
                </emma:interpretation>
                <emma:interpretation id="interp278" emma:lang="ko-KR" emma:confidence="0">
                  <emma:literal>°</emma:literal>
                </emma:interpretation>
                <emma:interpretation id="interp279" emma:lang="ko-KR" emma:confidence="0">
                  <emma:literal>ㅿ</emma:literal>
                </emma:interpretation>
              </emma:one-of>
            </emma:emma>
          </inkml:annotationXML>
          <inkml:trace contextRef="#ctx0" brushRef="#br1" timeOffset="128593.3551">13375 8479 58,'17'-9'80,"-7"1"1,-6 0-5,-4 8-1,-8 0-33,-15 5-8,-11 9-13,-7 6-4,-10 5-17,1 6 15,-1 2-3,6 2-12,9-1 0,14 1 0,13-4 0,18 0 0,15-7 0,17-6 0,9-11 0,8-5 0,5-3 0,-4-11 0,-3-8 0,-12-4 0,-11-10 0,-16-3 0,-13 4 0,-14-6 0,-15 2 0,-15 3 0,-8 1 0,0 3 0,-4 5 0,5 11 0,3 2-50,16 8-33,16 2-2,12 2-4,12 2-4,15 3 1</inkml:trace>
        </inkml:traceGroup>
        <inkml:traceGroup>
          <inkml:annotationXML>
            <emma:emma xmlns:emma="http://www.w3.org/2003/04/emma" version="1.0">
              <emma:interpretation id="{CC5F40BE-AD37-4503-A57E-6A7042EA0E9A}" emma:medium="tactile" emma:mode="ink">
                <msink:context xmlns:msink="http://schemas.microsoft.com/ink/2010/main" type="inkWord" rotatedBoundingBox="15940,15379 16408,15272 16484,15602 16015,15709"/>
              </emma:interpretation>
              <emma:one-of disjunction-type="recognition" id="oneOf56">
                <emma:interpretation id="interp280" emma:lang="ko-KR" emma:confidence="0">
                  <emma:literal>0</emma:literal>
                </emma:interpretation>
                <emma:interpretation id="interp281" emma:lang="ko-KR" emma:confidence="0">
                  <emma:literal>〇</emma:literal>
                </emma:interpretation>
                <emma:interpretation id="interp282" emma:lang="ko-KR" emma:confidence="0">
                  <emma:literal>o</emma:literal>
                </emma:interpretation>
                <emma:interpretation id="interp283" emma:lang="ko-KR" emma:confidence="0">
                  <emma:literal>ㅇ</emma:literal>
                </emma:interpretation>
                <emma:interpretation id="interp28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28945.3753">14318 8433 75,'0'0'89,"0"0"-1,-20 0-3,0 12-1,-10 40-24,4-25-30,3 5-30,3 8 0,8-2 0,12 3 0,9-9 0,22-8 0,11-8 0,14-10 0,5-8 0,4-12 0,-4-11 0,-7-10 0,-14-2 0,-10-3 0,-18-1 0,-15 3 0,-18 3 0,-14 3 0,-9 13 0,-6 7-16,-4 8-68,-4 4-1,8 4-3,1 1-6,13 6-1</inkml:trace>
        </inkml:traceGroup>
        <inkml:traceGroup>
          <inkml:annotationXML>
            <emma:emma xmlns:emma="http://www.w3.org/2003/04/emma" version="1.0">
              <emma:interpretation id="{3CE19446-885C-490F-9A52-0B7626DC35E1}" emma:medium="tactile" emma:mode="ink">
                <msink:context xmlns:msink="http://schemas.microsoft.com/ink/2010/main" type="inkWord" rotatedBoundingBox="19465,14909 22983,14794 23014,15752 19496,15867"/>
              </emma:interpretation>
              <emma:one-of disjunction-type="recognition" id="oneOf57">
                <emma:interpretation id="interp285" emma:lang="ko-KR" emma:confidence="0">
                  <emma:literal>와</emma:literal>
                </emma:interpretation>
                <emma:interpretation id="interp286" emma:lang="ko-KR" emma:confidence="0">
                  <emma:literal>ㄸ</emma:literal>
                </emma:interpretation>
                <emma:interpretation id="interp287" emma:lang="ko-KR" emma:confidence="0">
                  <emma:literal>은</emma:literal>
                </emma:interpretation>
                <emma:interpretation id="interp288" emma:lang="ko-KR" emma:confidence="0">
                  <emma:literal>언</emma:literal>
                </emma:interpretation>
                <emma:interpretation id="interp28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46979.4068">17867 8446 14,'-16'3'67,"-3"-3"3,6 0 2,-2 0 0,4 2-34,11-2-5,-11 16-3,11-4-8,0 1-4,5 0-3,9 0-4,2-1-3,7-2-2,8-3-1,5-3-1,3-4-2,1-6-1,5-5-1,-2-4-2,1-6-2,-5-3-1,-4-5-2,-8-1 0,-8 4-1,-8-4 1,-8 6 0,-9-2 2,-9 5 1,-12 6 2,-8 12 4,-8 3 4,-7 2 0,-4 19 5,-5 6 1,3 11 2,-3 6 0,5 8-1,6 2-13,11 4 3,10-1-3,13-2 0,13-8 0,12-6 0,16-7 0,16-9 0,7-10 0,10-3 0,5-12 0,1 0 0,-4-8 0,-1-6-75,-3 0-11,-9-8-1,-3 0-6,-13-6-4</inkml:trace>
          <inkml:trace contextRef="#ctx0" brushRef="#br0" timeOffset="147309.4253">18657 8465 5,'30'-16'69,"-1"2"3,-4-5 1,-6 4 0,-2-2-3,-11 3-43,-6 14-6,-4-14-5,-15 14 1,-8 2 0,-8 12-3,-7 9 0,-11 5-1,-2 10-3,-1 5-10,1 7 0,6-2 0,13 3 0,6-7 0,18-1 0,12-10 0,17-3 0,19-11 0,12-6 0,13-8 0,14-5 0,-1-11 0,8-11-27,5-1-58,-11-14-2,-4-1 87,-14-13-90,-5-1-4,-17-10-2</inkml:trace>
        </inkml:traceGroup>
        <inkml:traceGroup>
          <inkml:annotationXML>
            <emma:emma xmlns:emma="http://www.w3.org/2003/04/emma" version="1.0">
              <emma:interpretation id="{2AFB4BB6-1CFF-4EEF-8E55-C61753ADC1D3}" emma:medium="tactile" emma:mode="ink">
                <msink:context xmlns:msink="http://schemas.microsoft.com/ink/2010/main" type="inkWord" rotatedBoundingBox="21073,15010 21254,15747 20872,15841 20691,15104"/>
              </emma:interpretation>
              <emma:one-of disjunction-type="recognition" id="oneOf58">
                <emma:interpretation id="interp290" emma:lang="ko-KR" emma:confidence="0">
                  <emma:literal>h</emma:literal>
                </emma:interpretation>
                <emma:interpretation id="interp291" emma:lang="ko-KR" emma:confidence="0">
                  <emma:literal>卜</emma:literal>
                </emma:interpretation>
                <emma:interpretation id="interp292" emma:lang="ko-KR" emma:confidence="0">
                  <emma:literal>“</emma:literal>
                </emma:interpretation>
                <emma:interpretation id="interp293" emma:lang="ko-KR" emma:confidence="0">
                  <emma:literal>"</emma:literal>
                </emma:interpretation>
                <emma:interpretation id="interp29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47717.449">19085 8145 7,'-12'-6'71,"12"6"8,-15 1 0,7 13 1,0 8 2,13 12-48,-5 17-1,-5 14-10,-2 6-23,3 11 23,0-1-23,4-1 0,0-4 0,0-10 0,5-13 0,2-12 0,1-17 0,0-20 0,6-5 0,-3-21 0,-1-11 0,5-8 0,-2-9 0,4-6 0,-1 2 0,3 3 0,-1 2 0,1 10 0,1 9 0,-1 8 0,3 14 0,-5 8 0,1 12 0,-3 13 0,-3 11 0,-1 4 0,-6 3 0,2 1 0,-3-1 0,0-1 0,-1-10 0,-1-2 0,1-9 0,3-7-56,2-2-29,-8-12-3,15-9-5,-7-10-6,9-3 9</inkml:trace>
        </inkml:traceGroup>
        <inkml:traceGroup>
          <inkml:annotationXML>
            <emma:emma xmlns:emma="http://www.w3.org/2003/04/emma" version="1.0">
              <emma:interpretation id="{E6C1543D-2376-4FC5-B00A-13CF22837BB9}" emma:medium="tactile" emma:mode="ink">
                <msink:context xmlns:msink="http://schemas.microsoft.com/ink/2010/main" type="inkWord" rotatedBoundingBox="21371,15347 21915,15269 21968,15635 21424,15714"/>
              </emma:interpretation>
              <emma:one-of disjunction-type="recognition" id="oneOf59">
                <emma:interpretation id="interp295" emma:lang="ko-KR" emma:confidence="0">
                  <emma:literal>e</emma:literal>
                </emma:interpretation>
                <emma:interpretation id="interp296" emma:lang="ko-KR" emma:confidence="0">
                  <emma:literal>으</emma:literal>
                </emma:interpretation>
                <emma:interpretation id="interp297" emma:lang="ko-KR" emma:confidence="0">
                  <emma:literal>요</emma:literal>
                </emma:interpretation>
                <emma:interpretation id="interp298" emma:lang="ko-KR" emma:confidence="0">
                  <emma:literal>오</emma:literal>
                </emma:interpretation>
                <emma:interpretation id="interp29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48219.4777">19672 8566 63,'-2'-9'86,"2"9"-2,-9-11-4,9 11-1,0 0-1,0 8-78,4 0 0,6-1 0,6 1 0,7-4 18,7-1-7,6-3-3,5-11-4,6-3-4,-2-5 0,0-7 0,-7-1 0,-6-3 0,-12-1 0,-14 7 0,-13 5 0,-19 7 0,-12 11 0,-9 5 0,-11 18 0,-6 9 0,2 9 0,4 1 0,11 2 0,10-1 0,17 0 0,14-7 0,17-5 0,19-9 0,15-5 0,6-4 0,11-1 0,0-10 0,6-34 0,-6 33 0,-13-5 0,-4-2-80,-18-7-11,-3-1-2,-16-10-4,0 7 97,-13 20 0,-2-35 0,-2-3-100</inkml:trace>
        </inkml:traceGroup>
        <inkml:traceGroup>
          <inkml:annotationXML>
            <emma:emma xmlns:emma="http://www.w3.org/2003/04/emma" version="1.0">
              <emma:interpretation id="{BFD3891D-8147-4881-9159-2A735D68446D}" emma:medium="tactile" emma:mode="ink">
                <msink:context xmlns:msink="http://schemas.microsoft.com/ink/2010/main" type="inkWord" rotatedBoundingBox="22088,15698 22121,14819 22239,14823 22207,15703"/>
              </emma:interpretation>
              <emma:one-of disjunction-type="recognition" id="oneOf60">
                <emma:interpretation id="interp300" emma:lang="ko-KR" emma:confidence="0">
                  <emma:literal>l</emma:literal>
                </emma:interpretation>
                <emma:interpretation id="interp301" emma:lang="ko-KR" emma:confidence="0">
                  <emma:literal>1</emma:literal>
                </emma:interpretation>
                <emma:interpretation id="interp302" emma:lang="ko-KR" emma:confidence="0">
                  <emma:literal>!</emma:literal>
                </emma:interpretation>
                <emma:interpretation id="interp303" emma:lang="ko-KR" emma:confidence="0">
                  <emma:literal>I</emma:literal>
                </emma:interpretation>
                <emma:interpretation id="interp30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50168.5889">20324 8188 29,'0'-30'35,"0"1"-23,0-4 5,2-1 6,0-5 4,0 4 7,2 4 5,-1 6-2,-1 5-1,-2 11 2,0 9-2,0 25 1,-5 19-6,-1 9-6,-3 19-4,2 7-1,-1 11-6,3 0-14,-6-2 0,4-8 0,0-12 0,5-7 0,0-17 0,2-8 0,0-12 0,0-10 0,4-4 0,-4-10 0,18 0 0,-7-9-38,2 3-21,-2-12-25,7-1-3,-6-10-2,8 0 89,-6-4-92</inkml:trace>
        </inkml:traceGroup>
        <inkml:traceGroup>
          <inkml:annotationXML>
            <emma:emma xmlns:emma="http://www.w3.org/2003/04/emma" version="1.0">
              <emma:interpretation id="{A01CEC53-F877-4F95-9C88-241BA9E5DC0D}" emma:medium="tactile" emma:mode="ink">
                <msink:context xmlns:msink="http://schemas.microsoft.com/ink/2010/main" type="inkWord" rotatedBoundingBox="22373,15103 23095,15295 22975,15745 22253,15553"/>
              </emma:interpretation>
              <emma:one-of disjunction-type="recognition" id="oneOf61">
                <emma:interpretation id="interp305" emma:lang="ko-KR" emma:confidence="0">
                  <emma:literal>애</emma:literal>
                </emma:interpretation>
                <emma:interpretation id="interp306" emma:lang="ko-KR" emma:confidence="0">
                  <emma:literal>에</emma:literal>
                </emma:interpretation>
                <emma:interpretation id="interp307" emma:lang="ko-KR" emma:confidence="0">
                  <emma:literal>데</emma:literal>
                </emma:interpretation>
                <emma:interpretation id="interp308" emma:lang="ko-KR" emma:confidence="0">
                  <emma:literal>여</emma:literal>
                </emma:interpretation>
                <emma:interpretation id="interp30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150859.6287">20598 8343 31,'0'0'58,"8"-12"9,-8 12 6,12 0-28,-57 5 2,30 10-5,-3 10-4,-4 5-3,2 5-6,-2 4-29,8 2 23,4-3-7,10-1-9,5-10-7,17-5 0,3-12 0,13-4 0,-1-6 0,2-9 0,-1-4 0,-7-8 0,-5 0 0,-11-2-3,-6 0-3,-9-4 0,0 2 2,-11-1 0,-1 2 2,-3-2 0,2 4 2,3-2 0,7 5 0,3 0 1,5 3 0,8 2 0,7 3 1,5 3-1,3 6 1,-1 2 2,-1 7 0,-2 7 1,-2 10 1,-5 7-6,-3 5 0,-6 4 0,-1 3 0,0 4 0,-6-6 0,0-2 0,-1-9 0,0-5 0,0-9 0,4-5 0,-4-11 0,0 0 0,6-12 0,-2-8 0,0-7 0,3-6 0,1-5 0,4-3 0,2-4 0,0 2 0,3 5 0,-1 5 0,4 10 0,-2 10 0,-1 13 0,-2 8 0,-4 16 0,-1 10 0,-4 9 0,0 5 0,-2 1 0,0 0 0,-1-4 0,-1-9 0,2-4 0,0-8 0,-1-11 0,5-1 0,0-8-80,-4-8-7,5-9-1,-9-14-6,5-5 94,-4-9-98</inkml:trace>
        </inkml:traceGroup>
        <inkml:traceGroup>
          <inkml:annotationXML>
            <emma:emma xmlns:emma="http://www.w3.org/2003/04/emma" version="1.0">
              <emma:interpretation id="{8E7B9B1A-15C5-455F-9D4D-F6C85989A645}" emma:medium="tactile" emma:mode="ink">
                <msink:context xmlns:msink="http://schemas.microsoft.com/ink/2010/main" type="inkWord" rotatedBoundingBox="23451,15415 23945,14522 24617,14894 24124,15787"/>
              </emma:interpretation>
              <emma:one-of disjunction-type="recognition" id="oneOf62">
                <emma:interpretation id="interp310" emma:lang="ko-KR" emma:confidence="0">
                  <emma:literal>f</emma:literal>
                </emma:interpretation>
                <emma:interpretation id="interp311" emma:lang="ko-KR" emma:confidence="0">
                  <emma:literal>+</emma:literal>
                </emma:interpretation>
                <emma:interpretation id="interp312" emma:lang="ko-KR" emma:confidence="0">
                  <emma:literal>十</emma:literal>
                </emma:interpretation>
                <emma:interpretation id="interp313" emma:lang="ko-KR" emma:confidence="0">
                  <emma:literal>t</emma:literal>
                </emma:interpretation>
                <emma:interpretation id="interp314" emma:lang="ko-KR" emma:confidence="0">
                  <emma:literal>두</emma:literal>
                </emma:interpretation>
              </emma:one-of>
            </emma:emma>
          </inkml:annotationXML>
          <inkml:trace contextRef="#ctx0" brushRef="#br0" timeOffset="151420.6608">22457 7906 26,'11'-18'57,"-6"-5"7,0 5 1,-3 1-26,-2 0-3,-7 5-2,-9 0-6,-2 8-1,-9 2-3,0 4-2,-7 8-3,-2 10-2,-2 7-1,0 12-1,5 8-1,1 10-6,9 8-8,3 5 0,8 7 0,6-3 0,6 4 0,0-5 0,7-3 0,4-6 0,4-7 0,-1-8 0,0-3 0,1-8 0,0-5 0,-6-10 0,2-8-24,-4-2-60,-7-13-3,0 0-1,-4-20-6,-4-3-1</inkml:trace>
          <inkml:trace contextRef="#ctx0" brushRef="#br0" timeOffset="151681.6757">21791 8414 36,'-28'-6'84,"2"-1"1,6 1-5,7-2-4,5-1 3,8 9-55,18-10-6,13 7-7,7 0-3,15-1-3,9-2 0,8 2-5,5 0 0,2 2 0,0-1 0,-3 3 0,-9 0-17,-6 0-24,-7 0-38,-7 1-2,0-1-5,-16-1-3,2-2-2</inkml:trace>
        </inkml:traceGroup>
        <inkml:traceGroup>
          <inkml:annotationXML>
            <emma:emma xmlns:emma="http://www.w3.org/2003/04/emma" version="1.0">
              <emma:interpretation id="{EA1C7ECC-D6CC-4DB4-8057-A1CD11BF6D2A}" emma:medium="tactile" emma:mode="ink">
                <msink:context xmlns:msink="http://schemas.microsoft.com/ink/2010/main" type="inkWord" rotatedBoundingBox="24311,15082 24662,15330 24508,15547 24158,15299"/>
              </emma:interpretation>
              <emma:one-of disjunction-type="recognition" id="oneOf63">
                <emma:interpretation id="interp315" emma:lang="ko-KR" emma:confidence="0">
                  <emma:literal>o</emma:literal>
                </emma:interpretation>
                <emma:interpretation id="interp316" emma:lang="ko-KR" emma:confidence="0">
                  <emma:literal>0</emma:literal>
                </emma:interpretation>
                <emma:interpretation id="interp317" emma:lang="ko-KR" emma:confidence="0">
                  <emma:literal>O</emma:literal>
                </emma:interpretation>
                <emma:interpretation id="interp318" emma:lang="ko-KR" emma:confidence="0">
                  <emma:literal>〇</emma:literal>
                </emma:interpretation>
                <emma:interpretation id="interp31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152021.6952">22615 8292 58,'-12'0'77,"1"0"0,-2 2 1,-2-1-2,36 4-33,-42 4-11,-1 6-10,2 4-4,-1 3-2,5 3-2,5-1-14,9 5 0,2-5 0,16-2 0,11-3 0,7-6 0,8-4 0,4-8 0,0-1 0,-6-7 0,-5-8 0,-7-5 0,-14-6 0,-12-2 0,-10-3 0,-15 1 0,-8 0 0,-7 1 0,-4 3 0,-3 8 0,0 3 0,9 8 0,2 2-25,-32 5-56,75 8-1,-13-4-3,6 6-6,11-6-5</inkml:trace>
        </inkml:traceGroup>
        <inkml:traceGroup>
          <inkml:annotationXML>
            <emma:emma xmlns:emma="http://www.w3.org/2003/04/emma" version="1.0">
              <emma:interpretation id="{EF05F40F-3403-435A-A925-73E33959B5FD}" emma:medium="tactile" emma:mode="ink">
                <msink:context xmlns:msink="http://schemas.microsoft.com/ink/2010/main" type="inkWord" rotatedBoundingBox="24951,14882 25437,15294 25068,15730 24582,15317"/>
              </emma:interpretation>
              <emma:one-of disjunction-type="recognition" id="oneOf64">
                <emma:interpretation id="interp320" emma:lang="ko-KR" emma:confidence="0">
                  <emma:literal>R</emma:literal>
                </emma:interpretation>
                <emma:interpretation id="interp321" emma:lang="ko-KR" emma:confidence="0">
                  <emma:literal>긴</emma:literal>
                </emma:interpretation>
                <emma:interpretation id="interp322" emma:lang="ko-KR" emma:confidence="0">
                  <emma:literal>근</emma:literal>
                </emma:interpretation>
                <emma:interpretation id="interp323" emma:lang="ko-KR" emma:confidence="0">
                  <emma:literal>又</emma:literal>
                </emma:interpretation>
                <emma:interpretation id="interp32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152567.7263">22956 8260 22,'3'-15'82,"2"3"0,-1 1-2,-4 11 0,0 0 1,10 0-48,-10 18-6,2 12-11,0 8-8,0 4-8,0 5 0,1 4 0,-1-8 0,4 0 0,-5-11 0,2-7 0,-3-12 0,0-13 0,0 0 0,-4-13 0,-4-11 0,-1-9 0,1-4 0,-1-6 0,1-3 0,0-4 0,8 1 0,0 1 0,4-1 0,9 7 0,12 4 0,3 3 0,8 8 0,8 13 0,0 7 0,2 7 0,-4 10 0,-8 8 0,-7 11 0,-15 6 0,-12 4 0,-9-5 0,-14 6 0,-3-5 0,-4 2 0,3-4 0,4-5 0,9-6 0,9 2 0,10-6 0,12-3 0,9-1 0,5-2 0,5-3 0,4-5 0,3 2 0,34-3-62,-42-3-24,3-9-2,-12-13-6,1-2-4</inkml:trace>
        </inkml:traceGroup>
        <inkml:traceGroup>
          <inkml:annotationXML>
            <emma:emma xmlns:emma="http://www.w3.org/2003/04/emma" version="1.0">
              <emma:interpretation id="{D920BFA0-5C81-4734-AF9A-928CAA2876B9}" emma:medium="tactile" emma:mode="ink">
                <msink:context xmlns:msink="http://schemas.microsoft.com/ink/2010/main" type="inkWord" rotatedBoundingBox="25421,14997 26260,15179 26166,15612 25327,15431"/>
              </emma:interpretation>
              <emma:one-of disjunction-type="recognition" id="oneOf65">
                <emma:interpretation id="interp325" emma:lang="ko-KR" emma:confidence="0">
                  <emma:literal>서</emma:literal>
                </emma:interpretation>
                <emma:interpretation id="interp326" emma:lang="ko-KR" emma:confidence="0">
                  <emma:literal>머</emma:literal>
                </emma:interpretation>
                <emma:interpretation id="interp327" emma:lang="ko-KR" emma:confidence="0">
                  <emma:literal>m</emma:literal>
                </emma:interpretation>
                <emma:interpretation id="interp328" emma:lang="ko-KR" emma:confidence="0">
                  <emma:literal>써</emma:literal>
                </emma:interpretation>
                <emma:interpretation id="interp32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153167.7607">23588 8146 29,'-6'12'87,"5"6"1,-2 4-3,1 3-2,-1 5-1,-1 1-44,1 8-19,-4 0-19,5 2 0,-4-6 0,4-4 0,-1-7 0,3-7 0,0-5 0,0-12 0,0 0 0,0-9 0,0-15 0,1-5 0,5-5 0,0-4 0,4-5 0,2 2 0,3 0 0,5 5 0,3 7 0,0 9 0,0 6 0,-1 14 0,0 6 0,-2 14 0,-5 8 0,-6 8 0,-2 4 0,-6 2 0,-1-1 0,0-5 0,0-1 0,-2-9 0,0-5 0,0-11 0,2-10 0,5 0 0,3-13 0,6-12 0,3-6 0,6-5 0,8-6 0,6-1 0,1 3 0,4 2 0,1 14 0,-1 10 0,-1 11 0,-5 6 0,-2 12 0,-6 11 0,-3 13 0,-8 10 0,-3-3 0,-2 3 0,-3 0 0,2-3 0,-4-5 0,3-3 0,-6-15 0,4-4-32,3-10-55,-11-9-3,16-18 90,-12-15-93,8-4-6,-9-22 0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2:13.6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902E05E-AD63-46BE-9101-891BB0DF82B8}" emma:medium="tactile" emma:mode="ink">
          <msink:context xmlns:msink="http://schemas.microsoft.com/ink/2010/main" type="writingRegion" rotatedBoundingBox="5553,3127 7416,3100 7431,4196 5568,4223"/>
        </emma:interpretation>
      </emma:emma>
    </inkml:annotationXML>
    <inkml:traceGroup>
      <inkml:annotationXML>
        <emma:emma xmlns:emma="http://www.w3.org/2003/04/emma" version="1.0">
          <emma:interpretation id="{2FD28F9A-CD0C-479E-B465-4C59240ED5ED}" emma:medium="tactile" emma:mode="ink">
            <msink:context xmlns:msink="http://schemas.microsoft.com/ink/2010/main" type="paragraph" rotatedBoundingBox="5553,3127 7416,3100 7431,4196 5568,4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49E635-F958-406E-8A41-CB3A50C3B454}" emma:medium="tactile" emma:mode="ink">
              <msink:context xmlns:msink="http://schemas.microsoft.com/ink/2010/main" type="line" rotatedBoundingBox="5553,3127 7416,3100 7431,4196 5569,4223"/>
            </emma:interpretation>
          </emma:emma>
        </inkml:annotationXML>
        <inkml:traceGroup>
          <inkml:annotationXML>
            <emma:emma xmlns:emma="http://www.w3.org/2003/04/emma" version="1.0">
              <emma:interpretation id="{0CBC2437-BFFF-4E28-92AD-D2AAEFC6FA12}" emma:medium="tactile" emma:mode="ink">
                <msink:context xmlns:msink="http://schemas.microsoft.com/ink/2010/main" type="inkWord" rotatedBoundingBox="6049,3106 6134,4178 5569,4222 5484,3150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사</emma:literal>
                </emma:interpretation>
                <emma:interpretation id="interp2" emma:lang="ko-KR" emma:confidence="0">
                  <emma:literal>凡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169 96 33,'0'0'65,"4"-13"0,-4 13-4,3-15-1,-41 8-36,38 7-8,0 0-3,0-9-1,0 9 0,0 0 2,0 0-2,0 0-1,0 0 0,0 13 0,-4 7 0,-1 7-1,-2 15-1,-3 9 1,0 14 1,-4 12 1,1 10-2,-4 2-2,7 7-3,-3-8-2,3-6-1,1-4-2,4-14 0,1-10 0,0-13 0,4-10 0,-3-12 0,3-4 0,0-6 0,0-9 0,0 0 0,0 0 0,0-16 0,3-6 0,1-10 0,3-6 0,1-11 0,0-10 0,-1-3 0,2-7 0,1-5 0,-1 1 0,1 0 0,-1 3 0,1 6 0,2 2 0,3 5 0,-2 2 0,1 8 0,2 7 0,-1 2-2,1 6-1,0 3 0,-1 13-1,0 1 0,0 10 1,0 2 0,-2 4 0,2 14 2,-3 7 1,3 5 2,-3 8 1,2 8 1,1 9 2,0 8-1,0 6 1,-1 3-6,3 4 0,-1 0 0,-1 1 0,0-3 0,0-3 0,-5-8 0,3-8 0,-4-7 0,-1-7 0,-2-9 0,-1-7 0,-1-6 0,-3-7 0,-1-9 0,3 10 0,-3-10 0,0 0 0,0 0 0,0 0 0,0 0 0,0 0-7,-1-9-42,1 0-34,0-5-1,0 1-4,-7-6-5,4-1 3</inkml:trace>
          <inkml:trace contextRef="#ctx0" brushRef="#br0" timeOffset="338.0194">184 707 51,'-16'1'80,"4"0"-6,1 1-5,11-2-5,-12 3-1,12-3-65,0 0-2,0 0 4,0 0 4,0 0 5,13 7 3,4-7 1,4-2 2,6-2 0,8-4-2,7 3-3,-1-4-5,2 3-3,-4-2-1,2 3-2,-11-2-2,-4 4-5,-12 2-9,-5-40-53,-9 41-9,0 0-1,-10 9-6,-9-9-2</inkml:trace>
        </inkml:traceGroup>
        <inkml:traceGroup>
          <inkml:annotationXML>
            <emma:emma xmlns:emma="http://www.w3.org/2003/04/emma" version="1.0">
              <emma:interpretation id="{9088FCAD-C651-4D26-BF4A-5F5D6D451394}" emma:medium="tactile" emma:mode="ink">
                <msink:context xmlns:msink="http://schemas.microsoft.com/ink/2010/main" type="inkWord" rotatedBoundingBox="6820,3438 7466,3551 7402,3915 6757,3803"/>
              </emma:interpretation>
              <emma:one-of disjunction-type="recognition" id="oneOf1">
                <emma:interpretation id="interp5" emma:lang="ko-KR" emma:confidence="0">
                  <emma:literal>느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드</emma:literal>
                </emma:interpretation>
                <emma:interpretation id="interp8" emma:lang="ko-KR" emma:confidence="0">
                  <emma:literal>는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098.0628">1287 402 69,'-15'0'79,"3"0"-4,2 0-1,10 0-6,-13-2-35,13 2-15,0 0-5,0 0-4,0 0-1,0 0 0,11 8 2,1-3 1,5 3 0,6-1-1,2-3-1,3 2-3,2-2-6,1-1 0,3-3 0,-2-2 0,2-3 0,-3-1 0,-2-1 0,-5-1 0,0-1 0,-3 3 0,-5 3 0,-3 0 0,-3 0 0,-10 3 0,9-1 0,-9 1-7,0 0-31,-5 6-43,2 2-2,-6-1 0,-1 6-7,-6-2 2</inkml:trace>
          <inkml:trace contextRef="#ctx0" brushRef="#br0" timeOffset="1387.0791">1310 654 56,'-7'8'77,"2"1"-4,5-1-2,0-8-6,6 13 2,3-8-64,5 0 2,7 1 3,6-3 5,1-1-1,10-1 1,3-1 1,7-4-1,0-4-2,0 0-4,1 0-4,-3 1-3,-7 0 0,-5 2 0,-7 1 0,-6 3-5,-6-3-19,-15 4-54,0 0-2,-7 0-3,-3 0-6,-6-8-4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2:16.4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5FD9391-FC40-4E09-B4F7-5068DCEF2ED1}" emma:medium="tactile" emma:mode="ink">
          <msink:context xmlns:msink="http://schemas.microsoft.com/ink/2010/main" type="inkDrawing" rotatedBoundingBox="8693,2189 8760,4904 8175,4919 8108,2204" semanticType="verticalRange" shapeName="Other">
            <msink:sourceLink direction="with" ref="{05A6AC91-8C9F-4ED0-BC1C-D44F3B71C09C}"/>
          </msink:context>
        </emma:interpretation>
      </emma:emma>
    </inkml:annotationXML>
    <inkml:trace contextRef="#ctx0" brushRef="#br0">2988-853 67,'12'-4'73,"-12"4"-3,13-14-3,-13 14-3,3-12-34,-3 12-21,0 0 1,-7-6-2,7 6 0,-17-4 1,6 1-1,-5-2 1,-2 2-1,-6 2 0,-1-1-2,-4 0-2,3-2-1,-1 4-2,-2-4 1,2 4-1,4-5 0,3 5 0,2 0-1,4 0 0,0 0 1,3 2-1,3 5-1,-1-3 1,0 4-1,9-8 1,-9 13-1,9-13 0,-9 14 0,6-6 0,0 5-1,2 0 1,-1 3 0,2 0 0,-1 8 1,2 3 0,1 6 0,0 7 1,0 3 2,-1 10 0,-1 2 1,0 6 1,0 9 0,-1 4 0,-2 0 0,-1 6 0,3-1-1,-2 2-1,3-2 1,0 0-2,0-2 0,0 2 1,0-2-3,1-1 0,1 3 0,-1-4 0,0 3 0,1-1 0,-1-6 0,0-2 0,1-2 0,-2-5 0,1-6 0,1-3 0,-2-2 0,0-1 0,0-3 0,-5-1 0,4-2 0,-3-3 0,1 0 0,1-6 0,2-1 0,0-5 0,0-2 0,1-3 0,2-5 0,-1-4 0,1-4 0,0-1 0,-3-10 0,4 13 0,-4-13 0,0 0 0,5 9 0,-5-9 0,0 0 0,0 0 0,12 9 0,-12-9 0,15 3 0,-4 1 0,4-2 0,3 2 0,3-1 0,6 3 0,4-2 0,2-1 0,6 2 0,3 0 0,3 1 0,-3 1 0,1 0 0,-1-4 0,-1 2 0,-9-1 0,-6 1 0,-7-4 0,-4 5 0,-15-6-49,0 0-36,-10 4-2,-17-8-6,-1-3 93,-14-13-99,1-2 2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3:38.0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4250FB3-C6D7-4920-9E29-07868BB03928}" emma:medium="tactile" emma:mode="ink">
          <msink:context xmlns:msink="http://schemas.microsoft.com/ink/2010/main" type="inkDrawing" rotatedBoundingBox="12678,7846 13287,9991 12211,10296 11603,8151" semanticType="verticalRange" shapeName="Other">
            <msink:sourceLink direction="with" ref="{92353C5F-BABD-4B86-82B8-C93DF410EB20}"/>
            <msink:sourceLink direction="with" ref="{D009147B-0DB2-4B19-9B7A-D5C0739EDCC4}"/>
          </msink:context>
        </emma:interpretation>
      </emma:emma>
    </inkml:annotationXML>
    <inkml:trace contextRef="#ctx0" brushRef="#br0">72 83 59,'0'-17'67,"0"3"-4,0 0 0,-2 1-5,2 1-41,0 12-9,0-13-5,0 13-4,0 0-1,0 0 1,0 0 2,-10 17 2,7 4 4,-1 10 2,0 8 2,-1 17 4,-1 16 1,0 17-2,-1 10-1,3 19-1,-3 11-5,3 5-1,1 7-1,1-3-2,2-8 0,0-6-2,2-10 1,1-11-1,1-15-1,0-10 1,0-14 1,-1-7 0,0-11 0,1-9 0,1-5 0,2-6 0,2-4 0,6-3 1,4-2-1,10-4 0,8-5 0,12-1 0,9-7 0,11-1 0,8-8 0,9-2-1,8-4 0,-3 1-1,-2 2 1,-5 3-1,-4 3 0,-12 2-4,-10-1-5,-9 5-19,-1 5-48,-21-1-2,-6-2-3,-13-2-6,-8 0-3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3:57.285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72823A8-A203-4C46-AC61-F575D98DA5BB}" emma:medium="tactile" emma:mode="ink">
          <msink:context xmlns:msink="http://schemas.microsoft.com/ink/2010/main" type="writingRegion" rotatedBoundingBox="986,14695 1306,13766 2098,14039 1778,14968"/>
        </emma:interpretation>
      </emma:emma>
    </inkml:annotationXML>
    <inkml:traceGroup>
      <inkml:annotationXML>
        <emma:emma xmlns:emma="http://www.w3.org/2003/04/emma" version="1.0">
          <emma:interpretation id="{2F713761-53BB-4DB0-8944-81E3AB6514FD}" emma:medium="tactile" emma:mode="ink">
            <msink:context xmlns:msink="http://schemas.microsoft.com/ink/2010/main" type="paragraph" rotatedBoundingBox="986,14695 1306,13766 2098,14039 1778,149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09BD3D-539A-41AF-B1F9-07DFA4743F0F}" emma:medium="tactile" emma:mode="ink">
              <msink:context xmlns:msink="http://schemas.microsoft.com/ink/2010/main" type="line" rotatedBoundingBox="986,14695 1306,13766 2098,14039 1778,14968"/>
            </emma:interpretation>
          </emma:emma>
        </inkml:annotationXML>
        <inkml:traceGroup>
          <inkml:annotationXML>
            <emma:emma xmlns:emma="http://www.w3.org/2003/04/emma" version="1.0">
              <emma:interpretation id="{0557D5C8-4574-4B5B-BFA6-B0CCEDBE4FE6}" emma:medium="tactile" emma:mode="ink">
                <msink:context xmlns:msink="http://schemas.microsoft.com/ink/2010/main" type="inkWord" rotatedBoundingBox="986,14695 1306,13766 2098,14039 1778,14968"/>
              </emma:interpretation>
              <emma:one-of disjunction-type="recognition" id="oneOf0">
                <emma:interpretation id="interp0" emma:lang="ko-KR" emma:confidence="0">
                  <emma:literal>응</emma:literal>
                </emma:interpretation>
                <emma:interpretation id="interp1" emma:lang="ko-KR" emma:confidence="0">
                  <emma:literal>공</emma:literal>
                </emma:interpretation>
                <emma:interpretation id="interp2" emma:lang="ko-KR" emma:confidence="0">
                  <emma:literal>의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㉯</emma:literal>
                </emma:interpretation>
              </emma:one-of>
            </emma:emma>
          </inkml:annotationXML>
          <inkml:trace contextRef="#ctx0" brushRef="#br0">124 74 54,'-18'-17'84,"-1"2"-1,-1 4-2,-2 1-2,9 3-1,-2-4-58,7 9-9,-2 0-3,10 2-3,0 0 0,11 8-4,7 0-1,4 3-1,9 1 1,2 3 0,8 5 1,4 0-1,-1 2 0,4 3 2,-4 1-2,0-1 0,-4 6 0,-7 0 0,-5 0 0,-8 4 0,-6 5 0,-10 10 0,-8 3 0,-15 8 0,-9 8 0,-9 4 0,-9 3 0,-8-1 0,1-4 0,3-11 0,7-9 0,8-10 0,9-14 0,14-18-24,12-9-58,12 0-2,11-18-4,3-14-5,6-6-5</inkml:trace>
          <inkml:trace contextRef="#ctx0" brushRef="#br0" timeOffset="-423.0242">-297 624 31,'-35'22'73,"7"-6"-3,3 0 0,9-5 2,7-3 3,9-8-52,2 11-9,17-6 1,8-3 2,12 2 1,6-2 0,15-2-6,2 0-9,8 0-3,2-3 0,0-4 0,-2 1 0,-8-1 0,-6 0 0,-9 1 0,-9 0 0,-11 2 0,-7 0 0,-10 2 0,-10 2 0,0 0 0,-10-6-42,-2 1-38,0-4-4,-3-5-2,3-3-6,-7-8-2</inkml:trace>
          <inkml:trace contextRef="#ctx0" brushRef="#br0" timeOffset="-732.0418">-251 328 43,'-19'6'80,"7"1"0,-1-4 0,2-1-2,-1-2 1,12 0-58,-11 0-6,11 0-3,0 0-2,0 0-2,0 0-3,0 0-5,11 3 0,7-2 0,8-1 0,12 0 0,4 0 0,8-1 0,6-4 0,2-2 0,1 0 0,1-2 0,-5 2 0,-3-2 0,-8 3 0,-4 2 0,-9-2 0,-2 6 0,-4-3 0,-9 3 0,-6 0 0,-10 0 0,0 0-21,4 13-25,9 2-36,-24-7 1,-4 7-5,-9-3-1,-2 2-2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09.4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5EF50EB-C2BD-4BA9-82A2-7F86504F1DB7}" emma:medium="tactile" emma:mode="ink">
          <msink:context xmlns:msink="http://schemas.microsoft.com/ink/2010/main" type="writingRegion" rotatedBoundingBox="13123,12266 14310,12257 14311,12395 13124,12404"/>
        </emma:interpretation>
      </emma:emma>
    </inkml:annotationXML>
    <inkml:traceGroup>
      <inkml:annotationXML>
        <emma:emma xmlns:emma="http://www.w3.org/2003/04/emma" version="1.0">
          <emma:interpretation id="{313AB6A1-BCDF-458D-8A24-03DFE5CE7B10}" emma:medium="tactile" emma:mode="ink">
            <msink:context xmlns:msink="http://schemas.microsoft.com/ink/2010/main" type="paragraph" rotatedBoundingBox="13123,12266 14310,12257 14311,12395 13124,124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76CB79-E1CA-41EC-85C9-A3D0ED9FE3C2}" emma:medium="tactile" emma:mode="ink">
              <msink:context xmlns:msink="http://schemas.microsoft.com/ink/2010/main" type="line" rotatedBoundingBox="13123,12266 14310,12257 14311,12395 13124,12404"/>
            </emma:interpretation>
          </emma:emma>
        </inkml:annotationXML>
        <inkml:traceGroup>
          <inkml:annotationXML>
            <emma:emma xmlns:emma="http://www.w3.org/2003/04/emma" version="1.0">
              <emma:interpretation id="{5F67309B-0D21-431F-82B6-D41649C849BD}" emma:medium="tactile" emma:mode="ink">
                <msink:context xmlns:msink="http://schemas.microsoft.com/ink/2010/main" type="inkWord" rotatedBoundingBox="13123,12266 13386,12264 13387,12402 13124,12404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노</emma:literal>
                </emma:interpretation>
                <emma:interpretation id="interp3" emma:lang="ko-KR" emma:confidence="0">
                  <emma:literal>그</emma:literal>
                </emma:interpretation>
                <emma:interpretation id="interp4" emma:lang="ko-KR" emma:confidence="0">
                  <emma:literal>.</emma:literal>
                </emma:interpretation>
              </emma:one-of>
            </emma:emma>
          </inkml:annotationXML>
          <inkml:trace contextRef="#ctx0" brushRef="#br0">6930 7455 64,'15'0'97,"-15"0"-6,16 0-5,-1 3-3,-3 4-1,5 4-74,-3 5-8,3 4 0,-1-1 0,1-2 0,-4-2 0,-1-2 0,-1-3 0,1-4 0,-12-6-49,17 0-34,-2-5-1,-3-8-6,6 1-6,-3-5-3</inkml:trace>
        </inkml:traceGroup>
        <inkml:traceGroup>
          <inkml:annotationXML>
            <emma:emma xmlns:emma="http://www.w3.org/2003/04/emma" version="1.0">
              <emma:interpretation id="{CF16EC49-1EC9-4EE9-9683-3A023912EE27}" emma:medium="tactile" emma:mode="ink">
                <msink:context xmlns:msink="http://schemas.microsoft.com/ink/2010/main" type="inkWord" rotatedBoundingBox="13583,12315 13805,12314 13806,12393 13583,12395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一</emma:literal>
                </emma:interpretation>
                <emma:interpretation id="interp7" emma:lang="ko-KR" emma:confidence="0">
                  <emma:literal>~</emma:literal>
                </emma:interpretation>
                <emma:interpretation id="interp8" emma:lang="ko-KR" emma:confidence="0">
                  <emma:literal>_</emma:literal>
                </emma:interpretation>
                <emma:interpretation id="interp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151.0087">7390 7505 6,'12'4'96,"3"6"0,-4-1-5,7-2-6,-4 2-4,4-1-25,-3-6-56,5 11-71,5-4-12,-2-2-3,4-7-5,-2-4-7</inkml:trace>
        </inkml:traceGroup>
        <inkml:traceGroup>
          <inkml:annotationXML>
            <emma:emma xmlns:emma="http://www.w3.org/2003/04/emma" version="1.0">
              <emma:interpretation id="{2BB7A85E-7440-4243-9E48-6B9D3BDD80C3}" emma:medium="tactile" emma:mode="ink">
                <msink:context xmlns:msink="http://schemas.microsoft.com/ink/2010/main" type="inkWord" rotatedBoundingBox="13997,12288 14310,12285 14311,12342 13998,12345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~</emma:literal>
                </emma:interpretation>
                <emma:interpretation id="interp13" emma:lang="ko-KR" emma:confidence="0">
                  <emma:literal>ㅡ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97.017">7805 7484 11,'26'-7'80,"3"7"6,-2 0-3,-4 4-3,4 4-2,-4 0-36,0 0-19,-4 1-12,6 3-26,-4-7-57,-4-4-4,2-1-4,-4-8-6,4-2-5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02.7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95940F2-8A9A-44BF-936C-3D2A601F30D6}" emma:medium="tactile" emma:mode="ink">
          <msink:context xmlns:msink="http://schemas.microsoft.com/ink/2010/main" type="writingRegion" rotatedBoundingBox="2360,13239 2869,13239 2869,16333 2360,16333"/>
        </emma:interpretation>
      </emma:emma>
    </inkml:annotationXML>
    <inkml:traceGroup>
      <inkml:annotationXML>
        <emma:emma xmlns:emma="http://www.w3.org/2003/04/emma" version="1.0">
          <emma:interpretation id="{C62A8F6F-5CE4-43B0-A9FC-774C0E20AF76}" emma:medium="tactile" emma:mode="ink">
            <msink:context xmlns:msink="http://schemas.microsoft.com/ink/2010/main" type="paragraph" rotatedBoundingBox="2360,13239 2869,13239 2869,16333 2360,163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DA8C64-E6E9-475B-B98A-531FACDF908C}" emma:medium="tactile" emma:mode="ink">
              <msink:context xmlns:msink="http://schemas.microsoft.com/ink/2010/main" type="line" rotatedBoundingBox="2360,13239 2869,13239 2869,16333 2360,16333"/>
            </emma:interpretation>
          </emma:emma>
        </inkml:annotationXML>
        <inkml:traceGroup>
          <inkml:annotationXML>
            <emma:emma xmlns:emma="http://www.w3.org/2003/04/emma" version="1.0">
              <emma:interpretation id="{A5279128-3B45-4A00-8DD1-65B03BD8AF45}" emma:medium="tactile" emma:mode="ink">
                <msink:context xmlns:msink="http://schemas.microsoft.com/ink/2010/main" type="inkWord" rotatedBoundingBox="2360,13239 2869,13239 2869,16333 2360,16333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333 84 24,'12'-8'41,"-2"1"12,-10 7-20,11 0 3,-11 0 5,7-13 1,-7 13 3,0 0-3,0-10-3,0 10-11,-5-12-7,5 12-6,-12-9-4,12 9-5,-17-10-2,2 7-2,0 0 0,-3 1-1,-3 2-1,-6 0 0,0 0 1,-1 1-1,-3 2 0,6-1 0,-2-1 1,2 0 0,5-1 1,2 0 0,6 0-1,1 0 1,3 0-1,8 0 1,-8 0-2,8 0-1,0 0-1,0 0 0,0 0 1,0 0-1,0 13 0,1-2 2,1 6 0,-1 8 1,-1 8 1,3 8 1,-3 7 1,3 12 0,-1 8 1,1 8-2,1 9-3,0 4 0,2 10 0,-1 7 0,0 8 0,-2 1 0,-2 5 0,-1 6 0,0 1 0,0 0 0,-2-4 0,-2-3 0,0-3 0,2-5 0,2-5 0,0-4 0,-4-9 0,1-3 0,1-6 0,-1-7 0,-2-4 0,1-8 0,-2-7 0,2-6 0,4-4 0,-1-5 0,1-4 0,2-4 0,4-6 0,-3-4 0,3-6 0,1-5 0,-1-2 0,2-1 0,0-5 0,3 0 0,1-6 0,3 0 0,5-1 0,4 0 0,5-5 0,5 0 0,3 0 0,4 2 0,1 1 0,-1 2 0,-4 0 0,0 5 0,-9 0 0,-6 4 0,-6-7 0,1 0 0,-17-2-83,0 0-5,0 0-1,-14-18-7,0-4-5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56.5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2A30C85-BDE1-4810-9582-99C768416021}" emma:medium="tactile" emma:mode="ink">
          <msink:context xmlns:msink="http://schemas.microsoft.com/ink/2010/main" type="writingRegion" rotatedBoundingBox="11347,12639 11889,12639 11889,15891 11347,15891"/>
        </emma:interpretation>
      </emma:emma>
    </inkml:annotationXML>
    <inkml:traceGroup>
      <inkml:annotationXML>
        <emma:emma xmlns:emma="http://www.w3.org/2003/04/emma" version="1.0">
          <emma:interpretation id="{604EA52D-EE3A-4247-A7A7-D6C73D0868FA}" emma:medium="tactile" emma:mode="ink">
            <msink:context xmlns:msink="http://schemas.microsoft.com/ink/2010/main" type="paragraph" rotatedBoundingBox="11347,12639 11889,12639 11889,15891 11347,15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411CD4-6AF0-465F-97E3-C1BCD8C6E74F}" emma:medium="tactile" emma:mode="ink">
              <msink:context xmlns:msink="http://schemas.microsoft.com/ink/2010/main" type="line" rotatedBoundingBox="11347,12639 11889,12639 11889,15891 11347,15891"/>
            </emma:interpretation>
          </emma:emma>
        </inkml:annotationXML>
        <inkml:traceGroup>
          <inkml:annotationXML>
            <emma:emma xmlns:emma="http://www.w3.org/2003/04/emma" version="1.0">
              <emma:interpretation id="{5C6B2079-D5BF-4C05-ADFB-A6F5E06878B9}" emma:medium="tactile" emma:mode="ink">
                <msink:context xmlns:msink="http://schemas.microsoft.com/ink/2010/main" type="inkWord" rotatedBoundingBox="11347,12639 11889,12639 11889,15891 11347,15891"/>
              </emma:interpretation>
              <emma:one-of disjunction-type="recognition" id="oneOf0">
                <emma:interpretation id="interp0" emma:lang="ko-KR" emma:confidence="0">
                  <emma:literal>{</emma:literal>
                </emma:interpretation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(</emma:literal>
                </emma:interpretation>
                <emma:interpretation id="interp3" emma:lang="ko-KR" emma:confidence="0">
                  <emma:literal>〔</emma:literal>
                </emma:interpretation>
                <emma:interpretation id="interp4" emma:lang="ko-KR" emma:confidence="0">
                  <emma:literal>1</emma:literal>
                </emma:interpretation>
              </emma:one-of>
            </emma:emma>
          </inkml:annotationXML>
          <inkml:trace contextRef="#ctx0" brushRef="#br0">1853-1127 13,'10'-3'54,"-10"3"9,11-7 0,-11 7-26,0 0-2,8-10-2,-8 10-1,0 0-5,0-10-8,0 10-7,-7-2-4,-4 2-3,-2 0-2,-5 3-1,-4 5-2,-3-3 1,-1 3-1,-1 1 1,-3-1-1,2-3 2,1 0-1,0-3 0,4 0 1,0-1-1,2-1 1,4 0-1,2-1 0,3 1 0,4-1-1,8 1 0,-10 0-1,10 0 0,0 0 0,0 0 0,-7 5 0,6 3 1,1-8-1,0 18 1,0-8 0,0 5 0,-1 0 1,-1 6 1,1 3 2,1 2 1,0 10 2,-1 5 0,1 10 0,0 6 3,1 10 0,2 7 0,-1 11 0,0 12-1,-1 6-2,0 7 1,-1 4-8,0 2 0,-2 1 0,2 3 0,0-4 0,0-4 0,0-6 0,1-6 0,2-4 0,-1-2 0,1-4 0,-1-7 0,-1-3 0,0-3 0,-1 0 0,0-2 0,0-3 0,0-5 0,0-3 0,4-2 0,-1-8 0,0-3 0,1-6 0,-2-7 0,4-3 0,-3-6 0,-3-4 0,0-5 0,1 1 0,2-5 0,1-4 0,0-3 0,-4-9 0,9 17 0,-9-17 0,14 12 0,-14-12 0,17 14 0,-4-10 0,3 4 0,5-4 0,4 0 0,6 0 0,3 1 0,4 1 0,2-2 0,2 2 0,-3 0 0,-3 0 0,-4 1 0,-5 2 0,-7-3 0,-5 4 0,0 0-66,-15-10-19,0 0-2,-11-4-5,-4-8-6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26.6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59EE86E-0209-4EC4-93EE-4A8A7E7D919C}" emma:medium="tactile" emma:mode="ink">
          <msink:context xmlns:msink="http://schemas.microsoft.com/ink/2010/main" type="writingRegion" rotatedBoundingBox="7566,12857 8162,12857 8162,16068 7566,16068"/>
        </emma:interpretation>
      </emma:emma>
    </inkml:annotationXML>
    <inkml:traceGroup>
      <inkml:annotationXML>
        <emma:emma xmlns:emma="http://www.w3.org/2003/04/emma" version="1.0">
          <emma:interpretation id="{345F78DF-712A-44EA-925C-89D2B448736B}" emma:medium="tactile" emma:mode="ink">
            <msink:context xmlns:msink="http://schemas.microsoft.com/ink/2010/main" type="paragraph" rotatedBoundingBox="7566,12857 8162,12857 8162,16068 7566,16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384354-4856-4124-A81D-292A90C74D0A}" emma:medium="tactile" emma:mode="ink">
              <msink:context xmlns:msink="http://schemas.microsoft.com/ink/2010/main" type="line" rotatedBoundingBox="7566,12857 8162,12857 8162,16068 7566,16068"/>
            </emma:interpretation>
          </emma:emma>
        </inkml:annotationXML>
        <inkml:traceGroup>
          <inkml:annotationXML>
            <emma:emma xmlns:emma="http://www.w3.org/2003/04/emma" version="1.0">
              <emma:interpretation id="{3E3E8BAB-1C69-44CA-B075-37535EE4FC61}" emma:medium="tactile" emma:mode="ink">
                <msink:context xmlns:msink="http://schemas.microsoft.com/ink/2010/main" type="inkWord" rotatedBoundingBox="7566,12857 8162,12857 8162,16068 7566,16068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)</emma:literal>
                </emma:interpretation>
                <emma:interpretation id="interp3" emma:lang="ko-KR" emma:confidence="0">
                  <emma:literal>}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-2253-898 48,'-14'0'59,"1"-3"3,3 0 2,-2-2-38,12 5 0,0 0-1,0 0 0,0 0-6,15-8-3,3 7-7,3-3 0,4 3 0,4-3-1,3 1-1,3 2-3,-4-1-2,1-1 1,-1 0-1,-3 2-1,-1 0-1,-6 1 0,0 0 0,-5 0 0,-1 0 0,-3 5-1,-3 1 0,-1 1-1,3 3 0,-4 5 0,-2 3 2,-1 5 3,-2 8 0,-1 8 3,-1 12 1,2 8 4,-2 11 0,1 10 1,3 6 0,3 10-3,1 7 1,1 2-2,1 2-5,-1 5-3,2 4 0,0 4 0,-4 0 0,-3 0 0,2-2 0,1-1 0,1-5 0,-1-4 0,1-9 0,-2-7 0,0-6 0,0-6 0,-3-4 0,-3-2 0,0-7 0,-6-3 0,1-4 0,-2-2 0,0-6 0,0-2 0,-1-7 0,3-6 0,-2-6 0,3 0 0,1-2 0,1-9 0,-1 1 0,3-8 0,-1 1 0,-1-2 0,0-2 0,2-10 0,-13 12 0,1-6 0,-3 1 0,-1 1 0,-6 1 0,-2 2 0,-2-2 0,1 1 0,0-1 0,4-1 0,4-3 0,3 0 0,5-1 0,9-4 0,-5 22-71,5-22-11,20 11-1,-3-11-5,4 2-5,-3-7-1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58.58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9AF235B-A38C-49D7-B7BC-795CE4ADBD0C}" emma:medium="tactile" emma:mode="ink">
          <msink:context xmlns:msink="http://schemas.microsoft.com/ink/2010/main" type="writingRegion" rotatedBoundingBox="12013,12960 16680,12669 16807,14711 12140,15001"/>
        </emma:interpretation>
      </emma:emma>
    </inkml:annotationXML>
    <inkml:traceGroup>
      <inkml:annotationXML>
        <emma:emma xmlns:emma="http://www.w3.org/2003/04/emma" version="1.0">
          <emma:interpretation id="{46AEACF8-230F-477C-A7B5-A929A1DF006A}" emma:medium="tactile" emma:mode="ink">
            <msink:context xmlns:msink="http://schemas.microsoft.com/ink/2010/main" type="paragraph" rotatedBoundingBox="12290,12935 16692,12727 16723,13388 12321,135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DE10FB-82B7-41E3-9EB2-B3E727010412}" emma:medium="tactile" emma:mode="ink">
              <msink:context xmlns:msink="http://schemas.microsoft.com/ink/2010/main" type="line" rotatedBoundingBox="12290,12935 16692,12727 16723,13388 12321,13596"/>
            </emma:interpretation>
          </emma:emma>
        </inkml:annotationXML>
        <inkml:traceGroup>
          <inkml:annotationXML>
            <emma:emma xmlns:emma="http://www.w3.org/2003/04/emma" version="1.0">
              <emma:interpretation id="{897B40E6-3FE5-4156-B8D9-C0DB34CD051E}" emma:medium="tactile" emma:mode="ink">
                <msink:context xmlns:msink="http://schemas.microsoft.com/ink/2010/main" type="inkWord" rotatedBoundingBox="12290,12942 12333,12940 12364,13594 12321,13596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2428-763 30,'0'0'50,"-2"-17"8,2 17 2,2-18-26,2 5 1,1 6-2,-1-5-2,0 5-2,1-2-2,-5 9-7,5-11-6,-5 11-4,0 0-2,2 7 0,-2 9 2,0 4-1,0 16 1,-2 6 0,2 9 2,-5 6 1,5 4-13,-4-1 0,4-4 0,0 0 0,7-11 0,0-7 0,-1-6 0,0-8 0,-1-7 0,2-3 0,-7-14 0,8 12 0,-8-12 0,0 0 0,0 0-37,4 9-44,-4-9-4,-1-6-3,-3-7-4,4-3-1</inkml:trace>
        </inkml:traceGroup>
        <inkml:traceGroup>
          <inkml:annotationXML>
            <emma:emma xmlns:emma="http://www.w3.org/2003/04/emma" version="1.0">
              <emma:interpretation id="{4F108161-70AE-4251-8500-F589180364B9}" emma:medium="tactile" emma:mode="ink">
                <msink:context xmlns:msink="http://schemas.microsoft.com/ink/2010/main" type="inkWord" rotatedBoundingBox="13246,12932 13875,12902 13902,13467 13273,13497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455.083">3572-736 31,'-7'-9'45,"7"9"6,-10-10-24,10 10 4,-8-9 3,8 9-2,-5-10 0,5 10-3,-3-11-3,3 11-4,0-11-4,0 11-3,6-14-4,3 6-3,2-1-2,4 0-1,5 0 1,4-3-1,6 2 1,5 1 1,-5 4-1,3 3-1,-4 2 2,0 5-1,-9 8 0,-5 8 2,-8 8 0,-10 9-1,-9 3 1,-10 5-5,-8 6-3,-10-2 0,-3 0 0,-6-2 0,0-5 0,3-9 0,3-3 0,5-9 0,8-6 0,5-5 0,7-3 0,18-8 0,0 0 0,0 0 0,23 0 0,4-4 0,8 0 0,8 0 0,6-3 0,7 5 0,3-2 0,1 0 0,-2-2 0,-4 3 0,-7 0 0,-3 3 0,-9 0 0,-9 0 0,-13 3-13,-13 8-67,1 0-4,-1-11-1,-9 11-6,-5-11-3</inkml:trace>
        </inkml:traceGroup>
        <inkml:traceGroup>
          <inkml:annotationXML>
            <emma:emma xmlns:emma="http://www.w3.org/2003/04/emma" version="1.0">
              <emma:interpretation id="{3B93712D-3D88-4DB2-B112-63ED74AD1A2C}" emma:medium="tactile" emma:mode="ink">
                <msink:context xmlns:msink="http://schemas.microsoft.com/ink/2010/main" type="inkWord" rotatedBoundingBox="14642,12895 15127,12872 15153,13419 14668,13442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고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320.2469">4894-768 46,'0'0'61,"-15"-13"3,15 13-1,-12-18-29,12 8-3,0 10-6,0-16-6,0 16-4,14-16-3,-3 7-4,4-3-1,4 3-1,4-3 1,0 3-1,4 0 1,2 0-1,0 5 0,1 1 0,-4 3-1,-2 8 2,-6 9 0,-6 1 0,-8 11 1,-4 5-1,-14 10 0,-9 0-1,-5 4-1,-6 0 0,-5-1-2,-3-2-1,0-7-1,0-6 2,8-5-1,6-10 1,5-2-1,8-4 0,7-4-2,8-7 0,8 8 0,14-6 0,6-2 0,5 2 0,8 0 0,4-2 0,4 0 0,1 0 0,-4 0 0,-6 0 0,-3-2 0,-3 2 0,-10-3 0,-6 2 0,-7 1 0,-11 0 0,0 0 0,0 0-22,-4 1-58,4-1-3,-14 0-3,14 0-4,-8-20-3</inkml:trace>
        </inkml:traceGroup>
        <inkml:traceGroup>
          <inkml:annotationXML>
            <emma:emma xmlns:emma="http://www.w3.org/2003/04/emma" version="1.0">
              <emma:interpretation id="{F474F066-F11F-44DA-BB5C-D88D65DF0307}" emma:medium="tactile" emma:mode="ink">
                <msink:context xmlns:msink="http://schemas.microsoft.com/ink/2010/main" type="inkWord" rotatedBoundingBox="15938,12763 16692,12727 16719,13295 15965,13330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081.2906">6149-921 5,'-9'-6'59,"-2"-2"7,5 0 2,1-1-4,4-2-30,1 3-4,4 0-7,3-1-6,6 0-5,5-2-3,2 1-4,0-1 0,10 4 2,4 1-1,-3 3 0,1 3 1,0 0 0,-3 9 1,-7 5 1,-2 6 1,-12 6 0,-8 3-1,-8 8 1,-13-2-1,-8 9-2,-7-1-1,-4 0-3,-1-1-3,1-7 0,2-2 0,7-6 0,3-1 0,12-11 0,3-2 0,11-5 0,2-8 0,13 13 0,9-10 0,10 2 0,9-1 0,9-2 0,7 0 0,6 0 0,5-2 0,4 0 0,-6 0 0,-1-1 0,-8-2 0,-8 3 0,-9-1 0,-7 1 0,-17 4-15,-8 1-67,-3 3-1,-5-8-4,-12 1-5,-7-4-2</inkml:trace>
        </inkml:traceGroup>
      </inkml:traceGroup>
    </inkml:traceGroup>
    <inkml:traceGroup>
      <inkml:annotationXML>
        <emma:emma xmlns:emma="http://www.w3.org/2003/04/emma" version="1.0">
          <emma:interpretation id="{3B59E5F3-26CA-49FC-8B0C-2E5801CD143B}" emma:medium="tactile" emma:mode="ink">
            <msink:context xmlns:msink="http://schemas.microsoft.com/ink/2010/main" type="paragraph" rotatedBoundingBox="12096,14295 16600,14014 16644,14721 12140,150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39FC00-9CB0-4C5C-8098-6B612FCA927B}" emma:medium="tactile" emma:mode="ink">
              <msink:context xmlns:msink="http://schemas.microsoft.com/ink/2010/main" type="line" rotatedBoundingBox="12096,14295 16600,14014 16644,14721 12140,15001"/>
            </emma:interpretation>
          </emma:emma>
        </inkml:annotationXML>
        <inkml:traceGroup>
          <inkml:annotationXML>
            <emma:emma xmlns:emma="http://www.w3.org/2003/04/emma" version="1.0">
              <emma:interpretation id="{CC67A654-4C6E-4218-98E4-AA062B0857F3}" emma:medium="tactile" emma:mode="ink">
                <msink:context xmlns:msink="http://schemas.microsoft.com/ink/2010/main" type="inkWord" rotatedBoundingBox="12099,14343 12534,14316 12567,14837 12131,14864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〇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976.3991">2458 772 4,'6'-12'50,"-2"-3"5,-2 2 2,1-5-28,0 2 0,-1 2-2,1-1-3,0 4-2,-2 3-6,-1 8-4,2-13-3,-2 13-3,0 0 0,-11 0-1,0 5 0,-1 3 2,-6 6 4,-2 6 2,-2 3 2,-1 7 0,-4 3 1,4 3 0,0 3-1,7 3-4,0-5-1,10 0-4,6-6-1,8-4-1,14-7-1,9-6 0,8-9-2,7-5 0,7-7-1,-1-10-1,-4-8-1,-3-7 0,-9-4 0,-10-4-1,-10-4 1,-12-1 0,-8 0 2,-15 2 0,-6 4 1,-10 4-1,-5 5 0,-3 4 1,0 8-1,1 5 0,5 6-3,6 7-7,7 0-16,6-16-23,11 27-28,7 3-2,9 2-7,5 1-3</inkml:trace>
        </inkml:traceGroup>
        <inkml:traceGroup>
          <inkml:annotationXML>
            <emma:emma xmlns:emma="http://www.w3.org/2003/04/emma" version="1.0">
              <emma:interpretation id="{419B4E74-4B97-43CE-ABC0-DCBC87816309}" emma:medium="tactile" emma:mode="ink">
                <msink:context xmlns:msink="http://schemas.microsoft.com/ink/2010/main" type="inkWord" rotatedBoundingBox="13372,14371 13848,14342 13874,14755 13398,14785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°</emma:literal>
                </emma:interpretation>
                <emma:interpretation id="interp2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647.4372">3702 643 1,'8'-13'47,"-8"13"7,5-10 7,-5 10-26,4-13-4,-4 13-3,0 0 0,-4-11-2,4 11-2,-15 0-5,7 0 0,-7 5-2,-2 6 1,-2 2 1,-4 7-1,1 4-2,-2 6-1,3 7-2,2 1-2,11 4-3,6-4-5,10 1-3,13-10 0,11-4 0,11-6 0,8-10 0,5-9 0,1-6 0,-2-14 0,-6-9 0,-9-3 0,-9-8 0,-10-2 0,-15-5 0,-7 2 0,-16 7 0,-13-1 0,-8 9 0,-4 4 0,-3 12 0,-2 7 0,2 7-16,5 17-62,-1-5-2,13 5-3,5-3-6,8 3-5</inkml:trace>
        </inkml:traceGroup>
        <inkml:traceGroup>
          <inkml:annotationXML>
            <emma:emma xmlns:emma="http://www.w3.org/2003/04/emma" version="1.0">
              <emma:interpretation id="{5497BEF4-8FED-4626-AB1F-64B8179B0ED1}" emma:medium="tactile" emma:mode="ink">
                <msink:context xmlns:msink="http://schemas.microsoft.com/ink/2010/main" type="inkWord" rotatedBoundingBox="14668,14134 15273,14097 15310,14679 14704,14717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ㄹ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629.4936">4895 508 11,'-16'-10'54,"6"6"12,1-8 3,-5-1-24,7 2-4,1-1-3,2 1-7,4-3-3,0 2-8,8-3-8,4 1-4,11-3-5,-1 2-1,11 2-1,-1 5 0,3 6 1,1 2 1,-1 12 1,-3 5 1,-7 10 1,-3 8 0,-11 5 0,-6 4 0,-8 2-1,-11 1 1,-8-1-1,-5 0 0,-8-8-1,-3-4 1,1-5-1,-1 0-1,3-10 1,8-3-2,4-4-2,4-2 0,11-2 0,8-8 0,5 10 0,13-8 0,8-1 0,6 1 0,12-2 0,4 0 0,8-3 0,-1 0 0,3 1 0,-2-1 0,-5 0 0,-6 1 0,-7-1 0,-10 3 0,-9 0 0,-11 0-13,-8 0-27,21 5-40,-21-5-1,-9 1-5,9-1-3,-6-11-2</inkml:trace>
        </inkml:traceGroup>
        <inkml:traceGroup>
          <inkml:annotationXML>
            <emma:emma xmlns:emma="http://www.w3.org/2003/04/emma" version="1.0">
              <emma:interpretation id="{8305A2D4-0796-4377-8BB1-8F922CF2A1E7}" emma:medium="tactile" emma:mode="ink">
                <msink:context xmlns:msink="http://schemas.microsoft.com/ink/2010/main" type="inkWord" rotatedBoundingBox="15911,14059 16601,14016 16644,14721 15955,14764"/>
              </emma:interpretation>
              <emma:one-of disjunction-type="recognition" id="oneOf7">
                <emma:interpretation id="interp35" emma:lang="ko-KR" emma:confidence="0">
                  <emma:literal>4</emma:literal>
                </emma:interpretation>
                <emma:interpretation id="interp36" emma:lang="ko-KR" emma:confidence="0">
                  <emma:literal>난</emma:literal>
                </emma:interpretation>
                <emma:interpretation id="interp37" emma:lang="ko-KR" emma:confidence="0">
                  <emma:literal>¢</emma:literal>
                </emma:interpretation>
                <emma:interpretation id="interp38" emma:lang="ko-KR" emma:confidence="0">
                  <emma:literal>千</emma:literal>
                </emma:interpretation>
                <emma:interpretation id="interp39" emma:lang="ko-KR" emma:confidence="0">
                  <emma:literal>Ⅸ</emma:literal>
                </emma:interpretation>
              </emma:one-of>
            </emma:emma>
          </inkml:annotationXML>
          <inkml:trace contextRef="#ctx0" brushRef="#br0" timeOffset="9162.5241">6046 303 19,'13'-6'58,"0"-2"6,-3 2 0,2-1 0,28 0-35,-57 6-4,17 1-4,5 1 0,-5-1 2,3 17-3,-3-4-1,-2 3-2,-3 3 0,-3 3-2,0 1-1,0 2-4,1 1-1,4 3-7,1 0-2,2-1 0,0 0 0,9-4 0,6-2 0,2 0 0,13-6 0,0-8 0,9-1 0,6-3 0,6-4 0,6-1 0,3-6 0,-1-2 0,-2 3 0,-6-4 0,-3-1 0,-9 2 0,-8 1 0,-8 0 0,-11 1 0,-12 7 0,0 0 0,-10-7-84,-8 7-1,-4-6-2,-3 2-5,-7-8-4</inkml:trace>
          <inkml:trace contextRef="#ctx0" brushRef="#br0" timeOffset="9395.5374">6516 239 8,'-8'-6'80,"-3"12"6,0 7-1,-5 9-2,1 8 0,4 14-42,-6 11-9,-5 7-19,4 11-13,3-3 0,5 3 0,0-8 0,7 1 0,2-11-60,-2-17-25,5-6 1,-2-19-8,0-13-4,0 0 2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4:52.96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F96BF14-CCCF-4F9F-BB3C-E93BE651D2C6}" emma:medium="tactile" emma:mode="ink">
          <msink:context xmlns:msink="http://schemas.microsoft.com/ink/2010/main" type="writingRegion" rotatedBoundingBox="10413,14615 9290,14691 9233,13842 10356,13767"/>
        </emma:interpretation>
      </emma:emma>
    </inkml:annotationXML>
    <inkml:traceGroup>
      <inkml:annotationXML>
        <emma:emma xmlns:emma="http://www.w3.org/2003/04/emma" version="1.0">
          <emma:interpretation id="{958CD1A7-274A-4666-9434-3FDE705C6119}" emma:medium="tactile" emma:mode="ink">
            <msink:context xmlns:msink="http://schemas.microsoft.com/ink/2010/main" type="paragraph" rotatedBoundingBox="10413,14615 9290,14691 9233,13842 10356,13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FAEAA3-C617-4F45-8CDA-7B8F8891ADE3}" emma:medium="tactile" emma:mode="ink">
              <msink:context xmlns:msink="http://schemas.microsoft.com/ink/2010/main" type="line" rotatedBoundingBox="10413,14615 9290,14691 9233,13842 10356,13767"/>
            </emma:interpretation>
          </emma:emma>
        </inkml:annotationXML>
        <inkml:traceGroup>
          <inkml:annotationXML>
            <emma:emma xmlns:emma="http://www.w3.org/2003/04/emma" version="1.0">
              <emma:interpretation id="{8691F7AD-165C-45B4-8A7C-9001D8C1D36B}" emma:medium="tactile" emma:mode="ink">
                <msink:context xmlns:msink="http://schemas.microsoft.com/ink/2010/main" type="inkWord" rotatedBoundingBox="10413,14615 9290,14691 9233,13842 10356,13767"/>
              </emma:interpretation>
              <emma:one-of disjunction-type="recognition" id="oneOf0">
                <emma:interpretation id="interp0" emma:lang="ko-KR" emma:confidence="0">
                  <emma:literal>€</emma:literal>
                </emma:interpretation>
                <emma:interpretation id="interp1" emma:lang="ko-KR" emma:confidence="0">
                  <emma:literal>요</emma:literal>
                </emma:interpretation>
                <emma:interpretation id="interp2" emma:lang="ko-KR" emma:confidence="0">
                  <emma:literal>℃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E</emma:literal>
                </emma:interpretation>
              </emma:one-of>
            </emma:emma>
          </inkml:annotationXML>
          <inkml:trace contextRef="#ctx0" brushRef="#br0">92 34 59,'-17'-9'81,"3"-3"0,-3 6-1,4-1-1,-2 27-16,7-21-42,8 1-5,-8 0-4,8 0-1,8 9-5,5 2-4,10 2-2,4 4 0,7 1 0,4 4 0,7 1 0,-1 2 0,4 0 0,0 1 0,-3-1 0,-2 0 0,-6-1 0,-6 0 0,-11 1 0,-9 2 0,-11 9 0,-19 5 0,-12 4 0,-11 3 0,-9 4 0,-6-2 0,-3 3 0,5-7 0,2-9 0,10-6 0,13-6 0,6-8 0,14-5-73,10-12-13,10 0-1,9-9-6,1-14-4</inkml:trace>
          <inkml:trace contextRef="#ctx0" brushRef="#br0" timeOffset="-720.0409">-531 288 4,'-12'2'67,"3"-1"6,-1-1 4,10 0-1,-13-3-2,25 1-44,-12 2-10,0 0-3,0 0 0,0 0-1,16 0-6,3 2-3,5 0 0,10-1 1,8 1 0,7-1-8,9 1 0,7-2 0,4 0 0,1-2 0,1-1 0,0 0 0,-3-1 0,-3-2 0,-5 2 0,-10-1 0,-7 2 0,-8 2 0,-8-1 0,-9 2 0,-7 0 0,-11 0 0,0 6-17,-17-1-20,-3 3-17,-2 3-26,-13-1-3,0 2-3,-10-2-1</inkml:trace>
          <inkml:trace contextRef="#ctx0" brushRef="#br0" timeOffset="-408.023">-504 567 0,'-33'16'65,"5"-3"5,11-1 8,3-5 1,14-7-2,0 0-42,18 1-8,13-2 0,11-7-1,12 4-3,8-6-19,16 3-4,1-3 0,7 3 0,-4 2 0,-3-1 0,-5 6 0,-9-2 0,-8 2 0,-11 0 0,-8 0 0,-10 0 0,-6 0 0,-6 0 0,-16 0 0,13-9-29,-13 18-29,-6-17-25,2-5-2,-7-8-5,1 2-2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5:13.3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63CDE78-1394-4B60-9C72-6D3A6FC16C4E}" emma:medium="tactile" emma:mode="ink">
          <msink:context xmlns:msink="http://schemas.microsoft.com/ink/2010/main" type="writingRegion" rotatedBoundingBox="16878,12298 17438,12298 17438,15702 16878,15702"/>
        </emma:interpretation>
      </emma:emma>
    </inkml:annotationXML>
    <inkml:traceGroup>
      <inkml:annotationXML>
        <emma:emma xmlns:emma="http://www.w3.org/2003/04/emma" version="1.0">
          <emma:interpretation id="{DF8A1EC7-E30C-4D99-870A-CBFFA2BAE791}" emma:medium="tactile" emma:mode="ink">
            <msink:context xmlns:msink="http://schemas.microsoft.com/ink/2010/main" type="paragraph" rotatedBoundingBox="16878,12298 17438,12298 17438,15702 16878,157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B930CE-6624-4A46-B44B-EF81C639CD0C}" emma:medium="tactile" emma:mode="ink">
              <msink:context xmlns:msink="http://schemas.microsoft.com/ink/2010/main" type="line" rotatedBoundingBox="16878,12298 17438,12298 17438,15702 16878,15702"/>
            </emma:interpretation>
          </emma:emma>
        </inkml:annotationXML>
        <inkml:traceGroup>
          <inkml:annotationXML>
            <emma:emma xmlns:emma="http://www.w3.org/2003/04/emma" version="1.0">
              <emma:interpretation id="{94AF13ED-702A-4913-828A-806A975944B8}" emma:medium="tactile" emma:mode="ink">
                <msink:context xmlns:msink="http://schemas.microsoft.com/ink/2010/main" type="inkWord" rotatedBoundingBox="16878,12298 17438,12298 17438,15702 16878,15702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-1551-1221 38,'0'0'68,"-15"-14"3,15 14-1,1-15-31,-1 15-4,0 0-7,0 0-5,0 0-6,11-7-7,4 7-4,4 0-3,6 0 0,8 0 1,3 0-2,5 2 0,1 1-1,5 2 0,-5-1 0,2 1-1,-8 5 1,-1-3-1,-4 1 0,-5 0 1,-3-2-1,-8 1 0,0-2 0,-15-5-1,17 9 1,-17-9-1,6 9 1,-6-9 0,0 17 0,-1-5 1,-4 2 0,5 8 1,-6 20 5,6 12 1,-4 10 3,4 12 2,0 13 1,2 11 0,-2 14 0,2 10-10,2-3-4,-3 4 0,-1 3 0,1 4 0,-1-3 0,0-1 0,0-2 0,0-4 0,0-4 0,0-11 0,0-6 0,0-5 0,0-3 0,0-8 0,0-2 0,0-6 0,0-5 0,0-1 0,0-7 0,0-3 0,-2-6 0,-4-3 0,0-5 0,0-9 0,-2-4 0,3-6 0,-2-8 0,3-5 0,-2-5 0,6-10 0,-4 10 0,4-10 0,0 0 0,2 9 0,-2-9 0,11 12 0,-11-12 0,13 14 0,-5-3 0,-1-1 0,0 0 0,-3 3 0,-4 2 0,-8-5 0,-5 3 0,-3 0 0,-8 0 0,-2 0 0,-1 2 0,-5-2 0,3-4 0,1 4 0,1-5 0,8 0 0,3-5 0,7 5 0,9-8-59,0 0-28,7 7-1,5-10-7,11-3-4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5:15.3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F12E618-9DC8-4C11-A078-D0E6DCA8A95B}" emma:medium="tactile" emma:mode="ink">
          <msink:context xmlns:msink="http://schemas.microsoft.com/ink/2010/main" type="writingRegion" rotatedBoundingBox="18436,13097 21010,13097 21010,14404 18436,14404"/>
        </emma:interpretation>
      </emma:emma>
    </inkml:annotationXML>
    <inkml:traceGroup>
      <inkml:annotationXML>
        <emma:emma xmlns:emma="http://www.w3.org/2003/04/emma" version="1.0">
          <emma:interpretation id="{B4570A1F-B8B2-4294-86A0-CF1EE5FCD8F4}" emma:medium="tactile" emma:mode="ink">
            <msink:context xmlns:msink="http://schemas.microsoft.com/ink/2010/main" type="paragraph" rotatedBoundingBox="18436,13097 21010,13097 21010,14404 18436,144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4D1E1F-2060-4CDC-9517-E04C0F146A70}" emma:medium="tactile" emma:mode="ink">
              <msink:context xmlns:msink="http://schemas.microsoft.com/ink/2010/main" type="line" rotatedBoundingBox="18436,13097 21010,13097 21010,14404 18436,14404"/>
            </emma:interpretation>
          </emma:emma>
        </inkml:annotationXML>
        <inkml:traceGroup>
          <inkml:annotationXML>
            <emma:emma xmlns:emma="http://www.w3.org/2003/04/emma" version="1.0">
              <emma:interpretation id="{0D884D23-CA85-46B4-8F89-5D53C7742554}" emma:medium="tactile" emma:mode="ink">
                <msink:context xmlns:msink="http://schemas.microsoft.com/ink/2010/main" type="inkWord" rotatedBoundingBox="18436,13555 18934,13555 18934,13871 18436,13871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ㄷ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7 18 43,'0'0'68,"-12"0"1,12 0 2,0 0-3,0 0-33,0 0-5,11 0-10,5 0-5,6 0 0,6 0-2,5 0-2,5 0-3,1-1-2,3-2 0,-3 0-1,3-2-2,-10 3-1,1 2 0,-9-3-3,-3 3-2,-4 0-4,-7-1-8,-2 1-11,-8 0-21,1 8-29,-1-1-3,-13-1-2,-1 6-3</inkml:trace>
          <inkml:trace contextRef="#ctx0" brushRef="#br0" timeOffset="193.0111">36 244 69,'-22'19'80,"10"-5"1,2-7-2,10-7-1,3 17-22,19-17-34,10 0-7,5 2-4,7-2-2,4 2-4,-1-2-8,5 6-20,-2-1-52,-4-5-3,-3 0-3,-5-3-6,-2-6-3</inkml:trace>
        </inkml:traceGroup>
        <inkml:traceGroup>
          <inkml:annotationXML>
            <emma:emma xmlns:emma="http://www.w3.org/2003/04/emma" version="1.0">
              <emma:interpretation id="{B758F331-CBB6-4C07-B442-641EE1DEEE57}" emma:medium="tactile" emma:mode="ink">
                <msink:context xmlns:msink="http://schemas.microsoft.com/ink/2010/main" type="inkWord" rotatedBoundingBox="19635,13097 21010,13097 21010,14404 19635,14404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K</emma:literal>
                </emma:interpretation>
                <emma:interpretation id="interp7" emma:lang="ko-KR" emma:confidence="0">
                  <emma:literal>보</emma:literal>
                </emma:interpretation>
                <emma:interpretation id="interp8" emma:lang="ko-KR" emma:confidence="0">
                  <emma:literal>린</emma:literal>
                </emma:interpretation>
                <emma:interpretation id="interp9" emma:lang="ko-KR" emma:confidence="0">
                  <emma:literal>런</emma:literal>
                </emma:interpretation>
              </emma:one-of>
            </emma:emma>
          </inkml:annotationXML>
          <inkml:trace contextRef="#ctx0" brushRef="#br0" timeOffset="1105.0629">1206-340 22,'-9'-23'68,"7"5"6,-2-5-2,4 7-1,4-2-35,2 8-2,-1 0-11,-5 10-9,14 0-4,-8 4-3,2 13 1,-1 4 0,1 13 3,-4 7 1,0 13 2,-4 10 1,-1 17-3,-4 5-12,-2 5 0,0 6 0,2-2 0,2-2 0,3-4 0,4-9 0,8-10 0,2-13 0,6-8 0,3-13 0,7-10 0,1-12 0,6-11 0,5-6 0,-1-17 0,8-9 0,1-15 0,-1-7 0,-4-12 0,-3-8 0,-7-9 0,-3-4 0,-6-7 0,-4 0 0,-6 2 0,-4 5 0,-1 7 0,-4 11 0,-3 4 0,0 13 0,-4 10 0,0 9 0,0 5 0,0 9 0,-2 7 0,2 9 0,0 0 0,0 8 0,0 9 0,0 8 0,0 8 0,-2 9 0,-2 11 0,-2 5 0,-3 15 0,3 7 0,-3 7 0,1 4 0,1 3 0,1-6 0,5-4 0,1-7 0,7-7 0,5-14 0,8-4 0,7-12 0,9-7 0,6-2 0,2-6 0,6-8 0,-1-2 0,2-2 0,1-4 0,-2-2 0,-3-7 0,-4 0 0,2-3 0,-6-1 0,-2-5 0,-3-1 0,-9-3 0,-4 4 0,-13 2 0,-8 7-11,0 0-79,-10-6-3,-4 5-2,-15-8-7,3 7-1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6:14.666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0B4B2B5-57E8-42D0-A0DC-7D20184574E1}" emma:medium="tactile" emma:mode="ink">
          <msink:context xmlns:msink="http://schemas.microsoft.com/ink/2010/main" type="writingRegion" rotatedBoundingBox="1771,2477 25122,1340 25671,12614 2320,13751"/>
        </emma:interpretation>
      </emma:emma>
    </inkml:annotationXML>
    <inkml:traceGroup>
      <inkml:annotationXML>
        <emma:emma xmlns:emma="http://www.w3.org/2003/04/emma" version="1.0">
          <emma:interpretation id="{CF19D73D-F24B-4029-8425-342B534ED64E}" emma:medium="tactile" emma:mode="ink">
            <msink:context xmlns:msink="http://schemas.microsoft.com/ink/2010/main" type="paragraph" rotatedBoundingBox="1771,2459 16607,1779 16656,2857 1820,35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7862FD-3F01-4F1E-80AF-541ADADBD3FB}" emma:medium="tactile" emma:mode="ink">
              <msink:context xmlns:msink="http://schemas.microsoft.com/ink/2010/main" type="line" rotatedBoundingBox="1771,2459 16607,1779 16656,2857 1820,3537"/>
            </emma:interpretation>
          </emma:emma>
        </inkml:annotationXML>
        <inkml:traceGroup>
          <inkml:annotationXML>
            <emma:emma xmlns:emma="http://www.w3.org/2003/04/emma" version="1.0">
              <emma:interpretation id="{DC10CE9C-8A9C-4C9B-8920-1C4801A98758}" emma:medium="tactile" emma:mode="ink">
                <msink:context xmlns:msink="http://schemas.microsoft.com/ink/2010/main" type="inkWord" rotatedBoundingBox="1772,2476 2403,2447 2447,3409 1816,3438"/>
              </emma:interpretation>
              <emma:one-of disjunction-type="recognition" id="oneOf0">
                <emma:interpretation id="interp0" emma:lang="ko-KR" emma:confidence="0">
                  <emma:literal>ⅳ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코</emma:literal>
                </emma:interpretation>
                <emma:interpretation id="interp3" emma:lang="ko-KR" emma:confidence="0">
                  <emma:literal>d</emma:literal>
                </emma:interpretation>
                <emma:interpretation id="interp4" emma:lang="ko-KR" emma:confidence="0">
                  <emma:literal>h</emma:literal>
                </emma:interpretation>
              </emma:one-of>
            </emma:emma>
          </inkml:annotationXML>
          <inkml:trace contextRef="#ctx0" brushRef="#br0">158 112 18,'0'-10'63,"-5"0"2,5 0-4,-4-2-1,-10-2-32,14-2-9,4 7-4,2-4-3,-6 13-1,5-18-2,-5 18 2,10 2 4,-10 9 1,0 17 1,0 7-3,-2 18 0,-2 8 0,0 13 1,3 12-2,-4 0-4,3 9-3,-5-3-3,5-6 0,2-11-3,-2-14 0,2-8 0,-4-19 0,0-8 0,-4-18 0,8-8 0,-13-9 0,6-13 0,0-8 0,-1-10 0,-3-11 0,-2-6 0,3-4-2,-1-4-6,2-3 2,1 2 2,0 1 0,1 5 0,7 12 3,0 1 1,0 11 1,1 7-2,5 5 1,-1 12-2,3 7 1,3 5 2,4 11-1,1 16 1,7 8 1,4 7 1,3 12 1,5 6 0,2 6 0,-1 1-2,2-2 0,0-5-1,-7-9 0,-1-7 0,-6-10 2,-6-11 0,-3-11-3,-3-12 0,-3-5 0,-1-17 0,0-5 0,-3-6 0,3-9 0,0-4 0,-1-3 0,1-2 0,-2 0 0,1 6 0,1 0 0,2 1 0,-2 10 0,-4 3 0,4 5 0,-4 6 0,3 4-36,2 7-46,-9 9-4,17-4-2,-8 4-5,3 12-1</inkml:trace>
        </inkml:traceGroup>
        <inkml:traceGroup>
          <inkml:annotationXML>
            <emma:emma xmlns:emma="http://www.w3.org/2003/04/emma" version="1.0">
              <emma:interpretation id="{CAC9C200-AB66-4B5B-9224-A7A769E1B0E9}" emma:medium="tactile" emma:mode="ink">
                <msink:context xmlns:msink="http://schemas.microsoft.com/ink/2010/main" type="inkWord" rotatedBoundingBox="2627,2929 3149,2905 3170,3374 2648,3398"/>
              </emma:interpretation>
              <emma:one-of disjunction-type="recognition" id="oneOf1">
                <emma:interpretation id="interp5" emma:lang="ko-KR" emma:confidence="0">
                  <emma:literal>내</emma:literal>
                </emma:interpretation>
                <emma:interpretation id="interp6" emma:lang="ko-KR" emma:confidence="0">
                  <emma:literal>네</emma:literal>
                </emma:interpretation>
                <emma:interpretation id="interp7" emma:lang="ko-KR" emma:confidence="0">
                  <emma:literal>Ⅶ</emma:literal>
                </emma:interpretation>
                <emma:interpretation id="interp8" emma:lang="ko-KR" emma:confidence="0">
                  <emma:literal>㈆</emma:literal>
                </emma:interpretation>
                <emma:interpretation id="interp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478.0273">867 481 51,'0'0'86,"6"-10"-4,-6 10-6,0 0-5,0 14 2,-4 0-55,2 19-16,0 6 0,-2 9-1,2 7 1,0-2 3,2 1 2,1-8 0,6-5 2,1-13 0,4-7-1,4-11-6,3-10-2,6-12 0,-2-9 0,5-11 0,-4-4 0,-3-10 0,-4-6 0,-3-3 0,-2 5 0,-5 3 0,-3 7 0,-3 6 0,-1 5 0,0 13 0,0 8 0,0 8 0,0 8 0,0 8 0,0 7 0,1 5 0,8 7 0,0 4 0,2 3 0,1 1 0,3-6 0,1 2 0,0-9 0,-1-4 0,-5-9-14,-1-9-66,6-8-3,-3-8-4,2-7-3,-6-9-3</inkml:trace>
          <inkml:trace contextRef="#ctx0" brushRef="#br0" timeOffset="642.0367">1319 455 50,'12'-1'92,"-12"1"-3,11 23-5,-4 21-8,0 5-4,0 39-31,1-30-46,0 5 1</inkml:trace>
        </inkml:traceGroup>
        <inkml:traceGroup>
          <inkml:annotationXML>
            <emma:emma xmlns:emma="http://www.w3.org/2003/04/emma" version="1.0">
              <emma:interpretation id="{B6C442E9-15DF-4EC1-ACAA-FF6FCB8F5FA9}" emma:medium="tactile" emma:mode="ink">
                <msink:context xmlns:msink="http://schemas.microsoft.com/ink/2010/main" type="inkWord" rotatedBoundingBox="3145,2823 4050,2782 4077,3374 3172,3416"/>
              </emma:interpretation>
              <emma:one-of disjunction-type="recognition" id="oneOf2">
                <emma:interpretation id="interp10" emma:lang="ko-KR" emma:confidence="0">
                  <emma:literal>에</emma:literal>
                </emma:interpretation>
                <emma:interpretation id="interp11" emma:lang="ko-KR" emma:confidence="0">
                  <emma:literal>매</emma:literal>
                </emma:interpretation>
                <emma:interpretation id="interp12" emma:lang="ko-KR" emma:confidence="0">
                  <emma:literal>ㅮ</emma:literal>
                </emma:interpretation>
                <emma:interpretation id="interp13" emma:lang="ko-KR" emma:confidence="0">
                  <emma:literal>ⅷ</emma:literal>
                </emma:interpretation>
                <emma:interpretation id="interp14" emma:lang="ko-KR" emma:confidence="0">
                  <emma:literal>叩</emma:literal>
                </emma:interpretation>
              </emma:one-of>
            </emma:emma>
          </inkml:annotationXML>
          <inkml:trace contextRef="#ctx0" brushRef="#br0" timeOffset="1105.0629">1379 779 495,'7'54'-4,"-1"0"2,-3-15 2,-3-18 6,0-21 0,0 0-3,-3-18-1,1-5 0,2-3-1,-3-7-4,3-5-1,-1-8-1,-3 8 1,-1-2 1,3 8 2,2 3 0,-2 6-1,2 6 1,0 8-1,0 9-1,13 2 1,1 13 0,0 7-1,0 3 3,0 6 2,1-1 0,0 3 0,-1-1 2,-3-4-2,-2-4 3,-2-9 0,0-4-1,1-11 0,-8 0-1,15-17-1,-6-5-2,3-11 0,-1-5-2,0-2 0,-2-2-1,3 11 0,1 5 1,-4 3 0,2 7 2,0 10 1,1 10-2,3 9 3,1 15-1,0-4 1,-4 7-1,5 7 2,-4 3-1,-2 5 1,0-9 0,-3 1-3,-1-9 0,0-11 0,-5-3 0,-2-15-3,0 0-9,6-8-18,-4-19-45,-2-8-3,3-6-2,-3-7-6,0-6 0</inkml:trace>
          <inkml:trace contextRef="#ctx0" brushRef="#br0" timeOffset="1540.0881">1851 332 73,'15'24'79,"-7"5"-1,7 21-4,0 5-1,2 2-1,2 3-61,-2-2-7,0-1 0,-2-8-1,-3-5 0,-2-19 3,-6-5 0,-2-10-1,-2-10 0,0 0-2,-2-18-3,-1-5-2,0-6 0,3-1-7,3-9 0,7 0-2,3-2 2,5 1 3,6 7 2,3 7 1,4 7 2,-1 13 2,-3 6 1,1 12 1,-3 15 2,-6 4 0,-7 5 2,-7 6 1,-5-2-1,-9-2 1,-9 3-1,-5-9 1,-9-5-1,-1-4-7,-3-7 0,1-6 0,1-5 0,4 1-19,3-6-29,7-10-27,10-1-5,3-6-3,7 2-3,2-9-2</inkml:trace>
        </inkml:traceGroup>
        <inkml:traceGroup>
          <inkml:annotationXML>
            <emma:emma xmlns:emma="http://www.w3.org/2003/04/emma" version="1.0">
              <emma:interpretation id="{4D8CC028-EE1C-4FC4-B41E-DA9AC224842C}" emma:medium="tactile" emma:mode="ink">
                <msink:context xmlns:msink="http://schemas.microsoft.com/ink/2010/main" type="inkWord" rotatedBoundingBox="4085,2914 4580,2892 4599,3311 4104,3334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ㄷ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1952.1116">2310 677 12,'20'7'85,"-2"2"2,-4-2-7,0-2-5,1-1-3,-6-4-3,-9 0-70,22 0-5,0 0 0,5-7-1,1 1 1,5-6 1,-2-4 3,5-3 2,-3-4 2,1-5 1,-6 2-1,-2-2 1,-6 1-1,-5 3-1,-6 3 0,-9 2-2,-5 4 2,-9 6 1,-11 8 1,-4 1 1,-5 7 2,-6 12 0,1 7 0,-1 6 0,8 3-1,2 6-1,10 0-1,5 4 0,7-3-1,8-1-2,8-9 0,11-7 0,7-7 0,3-4-6,9-7-7,3-7-22,1-9-39,6-9-5,-3-14-3,-2 1-3,-7-9 0</inkml:trace>
        </inkml:traceGroup>
        <inkml:traceGroup>
          <inkml:annotationXML>
            <emma:emma xmlns:emma="http://www.w3.org/2003/04/emma" version="1.0">
              <emma:interpretation id="{3B330220-4A09-4639-98D0-A37C8853055D}" emma:medium="tactile" emma:mode="ink">
                <msink:context xmlns:msink="http://schemas.microsoft.com/ink/2010/main" type="inkWord" rotatedBoundingBox="4764,2898 5083,2883 5100,3249 4781,3264"/>
              </emma:interpretation>
              <emma:one-of disjunction-type="recognition" id="oneOf4">
                <emma:interpretation id="interp20" emma:lang="ko-KR" emma:confidence="0">
                  <emma:literal>r</emma:literal>
                </emma:interpretation>
                <emma:interpretation id="interp21" emma:lang="ko-KR" emma:confidence="0">
                  <emma:literal>8</emma:literal>
                </emma:interpretation>
                <emma:interpretation id="interp22" emma:lang="ko-KR" emma:confidence="0">
                  <emma:literal>5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2243.1283">2990 484 8,'6'-11'79,"3"11"1,-9 0-2,8 28-4,-4-6-1,2 10-4,-4 1-63,4 11-1,-2-1 0,-1-3-1,-1-6 1,-2-8-1,-5-8 1,5-18 0,-16 1 0,6-13 1,2-18-6,0-2 0,5-8 0,3-6 0,6 4 0,9-3 0,5 7 0,8 6 0,3 9 0,7 5 0,-1 5-8,-2 9-6,-1 4-17,-26 2-42,16 2-3,-6 1-4,-3 5-3,-15-10-6</inkml:trace>
        </inkml:traceGroup>
        <inkml:traceGroup>
          <inkml:annotationXML>
            <emma:emma xmlns:emma="http://www.w3.org/2003/04/emma" version="1.0">
              <emma:interpretation id="{3E04C5F2-7DA5-4E98-A977-1208590134A3}" emma:medium="tactile" emma:mode="ink">
                <msink:context xmlns:msink="http://schemas.microsoft.com/ink/2010/main" type="inkWord" rotatedBoundingBox="6218,2845 6490,2833 6508,3213 6235,3225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.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353.1918">4646 428 65,'0'0'79,"0"0"-2,0 0-3,0 0-4,-4 9-21,4-9-33,-8 0-1,8 0-6,-11 0 0,1 1 0,-4 8 0,-5 5 0,-3 4 0,2 5-2,0 7-2,-2 2-5,2 2 0,4 1 0,6 2 0,7-6 0,6-5 0,11-9 0,9-7 0,5-10 0,7-8 0,3-11 0,-1-12 0,-6-6 0,-3 1 0,-7-7 0,-15 0 0,-6 7 0,-8 4 0,-13 3 0,-7 8 0,-1 4 0,-5 6 0,1 5 0,4 3 0,3 3 0,6 0 0,5 6 0,15-6-20,0 0-25,8 7-38,9-7 0,13-1-4,3-11 1,10-1 1</inkml:trace>
        </inkml:traceGroup>
        <inkml:traceGroup>
          <inkml:annotationXML>
            <emma:emma xmlns:emma="http://www.w3.org/2003/04/emma" version="1.0">
              <emma:interpretation id="{951DFC09-8630-40D8-88F3-69DC728F4047}" emma:medium="tactile" emma:mode="ink">
                <msink:context xmlns:msink="http://schemas.microsoft.com/ink/2010/main" type="inkWord" rotatedBoundingBox="6570,2465 7232,2434 7271,3287 6609,3317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ㅑ</emma:literal>
                </emma:interpretation>
                <emma:interpretation id="interp32" emma:lang="ko-KR" emma:confidence="0">
                  <emma:literal>€</emma:literal>
                </emma:interpretation>
                <emma:interpretation id="interp33" emma:lang="ko-KR" emma:confidence="0">
                  <emma:literal>두</emma:literal>
                </emma:interpretation>
                <emma:interpretation id="interp34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3642.2083">5079 136 16,'37'-32'90,"-10"6"-3,-8 4-3,-8 5-7,-11 3 0,0-28-29,-14 38-37,1 6-6,-6 9-5,0 10 1,0 6 2,0 12 0,0 12 1,3 5 1,5 9-5,4 1 0,3 8 0,4-2 0,7 0 0,0-9 0,3-6 0,1-6 0,1-12 0,1-3 0,-4-12 0,-1-6 0,-4-9 0,-4-9-21,11 4-58,-11-13-4,0-7-2,-11-9-6,0-4 0</inkml:trace>
          <inkml:trace contextRef="#ctx0" brushRef="#br0" timeOffset="3857.2206">4847 406 57,'-18'-9'97,"0"-2"-7,18 11-5,-9-9-3,9 9-2,15 33-60,13-55-20,3 22 0,10 2 0,5 2 0,8-4 0,-2 3 0,3-2 0,-4-1 0,2 3 0,-8-3-50,1 0-32,1 0-1,-12-1-4,3-2-5,-11-7-1</inkml:trace>
        </inkml:traceGroup>
        <inkml:traceGroup>
          <inkml:annotationXML>
            <emma:emma xmlns:emma="http://www.w3.org/2003/04/emma" version="1.0">
              <emma:interpretation id="{8FF29B96-C262-41FB-9177-734E7FD05282}" emma:medium="tactile" emma:mode="ink">
                <msink:context xmlns:msink="http://schemas.microsoft.com/ink/2010/main" type="inkWord" rotatedBoundingBox="8215,2164 8728,2140 8773,3124 8260,3148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『</emma:literal>
                </emma:interpretation>
                <emma:interpretation id="interp39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4513.2581">6603 27 50,'3'16'84,"2"14"-2,-5 4-2,1 14-3,-1 6 0,0 10-56,2 2-13,2 6 0,-2-3-3,1-6-4,-1-12 1,0-13 4,0-12 1,-2-12-4,0-14-3,-10-1 0,2-19 0,-3-8 0,-4-10 0,-1-6 0,-4-12 0,-2-7 0,3-6 0,-1-7 0,1 0 0,5-2 0,5 2 0,6 5 0,3 7 0,12 7 0,7 7 0,12 9 0,10 7 0,6 13 0,5 2 0,2 12 0,0 9 0,-1 9 0,-4 8 0,-8 13 0,-11 7 0,-11 6 0,-12 4 0,-10 2 0,-14-3 0,-10-3 0,-11 3 0,-7-12 0,-4-4 0,-1-9 0,0-6 0,4-4 0,3-8 0,8 0 0,4-5 0,13-2-30,18 2-52,0 0-4,0 0-3,20-11-5,13 8 0</inkml:trace>
        </inkml:traceGroup>
        <inkml:traceGroup>
          <inkml:annotationXML>
            <emma:emma xmlns:emma="http://www.w3.org/2003/04/emma" version="1.0">
              <emma:interpretation id="{88F1FDEC-C7E2-4954-A546-35F2BDD5981A}" emma:medium="tactile" emma:mode="ink">
                <msink:context xmlns:msink="http://schemas.microsoft.com/ink/2010/main" type="inkWord" rotatedBoundingBox="8895,2557 8992,2553 9020,3162 8923,3167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j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r</emma:literal>
                </emma:interpretation>
                <emma:interpretation id="interp4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783.2733">7113 170 0,'24'14'87,"-10"0"-1,1-1-4,-7-2-4,0 8-3,-7 1 0,6 6-70,-7 7-5,0 6 3,1 3 3,-1 3 1,0-2 0,0 1-7,0-4 0,0-6 0,0-5 0,0-6 0,0-4 0,0-4 0,0-15 0,-8 3-73,8-13-11,-5-14 0,5-7-7,-3-12-6</inkml:trace>
          <inkml:trace contextRef="#ctx0" brushRef="#br0" timeOffset="4940.2825">7174 107 20,'-14'-15'98,"14"15"-5,-9-5-11,9 5-27,28 7-55,-28-7 0,12 8-84,-6 0-9,5 8-4</inkml:trace>
        </inkml:traceGroup>
        <inkml:traceGroup>
          <inkml:annotationXML>
            <emma:emma xmlns:emma="http://www.w3.org/2003/04/emma" version="1.0">
              <emma:interpretation id="{90B4321C-E3DF-4962-94C6-1D979067335A}" emma:medium="tactile" emma:mode="ink">
                <msink:context xmlns:msink="http://schemas.microsoft.com/ink/2010/main" type="inkWord" rotatedBoundingBox="9166,2623 9569,2605 9592,3091 9188,3110"/>
              </emma:interpretation>
              <emma:one-of disjunction-type="recognition" id="oneOf9">
                <emma:interpretation id="interp45" emma:lang="ko-KR" emma:confidence="0">
                  <emma:literal>v</emma:literal>
                </emma:interpretation>
                <emma:interpretation id="interp46" emma:lang="ko-KR" emma:confidence="0">
                  <emma:literal>V</emma:literal>
                </emma:interpretation>
                <emma:interpretation id="interp47" emma:lang="ko-KR" emma:confidence="0">
                  <emma:literal>ⅴ</emma:literal>
                </emma:interpretation>
                <emma:interpretation id="interp48" emma:lang="ko-KR" emma:confidence="0">
                  <emma:literal>Ⅴ</emma:literal>
                </emma:interpretation>
                <emma:interpretation id="interp4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5347.3058">7386 283 1,'10'-3'92,"-1"3"-1,-9 0-6,16 16-6,-6 1 1,3 9-3,-2 1-71,5 10-6,1 6 0,-1-1 0,2-6 0,-5-1 0,1-8 0,-4-7 0,0-2 0,-10-18 0,13 9 0,-13-9 0,17-13 0,-9-1 0,-3-9 0,3-7 0,-1-14 0,4 2 0,-3-6 0,-1 1 0,-2-1 0,2 6 0,1 1 0,0 13 0,-4 3 0,7 8 0,-4 6-28,2-7-56,9 18-4,-3-4-2,6 4-4,-3 0 2</inkml:trace>
        </inkml:traceGroup>
        <inkml:traceGroup>
          <inkml:annotationXML>
            <emma:emma xmlns:emma="http://www.w3.org/2003/04/emma" version="1.0">
              <emma:interpretation id="{75778704-5730-443B-8AC0-D1D456EC0334}" emma:medium="tactile" emma:mode="ink">
                <msink:context xmlns:msink="http://schemas.microsoft.com/ink/2010/main" type="inkWord" rotatedBoundingBox="9687,2697 9972,2684 9985,2964 9700,2977"/>
              </emma:interpretation>
              <emma:one-of disjunction-type="recognition" id="oneOf10">
                <emma:interpretation id="interp50" emma:lang="ko-KR" emma:confidence="0">
                  <emma:literal>o</emma:literal>
                </emma:interpretation>
                <emma:interpretation id="interp51" emma:lang="ko-KR" emma:confidence="0">
                  <emma:literal>0</emma:literal>
                </emma:interpretation>
                <emma:interpretation id="interp52" emma:lang="ko-KR" emma:confidence="0">
                  <emma:literal>ㅇ</emma:literal>
                </emma:interpretation>
                <emma:interpretation id="interp53" emma:lang="ko-KR" emma:confidence="0">
                  <emma:literal>ㆁ</emma:literal>
                </emma:interpretation>
                <emma:interpretation id="interp5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5665.324">8086 220 82,'-10'14'94,"-5"6"-5,-8-5-5,-2 8-2,-5 5-2,6 11-80,-1-10 0,9 4 0,11-3 0,5-4 0,13-6 0,14-12 0,8-8 0,6-6 0,4-9 0,-8-3 0,-1-6 0,-11 3 0,-8-3 0,-12 5 0,-8 0 0,-16 7 0,-6 1 0,-8 3 0,-5 0 0,0 3 0,2 1 0,3-2-84,16 6 0,3-11-3,14 11-4,4-18-6</inkml:trace>
        </inkml:traceGroup>
        <inkml:traceGroup>
          <inkml:annotationXML>
            <emma:emma xmlns:emma="http://www.w3.org/2003/04/emma" version="1.0">
              <emma:interpretation id="{3EB0FA35-B66E-4066-AC5E-1C44E26208F6}" emma:medium="tactile" emma:mode="ink">
                <msink:context xmlns:msink="http://schemas.microsoft.com/ink/2010/main" type="inkWord" rotatedBoundingBox="10037,2270 10640,2242 10670,2906 10067,2933"/>
              </emma:interpretation>
              <emma:one-of disjunction-type="recognition" id="oneOf11">
                <emma:interpretation id="interp55" emma:lang="ko-KR" emma:confidence="0">
                  <emma:literal>t</emma:literal>
                </emma:interpretation>
                <emma:interpretation id="interp56" emma:lang="ko-KR" emma:confidence="0">
                  <emma:literal>七</emma:literal>
                </emma:interpretation>
                <emma:interpretation id="interp57" emma:lang="ko-KR" emma:confidence="0">
                  <emma:literal>5</emma:literal>
                </emma:interpretation>
                <emma:interpretation id="interp58" emma:lang="ko-KR" emma:confidence="0">
                  <emma:literal>£</emma:literal>
                </emma:interpretation>
                <emma:interpretation id="interp59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6114.3497">8469-166 74,'5'-21'92,"-4"7"-5,3 6-7,-4 8-1,0 0-2,0 14-59,-1 25-14,-3 5-4,3 15 0,1 2 0,2 8 0,8-1 0,1-3 0,5-9 0,7-5 0,0-13 0,0 0 0,1-14 0,-2-6 0,-2-9 0,3-6 0,-2-4 0,2-11 0,-2 12-55,-2-24-31,3-4-3,-10-8-4,2 4-6</inkml:trace>
          <inkml:trace contextRef="#ctx0" brushRef="#br0" timeOffset="6349.3631">8363 18 11,'-35'7'99,"1"-2"-4,15-1-5,6-4-5,13 0-4,15 4-31,10 9-50,6-13 0,13-2 0,10-6 0,3 0 0,-2-2 0,3 1 0,-5-2 0,1 4-27,-4 6-50,-15-2-4,-1 3-1,-15-2-6,-1 2-5</inkml:trace>
        </inkml:traceGroup>
        <inkml:traceGroup>
          <inkml:annotationXML>
            <emma:emma xmlns:emma="http://www.w3.org/2003/04/emma" version="1.0">
              <emma:interpretation id="{012AF02A-0F11-473F-9F59-ADE0D1DBEE4C}" emma:medium="tactile" emma:mode="ink">
                <msink:context xmlns:msink="http://schemas.microsoft.com/ink/2010/main" type="inkWord" rotatedBoundingBox="10707,2555 11034,2540 11053,2947 10726,2962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6777.3876">9176 87 22,'0'0'84,"-15"-9"-1,-5 9-2,-10 0-5,1 7-1,-3 3-45,7 3-16,-2 5-6,10 1-4,8 6-1,12 2 1,14 1 0,10 2 1,7-3 1,5 4 0,5-1 0,-4-2-6,-3-4 0,-7 0 0,-13-7 0,-11 1 0,-9-3 0,-17-5 0,-10-8 0,-9-2 0,-5-1 0,1 1 0,29 0-56,-29-7-29,8-2-3,0-6-6,13 2-6</inkml:trace>
        </inkml:traceGroup>
        <inkml:traceGroup>
          <inkml:annotationXML>
            <emma:emma xmlns:emma="http://www.w3.org/2003/04/emma" version="1.0">
              <emma:interpretation id="{16A0C5C1-4996-43C3-928D-0E56C512330A}" emma:medium="tactile" emma:mode="ink">
                <msink:context xmlns:msink="http://schemas.microsoft.com/ink/2010/main" type="inkWord" rotatedBoundingBox="11955,2529 12874,2487 12890,2825 11970,2867"/>
              </emma:interpretation>
              <emma:one-of disjunction-type="recognition" id="oneOf13">
                <emma:interpretation id="interp65" emma:lang="ko-KR" emma:confidence="0">
                  <emma:literal>=</emma:literal>
                </emma:interpretation>
                <emma:interpretation id="interp66" emma:lang="ko-KR" emma:confidence="0">
                  <emma:literal>二</emma:literal>
                </emma:interpretation>
                <emma:interpretation id="interp67" emma:lang="ko-KR" emma:confidence="0">
                  <emma:literal>z</emma:literal>
                </emma:interpretation>
                <emma:interpretation id="interp68" emma:lang="ko-KR" emma:confidence="0">
                  <emma:literal>그</emma:literal>
                </emma:interpretation>
                <emma:interpretation id="interp6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10336.5912">10314 285 1,'-32'15'47,"-2"-4"5,11 0 7,1-3-21,10-2 4,3 0-2,9-6-1,13 9-2,3-7-1,15 1-6,2 0-5,10-2-6,3-1-6,7 0-3,4 0-3,4-5-1,0 2-2,-2 2-2,3 0 0,-2-3 0,-2 3-2,-2-1 0,-8 2-4,-3 0-2,-7 0-6,-6 0-9,-9 0-17,-5 0-11,-10 5-29,-8-5-4,0 0-2,1 8-1</inkml:trace>
          <inkml:trace contextRef="#ctx0" brushRef="#br0" timeOffset="10032.5738">10211 89 14,'0'0'64,"0"0"4,0 0-2,-5 0-3,5 0-30,0 0-6,5-8-5,8 5-2,-4 1-2,6 0-1,-3 0 0,10-2-1,-3 4-1,5-4-1,7 2-4,6-3-3,5 1-1,5 0-2,8-1-1,-2 4-1,5-1-1,-1 2 0,-3-1 0,-2 0 1,-5 1-2,-5 0 0,-5 2-3,-9-1-2,-6 0-3,-6-1-4,-5 4-8,-11-4-14,0 12-15,-7-6-4,-11 1-25,-2 2-4,-11-3 0,-3 5 8</inkml:trace>
        </inkml:traceGroup>
        <inkml:traceGroup>
          <inkml:annotationXML>
            <emma:emma xmlns:emma="http://www.w3.org/2003/04/emma" version="1.0">
              <emma:interpretation id="{3631ACE6-8008-4205-9E6E-BC82050C23CC}" emma:medium="tactile" emma:mode="ink">
                <msink:context xmlns:msink="http://schemas.microsoft.com/ink/2010/main" type="inkWord" rotatedBoundingBox="13809,1950 14388,1924 14435,2933 13855,2960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아</emma:literal>
                </emma:interpretation>
                <emma:interpretation id="interp72" emma:lang="ko-KR" emma:confidence="0">
                  <emma:literal>모</emma:literal>
                </emma:interpretation>
                <emma:interpretation id="interp73" emma:lang="ko-KR" emma:confidence="0">
                  <emma:literal>p</emma:literal>
                </emma:interpretation>
                <emma:interpretation id="interp7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1965.6844">12149-107 6,'0'-13'62,"0"-1"1,0 4-2,0-1-4,0-9-28,0 20-14,0 0-5,0 0-6,0 0 3,4 14 8,-1 6 3,1 5 5,4 13 0,-3 9 1,2 9-1,-2 6-3,1 6-7,-3-2-5,2-2-4,-1-3-2,-3-16 1,2-6 0,-3-11 4,1-10-1,-1-9-1,0-9-5,0 0 0,-10-8 0,3-6 0,-4-8 0,-1-2 0,0-8 0,-1-7 0,1-8 0,-1-2 0,-1-6 0,1-6 0,5-4 0,-2-4 0,6 2 0,3-1-4,1 2-1,6 4 0,8 8-1,4 3 1,1 8 0,8 7 5,5 7 0,2 8 0,8 4-7,0 5 1,4 5 1,3 10 5,1 15-1,-14 7 1,1 15 1,-17 2 1,-4 13 1,-16 2 3,-7 7-1,-20-8 1,-6 0-3,-7-8 0,-7-12-1,-4-3 1,-2-10 0,3-6-1,1-9 1,6-5 1,7-3-1,5 0-3,7-5 0,8 2 0,16 3 0,0 0 0,17 16 0,8 1 0,10 1 0,5 8 0,11 5 0,-1 0 0,0 0 0,-3-3 0,0-2 0,-6-3 0,-7-1 0,-6-4 0,-3-5 0,-9-4-8,-3-3-24,28-1-46,-41-5-4,19-3-2,-14-10-6,5-2-2</inkml:trace>
        </inkml:traceGroup>
        <inkml:traceGroup>
          <inkml:annotationXML>
            <emma:emma xmlns:emma="http://www.w3.org/2003/04/emma" version="1.0">
              <emma:interpretation id="{94339CF0-386D-481A-AEFD-B1268CFDE37D}" emma:medium="tactile" emma:mode="ink">
                <msink:context xmlns:msink="http://schemas.microsoft.com/ink/2010/main" type="inkWord" rotatedBoundingBox="14485,2369 14951,2347 14971,2798 14506,2819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0</emma:literal>
                </emma:interpretation>
                <emma:interpretation id="interp77" emma:lang="ko-KR" emma:confidence="0">
                  <emma:literal>외</emma:literal>
                </emma:interpretation>
                <emma:interpretation id="interp78" emma:lang="ko-KR" emma:confidence="0">
                  <emma:literal>9</emma:literal>
                </emma:interpretation>
                <emma:interpretation id="interp7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12524.7163">13045 136 27,'17'0'75,"2"-3"1,-7-2-4,2 0-6,-10-8-3,4 5-52,-4-2-9,-1-3-2,-3-2-1,0-6 1,-4-2 1,-6-1 3,2-2 2,-7 1 3,0 0-1,-8 6-1,2 11 0,-10 3 0,-1 5 2,-3 12 0,-3 7-1,1 11 0,3 7 0,1 7 1,3 0 0,9 2-2,6 2-3,7 0-4,8-4 0,4-8 0,7-8 0,8-12 0,5-9 0,6-7 0,2-15 0,2-14 0,0-6 0,1-8 0,-2-2 0,-5-2 0,-1 1 0,-8 7 0,-6 6 0,0 7 0,-7 7 0,-2 10 0,-4 9 0,3 11 0,-1 8 0,0 3 0,1 5 0,1 6 0,3 1 0,0 2 0,1-3-2,2-1-7,-4-9-14,1-3-52,6-5-4,-13-15-3,20 8-7,-11-15-1</inkml:trace>
        </inkml:traceGroup>
        <inkml:traceGroup>
          <inkml:annotationXML>
            <emma:emma xmlns:emma="http://www.w3.org/2003/04/emma" version="1.0">
              <emma:interpretation id="{2B21BBAD-78C6-4AFB-A53B-40457F45703C}" emma:medium="tactile" emma:mode="ink">
                <msink:context xmlns:msink="http://schemas.microsoft.com/ink/2010/main" type="inkWord" rotatedBoundingBox="15119,2266 15720,2239 15743,2732 15142,2760"/>
              </emma:interpretation>
              <emma:one-of disjunction-type="recognition" id="oneOf16">
                <emma:interpretation id="interp80" emma:lang="ko-KR" emma:confidence="0">
                  <emma:literal>w</emma:literal>
                </emma:interpretation>
                <emma:interpretation id="interp81" emma:lang="ko-KR" emma:confidence="0">
                  <emma:literal>N</emma:literal>
                </emma:interpretation>
                <emma:interpretation id="interp82" emma:lang="ko-KR" emma:confidence="0">
                  <emma:literal>W</emma:literal>
                </emma:interpretation>
                <emma:interpretation id="interp83" emma:lang="ko-KR" emma:confidence="0">
                  <emma:literal>』</emma:literal>
                </emma:interpretation>
                <emma:interpretation id="interp8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3132.7511">13342-57 46,'0'0'77,"0"0"-3,0 13-3,0-5-4,0 6-1,26 16-56,-23-3-10,-1 8 1,2-5 3,2 6 2,-1-7 1,3 2 2,-1-9-1,0-5 1,0-2 3,-7-15-1,8 7-3,-8-7-3,1-10-2,-1-3-2,-4-6 0,0-3 0,-3-3-3,-1 1 1,3-3 0,-1 4 1,2 3 1,-1 2-1,4 8 0,1 10-1,2-9-2,8 9-1,1 12 2,2 7-1,5 2 2,3 3 1,6 3 1,2 3 2,2-1 1,5-3 1,5-4-1,2-8 2,2-6-1,-2-6-2,-1-2-3,-1-11 0,-7-5 0,-6-7 0,-5-5 0,-8-1 0,-6-9 0,-6 1 0,-3-7 0,-7 2 0,-4-1 0,-1 1 0,0 2 0,1 7 0,3 9 0,1 1 0,3 8 0,0 5 0,4 10-17,0 0-36,0 0-32,0 0-3,0 6-3,0-6-1,8 9 7</inkml:trace>
        </inkml:traceGroup>
        <inkml:traceGroup>
          <inkml:annotationXML>
            <emma:emma xmlns:emma="http://www.w3.org/2003/04/emma" version="1.0">
              <emma:interpretation id="{3587ACF0-1883-45E7-AAA1-C4B12391CEC2}" emma:medium="tactile" emma:mode="ink">
                <msink:context xmlns:msink="http://schemas.microsoft.com/ink/2010/main" type="inkWord" rotatedBoundingBox="15964,2127 16622,2097 16650,2706 15992,2736"/>
              </emma:interpretation>
              <emma:one-of disjunction-type="recognition" id="oneOf17">
                <emma:interpretation id="interp85" emma:lang="ko-KR" emma:confidence="0">
                  <emma:literal>k</emma:literal>
                </emma:interpretation>
                <emma:interpretation id="interp86" emma:lang="ko-KR" emma:confidence="0">
                  <emma:literal>K</emma:literal>
                </emma:interpretation>
                <emma:interpretation id="interp87" emma:lang="ko-KR" emma:confidence="0">
                  <emma:literal>는</emma:literal>
                </emma:interpretation>
                <emma:interpretation id="interp88" emma:lang="ko-KR" emma:confidence="0">
                  <emma:literal>느</emma:literal>
                </emma:interpretation>
                <emma:interpretation id="interp89" emma:lang="ko-KR" emma:confidence="0">
                  <emma:literal>보</emma:literal>
                </emma:interpretation>
              </emma:one-of>
            </emma:emma>
          </inkml:annotationXML>
          <inkml:trace contextRef="#ctx0" brushRef="#br0" timeOffset="13498.772">14180-308 45,'9'-9'82,"-6"-3"-6,-3 12-6,7-13-2,-7 13-3,0 0-56,0 0-9,8 21 3,-5 2 2,1 7 4,-2 8 2,4 5 3,0 4 0,1 3 0,1 4-2,1-5-3,-3-1-4,2-3-5,1-7 0,-3-6 0,-3-5 0,1-10 0,-1-6 0,-3-11 0,0 15 0,0-15 0,0 0 0,-10-5 0,10 5-43,-8-16-37,3 1-4,5 0-5,0-11-2,7 3-2</inkml:trace>
          <inkml:trace contextRef="#ctx0" brushRef="#br0" timeOffset="13844.7918">14745-183 78,'11'0'86,"-11"0"-6,-12 3-3,-18 4-4,-6 2-1,-8 4-69,-7 6-3,-6 3 0,2 1 1,2 0 1,11-3-2,10 1 1,10-6 0,8 4 2,13-5 0,8 2 1,13 3-1,10 2 0,5 0 2,7 0-1,7-1 0,2-2 0,0-2 0,0 2-4,-5-8 0,-7 0 0,-3-3 0,-7-1-5,-2-2-37,-6 2-35,-10-6-5,0-1-2,-11-11-7,0 2-2</inkml:trace>
        </inkml:traceGroup>
      </inkml:traceGroup>
    </inkml:traceGroup>
    <inkml:traceGroup>
      <inkml:annotationXML>
        <emma:emma xmlns:emma="http://www.w3.org/2003/04/emma" version="1.0">
          <emma:interpretation id="{75605A0D-F0F1-46DF-AE96-1616FF1EFE60}" emma:medium="tactile" emma:mode="ink">
            <msink:context xmlns:msink="http://schemas.microsoft.com/ink/2010/main" type="paragraph" rotatedBoundingBox="8387,3818 22780,3118 22830,4131 8436,483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2DD8A56-D15D-4F17-AA7B-CF177F81FEF9}" emma:medium="tactile" emma:mode="ink">
              <msink:context xmlns:msink="http://schemas.microsoft.com/ink/2010/main" type="line" rotatedBoundingBox="8387,3818 22780,3118 22830,4131 8436,4831"/>
            </emma:interpretation>
          </emma:emma>
        </inkml:annotationXML>
        <inkml:traceGroup>
          <inkml:annotationXML>
            <emma:emma xmlns:emma="http://www.w3.org/2003/04/emma" version="1.0">
              <emma:interpretation id="{15B7372D-5B91-4497-8001-F00CD5AD2253}" emma:medium="tactile" emma:mode="ink">
                <msink:context xmlns:msink="http://schemas.microsoft.com/ink/2010/main" type="inkWord" rotatedBoundingBox="8388,3836 8928,3810 8965,4567 8425,4593"/>
              </emma:interpretation>
              <emma:one-of disjunction-type="recognition" id="oneOf18">
                <emma:interpretation id="interp90" emma:lang="ko-KR" emma:confidence="0">
                  <emma:literal>R</emma:literal>
                </emma:interpretation>
                <emma:interpretation id="interp91" emma:lang="ko-KR" emma:confidence="0">
                  <emma:literal>ㅁ</emma:literal>
                </emma:interpretation>
                <emma:interpretation id="interp92" emma:lang="ko-KR" emma:confidence="0">
                  <emma:literal>P</emma:literal>
                </emma:interpretation>
                <emma:interpretation id="interp93" emma:lang="ko-KR" emma:confidence="0">
                  <emma:literal>n</emma:literal>
                </emma:interpretation>
                <emma:interpretation id="interp94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19823.1338">6634 1572 19,'-5'-12'76,"5"12"0,-9-13-3,9 4-4,-6 1-3,6 8-51,-2-9-9,2 9-3,0 0-2,0 0 0,0 0 3,0 7 2,0 8 1,0 8 2,4 6-1,-2 12 1,3 5 1,1 8-2,-1 2-2,0 1-1,-1-2-3,2-5 1,-3-2-2,-1-10 0,0-7 0,-1-6 1,0-10 2,-1-2 2,0-13-1,0 0 2,0 0-5,0 0-2,0-16 0,0-4 0,0-5 0,0-6 0,0-8 0,2-10 0,-1-3 0,2-5 0,1-3 0,7 3 0,4-3 0,3 1 0,7 4-4,5 7 2,5 3 0,5 10-1,4 6 0,-2 5 1,-2 11-1,-1 13 1,-6 9 0,-7 11 1,-7 12 1,-14 8 0,-5 7 1,-12-1 1,-10 1-1,-9-2 2,-6-7 0,-3-1 0,-3-8-1,1-8 1,1-6 0,7-5 0,6-4-3,8-1 0,5-2 0,15-3 0,-7 9 0,7-9 0,19 18 0,2-5 0,5 2 0,5 2 0,3 0 0,1 1 0,0-2 0,-1 1 0,-3-1 0,-2-2 0,-5-1 0,-4-2 0,-2 1 0,-3-1-7,-4 0-12,0-4-30,1 2-31,-4-6-1,8-1-6,-4-2-4,5-1 4</inkml:trace>
        </inkml:traceGroup>
        <inkml:traceGroup>
          <inkml:annotationXML>
            <emma:emma xmlns:emma="http://www.w3.org/2003/04/emma" version="1.0">
              <emma:interpretation id="{36FC2D64-86A8-49C6-A84D-11D96FA296B2}" emma:medium="tactile" emma:mode="ink">
                <msink:context xmlns:msink="http://schemas.microsoft.com/ink/2010/main" type="inkWord" rotatedBoundingBox="9071,4245 9525,4223 9540,4543 9087,4565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의</emma:literal>
                </emma:interpretation>
                <emma:interpretation id="interp97" emma:lang="ko-KR" emma:confidence="0">
                  <emma:literal>어</emma:literal>
                </emma:interpretation>
                <emma:interpretation id="interp98" emma:lang="ko-KR" emma:confidence="0">
                  <emma:literal>더</emma:literal>
                </emma:interpretation>
                <emma:interpretation id="interp9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20340.1634">7480 1954 83,'9'-3'90,"3"0"-5,-5-6-7,2 2-6,-2-3-4,8 2-73,-7-2-4,2-3-1,-2 0 1,-1-3 4,-1-1 3,-4 0 6,-2-1 4,-3 1 0,-8 3 1,-1 5-1,-7 5-1,-5 4-1,-5 10-1,-5 8-2,1 8 0,2 4 0,1 5 1,5 4 1,5-2-3,9-2-2,11-3 0,2-6 0,10-5 0,7-8 0,5-8 0,6-6 0,1-9 0,4-9 0,-2-3 0,-2-4 0,-3 0 0,-6-2 0,-2 3 0,-6 6 0,-3 3 0,-7 7 0,-4 9 0,0 0 0,0 0 0,8 5 0,-6 5 0,1 5 0,3 0 0,0 5 0,1-3 0,4 3-11,-4-3-8,3 2-12,-1-4-10,1-6-13,5 0-26,-3-6-5,7-3 1,-4-6 3</inkml:trace>
        </inkml:traceGroup>
        <inkml:traceGroup>
          <inkml:annotationXML>
            <emma:emma xmlns:emma="http://www.w3.org/2003/04/emma" version="1.0">
              <emma:interpretation id="{C114443E-F21F-46AE-971E-2D017D247A16}" emma:medium="tactile" emma:mode="ink">
                <msink:context xmlns:msink="http://schemas.microsoft.com/ink/2010/main" type="inkWord" rotatedBoundingBox="9614,4129 10098,4105 10116,4481 9632,4505"/>
              </emma:interpretation>
              <emma:one-of disjunction-type="recognition" id="oneOf20">
                <emma:interpretation id="interp100" emma:lang="ko-KR" emma:confidence="0">
                  <emma:literal>』</emma:literal>
                </emma:interpretation>
                <emma:interpretation id="interp101" emma:lang="ko-KR" emma:confidence="0">
                  <emma:literal>N</emma:literal>
                </emma:interpretation>
                <emma:interpretation id="interp102" emma:lang="ko-KR" emma:confidence="0">
                  <emma:literal>w</emma:literal>
                </emma:interpretation>
                <emma:interpretation id="interp103" emma:lang="ko-KR" emma:confidence="0">
                  <emma:literal>M</emma:literal>
                </emma:interpretation>
                <emma:interpretation id="interp10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20858.193">7945 1875 14,'0'0'87,"0"-8"0,0 8-6,-9 8-4,-1 5-2,3-37-23,-3 40-47,3 9-3,-3 2-1,2 2 0,0-6 0,3-2 0,-2-6 2,3-4 1,4-11 0,-10 5-1,10-5 0,-4-16-2,3 2 0,1-5-2,0-3-2,3-1 0,-1 1 0,2 1 0,5 6 0,-4 3 1,4 4 1,0 7 1,3 3 0,-1 8 0,3 3 1,4 4 0,2 1 1,2 1 1,2 0 1,5-2 1,2-3 1,0-4-1,0-5-5,2-3 0,-2-4 0,-3-9 0,-2-2 0,-3-5 0,-4-5 0,-7-2 0,-3-4 0,-5-1 0,-1-1 0,-3-2 0,0 5 0,0-3 0,-3 3 0,1 5 0,-2 4 0,2 3 0,-2 4 0,4 12-21,-4 12-35,4-12-29,0 0-1,0 7-6,7 2-3</inkml:trace>
        </inkml:traceGroup>
        <inkml:traceGroup>
          <inkml:annotationXML>
            <emma:emma xmlns:emma="http://www.w3.org/2003/04/emma" version="1.0">
              <emma:interpretation id="{79C00BD9-F2B5-4DC4-8F7E-FA5A2F1127C6}" emma:medium="tactile" emma:mode="ink">
                <msink:context xmlns:msink="http://schemas.microsoft.com/ink/2010/main" type="inkWord" rotatedBoundingBox="10342,3998 10780,3977 10807,4533 10369,4554"/>
              </emma:interpretation>
              <emma:one-of disjunction-type="recognition" id="oneOf21">
                <emma:interpretation id="interp105" emma:lang="ko-KR" emma:confidence="0">
                  <emma:literal>k</emma:literal>
                </emma:interpretation>
                <emma:interpretation id="interp106" emma:lang="ko-KR" emma:confidence="0">
                  <emma:literal>K</emma:literal>
                </emma:interpretation>
                <emma:interpretation id="interp107" emma:lang="ko-KR" emma:confidence="0">
                  <emma:literal>요</emma:literal>
                </emma:interpretation>
                <emma:interpretation id="interp108" emma:lang="ko-KR" emma:confidence="0">
                  <emma:literal>《</emma:literal>
                </emma:interpretation>
                <emma:interpretation id="interp10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21155.21">8569 1543 51,'7'-9'86,"-7"9"-4,10-6-8,-10 6-2,0 0 1,0 19-62,-1 3-5,-3 9-1,1 8 1,-1 4 3,2 9 1,2 2 1,0-2-1,4 1-5,2-7-5,5-5 0,-4-6 0,1-9 0,-1-6 0,-2-5 0,-2-7 0,-3-8 0,0 0-13,-18-3-67,18-9-3,0-6-3,0-5-6,4-5-4</inkml:trace>
          <inkml:trace contextRef="#ctx0" brushRef="#br1" timeOffset="21431.2258">8816 1760 36,'0'0'86,"0"0"-2,-5-6-4,-10 9-5,-12 7 2,-1 2-51,-5 2-21,5-1-1,3 5 1,9-2 0,7 0 2,9-3 0,5-1-1,15 1 2,9 2-8,6-1 0,2-2 0,3 3 0,-2-1 0,-3 0 0,-5-4 0,-2 0 0,-9-2 0,-4 1-6,-8 1-40,-7-10-35,19 1-1,-19-1-5,22-8-6,-12-4 1</inkml:trace>
        </inkml:traceGroup>
        <inkml:traceGroup>
          <inkml:annotationXML>
            <emma:emma xmlns:emma="http://www.w3.org/2003/04/emma" version="1.0">
              <emma:interpretation id="{D61F9213-DCE9-48E9-9765-9FD67854D7CA}" emma:medium="tactile" emma:mode="ink">
                <msink:context xmlns:msink="http://schemas.microsoft.com/ink/2010/main" type="inkWord" rotatedBoundingBox="11517,4107 11859,4090 11873,4373 11531,4390"/>
              </emma:interpretation>
              <emma:one-of disjunction-type="recognition" id="oneOf22">
                <emma:interpretation id="interp110" emma:lang="ko-KR" emma:confidence="0">
                  <emma:literal>o</emma:literal>
                </emma:interpretation>
                <emma:interpretation id="interp111" emma:lang="ko-KR" emma:confidence="0">
                  <emma:literal>0</emma:literal>
                </emma:interpretation>
                <emma:interpretation id="interp112" emma:lang="ko-KR" emma:confidence="0">
                  <emma:literal>〇</emma:literal>
                </emma:interpretation>
                <emma:interpretation id="interp113" emma:lang="ko-KR" emma:confidence="0">
                  <emma:literal>O</emma:literal>
                </emma:interpretation>
                <emma:interpretation id="interp11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21874.2511">9896 1703 39,'23'-5'76,"-8"5"-4,-3-6-4,-12 6-2,0 0 3,0 0-59,-17 7 1,-8 5 2,0 9 2,-1-3 2,0 8 0,3-4 0,7 5-4,12-1-5,7-2-8,17-6 0,8-6 0,6-6 0,9-6 0,1 0 0,-2-12 0,-6-6 0,-9-4 0,-12-2 0,-8-2 0,-11 0 0,-12 0 0,-14 1 0,-8 2 0,-4 4 0,-3 3 0,-1 7 0,3-2 0,6 8 0,8 1-46,8 2-36,21 0-3,0 0-6,9-4-3,12-4-2</inkml:trace>
        </inkml:traceGroup>
        <inkml:traceGroup>
          <inkml:annotationXML>
            <emma:emma xmlns:emma="http://www.w3.org/2003/04/emma" version="1.0">
              <emma:interpretation id="{C9699F5A-D78F-4D57-BAAA-56E0821A2ADB}" emma:medium="tactile" emma:mode="ink">
                <msink:context xmlns:msink="http://schemas.microsoft.com/ink/2010/main" type="inkWord" rotatedBoundingBox="11851,3906 12387,3880 12417,4509 11882,4535"/>
              </emma:interpretation>
              <emma:one-of disjunction-type="recognition" id="oneOf23">
                <emma:interpretation id="interp115" emma:lang="ko-KR" emma:confidence="0">
                  <emma:literal>f</emma:literal>
                </emma:interpretation>
                <emma:interpretation id="interp116" emma:lang="ko-KR" emma:confidence="0">
                  <emma:literal>t</emma:literal>
                </emma:interpretation>
                <emma:interpretation id="interp117" emma:lang="ko-KR" emma:confidence="0">
                  <emma:literal>+</emma:literal>
                </emma:interpretation>
                <emma:interpretation id="interp118" emma:lang="ko-KR" emma:confidence="0">
                  <emma:literal>℃</emma:literal>
                </emma:interpretation>
                <emma:interpretation id="interp11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22227.2713">10496 1460 90,'18'-12'95,"-4"5"-7,-6-4-11,-8 11-5,0-14-4,-13 14-73,-4 0-2,-3 1 1,-2 7 1,1-3 1,-2 7 5,-2 0 7,4 3 1,2 10 0,3 5-1,5 6-3,3 2-2,5 10 0,3-1-1,9 1-2,5 1 0,5-5 0,2-6 0,1 0 0,1-6 0,-4-6 0,-1-4 0,-6-3 0,-4-6 0,0-3 0,-8-10 0,7 15-25,-7-15-53,0 0-3,0-6-4,-10-7-5,0-2-3</inkml:trace>
          <inkml:trace contextRef="#ctx0" brushRef="#br1" timeOffset="22468.2851">10088 1718 63,'-9'-7'94,"9"7"-5,4-12-5,13 8-2,16 2-3,5 6-59,10 0-20,5-2 0,4 3 0,-1-1 0,-4 3 0,-4-2 0,-8-4 0,-5 1 0,-6 1-11,-10-3-29,-10 3-40,-9-3 0,0 0-7,0 0-4,-5 3-4</inkml:trace>
        </inkml:traceGroup>
        <inkml:traceGroup>
          <inkml:annotationXML>
            <emma:emma xmlns:emma="http://www.w3.org/2003/04/emma" version="1.0">
              <emma:interpretation id="{96021465-D8CE-4FB7-B84F-93807653835E}" emma:medium="tactile" emma:mode="ink">
                <msink:context xmlns:msink="http://schemas.microsoft.com/ink/2010/main" type="inkWord" rotatedBoundingBox="13207,3753 13778,3725 13810,4382 13239,4410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모</emma:literal>
                </emma:interpretation>
                <emma:interpretation id="interp122" emma:lang="ko-KR" emma:confidence="0">
                  <emma:literal>마</emma:literal>
                </emma:interpretation>
                <emma:interpretation id="interp123" emma:lang="ko-KR" emma:confidence="0">
                  <emma:literal>丸</emma:literal>
                </emma:interpretation>
                <emma:interpretation id="interp124" emma:lang="ko-KR" emma:confidence="0">
                  <emma:literal>머</emma:literal>
                </emma:interpretation>
              </emma:one-of>
            </emma:emma>
          </inkml:annotationXML>
          <inkml:trace contextRef="#ctx0" brushRef="#br1" timeOffset="23296.3324">11629 1434 59,'-12'-3'84,"3"3"-3,-1 8-3,1 7-3,-2 8 0,4 12-64,-5 8-6,1 9 0,-1 3 2,-3 2 0,3-4 1,4-5-1,-2-7 0,5-10-5,1-7-2,3-9 0,-2-6 0,3-9 0,0 0 0,0 0 0,-7-9 0,3-4 0,0-8 0,-1-4 0,-2-7 0,3-9 0,1-3 0,3-3 0,4-8 0,7 1 0,2-1 0,4 4 0,3 1 0,3 10 0,0-1 0,0 10 0,0 5 0,-3 11 0,2 1 0,-2 11 0,0 3 0,-2 6 0,-2 11 0,2 8 0,-3 10 0,2 3 0,1 10 0,0 2 0,2 4 0,1 1 0,4 2 0,-1-8 0,1-2 0,-2-9 0,0-6 0,-6-6 0,-2-7 0,-3-8 0,-12-11 0,12 6 0,-12-6 0,0 0 0,3-11 0,-3 11 0,-3-19-25,-3 9-33,2 0-28,-6-1-1,1 2-4,-6-5-2</inkml:trace>
          <inkml:trace contextRef="#ctx0" brushRef="#br1" timeOffset="23496.3439">11597 1707 78,'-31'-6'99,"6"4"-8,5-4-5,20 6-2,-3-9-11,17 12-73,8-3 0,10 0 0,5 0 0,5 0 0,4 0 0,0 0-7,-3 0-74,-12-3-2,-7-1-1,-12-5-7,-12 9-4</inkml:trace>
        </inkml:traceGroup>
        <inkml:traceGroup>
          <inkml:annotationXML>
            <emma:emma xmlns:emma="http://www.w3.org/2003/04/emma" version="1.0">
              <emma:interpretation id="{E204AAAA-9A0B-42F7-A4F4-908745CD198A}" emma:medium="tactile" emma:mode="ink">
                <msink:context xmlns:msink="http://schemas.microsoft.com/ink/2010/main" type="inkWord" rotatedBoundingBox="14561,3856 15125,3829 15137,4080 14573,4107"/>
              </emma:interpretation>
              <emma:one-of disjunction-type="recognition" id="oneOf25">
                <emma:interpretation id="interp125" emma:lang="ko-KR" emma:confidence="0">
                  <emma:literal>=</emma:literal>
                </emma:interpretation>
                <emma:interpretation id="interp126" emma:lang="ko-KR" emma:confidence="0">
                  <emma:literal>느</emma:literal>
                </emma:interpretation>
                <emma:interpretation id="interp127" emma:lang="ko-KR" emma:confidence="0">
                  <emma:literal>二</emma:literal>
                </emma:interpretation>
                <emma:interpretation id="interp128" emma:lang="ko-KR" emma:confidence="0">
                  <emma:literal>z</emma:literal>
                </emma:interpretation>
                <emma:interpretation id="interp129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26359.5076">12813 1578 80,'-16'15'91,"5"-6"-6,11-9-4,7 10-3,11-8 0,7-2-72,6 3-5,6-1-1,6-1 0,-1 0 1,5 1-1,-7-2 0,0 0 0,-5-6 0,-5 3-3,-5-1-4,-4 2-9,-5-3-16,-5 0-46,3 0-1,-14 5-4,16-16-6,-8 3 0</inkml:trace>
          <inkml:trace contextRef="#ctx0" brushRef="#br1" timeOffset="26123.4941">12825 1403 8,'0'0'42,"0"0"3,0 0-16,0 0 8,3-9 3,-3 9 2,0 0 2,1-9-2,-1 9-5,0 0-3,0 0-11,0 0-7,0 0-6,0 0-4,13 0-2,-4 0-1,7 6 0,6-3 1,5 0 1,6 0 1,2 0-1,5 1-1,4-4-1,-1 0 0,0-7-1,-4 2-1,-2 1 0,-6-1-3,-4 1-1,-4-1-6,-7 5-13,-3 0-18,-13 0-39,0 0 0,-9 7-6,-7 3-4,-14 0 4</inkml:trace>
        </inkml:traceGroup>
        <inkml:traceGroup>
          <inkml:annotationXML>
            <emma:emma xmlns:emma="http://www.w3.org/2003/04/emma" version="1.0">
              <emma:interpretation id="{2582F445-2B66-4667-92F1-8555DD1B39D0}" emma:medium="tactile" emma:mode="ink">
                <msink:context xmlns:msink="http://schemas.microsoft.com/ink/2010/main" type="inkWord" rotatedBoundingBox="15819,3457 16331,3432 16365,4116 15853,4141"/>
              </emma:interpretation>
              <emma:one-of disjunction-type="recognition" id="oneOf26">
                <emma:interpretation id="interp130" emma:lang="ko-KR" emma:confidence="0">
                  <emma:literal>R</emma:literal>
                </emma:interpretation>
                <emma:interpretation id="interp131" emma:lang="ko-KR" emma:confidence="0">
                  <emma:literal>又</emma:literal>
                </emma:interpretation>
                <emma:interpretation id="interp132" emma:lang="ko-KR" emma:confidence="0">
                  <emma:literal>ㅁ</emma:literal>
                </emma:interpretation>
                <emma:interpretation id="interp133" emma:lang="ko-KR" emma:confidence="0">
                  <emma:literal>미</emma:literal>
                </emma:interpretation>
                <emma:interpretation id="interp13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27913.5965">14104 1244 16,'0'0'54,"0"0"2,0 0-1,0 0 8,9 18-28,-7 5-15,1 4-3,1 8 2,0 4 3,1 5 2,2 0-2,1 1-7,-1-7-5,4-2-3,-6-9-1,2-6 0,-1-4 3,0-8 1,-6-9 0,0 0-1,-6 0 1,-3-9-1,-3-7-2,-3-3-7,-3-7 0,1-5 0,-1-7 0,3-5 0,3-1 0,4-5 0,1-1 0,5-1 0,2 2 0,6-1 0,11 5-2,6 3 0,8 3-2,7 8 1,3 6-2,7 3 0,-2 10 0,0 9 1,-4 4 1,-8 13 1,-6 9 0,-12 8 0,-6 6 2,-10 5 0,-12 2 0,-9-1 1,-6-2 1,-4-4 1,-1-6-1,-4-7 2,4-4-1,5-8 1,7-6-2,-1 0 0,10 0-2,11-6 0,-2 14 0,3-2-1,11 4 1,7 2 0,0 4 1,6 3 0,3-2 2,2 0-1,1-2-1,0-2 1,-3-4-1,-3-1-1,-1-4-1,-5 0-4,-4-7-6,-3 4-13,0-5-26,-12-2-29,18-3-2,-7-6-6,4 1-3</inkml:trace>
        </inkml:traceGroup>
        <inkml:traceGroup>
          <inkml:annotationXML>
            <emma:emma xmlns:emma="http://www.w3.org/2003/04/emma" version="1.0">
              <emma:interpretation id="{894C5021-C56D-4B42-910E-2C97CFFA9B9E}" emma:medium="tactile" emma:mode="ink">
                <msink:context xmlns:msink="http://schemas.microsoft.com/ink/2010/main" type="inkWord" rotatedBoundingBox="16464,3791 16829,3773 16845,4084 16479,4102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9</emma:literal>
                </emma:interpretation>
                <emma:interpretation id="interp137" emma:lang="ko-KR" emma:confidence="0">
                  <emma:literal>요</emma:literal>
                </emma:interpretation>
                <emma:interpretation id="interp138" emma:lang="ko-KR" emma:confidence="0">
                  <emma:literal>우</emma:literal>
                </emma:interpretation>
                <emma:interpretation id="interp139" emma:lang="ko-KR" emma:confidence="0">
                  <emma:literal>의</emma:literal>
                </emma:interpretation>
              </emma:one-of>
            </emma:emma>
          </inkml:annotationXML>
          <inkml:trace contextRef="#ctx0" brushRef="#br1" timeOffset="28414.6252">14827 1452 44,'9'-4'83,"3"-1"-3,-2 3-4,2-2-4,-3 1-1,5-1-61,-3 2-7,-2-2-3,-1-1 1,-8 5 0,11-15 2,-10 5 0,-1-6 2,-5 2 0,-2-2-1,-5 2 0,-1 3 1,-6 5-1,-2 4 0,-4 2 0,-1 13 0,-1 7 1,4 5-1,1 5 1,3 1-1,7 3-1,3-3 1,6-1-4,3-5 0,5-4 0,5-6 0,6-7 0,0-8 0,6-3 0,1-10 0,3-5 0,-3-2 0,-2-6 0,-2 6 0,-3-2 0,-3 7 0,-5 1 0,-8 14 0,8-5 0,-8 5 0,9 10 0,-6 2 0,4 4 0,0 3 0,-1 3 0,4-1-2,1 0-4,1-5-5,-1 0-14,1-5-22,-1-4-33,2-3-1,-3-6-6,2-6-2,-4-5 6</inkml:trace>
        </inkml:traceGroup>
        <inkml:traceGroup>
          <inkml:annotationXML>
            <emma:emma xmlns:emma="http://www.w3.org/2003/04/emma" version="1.0">
              <emma:interpretation id="{F3D71ED0-6A9B-4A81-8A21-6CF6312B411D}" emma:medium="tactile" emma:mode="ink">
                <msink:context xmlns:msink="http://schemas.microsoft.com/ink/2010/main" type="inkWord" rotatedBoundingBox="16918,3584 17410,3560 17434,4057 16943,4081"/>
              </emma:interpretation>
              <emma:one-of disjunction-type="recognition" id="oneOf28">
                <emma:interpretation id="interp140" emma:lang="ko-KR" emma:confidence="0">
                  <emma:literal>N</emma:literal>
                </emma:interpretation>
                <emma:interpretation id="interp141" emma:lang="ko-KR" emma:confidence="0">
                  <emma:literal>w</emma:literal>
                </emma:interpretation>
                <emma:interpretation id="interp142" emma:lang="ko-KR" emma:confidence="0">
                  <emma:literal>W</emma:literal>
                </emma:interpretation>
                <emma:interpretation id="interp143" emma:lang="ko-KR" emma:confidence="0">
                  <emma:literal>』</emma:literal>
                </emma:interpretation>
                <emma:interpretation id="interp144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28962.6565">15165 1391 0,'7'-15'87,"-1"2"-4,-2 3-4,-4 10-9,0 0 1,8-1-30,-8 12-31,0 12-8,-4 4-3,-1 3 1,1 3 2,-1 0 2,-1-4 0,2 0 0,1-8 0,1-7 2,2-4 1,0-10 0,0 0 0,0 0-1,6-19-1,0-1-1,-1-3-1,1-6-3,0 1-1,0-1 1,-1 4 0,1 4-2,-2 6 0,0 6 2,-4 9-2,9 0 1,-2 11-1,3 6 0,0 0 0,5 3 3,4 2 1,4-1 1,3 0 0,4-6 1,2 0 1,-1-8-3,6 0-2,-7-6 0,-1-1 0,-2-9 0,-2-7 0,-6-4 0,-3-7 0,-5-6 0,-5-4 0,0-4 0,-3-3 0,-3 1 0,0-2 0,-2 5 0,-5 5 0,2 6 0,1 6 0,-3 7 0,-1 5 0,0 7 0,-3 3 0,11 1-35,-17 15-47,7-3-3,10 3-1,-5-2-3,7 3-1</inkml:trace>
        </inkml:traceGroup>
        <inkml:traceGroup>
          <inkml:annotationXML>
            <emma:emma xmlns:emma="http://www.w3.org/2003/04/emma" version="1.0">
              <emma:interpretation id="{C083FF23-CD54-4C2D-B9BA-7BA33C59E7B9}" emma:medium="tactile" emma:mode="ink">
                <msink:context xmlns:msink="http://schemas.microsoft.com/ink/2010/main" type="inkWord" rotatedBoundingBox="17625,3513 18005,3494 18030,4021 17650,4040"/>
              </emma:interpretation>
              <emma:one-of disjunction-type="recognition" id="oneOf29">
                <emma:interpretation id="interp145" emma:lang="ko-KR" emma:confidence="0">
                  <emma:literal>k</emma:literal>
                </emma:interpretation>
                <emma:interpretation id="interp146" emma:lang="ko-KR" emma:confidence="0">
                  <emma:literal>K</emma:literal>
                </emma:interpretation>
                <emma:interpretation id="interp147" emma:lang="ko-KR" emma:confidence="0">
                  <emma:literal>보</emma:literal>
                </emma:interpretation>
                <emma:interpretation id="interp148" emma:lang="ko-KR" emma:confidence="0">
                  <emma:literal>뇨</emma:literal>
                </emma:interpretation>
                <emma:interpretation id="interp14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29272.6743">15839 1044 31,'0'0'71,"2"9"1,-2-9-3,4 26-3,-2-11 1,-1 14-50,2 5-8,1 2 5,0 9 3,1-4 1,1 7 1,3-8-2,-1 2-2,4-4-6,-2-6-9,1-3 0,-2-9 0,-1-1 0,-2-8 0,-1-2 0,-5-9-28,-4-4-51,0-7-4,-4-7-4,3-7-4,-2-6-4</inkml:trace>
          <inkml:trace contextRef="#ctx0" brushRef="#br1" timeOffset="29557.6906">16161 1247 71,'0'0'87,"2"10"-4,-15 0-5,-12-1-2,-6 3-4,0 3-68,0 3-3,1-1 1,7 1 1,6-2 1,7-1 2,10-2 1,6 0 0,7-1 0,6 0-4,3-1-3,3 2 0,3-2 0,0-1 0,-2 1 0,-3-4 0,-4 1 0,-4-4-5,-3 2-38,-1-1-37,-11-5-3,18 0-5,-9-4-3,8-3-3</inkml:trace>
        </inkml:traceGroup>
        <inkml:traceGroup>
          <inkml:annotationXML>
            <emma:emma xmlns:emma="http://www.w3.org/2003/04/emma" version="1.0">
              <emma:interpretation id="{8506340F-3032-4D70-BAEA-007C585BB477}" emma:medium="tactile" emma:mode="ink">
                <msink:context xmlns:msink="http://schemas.microsoft.com/ink/2010/main" type="inkWord" rotatedBoundingBox="18781,3566 19043,3553 19056,3817 18794,3829"/>
              </emma:interpretation>
              <emma:one-of disjunction-type="recognition" id="oneOf30">
                <emma:interpretation id="interp150" emma:lang="ko-KR" emma:confidence="0">
                  <emma:literal>o</emma:literal>
                </emma:interpretation>
                <emma:interpretation id="interp151" emma:lang="ko-KR" emma:confidence="0">
                  <emma:literal>°</emma:literal>
                </emma:interpretation>
                <emma:interpretation id="interp152" emma:lang="ko-KR" emma:confidence="0">
                  <emma:literal>0</emma:literal>
                </emma:interpretation>
                <emma:interpretation id="interp153" emma:lang="ko-KR" emma:confidence="0">
                  <emma:literal>ㅿ</emma:literal>
                </emma:interpretation>
                <emma:interpretation id="interp154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30011.7165">17211 1156 0,'8'-5'93,"-8"5"-1,0 0-6,-7-3-5,-20 6-1,-4 11-3,-2 2-75,1 8-2,-1 4 0,8 0 0,7 3 0,11-7 0,17-7 0,14-6 0,7-3 0,7-6 0,1-2 0,-2-6 0,-3-6 0,-9-3 0,-8-2 0,-12-2 0,-5-4 0,-9 0 0,-12-2 0,-6 2 0,-4 1 0,-1 5 0,-1-2 0,6 6-50,4 7-32,7-3-2,16 9-6,0-8-2,19 5-1</inkml:trace>
        </inkml:traceGroup>
        <inkml:traceGroup>
          <inkml:annotationXML>
            <emma:emma xmlns:emma="http://www.w3.org/2003/04/emma" version="1.0">
              <emma:interpretation id="{F74EBD3C-55EC-44DB-BBEE-BA217B870AD6}" emma:medium="tactile" emma:mode="ink">
                <msink:context xmlns:msink="http://schemas.microsoft.com/ink/2010/main" type="inkWord" rotatedBoundingBox="18970,3326 19636,3293 19674,4072 19008,4105"/>
              </emma:interpretation>
              <emma:one-of disjunction-type="recognition" id="oneOf31">
                <emma:interpretation id="interp155" emma:lang="ko-KR" emma:confidence="0">
                  <emma:literal>f</emma:literal>
                </emma:interpretation>
                <emma:interpretation id="interp156" emma:lang="ko-KR" emma:confidence="0">
                  <emma:literal>+</emma:literal>
                </emma:interpretation>
                <emma:interpretation id="interp157" emma:lang="ko-KR" emma:confidence="0">
                  <emma:literal>t</emma:literal>
                </emma:interpretation>
                <emma:interpretation id="interp158" emma:lang="ko-KR" emma:confidence="0">
                  <emma:literal>5</emma:literal>
                </emma:interpretation>
                <emma:interpretation id="interp159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30356.7363">17833 918 57,'13'-15'86,"-13"-1"-4,-5-1-5,-17 4-4,-9 2-1,-9-3-57,-2 14-16,-4 4-1,-4 7 1,5 4 1,3 7 2,7 5 2,8 9 1,11 2 2,5 11 0,8 2 1,4 8-1,10 4-1,6 0-1,1-4-3,4-2-2,-2-4 0,2-8 0,-2-8 0,-2-5 0,-7-9 0,1-2 0,-5-8-10,1-6-25,-8-7-43,0 0-4,8-6-3,-9-12-6,1-3-1</inkml:trace>
          <inkml:trace contextRef="#ctx0" brushRef="#br1" timeOffset="30604.7505">17228 1200 4,'-16'-4'94,"5"4"0,11 0-7,12 0-6,11 0-1,18 0-9,20 0-71,-10 7 0,10 2 0,1 1 0,2-1 0,-5-2 0,-3-1 0,-6-1 0,-9-5-6,-6 2-25,-12-1-46,-8-1-4,-6 0-1,-9 0-6,7-13-6</inkml:trace>
        </inkml:traceGroup>
        <inkml:traceGroup>
          <inkml:annotationXML>
            <emma:emma xmlns:emma="http://www.w3.org/2003/04/emma" version="1.0">
              <emma:interpretation id="{5AB00D6E-EAC5-4A04-A373-BBC79746D19C}" emma:medium="tactile" emma:mode="ink">
                <msink:context xmlns:msink="http://schemas.microsoft.com/ink/2010/main" type="inkWord" rotatedBoundingBox="20207,3457 20866,3424 20901,4131 20242,4163"/>
              </emma:interpretation>
              <emma:one-of disjunction-type="recognition" id="oneOf32">
                <emma:interpretation id="interp160" emma:lang="ko-KR" emma:confidence="0">
                  <emma:literal>U</emma:literal>
                </emma:interpretation>
                <emma:interpretation id="interp161" emma:lang="ko-KR" emma:confidence="0">
                  <emma:literal>V</emma:literal>
                </emma:interpretation>
                <emma:interpretation id="interp162" emma:lang="ko-KR" emma:confidence="0">
                  <emma:literal>W</emma:literal>
                </emma:interpretation>
                <emma:interpretation id="interp163" emma:lang="ko-KR" emma:confidence="0">
                  <emma:literal>v</emma:literal>
                </emma:interpretation>
                <emma:interpretation id="interp16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39424.2549">18427 1091 11,'4'-19'56,"4"3"7,-5 0 5,4 3-26,-1 4 0,1-3-1,-7 12-5,12-13-3,-12 13-5,10-8-8,-10 8-8,0 0-1,0 0-3,5 23-2,-5 1-2,0 14-2,0 9 0,0 9 2,3 9 3,4 2-3,5 3-1,8-3 0,3-7-1,4-10 1,2-7-3,2-9 0,3-10 0,1-6 0,-3-12 0,3-4 0,2-4 0,1-8 0,0-5 0,0-4 0,-3-8 0,-3-5 0,-1-4 0,-8-6 0,-4-3 0,-7-3 0,-2-2 0,-7-1 0,-3 0 0,0 5 0,-7 2 0,1 8 0,0 2 0,-2 7 0,-2 3 0,5 5 0,-2 3 0,2 2 0,5 14 0,-9-14 0,9 14 0,-6-7 0,6 7 0,0 0 0,-6 5 0,6 3-25,2 4-59,-2-2-4,6 4 2,-2-3-7,5 1-1</inkml:trace>
        </inkml:traceGroup>
        <inkml:traceGroup>
          <inkml:annotationXML>
            <emma:emma xmlns:emma="http://www.w3.org/2003/04/emma" version="1.0">
              <emma:interpretation id="{4AC739FD-02AE-4025-A025-3E47D3DCDFA1}" emma:medium="tactile" emma:mode="ink">
                <msink:context xmlns:msink="http://schemas.microsoft.com/ink/2010/main" type="inkWord" rotatedBoundingBox="21365,3723 21977,3693 21989,3945 21377,3975"/>
              </emma:interpretation>
              <emma:one-of disjunction-type="recognition" id="oneOf33">
                <emma:interpretation id="interp165" emma:lang="ko-KR" emma:confidence="0">
                  <emma:literal>=</emma:literal>
                </emma:interpretation>
                <emma:interpretation id="interp166" emma:lang="ko-KR" emma:confidence="0">
                  <emma:literal>그</emma:literal>
                </emma:interpretation>
                <emma:interpretation id="interp167" emma:lang="ko-KR" emma:confidence="0">
                  <emma:literal>二</emma:literal>
                </emma:interpretation>
                <emma:interpretation id="interp168" emma:lang="ko-KR" emma:confidence="0">
                  <emma:literal>ㅈ</emma:literal>
                </emma:interpretation>
                <emma:interpretation id="interp169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41677.3838">19630 1468 69,'-23'14'87,"7"-7"-4,16-7-5,0 0 0,14-38-28,18 33-27,5 2-14,11 2-4,6-2-1,5 1 0,2 2-2,0-2 1,-4 2-1,-6 0-2,-5 4-2,-10-4-6,-9 3-18,-8 32-30,-10-35-22,-9 0-4,0 0-6,1-8-1</inkml:trace>
          <inkml:trace contextRef="#ctx0" brushRef="#br1" timeOffset="41469.3719">19674 1289 0,'0'0'73,"-16"0"4,16 0 2,-15-3-1,15 3-30,0 0-3,-9-4-11,9 4-10,9-4-7,3-1-4,10 1-4,7-3-3,4 1-3,8-1 0,4 2-1,2 1-2,0 2 0,1 0 0,-4 2 0,-7 0 0,-3 0 0,-6 2-3,-6-1-3,-7 2-2,-5-1-3,-10-2-13,0 0-23,3 17-32,-20-10-1,-6 4-3,-13-2-4,-4 2 4</inkml:trace>
        </inkml:traceGroup>
        <inkml:traceGroup>
          <inkml:annotationXML>
            <emma:emma xmlns:emma="http://www.w3.org/2003/04/emma" version="1.0">
              <emma:interpretation id="{088439EB-6389-41FB-A8C6-1807910C88B0}" emma:medium="tactile" emma:mode="ink">
                <msink:context xmlns:msink="http://schemas.microsoft.com/ink/2010/main" type="inkWord" rotatedBoundingBox="22107,3504 22797,3470 22829,4131 22139,4164"/>
              </emma:interpretation>
              <emma:one-of disjunction-type="recognition" id="oneOf34">
                <emma:interpretation id="interp170" emma:lang="ko-KR" emma:confidence="0">
                  <emma:literal>2</emma:literal>
                </emma:interpretation>
                <emma:interpretation id="interp171" emma:lang="ko-KR" emma:confidence="0">
                  <emma:literal>그</emma:literal>
                </emma:interpretation>
                <emma:interpretation id="interp172" emma:lang="ko-KR" emma:confidence="0">
                  <emma:literal>고</emma:literal>
                </emma:interpretation>
                <emma:interpretation id="interp173" emma:lang="ko-KR" emma:confidence="0">
                  <emma:literal>z</emma:literal>
                </emma:interpretation>
                <emma:interpretation id="interp17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42387.4243">20584 1127 3,'-13'-2'60,"-1"-5"7,0 2 4,3-4-1,-2-1-29,5 6-4,8 4-6,-15-11-4,15 11-5,-7-15-5,7 15-5,4-14-4,7 10-4,2-4-2,6 2-2,3 1 0,4 1 0,3 2 1,0 2-1,1 0 1,-3 10 0,-6 3 0,-2 8 2,-4 6-1,-7 11 1,-8 6-1,-5 5 1,-11 4 0,-6 2 2,-8 1-2,-5-2 1,-4-3-1,-2-9 1,2-5-4,2-7 0,4-8 0,1-3 0,8-10 0,4-2 0,4-6 0,3 5 0,5-6 0,8 0 0,0 0 0,6-5 0,9 5 0,5-4 0,4 3 0,7-5 0,7 4 0,7-2 0,2 4 0,3 0 0,6 0 0,-2 0 0,1 4 0,-5-1 0,-1 1 0,-8 0 0,-6-3 0,-4 2 0,-12-3 0,-1 0-65,-10 0-19,-8 0-1,-4-12-6,-10-5-7</inkml:trace>
        </inkml:traceGroup>
      </inkml:traceGroup>
    </inkml:traceGroup>
    <inkml:traceGroup>
      <inkml:annotationXML>
        <emma:emma xmlns:emma="http://www.w3.org/2003/04/emma" version="1.0">
          <emma:interpretation id="{6554188A-2DAB-4AF5-BD64-9C46B795703A}" emma:medium="tactile" emma:mode="ink">
            <msink:context xmlns:msink="http://schemas.microsoft.com/ink/2010/main" type="paragraph" rotatedBoundingBox="7426,5895 18055,5469 18093,6417 7464,68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E76FD11-D1F2-44E0-A814-00F4B0B55FEB}" emma:medium="tactile" emma:mode="ink">
              <msink:context xmlns:msink="http://schemas.microsoft.com/ink/2010/main" type="line" rotatedBoundingBox="7426,5895 18055,5469 18093,6417 7464,6843"/>
            </emma:interpretation>
          </emma:emma>
        </inkml:annotationXML>
        <inkml:traceGroup>
          <inkml:annotationXML>
            <emma:emma xmlns:emma="http://www.w3.org/2003/04/emma" version="1.0">
              <emma:interpretation id="{2DFE5866-6FAD-4DD7-8064-ED64119EEAB2}" emma:medium="tactile" emma:mode="ink">
                <msink:context xmlns:msink="http://schemas.microsoft.com/ink/2010/main" type="inkWord" rotatedBoundingBox="7426,5895 7824,5879 7862,6827 7464,6843"/>
              </emma:interpretation>
              <emma:one-of disjunction-type="recognition" id="oneOf35">
                <emma:interpretation id="interp175" emma:lang="ko-KR" emma:confidence="0">
                  <emma:literal>P</emma:literal>
                </emma:interpretation>
                <emma:interpretation id="interp176" emma:lang="ko-KR" emma:confidence="0">
                  <emma:literal>p</emma:literal>
                </emma:interpretation>
                <emma:interpretation id="interp177" emma:lang="ko-KR" emma:confidence="0">
                  <emma:literal>8</emma:literal>
                </emma:interpretation>
                <emma:interpretation id="interp178" emma:lang="ko-KR" emma:confidence="0">
                  <emma:literal>『</emma:literal>
                </emma:interpretation>
                <emma:interpretation id="interp17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8169.3271">5756 3608 14,'-8'-4'67,"8"4"1,-12-19-3,6 11-2,1-3-29,1 2-13,0-1-4,4 10-1,-3-12-4,3 12 0,0 0 2,0 0 3,4 20 3,1 6-3,-2 9-3,4 12-2,-3 14-2,4 9 1,-1 6-4,0 9-7,-3-3 0,2-4 0,-2-9 0,1-8 0,-1-11 0,-4-13 0,2-12 0,-2-12 0,0-13 0,0 0 0,-5-17 0,1-8 0,0-10 0,0-9 0,-3-8 0,-1-8 0,2-5 0,1-3 0,0-2 0,-1 0 0,2 0 0,1 3 0,3 5 0,7 5 0,5 4 0,6 10 0,5 5 0,5 11 0,8 7 0,0 10 0,2 8 0,-3 8 0,-2 12 0,-6 7 0,-7 10 0,-12 4 0,-8 2 0,-13 1 0,-12-1 0,-9-2 0,-5-3 0,-11-3 0,3-7 0,1-6 0,1-2 0,11-5 0,6-4 0,8 1-39,15-3-41,5-7-5,9 3-2,10-1-6,10 1-1</inkml:trace>
        </inkml:traceGroup>
        <inkml:traceGroup>
          <inkml:annotationXML>
            <emma:emma xmlns:emma="http://www.w3.org/2003/04/emma" version="1.0">
              <emma:interpretation id="{BDB6D312-1687-4FAF-9702-00C40861C063}" emma:medium="tactile" emma:mode="ink">
                <msink:context xmlns:msink="http://schemas.microsoft.com/ink/2010/main" type="inkWord" rotatedBoundingBox="7914,6325 7990,6321 8009,6787 7933,6791"/>
              </emma:interpretation>
              <emma:one-of disjunction-type="recognition" id="oneOf36">
                <emma:interpretation id="interp180" emma:lang="ko-KR" emma:confidence="0">
                  <emma:literal>i</emma:literal>
                </emma:interpretation>
                <emma:interpretation id="interp181" emma:lang="ko-KR" emma:confidence="0">
                  <emma:literal>ⅰ</emma:literal>
                </emma:interpretation>
                <emma:interpretation id="interp182" emma:lang="ko-KR" emma:confidence="0">
                  <emma:literal>r</emma:literal>
                </emma:interpretation>
                <emma:interpretation id="interp183" emma:lang="ko-KR" emma:confidence="0">
                  <emma:literal>j</emma:literal>
                </emma:interpretation>
                <emma:interpretation id="interp18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8432.3421">6152 3968 91,'0'0'91,"11"9"-6,-11-9-5,8 16-1,-6-5-2,0 7-71,0 11-4,2 1-2,0 6 0,0 0 0,1 2 0,1-6 0,-1-3 0,2-5 0,-4-8 0,1-2 0,-4-14 0,4 13-13,-4-13-66,0 0-2,0-16-3,-7-3-6,0-2-4</inkml:trace>
          <inkml:trace contextRef="#ctx0" brushRef="#br0" timeOffset="58577.3504">6133 3912 24,'-1'-18'93,"0"0"-1,1 8-11,-2 0-8,2 10-8,0 10-40,0-10-66,10 19-36,-10-4-5,1 5-7,0-4 0</inkml:trace>
        </inkml:traceGroup>
        <inkml:traceGroup>
          <inkml:annotationXML>
            <emma:emma xmlns:emma="http://www.w3.org/2003/04/emma" version="1.0">
              <emma:interpretation id="{388E5269-E61D-48E1-8128-398738900B8D}" emma:medium="tactile" emma:mode="ink">
                <msink:context xmlns:msink="http://schemas.microsoft.com/ink/2010/main" type="inkWord" rotatedBoundingBox="8218,6406 8553,6393 8568,6762 8232,6775"/>
              </emma:interpretation>
              <emma:one-of disjunction-type="recognition" id="oneOf37">
                <emma:interpretation id="interp185" emma:lang="ko-KR" emma:confidence="0">
                  <emma:literal>v</emma:literal>
                </emma:interpretation>
                <emma:interpretation id="interp186" emma:lang="ko-KR" emma:confidence="0">
                  <emma:literal>V</emma:literal>
                </emma:interpretation>
                <emma:interpretation id="interp187" emma:lang="ko-KR" emma:confidence="0">
                  <emma:literal>ⅴ</emma:literal>
                </emma:interpretation>
                <emma:interpretation id="interp188" emma:lang="ko-KR" emma:confidence="0">
                  <emma:literal>u</emma:literal>
                </emma:interpretation>
                <emma:interpretation id="interp1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8949.3717">6434 3986 36,'13'-2'87,"-2"2"-4,-3 0-3,0 7-6,-2 3 1,0 1-37,0 14-31,3 2-3,1 7 1,2-1 2,3 2 2,-2-2-3,4-1-6,-1-8 0,0-3 0,-1-8 0,4-6 0,-3-5 0,2-2 0,-2-9 0,-4-11 0,2-5 0,-3-7 0,-1-4 0,-1-4 0,-4-4 0,-4 3 0,1 2 0,-1 8 0,0 6 0,-1 4 0,0 11 0,0 10-43,0 0-17,0 0-26,8 0-4,2 9-4,-10-9 2</inkml:trace>
        </inkml:traceGroup>
        <inkml:traceGroup>
          <inkml:annotationXML>
            <emma:emma xmlns:emma="http://www.w3.org/2003/04/emma" version="1.0">
              <emma:interpretation id="{B4A3CBC4-B5B2-4C26-9ED1-68F7E23345E0}" emma:medium="tactile" emma:mode="ink">
                <msink:context xmlns:msink="http://schemas.microsoft.com/ink/2010/main" type="inkWord" rotatedBoundingBox="8721,6507 9029,6494 9038,6706 8729,6718"/>
              </emma:interpretation>
              <emma:one-of disjunction-type="recognition" id="oneOf38">
                <emma:interpretation id="interp190" emma:lang="ko-KR" emma:confidence="0">
                  <emma:literal>o</emma:literal>
                </emma:interpretation>
                <emma:interpretation id="interp191" emma:lang="ko-KR" emma:confidence="0">
                  <emma:literal>0</emma:literal>
                </emma:interpretation>
                <emma:interpretation id="interp192" emma:lang="ko-KR" emma:confidence="0">
                  <emma:literal>ㅇ</emma:literal>
                </emma:interpretation>
                <emma:interpretation id="interp193" emma:lang="ko-KR" emma:confidence="0">
                  <emma:literal>.</emma:literal>
                </emma:interpretation>
                <emma:interpretation id="interp19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59260.3895">6993 4036 87,'0'0'90,"10"10"-5,-10-2-4,-8 6 0,-5 2-3,2 5-69,-3 3-9,5 2 0,3 1 0,6-2 0,13-5 0,14-8 0,5-6 0,9-6 0,1-9 0,4-6 0,-6-5 0,-7-4 0,-12-1 0,-11 0 0,-10 2 0,-12 1 0,-13 7 0,-8 4 0,-7 1 0,-2 7 0,3 2 0,5 1-35,7 9-47,7-4-3,20-5-3,-1 11-5,14-7-3</inkml:trace>
        </inkml:traceGroup>
        <inkml:traceGroup>
          <inkml:annotationXML>
            <emma:emma xmlns:emma="http://www.w3.org/2003/04/emma" version="1.0">
              <emma:interpretation id="{D8642F2A-BEFD-4495-9E6B-1930E482BEB8}" emma:medium="tactile" emma:mode="ink">
                <msink:context xmlns:msink="http://schemas.microsoft.com/ink/2010/main" type="inkWord" rotatedBoundingBox="9119,6081 9612,6061 9639,6742 9146,6762"/>
              </emma:interpretation>
              <emma:one-of disjunction-type="recognition" id="oneOf39">
                <emma:interpretation id="interp195" emma:lang="ko-KR" emma:confidence="0">
                  <emma:literal>t</emma:literal>
                </emma:interpretation>
                <emma:interpretation id="interp196" emma:lang="ko-KR" emma:confidence="0">
                  <emma:literal>七</emma:literal>
                </emma:interpretation>
                <emma:interpretation id="interp197" emma:lang="ko-KR" emma:confidence="0">
                  <emma:literal>5</emma:literal>
                </emma:interpretation>
                <emma:interpretation id="interp198" emma:lang="ko-KR" emma:confidence="0">
                  <emma:literal>€</emma:literal>
                </emma:interpretation>
                <emma:interpretation id="interp19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59876.4247">7576 3618 74,'-14'-10'80,"14"10"-5,-15-4 0,7 6 2,1 57-19,5-33-34,-5 10-7,3 11 0,-2 10-3,2 3-14,2 5 0,2 1 0,2-2 0,9-10 0,5-6 0,5-13 0,6-7 0,7-9 0,1-12 0,1-4 0,2-6 0,-1-5 0,-14-3 0,2-11-85,-4-3-5,-10-5-2,-6-2-5,-8-5-5</inkml:trace>
          <inkml:trace contextRef="#ctx0" brushRef="#br0" timeOffset="60061.4353">7477 3957 16,'-49'10'101,"17"-3"-4,1 0-6,14-5-5,17-2-2,0-10-48,0 2-36,27 4 0,13-6 0,8 4 0,5-4 0,3 8 0,17-2-72,-27-5-13,-2 0-1,-11-4-6,-6 2-6</inkml:trace>
        </inkml:traceGroup>
        <inkml:traceGroup>
          <inkml:annotationXML>
            <emma:emma xmlns:emma="http://www.w3.org/2003/04/emma" version="1.0">
              <emma:interpretation id="{A0433AB1-4A63-4826-9B46-8E8C691DDF0B}" emma:medium="tactile" emma:mode="ink">
                <msink:context xmlns:msink="http://schemas.microsoft.com/ink/2010/main" type="inkWord" rotatedBoundingBox="10375,6156 11206,6123 11228,6669 10397,6702"/>
              </emma:interpretation>
              <emma:one-of disjunction-type="recognition" id="oneOf40">
                <emma:interpretation id="interp200" emma:lang="ko-KR" emma:confidence="0">
                  <emma:literal>a</emma:literal>
                </emma:interpretation>
                <emma:interpretation id="interp201" emma:lang="ko-KR" emma:confidence="0">
                  <emma:literal>〇</emma:literal>
                </emma:interpretation>
                <emma:interpretation id="interp202" emma:lang="ko-KR" emma:confidence="0">
                  <emma:literal>∞</emma:literal>
                </emma:interpretation>
                <emma:interpretation id="interp203" emma:lang="ko-KR" emma:confidence="0">
                  <emma:literal>U</emma:literal>
                </emma:interpretation>
                <emma:interpretation id="interp20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61366.5099">8842 3817 23,'10'-3'81,"-2"-3"1,0 0-2,-8 6-4,12-15 1,-31 5-47,20-1-12,3-2-5,-2 2-5,-1-1 0,-1 1-3,0 0 0,0 0 0,-5 1-5,-3 3 0,-3 5 0,-5 2 0,-6 8 0,-4 14 0,-4 8 0,-2 10 0,1 8 0,-2 6 0,9 4 0,6 3 0,12-1 0,6-7 0,13-10 0,13-8 0,9-10 0,11-13 0,4-12 0,4-7 0,2-12 0,1-10 0,1-6 0,-7-7 0,-2-2 0,-4-1 0,-6 4 0,-7 2 0,-5 4 0,-8 7 0,-7 4 0,-6 9 0,-6 15 0,-6-3 0,-7 12 0,-2 9 0,-1 8 0,2 7 0,5 3 0,5 4 0,4-3 0,8-3 0,11-7 0,11-8 0,1-8 0,2-10 0,0-5 0,-5-10 0,-2-13 0,-11-3 0,-10-7 0,-5 0 0,-12-5 0,-9 3 0,-8 3 0,-2 2 0,-6 8 0,4 5 0,2 4 0,3 8 0,8 5 0,5 2-78,15 2-10,0 0-1,19-7-4,2-2-5</inkml:trace>
        </inkml:traceGroup>
        <inkml:traceGroup>
          <inkml:annotationXML>
            <emma:emma xmlns:emma="http://www.w3.org/2003/04/emma" version="1.0">
              <emma:interpretation id="{AEE966A7-80F7-422D-9E15-279C9A5744B8}" emma:medium="tactile" emma:mode="ink">
                <msink:context xmlns:msink="http://schemas.microsoft.com/ink/2010/main" type="inkWord" rotatedBoundingBox="11353,5884 11429,5881 11458,6584 11382,6587"/>
              </emma:interpretation>
              <emma:one-of disjunction-type="recognition" id="oneOf41">
                <emma:interpretation id="interp205" emma:lang="ko-KR" emma:confidence="0">
                  <emma:literal>l</emma:literal>
                </emma:interpretation>
                <emma:interpretation id="interp206" emma:lang="ko-KR" emma:confidence="0">
                  <emma:literal>1</emma:literal>
                </emma:interpretation>
                <emma:interpretation id="interp207" emma:lang="ko-KR" emma:confidence="0">
                  <emma:literal>Ⅰ</emma:literal>
                </emma:interpretation>
                <emma:interpretation id="interp208" emma:lang="ko-KR" emma:confidence="0">
                  <emma:literal>I</emma:literal>
                </emma:interpretation>
                <emma:interpretation id="interp20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1650.5262">9569 3443 56,'5'-17'85,"5"6"-6,-10 11-3,0 0 0,0 0 0,0 15-55,0 12-3,0 12-7,1 4 0,0 12-9,3 4-2,3 4 0,1-2 0,2-1 0,-1-4 0,1-10 0,-1-1 0,-1-10 0,-1-7 0,0-4 0,-6-9 0,2 1 0,0-3-66,-3-13-20,0 0-1,-10 0-5,10-11-5</inkml:trace>
        </inkml:traceGroup>
        <inkml:traceGroup>
          <inkml:annotationXML>
            <emma:emma xmlns:emma="http://www.w3.org/2003/04/emma" version="1.0">
              <emma:interpretation id="{826D009B-5028-4731-85AE-F35B29CCA45D}" emma:medium="tactile" emma:mode="ink">
                <msink:context xmlns:msink="http://schemas.microsoft.com/ink/2010/main" type="inkWord" rotatedBoundingBox="11649,6198 12067,6181 12078,6461 11661,6478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니</emma:literal>
                </emma:interpretation>
                <emma:interpretation id="interp212" emma:lang="ko-KR" emma:confidence="0">
                  <emma:literal>U</emma:literal>
                </emma:interpretation>
                <emma:interpretation id="interp213" emma:lang="ko-KR" emma:confidence="0">
                  <emma:literal>라</emma:literal>
                </emma:interpretation>
                <emma:interpretation id="interp21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62154.555">9865 3738 39,'14'-3'79,"-14"3"-1,9 0 0,-9 7 0,0 5 1,-1 7-53,-2 8-10,-4 1-4,4 7 2,1-2-2,2 0-12,5-7 0,7-1 0,3-8 0,8-10 0,2-5 0,4-5 0,-2-13 0,3-4 0,-4-9 0,0-3 0,-5-5 0,-3 4 0,-6 0 0,-7 3 0,-1 5 0,-1 6 0,-3 8 0,0 11 0,0 0 0,-7 0 0,5 7 0,0 7 0,2 10 0,2 0 0,2 2 0,4 4 0,1-5 0,6 5 0,-4-8-4,7-3-78,2-6-3,0-6-2,1-3-7,0-11-3</inkml:trace>
        </inkml:traceGroup>
        <inkml:traceGroup>
          <inkml:annotationXML>
            <emma:emma xmlns:emma="http://www.w3.org/2003/04/emma" version="1.0">
              <emma:interpretation id="{51CBE8A8-59A2-46D4-A014-814D39D355DE}" emma:medium="tactile" emma:mode="ink">
                <msink:context xmlns:msink="http://schemas.microsoft.com/ink/2010/main" type="inkWord" rotatedBoundingBox="12201,6176 12825,6151 12840,6507 12215,6533"/>
              </emma:interpretation>
              <emma:one-of disjunction-type="recognition" id="oneOf43">
                <emma:interpretation id="interp215" emma:lang="ko-KR" emma:confidence="0">
                  <emma:literal>m</emma:literal>
                </emma:interpretation>
                <emma:interpretation id="interp216" emma:lang="ko-KR" emma:confidence="0">
                  <emma:literal>꺼</emma:literal>
                </emma:interpretation>
                <emma:interpretation id="interp217" emma:lang="ko-KR" emma:confidence="0">
                  <emma:literal>쩌</emma:literal>
                </emma:interpretation>
                <emma:interpretation id="interp218" emma:lang="ko-KR" emma:confidence="0">
                  <emma:literal>ⅸ</emma:literal>
                </emma:interpretation>
                <emma:interpretation id="interp219" emma:lang="ko-KR" emma:confidence="0">
                  <emma:literal>爪</emma:literal>
                </emma:interpretation>
              </emma:one-of>
            </emma:emma>
          </inkml:annotationXML>
          <inkml:trace contextRef="#ctx0" brushRef="#br0" timeOffset="63169.6131">10416 3727 8,'0'0'60,"0"0"3,6-3 3,-6 3-1,2-14-27,-2 14-13,0 0-8,0 0-3,0 0 3,8 0 0,-8 0-5,0 0-1,0 0-2,0 0 0,0 0-1,0 0-3,0 0-3,0 0 0,0 0-1,0 0 1,11 0 1,-11 0 0,0 0 0,12-2 0,-12 2 0,12-3-1,-12 3 1,11 0 1,-11 0 2,12 20 1,-5 0 0,-4 5 2,1 8-2,-2 4-7,0 4 0,-1-1 0,0 0 0,-1-7 0,0-8 0,0-3 0,0-11 0,0-11 0,0 0 0,-10 0 0,7-14 0,-3-8 0,5 0 0,0-7 0,1-3 0,0-2 0,7-1 0,2 1 0,7 4 0,6 5 0,1 4 0,0 6 0,1 8 0,2 7 0,-2 7 0,1 10 0,-8 7 0,-2 4 0,-4 8 0,-3 2 0,-4-1 0,-1-4 0,-2-3 0,-1-6 0,0-6 0,0-5 0,0-13 0,-9 0 0,2-8 0,-1-12 0,1-2 0,2-6 0,-1-5 0,2-3 0,4 0 0,4 1 0,4 5 0,3 2 0,3 5 0,3 9 0,4 4 0,3 9 0,3 4 0,0 10 0,3 6 0,-2 7 0,-1 4 0,-2 5 0,-4-1 0,-3 2 0,-3-4 0,-3-2 0,-3-5 0,-2-6 0,-1-4 0,-4-6 0,-2-9 0,0 0 0,0 0-45,-2-7-42,-4-10-2,6 0-5,0-8-6,3 1 4</inkml:trace>
        </inkml:traceGroup>
        <inkml:traceGroup>
          <inkml:annotationXML>
            <emma:emma xmlns:emma="http://www.w3.org/2003/04/emma" version="1.0">
              <emma:interpretation id="{454B93E9-40DD-4730-A1BF-F5D0D0CE58B8}" emma:medium="tactile" emma:mode="ink">
                <msink:context xmlns:msink="http://schemas.microsoft.com/ink/2010/main" type="inkWord" rotatedBoundingBox="12978,6132 13313,6119 13331,6573 12996,6586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w</emma:literal>
                </emma:interpretation>
                <emma:interpretation id="interp222" emma:lang="ko-KR" emma:confidence="0">
                  <emma:literal>W</emma:literal>
                </emma:interpretation>
                <emma:interpretation id="interp223" emma:lang="ko-KR" emma:confidence="0">
                  <emma:literal>』</emma:literal>
                </emma:interpretation>
                <emma:interpretation id="interp22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5531.7482">11255 3812 20,'0'0'49,"-7"-16"5,7 9 5,-6-1-20,6-1-3,0 9-1,0-9-5,0 9-3,0 0 0,0 0-3,0 0-5,2 7-4,-1 12-4,0 1-2,2 9 1,0 2 1,1 7-1,0-3 0,1 4-4,-2-4-2,0-4-1,-1-5 0,0-7-3,1-5 0,-3-14 0,0 9 0,0-9 0,-7-8 0,1-9 0,0-4 0,-1-5 0,-3-5 0,2-4 0,0 1 0,0 0 0,3 4 0,-1 6 0,2 3 0,0 8 0,4 3 0,0 10 0,0 0 0,14 13 0,0 2 0,3 5 0,3 1 0,3 5 0,3-1 0,3-1 0,0-4 0,-1-5 0,-2-5 0,0-6 0,-2-4 0,-5-3 0,-3-9 0,-5-7 0,-1-4 0,-5-2 0,-5-7 0,0-2 0,-3 2 0,-2 2 0,-3-4 0,1 6 0,-2 3 0,3 4 0,-1 4 0,2 7 0,1 3 0,4 7-50,0 0-35,0 0-1,0 0-4,1 4-3,7 4 2</inkml:trace>
        </inkml:traceGroup>
        <inkml:traceGroup>
          <inkml:annotationXML>
            <emma:emma xmlns:emma="http://www.w3.org/2003/04/emma" version="1.0">
              <emma:interpretation id="{11334D92-8B30-459F-BC94-A24DCF76B0A6}" emma:medium="tactile" emma:mode="ink">
                <msink:context xmlns:msink="http://schemas.microsoft.com/ink/2010/main" type="inkWord" rotatedBoundingBox="13487,6096 13852,6082 13868,6482 13503,6496"/>
              </emma:interpretation>
              <emma:one-of disjunction-type="recognition" id="oneOf45">
                <emma:interpretation id="interp225" emma:lang="ko-KR" emma:confidence="0">
                  <emma:literal>S</emma:literal>
                </emma:interpretation>
                <emma:interpretation id="interp226" emma:lang="ko-KR" emma:confidence="0">
                  <emma:literal>s</emma:literal>
                </emma:interpretation>
                <emma:interpretation id="interp227" emma:lang="ko-KR" emma:confidence="0">
                  <emma:literal>6</emma:literal>
                </emma:interpretation>
                <emma:interpretation id="interp228" emma:lang="ko-KR" emma:confidence="0">
                  <emma:literal>8</emma:literal>
                </emma:interpretation>
                <emma:interpretation id="interp22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6014.7758">11904 3672 67,'14'-4'77,"-14"4"3,14-13-1,-14 13-1,3-15-37,-3 15-10,6-14-10,-6 14-6,-9-7-3,-1 7-4,-5 2-6,-4 4-2,1 5 0,2 3 0,0 2 0,5 4 0,11 5 0,3 0 0,13 1 0,11 6 0,4-1 0,6-1 0,-1 0 0,2-2 0,-8-5 0,-6 0 0,-12-7 0,-12-2 0,-17-5 0,-12-2 0,-7-2 0,-8-1 0,-2 0 0,-6-4 0,8-16-31,6 16-55,6-3-3,14-3-5,9-9-6,13 0-1</inkml:trace>
        </inkml:traceGroup>
        <inkml:traceGroup>
          <inkml:annotationXML>
            <emma:emma xmlns:emma="http://www.w3.org/2003/04/emma" version="1.0">
              <emma:interpretation id="{69B59499-17D7-40A7-8DBE-F2E466DC0351}" emma:medium="tactile" emma:mode="ink">
                <msink:context xmlns:msink="http://schemas.microsoft.com/ink/2010/main" type="inkWord" rotatedBoundingBox="14756,5965 16043,5914 16061,6355 14774,6407"/>
              </emma:interpretation>
              <emma:one-of disjunction-type="recognition" id="oneOf46">
                <emma:interpretation id="interp230" emma:lang="ko-KR" emma:confidence="0">
                  <emma:literal>÷</emma:literal>
                </emma:interpretation>
                <emma:interpretation id="interp231" emma:lang="ko-KR" emma:confidence="0">
                  <emma:literal>날</emma:literal>
                </emma:interpretation>
                <emma:interpretation id="interp232" emma:lang="ko-KR" emma:confidence="0">
                  <emma:literal>게</emma:literal>
                </emma:interpretation>
                <emma:interpretation id="interp233" emma:lang="ko-KR" emma:confidence="0">
                  <emma:literal>네</emma:literal>
                </emma:interpretation>
                <emma:interpretation id="interp23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68010.89">13039 3739 56,'-11'0'74,"-1"0"0,3-1 0,-2-2-3,1-1-36,10 4-6,0 0-4,-6-5-5,6 5-3,0 0-1,0 0-3,10-8-6,11 6-7,4-3 0,11 3 0,11-4 0,13 2 0,9 0 0,10 0 0,8-1 0,6 5 0,2-3 0,0 0 0,-6 2 0,-5 0 0,-4-2 0,-13 2 0,-8 0 0,-11-3 0,-6 0 0,-9 1 0,-9 1 0,-6 0 0,-6 2 0,-4 0 0,-8 0 0,0 0 0,0 0 0,0 0 0,0 0 0,0 0 0,-5-8 0,5 8 0,-14-4-15,5-25-67,9 29-3,-21-11-1,21 11-5,-13-18-2</inkml:trace>
          <inkml:trace contextRef="#ctx0" brushRef="#br0" timeOffset="68348.9093">14067 3504 51,'-24'-11'86,"4"5"-2,0-2-7,5 0-4,1-1-2,-26 5-57,40 4-6,0 0-5,4 10-2,9-2 0,9 4 1,5 3 2,5 1-1,5 3 1,1 1-1,5 4-2,-6-2-2,-5 1 1,-5 2 2,-12-2 1,-8 2 2,-7 1 1,-14-4 1,-10 0-4,-7 2-3,-7-5 0,-3 2 0,-1-5 0,4 0 0,6-6 0,4 0 0,10-1 0,4-6 0,14-3-12,42 0-69,-24-7-3,41-6-1,-21-9-7,11-4-1</inkml:trace>
        </inkml:traceGroup>
        <inkml:traceGroup>
          <inkml:annotationXML>
            <emma:emma xmlns:emma="http://www.w3.org/2003/04/emma" version="1.0">
              <emma:interpretation id="{0643A2A2-60FB-4227-9E4B-B963B336420E}" emma:medium="tactile" emma:mode="ink">
                <msink:context xmlns:msink="http://schemas.microsoft.com/ink/2010/main" type="inkWord" rotatedBoundingBox="16694,5732 16756,5729 16780,6348 16719,6350"/>
              </emma:interpretation>
              <emma:one-of disjunction-type="recognition" id="oneOf47">
                <emma:interpretation id="interp235" emma:lang="ko-KR" emma:confidence="0">
                  <emma:literal>1</emma:literal>
                </emma:interpretation>
                <emma:interpretation id="interp236" emma:lang="ko-KR" emma:confidence="0">
                  <emma:literal>l</emma:literal>
                </emma:interpretation>
                <emma:interpretation id="interp237" emma:lang="ko-KR" emma:confidence="0">
                  <emma:literal>I</emma:literal>
                </emma:interpretation>
                <emma:interpretation id="interp238" emma:lang="ko-KR" emma:confidence="0">
                  <emma:literal>Ⅰ</emma:literal>
                </emma:interpretation>
                <emma:interpretation id="interp23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68721.9304">14933 3291 38,'0'-11'85,"2"2"-4,-2 9-5,0-9-4,0 9 2,-6 8-48,6 9-10,0 11-6,0 9-2,-1 8 2,1 6 2,-3 4-9,3 0-3,0 1 0,0-5 0,3-2 0,0-7 0,1-6 0,3-7 0,-5-8 0,1-4 0,0-7 0,-3-10 0,1 11 0,-1-11 0,0 0 0,26 0-73,-25-8-12,2-1-2,-1-6-6,8 1-4</inkml:trace>
        </inkml:traceGroup>
        <inkml:traceGroup>
          <inkml:annotationXML>
            <emma:emma xmlns:emma="http://www.w3.org/2003/04/emma" version="1.0">
              <emma:interpretation id="{D554251C-DBE4-45A2-B682-740A47D773F8}" emma:medium="tactile" emma:mode="ink">
                <msink:context xmlns:msink="http://schemas.microsoft.com/ink/2010/main" type="inkWord" rotatedBoundingBox="17013,6207 17111,6203 17121,6442 17022,6446"/>
              </emma:interpretation>
              <emma:one-of disjunction-type="recognition" id="oneOf48">
                <emma:interpretation id="interp240" emma:lang="ko-KR" emma:confidence="0">
                  <emma:literal>,</emma:literal>
                </emma:interpretation>
                <emma:interpretation id="interp241" emma:lang="ko-KR" emma:confidence="0">
                  <emma:literal>.</emma:literal>
                </emma:interpretation>
                <emma:interpretation id="interp242" emma:lang="ko-KR" emma:confidence="0">
                  <emma:literal>)</emma:literal>
                </emma:interpretation>
                <emma:interpretation id="interp243" emma:lang="ko-KR" emma:confidence="0">
                  <emma:literal>j</emma:literal>
                </emma:interpretation>
                <emma:interpretation id="interp24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68930.9423">15227 3738 0,'22'15'89,"-3"1"1,0 2-4,-5 3-6,0 1-1,-3-2-2,-10-1-72,3 0 0,-2 3-5,-2-3 0,-7-4 0,-7-4 0,1 2-22,1-6-54,-6-7-4,7 0-2,-1-11-7,8-5-4</inkml:trace>
        </inkml:traceGroup>
        <inkml:traceGroup>
          <inkml:annotationXML>
            <emma:emma xmlns:emma="http://www.w3.org/2003/04/emma" version="1.0">
              <emma:interpretation id="{E75DCBAC-D234-4364-877F-B68498F260E4}" emma:medium="tactile" emma:mode="ink">
                <msink:context xmlns:msink="http://schemas.microsoft.com/ink/2010/main" type="inkWord" rotatedBoundingBox="17635,5659 18062,5641 18087,6279 17660,6296"/>
              </emma:interpretation>
              <emma:one-of disjunction-type="recognition" id="oneOf49">
                <emma:interpretation id="interp245" emma:lang="ko-KR" emma:confidence="0">
                  <emma:literal>3</emma:literal>
                </emma:interpretation>
                <emma:interpretation id="interp246" emma:lang="ko-KR" emma:confidence="0">
                  <emma:literal>了</emma:literal>
                </emma:interpretation>
                <emma:interpretation id="interp247" emma:lang="ko-KR" emma:confidence="0">
                  <emma:literal>5</emma:literal>
                </emma:interpretation>
                <emma:interpretation id="interp248" emma:lang="ko-KR" emma:confidence="0">
                  <emma:literal>;</emma:literal>
                </emma:interpretation>
                <emma:interpretation id="interp24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69653.9837">15967 3262 55,'-8'-5'74,"-3"2"1,11 3-1,-13-9-3,11-1-26,2 10-22,0-9-5,0 9-5,4-13-1,-4 13-4,15-12-1,-5 5-2,7 2-2,4 0 1,2 5-2,2 0 0,6 4 0,-4 5 0,2 0-1,-2 7 0,-8-1 1,-4 5 0,-11 4 2,-4 1-1,-12 1 0,-7 2-3,-10-2 0,-2-3 0,1-2 0,-3-3 0,7-4 0,6-2 0,7-5 0,9 1 0,6 0 0,11 1 0,12 3 0,7 4 0,7 1 0,3 3 0,0 1 0,-1 1 0,-7 0 0,-6-2 0,-13 2 0,-14-5 0,-10 4 0,-18-5 0,-8 0 0,-9 0 0,-3-3 0,-6-1 0,0 0 0,3-4 0,6 0-51,14 1-35,8-9-3,22 0-4,-9-13-8</inkml:trace>
        </inkml:traceGroup>
      </inkml:traceGroup>
    </inkml:traceGroup>
    <inkml:traceGroup>
      <inkml:annotationXML>
        <emma:emma xmlns:emma="http://www.w3.org/2003/04/emma" version="1.0">
          <emma:interpretation id="{F20FDC14-4188-4AAF-9CA0-45C1CA3B30A9}" emma:medium="tactile" emma:mode="ink">
            <msink:context xmlns:msink="http://schemas.microsoft.com/ink/2010/main" type="paragraph" rotatedBoundingBox="7362,7523 18417,6793 18477,7706 7422,84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C6296B6-B9FF-4B29-A4E5-1A06478337D6}" emma:medium="tactile" emma:mode="ink">
              <msink:context xmlns:msink="http://schemas.microsoft.com/ink/2010/main" type="line" rotatedBoundingBox="7362,7523 18417,6793 18477,7706 7422,8437"/>
            </emma:interpretation>
          </emma:emma>
        </inkml:annotationXML>
        <inkml:traceGroup>
          <inkml:annotationXML>
            <emma:emma xmlns:emma="http://www.w3.org/2003/04/emma" version="1.0">
              <emma:interpretation id="{95D0640E-A590-40AE-839C-935C570A4A25}" emma:medium="tactile" emma:mode="ink">
                <msink:context xmlns:msink="http://schemas.microsoft.com/ink/2010/main" type="inkWord" rotatedBoundingBox="7362,7523 8130,7473 8186,8326 7418,8376"/>
              </emma:interpretation>
              <emma:one-of disjunction-type="recognition" id="oneOf50">
                <emma:interpretation id="interp250" emma:lang="ko-KR" emma:confidence="0">
                  <emma:literal>f</emma:literal>
                </emma:interpretation>
                <emma:interpretation id="interp251" emma:lang="ko-KR" emma:confidence="0">
                  <emma:literal>+</emma:literal>
                </emma:interpretation>
                <emma:interpretation id="interp252" emma:lang="ko-KR" emma:confidence="0">
                  <emma:literal>千</emma:literal>
                </emma:interpretation>
                <emma:interpretation id="interp253" emma:lang="ko-KR" emma:confidence="0">
                  <emma:literal>t</emma:literal>
                </emma:interpretation>
                <emma:interpretation id="interp254" emma:lang="ko-KR" emma:confidence="0">
                  <emma:literal>€</emma:literal>
                </emma:interpretation>
              </emma:one-of>
            </emma:emma>
          </inkml:annotationXML>
          <inkml:trace contextRef="#ctx0" brushRef="#br0" timeOffset="71244.0749">5660 5576 81,'-23'0'85,"8"5"-4,4-3-4,11-2-1,0 0 0,19 3-66,8-2-1,10 0-1,6-1 0,12 0-8,4-5 0,6 3 0,2-2 0,-1 1 0,-6 2 0,-2 1 0,-8 0 0,-5 2 0,-10 0 0,-2 1-24,-10 3-56,-11-6-4,-1 0-4,-11 0-5,6-9-3</inkml:trace>
          <inkml:trace contextRef="#ctx0" brushRef="#br0" timeOffset="70960.0586">6316 5094 51,'11'1'63,"-11"-1"0,8 0 2,-8 0 2,-18 0-36,18 0-6,0 0 4,0 0-3,0 0 0,0 0-3,0 0-3,0 0-6,0 0-6,-8-12-8,8 12 0,-15-14 0,5 2 0,-4 3 0,-4-1 0,-2 1 0,-6 4 0,-1-1 0,-2 5 0,0 3 0,-1 8 0,1 8 0,6 7-2,2 8 4,4 8-2,7 13 0,5 6 0,5 9 0,4 3 0,7-2 0,2 0 0,4 0 0,1-9 0,-3-9 0,0-8 0,-3-9 0,1-8 0,-8-4 0,-1-11 0,-3-1 0,-1-11-15,-50 0-63,50 0-4,-12-6-1,5-3-7,-6-11-4</inkml:trace>
        </inkml:traceGroup>
        <inkml:traceGroup>
          <inkml:annotationXML>
            <emma:emma xmlns:emma="http://www.w3.org/2003/04/emma" version="1.0">
              <emma:interpretation id="{0A0CABC8-47B8-4B94-AEAF-381D7DD9BEBF}" emma:medium="tactile" emma:mode="ink">
                <msink:context xmlns:msink="http://schemas.microsoft.com/ink/2010/main" type="inkWord" rotatedBoundingBox="8137,7887 8678,7851 8701,8198 8160,8234"/>
              </emma:interpretation>
              <emma:one-of disjunction-type="recognition" id="oneOf51">
                <emma:interpretation id="interp255" emma:lang="ko-KR" emma:confidence="0">
                  <emma:literal>r</emma:literal>
                </emma:interpretation>
                <emma:interpretation id="interp256" emma:lang="ko-KR" emma:confidence="0">
                  <emma:literal>나</emma:literal>
                </emma:interpretation>
                <emma:interpretation id="interp257" emma:lang="ko-KR" emma:confidence="0">
                  <emma:literal>마</emma:literal>
                </emma:interpretation>
                <emma:interpretation id="interp258" emma:lang="ko-KR" emma:confidence="0">
                  <emma:literal>ㅡ</emma:literal>
                </emma:interpretation>
                <emma:interpretation id="interp25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71623.0964">6358 5510 33,'0'0'84,"15"5"-4,-6 2-3,1 1-4,-1 7-1,-1 4-34,3 0-37,-1 3 0,-1 0 1,-1 1 2,-2-2 1,-1-2 0,-1-4 1,-1-1 1,0-1-2,-2-4 1,0-1 1,-1-8-2,2 10-5,-2-10 0,0 0 0,0-4 0,0-7 0,0-1 0,0-6 0,0-5 0,6-2 0,4-5 0,3 0 0,6 0 0,3-1 0,4 0 0,2 1 0,3 5 0,3 2 0,-1 5 0,-2 5 0,-2 3 0,1 5 0,-5 3-19,-2 2-60,0 7-3,-10-4-3,3 4-4,-6 0-4</inkml:trace>
        </inkml:traceGroup>
        <inkml:traceGroup>
          <inkml:annotationXML>
            <emma:emma xmlns:emma="http://www.w3.org/2003/04/emma" version="1.0">
              <emma:interpretation id="{34D53BA6-8095-4928-94AB-429F8B9ED65D}" emma:medium="tactile" emma:mode="ink">
                <msink:context xmlns:msink="http://schemas.microsoft.com/ink/2010/main" type="inkWord" rotatedBoundingBox="8613,7868 9761,7792 9785,8169 8638,8245"/>
              </emma:interpretation>
              <emma:one-of disjunction-type="recognition" id="oneOf52">
                <emma:interpretation id="interp260" emma:lang="ko-KR" emma:confidence="0">
                  <emma:literal>와</emma:literal>
                </emma:interpretation>
                <emma:interpretation id="interp261" emma:lang="ko-KR" emma:confidence="0">
                  <emma:literal>다</emma:literal>
                </emma:interpretation>
                <emma:interpretation id="interp262" emma:lang="ko-KR" emma:confidence="0">
                  <emma:literal>ㄸ</emma:literal>
                </emma:interpretation>
                <emma:interpretation id="interp263" emma:lang="ko-KR" emma:confidence="0">
                  <emma:literal>안</emma:literal>
                </emma:interpretation>
                <emma:interpretation id="interp26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72314.1361">6879 5615 14,'-12'7'83,"2"0"-1,10-7-6,-11 13-4,11-13-1,-4-26-23,4 26-40,13 7-3,0-3-1,7-2 3,6-2-1,7 0 1,2-5 0,7-1-2,0-9-1,0 1-1,1-5-1,-3-2 0,-4-5-1,-8 1 0,-5-2-1,-9 1 0,-5 2 0,-8 1 0,-2 5 1,-17 11-1,-6 7 2,-7 0-2,-3 12 0,-2 5 0,-6 4 0,2 10 0,4-1 0,6 0 0,7 1 0,8 4 0,7-4 0,8 2 0,11-2 0,12-5 0,9-3 0,14-8 0,9-5 0,9-7 0,5-6 0,3-7 0,1-11 0,0-9 0,-8-1 0,-5-5 0,-9-2 0,-12-4 0,-9 1 0,-9 3 0,-12 4 0,-9 7 0,-7 3 0,-14 13 0,-9 8 0,-4 6 0,-3 10 0,4 6 0,-3 7 0,8 4 0,6 6 0,14-5 0,8-1 0,12-1 0,13-6 0,9 1 0,9-7 0,4-4 0,6-9 0,4 2 0,-6-4 0,-5-2-58,2 0-29,-15-8-1,-3 3-6,-14-11-6</inkml:trace>
        </inkml:traceGroup>
        <inkml:traceGroup>
          <inkml:annotationXML>
            <emma:emma xmlns:emma="http://www.w3.org/2003/04/emma" version="1.0">
              <emma:interpretation id="{E79EDB5E-D1B4-4F53-AFE0-5DAC9DED237E}" emma:medium="tactile" emma:mode="ink">
                <msink:context xmlns:msink="http://schemas.microsoft.com/ink/2010/main" type="inkWord" rotatedBoundingBox="10503,7664 11390,7605 11421,8078 10534,8137"/>
              </emma:interpretation>
              <emma:one-of disjunction-type="recognition" id="oneOf53">
                <emma:interpretation id="interp265" emma:lang="ko-KR" emma:confidence="0">
                  <emma:literal>w</emma:literal>
                </emma:interpretation>
                <emma:interpretation id="interp266" emma:lang="ko-KR" emma:confidence="0">
                  <emma:literal>와</emma:literal>
                </emma:interpretation>
                <emma:interpretation id="interp267" emma:lang="ko-KR" emma:confidence="0">
                  <emma:literal>∞</emma:literal>
                </emma:interpretation>
                <emma:interpretation id="interp268" emma:lang="ko-KR" emma:confidence="0">
                  <emma:literal>W</emma:literal>
                </emma:interpretation>
                <emma:interpretation id="interp26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74152.2411">8949 5284 48,'0'0'68,"15"-12"3,-12 2 1,-3 10 0,13-8-35,-13 8-5,12-12-8,-12 12-3,10-13-4,-10 13-6,2-14-1,-2 14-4,0-13-1,0 13-2,-10-12-1,0 7-1,-2 2 0,-3 2 0,-4 1 1,-2 11-1,-7 5 2,3 10 0,-2 7-3,-2 7 0,4 8 0,4 2 0,5 3 0,11-5 0,5-1 0,12-8 0,14-9 0,11-10 0,9-6 0,10-13 0,6-5 0,3-12 0,0-6 0,-5-7 0,-2-6 0,-7 4 0,-9-3 0,-8 3 0,-11 1 0,-7 6 0,-6 2 0,-9 8 0,-4 6 0,-8 6 0,-2 2 0,-2 11 0,-3 7 0,4 3 0,0 7 0,7 5 0,7-2 0,8 2 0,13-6 0,6-4 0,8-7 0,3-7 0,5-9 0,-4-2 0,-1-9 0,-7-11 0,-6 3 0,-14-8 0,-9 3 0,-6-4 0,-19-1 0,-7 0 0,-6 3 0,-7 3 0,-3 5 0,4 0 0,1 6 0,6 3 0,8 3 0,11 6 0,16 0-4,-33-9-79,51 7-1,6-6-2,14-1-5,0-6-1</inkml:trace>
        </inkml:traceGroup>
        <inkml:traceGroup>
          <inkml:annotationXML>
            <emma:emma xmlns:emma="http://www.w3.org/2003/04/emma" version="1.0">
              <emma:interpretation id="{B2674911-F07F-4207-B4EE-84FCA120FE18}" emma:medium="tactile" emma:mode="ink">
                <msink:context xmlns:msink="http://schemas.microsoft.com/ink/2010/main" type="inkWord" rotatedBoundingBox="11531,7406 11578,7403 11624,8103 11578,8106"/>
              </emma:interpretation>
              <emma:one-of disjunction-type="recognition" id="oneOf54">
                <emma:interpretation id="interp270" emma:lang="ko-KR" emma:confidence="0">
                  <emma:literal>l</emma:literal>
                </emma:interpretation>
                <emma:interpretation id="interp271" emma:lang="ko-KR" emma:confidence="0">
                  <emma:literal>1</emma:literal>
                </emma:interpretation>
                <emma:interpretation id="interp272" emma:lang="ko-KR" emma:confidence="0">
                  <emma:literal>I</emma:literal>
                </emma:interpretation>
                <emma:interpretation id="interp273" emma:lang="ko-KR" emma:confidence="0">
                  <emma:literal>ㅣ</emma:literal>
                </emma:interpretation>
                <emma:interpretation id="interp27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74429.2571">9753 4988 54,'5'-20'86,"2"2"-5,-7 4-4,0 14-3,0 0 0,0 11-47,-1 10-13,-1 14-2,1 8-3,1 11-6,0 8-3,4 2 0,1 3 0,5-5 0,-1-3 0,1-8 0,-1-5 0,-2-7 0,0-10 0,-1-8 0,-1-6 0,-3-5 0,-2 0-24,0-10-59,0 0-5,0-11 0,0-4-7,0-11-1</inkml:trace>
        </inkml:traceGroup>
        <inkml:traceGroup>
          <inkml:annotationXML>
            <emma:emma xmlns:emma="http://www.w3.org/2003/04/emma" version="1.0">
              <emma:interpretation id="{A345B47F-2C6D-4A74-8DB0-E92C1D9D003A}" emma:medium="tactile" emma:mode="ink">
                <msink:context xmlns:msink="http://schemas.microsoft.com/ink/2010/main" type="inkWord" rotatedBoundingBox="11770,7663 12198,7635 12220,7977 11793,8005"/>
              </emma:interpretation>
              <emma:one-of disjunction-type="recognition" id="oneOf55">
                <emma:interpretation id="interp275" emma:lang="ko-KR" emma:confidence="0">
                  <emma:literal>u</emma:literal>
                </emma:interpretation>
                <emma:interpretation id="interp276" emma:lang="ko-KR" emma:confidence="0">
                  <emma:literal>니</emma:literal>
                </emma:interpretation>
                <emma:interpretation id="interp277" emma:lang="ko-KR" emma:confidence="0">
                  <emma:literal>U</emma:literal>
                </emma:interpretation>
                <emma:interpretation id="interp278" emma:lang="ko-KR" emma:confidence="0">
                  <emma:literal>ㅥ</emma:literal>
                </emma:interpretation>
                <emma:interpretation id="interp27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74877.2827">9988 5228 26,'0'0'55,"0"0"12,0 0 4,6 11 0,-6 43-23,0-35-21,0 6 3,4 1 1,1 6-2,3-3-8,-1-2-7,5-4-4,3-4-2,4-6-5,0-3-3,4-7 0,0-3 0,1-9 0,-1-8 0,0-8 0,-5-4 0,1-7 0,-6-1 0,-3-1-4,-4 0 1,-1 6 1,-3 3 3,-2 3 1,0 9 0,0 7 2,0 10-4,0 0 0,-8 17 0,8 6 0,0 8 0,0 4 0,6 4 0,2 2 0,0-2 0,3-4 0,1-3 0,1-6 0,-1-6 0,3-37-29,3 28-52,-5-8-3,4-3-2,-2-12-8,6-6-1</inkml:trace>
        </inkml:traceGroup>
        <inkml:traceGroup>
          <inkml:annotationXML>
            <emma:emma xmlns:emma="http://www.w3.org/2003/04/emma" version="1.0">
              <emma:interpretation id="{815626A0-91DE-442D-A588-DAF7A75F9D73}" emma:medium="tactile" emma:mode="ink">
                <msink:context xmlns:msink="http://schemas.microsoft.com/ink/2010/main" type="inkWord" rotatedBoundingBox="12301,7673 12766,7642 12792,8045 12328,8076"/>
              </emma:interpretation>
              <emma:one-of disjunction-type="recognition" id="oneOf56">
                <emma:interpretation id="interp280" emma:lang="ko-KR" emma:confidence="0">
                  <emma:literal>m</emma:literal>
                </emma:interpretation>
                <emma:interpretation id="interp281" emma:lang="ko-KR" emma:confidence="0">
                  <emma:literal>머</emma:literal>
                </emma:interpretation>
                <emma:interpretation id="interp282" emma:lang="ko-KR" emma:confidence="0">
                  <emma:literal>매</emma:literal>
                </emma:interpretation>
                <emma:interpretation id="interp283" emma:lang="ko-KR" emma:confidence="0">
                  <emma:literal>미</emma:literal>
                </emma:interpretation>
                <emma:interpretation id="interp28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75575.3226">10542 5203 3,'-10'0'85,"10"0"-1,-7 10-3,7 2-4,-1-1 0,1 8-3,-3 7-67,5-1-4,0 3 2,1 5-1,4-2 1,-3-5-1,0-1-2,-3-8-2,2-3 0,0-4 0,-3-10 0,0 0 0,0 0 0,0-9 0,-2-5 0,2-4 0,-2-6 0,2-2 0,0 0 0,2 0 0,5 1 0,1 5 0,2 2 0,0 2 0,4 10 0,0 4 0,0 2 0,4 8 0,-3 9 0,2 2 0,-2 6 0,0 5 0,-3-1 0,-1 1 0,-3-2 0,-5-4 0,1-4 0,-4-4 0,0-16 0,1 10 0,-1-10 0,-1-10 0,1-6 0,-1-3 0,-2-9 0,3-3 0,0-2 0,4 1 0,4 2 0,2 3 0,-1 4 0,5 10 0,2 7 0,0 6 0,0 3 0,1 8 0,0 7 0,2 3 0,-1 3 0,-2 4 0,-1 1 0,-2 1 0,0-1 0,-3 0 0,0-5 0,-3 1 0,-2-9 0,0 3 0,-2-5-28,-3-14-54,4 9-4,-4-19-2,0 1-6,0-13-2</inkml:trace>
        </inkml:traceGroup>
        <inkml:traceGroup>
          <inkml:annotationXML>
            <emma:emma xmlns:emma="http://www.w3.org/2003/04/emma" version="1.0">
              <emma:interpretation id="{E95B4245-E3D1-44EE-960A-23AF832568B8}" emma:medium="tactile" emma:mode="ink">
                <msink:context xmlns:msink="http://schemas.microsoft.com/ink/2010/main" type="inkWord" rotatedBoundingBox="12848,7556 13381,7521 13410,7957 12877,7992"/>
              </emma:interpretation>
              <emma:one-of disjunction-type="recognition" id="oneOf57">
                <emma:interpretation id="interp285" emma:lang="ko-KR" emma:confidence="0">
                  <emma:literal>N</emma:literal>
                </emma:interpretation>
                <emma:interpretation id="interp286" emma:lang="ko-KR" emma:confidence="0">
                  <emma:literal>n</emma:literal>
                </emma:interpretation>
                <emma:interpretation id="interp287" emma:lang="ko-KR" emma:confidence="0">
                  <emma:literal>카</emma:literal>
                </emma:interpretation>
                <emma:interpretation id="interp288" emma:lang="ko-KR" emma:confidence="0">
                  <emma:literal>w</emma:literal>
                </emma:interpretation>
                <emma:interpretation id="interp28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76210.3589">11127 5241 3,'0'0'74,"0"0"5,0 0-1,7 14-1,-7-5 0,0-9-21,6 25-41,2-2-2,-4 6 2,2 1-4,-4 2-2,2-4-5,-3 0-4,3-9 0,-4-3 0,0-4 0,0-2 0,0-10 0,-6 3 0,6-3 0,-18-13 0,8 0 0,0-5 0,-5-6 0,4-3 0,1-2 0,5-1 0,1-1 0,1 5 0,3 1 0,3 1 0,6 8 0,4 3 0,2 5-2,1 1-1,4 5 2,2 4 2,-1 8 0,6 6 3,-2 4-4,0 8 0,1 0 0,1 5 0,0-6 0,2 1 0,-2-6 0,-1 0 0,-1-11 0,-2-5 0,-1-6 0,-2-3 0,-4-6 0,-2-6 0,-6-3 0,-1-8 0,-3-2 0,-1-1 0,-2-1 0,0-4 0,-1 5 0,0-4 0,3-1 0,0 3 0,-2 8 0,2-2 0,-1 8 0,1-1 0,-1 7 0,-2 11 0,0 0 0,0 0-11,-5 0-73,5 7-3,0-7-1,0 18-4,0-18 0</inkml:trace>
        </inkml:traceGroup>
        <inkml:traceGroup>
          <inkml:annotationXML>
            <emma:emma xmlns:emma="http://www.w3.org/2003/04/emma" version="1.0">
              <emma:interpretation id="{4A30D3DA-FA74-4681-BC48-DF34852818BA}" emma:medium="tactile" emma:mode="ink">
                <msink:context xmlns:msink="http://schemas.microsoft.com/ink/2010/main" type="inkWord" rotatedBoundingBox="13492,7558 13867,7533 13893,7926 13518,7951"/>
              </emma:interpretation>
              <emma:one-of disjunction-type="recognition" id="oneOf58">
                <emma:interpretation id="interp290" emma:lang="ko-KR" emma:confidence="0">
                  <emma:literal>s</emma:literal>
                </emma:interpretation>
                <emma:interpretation id="interp291" emma:lang="ko-KR" emma:confidence="0">
                  <emma:literal>」</emma:literal>
                </emma:interpretation>
                <emma:interpretation id="interp292" emma:lang="ko-KR" emma:confidence="0">
                  <emma:literal>3</emma:literal>
                </emma:interpretation>
                <emma:interpretation id="interp293" emma:lang="ko-KR" emma:confidence="0">
                  <emma:literal>S</emma:literal>
                </emma:interpretation>
                <emma:interpretation id="interp294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76569.3795">11919 5091 48,'17'-7'73,"-4"1"4,-1 1 2,-12 5-6,0 0-33,0 0-9,-10 0-7,10 0-8,-17 16-3,7-4-5,1 4-1,3 6 0,4 1 1,4 2-1,11-2-7,7 2 0,4 1 0,7 3 0,-1-2 0,-1-6 0,-6 0 0,-6-5 0,-10-1 0,-7-4 0,-19 0 0,-9-4 0,-10 1 0,-4-2 0,-3 7 0,-6 4 0,3-10-85,10 1-3,5-8-3,15-2-5,6-12-4</inkml:trace>
        </inkml:traceGroup>
        <inkml:traceGroup>
          <inkml:annotationXML>
            <emma:emma xmlns:emma="http://www.w3.org/2003/04/emma" version="1.0">
              <emma:interpretation id="{101415B1-89E7-4E10-91C3-16DF845FD2B6}" emma:medium="tactile" emma:mode="ink">
                <msink:context xmlns:msink="http://schemas.microsoft.com/ink/2010/main" type="inkWord" rotatedBoundingBox="14564,7347 15897,7258 15924,7677 14591,7765"/>
              </emma:interpretation>
              <emma:one-of disjunction-type="recognition" id="oneOf59">
                <emma:interpretation id="interp295" emma:lang="ko-KR" emma:confidence="0">
                  <emma:literal>m</emma:literal>
                </emma:interpretation>
                <emma:interpretation id="interp296" emma:lang="ko-KR" emma:confidence="0">
                  <emma:literal>÷</emma:literal>
                </emma:interpretation>
                <emma:interpretation id="interp297" emma:lang="ko-KR" emma:confidence="0">
                  <emma:literal>ㅡ</emma:literal>
                </emma:interpretation>
                <emma:interpretation id="interp298" emma:lang="ko-KR" emma:confidence="0">
                  <emma:literal>一</emma:literal>
                </emma:interpretation>
                <emma:interpretation id="interp299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77577.4371">12916 5083 0,'-11'0'46,"2"0"2,-1 0 4,10 0 6,-15-5-26,6 0 5,-1 2-2,0-1 0,-3-2 1,0 1 2,2 0-3,11 5-8,-16-8-11,16 8-6,0 0-4,0 0-6,11 0 0,16 2 0,7 2 0,12-4 0,9 0 0,15-1 0,8-7 0,8 1 0,6-5 0,3 0 0,0 1 0,-2 2 0,0-2 0,-7 3 0,-7 2 0,-6 0 0,-9 4 0,-13-3 0,-10 1 0,-10 0 0,-11 1 0,-9 0 0,-11 3 0,0-12 0,-12 5 0,-6 4 0,-2-4 0,0 1 0,-2 1 0,1 1-5,-1 2-14,4 0-3,3 0 1,1-2 0,4 4 3,-3-3 2,2 0 3,-4-4 5,3 6 5,-6-5 7,-2 1 5,1 0 5,-1-3 2,2 2 1,-2-1 3,6 3-1,2-1-2,12 5-3,-12-6-3,12 6-6,8-1-5,11 1 0,8 3 0,7 4 0,2-1 0,6 6 0,3 5 0,-5 2 0,-2 5 0,-9 0 0,-10 9 0,-13-3 0,-6 5 0,-13-4 0,-11-1 0,-6 1 0,-7-2 0,2-3 0,-1-8 0,3 0-78,16-1-7,4-13-3,13-4-5,13-6-3</inkml:trace>
        </inkml:traceGroup>
        <inkml:traceGroup>
          <inkml:annotationXML>
            <emma:emma xmlns:emma="http://www.w3.org/2003/04/emma" version="1.0">
              <emma:interpretation id="{475D45B5-9373-4F2F-9B7B-B68FCD660ED6}" emma:medium="tactile" emma:mode="ink">
                <msink:context xmlns:msink="http://schemas.microsoft.com/ink/2010/main" type="inkWord" rotatedBoundingBox="16334,7206 16960,7165 16995,7701 16370,7743"/>
              </emma:interpretation>
              <emma:one-of disjunction-type="recognition" id="oneOf60">
                <emma:interpretation id="interp300" emma:lang="ko-KR" emma:confidence="0">
                  <emma:literal>2</emma:literal>
                </emma:interpretation>
                <emma:interpretation id="interp301" emma:lang="ko-KR" emma:confidence="0">
                  <emma:literal>그</emma:literal>
                </emma:interpretation>
                <emma:interpretation id="interp302" emma:lang="ko-KR" emma:confidence="0">
                  <emma:literal>고</emma:literal>
                </emma:interpretation>
                <emma:interpretation id="interp303" emma:lang="ko-KR" emma:confidence="0">
                  <emma:literal>z</emma:literal>
                </emma:interpretation>
                <emma:interpretation id="interp304" emma:lang="ko-KR" emma:confidence="0">
                  <emma:literal>크</emma:literal>
                </emma:interpretation>
              </emma:one-of>
            </emma:emma>
          </inkml:annotationXML>
          <inkml:trace contextRef="#ctx0" brushRef="#br0" timeOffset="78410.4847">14752 4808 10,'-16'0'63,"-3"0"4,1-2-1,1-1 5,2-3-34,-1 4 0,2 1-3,2-4-10,0 4-2,12 1-2,-7-11-20,7 11 16,7-12-5,5 4-3,7 2-4,5-3-3,7-1-1,3 5 0,1 3-2,2-2 1,1 4 0,-6 5-1,-10 10 2,1 12 1,-15 2 1,0 16 1,-13-1 1,-6 10 2,-18-1 0,2 5-2,-8-10-4,-4-4 0,-3-6 0,4-11 0,0-1 0,6-10 0,9-2 0,4-10 0,5 2 0,14-6 0,0 0 0,0 0 0,23-3 0,4-1 0,9-3 0,7-1 0,4 2 0,6-1 0,2 0 0,-2-1 0,-4 1 0,-2 3 0,-5-2 0,-9 2 0,-4 0 0,-6 0 0,-8 3 0,-2 1 0,-13 0 0,0 0 0,0 0 0,2-8-28,-2 8-55,0 0-4,0 0-4,12-17-4,7 9 0</inkml:trace>
        </inkml:traceGroup>
        <inkml:traceGroup>
          <inkml:annotationXML>
            <emma:emma xmlns:emma="http://www.w3.org/2003/04/emma" version="1.0">
              <emma:interpretation id="{6BDDEF6B-FB92-473D-89C1-CF1B9A090D22}" emma:medium="tactile" emma:mode="ink">
                <msink:context xmlns:msink="http://schemas.microsoft.com/ink/2010/main" type="inkWord" rotatedBoundingBox="17315,7532 17369,7528 17384,7763 17331,7767"/>
              </emma:interpretation>
              <emma:one-of disjunction-type="recognition" id="oneOf61">
                <emma:interpretation id="interp305" emma:lang="ko-KR" emma:confidence="0">
                  <emma:literal>.</emma:literal>
                </emma:interpretation>
                <emma:interpretation id="interp306" emma:lang="ko-KR" emma:confidence="0">
                  <emma:literal>1</emma:literal>
                </emma:interpretation>
                <emma:interpretation id="interp307" emma:lang="ko-KR" emma:confidence="0">
                  <emma:literal>,</emma:literal>
                </emma:interpretation>
                <emma:interpretation id="interp308" emma:lang="ko-KR" emma:confidence="0">
                  <emma:literal>I</emma:literal>
                </emma:interpretation>
                <emma:interpretation id="interp30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78632.4972">15565 5061 19,'3'17'95,"1"9"-5,-4-6-2,0 8-7,-1-7 0,-2 0-24,-11 0-57,12 1 0,0-1 0,0-5 0,2-1 0,-3-6 0,3-9 0,0 0-57,5 0-24,-1-12-2,7-4-5,0-9-6,7 0-2</inkml:trace>
        </inkml:traceGroup>
        <inkml:traceGroup>
          <inkml:annotationXML>
            <emma:emma xmlns:emma="http://www.w3.org/2003/04/emma" version="1.0">
              <emma:interpretation id="{5F029A2D-1468-4A57-AEC9-3157CB01E93A}" emma:medium="tactile" emma:mode="ink">
                <msink:context xmlns:msink="http://schemas.microsoft.com/ink/2010/main" type="inkWord" rotatedBoundingBox="17638,7136 18436,7083 18477,7706 17679,7759"/>
              </emma:interpretation>
              <emma:one-of disjunction-type="recognition" id="oneOf62">
                <emma:interpretation id="interp310" emma:lang="ko-KR" emma:confidence="0">
                  <emma:literal>4</emma:literal>
                </emma:interpretation>
                <emma:interpretation id="interp311" emma:lang="ko-KR" emma:confidence="0">
                  <emma:literal>니</emma:literal>
                </emma:interpretation>
                <emma:interpretation id="interp312" emma:lang="ko-KR" emma:confidence="0">
                  <emma:literal>너</emma:literal>
                </emma:interpretation>
                <emma:interpretation id="interp313" emma:lang="ko-KR" emma:confidence="0">
                  <emma:literal>g</emma:literal>
                </emma:interpretation>
                <emma:interpretation id="interp314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79078.523">16070 4656 54,'0'0'79,"-4"-3"-5,4 3-1,-15 5-4,4 3 2,-1 1-61,-2 4-4,-7 12 4,-1 1 2,3 1 2,-2 2-1,0-2 0,6 0-3,-1-1-7,8 0-3,7-11 0,1-1 0,6 1 0,12-5 0,8-3 0,6-6 0,7-1 0,10-6 0,11-5 0,2-2 0,2-4 0,1 0 0,-3 0 0,0 3 0,-5-2 0,-10 8 0,-8-2 0,-3 4 0,-8-1 0,-9 2 0,-8 1 0,0 1-19,-11 3-64,0-8-2,0 8-3,-14-15 88,5 12 0,-9-9-93,10 5 93,-12-8-97</inkml:trace>
          <inkml:trace contextRef="#ctx0" brushRef="#br0" timeOffset="79298.5356">16504 4637 26,'-6'-9'89,"6"9"-1,-10 5-2,7 10-1,-1 12-2,4-27-83,-12 57 54,-3 4-54,6 8 0,-7-1 0,3 4 0,-7-10 0,8 4 0,-7-13-54,0-21-31,10-2-3,-6-21-6,11-1-5,-5-18 8</inkml:trace>
        </inkml:traceGroup>
      </inkml:traceGroup>
    </inkml:traceGroup>
    <inkml:traceGroup>
      <inkml:annotationXML>
        <emma:emma xmlns:emma="http://www.w3.org/2003/04/emma" version="1.0">
          <emma:interpretation id="{EDBFE563-0E0E-42FC-AA12-79821854C560}" emma:medium="tactile" emma:mode="ink">
            <msink:context xmlns:msink="http://schemas.microsoft.com/ink/2010/main" type="paragraph" rotatedBoundingBox="10974,8676 25422,7753 25597,10488 11149,1141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E349721-D669-415A-91D1-AADADB518D72}" emma:medium="tactile" emma:mode="ink">
              <msink:context xmlns:msink="http://schemas.microsoft.com/ink/2010/main" type="line" rotatedBoundingBox="10974,8676 25422,7753 25513,9174 11065,10098"/>
            </emma:interpretation>
          </emma:emma>
        </inkml:annotationXML>
        <inkml:traceGroup>
          <inkml:annotationXML>
            <emma:emma xmlns:emma="http://www.w3.org/2003/04/emma" version="1.0">
              <emma:interpretation id="{D77F6AB6-33E8-49A0-AF75-1C48E01D0D72}" emma:medium="tactile" emma:mode="ink">
                <msink:context xmlns:msink="http://schemas.microsoft.com/ink/2010/main" type="inkWord" rotatedBoundingBox="10974,8676 11810,8623 11862,9437 11026,9490"/>
              </emma:interpretation>
              <emma:one-of disjunction-type="recognition" id="oneOf63">
                <emma:interpretation id="interp315" emma:lang="ko-KR" emma:confidence="0">
                  <emma:literal>L</emma:literal>
                </emma:interpretation>
                <emma:interpretation id="interp316" emma:lang="ko-KR" emma:confidence="0">
                  <emma:literal>ㄴ</emma:literal>
                </emma:interpretation>
                <emma:interpretation id="interp317" emma:lang="ko-KR" emma:confidence="0">
                  <emma:literal>2</emma:literal>
                </emma:interpretation>
                <emma:interpretation id="interp318" emma:lang="ko-KR" emma:confidence="0">
                  <emma:literal>드</emma:literal>
                </emma:interpretation>
                <emma:interpretation id="interp319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86912.9711">9205 6257 41,'4'-13'47,"-4"13"1,4-14 0,23 7-34,-27 7 2,3-9 2,-3 9 3,0 0 1,0 0 2,2-10-2,-2 10-2,0 0-3,0 0-1,2 13-2,-2 1-3,1 8-1,-1 7 0,0 7 1,0 3 1,0 7-1,-3 6-1,2 3-3,-2 0-4,-1 0-1,0-6-1,1-3 0,1-2-1,2-9 2,0-2-1,9-7 1,5-3 1,6-5-2,10-1 2,5-1-1,6-2 1,3 0 0,6-3-1,7-2 0,4-3-1,3-4 0,-2-1 0,1-1 0,1-1 0,-6-4-2,-1-2 0,-12 2-2,-10 0-3,-9 5-6,-13-3-23,-39 3-42,51 1-2,-37 2-4,-6 4-4,-9-5 0</inkml:trace>
        </inkml:traceGroup>
        <inkml:traceGroup>
          <inkml:annotationXML>
            <emma:emma xmlns:emma="http://www.w3.org/2003/04/emma" version="1.0">
              <emma:interpretation id="{C47B0ED1-355E-4AB6-83F0-F91C2037C092}" emma:medium="tactile" emma:mode="ink">
                <msink:context xmlns:msink="http://schemas.microsoft.com/ink/2010/main" type="inkWord" rotatedBoundingBox="11971,9185 12762,9134 12805,9805 12013,9855"/>
              </emma:interpretation>
              <emma:one-of disjunction-type="recognition" id="oneOf64">
                <emma:interpretation id="interp320" emma:lang="ko-KR" emma:confidence="0">
                  <emma:literal>므</emma:literal>
                </emma:interpretation>
                <emma:interpretation id="interp321" emma:lang="ko-KR" emma:confidence="0">
                  <emma:literal>안</emma:literal>
                </emma:interpretation>
                <emma:interpretation id="interp322" emma:lang="ko-KR" emma:confidence="0">
                  <emma:literal>모</emma:literal>
                </emma:interpretation>
                <emma:interpretation id="interp323" emma:lang="ko-KR" emma:confidence="0">
                  <emma:literal>꼬</emma:literal>
                </emma:interpretation>
                <emma:interpretation id="interp324" emma:lang="ko-KR" emma:confidence="0">
                  <emma:literal>꾜</emma:literal>
                </emma:interpretation>
              </emma:one-of>
            </emma:emma>
          </inkml:annotationXML>
          <inkml:trace contextRef="#ctx0" brushRef="#br2" timeOffset="88591.0671">10483 6824 3,'-6'-22'60,"2"-3"10,-1 3 0,4 3 1,1 2-30,0 5-8,0 3-4,0 9-2,8 1-2,-4 17-5,4 7-2,-2 10-3,1 9-2,-2 4-1,0 7-8,-1 1-4,2-1 0,-3-10 0,-1-3 0,0-11 0,-1-6 0,3-8 0,-1-8 0,-3-9 0,0 0 0,1-6-24,-1-10-29,1 1-29,-1-5-1,0-2-7,-2-8-4,-4 5 9</inkml:trace>
          <inkml:trace contextRef="#ctx0" brushRef="#br2" timeOffset="88833.0809">10403 6857 68,'-18'-21'76,"-3"1"1,5 1-1,0 42-27,2-70-4,3 35-12,11 12-11,-10-12-6,10 12-5,6-11-2,11 7-3,7 1-1,8-2-2,6 0-1,12-1 0,3 1 0,5 2-2,-5 3-2,1-1-4,-5 1-7,-7 3-12,-10 3-15,-11 5-38,-5 5-2,-16 0-5,-4 3-3,-21 4 6</inkml:trace>
          <inkml:trace contextRef="#ctx0" brushRef="#br2" timeOffset="89040.0925">10297 7213 20,'-36'36'84,"15"-6"1,5-5-3,16-4-5,16-4 0,8-6-45,21-1-14,8-3-9,7-7-4,11 0-2,6-6-1,-4-7-1,0-3-5,-3 6-11,-6-1-31,-10 2-31,-8 0-1,-15-3-5,-8 5-7,-12-3 1</inkml:trace>
        </inkml:traceGroup>
        <inkml:traceGroup>
          <inkml:annotationXML>
            <emma:emma xmlns:emma="http://www.w3.org/2003/04/emma" version="1.0">
              <emma:interpretation id="{5ABD697D-93CB-4307-AB83-7C7D0698A0E7}" emma:medium="tactile" emma:mode="ink">
                <msink:context xmlns:msink="http://schemas.microsoft.com/ink/2010/main" type="inkWord" rotatedBoundingBox="13153,9236 13594,9208 13620,9623 13179,9652"/>
              </emma:interpretation>
              <emma:one-of disjunction-type="recognition" id="oneOf65">
                <emma:interpretation id="interp325" emma:lang="ko-KR" emma:confidence="0">
                  <emma:literal>c</emma:literal>
                </emma:interpretation>
                <emma:interpretation id="interp326" emma:lang="ko-KR" emma:confidence="0">
                  <emma:literal>C</emma:literal>
                </emma:interpretation>
                <emma:interpretation id="interp327" emma:lang="ko-KR" emma:confidence="0">
                  <emma:literal>으</emma:literal>
                </emma:interpretation>
                <emma:interpretation id="interp328" emma:lang="ko-KR" emma:confidence="0">
                  <emma:literal>&lt;</emma:literal>
                </emma:interpretation>
                <emma:interpretation id="interp329" emma:lang="ko-KR" emma:confidence="0">
                  <emma:literal>오</emma:literal>
                </emma:interpretation>
              </emma:one-of>
            </emma:emma>
          </inkml:annotationXML>
          <inkml:trace contextRef="#ctx0" brushRef="#br2" timeOffset="90980.2037">11637 6876 25,'10'-13'39,"-40"7"-25,32-2 8,3 0 7,0-2 3,2-2 1,-1 3 2,-1-4-2,0 3-3,-2-5 1,2 6-6,-5 9-5,3-12-3,-3 12-4,-4-2-1,-7 5-2,-6 6-1,-2 10-3,-12-2 1,0 5 1,-6 1 0,3 5 1,0 0-1,6 1-2,8 0 0,7 2-2,12-1 0,8 2-1,13-3-3,10-2-4,9-7-8,9-1-26,37-7-38,-31-6-2,5-6-6,-4-6-5,-1-6-1</inkml:trace>
        </inkml:traceGroup>
        <inkml:traceGroup>
          <inkml:annotationXML>
            <emma:emma xmlns:emma="http://www.w3.org/2003/04/emma" version="1.0">
              <emma:interpretation id="{2915A275-7C78-49AC-80E3-2C4AEC492792}" emma:medium="tactile" emma:mode="ink">
                <msink:context xmlns:msink="http://schemas.microsoft.com/ink/2010/main" type="inkWord" rotatedBoundingBox="13620,9260 14149,9226 14169,9548 13640,9582"/>
              </emma:interpretation>
              <emma:one-of disjunction-type="recognition" id="oneOf66">
                <emma:interpretation id="interp330" emma:lang="ko-KR" emma:confidence="0">
                  <emma:literal>a</emma:literal>
                </emma:interpretation>
                <emma:interpretation id="interp331" emma:lang="ko-KR" emma:confidence="0">
                  <emma:literal>어</emma:literal>
                </emma:interpretation>
                <emma:interpretation id="interp332" emma:lang="ko-KR" emma:confidence="0">
                  <emma:literal>의</emma:literal>
                </emma:interpretation>
                <emma:interpretation id="interp333" emma:lang="ko-KR" emma:confidence="0">
                  <emma:literal>디</emma:literal>
                </emma:interpretation>
                <emma:interpretation id="interp33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91423.2291">12179 6867 20,'6'-21'74,"-3"1"-1,-3 0-2,-3 5-5,-5 3 0,-12 5-50,1 7-1,-7 7-1,-5 7 1,-3 6 2,-2 4 0,1 6 1,-3 1-2,9 4-3,2-5-13,10 4 0,5-5 0,10-2 0,6-6 0,15-9 0,7-7 0,9-5 0,3-8 0,4-9 0,1-7-9,-1-5-1,-4-1 1,-8-1 1,-3 3 4,-10 1 4,-3 6 1,-6 5 3,-4 7 1,-4 9 1,0 0-1,-1 10 0,-5 5-2,4 7-1,-1 4-2,3-1 1,0 4 1,1-3-2,5-4-2,3 2-3,3-8-9,5-4-25,2-6-40,0-6 0,5-1-6,-2-13-3,5-2-2</inkml:trace>
        </inkml:traceGroup>
        <inkml:traceGroup>
          <inkml:annotationXML>
            <emma:emma xmlns:emma="http://www.w3.org/2003/04/emma" version="1.0">
              <emma:interpretation id="{E179C62C-D04D-4EF2-9F1E-F68BBEC16AA9}" emma:medium="tactile" emma:mode="ink">
                <msink:context xmlns:msink="http://schemas.microsoft.com/ink/2010/main" type="inkWord" rotatedBoundingBox="14241,9136 14840,9098 14865,9491 14266,9529"/>
              </emma:interpretation>
              <emma:one-of disjunction-type="recognition" id="oneOf67">
                <emma:interpretation id="interp335" emma:lang="ko-KR" emma:confidence="0">
                  <emma:literal>w</emma:literal>
                </emma:interpretation>
                <emma:interpretation id="interp336" emma:lang="ko-KR" emma:confidence="0">
                  <emma:literal>N</emma:literal>
                </emma:interpretation>
                <emma:interpretation id="interp337" emma:lang="ko-KR" emma:confidence="0">
                  <emma:literal>W</emma:literal>
                </emma:interpretation>
                <emma:interpretation id="interp338" emma:lang="ko-KR" emma:confidence="0">
                  <emma:literal>』</emma:literal>
                </emma:interpretation>
                <emma:interpretation id="interp339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91899.2561">12522 6810 58,'11'-5'84,"-11"5"-5,0 0-3,0 11-4,-1 2-1,12 4-61,-13 9-8,-7 3-1,-1 0 1,2 0 1,-1 0 0,2-7-1,0-5 3,3-4 0,4-13 0,0 0-2,0 0-2,-8-4-3,8-11-2,0-4-2,0-3-1,3-1-1,1-1 1,0 5 1,3-1 3,1 10 3,1 5 3,3 5 3,3 10 1,3 8 1,5 3 0,5 3 1,5 2 0,9-6-1,0-1-1,4-7 0,2-5-7,1-7 0,-2-10 0,-3-9 0,-9-5 0,-4-4 0,-9-5 0,-10-4 0,-7-2 0,-5 0 0,-7 3 0,-3 1 0,-5 5 0,-3 3 0,-1 7-24,3 11-29,1 0-30,4 8 0,2-3-6,9 4-3,0 0 5</inkml:trace>
        </inkml:traceGroup>
        <inkml:traceGroup>
          <inkml:annotationXML>
            <emma:emma xmlns:emma="http://www.w3.org/2003/04/emma" version="1.0">
              <emma:interpretation id="{545BD731-6D95-42C3-9880-A948BA573408}" emma:medium="tactile" emma:mode="ink">
                <msink:context xmlns:msink="http://schemas.microsoft.com/ink/2010/main" type="inkWord" rotatedBoundingBox="15395,9064 16034,9023 16063,9482 15424,9523"/>
              </emma:interpretation>
              <emma:one-of disjunction-type="recognition" id="oneOf68">
                <emma:interpretation id="interp340" emma:lang="ko-KR" emma:confidence="0">
                  <emma:literal>a</emma:literal>
                </emma:interpretation>
                <emma:interpretation id="interp341" emma:lang="ko-KR" emma:confidence="0">
                  <emma:literal>요</emma:literal>
                </emma:interpretation>
                <emma:interpretation id="interp342" emma:lang="ko-KR" emma:confidence="0">
                  <emma:literal>c</emma:literal>
                </emma:interpretation>
                <emma:interpretation id="interp343" emma:lang="ko-KR" emma:confidence="0">
                  <emma:literal>C</emma:literal>
                </emma:interpretation>
                <emma:interpretation id="interp34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92529.292">14123 6593 69,'-15'-9'73,"-3"3"-1,-5 1-4,-4 2-1,-1 3-36,-7 6-9,-4 4-7,-5 8 0,2 5 1,-2 6 1,-1 5 0,7 3-2,4 4-3,7 5-10,8-1-2,10-3 0,6-4 0,3-8 0,14-7 0,3-7 0,6-13 0,6-3 0,-1-11 0,5-9 0,-2-6 0,0-1 0,-3-4 0,-3 1 0,-5 4 0,-4 1 0,-5 3 0,-3 8 0,-8 14 0,11-9 0,-11 9 0,8 7 0,-4 7 0,4 5 0,2 4 0,2 5 0,1 0 0,5 1 0,1-3 0,1 1 0,0-7 0,5-2 0,-4-11-15,4-4-33,1-3-32,-8-8-2,8-6-6,-5-11-2,0-2-1</inkml:trace>
        </inkml:traceGroup>
        <inkml:traceGroup>
          <inkml:annotationXML>
            <emma:emma xmlns:emma="http://www.w3.org/2003/04/emma" version="1.0">
              <emma:interpretation id="{A33B7120-FE63-4797-86CD-46D13F04B856}" emma:medium="tactile" emma:mode="ink">
                <msink:context xmlns:msink="http://schemas.microsoft.com/ink/2010/main" type="inkWord" rotatedBoundingBox="15927,8938 16291,8915 16323,9427 15960,9450"/>
              </emma:interpretation>
              <emma:one-of disjunction-type="recognition" id="oneOf69">
                <emma:interpretation id="interp345" emma:lang="ko-KR" emma:confidence="0">
                  <emma:literal>s</emma:literal>
                </emma:interpretation>
                <emma:interpretation id="interp346" emma:lang="ko-KR" emma:confidence="0">
                  <emma:literal>S</emma:literal>
                </emma:interpretation>
                <emma:interpretation id="interp347" emma:lang="ko-KR" emma:confidence="0">
                  <emma:literal>5</emma:literal>
                </emma:interpretation>
                <emma:interpretation id="interp348" emma:lang="ko-KR" emma:confidence="0">
                  <emma:literal>8</emma:literal>
                </emma:interpretation>
                <emma:interpretation id="interp349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92886.3127">14483 6529 38,'12'-26'88,"-2"12"-3,-9-3-6,-1 6-4,0 11 0,-24-13-49,3 15-17,-7 12-5,-6 6-4,0-1 1,-1 7 0,1-3 0,6 3 1,9 1 0,5-3 0,12-2-1,7 3 0,11 0 1,9 1-1,6-2 0,3-3 0,-1 0-1,-2-2 1,-8-3 3,-5 0 0,-15 2 0,-5-3-1,-14 6-3,-10-2 0,-5 0 0,-7-5 0,-1 0 0,1-3 0,7-8 0,3-3 0,9-4-15,8-7-65,10-8-2,9-3-3,8-8-6,12-4-4</inkml:trace>
        </inkml:traceGroup>
        <inkml:traceGroup>
          <inkml:annotationXML>
            <emma:emma xmlns:emma="http://www.w3.org/2003/04/emma" version="1.0">
              <emma:interpretation id="{E201970B-E325-4C5A-B9C7-E40326C6B1B0}" emma:medium="tactile" emma:mode="ink">
                <msink:context xmlns:msink="http://schemas.microsoft.com/ink/2010/main" type="inkWord" rotatedBoundingBox="16315,8876 16943,8836 16983,9452 16354,9493"/>
              </emma:interpretation>
              <emma:one-of disjunction-type="recognition" id="oneOf70">
                <emma:interpretation id="interp350" emma:lang="ko-KR" emma:confidence="0">
                  <emma:literal>성</emma:literal>
                </emma:interpretation>
                <emma:interpretation id="interp351" emma:lang="ko-KR" emma:confidence="0">
                  <emma:literal>워</emma:literal>
                </emma:interpretation>
                <emma:interpretation id="interp352" emma:lang="ko-KR" emma:confidence="0">
                  <emma:literal>석</emma:literal>
                </emma:interpretation>
                <emma:interpretation id="interp353" emma:lang="ko-KR" emma:confidence="0">
                  <emma:literal>생</emma:literal>
                </emma:interpretation>
                <emma:interpretation id="interp354" emma:lang="ko-KR" emma:confidence="0">
                  <emma:literal>서</emma:literal>
                </emma:interpretation>
              </emma:one-of>
            </emma:emma>
          </inkml:annotationXML>
          <inkml:trace contextRef="#ctx0" brushRef="#br2" timeOffset="93482.3467">14868 6389 69,'15'-4'75,"-15"4"0,-4 4-8,-17 2-2,-8 42-15,-2-26-45,-7 4 0,3 3 0,-6 0 1,8 0 0,4-3 1,6 2-1,10-7 0,6-2-1,7 1-2,11-5-1,9-1 0,7-3-1,6-2 0,0-1-1,1-2-1,-1 0-1,-4 1 1,-7 2 1,-12 4 2,-10 4 1,-7 3 2,-11 5 0,-10-3 1,-2 2 2,-5-2 0,-2-2-2,4-5-1,3-3 1,9-7-6,4-5 0,9 0 0,6-5-12,9-5-10,9-6-17,6-4-13,11-3-5,4-2 1,7-2 5,2-3 11,-2 3 14,4-1 28,0 9 27,-4 0 16,-2 3 4,-7 5 0,-3 6-3,-6 5-6,1 3-7,-8 7-12,-7 5-5,0 5-5,-5 6 0,-1 5-8,-2-1-3,0 4 0,-3-4 0,2-1 0,-3-6 0,1-2 0,0-10 0,2-2-6,5-8-74,-8-7-3,-2-10-1,-8-11-7,3-6-3</inkml:trace>
          <inkml:trace contextRef="#ctx0" brushRef="#br2" timeOffset="93620.3547">15036 6490 88,'-8'-20'92,"4"11"-12,-1-6-12,5 15-38,0 0-30,5 0-70,7 7-12,-4 4-7,9 8-3</inkml:trace>
        </inkml:traceGroup>
        <inkml:traceGroup>
          <inkml:annotationXML>
            <emma:emma xmlns:emma="http://www.w3.org/2003/04/emma" version="1.0">
              <emma:interpretation id="{534CDBAE-FF16-4B22-B016-B7685A3898C3}" emma:medium="tactile" emma:mode="ink">
                <msink:context xmlns:msink="http://schemas.microsoft.com/ink/2010/main" type="inkWord" rotatedBoundingBox="16750,9036 17406,8994 17450,9690 16794,9732"/>
              </emma:interpretation>
              <emma:one-of disjunction-type="recognition" id="oneOf71">
                <emma:interpretation id="interp355" emma:lang="ko-KR" emma:confidence="0">
                  <emma:literal>S</emma:literal>
                </emma:interpretation>
                <emma:interpretation id="interp356" emma:lang="ko-KR" emma:confidence="0">
                  <emma:literal>s</emma:literal>
                </emma:interpretation>
                <emma:interpretation id="interp357" emma:lang="ko-KR" emma:confidence="0">
                  <emma:literal>g</emma:literal>
                </emma:interpretation>
                <emma:interpretation id="interp358" emma:lang="ko-KR" emma:confidence="0">
                  <emma:literal>』</emma:literal>
                </emma:interpretation>
                <emma:interpretation id="interp359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94152.3852">15573 6653 19,'9'-13'50,"-9"6"-1,0-5 0,-9 1 0,-34-9-29,39 3-3,-9 7 5,0-2 2,-7 3 5,1 5 3,-11 4 4,5 3-3,-4 8-7,2 10-9,4 3-7,3 7-1,6-3-2,8 4-2,6-3-2,4-1 0,12-9-1,6-4-2,5-6 0,1-7 0,2-2 0,1-7 0,0-3 0,-7-2-2,-3 5-1,-4 0 0,-2 2 1,0 4 0,-3 5 2,0 6 1,-1 10 1,1 6 0,-1 8 2,1 4-1,-5 11-3,-3 1 0,-4 0 0,-11-2 0,-10-3 0,-12-4 0,-10-7 0,-10-9 0,-8-7 0,-9-10 0,1-6 0,0-2 0,7-4 0,2-13 0,10-1-78,22-2-6,11-7-1,17-2-7,10-4-4</inkml:trace>
        </inkml:traceGroup>
        <inkml:traceGroup>
          <inkml:annotationXML>
            <emma:emma xmlns:emma="http://www.w3.org/2003/04/emma" version="1.0">
              <emma:interpretation id="{841806BB-34A2-4BE3-ADEA-034119B87659}" emma:medium="tactile" emma:mode="ink">
                <msink:context xmlns:msink="http://schemas.microsoft.com/ink/2010/main" type="inkWord" rotatedBoundingBox="17458,8845 17933,8815 17965,9321 17490,9351"/>
              </emma:interpretation>
              <emma:one-of disjunction-type="recognition" id="oneOf72">
                <emma:interpretation id="interp360" emma:lang="ko-KR" emma:confidence="0">
                  <emma:literal>N</emma:literal>
                </emma:interpretation>
                <emma:interpretation id="interp361" emma:lang="ko-KR" emma:confidence="0">
                  <emma:literal>w</emma:literal>
                </emma:interpretation>
                <emma:interpretation id="interp362" emma:lang="ko-KR" emma:confidence="0">
                  <emma:literal>』</emma:literal>
                </emma:interpretation>
                <emma:interpretation id="interp363" emma:lang="ko-KR" emma:confidence="0">
                  <emma:literal>W</emma:literal>
                </emma:interpretation>
                <emma:interpretation id="interp364" emma:lang="ko-KR" emma:confidence="0">
                  <emma:literal>∞</emma:literal>
                </emma:interpretation>
              </emma:one-of>
            </emma:emma>
          </inkml:annotationXML>
          <inkml:trace contextRef="#ctx0" brushRef="#br2" timeOffset="94738.4187">15686 6594 26,'8'-8'56,"-8"8"-1,16 0 1,-5 4 2,0 7-38,-2 0 1,3 7 0,-4 5 3,-2 3 0,1 4 2,-3-2-1,-2 3-5,-2-2-3,0-2-5,0-5-3,-1-5-2,-4-6 1,5-11-2,-13 5 1,7-12-1,-1-8-1,2-5-3,-2-5-2,3-3 0,1-3 0,3 2 0,0 1 0,5 4 0,2 8 0,4 7 0,4 6 0,4 6 0,2 10 0,2 6 0,5 3 0,1 2 0,2 0 0,1-5 0,0-2 0,0-6 0,1-7 0,-3-4 0,-2-13 0,-5-4 0,-7-8 0,-3-5 0,-7-8 0,-6-3 0,0-5 0,-6 4 0,-8-2 0,5 4-5,17 9-77,-19 0-3,0 9-2,-5 5-4,5 4-5</inkml:trace>
        </inkml:traceGroup>
        <inkml:traceGroup>
          <inkml:annotationXML>
            <emma:emma xmlns:emma="http://www.w3.org/2003/04/emma" version="1.0">
              <emma:interpretation id="{EB138BF8-4E53-425C-A868-D1BCD3A469B2}" emma:medium="tactile" emma:mode="ink">
                <msink:context xmlns:msink="http://schemas.microsoft.com/ink/2010/main" type="inkWord" rotatedBoundingBox="18291,8855 18901,8816 18930,9267 18320,9306"/>
              </emma:interpretation>
              <emma:one-of disjunction-type="recognition" id="oneOf73">
                <emma:interpretation id="interp365" emma:lang="ko-KR" emma:confidence="0">
                  <emma:literal>a</emma:literal>
                </emma:interpretation>
                <emma:interpretation id="interp366" emma:lang="ko-KR" emma:confidence="0">
                  <emma:literal>다</emma:literal>
                </emma:interpretation>
                <emma:interpretation id="interp367" emma:lang="ko-KR" emma:confidence="0">
                  <emma:literal>요</emma:literal>
                </emma:interpretation>
                <emma:interpretation id="interp368" emma:lang="ko-KR" emma:confidence="0">
                  <emma:literal>u</emma:literal>
                </emma:interpretation>
                <emma:interpretation id="interp36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95760.4771">16935 6430 33,'0'0'60,"-9"4"5,9-4 2,0 0 1,0 0-33,0 0-8,0 0-1,0 0-1,7 0-1,-7 0-5,12-1-4,-12 1-3,15-9-5,-15 9-2,10-17-3,-9 6 0,-1 0-1,-1 2-1,-9 1 0,-7 3 0,-8 2 1,-7 6 1,-7 7 2,-6 12 2,-2 13-1,-6 2-5,5 8 0,5 7 0,7 1 0,11-4 0,10 0 0,10-6 0,6-11 0,14-7 0,11-12 0,8-8 0,5-9 0,3-12 0,1-8 0,-1-7 0,-3-4 0,-5-3 0,-5-1 0,-9 3 0,-5 6 0,-6 6 0,-2 5 0,-3 7 0,-4 12 0,0 0 0,4 4 0,0 14 0,3 2 0,2 3 0,4 3 0,0 0 0,3 3 0,5-7 0,-4 0 0,1-6 0,1 0-7,-3-5-73,-1-10-3,0-1-2,-4-10-6,2-6-3</inkml:trace>
        </inkml:traceGroup>
        <inkml:traceGroup>
          <inkml:annotationXML>
            <emma:emma xmlns:emma="http://www.w3.org/2003/04/emma" version="1.0">
              <emma:interpretation id="{59CF764E-3074-4383-818A-1146926A8A03}" emma:medium="tactile" emma:mode="ink">
                <msink:context xmlns:msink="http://schemas.microsoft.com/ink/2010/main" type="inkWord" rotatedBoundingBox="18905,8899 19353,8870 19377,9236 18928,9264"/>
              </emma:interpretation>
              <emma:one-of disjunction-type="recognition" id="oneOf74">
                <emma:interpretation id="interp370" emma:lang="ko-KR" emma:confidence="0">
                  <emma:literal>N</emma:literal>
                </emma:interpretation>
                <emma:interpretation id="interp371" emma:lang="ko-KR" emma:confidence="0">
                  <emma:literal>n</emma:literal>
                </emma:interpretation>
                <emma:interpretation id="interp372" emma:lang="ko-KR" emma:confidence="0">
                  <emma:literal>w</emma:literal>
                </emma:interpretation>
                <emma:interpretation id="interp373" emma:lang="ko-KR" emma:confidence="0">
                  <emma:literal>∞</emma:literal>
                </emma:interpretation>
                <emma:interpretation id="interp374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96272.5064">17156 6459 57,'-6'-13'86,"6"13"-6,-8-12-3,8 12-5,0 0 1,-3 18-55,3 6-10,0 6-3,0 6-1,0 0 1,0 6 0,0-5 1,0-1 0,1-6-2,1-8 1,-1-7-5,-1-15 0,0 0 0,0 0 0,0-11 0,-1-8 0,-2-6 0,-1-5 0,2-5 0,1-2 0,0 2-3,1 0-2,0 3 0,0 4 1,5 6 0,3 4 2,2 13 1,3 5 1,5 5 1,-2 11 0,7 8 1,0 7 1,4 7 1,4 4 0,-1 0 0,1-3-1,-1-3-1,2-5-2,-2-9 0,-1-8 0,-4-10 0,-4-5 0,-4-12 0,-3-6 0,-5-5 0,-6-6 0,1-5 0,-4 0 0,-1-2 0,-5 4 0,1 2 0,-2 3 0,4 4-18,1 8-63,-2 4-3,4 12-2,-2-12-6,2 12-1</inkml:trace>
        </inkml:traceGroup>
        <inkml:traceGroup>
          <inkml:annotationXML>
            <emma:emma xmlns:emma="http://www.w3.org/2003/04/emma" version="1.0">
              <emma:interpretation id="{0296154F-E4F9-4654-93D9-E08D53E63371}" emma:medium="tactile" emma:mode="ink">
                <msink:context xmlns:msink="http://schemas.microsoft.com/ink/2010/main" type="inkWord" rotatedBoundingBox="19366,8834 19924,8798 19968,9484 19410,9519"/>
              </emma:interpretation>
              <emma:one-of disjunction-type="recognition" id="oneOf75">
                <emma:interpretation id="interp375" emma:lang="ko-KR" emma:confidence="0">
                  <emma:literal>y</emma:literal>
                </emma:interpretation>
                <emma:interpretation id="interp376" emma:lang="ko-KR" emma:confidence="0">
                  <emma:literal>,</emma:literal>
                </emma:interpretation>
                <emma:interpretation id="interp377" emma:lang="ko-KR" emma:confidence="0">
                  <emma:literal>너</emma:literal>
                </emma:interpretation>
                <emma:interpretation id="interp378" emma:lang="ko-KR" emma:confidence="0">
                  <emma:literal>&gt;</emma:literal>
                </emma:interpretation>
                <emma:interpretation id="interp37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96679.5297">17791 6352 17,'0'0'80,"-5"7"2,-5 1-5,-2 3-3,1 6-2,0 41-27,7-48-41,0 23-1,4 0 1,3 0 2,12-5-1,6-3 0,8-11 0,3-6 0,8-8-1,-1-9 0,4-8-3,-2-9-1,-5-1-1,-5-5 0,-6 0 1,-4 0 1,-6 4 2,-4 5 0,-7 6 0,-4 17 1,0 0 2,3 9-6,-5 18 0,-6 8 0,-2 12 0,-4 8 0,-5 5 0,-8 6 0,-7 1 0,-5-3 0,-2-6 0,-6-9 0,0-2 0,-2-16-48,-1-6-34,9-14-2,2-11-6,11-3-2,3-16-1</inkml:trace>
        </inkml:traceGroup>
        <inkml:traceGroup>
          <inkml:annotationXML>
            <emma:emma xmlns:emma="http://www.w3.org/2003/04/emma" version="1.0">
              <emma:interpretation id="{58B77B97-87EA-4595-9FAE-7F66B681DBE5}" emma:medium="tactile" emma:mode="ink">
                <msink:context xmlns:msink="http://schemas.microsoft.com/ink/2010/main" type="inkWord" rotatedBoundingBox="20397,8731 20937,8697 20963,9097 20422,9131"/>
              </emma:interpretation>
              <emma:one-of disjunction-type="recognition" id="oneOf76">
                <emma:interpretation id="interp380" emma:lang="ko-KR" emma:confidence="0">
                  <emma:literal>v</emma:literal>
                </emma:interpretation>
                <emma:interpretation id="interp381" emma:lang="ko-KR" emma:confidence="0">
                  <emma:literal>V</emma:literal>
                </emma:interpretation>
                <emma:interpretation id="interp382" emma:lang="ko-KR" emma:confidence="0">
                  <emma:literal>ⅴ</emma:literal>
                </emma:interpretation>
                <emma:interpretation id="interp383" emma:lang="ko-KR" emma:confidence="0">
                  <emma:literal>Ⅴ</emma:literal>
                </emma:interpretation>
                <emma:interpretation id="interp384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97274.5637">18614 6303 0,'0'0'70,"10"8"6,-3 1-2,1 9-1,-1 3-1,-4 8-43,2 7-6,5 2-2,-5 3-7,6-3 0,1-3-2,2-7-1,2-3-1,4-10-1,3-9-6,2-3-3,0-6 0,2-10 0,2-4 0,-5-9 0,-1-3 0,-1-4 0,-5-4 0,-2-4 0,-1 4 0,-5-1 0,-2 3 0,1 4 0,-3 5 0,2 7 0,-3 3 0,4 7-19,-8 9-22,15-8-13,25 10-30,-23 4-1,6 4-3,2-2 3</inkml:trace>
        </inkml:traceGroup>
        <inkml:traceGroup>
          <inkml:annotationXML>
            <emma:emma xmlns:emma="http://www.w3.org/2003/04/emma" version="1.0">
              <emma:interpretation id="{CEE64DE7-3F1B-4ED4-A877-40B9265CB565}" emma:medium="tactile" emma:mode="ink">
                <msink:context xmlns:msink="http://schemas.microsoft.com/ink/2010/main" type="inkWord" rotatedBoundingBox="20992,8755 21599,8716 21622,9080 21015,9119"/>
              </emma:interpretation>
              <emma:one-of disjunction-type="recognition" id="oneOf77">
                <emma:interpretation id="interp385" emma:lang="ko-KR" emma:confidence="0">
                  <emma:literal>a</emma:literal>
                </emma:interpretation>
                <emma:interpretation id="interp386" emma:lang="ko-KR" emma:confidence="0">
                  <emma:literal>요</emma:literal>
                </emma:interpretation>
                <emma:interpretation id="interp387" emma:lang="ko-KR" emma:confidence="0">
                  <emma:literal>우</emma:literal>
                </emma:interpretation>
                <emma:interpretation id="interp388" emma:lang="ko-KR" emma:confidence="0">
                  <emma:literal>c</emma:literal>
                </emma:interpretation>
                <emma:interpretation id="interp38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97687.5874">19530 6352 5,'17'-9'72,"2"-2"2,-8 0-3,-3-3-5,-7 0-1,-2 2-40,-8 4-7,-9 0-4,-5 8 0,-8 4 3,-4 9 1,-7 8 1,-1 7-1,-2 8-3,4 2-15,12 5 0,1-1 0,15-3 0,9-4 0,9-11 0,14-5 0,12-11 0,5-8 0,8-8 0,-1-10 0,1-4 0,-2-5 0,-7-1 0,-3 6 0,-7 0 0,-8 4 0,-6 6 0,-11 12 0,11 0 0,-10 5 0,2 11 0,1 5 0,1 0 0,4 3 0,3 0 0,0-3 0,10-3-14,-1-1-26,4-10-40,0-4 0,2-3-7,2-9-3,-8-11 0</inkml:trace>
        </inkml:traceGroup>
        <inkml:traceGroup>
          <inkml:annotationXML>
            <emma:emma xmlns:emma="http://www.w3.org/2003/04/emma" version="1.0">
              <emma:interpretation id="{CD07867E-0E2E-417D-BFC0-20BD06C2386B}" emma:medium="tactile" emma:mode="ink">
                <msink:context xmlns:msink="http://schemas.microsoft.com/ink/2010/main" type="inkWord" rotatedBoundingBox="21645,8348 21712,8344 21761,9102 21693,9106"/>
              </emma:interpretation>
              <emma:one-of disjunction-type="recognition" id="oneOf78">
                <emma:interpretation id="interp390" emma:lang="ko-KR" emma:confidence="0">
                  <emma:literal>l</emma:literal>
                </emma:interpretation>
                <emma:interpretation id="interp391" emma:lang="ko-KR" emma:confidence="0">
                  <emma:literal>1</emma:literal>
                </emma:interpretation>
                <emma:interpretation id="interp392" emma:lang="ko-KR" emma:confidence="0">
                  <emma:literal>I</emma:literal>
                </emma:interpretation>
                <emma:interpretation id="interp393" emma:lang="ko-KR" emma:confidence="0">
                  <emma:literal>Ⅰ</emma:literal>
                </emma:interpretation>
                <emma:interpretation id="interp39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97964.6032">19927 5876 64,'-13'0'82,"5"19"-1,4 13-3,-3 9-3,3 13 0,24 7-63,-20 11-4,-5 6 0,1-3-1,1-4-2,3-7-1,0-7-1,3-12 1,2-10-1,2-11-1,-2-4-2,-1-7-9,-4-13-33,0 0-35,0 0-3,8-11-4,1-8-6,-5-6-3</inkml:trace>
        </inkml:traceGroup>
        <inkml:traceGroup>
          <inkml:annotationXML>
            <emma:emma xmlns:emma="http://www.w3.org/2003/04/emma" version="1.0">
              <emma:interpretation id="{66977DDC-F3C4-4869-B045-CE185A9C6A84}" emma:medium="tactile" emma:mode="ink">
                <msink:context xmlns:msink="http://schemas.microsoft.com/ink/2010/main" type="inkWord" rotatedBoundingBox="21885,8594 22351,8564 22380,9007 21913,9037"/>
              </emma:interpretation>
              <emma:one-of disjunction-type="recognition" id="oneOf79">
                <emma:interpretation id="interp395" emma:lang="ko-KR" emma:confidence="0">
                  <emma:literal>v</emma:literal>
                </emma:interpretation>
                <emma:interpretation id="interp396" emma:lang="ko-KR" emma:confidence="0">
                  <emma:literal>U</emma:literal>
                </emma:interpretation>
                <emma:interpretation id="interp397" emma:lang="ko-KR" emma:confidence="0">
                  <emma:literal>V</emma:literal>
                </emma:interpretation>
                <emma:interpretation id="interp398" emma:lang="ko-KR" emma:confidence="0">
                  <emma:literal>ⅴ</emma:literal>
                </emma:interpretation>
                <emma:interpretation id="interp39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98281.6213">20114 6246 67,'0'0'83,"0"0"-2,0 18-4,-3 5-2,3 2-3,37 1-64,-56 10-6,24 5 3,8-5 3,3 2 0,6-12 1,5-3-1,6-10 0,7-8-8,-2-5 0,2-11 0,-2-6 0,-3-10 0,-4-6 0,-5-5 0,-7-9 0,-3 1 0,-2-1 0,-6-3 0,-1 6 0,-2 3 0,-1 13 0,-4 9-46,0 7-36,0 12-3,0 0-3,-7 0-7,3 7-1</inkml:trace>
        </inkml:traceGroup>
        <inkml:traceGroup>
          <inkml:annotationXML>
            <emma:emma xmlns:emma="http://www.w3.org/2003/04/emma" version="1.0">
              <emma:interpretation id="{BE0F41D4-29FB-4C67-919B-ED4882339104}" emma:medium="tactile" emma:mode="ink">
                <msink:context xmlns:msink="http://schemas.microsoft.com/ink/2010/main" type="inkWord" rotatedBoundingBox="22392,8638 22883,8606 22913,9077 22422,9108"/>
              </emma:interpretation>
              <emma:one-of disjunction-type="recognition" id="oneOf80">
                <emma:interpretation id="interp400" emma:lang="ko-KR" emma:confidence="0">
                  <emma:literal>e</emma:literal>
                </emma:interpretation>
                <emma:interpretation id="interp401" emma:lang="ko-KR" emma:confidence="0">
                  <emma:literal>으</emma:literal>
                </emma:interpretation>
                <emma:interpretation id="interp402" emma:lang="ko-KR" emma:confidence="0">
                  <emma:literal>오</emma:literal>
                </emma:interpretation>
                <emma:interpretation id="interp403" emma:lang="ko-KR" emma:confidence="0">
                  <emma:literal>t</emma:literal>
                </emma:interpretation>
                <emma:interpretation id="interp40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98696.6451">20627 6353 74,'0'0'83,"-8"10"-6,8-10-4,0 0-2,0-9-16,5 9-45,5 0-3,10 2-3,3-1-1,11 0 2,4-1 1,8 0-1,2-6 0,4-4-1,-2-6-3,-5-1 0,-2-2-1,-13-7 0,-5 0-1,-14 0 0,-9 2 1,-7 2 1,-11 6 2,-11 9 2,-7 7 1,-6 8 3,-4 9-4,2 10-5,3 8 0,7 8 0,2-1 0,14 4 0,9-1 0,8-2 0,13-2 0,9-5 0,4-8 0,5-4 0,4-6 0,1-4 0,-1-8-57,-2-6-28,-2-5-2,-8-13-7,2 0-4,-8-10 8</inkml:trace>
        </inkml:traceGroup>
        <inkml:traceGroup>
          <inkml:annotationXML>
            <emma:emma xmlns:emma="http://www.w3.org/2003/04/emma" version="1.0">
              <emma:interpretation id="{F8CA2D4F-558A-49C7-B104-E0FC5D037B14}" emma:medium="tactile" emma:mode="ink">
                <msink:context xmlns:msink="http://schemas.microsoft.com/ink/2010/main" type="inkWord" rotatedBoundingBox="23152,8609 23504,8586 23526,8943 23175,8966"/>
              </emma:interpretation>
              <emma:one-of disjunction-type="recognition" id="oneOf81">
                <emma:interpretation id="interp405" emma:lang="ko-KR" emma:confidence="0">
                  <emma:literal>s</emma:literal>
                </emma:interpretation>
                <emma:interpretation id="interp406" emma:lang="ko-KR" emma:confidence="0">
                  <emma:literal>S</emma:literal>
                </emma:interpretation>
                <emma:interpretation id="interp407" emma:lang="ko-KR" emma:confidence="0">
                  <emma:literal>6</emma:literal>
                </emma:interpretation>
                <emma:interpretation id="interp408" emma:lang="ko-KR" emma:confidence="0">
                  <emma:literal>」</emma:literal>
                </emma:interpretation>
                <emma:interpretation id="interp40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99105.6685">21617 6169 57,'13'-14'85,"-13"14"-3,0-15-4,0 15-4,-21-11 0,2 9-60,0 2-6,3 4-5,-1 5 1,6 6 1,4 4 2,7 5-1,12 4-1,10 4 2,6 3-5,5-1-2,3 2 0,-5-4 0,-2-5 0,-9-6 0,-11-5 0,-13-6 0,-15-3 0,-10-5 0,-12-2 0,-5 0 0,-5-6 0,5 2-8,1 3-75,7-6-4,17 2-3,7-8-5,14 3-3</inkml:trace>
        </inkml:traceGroup>
        <inkml:traceGroup>
          <inkml:annotationXML>
            <emma:emma xmlns:emma="http://www.w3.org/2003/04/emma" version="1.0">
              <emma:interpretation id="{ADBAF078-84E9-411E-84BB-B0E9161EDF6D}" emma:medium="tactile" emma:mode="ink">
                <msink:context xmlns:msink="http://schemas.microsoft.com/ink/2010/main" type="inkWord" rotatedBoundingBox="24121,8167 25443,8082 25489,8809 24167,8893"/>
              </emma:interpretation>
              <emma:one-of disjunction-type="recognition" id="oneOf82">
                <emma:interpretation id="interp410" emma:lang="ko-KR" emma:confidence="0">
                  <emma:literal>컵</emma:literal>
                </emma:interpretation>
                <emma:interpretation id="interp411" emma:lang="ko-KR" emma:confidence="0">
                  <emma:literal>헙</emma:literal>
                </emma:interpretation>
                <emma:interpretation id="interp412" emma:lang="ko-KR" emma:confidence="0">
                  <emma:literal>켭</emma:literal>
                </emma:interpretation>
                <emma:interpretation id="interp413" emma:lang="ko-KR" emma:confidence="0">
                  <emma:literal>하</emma:literal>
                </emma:interpretation>
                <emma:interpretation id="interp414" emma:lang="ko-KR" emma:confidence="0">
                  <emma:literal>갭</emma:literal>
                </emma:interpretation>
              </emma:one-of>
            </emma:emma>
          </inkml:annotationXML>
          <inkml:trace contextRef="#ctx0" brushRef="#br2" timeOffset="101826.8241">22505 5982 42,'-43'-1'76,"2"-2"-1,11-1-3,6-2-3,9 0 0,15 6-58,0 0-1,0-10-2,15 4 0,8 3-1,9 0 0,8-1-1,10-2-1,9-3-2,6 5-2,3-2 0,4 3 0,2-3-1,-2 0 1,1-1 0,-4 4-1,-6-1 1,-2 0-1,-11 2-1,-5 2 1,-14 5 3,-9 10 2,-13 11 0,-10 7 2,-10 9 0,-5 6 1,0 6-5,3 0-3,8 0 0,6-8 0,18-9 0,14-15 0,13-12 0,4-10 0,7-10 0,-5-12 0,0-10 0,-13-6 0,-7 1 0,-13 0 0,-13-1 0,-8 5 0,-15 3 0,-9 9 0,-10 6 0,-4 7-21,9 8-62,-19 3-2,4 10-4,-1 1-3,9 6-4</inkml:trace>
          <inkml:trace contextRef="#ctx0" brushRef="#br2" timeOffset="101329.7957">22803 5908 20,'-3'-29'67,"3"1"3,0-1 1,0 3-3,1-4-31,3 9-1,0 0-9,0 4-5,0 0-2,-2 2-4,1 7-3,-3 8-1,0 0-1,0 13-1,-6 14-3,-6 8-3,0 14-4,-3 8 0,-3 9 0,2 2 0,4 4 0,5-2 0,7-7 0,7-7 0,10-9 0,9-12 0,9-6 0,9-11 0,3-9 0,4-5 0,1-4 0,-1-9 0,-2-3 0,-6-5 0,-3-5 0,-13-3 0,-7-1-50,-4 0-35,-12-4-2,-4 3-5,-8-2-3,-1 5 3</inkml:trace>
        </inkml:traceGroup>
      </inkml:traceGroup>
      <inkml:traceGroup>
        <inkml:annotationXML>
          <emma:emma xmlns:emma="http://www.w3.org/2003/04/emma" version="1.0">
            <emma:interpretation id="{C4E67590-8277-457C-B8AE-C2D7502AE160}" emma:medium="tactile" emma:mode="ink">
              <msink:context xmlns:msink="http://schemas.microsoft.com/ink/2010/main" type="line" rotatedBoundingBox="19150,9827 22310,9857 22301,10829 19141,10798"/>
            </emma:interpretation>
          </emma:emma>
        </inkml:annotationXML>
        <inkml:traceGroup>
          <inkml:annotationXML>
            <emma:emma xmlns:emma="http://www.w3.org/2003/04/emma" version="1.0">
              <emma:interpretation id="{67A9829D-AE49-4D5A-BCF0-3DE6BF661549}" emma:medium="tactile" emma:mode="ink">
                <msink:context xmlns:msink="http://schemas.microsoft.com/ink/2010/main" type="inkWord" rotatedBoundingBox="19149,9912 19834,9919 19829,10483 19144,10476"/>
              </emma:interpretation>
              <emma:one-of disjunction-type="recognition" id="oneOf83">
                <emma:interpretation id="interp415" emma:lang="ko-KR" emma:confidence="0">
                  <emma:literal>×</emma:literal>
                </emma:interpretation>
                <emma:interpretation id="interp416" emma:lang="ko-KR" emma:confidence="0">
                  <emma:literal>Ⅹ</emma:literal>
                </emma:interpretation>
                <emma:interpretation id="interp417" emma:lang="ko-KR" emma:confidence="0">
                  <emma:literal>ⅹ</emma:literal>
                </emma:interpretation>
                <emma:interpretation id="interp418" emma:lang="ko-KR" emma:confidence="0">
                  <emma:literal>%</emma:literal>
                </emma:interpretation>
                <emma:interpretation id="interp419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102744.8766">17445 7602 5,'-25'-24'89,"9"6"-2,-3-3-4,10 8-6,-1 3-1,7 38-11,3-28-54,9 24-6,8-2-2,6 6 1,12 5-4,7 4 6,7 2-6,4 1 0,4-4 0,1 6 0,-3-8 0,-2-1 0,-7-11 0,-18-2-71,16-5-12,-12-15-2,1 0-6,-8-12-3</inkml:trace>
          <inkml:trace contextRef="#ctx0" brushRef="#br2" timeOffset="102524.864">18020 7481 27,'12'-12'86,"0"2"-6,-7 1-5,-5 9-2,0 0 3,-82 10-47,66 11-12,-5 9-5,-7 6-2,-5 9 2,-3 5-12,-3 6 14,-2-6-14,7 4 0,0-8 0,6-3 0,4-7 0,6-6 0,3-10 0,6-4 0,9-16 0,-8 6 0,4 5-23,0-20-60,4-6-3,-5-9-2,5-1-7,-5-10-2</inkml:trace>
        </inkml:traceGroup>
        <inkml:traceGroup>
          <inkml:annotationXML>
            <emma:emma xmlns:emma="http://www.w3.org/2003/04/emma" version="1.0">
              <emma:interpretation id="{80C842D7-5CDC-4965-ABCC-73C6039EAAFB}" emma:medium="tactile" emma:mode="ink">
                <msink:context xmlns:msink="http://schemas.microsoft.com/ink/2010/main" type="inkWord" rotatedBoundingBox="19886,10223 20367,10228 20362,10733 19881,10728"/>
              </emma:interpretation>
              <emma:one-of disjunction-type="recognition" id="oneOf84">
                <emma:interpretation id="interp420" emma:lang="ko-KR" emma:confidence="0">
                  <emma:literal>2</emma:literal>
                </emma:interpretation>
                <emma:interpretation id="interp421" emma:lang="ko-KR" emma:confidence="0">
                  <emma:literal>그</emma:literal>
                </emma:interpretation>
                <emma:interpretation id="interp422" emma:lang="ko-KR" emma:confidence="0">
                  <emma:literal>고</emma:literal>
                </emma:interpretation>
                <emma:interpretation id="interp423" emma:lang="ko-KR" emma:confidence="0">
                  <emma:literal>z</emma:literal>
                </emma:interpretation>
                <emma:interpretation id="interp424" emma:lang="ko-KR" emma:confidence="0">
                  <emma:literal>ㄹ</emma:literal>
                </emma:interpretation>
              </emma:one-of>
            </emma:emma>
          </inkml:annotationXML>
          <inkml:trace contextRef="#ctx0" brushRef="#br2" timeOffset="103179.9014">18121 7802 25,'0'0'75,"-16"0"2,16 0-7,-5-7-2,5 7-2,5-11-48,7 5-9,2 0-6,5 1-2,6-1 0,4 3 1,3 1-1,1 2 1,-6 6 0,0 7 4,-7 5 3,-8 9 2,-12 11 1,-8 2 2,-14 6 0,-7 3 2,-6 0-7,-5 1-9,2-7 0,6-5 0,6-9 0,9-6 0,11-4 0,9-11 0,16-1 0,9-6 0,7-1 0,9-5 0,0-8 0,6 0-49,10 0-35,-11-8-2,3 5-5,-7-10-6,2 5 0</inkml:trace>
        </inkml:traceGroup>
        <inkml:traceGroup>
          <inkml:annotationXML>
            <emma:emma xmlns:emma="http://www.w3.org/2003/04/emma" version="1.0">
              <emma:interpretation id="{99B06E1E-250B-44DA-BF11-495B043CC7A2}" emma:medium="tactile" emma:mode="ink">
                <msink:context xmlns:msink="http://schemas.microsoft.com/ink/2010/main" type="inkWord" rotatedBoundingBox="20522,10522 20719,10524 20716,10813 20519,10811"/>
              </emma:interpretation>
              <emma:one-of disjunction-type="recognition" id="oneOf85">
                <emma:interpretation id="interp425" emma:lang="ko-KR" emma:confidence="0">
                  <emma:literal>,</emma:literal>
                </emma:interpretation>
                <emma:interpretation id="interp426" emma:lang="ko-KR" emma:confidence="0">
                  <emma:literal>」</emma:literal>
                </emma:interpretation>
                <emma:interpretation id="interp427" emma:lang="ko-KR" emma:confidence="0">
                  <emma:literal>』</emma:literal>
                </emma:interpretation>
                <emma:interpretation id="interp428" emma:lang="ko-KR" emma:confidence="0">
                  <emma:literal>J</emma:literal>
                </emma:interpretation>
                <emma:interpretation id="interp429" emma:lang="ko-KR" emma:confidence="0">
                  <emma:literal>′</emma:literal>
                </emma:interpretation>
              </emma:one-of>
            </emma:emma>
          </inkml:annotationXML>
          <inkml:trace contextRef="#ctx0" brushRef="#br2" timeOffset="103379.9127">18919 8055 22,'6'15'91,"2"8"-2,-8-3-4,0 4-4,-7-3-2,-6 2-15,-5 3-64,-5 3 0,-3 1 0,-1 0 0,2-7-79,-2-8-1,12-6-2,0-12-3,12-8-7,3-16 0</inkml:trace>
        </inkml:traceGroup>
        <inkml:traceGroup>
          <inkml:annotationXML>
            <emma:emma xmlns:emma="http://www.w3.org/2003/04/emma" version="1.0">
              <emma:interpretation id="{FE0CFDD8-9E6D-4FA0-BB40-69B84BA3DA00}" emma:medium="tactile" emma:mode="ink">
                <msink:context xmlns:msink="http://schemas.microsoft.com/ink/2010/main" type="inkWord" rotatedBoundingBox="21069,9845 21723,9852 21717,10404 21063,10397"/>
              </emma:interpretation>
              <emma:one-of disjunction-type="recognition" id="oneOf86">
                <emma:interpretation id="interp430" emma:lang="ko-KR" emma:confidence="0">
                  <emma:literal>×</emma:literal>
                </emma:interpretation>
                <emma:interpretation id="interp431" emma:lang="ko-KR" emma:confidence="0">
                  <emma:literal>又</emma:literal>
                </emma:interpretation>
                <emma:interpretation id="interp432" emma:lang="ko-KR" emma:confidence="0">
                  <emma:literal>Ⅹ</emma:literal>
                </emma:interpretation>
                <emma:interpretation id="interp433" emma:lang="ko-KR" emma:confidence="0">
                  <emma:literal>ⅹ</emma:literal>
                </emma:interpretation>
                <emma:interpretation id="interp434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103833.9387">19891 7396 36,'20'-6'82,"-4"2"-2,-6 1 1,-10 3-2,0 12 3,-19 2-52,-9 17-11,-12 7-5,-3 9-6,-7 1-8,0 7 0,-4-3 0,6-2 0,2-8 0,7-7 0,4-7 0,12-6 0,-3-9 0,11-5 0,3-5-75,0-8-10,11-9-3,-3-12-6,4-2 94,-4-11-99</inkml:trace>
          <inkml:trace contextRef="#ctx0" brushRef="#br2" timeOffset="104041.9507">19324 7515 12,'-12'-16'83,"-2"6"1,5 5-5,9 5-1,-7 1 0,8 44-22,12-54-43,6 27-3,9 11 0,10 2-10,8 6 8,3 1-8,5 3 0,-2-3 0,0 2 0,-6-5 0,-3 1 0,-13-3-23,-4-13-59,-2-5-2,-9-13-4,2-2-6,-6-17-3</inkml:trace>
        </inkml:traceGroup>
        <inkml:traceGroup>
          <inkml:annotationXML>
            <emma:emma xmlns:emma="http://www.w3.org/2003/04/emma" version="1.0">
              <emma:interpretation id="{ED0E637B-5708-4623-973B-BC1E71E4DEFE}" emma:medium="tactile" emma:mode="ink">
                <msink:context xmlns:msink="http://schemas.microsoft.com/ink/2010/main" type="inkWord" rotatedBoundingBox="21650,10174 22307,10180 22303,10638 21646,10631"/>
              </emma:interpretation>
              <emma:one-of disjunction-type="recognition" id="oneOf87">
                <emma:interpretation id="interp435" emma:lang="ko-KR" emma:confidence="0">
                  <emma:literal>4</emma:literal>
                </emma:interpretation>
                <emma:interpretation id="interp436" emma:lang="ko-KR" emma:confidence="0">
                  <emma:literal>니</emma:literal>
                </emma:interpretation>
                <emma:interpretation id="interp437" emma:lang="ko-KR" emma:confidence="0">
                  <emma:literal>난</emma:literal>
                </emma:interpretation>
                <emma:interpretation id="interp438" emma:lang="ko-KR" emma:confidence="0">
                  <emma:literal>닌</emma:literal>
                </emma:interpretation>
                <emma:interpretation id="interp439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104343.9681">20015 7707 18,'0'17'0,"-4"1"92,-11-1 0,-2-9-5,-5 18-4,1 3-1,-4 6-32,6-4-43,0-2-7,10-2 0,7-3 0,11-1 0,14-2 0,12-6 0,11-5 0,8-2 0,7-7 0,5-1 0,0 0 0,-1-7 0,-4-3 0,-8 4 0,-11-3 0,-6 4 0,-14-6 0,-11 1-61,-4-1-26,-11-3-1,-3 1-6,-9-10-5</inkml:trace>
          <inkml:trace contextRef="#ctx0" brushRef="#br2" timeOffset="104531.9788">20362 7771 81,'-10'9'91,"-2"3"-5,1 6-2,-1 1-2,4 8-1,0-16-75,1 24-6,0 7 0,-3 2 0,-4-3 0,0 1-53,1-1-28,-6-16-1,10-3-7,-4-15-4,13-7-6</inkml:trace>
        </inkml:traceGroup>
      </inkml:traceGroup>
    </inkml:traceGroup>
    <inkml:traceGroup>
      <inkml:annotationXML>
        <emma:emma xmlns:emma="http://www.w3.org/2003/04/emma" version="1.0">
          <emma:interpretation id="{56ACE1C3-364F-4A8C-BFA7-9F8BEE8409A1}" emma:medium="tactile" emma:mode="ink">
            <msink:context xmlns:msink="http://schemas.microsoft.com/ink/2010/main" type="paragraph" rotatedBoundingBox="7372,11905 20856,11195 20942,12818 7457,135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DD023E-42BE-4BA9-8B76-3259F9F935FC}" emma:medium="tactile" emma:mode="ink">
              <msink:context xmlns:msink="http://schemas.microsoft.com/ink/2010/main" type="line" rotatedBoundingBox="7372,11905 20856,11195 20942,12818 7457,13528"/>
            </emma:interpretation>
          </emma:emma>
        </inkml:annotationXML>
        <inkml:traceGroup>
          <inkml:annotationXML>
            <emma:emma xmlns:emma="http://www.w3.org/2003/04/emma" version="1.0">
              <emma:interpretation id="{BD86CD02-FB9E-4F71-9E44-FF691661E4EF}" emma:medium="tactile" emma:mode="ink">
                <msink:context xmlns:msink="http://schemas.microsoft.com/ink/2010/main" type="inkWord" rotatedBoundingBox="8211,11859 8292,13251 7446,13301 7365,11908"/>
              </emma:interpretation>
              <emma:one-of disjunction-type="recognition" id="oneOf88">
                <emma:interpretation id="interp440" emma:lang="ko-KR" emma:confidence="0">
                  <emma:literal>A</emma:literal>
                </emma:interpretation>
                <emma:interpretation id="interp441" emma:lang="ko-KR" emma:confidence="0">
                  <emma:literal>사</emma:literal>
                </emma:interpretation>
                <emma:interpretation id="interp442" emma:lang="ko-KR" emma:confidence="0">
                  <emma:literal>月</emma:literal>
                </emma:interpretation>
                <emma:interpretation id="interp443" emma:lang="ko-KR" emma:confidence="0">
                  <emma:literal>W</emma:literal>
                </emma:interpretation>
                <emma:interpretation id="interp444" emma:lang="ko-KR" emma:confidence="0">
                  <emma:literal>n</emma:literal>
                </emma:interpretation>
              </emma:one-of>
            </emma:emma>
          </inkml:annotationXML>
          <inkml:trace contextRef="#ctx0" brushRef="#br3" timeOffset="116741.6772">5855 9654 36,'6'-13'59,"-3"-1"4,1 2 1,-2 0 0,-1 1-42,-1 11-3,3-13-5,-3 13 1,0 0 0,2-8-3,-2 8-5,0 0-2,0 0 0,-1 9 1,-2 5 2,-4 9 2,-1 9 1,-4 11 3,-4 14 2,-2 13 2,2 10-18,-6 10 18,5 8-8,-2-1-10,7 1 0,-3-4 0,5-3 0,0-10 0,1-10 0,4-14 0,0-9 0,1-10 0,2-9 0,0-7 0,0-11 0,2-11 0,-1 8 0,1-8 0,0-7 0,0-5 0,0-14 0,5-3 0,2-14 0,0-7 0,2-11 0,3-10 0,5-9 0,-4-11 0,3-2 0,1-3 0,3 6 0,3-2 0,1 1 0,-1 4 0,0 10 0,7 7 0,0 9 0,-2 5 0,-3 9 0,-5 10 0,-3 12 0,0 5 0,-4 12 0,-2 8 0,1 12 0,0 12 0,1 7 0,1 14 0,3 9 0,0 11 0,1 6 0,4 12 0,1 2 0,0 0 0,2 6 0,1-6 0,4-3 0,-2-6 0,3-3 0,-6-10 0,-4-5 0,-2-8 0,-3-10 0,1-3 0,-8-11 0,-1-4 0,-5-4 0,-2-4 0,3-7 0,-4-7 0,2 11 0,-2-11 0,0 11 0,0-11-58,-12 3-30,12-3 1,-10-16-5,5 5-1,-6-13 0</inkml:trace>
          <inkml:trace contextRef="#ctx0" brushRef="#br3" timeOffset="117025.6934">5894 10428 44,'-26'-3'83,"7"3"-4,3 0 0,7 0-4,0-5 1,9-3-44,0 8-19,17-6-3,3 2-1,8 1 2,5-4-11,6-4 0,7 1 0,3 0 0,-5-3 0,2 5 0,-1-2-78,-14-2-3,-1 1-3,-14-2-4,-4 4-7</inkml:trace>
        </inkml:traceGroup>
        <inkml:traceGroup>
          <inkml:annotationXML>
            <emma:emma xmlns:emma="http://www.w3.org/2003/04/emma" version="1.0">
              <emma:interpretation id="{3B89FFF3-3452-4068-A2BD-6C2DC558AD8C}" emma:medium="tactile" emma:mode="ink">
                <msink:context xmlns:msink="http://schemas.microsoft.com/ink/2010/main" type="inkWord" rotatedBoundingBox="8586,13127 8662,12349 9295,12411 9220,13189"/>
              </emma:interpretation>
              <emma:one-of disjunction-type="recognition" id="oneOf89">
                <emma:interpretation id="interp445" emma:lang="ko-KR" emma:confidence="0">
                  <emma:literal>ⅹ</emma:literal>
                </emma:interpretation>
                <emma:interpretation id="interp446" emma:lang="ko-KR" emma:confidence="0">
                  <emma:literal>×</emma:literal>
                </emma:interpretation>
                <emma:interpretation id="interp447" emma:lang="ko-KR" emma:confidence="0">
                  <emma:literal>x</emma:literal>
                </emma:interpretation>
                <emma:interpretation id="interp448" emma:lang="ko-KR" emma:confidence="0">
                  <emma:literal>X</emma:literal>
                </emma:interpretation>
                <emma:interpretation id="interp449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117943.7459">7218 9980 37,'15'-15'71,"0"-3"2,-5 5 2,9 7-4,-19 6-39,16-7 0,-16 7-4,3 16-3,-7 8-5,-14 14-20,-2 7 19,-10 8-1,-7 10-8,-3 2-10,-2 4 0,1-5 0,2-4 0,1-10 0,10-4 0,6-8 0,4-8 0,6-6 0,3-4 0,1-5 0,5-2 0,3-13 0,-3 11 0,3-11 0,-2-5-67,2 5-21,2-22 1,2 4-4,-2-12-4</inkml:trace>
          <inkml:trace contextRef="#ctx0" brushRef="#br3" timeOffset="118205.7609">6860 10221 30,'-7'-10'72,"7"10"5,-8-7 2,8 7-1,0 7 1,8 5-46,7 11-7,4 3-4,5 7-7,7-1-15,9 7 0,3 0 0,3 1 0,3 0 0,-1-6 0,2 4 0,-2-8 0,-8 1 0,0-5 0,-8-5 0,-3 1 0,-12-8-38,-7-5-49,-10-9-2,0-9-4,-3-5-4,-16-16 0</inkml:trace>
        </inkml:traceGroup>
        <inkml:traceGroup>
          <inkml:annotationXML>
            <emma:emma xmlns:emma="http://www.w3.org/2003/04/emma" version="1.0">
              <emma:interpretation id="{C8A897D9-631C-4265-9082-2CEDBE765F8F}" emma:medium="tactile" emma:mode="ink">
                <msink:context xmlns:msink="http://schemas.microsoft.com/ink/2010/main" type="inkWord" rotatedBoundingBox="9690,12329 11551,12231 11580,12775 9719,12873"/>
              </emma:interpretation>
              <emma:one-of disjunction-type="recognition" id="oneOf90">
                <emma:interpretation id="interp450" emma:lang="ko-KR" emma:confidence="0">
                  <emma:literal>=</emma:literal>
                </emma:interpretation>
                <emma:interpretation id="interp451" emma:lang="ko-KR" emma:confidence="0">
                  <emma:literal>느</emma:literal>
                </emma:interpretation>
                <emma:interpretation id="interp452" emma:lang="ko-KR" emma:confidence="0">
                  <emma:literal>二</emma:literal>
                </emma:interpretation>
                <emma:interpretation id="interp453" emma:lang="ko-KR" emma:confidence="0">
                  <emma:literal>므</emma:literal>
                </emma:interpretation>
                <emma:interpretation id="interp454" emma:lang="ko-KR" emma:confidence="0">
                  <emma:literal>는</emma:literal>
                </emma:interpretation>
              </emma:one-of>
            </emma:emma>
          </inkml:annotationXML>
          <inkml:trace contextRef="#ctx0" brushRef="#br3" timeOffset="119034.8084">7949 9965 20,'-11'-1'75,"3"-3"6,8 4 0,-15-7-3,11 36-8,4-29-45,0 0-2,4 7-3,11-6-3,3-1-5,7 0-3,11-1-9,8-6 0,8-2 0,2-1 0,4-2 0,2 1 0,-2-1 0,1-2 0,-6 2 0,-6 4 0,-5 0 0,-5 3 0,-5-1 0,-5 6 0,-6 0 0,-9 3 0,-12-3-22,-31 15-61,27 1-4,-13-3-1,-3 8-5,-14-9 0</inkml:trace>
          <inkml:trace contextRef="#ctx0" brushRef="#br3" timeOffset="119303.8238">8044 10259 39,'-33'25'79,"9"-6"0,8-6 1,8-4-3,8-9 2,15 4-50,5-4-10,3 0-2,13 0-4,6-5-13,12-1 0,7-4 0,7 1 0,2-3 0,2 1 0,-2-1 0,-6 1 0,-3 1 0,-16 6 0,-5-1 0,-16 3 0,-6-1 0,-10 0-58,-8 3-27,0 0-2,-5-10-5,-3-7-3,0 4 1</inkml:trace>
        </inkml:traceGroup>
        <inkml:traceGroup>
          <inkml:annotationXML>
            <emma:emma xmlns:emma="http://www.w3.org/2003/04/emma" version="1.0">
              <emma:interpretation id="{66357820-24C7-438A-A616-6F36825E1C0E}" emma:medium="tactile" emma:mode="ink">
                <msink:context xmlns:msink="http://schemas.microsoft.com/ink/2010/main" type="inkWord" rotatedBoundingBox="10693,12474 11431,12127 11638,12568 10901,12915"/>
              </emma:interpretation>
              <emma:one-of disjunction-type="recognition" id="oneOf91">
                <emma:interpretation id="interp455" emma:lang="ko-KR" emma:confidence="0">
                  <emma:literal>0</emma:literal>
                </emma:interpretation>
                <emma:interpretation id="interp456" emma:lang="ko-KR" emma:confidence="0">
                  <emma:literal>ㅇ</emma:literal>
                </emma:interpretation>
                <emma:interpretation id="interp457" emma:lang="ko-KR" emma:confidence="0">
                  <emma:literal>〇</emma:literal>
                </emma:interpretation>
                <emma:interpretation id="interp458" emma:lang="ko-KR" emma:confidence="0">
                  <emma:literal>o</emma:literal>
                </emma:interpretation>
                <emma:interpretation id="interp459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19717.8474">9262 9839 45,'18'-6'76,"-4"4"4,-14 2 1,0 0-2,-19 11-24,-8 15-20,-8 11-6,-7 15 0,-1 8-27,2 0-2,9 1 0,11 1 0,17-10 0,19-7 0,20-17 0,25-16 0,14-12 0,13-10 0,7-13 0,0-10 0,-9-9 0,-12-7 0,-11-3 0,-21-7 0,-17 1 0,-22 1 0,-19 3 0,-18 10 0,-13 5 0,-16 15 0,-9 9 0,0 15 0,1 5 0,11 18 0,7 7-71,8 2-17,19-2-1,12-3-7,15 1-3</inkml:trace>
        </inkml:traceGroup>
        <inkml:traceGroup>
          <inkml:annotationXML>
            <emma:emma xmlns:emma="http://www.w3.org/2003/04/emma" version="1.0">
              <emma:interpretation id="{0C189A82-F41F-4CFC-9B14-F6FE27C8266E}" emma:medium="tactile" emma:mode="ink">
                <msink:context xmlns:msink="http://schemas.microsoft.com/ink/2010/main" type="inkWord" rotatedBoundingBox="13576,12044 14905,12047 14903,13175 13573,13172"/>
              </emma:interpretation>
              <emma:one-of disjunction-type="recognition" id="oneOf92">
                <emma:interpretation id="interp460" emma:lang="ko-KR" emma:confidence="0">
                  <emma:literal>려</emma:literal>
                </emma:interpretation>
                <emma:interpretation id="interp461" emma:lang="ko-KR" emma:confidence="0">
                  <emma:literal>더</emma:literal>
                </emma:interpretation>
                <emma:interpretation id="interp462" emma:lang="ko-KR" emma:confidence="0">
                  <emma:literal>눙</emma:literal>
                </emma:interpretation>
                <emma:interpretation id="interp463" emma:lang="ko-KR" emma:confidence="0">
                  <emma:literal>ㅕ</emma:literal>
                </emma:interpretation>
                <emma:interpretation id="interp464" emma:lang="ko-KR" emma:confidence="0">
                  <emma:literal>주</emma:literal>
                </emma:interpretation>
              </emma:one-of>
            </emma:emma>
          </inkml:annotationXML>
          <inkml:trace contextRef="#ctx0" brushRef="#br4" timeOffset="127926.3169">11878 10118 58,'-43'20'82,"16"-2"1,8-6-2,19-12-2,15 12-3,16-5-63,12-3-3,18-4 0,15-4 0,15-3-4,6-3-3,4 4-3,4-2 0,-7 2 0,-7-1 0,-15 3-2,-8-2-15,-20 1 17,-14-2 0,-22-11-78,-9 2-3,-13-10-2,-7 4-6,-12-8-4</inkml:trace>
          <inkml:trace contextRef="#ctx0" brushRef="#br4" timeOffset="127667.3021">11854 9865 6,'-12'3'71,"12"-3"2,-15 1 2,15-1 1,-10 0-2,10 0-44,9 0-9,7 1-4,9 2-1,13-3 0,11 0-3,15-5-4,9-3-2,9-3-2,6 1-3,0 1-2,-3 4 0,-5 1 0,-9 2 0,-12 2 0,-7 7 0,-15 3 0,-10 1 0,-6 1-9,-10-3-2,-7 2-7,-4-2-15,-14 2-16,-5-1-30,-8-1 0,-3 3-4,-13-4-2</inkml:trace>
          <inkml:trace contextRef="#ctx0" brushRef="#br4" timeOffset="128375.3426">12332 9612 44,'-26'-7'76,"4"0"2,5 0-1,2 2-3,15 5-33,-7-9-11,7 9-10,5 0-5,12 3-4,3 4-3,12 3-3,6 2 1,11 1 0,5 4-2,8 1 0,6 1 0,2 1-2,2 1 0,-2 1 0,-2 0 0,-7 2-2,-4-2 0,-7 0 0,-14 2 0,-9 0 0,-12 4 0,-12 5 0,-14 6 0,-20 14 0,-14 6 0,-15 10 0,-11 2 0,-7 8 0,-10-1 0,1 2 0,9-13 0,10-10 0,13-10 0,18-11 0,17-7-70,20-29-15,9 3-2,16-25-3,17-6-8</inkml:trace>
        </inkml:traceGroup>
        <inkml:traceGroup>
          <inkml:annotationXML>
            <emma:emma xmlns:emma="http://www.w3.org/2003/04/emma" version="1.0">
              <emma:interpretation id="{A1E3F164-4D95-454D-A671-54A88973719E}" emma:medium="tactile" emma:mode="ink">
                <msink:context xmlns:msink="http://schemas.microsoft.com/ink/2010/main" type="inkWord" rotatedBoundingBox="17157,11678 20872,11482 20926,12518 17211,12714"/>
              </emma:interpretation>
              <emma:one-of disjunction-type="recognition" id="oneOf93">
                <emma:interpretation id="interp465" emma:lang="ko-KR" emma:confidence="0">
                  <emma:literal>니</emma:literal>
                </emma:interpretation>
                <emma:interpretation id="interp466" emma:lang="ko-KR" emma:confidence="0">
                  <emma:literal>U</emma:literal>
                </emma:interpretation>
                <emma:interpretation id="interp467" emma:lang="ko-KR" emma:confidence="0">
                  <emma:literal>u</emma:literal>
                </emma:interpretation>
                <emma:interpretation id="interp468" emma:lang="ko-KR" emma:confidence="0">
                  <emma:literal>V</emma:literal>
                </emma:interpretation>
                <emma:interpretation id="interp469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123251.0495">15450 9371 24,'-1'-16'60,"-3"0"8,1-6 1,3 8-27,0 3-6,0 11 0,0 0 2,-1 7-3,-3 13-7,0 18-3,1 11-4,-5 13-1,0 13-11,2 8-9,4 3 0,2 3 0,1 0 0,19-7 0,2-12 0,14-5 0,6-18 0,11-7 0,-1-17 0,13-12 0,-5-11 0,1-9 0,-7-12 0,-1-16 0,-3-3 0,-5-12 0,-2-5 0,-6-11 0,-5-8 0,-5-10 0,-2 3 0,-6 3 0,-7-3 0,-3 8 0,-5 5 0,-2 11 0,-1 8 0,-1 11 0,0 5 0,0 11 0,-1 6 0,1 18 0,0 0 0,-3 6 0,-2 23 0,-4 16 0,-1 14 0,-4 13 0,1 9 0,-2 7 0,1 5 0,5-1 0,7-4 0,2-6 0,16-7 0,1-16 0,8-8 0,0-13 0,6-8 0,-8-15 0,-11-8-55,10-7-33,-13-16-1,9-1 89,-9-15-95,6 1-4</inkml:trace>
        </inkml:traceGroup>
        <inkml:traceGroup>
          <inkml:annotationXML>
            <emma:emma xmlns:emma="http://www.w3.org/2003/04/emma" version="1.0">
              <emma:interpretation id="{903C9EB0-D0C7-429B-BD88-92FC729B82E6}" emma:medium="tactile" emma:mode="ink">
                <msink:context xmlns:msink="http://schemas.microsoft.com/ink/2010/main" type="inkWord" rotatedBoundingBox="18311,11979 18952,12052 18884,12647 18243,12574"/>
              </emma:interpretation>
              <emma:one-of disjunction-type="recognition" id="oneOf94">
                <emma:interpretation id="interp470" emma:lang="ko-KR" emma:confidence="0">
                  <emma:literal>×</emma:literal>
                </emma:interpretation>
                <emma:interpretation id="interp471" emma:lang="ko-KR" emma:confidence="0">
                  <emma:literal>x</emma:literal>
                </emma:interpretation>
                <emma:interpretation id="interp472" emma:lang="ko-KR" emma:confidence="0">
                  <emma:literal>ⅹ</emma:literal>
                </emma:interpretation>
                <emma:interpretation id="interp473" emma:lang="ko-KR" emma:confidence="0">
                  <emma:literal>Ⅹ</emma:literal>
                </emma:interpretation>
                <emma:interpretation id="interp474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123637.0716">16944 9574 5,'24'-6'64,"-3"3"14,-9 3 4,-12 0 0,0 12-24,-16 11-11,-13 7-8,-11 7-3,-4 10-16,-7 0-20,1 5 0,-4 0 0,5-3 0,6-6 0,9-4 0,7-9 0,7-4 0,3-5 0,6-4 0,2-8 0,6 3 0,3-12 0,0 0-66,0-8 66,2-12-89,8-5-2,-4-15-7,6 2-2</inkml:trace>
          <inkml:trace contextRef="#ctx0" brushRef="#br3" timeOffset="123907.087">16525 9673 11,'-9'-1'79,"9"1"8,-9 0 0,9 0-4,3 19 1,3-5-40,15 8-14,7 7-24,6 2-6,5 7 0,7-1 0,4 1 0,3 2 0,-2-2 0,-6-3 0,0-4 0,-7-7 0,-6-2 0,-5-4 0,-5-2 0,-11-15 0,4-1 0,-5 0-68,-10-9-22,10-7 90,-6-15-91,8-5-7,-1-8-3</inkml:trace>
        </inkml:traceGroup>
        <inkml:traceGroup>
          <inkml:annotationXML>
            <emma:emma xmlns:emma="http://www.w3.org/2003/04/emma" version="1.0">
              <emma:interpretation id="{6D53C84C-AC14-4B9F-9FD5-7BD50B0024F5}" emma:medium="tactile" emma:mode="ink">
                <msink:context xmlns:msink="http://schemas.microsoft.com/ink/2010/main" type="inkWord" rotatedBoundingBox="19161,11905 19869,11658 20003,12041 19295,12288"/>
              </emma:interpretation>
              <emma:one-of disjunction-type="recognition" id="oneOf95">
                <emma:interpretation id="interp475" emma:lang="ko-KR" emma:confidence="0">
                  <emma:literal>=</emma:literal>
                </emma:interpretation>
                <emma:interpretation id="interp476" emma:lang="ko-KR" emma:confidence="0">
                  <emma:literal>二</emma:literal>
                </emma:interpretation>
                <emma:interpretation id="interp477" emma:lang="ko-KR" emma:confidence="0">
                  <emma:literal>z</emma:literal>
                </emma:interpretation>
                <emma:interpretation id="interp478" emma:lang="ko-KR" emma:confidence="0">
                  <emma:literal>ㆆ</emma:literal>
                </emma:interpretation>
                <emma:interpretation id="interp479" emma:lang="ko-KR" emma:confidence="0">
                  <emma:literal>도</emma:literal>
                </emma:interpretation>
              </emma:one-of>
            </emma:emma>
          </inkml:annotationXML>
          <inkml:trace contextRef="#ctx0" brushRef="#br3" timeOffset="124314.1103">17549 9411 20,'-10'1'82,"-2"2"5,0-3-2,12 0-4,-9-13 0,2 5-48,14 5-7,14-3-10,8 0-16,13-3 0,8 0 0,5 1 0,3 0 0,3-2 0,-1 3 0,-2-2 0,-8 5 0,-8-1 0,-6 2 0,-9 1 0,-8 1 0,-8 4 0,-11-3 0,-11 12-51,-12 5-32,-8 1-2,-9 5-4,-13 0-3,-7 7 0</inkml:trace>
          <inkml:trace contextRef="#ctx0" brushRef="#br3" timeOffset="124500.121">17588 9587 14,'-47'29'83,"9"-5"6,12-4-2,14-6-4,9-4 1,11-6-41,14-3-15,13 0-28,3-1 0,9-1 0,8-4 0,0 1 0,2 0 0,-4-2 0,-7 2 0,-6 4 0,-7-6 0,-8 0-73,-6 2-11,-5-6-1,-2 0-7,-4-9-3</inkml:trace>
        </inkml:traceGroup>
        <inkml:traceGroup>
          <inkml:annotationXML>
            <emma:emma xmlns:emma="http://www.w3.org/2003/04/emma" version="1.0">
              <emma:interpretation id="{5BBBF829-85F9-4C4D-AFD4-1252ACA7172A}" emma:medium="tactile" emma:mode="ink">
                <msink:context xmlns:msink="http://schemas.microsoft.com/ink/2010/main" type="inkWord" rotatedBoundingBox="20192,11760 20896,11755 20899,12215 20195,12220"/>
              </emma:interpretation>
              <emma:one-of disjunction-type="recognition" id="oneOf96">
                <emma:interpretation id="interp480" emma:lang="ko-KR" emma:confidence="0">
                  <emma:literal>0</emma:literal>
                </emma:interpretation>
                <emma:interpretation id="interp481" emma:lang="ko-KR" emma:confidence="0">
                  <emma:literal>〇</emma:literal>
                </emma:interpretation>
                <emma:interpretation id="interp482" emma:lang="ko-KR" emma:confidence="0">
                  <emma:literal>o</emma:literal>
                </emma:interpretation>
                <emma:interpretation id="interp483" emma:lang="ko-KR" emma:confidence="0">
                  <emma:literal>ㅇ</emma:literal>
                </emma:interpretation>
                <emma:interpretation id="interp48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24852.1411">18641 9300 23,'15'-4'81,"-15"4"7,0 7-2,-11 6-2,-11 7 2,-112 12-48,104 7-13,3 10-25,6 2 0,18 0 0,8 0 0,25-4 0,13-10 0,21-6 0,10-12 0,13-13 0,0-9 0,-3-14 0,-9-16 0,-11-7 0,-17-7 0,-17-4 0,-16-2 0,-17 1 0,-20 5 0,-12 9 0,-18 5 0,-5 14 0,-7 4 0,1 3 0,-3 17-71,2 6-19,10 3-3,5 2-5,13 3-3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18.1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14EFC0F-5810-4036-9D81-32B18916839C}" emma:medium="tactile" emma:mode="ink">
          <msink:context xmlns:msink="http://schemas.microsoft.com/ink/2010/main" type="inkDrawing" rotatedBoundingBox="15407,1849 15522,4621 14996,4643 14882,1870" semanticType="verticalRange" shapeName="Other">
            <msink:sourceLink direction="with" ref="{1D463EFB-CF20-49E4-BE1E-0E703A455684}"/>
          </msink:context>
        </emma:interpretation>
      </emma:emma>
    </inkml:annotationXML>
    <inkml:trace contextRef="#ctx0" brushRef="#br0">351 127 27,'0'0'66,"0"0"-2,0-7-1,0 7-4,19-5-37,-19 5-4,-7-6-3,0 4-4,-4-1-2,-1 2 2,-8-8-11,-2 5 0,0-1 11,-2 4-11,0-3 13,-5-1-2,2-7-2,-3 2-2,5 3-1,2-2-1,1-1 0,4 0-3,4 0 2,3 3-4,1 7 0,10 0 0,0 0 0,-9 7 0,9-7 0,-2 8 0,2 0 0,0 2 0,-1-1 0,1 0 0,0 2 0,0 2 1,0 5 1,1 5 0,2-1 0,0 3 2,1 5 1,0 6 0,0 0 0,1 8 2,1 1 1,-2 11 1,1 1-1,-1 7-1,2 9 1,-5 6-8,1 3 0,-2 1 0,0 0 0,0-9 0,0 6 0,2-8 0,0-8 0,2-4 0,1-5 0,-4-2 0,3 3 0,-4-4 0,0-1 0,-5-5 0,1 3 0,-3-5 0,0 1 0,2-3 0,0-7 0,-1-3 0,5-4 0,-2-4 0,3 0 0,0-4 0,0 0 0,3 0 0,0 1 0,-2 3 0,0-2 0,1 2 0,-2-1 0,1-1 0,-1 0 0,3-6 0,-2-1 0,0-2 0,1-1 0,0-2 0,0 0 0,-2-10 0,7 19 0,-5-10 0,0 2 0,2 2 0,0 0 0,0 0 0,0 2 0,0 4 0,-1-5 0,-1 1 0,4 1 0,-4-2 0,1 2 0,1-2 0,-2-2 0,-1-3 0,2 1 0,-1 3 0,0-5 0,-1 3 0,2-2 0,-2 0 0,3 0 0,-1 2 0,-2 0 0,1-3 0,-2-8 0,2 11 0,-2-11 0,0 13 0,0-13 0,0 0 0,0 10 0,0-10 0,0 0 0,0 9 0,0-9 0,0 0 0,0 0 0,2 7 0,-2-7 0,0 0 0,1 9 0,-1-9 0,0 0 0,0 0 0,3 10 0,-3-10 0,0 0 0,0 0 0,0 0 0,0 0 0,0 0 0,0 0 0,0 0 0,0 9 0,0-9 0,0 0 0,0 0 0,0 0 0,0 0 0,0 0 0,0 0 0,0 0 0,0 0 0,0 8 0,0-8 0,0 0 0,0 11 0,0-11 0,0 0 0,2 8 0,-2-8 0,0 0 0,7 13 0,-7-13 0,8 14 0,2-5 0,5 2 0,5-3 0,7-1 0,4-1 0,8-2 0,3-1 0,0 0 0,0-3 0,-1 3 0,-9-1 0,-1 2 0,-9-1 0,-4 1 0,-6-1 0,-12-3 0,12 11-43,-12-11-44,-7 9-2,-2-9-6,-13-4-5,0-8 3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19.6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D463EFB-CF20-49E4-BE1E-0E703A455684}" emma:medium="tactile" emma:mode="ink">
          <msink:context xmlns:msink="http://schemas.microsoft.com/ink/2010/main" type="writingRegion" rotatedBoundingBox="16253,1912 16420,4694 15533,4748 15365,1965">
            <msink:destinationLink direction="with" ref="{C14EFC0F-5810-4036-9D81-32B18916839C}"/>
            <msink:destinationLink direction="with" ref="{F0184560-D1C3-40A4-8608-BF5CC219CD69}"/>
          </msink:context>
        </emma:interpretation>
      </emma:emma>
    </inkml:annotationXML>
    <inkml:traceGroup>
      <inkml:annotationXML>
        <emma:emma xmlns:emma="http://www.w3.org/2003/04/emma" version="1.0">
          <emma:interpretation id="{DDBBBD26-2BEA-4763-BC96-B3CDE8225FCB}" emma:medium="tactile" emma:mode="ink">
            <msink:context xmlns:msink="http://schemas.microsoft.com/ink/2010/main" type="paragraph" rotatedBoundingBox="16253,1912 16420,4694 15533,4748 15365,19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213D3B-6055-45C0-9C4C-F44C643F043B}" emma:medium="tactile" emma:mode="ink">
              <msink:context xmlns:msink="http://schemas.microsoft.com/ink/2010/main" type="line" rotatedBoundingBox="16253,1912 16420,4694 15533,4748 15365,1965"/>
            </emma:interpretation>
          </emma:emma>
        </inkml:annotationXML>
        <inkml:traceGroup>
          <inkml:annotationXML>
            <emma:emma xmlns:emma="http://www.w3.org/2003/04/emma" version="1.0">
              <emma:interpretation id="{C8714B22-6382-4A0C-949A-294BF71290CF}" emma:medium="tactile" emma:mode="ink">
                <msink:context xmlns:msink="http://schemas.microsoft.com/ink/2010/main" type="inkWord" rotatedBoundingBox="16253,1912 16283,2411 15553,2455 15523,1956"/>
              </emma:interpretation>
              <emma:one-of disjunction-type="recognition" id="oneOf0">
                <emma:interpretation id="interp0" emma:lang="ko-KR" emma:confidence="0">
                  <emma:literal>스</emma:literal>
                </emma:interpretation>
                <emma:interpretation id="interp1" emma:lang="ko-KR" emma:confidence="0">
                  <emma:literal>A</emma:literal>
                </emma:interpretation>
                <emma:interpretation id="interp2" emma:lang="ko-KR" emma:confidence="0">
                  <emma:literal>E</emma:literal>
                </emma:interpretation>
                <emma:interpretation id="interp3" emma:lang="ko-KR" emma:confidence="0">
                  <emma:literal>ㅌ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22 70 29,'-7'-14'75,"6"2"2,-6-2-2,5 5-1,-4 1-32,6 8-9,0-14-11,0 14-9,0 0-3,7-4-3,-7 4 0,17 2 0,-2 4 0,4 7-1,4 1 1,4 8 0,3-1 1,3 5-3,2-3-5,0 0 0,0-2 0,-4-5 0,-4 0 0,-1-6 0,-6-4 0,-1 0 0,-5-3 0,-3-1-34,-3-1-45,-8-1-4,9-9-3,-9-10-5,3 3-2</inkml:trace>
          <inkml:trace contextRef="#ctx0" brushRef="#br0" timeOffset="242.0139">501-100 23,'-8'-5'73,"-7"12"3,-5 8 2,-3 7-2,-8 4 1,-18 12-54,14 0-3,-7 9 2,1-1-3,3-1-1,-1 0-12,9-9-6,3-3 0,4-6 0,6-4 0,3-6 0,2-1 0,7-2 0,-5 6-56,10-20-25,0 0-4,7-6-3,8-7-5,-2-6-1</inkml:trace>
          <inkml:trace contextRef="#ctx0" brushRef="#br0" timeOffset="483.0276">716 168 46,'18'13'76,"-13"1"0,-2 2 0,-3 2-2,-1-3 1,-3 0-62,-1 3 0,1 3 3,3-3-2,-2-3-2,2 2-1,1-8-2,0-2-9,0-7-4,4 13-33,-4-13-40,0 0-3,12 4-3,-9-12-7,-3 8-5</inkml:trace>
        </inkml:traceGroup>
        <inkml:traceGroup>
          <inkml:annotationXML>
            <emma:emma xmlns:emma="http://www.w3.org/2003/04/emma" version="1.0">
              <emma:interpretation id="{5CC752A9-F03C-415A-B172-7329FD400332}" emma:medium="tactile" emma:mode="ink">
                <msink:context xmlns:msink="http://schemas.microsoft.com/ink/2010/main" type="inkWord" rotatedBoundingBox="15743,2858 15766,3226 15722,3228 15700,2861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656.2091">180 919 5,'0'0'45,"0"0"6,-6-14 6,6 14-25,0-12 2,0 12-2,4-14 1,1 5-1,-5 9-1,7-16 0,-4 6-5,-3 10-5,2-15-5,-2 15-2,0 0-3,0 0-2,3 6-1,-3 13-1,0 7-1,0 9-2,1 3 2,2 2-6,0 2 0,-1-5 0,1-3 0,3-6 0,-2-5 0,0-10 0,-2-1 0,-2-12 0,0 0 0,9 13 0,-9-13-24,-40 0-55,40 0-5,0-13-2,0 13-6,0-18-4</inkml:trace>
        </inkml:traceGroup>
        <inkml:traceGroup>
          <inkml:annotationXML>
            <emma:emma xmlns:emma="http://www.w3.org/2003/04/emma" version="1.0">
              <emma:interpretation id="{85FB6DC6-8AEF-4A3B-B1CB-147F084C4A46}" emma:medium="tactile" emma:mode="ink">
                <msink:context xmlns:msink="http://schemas.microsoft.com/ink/2010/main" type="inkWord" rotatedBoundingBox="16271,3547 16305,4104 15497,4153 15463,3595"/>
              </emma:interpretation>
              <emma:one-of disjunction-type="recognition" id="oneOf2">
                <emma:interpretation id="interp10" emma:lang="ko-KR" emma:confidence="0">
                  <emma:literal>을</emma:literal>
                </emma:interpretation>
                <emma:interpretation id="interp11" emma:lang="ko-KR" emma:confidence="0">
                  <emma:literal>은</emma:literal>
                </emma:interpretation>
                <emma:interpretation id="interp12" emma:lang="ko-KR" emma:confidence="0">
                  <emma:literal>아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4326.2472">32 1628 0,'-13'-13'76,"7"3"3,-5 0-4,11 10-3,-11-15-3,-7 9-40,18 6-14,0 0-5,0 0-2,0 0 0,-1 17 2,2-3-2,6 6 2,7 0-1,5 3 2,4 3-3,5 0-2,7 1-1,0-3-2,3-4-3,0 0 0,-1-2 0,-6-2 0,-4-1 0,-7-6 0,-5-1-2,-4-5-13,-11-3-31,0 0-33,1-8-2,-2-4-6,-9-7-4,2-2 1</inkml:trace>
          <inkml:trace contextRef="#ctx0" brushRef="#br0" timeOffset="4553.2604">312 1555 46,'0'0'68,"1"-13"-2,-1 13 1,-8 5 2,-29 8-32,21 14-11,-4 2-5,-9 10-2,0 4 2,-5 6-1,1-4-4,0 1-4,4-4-4,2-6-3,5-4-2,5-11-5,6-2-6,2-9-13,9-10-55,0 0-5,0 0-1,8-7-5,2-10-5</inkml:trace>
          <inkml:trace contextRef="#ctx0" brushRef="#br0" timeOffset="5140.294">459 1727 11,'-9'3'56,"9"-3"1,-10 0 5,10 0 3,0 0-38,0 0-4,0 0 0,6-5-1,-6 5 1,17-5-2,-2 1-3,11-1-7,-3 1-2,8 1-2,3-2-1,1 4-2,-3 1-2,-2 2-1,-1 6-1,-10 3 2,-7 3 0,-11 3 1,-6 5 1,-13 1-1,-6 1 2,-5-2 0,-3-3 1,2-2-1,3-5-2,7-3 0,6-5-1,14-4 0,0 0-1,18 9 0,6-5-3,5 1 1,2 2 1,1 4-1,-1 1 2,-5 1 2,-8-1 1,-9 3 1,-9 1 0,-9 0-3,-10-2-2,-6-2 0,-5-1 0,3 1 0,-2-7 0,4-1-44,9 1-36,0-5-4,16 0-5,-10 0-3,10 0-4</inkml:trace>
        </inkml:traceGroup>
        <inkml:traceGroup>
          <inkml:annotationXML>
            <emma:emma xmlns:emma="http://www.w3.org/2003/04/emma" version="1.0">
              <emma:interpretation id="{ECB9097A-0A85-468E-A6E2-BFF5C4C67789}" emma:medium="tactile" emma:mode="ink">
                <msink:context xmlns:msink="http://schemas.microsoft.com/ink/2010/main" type="inkWord" rotatedBoundingBox="16162,4503 16174,4709 15805,4731 15792,4525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°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942.3399">345 2491 31,'0'0'66,"0"0"3,0 0 3,0 0 1,-6 7-32,-5 3-4,0 2-8,-4 4-3,4 4-2,-2 2-1,7 5-5,4-4-16,7 1-2,14-4 0,9-6 0,8-7 0,7-7 0,3-7 0,1-9 0,-6-7 0,-2-2 0,-9-5 0,-11 2 0,-8 2 0,-11 2 0,-4 8 0,-13 4 0,-7 5 0,-4 7 0,-8 0 0,1 5-52,1 6-30,1-2-3,8 0-4,2-5-4,14-2 0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1.00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84D3818-68EA-46EB-8D7B-BF1CE8B5A638}" emma:medium="tactile" emma:mode="ink">
          <msink:context xmlns:msink="http://schemas.microsoft.com/ink/2010/main" type="inkDrawing" rotatedBoundingBox="7598,11514 13057,11369 13061,11531 7603,11676" semanticType="callout" shapeName="Other">
            <msink:destinationLink direction="with" ref="{0CD1DF18-8EC1-4BC5-9BC1-27BA4D66BD17}"/>
          </msink:context>
        </emma:interpretation>
      </emma:emma>
    </inkml:annotationXML>
    <inkml:trace contextRef="#ctx0" brushRef="#br0">241 185 11,'-17'-12'45,"4"0"0,-6 0 1,-20 1-30,21 2-2,2 2-5,2 2-2,-3 0 2,2 2 4,0 0 4,3 2 5,-2-3 3,3 4 0,2-2-1,9 2-2,-12 0-3,12 0-4,0 7-3,1 1-3,10 4-3,1 1-1,10 1 3,2 2 1,17-2 1,1 2 1,16-2-1,12-2 1,15-2-1,11-6 0,19-3-1,9-1-2,18-1-7,9-5 0,13-2 0,2 0 0,10-6 0,5 0 0,2 4 0,7 1 0,-1 0 0,4-2 0,2-2 0,0-2 0,0 3 0,0 1 0,-7 2 0,-1-2 0,-6 1 0,-5-1 0,-3 1 0,-9 2 0,-3-1 0,-10 1 0,-5 2 0,-9-2 0,-12 1 0,-12 5 0,-15 2 0,-17 0 0,-14 0 0,-18 1 0,-15 8 0,-21 3-64,-19-1-22,-20 1-1,-27-5-5,-13 3-2,-26-10 6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27.0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0184560-D1C3-40A4-8608-BF5CC219CD69}" emma:medium="tactile" emma:mode="ink">
          <msink:context xmlns:msink="http://schemas.microsoft.com/ink/2010/main" type="inkDrawing" rotatedBoundingBox="16908,1826 17158,4668 16751,4704 16501,1862" semanticType="verticalRange" shapeName="Other">
            <msink:sourceLink direction="with" ref="{1D463EFB-CF20-49E4-BE1E-0E703A455684}"/>
          </msink:context>
        </emma:interpretation>
      </emma:emma>
    </inkml:annotationXML>
    <inkml:trace contextRef="#ctx0" brushRef="#br0">12 32 20,'-8'-8'69,"8"-1"4,0 9-3,-9-10-3,9 10-29,0 0-10,0 0-18,5-6-1,4 6-3,6 1-3,3 1 0,8 2-2,9 5-1,-5-9 2,6 11-2,-6-3 2,5 2 0,-9-6-1,4 6 0,-9-8 0,-9 1-1,2 4 0,-5-6 0,-9-1-1,11 7 1,-11-7 0,6 20 2,-4-1 2,0 4 1,-1 11 2,3 10 3,-1 10 1,4 14 1,2 15-1,3 13 0,0 9-1,3 16-1,0 3-3,3 7-1,-1 5-2,-3-4-3,1-2 0,-2-4 0,1-4 0,-2-10 0,2-7 0,-4-10 0,1-8 0,-3-8 0,-1-10 0,-2-7 0,-3-8 0,-1-3 0,-1-9 0,-4-5 0,-1-5 0,-1-2 0,0-2 0,0-5 0,1-2 0,1-1 0,0-1 0,0-2 0,-2-3 0,2 0 0,-1-3 0,-3 2 0,-6-1 0,-4 1 0,-1-2 0,-8-1 0,-1 2 0,-3 0 0,0-4 0,1 0 0,4-2 0,5-2 0,3-1 0,6 1 0,12-4 0,-11 2 0,11-2 0,0 9 0,0-9 0,11 11 0,-2-8 0,2 3-77,5 4-7,1-7-1,2 2-8,-5-8-4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8:51.78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4B4200B-83CB-4C51-9893-497C5273CA9E}" emma:medium="tactile" emma:mode="ink">
          <msink:context xmlns:msink="http://schemas.microsoft.com/ink/2010/main" type="writingRegion" rotatedBoundingBox="410,2697 18904,1769 19534,14331 1041,15259"/>
        </emma:interpretation>
      </emma:emma>
    </inkml:annotationXML>
    <inkml:traceGroup>
      <inkml:annotationXML>
        <emma:emma xmlns:emma="http://www.w3.org/2003/04/emma" version="1.0">
          <emma:interpretation id="{E178A859-D430-44BC-9DAC-FCCE7EB933F1}" emma:medium="tactile" emma:mode="ink">
            <msink:context xmlns:msink="http://schemas.microsoft.com/ink/2010/main" type="paragraph" rotatedBoundingBox="431,2609 14295,2302 14324,3620 461,3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9524E4-9B4D-480B-97F0-0AAC69B190E3}" emma:medium="tactile" emma:mode="ink">
              <msink:context xmlns:msink="http://schemas.microsoft.com/ink/2010/main" type="line" rotatedBoundingBox="431,2609 14295,2302 14324,3620 461,3927"/>
            </emma:interpretation>
          </emma:emma>
        </inkml:annotationXML>
        <inkml:traceGroup>
          <inkml:annotationXML>
            <emma:emma xmlns:emma="http://www.w3.org/2003/04/emma" version="1.0">
              <emma:interpretation id="{72C551AE-427E-48A9-BA5D-720CD708818C}" emma:medium="tactile" emma:mode="ink">
                <msink:context xmlns:msink="http://schemas.microsoft.com/ink/2010/main" type="inkWord" rotatedBoundingBox="431,2609 5386,2499 5415,3817 461,3927"/>
              </emma:interpretation>
              <emma:one-of disjunction-type="recognition" id="oneOf0">
                <emma:interpretation id="interp0" emma:lang="ko-KR" emma:confidence="0">
                  <emma:literal>惏</emma:literal>
                </emma:interpretation>
                <emma:interpretation id="interp1" emma:lang="ko-KR" emma:confidence="0">
                  <emma:literal>炳</emma:literal>
                </emma:interpretation>
                <emma:interpretation id="interp2" emma:lang="ko-KR" emma:confidence="0">
                  <emma:literal>啾</emma:literal>
                </emma:interpretation>
                <emma:interpretation id="interp3" emma:lang="ko-KR" emma:confidence="0">
                  <emma:literal>峽</emma:literal>
                </emma:interpretation>
                <emma:interpretation id="interp4" emma:lang="ko-KR" emma:confidence="0">
                  <emma:literal>썌</emma:literal>
                </emma:interpretation>
              </emma:one-of>
            </emma:emma>
          </inkml:annotationXML>
          <inkml:trace contextRef="#ctx0" brushRef="#br0">-5964-2773 39,'0'0'50,"0"-4"1,2-6 2,2-16-14,4 10-17,-1-1 2,-2-5 0,7-1 2,-5 3 0,-2-1 1,-2 5-3,-3 1-8,0 5-6,0 0-6,0 10-1,-17 0 0,-2 1 0,-2 11 2,-2 5 0,-2 7 0,-4-2 1,-1 7 0,3-1 0,7 2 0,9-2-2,3-2 0,8-7-1,4-7-1,14-2 2,6-4-2,5-6-1,4-2 0,1-5-2,0-1 0,-3-3-2,-2 4 0,-5 4-1,-4 3 1,-2 0 3,-6 10 0,-4 9 4,-3 5 0,-2 6 1,-3 9 2,0 5-5,-8 2-2,-5 10 0,-5-2 0,-4 0 0,-3 0 0,-8-3 0,1-6 0,-4-8 0,3-3 0,0-11 0,3-9 0,6-1 0,2-10-41,12-9-41,7-10-5,3-12-3,17-5-5,2-11-1</inkml:trace>
          <inkml:trace contextRef="#ctx0" brushRef="#br0" timeOffset="547.0313">-5796-2817 41,'0'0'52,"11"-15"2,-2 12 4,-3-21-11,3 24-18,1 12 1,-1 0 1,1 9 2,-2 5 2,-3 5-3,1 4-5,-5-1-7,0 2-8,-1-5-2,0-1-10,-2-5 0,-5-11 0,7-14 0,-14 12 0,14-12 0,-8-12 0,3-3 0,2-9 0,2-4 0,2 0 0,2-1 0,4 1 0,-1 4 0,7 4 0,0 5 0,3 7 0,2 6 0,1 2 0,2 7 0,4 2 0,-1 1 0,2-1 0,1 2 0,-3-5 0,2-3 0,-3-3 0,-1-7 0,-6-6 0,-3-6 0,-4-7 0,-8-5 0,-4-2 0,-8-7 0,-1-2 0,-3 2 0,2 2 0,1 1 0,2 8 0,1-2 0,9 12 0,0 3-70,5 6-18,6 8-1,-11 2-8,16-3-1</inkml:trace>
          <inkml:trace contextRef="#ctx0" brushRef="#br0" timeOffset="11473.6562">-2595-3184 35,'0'-11'49,"0"-3"2,0-1-2,3 0-26,2 3 0,1 1-4,1 1-2,-7 10 1,6-12-1,-6 12-1,0 0 3,0 0 1,0 0 1,10 21 0,-10 9-1,0 9 0,0 16 0,0 8 1,-1 7-3,-1 3-6,-1 3-10,1-6-2,2-5 0,0-9 0,-3-16 0,3-5 0,0-12 0,0-9 0,0-5 0,0-9 0,0 0 0,0 0 0,0 0 0,-5-11 0,5 4-24,0-8-57,0-4-6,0 1-1,2-1-6,6-2 0</inkml:trace>
          <inkml:trace contextRef="#ctx0" brushRef="#br0" timeOffset="-7112.4068">-4331-3320 74,'-13'-7'92,"5"1"-4,-2 2-8,10 4-2,0 0-1,-1 13-64,6-5-7,5 11-6,3 3-2,1 4 1,2 4 3,4-1 0,1 3 0,2-6-2,-3 4 0,3-1 0,0-3 0,-1-3 0,-2-3 0,-1 3-6,-3-3-36,-1-9-36,0 5-4,-4-11-5,2 0-3,-13-5-4</inkml:trace>
          <inkml:trace contextRef="#ctx0" brushRef="#br0" timeOffset="-7374.4218">-4193-3335 62,'15'-23'73,"4"2"-1,-4 0-4,1 0-2,22 2-42,-24 5-8,-5 4-7,1 2-3,-10 8 3,8 0 3,-8 6 4,-4 10 0,-10 8 1,-3 11-1,-9 5-1,-4 7-1,-2 3-14,-1 2 0,1-1 0,-1-7 0,8-4 0,4-7 0,4-5 0,5-9 0,5-6 0,1-4 0,6-9 0,0 8 0,0-8-34,0-7-45,7 1-3,-1-10-2,3 1-7,-2-11-2</inkml:trace>
          <inkml:trace contextRef="#ctx0" brushRef="#br0" timeOffset="-6649.3803">-3929-3037 61,'0'0'67,"0"0"-1,10-2-4,-10 2-3,2 32-24,1-39-29,-3 7 6,0 0 3,10-2-1,-10 2 2,13-4-1,-1 0-1,3 3-2,6-1-5,-1 2-4,0 5-3,3 3-1,-4 8 0,-1 8 0,-9 2 1,-6 9 1,-6 2 1,-9 5 1,-7 2 1,-4 1 1,0-9 1,-1-1-1,2-6 0,6-5 1,8-4-1,8-4 0,2-6-2,13-7-3,7 3 0,5-6 0,3 1 0,2-1 0,1 0 0,-1-3 0,-2 1 0,-7-3-5,-1 4-33,1 1-42,-23 0-3,14-6-2,-14 6-6,-2-9 0</inkml:trace>
          <inkml:trace contextRef="#ctx0" brushRef="#br0" timeOffset="-3450.1973">-3498-3141 39,'0'0'82,"0"0"-2,0 0-4,0 0-5,0 0 0,0 0-54,0 0-5,10-2-4,0 0-1,3 1 1,5-4-1,4-2 1,3 0 0,4-1-2,3 0-2,2 2-2,0-2-1,-3 1 0,-1 3-2,-5 2-2,-2 0-3,-4-2-4,-2 4-8,-17 0-14,13 2-14,-13-2-32,-1 18-2,-6-7-4,-11 1 1</inkml:trace>
          <inkml:trace contextRef="#ctx0" brushRef="#br0" timeOffset="-3238.1852">-3429-3001 58,'-18'10'85,"8"3"-5,10-13-4,-5 10-3,5-10-1,15 0-59,3 2-8,5 0-4,4-2 0,2 1 1,7-1-1,-3 0-1,0 0-1,-2 0-5,-5 0-10,-1-1-19,-6 2-37,-1-1-3,0 0-5,-8-1-2,3 0-1</inkml:trace>
          <inkml:trace contextRef="#ctx0" brushRef="#br0" timeOffset="-1898.1085">-7298-3237 49,'-16'0'65,"4"0"-2,-6 1-2,6 3-4,12-4-40,-13 23-3,6-5-1,-3 9 4,2 11 3,0 9 2,0 8 2,-2 12 0,1 3-1,-3 3-6,1-2-4,0-4-6,0-6-2,3-13-5,1-11 0,2-12 0,1-6 0,4-19 0,0 0 0,0 0 0,7-16 0,0-10 0,1-9 0,4-10 0,0-7 0,-3-7 0,2-4 0,0-2 0,-3-1 0,4 1 0,1-2 0,-1 8 0,4 4 0,0 7 0,-1 8 0,3 7 0,-2 8 0,-3 10 0,0 14 0,0 4 0,1 13 0,-2 18 0,3 8 0,0 10 0,0 8 0,-1 8 0,3 1 0,-2-3 0,-2-2 0,-2-8 0,-3-9 0,0-9 0,-2-9 0,-4-9 0,1-3 0,-3-7 0,0-10 0,0-27-46,0 27-36,-9 0-4,-1-4-4,-6-5-2,4 5-3</inkml:trace>
          <inkml:trace contextRef="#ctx0" brushRef="#br0" timeOffset="-1719.0983">-7303-2662 23,'-25'-2'87,"2"-4"1,7 5-4,-1-4-6,6 2-2,28-5-44,-17 8-16,4-10-9,7 4-5,3-1-2,6-5-1,3 6-1,7-4-2,0 0-9,-1 0-22,7 3-42,-7 1 0,3 1-5,-7-1-4,1-3-3</inkml:trace>
          <inkml:trace contextRef="#ctx0" brushRef="#br0" timeOffset="-1361.0778">-6815-2993 36,'17'-12'82,"-7"-2"-3,0 6-4,-10 8-4,0 0-2,-19 7-50,4 10-10,-3 8-8,-2-3 0,-2 5 0,1-1 1,2-1 0,4-8 0,7 1 1,2-1 0,6-5 0,7 1-1,5 2 0,10 0 0,-2 4 0,3 2 0,2 0-1,-5-3 1,-4 3 1,-9-1 2,-7 1 1,-3-1 1,-12-1 0,-5-3 0,-6 1-2,-1-2-5,2-3 0,0 1 0,2-10 0,11 0-32,12-3-46,-12-11-4,17-5-3,6-11-6,14-2-3</inkml:trace>
          <inkml:trace contextRef="#ctx0" brushRef="#br0" timeOffset="-960.0549">-6506-3024 18,'11'-9'82,"-11"9"-1,0 0-3,-13 19-5,-8-3-2,-1-9-25,-6 19-46,3 1-1,2 4 1,-1-3 1,5-2-1,7-7 0,4-2 1,2-8 1,6-9 0,2 17 0,9-12-1,3-3 0,9 1 0,3-1 0,4-2-2,0 1 0,-1 2 0,0-1-1,-3 6 1,-9 6 1,-3 3 2,-10 5 2,-4 3 1,-10 6 3,-6 0 1,-7 3 1,-4-5-1,-1-1 1,-5-7-10,5-4 0,-2-5 0,8-1 0,3-10 0,3-30-64,11 44-18,5-28 0,6-6-7,5-11-7,11-3 2</inkml:trace>
          <inkml:trace contextRef="#ctx0" brushRef="#br0" timeOffset="-745.0423">-6363-2908 7,'26'0'91,"-10"0"-1,2 12-6,-6 7-4,-5 2-1,-6 6-2,-1 4-76,0 2-1,-5 4 2,2-2-2,2-3 0,-2-5 0,0-8 0,3-5 0,0-4-4,0-10-49,0 0-26,1-13-1,-1-10-5,0-6-7,0-9-1</inkml:trace>
          <inkml:trace contextRef="#ctx0" brushRef="#br0" timeOffset="-594.034">-6313-3034 11,'-4'-20'97,"-1"4"-2,-3 1-6,1 2-12,-1 1-5,8 12-15,-10-5-103,6 9-32,2 9-6,0 2-5,2 2-5,3-1 4</inkml:trace>
        </inkml:traceGroup>
        <inkml:traceGroup>
          <inkml:annotationXML>
            <emma:emma xmlns:emma="http://www.w3.org/2003/04/emma" version="1.0">
              <emma:interpretation id="{AC0FD5F4-DCF8-4727-80FF-1F512C25621C}" emma:medium="tactile" emma:mode="ink">
                <msink:context xmlns:msink="http://schemas.microsoft.com/ink/2010/main" type="inkWord" rotatedBoundingBox="5750,3336 5963,3332 5970,3655 5757,3659"/>
              </emma:interpretation>
              <emma:one-of disjunction-type="recognition" id="oneOf1">
                <emma:interpretation id="interp5" emma:lang="ko-KR" emma:confidence="0">
                  <emma:literal>,</emma:literal>
                </emma:interpretation>
                <emma:interpretation id="interp6" emma:lang="ko-KR" emma:confidence="0">
                  <emma:literal>)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3</emma:literal>
                </emma:interpretation>
                <emma:interpretation id="interp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1839.6772">-2112-2668 12,'13'0'81,"0"0"0,3-3-2,1 3-4,2 5-3,-17 6-38,16 8-20,-6 3-5,0 10-3,-6 2-1,-6 5-1,-13-3 1,-3 0-1,-5-10-2,-8 1-9,-3-5-31,-1-12-37,9-4-1,1-10-6,11-9-5,6-11-2</inkml:trace>
        </inkml:traceGroup>
        <inkml:traceGroup>
          <inkml:annotationXML>
            <emma:emma xmlns:emma="http://www.w3.org/2003/04/emma" version="1.0">
              <emma:interpretation id="{EF991FC4-3CFB-4C30-B9D5-C2168FFC4AEF}" emma:medium="tactile" emma:mode="ink">
                <msink:context xmlns:msink="http://schemas.microsoft.com/ink/2010/main" type="inkWord" rotatedBoundingBox="6598,2724 7056,2714 7069,3270 6610,3280"/>
              </emma:interpretation>
              <emma:one-of disjunction-type="recognition" id="oneOf2">
                <emma:interpretation id="interp10" emma:lang="ko-KR" emma:confidence="0">
                  <emma:literal>X</emma:literal>
                </emma:interpretation>
                <emma:interpretation id="interp11" emma:lang="ko-KR" emma:confidence="0">
                  <emma:literal>Ⅹ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ⅹ</emma:literal>
                </emma:interpretation>
                <emma:interpretation id="interp1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2681.7254">-1297-3200 3,'-15'-10'91,"6"8"0,-4-2-6,13 4-6,-16 0-1,16 0-2,3 16-70,10 2-6,4 2 0,0 8 0,8 2 2,0 1-2,6 1 0,2 2 0,6 0 0,-6-3 0,0 0 0,0-3 0,-3-4 0,-1 1-17,-3 4-38,-6-16-25,-1-3-2,-5-9-7,3-1-5,-6-2 5</inkml:trace>
          <inkml:trace contextRef="#ctx0" brushRef="#br0" timeOffset="12433.7112">-986-3239 23,'18'-14'78,"-1"5"1,-5-2-4,1 5-5,-13 6-3,8-11-46,-8 11-4,0 17-4,-11 2-1,-4 7 2,-5 9 1,-6 7 2,-2 5-7,-5 10-10,-1-4 0,6 2 0,0-4 0,5-10 0,1-5 0,7-3 0,4-7 0,4-10 0,-1-7 0,8-9 0,-11 0 0,-36-8-73,47-6-13,0-14 0,0-2-7,-5-8-4</inkml:trace>
        </inkml:traceGroup>
        <inkml:traceGroup>
          <inkml:annotationXML>
            <emma:emma xmlns:emma="http://www.w3.org/2003/04/emma" version="1.0">
              <emma:interpretation id="{A961ADD8-43E1-44E2-BC13-9BBBC1016CE4}" emma:medium="tactile" emma:mode="ink">
                <msink:context xmlns:msink="http://schemas.microsoft.com/ink/2010/main" type="inkWord" rotatedBoundingBox="7222,3000 7764,2988 7775,3485 7233,3497"/>
              </emma:interpretation>
              <emma:one-of disjunction-type="recognition" id="oneOf3">
                <emma:interpretation id="interp15" emma:lang="ko-KR" emma:confidence="0">
                  <emma:literal>4</emma:literal>
                </emma:interpretation>
                <emma:interpretation id="interp16" emma:lang="ko-KR" emma:confidence="0">
                  <emma:literal>닝</emma:literal>
                </emma:interpretation>
                <emma:interpretation id="interp17" emma:lang="ko-KR" emma:confidence="0">
                  <emma:literal>나</emma:literal>
                </emma:interpretation>
                <emma:interpretation id="interp18" emma:lang="ko-KR" emma:confidence="0">
                  <emma:literal>라</emma:literal>
                </emma:interpretation>
                <emma:interpretation id="interp19" emma:lang="ko-KR" emma:confidence="0">
                  <emma:literal>닌</emma:literal>
                </emma:interpretation>
              </emma:one-of>
            </emma:emma>
          </inkml:annotationXML>
          <inkml:trace contextRef="#ctx0" brushRef="#br0" timeOffset="12991.7431">-688-2923 64,'0'0'91,"15"0"-7,-15 0-6,2 15-1,-6-6-3,-5 11-51,-1-2-19,2 0-2,-1 5-1,2 0 5,3-4 1,4-1-7,7-2 0,8-3 0,9-8 0,7-1 0,8-3 0,7-1 0,4-4 0,6-6 0,-3-2 0,-3-1 0,-4 0 0,-7 4 0,-4-3 0,-9 7 0,-11-4 0,-6 0-43,-9 9-40,0-13-4,-3 3-4,-9-2-3,1-4-1</inkml:trace>
          <inkml:trace contextRef="#ctx0" brushRef="#br0" timeOffset="13207.7555">-313-3014 38,'0'0'79,"-19"5"4,8 12-3,-1 6-2,-6 8 2,0 11-56,2 7-4,-3 6-3,4-2-5,-2 0-12,3-3 0,2-11 0,7-8 0,-1-6 0,5-6 0,1-19-14,0 9-64,11-9-4,0-10-2,3-14-6,3-5-4</inkml:trace>
        </inkml:traceGroup>
        <inkml:traceGroup>
          <inkml:annotationXML>
            <emma:emma xmlns:emma="http://www.w3.org/2003/04/emma" version="1.0">
              <emma:interpretation id="{1F574617-E36D-4885-81F8-85B3F6C70DE6}" emma:medium="tactile" emma:mode="ink">
                <msink:context xmlns:msink="http://schemas.microsoft.com/ink/2010/main" type="inkWord" rotatedBoundingBox="7885,2832 8422,2821 8429,3130 7892,3142"/>
              </emma:interpretation>
              <emma:one-of disjunction-type="recognition" id="oneOf4">
                <emma:interpretation id="interp20" emma:lang="ko-KR" emma:confidence="0">
                  <emma:literal>5</emma:literal>
                </emma:interpretation>
                <emma:interpretation id="interp21" emma:lang="ko-KR" emma:confidence="0">
                  <emma:literal>고</emma:literal>
                </emma:interpretation>
                <emma:interpretation id="interp22" emma:lang="ko-KR" emma:confidence="0">
                  <emma:literal>소</emma:literal>
                </emma:interpretation>
                <emma:interpretation id="interp23" emma:lang="ko-KR" emma:confidence="0">
                  <emma:literal>」</emma:literal>
                </emma:interpretation>
                <emma:interpretation id="interp2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13786.7886">74-3017 1,'-40'28'87,"8"-9"1,9-1-7,4-5-2,7-3-1,6 36-13,6-46-48,12 7-6,5-4-7,0 2-4,8-3 0,0-2 0,8 0 0,-2 0 0,4-4 0,2-3 0,-2 1 0,-1-5 0,2 8 0,-7-5-40,4-4-39,5 4-4,-5-9-3,2-1-4,-5-5-1</inkml:trace>
          <inkml:trace contextRef="#ctx0" brushRef="#br0" timeOffset="13572.7763">0-3102 22,'0'0'93,"0"0"-2,0 0-5,0 0-5,0 0 0,0-13-24,0 13-57,17-5 0,-6 2 0,10 0 0,1-1 0,5 0 0,1-3 0,6 1 0,0 2 0,-4-3 0,-1 0 0,-1 2 0,-4-1 0,-2 4 0,-10-1 0,-1 3-44,-11 0-39,0 0-2,0 16-5,-18-5-3,-2 9 2</inkml:trace>
        </inkml:traceGroup>
        <inkml:traceGroup>
          <inkml:annotationXML>
            <emma:emma xmlns:emma="http://www.w3.org/2003/04/emma" version="1.0">
              <emma:interpretation id="{5C7A61B9-2641-4C6F-813E-41AACE741E54}" emma:medium="tactile" emma:mode="ink">
                <msink:context xmlns:msink="http://schemas.microsoft.com/ink/2010/main" type="inkWord" rotatedBoundingBox="8647,2825 9013,2817 9019,3096 8653,3104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4069.8048">796-3151 83,'0'0'88,"3"9"-4,-9 8-4,-11 1 0,-1 6-2,6-2-65,-7 6-8,4 9-5,6-2 0,9-6 0,12-10 0,12-9 0,15-9 0,9-4 0,3-14 0,-1-12 0,0-4 0,-9-4 0,-13-1 0,-10-1 0,-17 11 0,-10-1 0,-13 11 0,-10 6 0,-3 12 0,-2 7-55,-2 3-32,6 6 0,4-9-6,11 9-6</inkml:trace>
        </inkml:traceGroup>
        <inkml:traceGroup>
          <inkml:annotationXML>
            <emma:emma xmlns:emma="http://www.w3.org/2003/04/emma" version="1.0">
              <emma:interpretation id="{2073897F-EE89-4290-9D74-DF159D5F4EFC}" emma:medium="tactile" emma:mode="ink">
                <msink:context xmlns:msink="http://schemas.microsoft.com/ink/2010/main" type="inkWord" rotatedBoundingBox="11105,2811 12095,2789 12110,3467 11120,3489"/>
              </emma:interpretation>
              <emma:one-of disjunction-type="recognition" id="oneOf6">
                <emma:interpretation id="interp30" emma:lang="ko-KR" emma:confidence="0">
                  <emma:literal>≠</emma:literal>
                </emma:interpretation>
                <emma:interpretation id="interp31" emma:lang="ko-KR" emma:confidence="0">
                  <emma:literal>무</emma:literal>
                </emma:interpretation>
                <emma:interpretation id="interp32" emma:lang="ko-KR" emma:confidence="0">
                  <emma:literal>개</emma:literal>
                </emma:interpretation>
                <emma:interpretation id="interp33" emma:lang="ko-KR" emma:confidence="0">
                  <emma:literal>B</emma:literal>
                </emma:interpretation>
                <emma:interpretation id="interp34" emma:lang="ko-KR" emma:confidence="0">
                  <emma:literal>누</emma:literal>
                </emma:interpretation>
              </emma:one-of>
            </emma:emma>
          </inkml:annotationXML>
          <inkml:trace contextRef="#ctx0" brushRef="#br0" timeOffset="21012.2019">3164-2933 45,'0'0'66,"0"0"0,0 0-3,12-15-1,-27 10-33,23 0-8,15 2-3,3 3-2,10-3 0,5 0 1,12-7 0,2 4-1,9-6-4,0 2-3,0-1-3,-1 0-3,-2 1 0,-2 2-2,-5 3-1,-6 2 1,-9 0-1,-5 0 1,-5 3-1,-7-1-1,-4 0-1,-5-1-2,-13 2-7,0 0-12,0 0-19,-5 4-33,-10 0-3,3 4-4,-11-2-3,2 2 4</inkml:trace>
          <inkml:trace contextRef="#ctx0" brushRef="#br0" timeOffset="21379.2228">3245-2798 52,'-22'10'62,"6"-4"-3,0 1 0,8-2-4,8-5-37,-6 10-10,6-10 5,15 9 3,6-6 4,10-3 3,9-3-1,13-6 0,8 0 0,13-1-8,5 1-5,1 0-3,-2-1-2,2 1-3,-11 5 0,-8-1 1,-8 1-1,-13 1 0,-10-2 1,-7 2-1,-7 0-4,-16 3-4,0 0-8,0 0-9,-11-7-12,-6 1-13,-4 1-27,0-8-5,2 1-1,-3-4 3</inkml:trace>
          <inkml:trace contextRef="#ctx0" brushRef="#br0" timeOffset="21807.2473">3709-3189 51,'-20'0'70,"0"0"-3,1-4-2,2 2-5,2-5-24,7 6-31,0 1 0,8 0 2,0 0 3,-1 10 2,6-4 1,13 1 0,6-1 1,9 3-1,2 0-1,14 2-6,-3 0-2,8 0-1,0-1-2,-3-1 0,-6 2-1,0 5 0,-8-2 1,-11 3 1,-4 5-1,-17 7 3,-9 8 0,-15 5 1,-12 8-1,-12 2 3,-3 2-2,-7-1-2,2-3 1,2-7-1,7-11-8,12-4-6,7-13-30,12-4-37,11-11-1,6-9-6,11-6-4,2-15-3</inkml:trace>
        </inkml:traceGroup>
        <inkml:traceGroup>
          <inkml:annotationXML>
            <emma:emma xmlns:emma="http://www.w3.org/2003/04/emma" version="1.0">
              <emma:interpretation id="{B28C4CEB-6FDB-49E6-A65A-E190798E09B1}" emma:medium="tactile" emma:mode="ink">
                <msink:context xmlns:msink="http://schemas.microsoft.com/ink/2010/main" type="inkWord" rotatedBoundingBox="13153,2517 13626,2506 13640,3148 13167,3159"/>
              </emma:interpretation>
              <emma:one-of disjunction-type="recognition" id="oneOf7">
                <emma:interpretation id="interp35" emma:lang="ko-KR" emma:confidence="0">
                  <emma:literal>×</emma:literal>
                </emma:interpretation>
                <emma:interpretation id="interp36" emma:lang="ko-KR" emma:confidence="0">
                  <emma:literal>Ⅹ</emma:literal>
                </emma:interpretation>
                <emma:interpretation id="interp37" emma:lang="ko-KR" emma:confidence="0">
                  <emma:literal>ⅹ</emma:literal>
                </emma:interpretation>
                <emma:interpretation id="interp38" emma:lang="ko-KR" emma:confidence="0">
                  <emma:literal>X</emma:literal>
                </emma:interpretation>
                <emma:interpretation id="interp3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23595.3494">5557-3460 12,'15'-12'57,"4"3"0,-5-1-2,-2 4 7,-3 6-24,-5 4-4,-4 17-1,-12 7 0,-5 11 0,-9 7 1,-2 5 1,-6 11-7,-3-3-28,3 5 0,2-6 0,5-6 0,1-7 0,9-11 0,3-5 0,6-10 0,1-7 0,7-12 0,0 0 0,-4-13-11,4-3-71,1-7-2,3-8-4,-4-7-4,5 0-4</inkml:trace>
          <inkml:trace contextRef="#ctx0" brushRef="#br0" timeOffset="23830.363">5248-3265 20,'-10'-24'86,"-2"2"1,4 7-7,-3 7-3,11 8-1,27 0-41,-27 8-13,11 7-7,1 14-7,6 0-3,6 9-5,4 1 0,8 3 0,3 0 0,1 3 0,-2-2 0,3-9 0,-5 1 0,-5-8 0,-3-6 0,-5-3 0,-9-8 0,-1-7-21,-1-3-60,-10-6-3,4-6-3,-6-8-5,3-2-4</inkml:trace>
        </inkml:traceGroup>
        <inkml:traceGroup>
          <inkml:annotationXML>
            <emma:emma xmlns:emma="http://www.w3.org/2003/04/emma" version="1.0">
              <emma:interpretation id="{F080CC0D-D473-47B8-9598-D981E79FF827}" emma:medium="tactile" emma:mode="ink">
                <msink:context xmlns:msink="http://schemas.microsoft.com/ink/2010/main" type="inkWord" rotatedBoundingBox="13895,2679 14303,2670 14310,2956 13902,2965"/>
              </emma:interpretation>
              <emma:one-of disjunction-type="recognition" id="oneOf8">
                <emma:interpretation id="interp40" emma:lang="ko-KR" emma:confidence="0">
                  <emma:literal>「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÷</emma:literal>
                </emma:interpretation>
                <emma:interpretation id="interp43" emma:lang="ko-KR" emma:confidence="0">
                  <emma:literal>‘</emma:literal>
                </emma:interpretation>
                <emma:interpretation id="interp4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4403.3958">6019-3109 44,'-30'24'94,"10"-6"-4,7-5-6,9-3-2,4-10-2,13-13-43,4 13-37,10 1 0,4 1 0,6 0 0,-2 2 0,3-2 0,-6-1-70,-2-1-11,1-5-1,-13-6-7,-2 2-6,-10-9 1</inkml:trace>
          <inkml:trace contextRef="#ctx0" brushRef="#br0" timeOffset="24225.3856">5994-3320 48,'-9'3'88,"9"-3"-1,-14 3-4,14-3-2,-9 0-4,9 0-52,0 0-9,5-4-10,6 3-6,7 0 0,5 0 0,5 1 0,7-3 0,3 0 0,3 0 0,-2 3 0,-1-1 0,-3-1 0,-6 2 0,-4 0 0,-10 0-39,-5 3-42,-10-3-3,2 9-4,-6 1-5,-17-4 0</inkml:trace>
        </inkml:traceGroup>
      </inkml:traceGroup>
    </inkml:traceGroup>
    <inkml:traceGroup>
      <inkml:annotationXML>
        <emma:emma xmlns:emma="http://www.w3.org/2003/04/emma" version="1.0">
          <emma:interpretation id="{62BD341C-4EF4-47E6-8ECE-8DB15DADBAF8}" emma:medium="tactile" emma:mode="ink">
            <msink:context xmlns:msink="http://schemas.microsoft.com/ink/2010/main" type="paragraph" rotatedBoundingBox="7922,6023 19089,5463 19137,6419 7970,69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074B901-2364-406E-8245-94845690B926}" emma:medium="tactile" emma:mode="ink">
              <msink:context xmlns:msink="http://schemas.microsoft.com/ink/2010/main" type="line" rotatedBoundingBox="7922,6023 19089,5463 19137,6419 7970,6979">
                <msink:destinationLink direction="with" ref="{DE47044E-2783-41F5-A113-F05308F865E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0C37AD9-63FF-4EA4-9793-400DBC5A2A26}" emma:medium="tactile" emma:mode="ink">
                <msink:context xmlns:msink="http://schemas.microsoft.com/ink/2010/main" type="inkWord" rotatedBoundingBox="7922,6023 8344,6002 8377,6641 7954,6663"/>
              </emma:interpretation>
              <emma:one-of disjunction-type="recognition" id="oneOf9">
                <emma:interpretation id="interp45" emma:lang="ko-KR" emma:confidence="0">
                  <emma:literal>×</emma:literal>
                </emma:interpretation>
                <emma:interpretation id="interp46" emma:lang="ko-KR" emma:confidence="0">
                  <emma:literal>Ⅹ</emma:literal>
                </emma:interpretation>
                <emma:interpretation id="interp47" emma:lang="ko-KR" emma:confidence="0">
                  <emma:literal>X</emma:literal>
                </emma:interpretation>
                <emma:interpretation id="interp48" emma:lang="ko-KR" emma:confidence="0">
                  <emma:literal>ⅹ</emma:literal>
                </emma:interpretation>
                <emma:interpretation id="interp4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4449.5424">381 67 73,'5'-12'77,"-1"-1"-3,2 2-3,-6-2-6,-31 4-37,31-1-13,0 10-8,0 0-3,0 0 2,0 0 3,-3 7 1,-3 12 3,-6 6 0,-5 9 1,-6 6 0,-7 11-1,-4 0-8,-1 3-5,-2-1 0,-1-7 0,5-5 0,4-7 0,5-10 0,8-4 0,6-7 0,2-5 0,8-8 0,-10 8 0,10-8 0,0 0-22,-2-6-58,2 6-3,0-23-3,2 7-5,-2-7-1</inkml:trace>
          <inkml:trace contextRef="#ctx0" brushRef="#br0" timeOffset="44711.5574">2 217 43,'-3'-24'83,"-1"5"-3,1 3-4,-1 3-5,4-34-25,0 47-19,0 0-11,0 0-8,7 16-1,1 3 0,4 9 1,3 6 2,6 7 0,-3 6-1,7 1-1,-1 2-6,3 0-2,-4-6 0,2-3 0,-2-6 0,-3-6 0,0-8 0,-2-4 0,-5-4-11,1-8-67,-1 1-4,-3-6-2,2-4-6,-4-10-3</inkml:trace>
        </inkml:traceGroup>
        <inkml:traceGroup>
          <inkml:annotationXML>
            <emma:emma xmlns:emma="http://www.w3.org/2003/04/emma" version="1.0">
              <emma:interpretation id="{FC3DA1B6-B93C-415D-B4E8-26CA4B1323D5}" emma:medium="tactile" emma:mode="ink">
                <msink:context xmlns:msink="http://schemas.microsoft.com/ink/2010/main" type="inkWord" rotatedBoundingBox="8506,6451 8536,6449 8557,6874 8528,6876"/>
              </emma:interpretation>
              <emma:one-of disjunction-type="recognition" id="oneOf10">
                <emma:interpretation id="interp50" emma:lang="ko-KR" emma:confidence="0">
                  <emma:literal>1</emma:literal>
                </emma:interpretation>
                <emma:interpretation id="interp51" emma:lang="ko-KR" emma:confidence="0">
                  <emma:literal>I</emma:literal>
                </emma:interpretation>
                <emma:interpretation id="interp52" emma:lang="ko-KR" emma:confidence="0">
                  <emma:literal>ㅣ</emma:literal>
                </emma:interpretation>
                <emma:interpretation id="interp53" emma:lang="ko-KR" emma:confidence="0">
                  <emma:literal>l</emma:literal>
                </emma:interpretation>
                <emma:interpretation id="interp5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4980.5728">580 445 0,'4'11'89,"0"5"1,-4 9-5,0 5-6,0 3 0,0 3-2,-10-1-74,10 4-2,0 2 1,0-6 0,0-2 2,0-11-4,0-8 0,0-4 0,0-10 0,0 9 0,0 28-52,2-56-27,-2-12-3,1-2-4,3-9-6,3-3-4</inkml:trace>
        </inkml:traceGroup>
        <inkml:traceGroup>
          <inkml:annotationXML>
            <emma:emma xmlns:emma="http://www.w3.org/2003/04/emma" version="1.0">
              <emma:interpretation id="{9867E710-FAF4-4627-90B7-9410394DE833}" emma:medium="tactile" emma:mode="ink">
                <msink:context xmlns:msink="http://schemas.microsoft.com/ink/2010/main" type="inkWord" rotatedBoundingBox="8854,6120 9337,6095 9361,6573 8877,6597"/>
              </emma:interpretation>
              <emma:one-of disjunction-type="recognition" id="oneOf11">
                <emma:interpretation id="interp55" emma:lang="ko-KR" emma:confidence="0">
                  <emma:literal>+</emma:literal>
                </emma:interpretation>
                <emma:interpretation id="interp56" emma:lang="ko-KR" emma:confidence="0">
                  <emma:literal>t</emma:literal>
                </emma:interpretation>
                <emma:interpretation id="interp57" emma:lang="ko-KR" emma:confidence="0">
                  <emma:literal>÷</emma:literal>
                </emma:interpretation>
                <emma:interpretation id="interp58" emma:lang="ko-KR" emma:confidence="0">
                  <emma:literal>十</emma:literal>
                </emma:interpretation>
                <emma:interpretation id="interp59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45511.6029">929 334 12,'0'0'83,"-6"0"0,6 0-3,-8 0-5,8 0-1,0 0-43,0 0-12,0 0-7,0 0-3,11-3-1,4 3 0,5-2 1,9-2-1,5-1-8,6-5 0,5 3 0,2 0 0,-1-1 0,0 0 0,-7 3 0,-2-2 0,-9 5 0,-7-2 0,-6 4 0,-7 0 0,-8 0-2,0 0-32,0 0-21,0 0-28,-12 0-1,12 0-5,-23-4-1</inkml:trace>
          <inkml:trace contextRef="#ctx0" brushRef="#br0" timeOffset="45760.6173">1187 111 22,'-12'-7'78,"4"5"0,-3 4-3,2 8-3,-2 5 2,4 4-44,0 13-12,5 5-5,-4 8 0,6 2 1,-2 0-1,2-3-2,1 1-11,3-8 0,-1-4 0,-1-10 0,1-3 0,1-5 0,-4-15 0,7 9-73,-7-9-10,11-2-1,-6-7-7,-2-7-4</inkml:trace>
        </inkml:traceGroup>
        <inkml:traceGroup>
          <inkml:annotationXML>
            <emma:emma xmlns:emma="http://www.w3.org/2003/04/emma" version="1.0">
              <emma:interpretation id="{88F696D0-3D62-4099-87E5-2C6C285AE52E}" emma:medium="tactile" emma:mode="ink">
                <msink:context xmlns:msink="http://schemas.microsoft.com/ink/2010/main" type="inkWord" rotatedBoundingBox="9535,6100 9925,6080 9951,6605 9562,6625"/>
              </emma:interpretation>
              <emma:one-of disjunction-type="recognition" id="oneOf12">
                <emma:interpretation id="interp60" emma:lang="ko-KR" emma:confidence="0">
                  <emma:literal>2</emma:literal>
                </emma:interpretation>
                <emma:interpretation id="interp61" emma:lang="ko-KR" emma:confidence="0">
                  <emma:literal>그</emma:literal>
                </emma:interpretation>
                <emma:interpretation id="interp62" emma:lang="ko-KR" emma:confidence="0">
                  <emma:literal>고</emma:literal>
                </emma:interpretation>
                <emma:interpretation id="interp63" emma:lang="ko-KR" emma:confidence="0">
                  <emma:literal>:</emma:literal>
                </emma:interpretation>
                <emma:interpretation id="interp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7970.7435">1707 184 46,'0'0'61,"-11"-15"5,10 7 3,1-1-29,0 9-1,-2-15-6,2 15-1,0-13-5,0 13-5,6-13-5,-6 13-5,17-15-5,-2 10-3,3 1-4,2 4 0,2 4 0,-2 9 1,2 4 1,-6 7-1,-4 11 1,-8 3 1,-4 8 0,-8 2 2,-9 2-1,-8-3 0,-3 0 1,-6-6 1,2-6-6,0-6 0,7-9 0,0-4 0,9-4 0,5-1 0,11-11 0,0 0 0,0 0 0,10 0 0,9-2 0,5-2 0,3-1 0,7 1 0,2 2 0,4 1 0,-2 1 0,-3-1 0,-3 1 0,-3 0 0,-8 0 0,-3 0 0,-5 0 0,-13 0 0,7 0 0,-7 0 0,0 0-46,0-15-35,0 15-4,-1-21-3,2 7-6,2-7 2</inkml:trace>
        </inkml:traceGroup>
        <inkml:traceGroup>
          <inkml:annotationXML>
            <emma:emma xmlns:emma="http://www.w3.org/2003/04/emma" version="1.0">
              <emma:interpretation id="{1650E081-753F-48F7-A571-8B60E818F43E}" emma:medium="tactile" emma:mode="ink">
                <msink:context xmlns:msink="http://schemas.microsoft.com/ink/2010/main" type="inkWord" rotatedBoundingBox="10064,6004 10507,5981 10538,6608 10096,6630"/>
              </emma:interpretation>
              <emma:one-of disjunction-type="recognition" id="oneOf13">
                <emma:interpretation id="interp65" emma:lang="ko-KR" emma:confidence="0">
                  <emma:literal>Ⅹ</emma:literal>
                </emma:interpretation>
                <emma:interpretation id="interp66" emma:lang="ko-KR" emma:confidence="0">
                  <emma:literal>X</emma:literal>
                </emma:interpretation>
                <emma:interpretation id="interp67" emma:lang="ko-KR" emma:confidence="0">
                  <emma:literal>×</emma:literal>
                </emma:interpretation>
                <emma:interpretation id="interp68" emma:lang="ko-KR" emma:confidence="0">
                  <emma:literal>ⅹ</emma:literal>
                </emma:interpretation>
                <emma:interpretation id="interp6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8295.7622">2485 28 55,'24'-18'82,"-1"5"-4,-9-1-6,-3 8-6,-11 6 3,0 0-58,-2 14-1,-7 7-2,-5 11 2,-7 3 2,-4 12 3,-3 7 2,-6 2-11,-1 4-6,0-6 0,2-1 0,2-4 0,3-7 0,2-7 0,6-10 0,5-6 0,3-6 0,4-9 0,8-4 0,-11-4 0,9-6-13,2-7-70,-5-8-2,5-5-4,-3-5-5,3-2-3</inkml:trace>
          <inkml:trace contextRef="#ctx0" brushRef="#br0" timeOffset="48536.7762">2133 191 44,'-5'-20'80,"2"6"-1,0 2-4,3 12-4,0-9-22,0 9-17,11 6-12,3 10-7,2 4-3,4 6 1,3 5 1,6 6 0,1 1-9,-1 4-3,2-2 0,1 0 0,-1-4 0,-4-2 0,0-6 0,-4-4 0,-6-6 0,1-2 0,-4-5-25,-2-7-56,-1-1-2,-6-8-5,3-2-4,-3-9-2</inkml:trace>
        </inkml:traceGroup>
        <inkml:traceGroup>
          <inkml:annotationXML>
            <emma:emma xmlns:emma="http://www.w3.org/2003/04/emma" version="1.0">
              <emma:interpretation id="{17A9A7AA-978E-4CDE-A325-6BF76AD7A151}" emma:medium="tactile" emma:mode="ink">
                <msink:context xmlns:msink="http://schemas.microsoft.com/ink/2010/main" type="inkWord" rotatedBoundingBox="10624,6409 11120,6384 11141,6786 10645,6811"/>
              </emma:interpretation>
              <emma:one-of disjunction-type="recognition" id="oneOf14">
                <emma:interpretation id="interp70" emma:lang="ko-KR" emma:confidence="0">
                  <emma:literal>2</emma:literal>
                </emma:interpretation>
                <emma:interpretation id="interp71" emma:lang="ko-KR" emma:confidence="0">
                  <emma:literal>그</emma:literal>
                </emma:interpretation>
                <emma:interpretation id="interp72" emma:lang="ko-KR" emma:confidence="0">
                  <emma:literal>고</emma:literal>
                </emma:interpretation>
                <emma:interpretation id="interp73" emma:lang="ko-KR" emma:confidence="0">
                  <emma:literal>乙</emma:literal>
                </emma:interpretation>
                <emma:interpretation id="interp7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9006.8031">2689 450 31,'0'0'64,"-8"2"8,8-2 3,0 0-2,0 0-41,0 0-3,-4-6-2,4 6-5,3-12-5,4 6-7,1-2-4,5 0-4,2 3 0,4 1-2,2 1 1,-1 3-1,0 3 1,-1 9 1,-4 1 0,-4 7 1,-6 4 0,-5 10 1,-4 3 1,-9 0 0,-5 2 1,-2-4-1,-1 0-1,1-5 0,4-3 0,5-7-4,7-7 0,7-2 0,13-3 0,12-7 0,8-1 0,7 0 0,4-6 0,6-3 0,0 1 0,-5 1 0,-4-5 0,-4 9 0,-13-2-63,-10 0-20,-9 2-2,-8 3-6,-16-11-5,-9-1 3</inkml:trace>
        </inkml:traceGroup>
        <inkml:traceGroup>
          <inkml:annotationXML>
            <emma:emma xmlns:emma="http://www.w3.org/2003/04/emma" version="1.0">
              <emma:interpretation id="{BAC9BBDA-3ABD-4B65-8330-EF76222A0F90}" emma:medium="tactile" emma:mode="ink">
                <msink:context xmlns:msink="http://schemas.microsoft.com/ink/2010/main" type="inkWord" rotatedBoundingBox="11618,6010 12256,5978 12283,6508 11645,6540"/>
              </emma:interpretation>
              <emma:one-of disjunction-type="recognition" id="oneOf15">
                <emma:interpretation id="interp75" emma:lang="ko-KR" emma:confidence="0">
                  <emma:literal>+</emma:literal>
                </emma:interpretation>
                <emma:interpretation id="interp76" emma:lang="ko-KR" emma:confidence="0">
                  <emma:literal>÷</emma:literal>
                </emma:interpretation>
                <emma:interpretation id="interp77" emma:lang="ko-KR" emma:confidence="0">
                  <emma:literal>十</emma:literal>
                </emma:interpretation>
                <emma:interpretation id="interp78" emma:lang="ko-KR" emma:confidence="0">
                  <emma:literal>士</emma:literal>
                </emma:interpretation>
                <emma:interpretation id="interp7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1704.9574">3727 290 6,'7'-13'36,"-7"13"2,-7-15-24,7 15 8,-5-10 2,5 10 5,-12-11 4,12 11 3,-12-11-2,12 11 1,-11-9-3,11 9-5,-8-10-1,8 10-7,0 0-6,0 0-3,0 0-3,0 0-1,0 0 0,0 0 0,6 0 0,11 0 1,7 3 1,10-3 0,5 0 0,7 0-1,8-3-2,4-3-2,2 2-3,0-2 0,-8 1 0,-3 0 0,-7 2 0,-9 0 0,-6 3 0,-11-2 0,-3 2 0,-13 0-7,8 0-8,-8 0-19,-16-4-19,3 4-26,-8-2-3,2 2-3,-8-6-3</inkml:trace>
          <inkml:trace contextRef="#ctx0" brushRef="#br0" timeOffset="51953.9716">3993 35 50,'-19'-19'72,"7"10"-2,-2-2-4,6 7 0,8 4-37,0 0-2,-3 23-7,3 3-3,0 11-2,0 6 1,3 9 0,0-2-1,-3 5-4,2-2-4,-2-6-1,2-5-2,0-6 0,0-8-4,0-8 0,2-5-9,-4-15-17,0 0-50,17 3-3,-8-14-4,9-6-6,-2-13-4</inkml:trace>
        </inkml:traceGroup>
        <inkml:traceGroup>
          <inkml:annotationXML>
            <emma:emma xmlns:emma="http://www.w3.org/2003/04/emma" version="1.0">
              <emma:interpretation id="{A8F5F0BC-74E4-4906-8AB1-D0B703D66B00}" emma:medium="tactile" emma:mode="ink">
                <msink:context xmlns:msink="http://schemas.microsoft.com/ink/2010/main" type="inkWord" rotatedBoundingBox="12521,5908 12947,5887 12975,6463 12549,6484"/>
              </emma:interpretation>
              <emma:one-of disjunction-type="recognition" id="oneOf16">
                <emma:interpretation id="interp80" emma:lang="ko-KR" emma:confidence="0">
                  <emma:literal>2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z</emma:literal>
                </emma:interpretation>
                <emma:interpretation id="interp83" emma:lang="ko-KR" emma:confidence="0">
                  <emma:literal>乙</emma:literal>
                </emma:interpretation>
                <emma:interpretation id="interp8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2485.002">4648 22 10,'-19'-11'67,"19"11"5,-21-17 1,21 17-2,-19-14-28,13 6-4,6 8-11,-4-14-8,4 14-5,1-14-4,7 6-2,6-3-3,6 3-2,4-1-1,6 4-1,1-1-2,2 6 0,-4 0 0,-1 6 0,-5 10 1,-10 7 0,-6 8 1,-7 11 1,-10 3 0,-9 8 1,-5-3 1,-6 3-1,-4-3 1,2-4-1,-1-10 0,8-3-2,4-9-2,9-3 0,10-6 0,3-3 0,14-2 0,8-4 0,8-3 0,8-3 0,5 0 0,-1-3 0,4-2 0,-2-1 0,-5-2 0,-7 0 0,-3 5 0,-9-2 0,-8-30-47,-13 35-37,0 0-1,0 0-5,-22-2-5,7-1 1</inkml:trace>
        </inkml:traceGroup>
        <inkml:traceGroup>
          <inkml:annotationXML>
            <emma:emma xmlns:emma="http://www.w3.org/2003/04/emma" version="1.0">
              <emma:interpretation id="{DE76A515-C96C-4491-B5BB-E2E56FB053E5}" emma:medium="tactile" emma:mode="ink">
                <msink:context xmlns:msink="http://schemas.microsoft.com/ink/2010/main" type="inkWord" rotatedBoundingBox="13276,5815 13837,5787 13869,6430 13308,6459"/>
              </emma:interpretation>
              <emma:one-of disjunction-type="recognition" id="oneOf17">
                <emma:interpretation id="interp85" emma:lang="ko-KR" emma:confidence="0">
                  <emma:literal>×</emma:literal>
                </emma:interpretation>
                <emma:interpretation id="interp86" emma:lang="ko-KR" emma:confidence="0">
                  <emma:literal>Ⅹ</emma:literal>
                </emma:interpretation>
                <emma:interpretation id="interp87" emma:lang="ko-KR" emma:confidence="0">
                  <emma:literal>X</emma:literal>
                </emma:interpretation>
                <emma:interpretation id="interp88" emma:lang="ko-KR" emma:confidence="0">
                  <emma:literal>ⅹ</emma:literal>
                </emma:interpretation>
                <emma:interpretation id="interp8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53942.0853">5855-192 35,'17'-3'43,"-7"1"10,-5-19 6,-5 21-29,-2 17 4,-15 4 1,-4 6 5,-5 8 1,-5 8 1,-10 7-7,-5 3-8,-2 4-6,0 1-5,1-3-16,3-1 0,1-7 0,11-7 0,5-7 0,6-7 0,8-7 0,3-2 0,5-6 0,5-11 0,-6 9 0,6-9 0,0 0-25,3-7-54,5-3-2,-1-10-4,3 0-5,-4-8-3</inkml:trace>
          <inkml:trace contextRef="#ctx0" brushRef="#br0" timeOffset="54198.1">5362-54 63,'-9'-8'84,"9"8"-6,0 0-3,0 0-3,-4 8 1,9 6-60,10 11-4,7 3-4,3 8 2,9-3 1,3 8 0,3-3-1,2 2-1,0-6-3,-3-2-3,1-2 0,-9-7-8,-1-1-16,-9 17-50,-2-29-5,-1-4-4,-6-6-6,1-7-3</inkml:trace>
        </inkml:traceGroup>
        <inkml:traceGroup>
          <inkml:annotationXML>
            <emma:emma xmlns:emma="http://www.w3.org/2003/04/emma" version="1.0">
              <emma:interpretation id="{06F83DD1-BC09-4A57-8FB5-EFA5C416B6EC}" emma:medium="tactile" emma:mode="ink">
                <msink:context xmlns:msink="http://schemas.microsoft.com/ink/2010/main" type="inkWord" rotatedBoundingBox="13812,6210 14127,6194 14150,6666 13836,6682"/>
              </emma:interpretation>
              <emma:one-of disjunction-type="recognition" id="oneOf18">
                <emma:interpretation id="interp90" emma:lang="ko-KR" emma:confidence="0">
                  <emma:literal>3</emma:literal>
                </emma:interpretation>
                <emma:interpretation id="interp91" emma:lang="ko-KR" emma:confidence="0">
                  <emma:literal>)</emma:literal>
                </emma:interpretation>
                <emma:interpretation id="interp92" emma:lang="ko-KR" emma:confidence="0">
                  <emma:literal>?</emma:literal>
                </emma:interpretation>
                <emma:interpretation id="interp93" emma:lang="ko-KR" emma:confidence="0">
                  <emma:literal>]</emma:literal>
                </emma:interpretation>
                <emma:interpretation id="interp94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54681.1275">5893 222 54,'0'0'73,"-17"-5"0,17 5 0,-13-8-3,13 8-40,0 0-6,0 0-9,12-4-4,0 4-4,10 0-3,1 0-2,5 0-2,2 3 2,5 2-2,-2 0 0,-1 4-2,-5 2 4,-8 4 1,-4 3 2,-12 4 0,-4 0 0,-13 0 1,-4 2 0,-2-4 0,-2-1-2,5-3-1,5 2-1,9-5 1,8-1-1,13-2 0,6 3 1,3 2 0,0 3 1,-1-3 0,-8 4 1,-14-1-3,-8 1-2,-15 2 0,-10-4 0,-6-2 0,-4-1 0,-2-6 0,6 1 0,9-6-72,6-4-10,12-7-3,5-6-5,10 1-5</inkml:trace>
        </inkml:traceGroup>
        <inkml:traceGroup>
          <inkml:annotationXML>
            <emma:emma xmlns:emma="http://www.w3.org/2003/04/emma" version="1.0">
              <emma:interpretation id="{E17E6B0C-8005-4386-B33F-D3BB9A55B6C8}" emma:medium="tactile" emma:mode="ink">
                <msink:context xmlns:msink="http://schemas.microsoft.com/ink/2010/main" type="inkWord" rotatedBoundingBox="14568,5854 14995,5833 15018,6305 14592,6326"/>
              </emma:interpretation>
              <emma:one-of disjunction-type="recognition" id="oneOf19">
                <emma:interpretation id="interp95" emma:lang="ko-KR" emma:confidence="0">
                  <emma:literal>+</emma:literal>
                </emma:interpretation>
                <emma:interpretation id="interp96" emma:lang="ko-KR" emma:confidence="0">
                  <emma:literal>t</emma:literal>
                </emma:interpretation>
                <emma:interpretation id="interp97" emma:lang="ko-KR" emma:confidence="0">
                  <emma:literal>÷</emma:literal>
                </emma:interpretation>
                <emma:interpretation id="interp98" emma:lang="ko-KR" emma:confidence="0">
                  <emma:literal>十</emma:literal>
                </emma:interpretation>
                <emma:interpretation id="interp9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6525.2329">6638 35 37,'0'0'63,"-2"7"6,2-7 3,0 0-27,-8 0 0,8 0-5,0 0-5,0 0-7,0 0-6,0 0-5,6-1-6,-6 1-4,27-6-4,-8-1-1,11 4-1,5-2 0,5 1 0,0 2 0,2 0 0,-3 0-1,-4-1 1,-1 3-1,-9 0 0,-8 0-2,-2 0-3,-3 0-4,-12 0-8,10 0-19,-10 0-40,0 0-2,-10-2-5,10 2-3,-19-13 2</inkml:trace>
          <inkml:trace contextRef="#ctx0" brushRef="#br0" timeOffset="56767.2469">6885-154 50,'0'0'64,"-17"-9"0,17 9 3,-8 10 2,-34 6-33,41 11-5,0 8-7,-2 7-4,2 2 3,-1 5-2,2 0-4,0-3-5,0-5-5,0-7-3,4-4-2,0-12-2,0 0 0,-1-9-8,-3-9-31,12 7-38,-12-7-4,14-12-3,-9-7-5,6-1-5</inkml:trace>
        </inkml:traceGroup>
        <inkml:traceGroup>
          <inkml:annotationXML>
            <emma:emma xmlns:emma="http://www.w3.org/2003/04/emma" version="1.0">
              <emma:interpretation id="{6543B22B-7E6C-4795-A0B9-63FEC01D3372}" emma:medium="tactile" emma:mode="ink">
                <msink:context xmlns:msink="http://schemas.microsoft.com/ink/2010/main" type="inkWord" rotatedBoundingBox="15376,5801 15782,5780 15806,6259 15400,6279"/>
              </emma:interpretation>
              <emma:one-of disjunction-type="recognition" id="oneOf20">
                <emma:interpretation id="interp100" emma:lang="ko-KR" emma:confidence="0">
                  <emma:literal>2</emma:literal>
                </emma:interpretation>
                <emma:interpretation id="interp101" emma:lang="ko-KR" emma:confidence="0">
                  <emma:literal>그</emma:literal>
                </emma:interpretation>
                <emma:interpretation id="interp102" emma:lang="ko-KR" emma:confidence="0">
                  <emma:literal>고</emma:literal>
                </emma:interpretation>
                <emma:interpretation id="interp103" emma:lang="ko-KR" emma:confidence="0">
                  <emma:literal>z</emma:literal>
                </emma:interpretation>
                <emma:interpretation id="interp10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7493.2885">7527-137 43,'-8'-5'71,"-2"-2"-1,10 7-2,-13-27-15,13 18-22,0 9-8,6-8-8,6 1-8,6 3-4,-1 0-3,9 1-1,6 1 1,1 2-3,2 0 2,-7 3-1,1 10 0,-9 1 2,-2 3 1,-18 8 2,-3 1 4,-17 8 1,-10 2 2,-3 1 1,-6 4 2,-1-3 0,-1 0-2,7-5-1,3-2-3,8-9-1,8-1-1,4-6 1,10-1-1,2-6-1,13-1 1,5-3 0,7-3-1,6 0-2,6-1-2,4 0 0,1-6 0,-2 1 0,-1-1 0,-4 0 0,-7 1 0,-7 1 0,-9 0 0,-3 3-26,-10 1-27,0 0-28,-5 0-2,-5-6-5,10 6-5,-12-22 6</inkml:trace>
        </inkml:traceGroup>
        <inkml:traceGroup>
          <inkml:annotationXML>
            <emma:emma xmlns:emma="http://www.w3.org/2003/04/emma" version="1.0">
              <emma:interpretation id="{4E8FEC4E-36CF-4399-BB9C-FA661750EC8D}" emma:medium="tactile" emma:mode="ink">
                <msink:context xmlns:msink="http://schemas.microsoft.com/ink/2010/main" type="inkWord" rotatedBoundingBox="15975,5655 16675,5620 16710,6302 16009,6337"/>
              </emma:interpretation>
              <emma:one-of disjunction-type="recognition" id="oneOf21">
                <emma:interpretation id="interp105" emma:lang="ko-KR" emma:confidence="0">
                  <emma:literal>%</emma:literal>
                </emma:interpretation>
                <emma:interpretation id="interp106" emma:lang="ko-KR" emma:confidence="0">
                  <emma:literal>×</emma:literal>
                </emma:interpretation>
                <emma:interpretation id="interp107" emma:lang="ko-KR" emma:confidence="0">
                  <emma:literal>又</emma:literal>
                </emma:interpretation>
                <emma:interpretation id="interp108" emma:lang="ko-KR" emma:confidence="0">
                  <emma:literal>Ⅹ</emma:literal>
                </emma:interpretation>
                <emma:interpretation id="interp10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57839.3082">8674-372 16,'24'-9'65,"-5"6"0,-10 3-1,-9 0 3,-1 16 0,-16 6-45,-9 12-1,-12 10-2,-7 7 3,-10 12 2,-9 2 0,-3 5-6,-1-4-1,4-2-17,7-5 0,10-12 0,6-6 0,13-10 0,9-10 0,8-5 0,2-10 0,9-6 0,0 0 0,-10-16-78,12-2-5,0-11-1,8-8-9,-6-7-4</inkml:trace>
          <inkml:trace contextRef="#ctx0" brushRef="#br0" timeOffset="58094.3228">8128-205 17,'0'0'83,"-9"-9"-1,9 9-4,0 0-4,-7 9-1,7-9-23,5 26-41,4-4-2,4 4 0,5 5 3,3 2 1,5-1-1,1 2-10,4-1 0,0-2 0,2-2 0,-3-3 0,-5-6 0,-2-1 0,-5-6 0,-3-4-29,27-2-52,-42-7-3,16-4-3,-11-7-6,6-1-1</inkml:trace>
        </inkml:traceGroup>
        <inkml:traceGroup>
          <inkml:annotationXML>
            <emma:emma xmlns:emma="http://www.w3.org/2003/04/emma" version="1.0">
              <emma:interpretation id="{74D56261-0EB6-4F39-AA79-9499AD6A8147}" emma:medium="tactile" emma:mode="ink">
                <msink:context xmlns:msink="http://schemas.microsoft.com/ink/2010/main" type="inkWord" rotatedBoundingBox="16554,6014 17156,5984 17183,6517 16581,6547"/>
              </emma:interpretation>
              <emma:one-of disjunction-type="recognition" id="oneOf22">
                <emma:interpretation id="interp110" emma:lang="ko-KR" emma:confidence="0">
                  <emma:literal>4</emma:literal>
                </emma:interpretation>
                <emma:interpretation id="interp111" emma:lang="ko-KR" emma:confidence="0">
                  <emma:literal>u</emma:literal>
                </emma:interpretation>
                <emma:interpretation id="interp112" emma:lang="ko-KR" emma:confidence="0">
                  <emma:literal>닝</emma:literal>
                </emma:interpretation>
                <emma:interpretation id="interp113" emma:lang="ko-KR" emma:confidence="0">
                  <emma:literal>니</emma:literal>
                </emma:interpretation>
                <emma:interpretation id="interp11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58412.341">8718 8 22,'13'-5'85,"-1"5"-4,-12 0-2,8 12-3,-11-3-1,-6 0-22,-4 9-45,-5 6-2,-1 6 1,-2 0 2,1 1 1,5 0-10,4-5 0,7-1 0,4-3 0,8-2 0,7-4 0,10-4 0,7 0 0,6-5 0,5-2 0,5-1 0,2-4 0,2 0 0,1 0 0,0-4 0,-8-1 0,-5-1 0,-6-1 0,-5-6-25,-9 1-59,-8-3-4,-7 0-3,-5-3-4,-4-3-2</inkml:trace>
          <inkml:trace contextRef="#ctx0" brushRef="#br0" timeOffset="58631.3535">9115 38 73,'-8'13'88,"-2"6"0,-2 11-6,-4 2 0,1 9-2,-7 3-66,3 8-10,-1 2-4,2-3 0,2-3 0,3-9 0,-1-7 0,9-7 0,-2-15 0,7-10-63,0 0-20,1-7-2,10-14-7,-4-14-5,9 0 6</inkml:trace>
        </inkml:traceGroup>
        <inkml:traceGroup>
          <inkml:annotationXML>
            <emma:emma xmlns:emma="http://www.w3.org/2003/04/emma" version="1.0">
              <emma:interpretation id="{771FAC4C-5C09-4832-8A6A-2925DD80F481}" emma:medium="tactile" emma:mode="ink">
                <msink:context xmlns:msink="http://schemas.microsoft.com/ink/2010/main" type="inkWord" rotatedBoundingBox="17680,5773 18260,5744 18272,5987 17692,6016"/>
              </emma:interpretation>
              <emma:one-of disjunction-type="recognition" id="oneOf23">
                <emma:interpretation id="interp115" emma:lang="ko-KR" emma:confidence="0">
                  <emma:literal>二</emma:literal>
                </emma:interpretation>
                <emma:interpretation id="interp116" emma:lang="ko-KR" emma:confidence="0">
                  <emma:literal>=</emma:literal>
                </emma:interpretation>
                <emma:interpretation id="interp117" emma:lang="ko-KR" emma:confidence="0">
                  <emma:literal>ㄷ</emma:literal>
                </emma:interpretation>
                <emma:interpretation id="interp118" emma:lang="ko-KR" emma:confidence="0">
                  <emma:literal>느</emma:literal>
                </emma:interpretation>
                <emma:interpretation id="interp1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9550.4061">9828-85 62,'-31'12'84,"4"-2"-5,9-1-2,6-1-2,12-8-1,11 12-57,2-6-8,4 0-4,4 0 2,6-2-1,9 0 1,1-2-1,9-2-3,-1 0-3,0 0 0,-1-1 0,0 0 0,-6-4-6,-3 4-22,-3 2-25,-9-2-26,-2-1-1,-5-7-6,1 1-5,-4-8 4</inkml:trace>
          <inkml:trace contextRef="#ctx0" brushRef="#br0" timeOffset="59316.3927">9923-223 14,'-12'-3'73,"3"2"7,0-2-1,9 3-2,-12-6-30,12 6-6,-8-1-10,8 1-8,0 0-7,0 0-7,0 0-1,0 0 0,5 1-3,6-1-5,7 1 0,6-1 0,6 0 0,3 0 0,7-2 0,2-2 0,1-2 0,0 3 0,-3-2 0,-4 4 0,-7-1 0,-6 2-14,-10 0-31,-13 0-37,-4 6-2,-11-2-4,-5 5-3,-11 0 3</inkml:trace>
        </inkml:traceGroup>
        <inkml:traceGroup>
          <inkml:annotationXML>
            <emma:emma xmlns:emma="http://www.w3.org/2003/04/emma" version="1.0">
              <emma:interpretation id="{AB915559-2743-4526-BF06-53C9412A6DD6}" emma:medium="tactile" emma:mode="ink">
                <msink:context xmlns:msink="http://schemas.microsoft.com/ink/2010/main" type="inkWord" rotatedBoundingBox="18670,5698 19100,5676 19118,6040 18689,6062"/>
              </emma:interpretation>
              <emma:one-of disjunction-type="recognition" id="oneOf24">
                <emma:interpretation id="interp120" emma:lang="ko-KR" emma:confidence="0">
                  <emma:literal>0</emma:literal>
                </emma:interpretation>
                <emma:interpretation id="interp121" emma:lang="ko-KR" emma:confidence="0">
                  <emma:literal>〇</emma:literal>
                </emma:interpretation>
                <emma:interpretation id="interp122" emma:lang="ko-KR" emma:confidence="0">
                  <emma:literal>O</emma:literal>
                </emma:interpretation>
                <emma:interpretation id="interp123" emma:lang="ko-KR" emma:confidence="0">
                  <emma:literal>o</emma:literal>
                </emma:interpretation>
                <emma:interpretation id="interp1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9945.4287">10808-253 38,'11'0'53,"-11"0"-1,12-3 3,-12 3 10,-16 4-38,12 5 2,-8 7 0,-2 4 1,-2 8 3,1 1 1,3 6-5,4-2-8,8 5-7,11-7-12,13-3-2,11-8 0,13-9 0,3-8 0,6-7 0,-2-12 0,-7-8 0,-6-8 0,-12-3 0,-10-2 0,-15 0 0,-7 2 0,-16 3 0,-9 4 0,-6 6 0,-4 5 0,1 8 0,-3 5 0,0-30-38,2 69-43,6-22-4,8 6-3,-1-6-7,12 6 0</inkml:trace>
        </inkml:traceGroup>
      </inkml:traceGroup>
    </inkml:traceGroup>
    <inkml:traceGroup>
      <inkml:annotationXML>
        <emma:emma xmlns:emma="http://www.w3.org/2003/04/emma" version="1.0">
          <emma:interpretation id="{1A2D3EDC-3295-45A1-9FE2-32BF10B19E90}" emma:medium="tactile" emma:mode="ink">
            <msink:context xmlns:msink="http://schemas.microsoft.com/ink/2010/main" type="paragraph" rotatedBoundingBox="12289,7645 19117,7302 19174,8432 12346,8775" alignmentLevel="6"/>
          </emma:interpretation>
        </emma:emma>
      </inkml:annotationXML>
      <inkml:traceGroup>
        <inkml:annotationXML>
          <emma:emma xmlns:emma="http://www.w3.org/2003/04/emma" version="1.0">
            <emma:interpretation id="{9FF82407-F931-4A0A-847F-5D1D975063CD}" emma:medium="tactile" emma:mode="ink">
              <msink:context xmlns:msink="http://schemas.microsoft.com/ink/2010/main" type="line" rotatedBoundingBox="12289,7645 19117,7302 19174,8432 12346,8775">
                <msink:destinationLink direction="with" ref="{DE47044E-2783-41F5-A113-F05308F865E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F8361EC-498A-47E9-9047-08D9BF0542B2}" emma:medium="tactile" emma:mode="ink">
                <msink:context xmlns:msink="http://schemas.microsoft.com/ink/2010/main" type="inkWord" rotatedBoundingBox="12291,7677 12832,7650 12865,8318 12325,8345"/>
              </emma:interpretation>
              <emma:one-of disjunction-type="recognition" id="oneOf25">
                <emma:interpretation id="interp125" emma:lang="ko-KR" emma:confidence="0">
                  <emma:literal>2</emma:literal>
                </emma:interpretation>
                <emma:interpretation id="interp126" emma:lang="ko-KR" emma:confidence="0">
                  <emma:literal>고</emma:literal>
                </emma:interpretation>
                <emma:interpretation id="interp127" emma:lang="ko-KR" emma:confidence="0">
                  <emma:literal>z</emma:literal>
                </emma:interpretation>
                <emma:interpretation id="interp128" emma:lang="ko-KR" emma:confidence="0">
                  <emma:literal>그</emma:literal>
                </emma:interpretation>
                <emma:interpretation id="interp12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61930.5423">4437 1763 12,'0'0'69,"-13"-1"6,13 1 0,-14-12 0,6 7-24,8 5-9,0 0-9,-8-11-10,8 11-7,1-9-5,-1 9-4,22-14-4,-5 5-1,8-3-2,2 1 0,8 2 0,3 3-1,-3 2 0,2 3 0,-4 2-1,-3 9 1,-8 9 0,-6 5-1,-12 9 1,-7 3 0,-13 8 2,-11 5 0,-7 4 1,-5 4 1,-2-3 0,-3-5 2,0-3 0,5-3 0,9-10-2,6-2-3,8-6 0,10-7 0,6-1 0,13-3 0,10-6 0,6-4 0,9-1 0,8-2 0,6-1 0,0-4 0,4-2 0,-5-1 0,-2 0 0,-10-1 0,-4 1 0,-10-3 0,-6 7 0,-10-4-15,-9 7-40,4-13-27,-5 3 0,0 1-7,-5-6-3,6-2 4</inkml:trace>
        </inkml:traceGroup>
        <inkml:traceGroup>
          <inkml:annotationXML>
            <emma:emma xmlns:emma="http://www.w3.org/2003/04/emma" version="1.0">
              <emma:interpretation id="{E87B8D93-C741-49FC-865C-25F9C9E1F50A}" emma:medium="tactile" emma:mode="ink">
                <msink:context xmlns:msink="http://schemas.microsoft.com/ink/2010/main" type="inkWord" rotatedBoundingBox="13054,7606 13648,7577 13685,8322 13091,8352"/>
              </emma:interpretation>
              <emma:one-of disjunction-type="recognition" id="oneOf26">
                <emma:interpretation id="interp130" emma:lang="ko-KR" emma:confidence="0">
                  <emma:literal>%</emma:literal>
                </emma:interpretation>
                <emma:interpretation id="interp131" emma:lang="ko-KR" emma:confidence="0">
                  <emma:literal>×</emma:literal>
                </emma:interpretation>
                <emma:interpretation id="interp132" emma:lang="ko-KR" emma:confidence="0">
                  <emma:literal>Ⅹ</emma:literal>
                </emma:interpretation>
                <emma:interpretation id="interp133" emma:lang="ko-KR" emma:confidence="0">
                  <emma:literal>X</emma:literal>
                </emma:interpretation>
                <emma:interpretation id="interp13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62268.5615">5610 1615 54,'33'-18'68,"-8"7"-4,-7 3-3,-6 2 4,-12 6-31,-5 16-10,-12 6-2,-6 10-4,-9 12 3,-9 8 2,-6 8 1,-3 10-4,-3 2-7,0 1-13,3-4 0,4-6 0,10-7 0,3-8 0,8-9 0,6-10 0,5-9 0,6-10 0,8-10 0,0 0 0,0 0-65,-5-10-18,7-12-1,1-11-7,5-2-6,-5-12 6</inkml:trace>
          <inkml:trace contextRef="#ctx0" brushRef="#br0" timeOffset="62531.5766">5178 1773 11,'-8'-18'82,"7"8"-3,-6 0-4,7 10-3,0 0 1,4 16-24,8 4-32,9 2-5,2 9-2,5 4 2,6 7 1,4-1-7,-2 3-6,1-3 0,-2-1 0,-2-1 0,-4-4 0,-3-4 0,-4-4 0,-5-6 0,1-6 0,-5-3 0,-3 3-39,-10-15-44,18 2-3,-14-7-3,5-3-5,-2-11 0</inkml:trace>
        </inkml:traceGroup>
        <inkml:traceGroup>
          <inkml:annotationXML>
            <emma:emma xmlns:emma="http://www.w3.org/2003/04/emma" version="1.0">
              <emma:interpretation id="{1067E75B-D39C-4CFE-9F3B-51E444523456}" emma:medium="tactile" emma:mode="ink">
                <msink:context xmlns:msink="http://schemas.microsoft.com/ink/2010/main" type="inkWord" rotatedBoundingBox="13686,8051 14008,8035 14035,8563 13713,8579"/>
              </emma:interpretation>
              <emma:one-of disjunction-type="recognition" id="oneOf27">
                <emma:interpretation id="interp135" emma:lang="ko-KR" emma:confidence="0">
                  <emma:literal>3</emma:literal>
                </emma:interpretation>
                <emma:interpretation id="interp136" emma:lang="ko-KR" emma:confidence="0">
                  <emma:literal>s</emma:literal>
                </emma:interpretation>
                <emma:interpretation id="interp137" emma:lang="ko-KR" emma:confidence="0">
                  <emma:literal>)</emma:literal>
                </emma:interpretation>
                <emma:interpretation id="interp138" emma:lang="ko-KR" emma:confidence="0">
                  <emma:literal>j</emma:literal>
                </emma:interpretation>
                <emma:interpretation id="interp13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63036.6055">5782 2104 29,'0'0'64,"-12"-4"1,12 4 2,-8-5-2,5-34-27,3 39-19,0 0-5,7-7-2,1 3-1,4 4-2,4 2-1,6 1-2,1 3 2,4 2 0,-4 5 0,3 1 0,-7 7 2,-2-3-1,-10 5 1,-6 1-1,-1 0-1,-8 0-1,0-2-1,-1 1-1,2-5-1,1 1 0,6-5-4,11 4 0,8-4 0,7 7 0,1-3 0,0 2 0,-5 0 0,-6 3 0,-12-1 0,-11 0 0,-17-1 0,-13-4 0,-6-3 0,-4-4 0,-2-2 0,4-6 0,16-1 0,6-1-83,9-4-4,14 4-1,7-18-7,13 9-5</inkml:trace>
        </inkml:traceGroup>
        <inkml:traceGroup>
          <inkml:annotationXML>
            <emma:emma xmlns:emma="http://www.w3.org/2003/04/emma" version="1.0">
              <emma:interpretation id="{940BFBB9-21FD-4687-96B4-70F778997144}" emma:medium="tactile" emma:mode="ink">
                <msink:context xmlns:msink="http://schemas.microsoft.com/ink/2010/main" type="inkWord" rotatedBoundingBox="14573,7750 15122,7722 15142,8134 14594,8161"/>
              </emma:interpretation>
              <emma:one-of disjunction-type="recognition" id="oneOf28">
                <emma:interpretation id="interp140" emma:lang="ko-KR" emma:confidence="0">
                  <emma:literal>+</emma:literal>
                </emma:interpretation>
                <emma:interpretation id="interp141" emma:lang="ko-KR" emma:confidence="0">
                  <emma:literal>÷</emma:literal>
                </emma:interpretation>
                <emma:interpretation id="interp142" emma:lang="ko-KR" emma:confidence="0">
                  <emma:literal>t</emma:literal>
                </emma:interpretation>
                <emma:interpretation id="interp143" emma:lang="ko-KR" emma:confidence="0">
                  <emma:literal>士</emma:literal>
                </emma:interpretation>
                <emma:interpretation id="interp144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64846.709">6732 1979 8,'-14'-1'70,"1"-1"9,-1-2-1,1-1 0,0 1-28,1-2-3,4 1-11,8 5-8,-11-4-9,11 4-7,0 0-6,0 0-6,14-9 0,5 7 0,8-1 0,8 0 0,6-2 0,3 0 0,8-2 0,-4 1 0,2 1 0,-2 0 0,-9 3 0,-5-2 0,-6 3 0,-6 1 0,-6 0 0,-5 0-15,-11 0-28,19 0-38,-19 0-2,-11 0-3,-1-10-3,-2 1 2</inkml:trace>
          <inkml:trace contextRef="#ctx0" brushRef="#br0" timeOffset="65079.7222">6932 1737 61,'-9'-2'65,"-6"-2"3,7 5 3,-2 5 1,6 5-34,3 14-13,-5 3-4,4 11 0,-3 0 1,5 4-3,0 1-6,0-2-4,0-6-3,0-7-6,0-6 0,0-2 0,6-4 0,-2-7-7,3-19-45,5 9-27,0-1-2,7-4-5,-3-9-5,10-7-2</inkml:trace>
        </inkml:traceGroup>
        <inkml:traceGroup>
          <inkml:annotationXML>
            <emma:emma xmlns:emma="http://www.w3.org/2003/04/emma" version="1.0">
              <emma:interpretation id="{EF1936D4-95AE-416B-BC67-33F3C33F75BA}" emma:medium="tactile" emma:mode="ink">
                <msink:context xmlns:msink="http://schemas.microsoft.com/ink/2010/main" type="inkWord" rotatedBoundingBox="15459,7581 16069,7551 16102,8217 15493,8248"/>
              </emma:interpretation>
              <emma:one-of disjunction-type="recognition" id="oneOf29">
                <emma:interpretation id="interp145" emma:lang="ko-KR" emma:confidence="0">
                  <emma:literal>4</emma:literal>
                </emma:interpretation>
                <emma:interpretation id="interp146" emma:lang="ko-KR" emma:confidence="0">
                  <emma:literal>千</emma:literal>
                </emma:interpretation>
                <emma:interpretation id="interp147" emma:lang="ko-KR" emma:confidence="0">
                  <emma:literal>라</emma:literal>
                </emma:interpretation>
                <emma:interpretation id="interp148" emma:lang="ko-KR" emma:confidence="0">
                  <emma:literal>斗</emma:literal>
                </emma:interpretation>
                <emma:interpretation id="interp14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65472.7449">7710 1568 23,'23'-2'65,"-9"1"5,-8 9 4,-6 0-1,-8 8 0,-8 6-52,-4 6-2,-6 9 1,-1 3 2,-4 4-4,2-1-5,5-1-3,4-2-2,5-4-6,8-7-2,7-3 0,3-6 0,12-5 0,9-8 0,7-3 0,10-4 0,6-2 0,4-4 0,8-3 0,-3-2 0,-1-1 0,-3 2 0,-4 0 0,-8 3 0,-3-2 0,-14 3 0,-8-3 0,-3 4 0,-12 5-41,-1-15-42,-5 6-3,-9-4-3,4 0-5,-6-9 1</inkml:trace>
          <inkml:trace contextRef="#ctx0" brushRef="#br0" timeOffset="65700.7579">7974 1656 52,'-15'-14'66,"15"14"9,-15 5 3,7 10 1,-2 11-38,2 6-8,-2 11-4,3 5 0,-3 6-2,2 3-25,0-1-2,4-2 0,-1-4 0,5-6 0,-2-10 0,2-4 0,0-11 0,8-8-20,5-5-60,-4-10-5,9-13-3,-2-13-6,10-1-1</inkml:trace>
        </inkml:traceGroup>
        <inkml:traceGroup>
          <inkml:annotationXML>
            <emma:emma xmlns:emma="http://www.w3.org/2003/04/emma" version="1.0">
              <emma:interpretation id="{5E771541-C0B1-4261-A530-4ACDA8B31E42}" emma:medium="tactile" emma:mode="ink">
                <msink:context xmlns:msink="http://schemas.microsoft.com/ink/2010/main" type="inkWord" rotatedBoundingBox="16390,7441 16954,7412 16990,8128 16426,8156"/>
              </emma:interpretation>
              <emma:one-of disjunction-type="recognition" id="oneOf30">
                <emma:interpretation id="interp150" emma:lang="ko-KR" emma:confidence="0">
                  <emma:literal>×</emma:literal>
                </emma:interpretation>
                <emma:interpretation id="interp151" emma:lang="ko-KR" emma:confidence="0">
                  <emma:literal>Ⅹ</emma:literal>
                </emma:interpretation>
                <emma:interpretation id="interp152" emma:lang="ko-KR" emma:confidence="0">
                  <emma:literal>X</emma:literal>
                </emma:interpretation>
                <emma:interpretation id="interp153" emma:lang="ko-KR" emma:confidence="0">
                  <emma:literal>ⅹ</emma:literal>
                </emma:interpretation>
                <emma:interpretation id="interp15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65997.7749">8963 1410 12,'27'1'72,"-14"9"9,-10 10 3,-7 8-3,-18 9 2,-7 5-45,-9 14-12,-5 6 4,-8 6-26,-1-2-4,3 3 0,-1-7 0,8-9 0,4-3 0,8-14 0,6-11 0,8-1 0,4-10 0,5-5 0,0 0-42,7-9-43,-1-5-3,1-19-5,1-1-6,-1-15 1</inkml:trace>
          <inkml:trace contextRef="#ctx0" brushRef="#br0" timeOffset="66238.7887">8462 1617 35,'0'0'73,"-12"-7"3,12 7 3,0 10-2,6 4 2,6 6-54,8 12-5,3 1 0,7 9-1,1-2-11,5 7-8,2 2 0,0-4 0,0-2 0,-8-9 0,-3-1 0,-4-6 0,17-6-81,-27-8-3,-1-9 0,-5-9-8,2-10-5</inkml:trace>
        </inkml:traceGroup>
        <inkml:traceGroup>
          <inkml:annotationXML>
            <emma:emma xmlns:emma="http://www.w3.org/2003/04/emma" version="1.0">
              <emma:interpretation id="{6C39F943-6381-4C1A-BC88-8D61BA364726}" emma:medium="tactile" emma:mode="ink">
                <msink:context xmlns:msink="http://schemas.microsoft.com/ink/2010/main" type="inkWord" rotatedBoundingBox="16914,7852 17433,7826 17467,8518 16949,8544"/>
              </emma:interpretation>
              <emma:one-of disjunction-type="recognition" id="oneOf31">
                <emma:interpretation id="interp155" emma:lang="ko-KR" emma:confidence="0">
                  <emma:literal>4</emma:literal>
                </emma:interpretation>
                <emma:interpretation id="interp156" emma:lang="ko-KR" emma:confidence="0">
                  <emma:literal>나</emma:literal>
                </emma:interpretation>
                <emma:interpretation id="interp157" emma:lang="ko-KR" emma:confidence="0">
                  <emma:literal>사</emma:literal>
                </emma:interpretation>
                <emma:interpretation id="interp158" emma:lang="ko-KR" emma:confidence="0">
                  <emma:literal>뇌</emma:literal>
                </emma:interpretation>
                <emma:interpretation id="interp15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66549.8064">9081 1842 44,'2'14'79,"-2"8"2,-5 0 0,-7 8-1,-3-2 1,-1 5-58,-2 1 0,2 1-4,4-3-19,3-1 0,9-4 0,5-5 0,11-4 0,7-5 0,8 0 0,7-7 0,4-2 0,6-2 0,3-2 0,0-3 0,-1-2 0,-4-2 0,-5 2 0,-12-2 0,-2 2 0,-12-1-14,-15 6-71,8-13-3,-13 4-3,-3-2-5,-8-7-2</inkml:trace>
          <inkml:trace contextRef="#ctx0" brushRef="#br0" timeOffset="66784.8199">9377 1926 7,'-14'6'80,"8"10"7,-5 6 1,1 6-3,-5 5 1,3 5-35,3 10-24,-7 9-27,3-3 0,3 4 0,1-4 0,5-4 0,2-6 0,2-9 0,0-9 0,2-4 0,40-14-37,-42-8-49,15-13-3,-8-17-6,5-1-3,0-16-1</inkml:trace>
        </inkml:traceGroup>
        <inkml:traceGroup>
          <inkml:annotationXML>
            <emma:emma xmlns:emma="http://www.w3.org/2003/04/emma" version="1.0">
              <emma:interpretation id="{1AA0287F-574E-492C-8CE1-57C8284F8301}" emma:medium="tactile" emma:mode="ink">
                <msink:context xmlns:msink="http://schemas.microsoft.com/ink/2010/main" type="inkWord" rotatedBoundingBox="17781,7589 18420,7557 18435,7848 17796,7880"/>
              </emma:interpretation>
              <emma:one-of disjunction-type="recognition" id="oneOf32">
                <emma:interpretation id="interp160" emma:lang="ko-KR" emma:confidence="0">
                  <emma:literal>=</emma:literal>
                </emma:interpretation>
                <emma:interpretation id="interp161" emma:lang="ko-KR" emma:confidence="0">
                  <emma:literal>二</emma:literal>
                </emma:interpretation>
                <emma:interpretation id="interp162" emma:lang="ko-KR" emma:confidence="0">
                  <emma:literal>느</emma:literal>
                </emma:interpretation>
                <emma:interpretation id="interp163" emma:lang="ko-KR" emma:confidence="0">
                  <emma:literal>ㄷ</emma:literal>
                </emma:interpretation>
                <emma:interpretation id="interp1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7240.8459">9999 1610 22,'-13'-3'80,"3"3"5,-1 0-2,11 0-3,-13 0 1,-17 0-42,30 0-13,7 0-11,5 0-15,4 2 0,6-2 0,5-2 0,6-2 0,4 0 0,4-1 0,1 2 0,4-3 0,0 0 0,-7 2 0,-1 0 0,-5-2 0,-4 0 0,-7 2 0,-6 4 0,-16 0-48,0 0-37,0 0-1,-23 7-2,0 1-3,-11-1 0</inkml:trace>
          <inkml:trace contextRef="#ctx0" brushRef="#br0" timeOffset="67496.8606">9878 1820 37,'-15'15'76,"2"-4"3,8-2 1,5-9-2,0 0 0,20 7-53,1-4-7,7-2-1,3 0-1,6-1-9,5 0-7,-2-2 0,5-2 0,-2-3 0,3 3 0,-1-5 0,-3 3 0,-7-2 0,-3 0-33,4 0-45,-11-6-4,2 5-2,-8-8-4,3 3-6</inkml:trace>
        </inkml:traceGroup>
        <inkml:traceGroup>
          <inkml:annotationXML>
            <emma:emma xmlns:emma="http://www.w3.org/2003/04/emma" version="1.0">
              <emma:interpretation id="{62C7BA4E-7975-45A2-84E4-AE2344D3F18C}" emma:medium="tactile" emma:mode="ink">
                <msink:context xmlns:msink="http://schemas.microsoft.com/ink/2010/main" type="inkWord" rotatedBoundingBox="18728,7553 19129,7533 19145,7853 18744,7873"/>
              </emma:interpretation>
              <emma:one-of disjunction-type="recognition" id="oneOf33">
                <emma:interpretation id="interp165" emma:lang="ko-KR" emma:confidence="0">
                  <emma:literal>0</emma:literal>
                </emma:interpretation>
                <emma:interpretation id="interp166" emma:lang="ko-KR" emma:confidence="0">
                  <emma:literal>〇</emma:literal>
                </emma:interpretation>
                <emma:interpretation id="interp167" emma:lang="ko-KR" emma:confidence="0">
                  <emma:literal>°</emma:literal>
                </emma:interpretation>
                <emma:interpretation id="interp168" emma:lang="ko-KR" emma:confidence="0">
                  <emma:literal>o</emma:literal>
                </emma:interpretation>
                <emma:interpretation id="interp16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7827.8796">10903 1591 51,'-9'23'85,"-8"-6"-1,-6 6-1,-1 2-2,6-11-2,5 21-55,5-1 0,8-1-24,12-4 0,16-8 0,16-7 0,10-11 0,1-6 0,1-12 0,-6-8 0,-4-8 0,-14-5 0,-15-2 0,-15-1 0,-14 3 0,-14 4 0,-10 3 0,-2 10 0,-9 4 0,7 9-10,-2 6-75,3 5-2,11 6-3,3-4-6,12 7-2</inkml:trace>
        </inkml:traceGroup>
      </inkml:traceGroup>
    </inkml:traceGroup>
    <inkml:traceGroup>
      <inkml:annotationXML>
        <emma:emma xmlns:emma="http://www.w3.org/2003/04/emma" version="1.0">
          <emma:interpretation id="{3CEB2964-8BF4-41F0-B069-14C73CB59005}" emma:medium="tactile" emma:mode="ink">
            <msink:context xmlns:msink="http://schemas.microsoft.com/ink/2010/main" type="paragraph" rotatedBoundingBox="11195,9733 12362,9727 12367,10704 11200,10709" alignmentLevel="5"/>
          </emma:interpretation>
        </emma:emma>
      </inkml:annotationXML>
      <inkml:traceGroup>
        <inkml:annotationXML>
          <emma:emma xmlns:emma="http://www.w3.org/2003/04/emma" version="1.0">
            <emma:interpretation id="{5A302444-5D91-4472-A3F1-04291CFFCBA1}" emma:medium="tactile" emma:mode="ink">
              <msink:context xmlns:msink="http://schemas.microsoft.com/ink/2010/main" type="line" rotatedBoundingBox="11195,9733 12362,9727 12367,10704 11200,10709"/>
            </emma:interpretation>
          </emma:emma>
        </inkml:annotationXML>
        <inkml:traceGroup>
          <inkml:annotationXML>
            <emma:emma xmlns:emma="http://www.w3.org/2003/04/emma" version="1.0">
              <emma:interpretation id="{E08BB168-A642-4598-B14B-8673FA0F4596}" emma:medium="tactile" emma:mode="ink">
                <msink:context xmlns:msink="http://schemas.microsoft.com/ink/2010/main" type="inkWord" rotatedBoundingBox="11195,9733 12362,9727 12367,10704 11200,10709"/>
              </emma:interpretation>
              <emma:one-of disjunction-type="recognition" id="oneOf34">
                <emma:interpretation id="interp170" emma:lang="ko-KR" emma:confidence="0">
                  <emma:literal>止</emma:literal>
                </emma:interpretation>
                <emma:interpretation id="interp171" emma:lang="ko-KR" emma:confidence="0">
                  <emma:literal>님</emma:literal>
                </emma:interpretation>
                <emma:interpretation id="interp172" emma:lang="ko-KR" emma:confidence="0">
                  <emma:literal>내</emma:literal>
                </emma:interpretation>
                <emma:interpretation id="interp173" emma:lang="ko-KR" emma:confidence="0">
                  <emma:literal>山</emma:literal>
                </emma:interpretation>
                <emma:interpretation id="interp17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87623.0117">3295 4302 22,'-16'13'72,"1"0"5,5 4 2,5 0-1,5 6-1,27 1-41,-16 7-15,4 5 0,7 2-2,2 0-10,7 0-9,4-5 0,6-4 0,2-6 0,6-7 0,2-7 0,5-6 0,3-7 0,5-10 0,1-6 0,0-8 0,4-8 0,0-7 0,-2-3 0,-3 0 0,-7 1 0,-7 3 0,-7 3 0,-8 12 0,-8 3 0,-8 11 0,-11 4-7,-8 9-74,0 0-4,-5 1-1,-4 7-7,-10-7-3</inkml:trace>
          <inkml:trace contextRef="#ctx0" brushRef="#br1" timeOffset="87001.9763">3521 3900 45,'0'0'71,"11"-12"-1,-11 12-1,0 0-2,7 29-24,-5-52-20,0 36-4,0 10-4,2 5 1,1 7 2,0 4-2,2 8-16,-3-1 17,3 5-3,-2-4-6,2 0-8,-3-4 0,3-6 0,-3-6 0,-2-8 0,4-6 0,-2-7 0,-4-10 0,8 0 0,-1-8 0,1-9-34,36-1-44,-38-16-5,6-2-2,-7-14 85,6 2-91,-4-9-3</inkml:trace>
          <inkml:trace contextRef="#ctx0" brushRef="#br1" timeOffset="87250.9904">3756 3734 54,'3'-8'81,"-3"8"-1,0 0-3,3 19-3,-3 4 1,0 11-56,0 8-6,0 13-3,0 8 1,4 7-11,-1-3 11,5 2-5,-1-9-6,2 0 0,-1-16 0,4-6 0,-4-11 0,-1-9 0,-3-9 0,-1 0 0,-3-9-35,0 0-44,0-12-4,-10-1-1,2-1-6,-8-5-4</inkml:trace>
        </inkml:traceGroup>
      </inkml:traceGroup>
    </inkml:traceGroup>
    <inkml:traceGroup>
      <inkml:annotationXML>
        <emma:emma xmlns:emma="http://www.w3.org/2003/04/emma" version="1.0">
          <emma:interpretation id="{592827DF-A5E2-4900-B6A1-600ECA1BD232}" emma:medium="tactile" emma:mode="ink">
            <msink:context xmlns:msink="http://schemas.microsoft.com/ink/2010/main" type="paragraph" rotatedBoundingBox="9952,11594 16203,11250 16252,12140 10001,1248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0D83352-8154-4B2C-A77F-B818AFFCA852}" emma:medium="tactile" emma:mode="ink">
              <msink:context xmlns:msink="http://schemas.microsoft.com/ink/2010/main" type="inkBullet" rotatedBoundingBox="9952,11594 10848,11544 10892,12335 9995,12384"/>
            </emma:interpretation>
            <emma:one-of disjunction-type="recognition" id="oneOf35">
              <emma:interpretation id="interp175" emma:lang="ko-KR" emma:confidence="0">
                <emma:literal>너</emma:literal>
              </emma:interpretation>
              <emma:interpretation id="interp176" emma:lang="ko-KR" emma:confidence="0">
                <emma:literal>心</emma:literal>
              </emma:interpretation>
              <emma:interpretation id="interp177" emma:lang="ko-KR" emma:confidence="0">
                <emma:literal>Y</emma:literal>
              </emma:interpretation>
              <emma:interpretation id="interp178" emma:lang="ko-KR" emma:confidence="0">
                <emma:literal>y</emma:literal>
              </emma:interpretation>
              <emma:interpretation id="interp179" emma:lang="ko-KR" emma:confidence="0">
                <emma:literal>X</emma:literal>
              </emma:interpretation>
            </emma:one-of>
          </emma:emma>
        </inkml:annotationXML>
        <inkml:trace contextRef="#ctx0" brushRef="#br0" timeOffset="94047.3792">2567 5578 45,'10'-8'62,"-10"8"5,8-13 2,-8 13-35,0 0 0,0 0-1,-10 5 1,-3 9-1,-8 11-6,-8 7-5,-6 8-3,-10 8-1,-4 10-4,-2-2-14,1 4 0,-2-6 0,6-4 0,7-8 0,7-7 0,7-8 0,8-6 0,3-8 0,10-4 0,4-9 0,0 0 0,5 7-42,-30-14-39,57-5-4,-22-11-3,5-7-4,-6-9 0</inkml:trace>
        <inkml:trace contextRef="#ctx0" brushRef="#br0" timeOffset="94309.3942">2113 5675 17,'0'0'71,"-9"-13"0,9 13 3,0 0 0,0 5 3,9 9-47,1 12-5,4 4-7,5 12 2,5 4 1,3 7-8,6 1-13,2 2 0,1-3 0,0-4 0,0-6 0,1-8 0,-3-7 0,-3-3 0,-4-8 0,1 0 0,-10-10-7,-3-2-75,-1-4-2,-3-1-3,0-6-6,-8-11-2</inkml:trace>
        <inkml:trace contextRef="#ctx0" brushRef="#br0" timeOffset="94545.4077">2831 6048 16,'18'0'79,"-1"3"7,-5 6 0,1 3-3,-8 3 0,-20 6-45,16 2-14,-1 6-8,0 1-16,0 0 0,0-4 0,2-1 0,-1-3 0,2-4 0,0-5 0,2-4 0,-5-9-28,0 0-55,15-4-2,-8-16-5,3-3-5,0-13-2</inkml:trace>
      </inkml:traceGroup>
      <inkml:traceGroup>
        <inkml:annotationXML>
          <emma:emma xmlns:emma="http://www.w3.org/2003/04/emma" version="1.0">
            <emma:interpretation id="{04E769A8-18E1-474E-B78F-F7D4B6ECE2E1}" emma:medium="tactile" emma:mode="ink">
              <msink:context xmlns:msink="http://schemas.microsoft.com/ink/2010/main" type="line" rotatedBoundingBox="11310,11558 16205,11289 16252,12140 11357,12410"/>
            </emma:interpretation>
          </emma:emma>
        </inkml:annotationXML>
        <inkml:traceGroup>
          <inkml:annotationXML>
            <emma:emma xmlns:emma="http://www.w3.org/2003/04/emma" version="1.0">
              <emma:interpretation id="{A0167F45-0486-4638-B81C-45179715E9C2}" emma:medium="tactile" emma:mode="ink">
                <msink:context xmlns:msink="http://schemas.microsoft.com/ink/2010/main" type="inkWord" rotatedBoundingBox="11316,11661 11949,11627 11977,12145 11344,12180"/>
              </emma:interpretation>
              <emma:one-of disjunction-type="recognition" id="oneOf36">
                <emma:interpretation id="interp180" emma:lang="ko-KR" emma:confidence="0">
                  <emma:literal>+</emma:literal>
                </emma:interpretation>
                <emma:interpretation id="interp181" emma:lang="ko-KR" emma:confidence="0">
                  <emma:literal>난</emma:literal>
                </emma:interpretation>
                <emma:interpretation id="interp182" emma:lang="ko-KR" emma:confidence="0">
                  <emma:literal>날</emma:literal>
                </emma:interpretation>
                <emma:interpretation id="interp183" emma:lang="ko-KR" emma:confidence="0">
                  <emma:literal>〉</emma:literal>
                </emma:interpretation>
                <emma:interpretation id="interp18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94972.4319">3410 5891 38,'-5'-3'78,"5"3"3,-15-5 1,15 5-5,-12-13-26,12 13-14,0 0-10,8 0-8,9 0-3,5 0-11,9 0-5,6 0 0,7 0 0,8-1 0,5 1 0,-2-3 0,6 1 0,-7-1 0,-3 2 0,-6-1 0,-8 2 0,-8-1 0,-7 1 0,-10 0 0,-12 0 0,0 0 0,-5 6 0,-13-6-3,-3-12-79,0 12-3,-4-3-2,0-1-5,-2-10-2</inkml:trace>
          <inkml:trace contextRef="#ctx0" brushRef="#br0" timeOffset="95214.4457">3771 5639 54,'-6'-4'82,"6"4"3,-19 19-1,6 2 0,-1 19-24,0-4-26,1 9-6,3 4-28,1-2 0,5 3 0,-1-6 0,5-1 0,0-8 0,2-4 0,1-10 0,2-4 0,-5-6 0,4 0 0,5-7-70,-9-4-17,2-8-2,-2-13-6,7-2-4</inkml:trace>
        </inkml:traceGroup>
        <inkml:traceGroup>
          <inkml:annotationXML>
            <emma:emma xmlns:emma="http://www.w3.org/2003/04/emma" version="1.0">
              <emma:interpretation id="{6A3A4FC4-5B1F-4542-AC87-D7653075D2E3}" emma:medium="tactile" emma:mode="ink">
                <msink:context xmlns:msink="http://schemas.microsoft.com/ink/2010/main" type="inkWord" rotatedBoundingBox="11916,11612 12324,11590 12359,12216 11950,12238"/>
              </emma:interpretation>
              <emma:one-of disjunction-type="recognition" id="oneOf37">
                <emma:interpretation id="interp185" emma:lang="ko-KR" emma:confidence="0">
                  <emma:literal>2</emma:literal>
                </emma:interpretation>
                <emma:interpretation id="interp186" emma:lang="ko-KR" emma:confidence="0">
                  <emma:literal>그</emma:literal>
                </emma:interpretation>
                <emma:interpretation id="interp187" emma:lang="ko-KR" emma:confidence="0">
                  <emma:literal>고</emma:literal>
                </emma:interpretation>
                <emma:interpretation id="interp188" emma:lang="ko-KR" emma:confidence="0">
                  <emma:literal>Z</emma:literal>
                </emma:interpretation>
                <emma:interpretation id="interp18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7058.5515">4122 5732 14,'0'-15'59,"0"8"6,1-3 6,3-2-26,-2 3-2,0-1-4,2 2-4,0-1-5,2 0-8,3 1-6,-1-1-6,5 0-3,0 0-3,3 2-1,2 3-1,-1 0-1,2 4 0,-1 5 1,-3 4 1,-3 7 1,-6 7 2,-6 9 0,-9 5 1,-8 11 1,-10 4 0,-6 7-8,-3 0 0,-4 0 0,3-3 0,1-5 0,5-10 0,7-6 0,9-11 0,11-6 0,7-6 0,14-10 0,10-2 0,10-6 0,2-3 0,8-3 0,4-1 0,-4 0 0,-6 4 0,-6 3 0,-6 2 0,-8 1 0,-9 2 0,-12 1 0,0 0 0,-4 6-69,-7 2-18,-1-5 0,2 3-5,-4-6-7</inkml:trace>
        </inkml:traceGroup>
        <inkml:traceGroup>
          <inkml:annotationXML>
            <emma:emma xmlns:emma="http://www.w3.org/2003/04/emma" version="1.0">
              <emma:interpretation id="{6A5BE14A-F1E0-4B3F-9DC5-BD51AD24AF76}" emma:medium="tactile" emma:mode="ink">
                <msink:context xmlns:msink="http://schemas.microsoft.com/ink/2010/main" type="inkWord" rotatedBoundingBox="12651,11484 13275,11450 13310,12074 12686,12109"/>
              </emma:interpretation>
              <emma:one-of disjunction-type="recognition" id="oneOf38">
                <emma:interpretation id="interp190" emma:lang="ko-KR" emma:confidence="0">
                  <emma:literal>×</emma:literal>
                </emma:interpretation>
                <emma:interpretation id="interp191" emma:lang="ko-KR" emma:confidence="0">
                  <emma:literal>又</emma:literal>
                </emma:interpretation>
                <emma:interpretation id="interp192" emma:lang="ko-KR" emma:confidence="0">
                  <emma:literal>%</emma:literal>
                </emma:interpretation>
                <emma:interpretation id="interp193" emma:lang="ko-KR" emma:confidence="0">
                  <emma:literal>乂</emma:literal>
                </emma:interpretation>
                <emma:interpretation id="interp194" emma:lang="ko-KR" emma:confidence="0">
                  <emma:literal>父</emma:literal>
                </emma:interpretation>
              </emma:one-of>
            </emma:emma>
          </inkml:annotationXML>
          <inkml:trace contextRef="#ctx0" brushRef="#br0" timeOffset="95671.4721">5184 5492 7,'34'-8'61,"-7"0"11,-6 0 3,-3 1 0,-3-5-27,1 9-16,-16 3-1,11 0-3,-12 7-1,-12 10-8,-5 11-4,-12 8-1,-7 9-7,-12 10-7,-3 5 0,-5 2 0,-1 0 0,0-1 0,7-8 0,4-4 0,9-11 0,8-9 0,12-5 0,1-9 0,9-4 0,8-11 0,-8 6 0,8-10 0,0-36-23,7 30-64,-4-11-3,5-3-2,-4-9-6,7-1 0</inkml:trace>
          <inkml:trace contextRef="#ctx0" brushRef="#br0" timeOffset="95967.4891">4748 5637 49,'-11'0'79,"11"0"5,-2 8 0,3 3-3,50 6-32,-67 6-9,27 3-6,8 5-23,3 2-11,6 3 0,0 0 0,6 0 0,-3-6 0,3-1 0,0-4 0,-3-4 0,-5-6 0,-4 2 0,-6-7 0,-5-1 0,-11-9 0,5 10 0,-5-10 0,-15 1-73,7-1-16,-6-4-2,6-5-3,-2-4-5</inkml:trace>
        </inkml:traceGroup>
        <inkml:traceGroup>
          <inkml:annotationXML>
            <emma:emma xmlns:emma="http://www.w3.org/2003/04/emma" version="1.0">
              <emma:interpretation id="{421B89E0-627F-4505-BE98-DBE9123D3C81}" emma:medium="tactile" emma:mode="ink">
                <msink:context xmlns:msink="http://schemas.microsoft.com/ink/2010/main" type="inkWord" rotatedBoundingBox="13243,11844 13646,11821 13672,12282 13269,12305"/>
              </emma:interpretation>
              <emma:one-of disjunction-type="recognition" id="oneOf39">
                <emma:interpretation id="interp195" emma:lang="ko-KR" emma:confidence="0">
                  <emma:literal>3</emma:literal>
                </emma:interpretation>
                <emma:interpretation id="interp196" emma:lang="ko-KR" emma:confidence="0">
                  <emma:literal>;</emma:literal>
                </emma:interpretation>
                <emma:interpretation id="interp197" emma:lang="ko-KR" emma:confidence="0">
                  <emma:literal>}</emma:literal>
                </emma:interpretation>
                <emma:interpretation id="interp198" emma:lang="ko-KR" emma:confidence="0">
                  <emma:literal>j</emma:literal>
                </emma:interpretation>
                <emma:interpretation id="interp199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97894.5993">5441 5863 32,'-1'-10'48,"1"10"3,0 0-24,1-8 3,-1 8 1,0 0 0,0 0 0,0 0-3,0 0-2,-5-7-3,5 7 2,0 0-5,0 0-3,0 0-3,0 0-2,0 0-3,9 0-1,6-3-2,0 0-1,5-1 0,2 4 0,2-1 0,2 1 1,0 5-1,-3 5 0,-6 1 1,-3 2-6,-8 9 0,-6 1 0,-13 1 0,-7 2 0,-7-1 0,-3-4 0,0 1 0,2-4 0,3-7 0,12-2 0,13-9 0,6 10 0,19-6 0,6 2 0,5 2 0,5 2 0,-2 2 0,-4 2 0,-12 3 0,-10 2 0,-19 1 0,-17-1 0,-13 0 0,-8-2 0,-11-2 0,-2-1 0,4-3 0,6-4 0,10 0 0,9-6 0,17 2-33,11-3-53,3-6-4,19-7-3,3-10-7,12-2-1</inkml:trace>
        </inkml:traceGroup>
        <inkml:traceGroup>
          <inkml:annotationXML>
            <emma:emma xmlns:emma="http://www.w3.org/2003/04/emma" version="1.0">
              <emma:interpretation id="{22F288E9-5C92-4374-BD8B-A9BD48291266}" emma:medium="tactile" emma:mode="ink">
                <msink:context xmlns:msink="http://schemas.microsoft.com/ink/2010/main" type="inkWord" rotatedBoundingBox="14232,11706 14740,11678 14754,11932 14246,11959"/>
              </emma:interpretation>
              <emma:one-of disjunction-type="recognition" id="oneOf40">
                <emma:interpretation id="interp200" emma:lang="ko-KR" emma:confidence="0">
                  <emma:literal>=</emma:literal>
                </emma:interpretation>
                <emma:interpretation id="interp201" emma:lang="ko-KR" emma:confidence="0">
                  <emma:literal>느</emma:literal>
                </emma:interpretation>
                <emma:interpretation id="interp202" emma:lang="ko-KR" emma:confidence="0">
                  <emma:literal>드</emma:literal>
                </emma:interpretation>
                <emma:interpretation id="interp203" emma:lang="ko-KR" emma:confidence="0">
                  <emma:literal>트</emma:literal>
                </emma:interpretation>
                <emma:interpretation id="interp20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05086.0106">6308 5818 4,'0'0'65,"-12"-9"10,12 9 1,-8-16-1,8-20-27,1 27-10,-1 9-4,21-13-7,-2 6-5,4 1-6,8-1-2,4 2-3,3 1-5,2-1-6,4 0 0,-2 0 0,-2 2 0,-1-1 0,-6 0 0,-6 2 0,-4 0 0,-7 1 0,-1 1 0,-5 0 0,-10 0-4,6 7-45,-6-7-33,-8 14-2,-7-9-3,2 3-5,-13-4 2</inkml:trace>
          <inkml:trace contextRef="#ctx0" brushRef="#br0" timeOffset="105300.0227">6430 5881 8,'-22'20'73,"5"-4"7,11-3 1,4-4-1,2-9-1,5 5-42,18-5-15,7 3-1,4-6-3,4-1-6,4-3-12,-2-1 0,-1 3 0,-3 1 0,-7 0 0,-6-4-11,-5 8-22,-3 21-24,-15-21-24,15-2-3,-11-7-3,7 0-3</inkml:trace>
        </inkml:traceGroup>
        <inkml:traceGroup>
          <inkml:annotationXML>
            <emma:emma xmlns:emma="http://www.w3.org/2003/04/emma" version="1.0">
              <emma:interpretation id="{2659AB32-A94F-43CB-8FC0-2976A96B922E}" emma:medium="tactile" emma:mode="ink">
                <msink:context xmlns:msink="http://schemas.microsoft.com/ink/2010/main" type="inkWord" rotatedBoundingBox="15233,11417 16209,11363 16241,11937 15264,11991"/>
              </emma:interpretation>
              <emma:one-of disjunction-type="recognition" id="oneOf41">
                <emma:interpretation id="interp205" emma:lang="ko-KR" emma:confidence="0">
                  <emma:literal>소</emma:literal>
                </emma:interpretation>
                <emma:interpretation id="interp206" emma:lang="ko-KR" emma:confidence="0">
                  <emma:literal>코</emma:literal>
                </emma:interpretation>
                <emma:interpretation id="interp207" emma:lang="ko-KR" emma:confidence="0">
                  <emma:literal>꼬</emma:literal>
                </emma:interpretation>
                <emma:interpretation id="interp208" emma:lang="ko-KR" emma:confidence="0">
                  <emma:literal>것</emma:literal>
                </emma:interpretation>
                <emma:interpretation id="interp209" emma:lang="ko-KR" emma:confidence="0">
                  <emma:literal>넌</emma:literal>
                </emma:interpretation>
              </emma:one-of>
            </emma:emma>
          </inkml:annotationXML>
          <inkml:trace contextRef="#ctx0" brushRef="#br0" timeOffset="105742.0481">7307 5678 22,'-7'13'74,"7"-13"7,-1 10-2,1-10 0,13 0-1,-13 0-48,27-1-9,0 0-5,4-4-1,9-1-4,0 0-6,-2 2-5,1-2 0,-7 0 0,-3 2 0,-8-2 0,-7 0-12,-4 5-28,31-2-39,-41 3 0,0-12-7,-5 1-3,5-1-2</inkml:trace>
          <inkml:trace contextRef="#ctx0" brushRef="#br0" timeOffset="106288.0794">7807 5427 42,'0'0'69,"-8"-3"4,8 3-1,0-10-2,0 10-40,4-13-2,6 9-8,1-1-3,6 1-4,1 0-4,6 0-2,-1 3-1,3-1 0,-4 2-1,1 2-1,-6 5-2,-6 4 2,-7 6-1,-5 7 1,-14 8 0,-11 4 1,-5 9 1,-7 5 2,-4 2-4,-4 0-4,4-2 0,2 0 0,8-8 0,9-6 0,10-6 0,8-8 0,7-5 0,16-6 0,8-10 0,11-2 0,9-2 0,10-5 0,5-1 0,2-3 0,5 4 0,-6 2 0,-5 3 0,-8 1 0,-10-2 0,-8 4 0,-11 2-55,-20-2-30,0 0-4,-13 0-4,-5 0-5,-9-9 7</inkml:trace>
        </inkml:traceGroup>
      </inkml:traceGroup>
    </inkml:traceGroup>
    <inkml:traceGroup>
      <inkml:annotationXML>
        <emma:emma xmlns:emma="http://www.w3.org/2003/04/emma" version="1.0">
          <emma:interpretation id="{4B7CD117-8299-4AAB-A7F6-4FB887F6DA8C}" emma:medium="tactile" emma:mode="ink">
            <msink:context xmlns:msink="http://schemas.microsoft.com/ink/2010/main" type="paragraph" rotatedBoundingBox="6663,14013 14734,12221 14976,13310 6904,151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06C7E45-1C1B-4E29-95BC-BD4C560B98D1}" emma:medium="tactile" emma:mode="ink">
              <msink:context xmlns:msink="http://schemas.microsoft.com/ink/2010/main" type="line" rotatedBoundingBox="6663,14013 14734,12221 14976,13310 6904,15102"/>
            </emma:interpretation>
          </emma:emma>
        </inkml:annotationXML>
        <inkml:traceGroup>
          <inkml:annotationXML>
            <emma:emma xmlns:emma="http://www.w3.org/2003/04/emma" version="1.0">
              <emma:interpretation id="{E5BEFB64-BF24-4057-976A-F10F8770DAE5}" emma:medium="tactile" emma:mode="ink">
                <msink:context xmlns:msink="http://schemas.microsoft.com/ink/2010/main" type="inkWord" rotatedBoundingBox="6685,14114 8290,13758 8509,14745 6904,15102"/>
              </emma:interpretation>
              <emma:one-of disjunction-type="recognition" id="oneOf42">
                <emma:interpretation id="interp210" emma:lang="ko-KR" emma:confidence="0">
                  <emma:literal>비</emma:literal>
                </emma:interpretation>
                <emma:interpretation id="interp211" emma:lang="ko-KR" emma:confidence="0">
                  <emma:literal>Ⅸ</emma:literal>
                </emma:interpretation>
                <emma:interpretation id="interp212" emma:lang="ko-KR" emma:confidence="0">
                  <emma:literal>《</emma:literal>
                </emma:interpretation>
                <emma:interpretation id="interp213" emma:lang="ko-KR" emma:confidence="0">
                  <emma:literal>ㄶ</emma:literal>
                </emma:interpretation>
                <emma:interpretation id="interp214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134908.7164">-619 8187 13,'7'-12'78,"-5"0"1,-2 12-5,6-12-1,-6 12 2,-7 15-37,-9 10-21,-11 11-4,-6 11-1,-7 8 1,-8 10 1,-3 9-2,-5 0-12,2-1 0,8-7 0,7-8 0,9-4 0,9-10 0,7-8 0,11-10 0,9-4 0,14-7 0,14-5 0,12-2 0,12-8 0,14-8 0,9-4 0,14-1 0,3-2 0,8 1 0,-7-2 0,-6 4 0,-9 8 0,-11 4-53,-18 0-32,-11 3-2,-23-3-5,-8 0-7,-13 0 4</inkml:trace>
          <inkml:trace contextRef="#ctx0" brushRef="#br1" timeOffset="134286.6808">114 7847 17,'24'-17'63,"4"2"5,-8 2 3,-3 1-4,-3 3-31,-14 9-3,8 0 0,-13 9-6,-16 14-2,-14 11-4,-14 11-2,-11 12 0,-19 8-7,-7 14-12,-12 2 0,1 3 0,2-4 0,8-6 0,6-12 0,15-9 0,13-14 0,15-9 0,13-11 0,8-9 0,17-10 0,7 0 0,16 9-55,11-28-27,13-13-2,6-9-4,16-7-6,1-6-1</inkml:trace>
          <inkml:trace contextRef="#ctx0" brushRef="#br1" timeOffset="134535.695">216 8019 18,'60'-15'71,"-14"6"2,-6 3 4,-17 6-1,-14 6 2,-16 15-42,-20 12-15,-13 14-1,-17 8 0,-8 8-1,-12 10-17,-6-4-2,5 1 0,1-7 0,6-8 0,11-9 0,8-11 0,12-10 0,8-7 0,7-7 0,6-5 0,3-6-17,-7 0-64,16-9-2,-3-8-4,4-3-5,-8-4-3</inkml:trace>
        </inkml:traceGroup>
        <inkml:traceGroup>
          <inkml:annotationXML>
            <emma:emma xmlns:emma="http://www.w3.org/2003/04/emma" version="1.0">
              <emma:interpretation id="{68F91EFF-1013-430C-A937-931A2CAF3866}" emma:medium="tactile" emma:mode="ink">
                <msink:context xmlns:msink="http://schemas.microsoft.com/ink/2010/main" type="inkWord" rotatedBoundingBox="11829,12866 13695,12452 13913,13438 12047,13852"/>
              </emma:interpretation>
              <emma:one-of disjunction-type="recognition" id="oneOf43">
                <emma:interpretation id="interp215" emma:lang="ko-KR" emma:confidence="0">
                  <emma:literal>4</emma:literal>
                </emma:interpretation>
                <emma:interpretation id="interp216" emma:lang="ko-KR" emma:confidence="0">
                  <emma:literal>必</emma:literal>
                </emma:interpretation>
                <emma:interpretation id="interp217" emma:lang="ko-KR" emma:confidence="0">
                  <emma:literal>샤</emma:literal>
                </emma:interpretation>
                <emma:interpretation id="interp218" emma:lang="ko-KR" emma:confidence="0">
                  <emma:literal>午</emma:literal>
                </emma:interpretation>
                <emma:interpretation id="interp219" emma:lang="ko-KR" emma:confidence="0">
                  <emma:literal>手</emma:literal>
                </emma:interpretation>
              </emma:one-of>
            </emma:emma>
          </inkml:annotationXML>
          <inkml:trace contextRef="#ctx0" brushRef="#br0" timeOffset="109749.2773">4055 6900 22,'0'0'55,"-18"-14"10,9 6 4,-1 0-25,10 8 1,-13-13-2,13 13-3,-9-10-5,9 10-7,0 0-7,-7-8-6,7 8-4,6-3-3,7 1-3,7 2-3,9 0-1,5 2 1,5 3-2,1 8 0,2 3 0,-6 4 0,-7 7 0,-8 5 0,-15 3 0,-7 8 0,-14 1 0,-12 1 0,-5-1 0,-9-3 0,0-7 0,1-3 0,3-7 0,4-5 0,7-9 0,8-4 0,7-6 0,11 0 0,0-11 0,17-5-56,10-5-28,0-16 0,11 0-5,-5-11-3,11 0 0</inkml:trace>
          <inkml:trace contextRef="#ctx0" brushRef="#br0" timeOffset="109976.2903">4474 6809 62,'17'-11'81,"-17"11"4,3-26-4,-13 41 2,-13 23-24,-8 8-17,-7 10-24,1 6-18,1 4 0,4-5 0,10-2 0,10-4 0,12-13 0,12-8 0,17-12 0,10-8 0,10-5 0,1-8 0,2 0 0,-7-1-32,1-11-55,-1-4-3,-13-4-5,-2 2-3,-15-6-1</inkml:trace>
          <inkml:trace contextRef="#ctx0" brushRef="#br0" timeOffset="110433.3164">4662 7217 26,'0'0'71,"-18"0"3,18 0 0,-11-10 0,11-37-23,7 34-15,7 8-7,9-2-7,2 7-6,6 0-2,0 8-3,-1 8-3,-1 6-3,-9 8-5,-9 2 0,-10 5 0,-5-5 0,-11 3 0,-1-6 0,1-2 0,3-6 0,9-6 0,9-3 0,13-4 0,10 0 0,8 1 0,2 1 0,-1 2 0,-7 5 0,-11 4 0,-16 2 0,-12 3 0,-21-2 0,-12 1 0,-10 0 0,-8-3 0,3-5 0,4-5 0,6-4 0,12-6 0,19-2 0,7-8 0,16-6-46,19-3-42,9-9-2,11 0-5,3-9-6</inkml:trace>
          <inkml:trace contextRef="#ctx0" brushRef="#br0" timeOffset="111095.3543">5367 7226 83,'-27'21'94,"8"3"-5,10-15-1,9-9-1,11 2-17,18-3-70,9-6 0,13-2 0,9-4 0,6 0 0,4 1 0,-1 2 0,-8-3 0,-8 6 0,-9 1-47,-18 0-40,-11 2-1,-14-5-5,-1 9-5,-17-13 3</inkml:trace>
          <inkml:trace contextRef="#ctx0" brushRef="#br0" timeOffset="110903.3433">5392 6979 13,'-11'0'85,"2"0"6,9 0-1,-15-4-7,15 4 2,-8 26-27,8-26-52,5 0-6,10 0 0,3 0 0,6 0 0,6 0 0,7-4 0,0 2 0,5-2 0,2-2 0,-4 2 0,-5-4 0,1 4 0,-9-2 0,-4 5 0,-8-2 0,-2 3 0,-12 12-52,-1-12-35,-12 16-1,-9-10-3,-2 7-5,-14 2 4</inkml:trace>
        </inkml:traceGroup>
        <inkml:traceGroup>
          <inkml:annotationXML>
            <emma:emma xmlns:emma="http://www.w3.org/2003/04/emma" version="1.0">
              <emma:interpretation id="{0339541A-8D79-4BAB-A2E6-9F01D900B422}" emma:medium="tactile" emma:mode="ink">
                <msink:context xmlns:msink="http://schemas.microsoft.com/ink/2010/main" type="inkWord" rotatedBoundingBox="14333,12982 14876,12862 14954,13209 14410,13330"/>
              </emma:interpretation>
              <emma:one-of disjunction-type="recognition" id="oneOf44">
                <emma:interpretation id="interp220" emma:lang="ko-KR" emma:confidence="0">
                  <emma:literal>0</emma:literal>
                </emma:interpretation>
                <emma:interpretation id="interp221" emma:lang="ko-KR" emma:confidence="0">
                  <emma:literal>ㅇ</emma:literal>
                </emma:interpretation>
                <emma:interpretation id="interp222" emma:lang="ko-KR" emma:confidence="0">
                  <emma:literal>〇</emma:literal>
                </emma:interpretation>
                <emma:interpretation id="interp223" emma:lang="ko-KR" emma:confidence="0">
                  <emma:literal>o</emma:literal>
                </emma:interpretation>
                <emma:interpretation id="interp2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2559.4381">6607 6984 12,'12'-6'76,"1"4"7,-13 2 2,0 0-2,-14 11 0,-6 11-38,-10 4-11,-2 7-24,-5 2-10,7 2 0,7 1 0,15-2 0,12-7 0,22-9 0,15-6 0,19-9 0,8-5 0,5-12 0,-3-16 0,-7-7 0,-11-6 0,-15-4 0,-13 0 0,-18-2 0,-13 2 0,-16 10 0,-12 8 0,-4 12 0,-13 6 0,3 11 0,-1 4 0,4 12-64,11 7-24,3-7 0,16 6-5,-1-9-4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0:12.17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E47044E-2783-41F5-A113-F05308F865E2}" emma:medium="tactile" emma:mode="ink">
          <msink:context xmlns:msink="http://schemas.microsoft.com/ink/2010/main" type="inkDrawing" rotatedBoundingBox="7355,6040 7808,9319 6600,9485 6148,6207" semanticType="verticalRange" shapeName="Other">
            <msink:sourceLink direction="with" ref="{6074B901-2364-406E-8245-94845690B926}"/>
            <msink:sourceLink direction="with" ref="{9FF82407-F931-4A0A-847F-5D1D975063CD}"/>
          </msink:context>
        </emma:interpretation>
      </emma:emma>
    </inkml:annotationXML>
    <inkml:trace contextRef="#ctx0" brushRef="#br0">353 98 27,'15'-15'50,"-8"6"2,1 0 0,-2 1-30,-6 8 2,10-9-1,-10 9-1,0 0 2,0 0-1,4-9 2,-4 9-1,0 0-1,0 0-7,-8-11-4,8 11-5,-15-8-3,6 6-1,-5-2-2,-4 1-1,-2 1 0,-4 0 0,-7 0 0,4 1 0,-6 1 0,5 0 1,-1 1-1,4 1 0,0 2 0,4 0 0,4 0 0,1 0 0,5-1 0,0-1 0,11-2-1,-9 3 0,9-3 0,0 0 0,0 0-1,0 0 1,-5 8-1,5-8 1,0 17 0,-2-3 1,1 8 0,1 9 1,0 5 2,0 10 1,0 11 0,1 9 3,2 13-1,2 9 1,1 10-1,3 5-1,-1 11-5,2 4 6,-6 2 0,0 4-2,3-6 0,-3 2-1,-2 0 1,-2 0 0,0-5 0,0-4-1,0-2-1,0-7-1,0 0 2,0-11-3,0-5 0,0-12 0,0-4 0,0-5 0,-1-5 0,0-6 0,-2-8 0,3-1 0,-1-2 0,1-2 0,0-6 0,0-5 0,2-1 0,2-5 0,2-3 0,-1-7 0,-1-3 0,3-2 0,-7-9 0,11 14 0,-11-14 0,13 7 0,-13-7 0,17 6 0,-8-6 0,5 2 0,2 1 0,3-3 0,5 0 0,6 1 0,8 1 0,7 0 0,5 1 0,5-2 0,9-1 0,5 7 0,4-2 0,-2 0 0,1 2 0,-3 0 0,0 1 0,-4 0 0,-5 4 0,-5-4 0,-2 1 0,-7-2 0,-4-1 0,-7-1 0,-9-5 0,-9 1-56,-9 8-28,-14-9-3,-11 0-5,-18-9-6,-3-4 4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0.0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0C2C880-37A8-413D-BA7F-40E561C71EEA}" emma:medium="tactile" emma:mode="ink">
          <msink:context xmlns:msink="http://schemas.microsoft.com/ink/2010/main" type="inkDrawing" rotatedBoundingBox="4785,15386 4824,18550 4277,18557 4239,15392" semanticType="verticalRange" shapeName="Other">
            <msink:sourceLink direction="with" ref="{652D288E-AA1A-4822-AC1F-E3CE47CA66B6}"/>
          </msink:context>
        </emma:interpretation>
      </emma:emma>
    </inkml:annotationXML>
    <inkml:trace contextRef="#ctx0" brushRef="#br0">314 34 22,'0'0'60,"0"10"8,0-10 1,-20 3-28,20-3-8,-12 2 0,2 1-3,2-3-3,-6 0-10,1 0-4,-5 0-3,1-1-2,-2 0-1,0-4 0,0 3-2,3-4 2,1 0-1,1 2 0,2-4-1,4 4 0,0-2-1,8 6-1,-10-8 0,10 8-2,0 0-1,0 0 0,-9-1-1,9 1 0,0 0 1,-5 9-2,3 1 2,1 5-1,-1 1 1,0 7-2,2 5 2,-2 4 0,0 8 0,2 7 1,0 5 1,2 7-1,0 11 2,3 6 0,-1 7 2,0 13-1,0 2 0,-2 6-1,-2 0-1,1-3-2,0 4 0,-1-8 0,0-2 0,0-6 0,2 0 0,-2-6 0,0 0 0,0 2 0,0-9 0,-3 0 0,-2-2 0,-2-4 0,3-9 0,0-1 0,0-2 0,-2-14 0,1 13 0,1-3 0,1 0 0,2-4 0,-3-3 0,4 10 0,-2-6 0,2 7 0,0-17 0,2 0 0,-2-2 0,0-3 0,0-3 0,0-7 0,0 2 0,-2-9 0,1 4 0,1-4 0,0-4 0,0 0 0,0 3 0,0-18 0,4 11 0,1-1 0,-5-10 0,9 7 0,-9-7 0,5 9 0,-5-9 0,0 0 0,0 0 0,0 0 0,9 7 0,-9-7 0,18 5 0,-7-2 0,5 1 0,7-3 0,4 0 0,7 1 0,5 0 0,2-2 0,-1 0 0,8-4 0,-4 4 0,-3 5 0,-6-2 0,-2-2 0,-8 2 0,-2-35-27,-6 37-60,-17-5-1,0 0-2,-25-6-12,6-9 1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6.2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0A169BA-E58D-4B25-BBDB-0E9919B79B05}" emma:medium="tactile" emma:mode="ink">
          <msink:context xmlns:msink="http://schemas.microsoft.com/ink/2010/main" type="inkDrawing" rotatedBoundingBox="6456,15415 6547,18423 6174,18434 6082,15427" semanticType="verticalRange" shapeName="Other">
            <msink:sourceLink direction="with" ref="{652D288E-AA1A-4822-AC1F-E3CE47CA66B6}"/>
          </msink:context>
        </emma:interpretation>
      </emma:emma>
    </inkml:annotationXML>
    <inkml:trace contextRef="#ctx0" brushRef="#br0">82 120 0,'-12'-8'0,"-3"-10"69,3-2 4,-5 2 1,9 3-27,-3-1-3,6 3-6,2 5-6,3 8-11,8-5-14,5 5-3,10 0-3,-2 1-2,9 3 1,-2 0-1,5-3 1,-3 2 0,-2 1 0,0 0 0,-3 1 0,-4 4-1,0-1 0,-4 4 1,-4 2-1,-3 2-1,-3 4 1,0 2 0,-2 4 1,-1 3 1,-4 9 2,3 2 3,-2 8 2,2 12 3,0 7 1,1 12 2,0 14 2,1 15-2,-1 10 0,-4 11-3,3 5-11,0 8 0,0 2 0,1-1 0,-2-4 0,0-4 0,3-14 0,-1-5 0,-1-6 0,-7 5 0,4-7 0,-2-13 0,2-7 0,-5-13 0,2-6 0,-6-17 0,5 0 0,2-27 0,-10-5 0,1 2 0,-3-4 0,-3-5 0,2 0 0,-2 4 0,-3-6 0,-3 5 0,0-3 0,5-9 0,-2-3 0,5 4 0,-3 1 0,3-2 0,3 1 0,12-5 0,-9 0 0,9 0 0,0 10 0,9-7-65,2-5-25,8 0 3,-2-11-6,8-1-6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25.44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951A163-4BBA-44E6-A0EF-1B7194C514E0}" emma:medium="tactile" emma:mode="ink">
          <msink:context xmlns:msink="http://schemas.microsoft.com/ink/2010/main" type="writingRegion" rotatedBoundingBox="13559,15085 13538,17905 8625,17869 8646,15049">
            <msink:destinationLink direction="with" ref="{A5790711-B33B-42E3-8F59-9940D9E33CD9}"/>
          </msink:context>
        </emma:interpretation>
      </emma:emma>
    </inkml:annotationXML>
    <inkml:traceGroup>
      <inkml:annotationXML>
        <emma:emma xmlns:emma="http://www.w3.org/2003/04/emma" version="1.0">
          <emma:interpretation id="{B583D16C-0AD1-41B4-B7C5-7D183E4C67C9}" emma:medium="tactile" emma:mode="ink">
            <msink:context xmlns:msink="http://schemas.microsoft.com/ink/2010/main" type="paragraph" rotatedBoundingBox="13558,15171 13539,17781 12811,17776 12830,151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4A34E7-7FC7-4551-8EB7-7FFE861C9C6E}" emma:medium="tactile" emma:mode="ink">
              <msink:context xmlns:msink="http://schemas.microsoft.com/ink/2010/main" type="line" rotatedBoundingBox="13558,15171 13539,17781 12811,17776 12830,15165"/>
            </emma:interpretation>
          </emma:emma>
        </inkml:annotationXML>
        <inkml:traceGroup>
          <inkml:annotationXML>
            <emma:emma xmlns:emma="http://www.w3.org/2003/04/emma" version="1.0">
              <emma:interpretation id="{A66F6B63-E4BC-49E8-A25B-FC5A6D39A425}" emma:medium="tactile" emma:mode="ink">
                <msink:context xmlns:msink="http://schemas.microsoft.com/ink/2010/main" type="inkWord" rotatedBoundingBox="13558,15171 13554,15710 12826,15704 12830,15165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4265-1253 20,'-13'-5'76,"1"1"6,0-4-1,-1 1-2,4 0-32,9 7-7,-10-3-11,10 3-9,6 0-7,3 0-5,10 0-4,2 1-1,6 2 0,1 0 1,5 0-2,-4-1-2,-2-2 0,-4 2 0,-2 1 0,-6-3 0,-5 2 0,-10-2-7,14 0-20,-14 29-37,1-38-16,5-4-2,-4-4-6,6-1-4</inkml:trace>
          <inkml:trace contextRef="#ctx0" brushRef="#br0" timeOffset="470.0268">4551-1451 18,'0'0'59,"-12"0"6,12 0-2,0 0-24,0 0-4,0-7-5,0 7-5,9-6-4,2 2-4,7 2-3,-1-1-1,8-1-2,-2 0-1,6-1 0,1 3-2,-1 2-2,-4 0-2,-6 1-1,0 5 0,-4 7 1,-11 10 0,-4 5 1,-8 7 2,-10 8-1,-6 5 1,-4 4-7,-5-2 9,-5-2 0,9-2-3,-1-8-6,9-4 0,7-9 0,11-6 0,6-7 0,13 1 0,10-9 0,5-4 0,5 0 0,5-3 0,2-2 0,-4-4 0,-2 2 0,-6 1 0,-8 3 0,-4-29-42,-8 34 42,-11-2 0,0 0-81,-17 6-3,5-4-5,-9-2-4,6 0-2</inkml:trace>
        </inkml:traceGroup>
        <inkml:traceGroup>
          <inkml:annotationXML>
            <emma:emma xmlns:emma="http://www.w3.org/2003/04/emma" version="1.0">
              <emma:interpretation id="{0419EA65-D99B-4FA0-84F4-5CA1A065841E}" emma:medium="tactile" emma:mode="ink">
                <msink:context xmlns:msink="http://schemas.microsoft.com/ink/2010/main" type="inkWord" rotatedBoundingBox="13175,16175 13248,16568 13191,16579 13118,16186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478.0845">4498-404 35,'0'-17'71,"-3"0"4,3 0 2,38 2-28,-36 4-5,-2 11-5,0 0-7,8 0-6,-8 17-4,3 8-6,-1 8-4,0 4-1,-1 8-9,4-3-2,-2 1 0,1-5 0,2-5 0,-2-8 0,0-2 0,0-8 0,1-6 0,-5-9 0,8 9 0,-8-9-69,0 0-16,15-1 0,-15-9-8,0 10-4</inkml:trace>
        </inkml:traceGroup>
        <inkml:traceGroup>
          <inkml:annotationXML>
            <emma:emma xmlns:emma="http://www.w3.org/2003/04/emma" version="1.0">
              <emma:interpretation id="{EBD801CD-0007-434C-B0E2-7C180480077F}" emma:medium="tactile" emma:mode="ink">
                <msink:context xmlns:msink="http://schemas.microsoft.com/ink/2010/main" type="inkWord" rotatedBoundingBox="12946,17004 13349,16815 13466,17064 13064,17254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@</emma:literal>
                </emma:interpretation>
                <emma:interpretation id="interp13" emma:lang="ko-KR" emma:confidence="0">
                  <emma:literal>a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142.1225">4517 364 23,'-5'-8'65,"5"8"6,0 0 1,-6-10-28,6 10-3,0-8-4,0 8-3,0 0-9,0 0-4,-8 0-4,-3 3-2,-4 7-2,-1 4 0,-3 9-3,2-2 0,0 3-10,5 3 0,7-2 0,9-2 0,14-5 0,10-7 0,13-11 0,6-1 0,6-12 0,2-8 0,-3-4 0,-8-5 0,-10-2 0,-14 0 0,-10-2 0,-10 3 0,-15 4 0,-8 1 0,-10 5 0,-3 6 0,-5 7 0,2 8 0,3 6 0,3 9 0,6 4-29,4 8-54,3 1-3,9 4-3,1-4-6,8 3-2</inkml:trace>
        </inkml:traceGroup>
        <inkml:traceGroup>
          <inkml:annotationXML>
            <emma:emma xmlns:emma="http://www.w3.org/2003/04/emma" version="1.0">
              <emma:interpretation id="{75C21464-35F7-4AF9-B022-713581731459}" emma:medium="tactile" emma:mode="ink">
                <msink:context xmlns:msink="http://schemas.microsoft.com/ink/2010/main" type="inkWord" rotatedBoundingBox="13033,17524 13410,17496 13429,17758 13053,17786"/>
              </emma:interpretation>
              <emma:one-of disjunction-type="recognition" id="oneOf3">
                <emma:interpretation id="interp15" emma:lang="ko-KR" emma:confidence="0">
                  <emma:literal>o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〇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2560.1463">4495 880 14,'-12'29'95,"-3"5"-2,-2 2-5,2 2-3,3 2-2,12-40-30,-4 25-53,17-4 0,17-8 0,11-8 0,7-7 0,5-14 0,1-6 0,-1-7 0,-14-3 0,-13 0 0,-17-3 0,-15 6 0,-17 3 0,-15 8 0,-11 3 0,-5 8 0,-2 6 0,9 2 0,0 10-15,12-3-69,17 5-1,8-8-4,10-5-7,10 0-3</inkml:trace>
        </inkml:traceGroup>
      </inkml:traceGroup>
    </inkml:traceGroup>
    <inkml:traceGroup>
      <inkml:annotationXML>
        <emma:emma xmlns:emma="http://www.w3.org/2003/04/emma" version="1.0">
          <emma:interpretation id="{2F36828D-FFF4-4480-82E6-C43B6D078D6F}" emma:medium="tactile" emma:mode="ink">
            <msink:context xmlns:msink="http://schemas.microsoft.com/ink/2010/main" type="paragraph" rotatedBoundingBox="12692,15058 12794,17899 12174,17922 12072,15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56310D-219C-4A5E-8CA4-46A1A9843E64}" emma:medium="tactile" emma:mode="ink">
              <msink:context xmlns:msink="http://schemas.microsoft.com/ink/2010/main" type="line" rotatedBoundingBox="12692,15058 12794,17900 12174,17922 12072,15080"/>
            </emma:interpretation>
          </emma:emma>
        </inkml:annotationXML>
        <inkml:traceGroup>
          <inkml:annotationXML>
            <emma:emma xmlns:emma="http://www.w3.org/2003/04/emma" version="1.0">
              <emma:interpretation id="{2A9A203D-9276-41F1-8E20-3C1374840DA4}" emma:medium="tactile" emma:mode="ink">
                <msink:context xmlns:msink="http://schemas.microsoft.com/ink/2010/main" type="inkWord" rotatedBoundingBox="12692,15058 12794,17900 12174,17922 12072,15080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一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-</emma:literal>
                </emma:interpretation>
                <emma:interpretation id="interp2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2551.1459">3895-1511 52,'13'-6'66,"-13"6"5,8-3 2,-8 3-35,0 0-2,11-5-6,-11 5-1,0 0-8,0 0-6,-1-10-6,-7 8-3,-4 0-3,-5 1-1,-6 1 0,-2-3 0,-5 0 0,-4-1 1,3 2 0,-3-3 1,2-2 0,3 2 0,6 0 0,3 1-1,6 1-1,5 2-1,9 1-1,-11 0 0,11 0 0,0 0-1,0 4 1,0-4-1,4 18 1,-2-4 0,0 3 1,0 7 0,-1 4 1,2 7 1,-3 6 2,0 15-1,0 8-4,0 12 7,0 7-2,0 15-5,-3 9 0,3 13 0,-4 2 0,4 6 0,-1 3 0,1-2 0,-2 3 0,-1-6 0,1-1 0,-1-9 0,3 1 0,-3-16 0,1-5 0,-1-11 0,-1-9 0,1-1 0,0-14 0,-1-5 0,-1-8 0,1-5 0,1-6 0,2-3 0,1-2 0,5-9 0,6-3 0,5-4 0,6-5 0,5-1 0,7-3 0,6 0 0,6 0 0,2 2 0,19 2 0,0 0 0,-8-2 0,1 1 0,-14-4 0,-3 4 0,-8-8 0,-44-2-39,9 0 39,0-12-86,-6 3-3,-11-7-5,5-1-3,-15-20-3</inkml:trace>
        </inkml:traceGroup>
      </inkml:traceGroup>
    </inkml:traceGroup>
    <inkml:traceGroup>
      <inkml:annotationXML>
        <emma:emma xmlns:emma="http://www.w3.org/2003/04/emma" version="1.0">
          <emma:interpretation id="{90265846-7166-4488-9105-DABA55AFFB21}" emma:medium="tactile" emma:mode="ink">
            <msink:context xmlns:msink="http://schemas.microsoft.com/ink/2010/main" type="paragraph" rotatedBoundingBox="11802,17273 8700,17523 8612,16423 11713,161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C1C4A24-9ED7-4CE8-A508-4B4777C457AB}" emma:medium="tactile" emma:mode="ink">
              <msink:context xmlns:msink="http://schemas.microsoft.com/ink/2010/main" type="line" rotatedBoundingBox="11802,17273 8700,17523 8612,16423 11713,16172"/>
            </emma:interpretation>
          </emma:emma>
        </inkml:annotationXML>
        <inkml:traceGroup>
          <inkml:annotationXML>
            <emma:emma xmlns:emma="http://www.w3.org/2003/04/emma" version="1.0">
              <emma:interpretation id="{F54ECF3B-4EFE-418F-B6B0-04921906123C}" emma:medium="tactile" emma:mode="ink">
                <msink:context xmlns:msink="http://schemas.microsoft.com/ink/2010/main" type="inkWord" rotatedBoundingBox="11773,16912 11420,16940 11372,16347 11725,16319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-1749.1001">2991-208 63,'0'0'74,"-3"8"1,3-8-1,0 0-2,25-3-40,-9 2-12,-7-3-7,-1-1-2,2-2-2,2-2-3,-1 3-4,-3-7 1,-1 0-1,-5-2 0,-2 1-1,-1 0 1,-7 1-2,-4 3 1,-7 3 0,-4 7 1,0 4 2,-6 13 2,-2 9 2,0 8 2,0 13 1,-1 6-4,2 3-7,4 2 0,9 0 0,8-5 0,9-4 0,9-9 0,12-8 0,9-7 0,7-6 0,2-8 0,1-4 0,-4-3 0,-4-4 0,-6 0 0,-2 0 0,-13 0-22,-11 0-64,5-11-3,-11 0-2,-3 3-5,-10-8-4</inkml:trace>
        </inkml:traceGroup>
        <inkml:traceGroup>
          <inkml:annotationXML>
            <emma:emma xmlns:emma="http://www.w3.org/2003/04/emma" version="1.0">
              <emma:interpretation id="{DB929F14-0FC0-431C-80DB-0D0FE3ABCCF2}" emma:medium="tactile" emma:mode="ink">
                <msink:context xmlns:msink="http://schemas.microsoft.com/ink/2010/main" type="inkWord" rotatedBoundingBox="10465,17381 8700,17523 8612,16423 10376,16280"/>
              </emma:interpretation>
              <emma:one-of disjunction-type="recognition" id="oneOf6">
                <emma:interpretation id="interp30" emma:lang="ko-KR" emma:confidence="0">
                  <emma:literal>!</emma:literal>
                </emma:interpretation>
                <emma:interpretation id="interp31" emma:lang="ko-KR" emma:confidence="0">
                  <emma:literal>℃</emma:literal>
                </emma:interpretation>
                <emma:interpretation id="interp32" emma:lang="ko-KR" emma:confidence="0">
                  <emma:literal>€</emma:literal>
                </emma:interpretation>
                <emma:interpretation id="interp33" emma:lang="ko-KR" emma:confidence="0">
                  <emma:literal>요</emma:literal>
                </emma:interpretation>
                <emma:interpretation id="interp3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-6500.3718">2 50 63,'0'0'74,"-1"-17"-1,1 10-3,7-3-1,34 2-42,-11 5-3,-4 3-8,9 2-3,8 0 2,14 3 1,11-5 0,8 0-3,10 0-2,5 0-2,5-5-7,-1 1-2,-2 2 0,-2 2 0,-9 0 0,-5 0 0,-9 0 0,-8 4 0,-10 3 0,-11-3 0,-9 1 0,-10-2 0,-20-3-12,5 11-15,-10-6-22,-7 1-33,-14-2-1,-2 0-4,-12-1-3,0 6 9</inkml:trace>
          <inkml:trace contextRef="#ctx0" brushRef="#br1" timeOffset="-6182.3536">178 323 39,'-35'15'72,"10"-6"5,12-2 0,13-7-2,13 6-38,19-4-7,10-2-6,17 0-1,17 0-2,16-2-7,8-4-3,11 3 0,3-5-11,1 7 0,-3-3 0,-9 1 0,-9 3 0,-11 0 0,-15 0 0,-14 0 0,-11 2 0,-12-2 0,-11 0-9,-6 0-20,-14 0-24,-4-13-29,-6-1-2,-7-8-4,-1-2-4</inkml:trace>
          <inkml:trace contextRef="#ctx0" brushRef="#br1" timeOffset="-5718.3271">990-259 30,'-19'-14'77,"4"-2"3,-3 6-2,8-2-2,0 24-24,5-18-25,5 6-5,0 0-10,12-6-2,4 9-4,4 6-3,10 1-1,8 4 0,7 4 1,10 1-1,6 3 0,5-1 0,2 2-1,2-2 0,1 2 0,-5-2 0,-2-1 0,-10 1-1,-8 1 1,-8 1-1,-10 1 1,-12 6 1,-14 5 2,-12 11 0,-21 7 1,-10 8-2,-10 5-3,-10 4 0,-7 5 0,-1-3 0,3-4 0,4-10 0,15-9 0,5-11 0,12-6 0,11-12-28,19-20-55,0 0-3,7-10-4,13-13-6,0-17 0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4.0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0E36893-F5AA-4AFA-9D07-342FA96C5DA5}" emma:medium="tactile" emma:mode="ink">
          <msink:context xmlns:msink="http://schemas.microsoft.com/ink/2010/main" type="writingRegion" rotatedBoundingBox="5897,15544 5796,18427 4842,18394 4943,15511"/>
        </emma:interpretation>
      </emma:emma>
    </inkml:annotationXML>
    <inkml:traceGroup>
      <inkml:annotationXML>
        <emma:emma xmlns:emma="http://www.w3.org/2003/04/emma" version="1.0">
          <emma:interpretation id="{622D629E-29A1-43ED-8D76-6AE8E60348BB}" emma:medium="tactile" emma:mode="ink">
            <msink:context xmlns:msink="http://schemas.microsoft.com/ink/2010/main" type="paragraph" rotatedBoundingBox="5897,15544 5796,18427 4842,18394 4943,15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2D288E-AA1A-4822-AC1F-E3CE47CA66B6}" emma:medium="tactile" emma:mode="ink">
              <msink:context xmlns:msink="http://schemas.microsoft.com/ink/2010/main" type="line" rotatedBoundingBox="5897,15544 5796,18427 4842,18394 4943,15511">
                <msink:destinationLink direction="with" ref="{B0C2C880-37A8-413D-BA7F-40E561C71EEA}"/>
                <msink:destinationLink direction="with" ref="{C0A169BA-E58D-4B25-BBDB-0E9919B79B0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240F3F6-F970-4A8F-9FAA-CBCD555E87B8}" emma:medium="tactile" emma:mode="ink">
                <msink:context xmlns:msink="http://schemas.microsoft.com/ink/2010/main" type="inkWord" rotatedBoundingBox="5220,15316 6086,15802 5776,16352 4910,15866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7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-2729 10757 41,'9'-13'67,"-1"-7"3,0-8-1,-1 11-30,-3 7-1,0-3-7,0 5-3,-4 8-9,4-9-7,-4 9-3,0 0-1,1 17 0,-1 2 0,0 8-1,0 5 2,0 5 0,0 5 2,0 3-1,0-2-2,1-5-2,1-3-2,1-9-4,-1-9 0,2-1 0,-1-7 0,-3-9 0,0 0 0,0 0 0,8 0-31,-8 0-49,0-9-3,3 0-4,-3-2-7,0 11-1</inkml:trace>
          <inkml:trace contextRef="#ctx0" brushRef="#br0" timeOffset="1000.0569">-2638 12004 65,'-7'19'85,"-1"4"-2,-5 4-1,-1 5 1,-2-2-45,0 8-5,-2 0-8,9 8-8,0-4-17,1-3 0,8-12 0,8-4 0,18-8 0,1-15 0,8-9 0,9-8 0,3-8 0,0-7 0,-3-6 0,-9-1 0,-11 9 0,-16 6 0,-8-4 0,-12 3 0,-13 5 0,-5 7 0,-3 0 0,3 9 0,-6-9 0,6 11-67,10 0-19,0 1-3,10 4-4,-1-9-7</inkml:trace>
        </inkml:traceGroup>
        <inkml:traceGroup>
          <inkml:annotationXML>
            <emma:emma xmlns:emma="http://www.w3.org/2003/04/emma" version="1.0">
              <emma:interpretation id="{FB29418A-D41F-4EF9-8344-2F3450CF01F8}" emma:medium="tactile" emma:mode="ink">
                <msink:context xmlns:msink="http://schemas.microsoft.com/ink/2010/main" type="inkWord" rotatedBoundingBox="5268,16644 5301,17046 5244,17050 5211,16648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1772.1012">-2568 9619 27,'0'0'66,"0"0"3,0 0 0,-4-10-2,4 10-38,8-13-4,5 7-6,-1-1-3,5-1-2,1-2-4,5-1-2,4 3-2,-3 1-1,2 1 0,-3 4-2,-1 1-2,-3 1 0,-7 9 0,-5 11 2,-6 5 0,-4 6 2,-7 8 1,-8 3 2,-6 8 1,-3 4 1,-1 0-1,1-2 0,2-5-1,4-1-8,8-6 0,5-2 0,5-9 0,3-5 0,8-3 0,7-10 0,9 0 0,8-8 0,4-3 0,9 0 0,1-8 0,2 0 0,0-1 0,-4 3 0,-4-1 0,-7 7 0,-12 18-64,-9-12-21,-12-6 1,0 11-8,-5-3-6</inkml:trace>
        </inkml:traceGroup>
        <inkml:traceGroup>
          <inkml:annotationXML>
            <emma:emma xmlns:emma="http://www.w3.org/2003/04/emma" version="1.0">
              <emma:interpretation id="{6A7C9B7C-70B8-4CFB-8EA9-39F10C5501C8}" emma:medium="tactile" emma:mode="ink">
                <msink:context xmlns:msink="http://schemas.microsoft.com/ink/2010/main" type="inkWord" rotatedBoundingBox="5115,17524 5442,17353 5548,17556 5221,17727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°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2269.1297">-2979 9843 8,'-12'0'73,"12"0"5,-15 0 1,15 0-6,-12-19-14,12 19-28,0 0-8,0 0-7,0 0-2,8 0-4,6 0-1,2 0 0,7 2 2,0-2 0,4 0-4,5-1-7,1-3 0,-1-1 0,-2 2 0,-3-5 0,-4 3 0,1 2 0,-10 3 0,-2-1 0,-12 1 0,10 0 0,-10 0-5,0 0-44,5 7-33,-5-7-1,0 0-5,0 0-2,0 0-1</inkml:trace>
        </inkml:traceGroup>
        <inkml:traceGroup>
          <inkml:annotationXML>
            <emma:emma xmlns:emma="http://www.w3.org/2003/04/emma" version="1.0">
              <emma:interpretation id="{70AE0647-D7EA-4D7A-8EB2-D83F743DBA5A}" emma:medium="tactile" emma:mode="ink">
                <msink:context xmlns:msink="http://schemas.microsoft.com/ink/2010/main" type="inkWord" rotatedBoundingBox="5115,18341 5312,18008 5565,18158 5369,18491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〇</emma:literal>
                </emma:interpretation>
                <emma:interpretation id="interp1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81.0332">-2673 11476 52,'0'0'72,"5"-13"2,-5 13-1,0-12-25,0 12-13,0-8-6,0 8-7,-9-2-3,2 2-4,-1 6-2,-4 3-2,4 6-1,-10 7-2,3 5 0,3-1-2,4 4-1,2-2-1,6-3-1,6-2 1,10-7-4,11-11 0,6-5 0,3-5 0,6-6 0,-3-5 0,-1-9 0,-4-3 0,-7-2 0,-8 7 0,-11-4 0,-8 4 0,-4-3 0,-12 7 0,-6 7 0,-3 3 0,-3 6 0,0-1 0,1 7 0,-1 3-12,3 7-39,6 3-32,3 3-2,4 5-5,-2-3-5,12 4 4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29.12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5790711-B33B-42E3-8F59-9940D9E33CD9}" emma:medium="tactile" emma:mode="ink">
          <msink:context xmlns:msink="http://schemas.microsoft.com/ink/2010/main" type="inkDrawing" rotatedBoundingBox="14237,15032 14245,17877 13780,17879 13772,15033" semanticType="verticalRange" shapeName="Other">
            <msink:sourceLink direction="with" ref="{A951A163-4BBA-44E6-A0EF-1B7194C514E0}"/>
          </msink:context>
        </emma:interpretation>
      </emma:emma>
    </inkml:annotationXML>
    <inkml:trace contextRef="#ctx0" brushRef="#br0">7 77 26,'0'0'65,"-7"-12"7,6 3-1,1 9-27,0-13-5,0 13-5,9-10-7,3 8-6,3-3-8,9 1-4,2 1-4,9 2-1,3-2-1,8 3 0,-3-1-1,3 1-1,-6 0 0,-5 1 0,-4 1-1,-7-1 0,-6 3-1,-7-1 0,-11-3 2,11 16 0,-10 0 2,-1 6 3,-3 8 1,-2 13 1,-2 13 4,-1 19 0,-4 20-12,-4 16 15,2 22-8,-1 16-7,4 14 0,-5 8 0,8 7 0,1-8 0,7-6 0,0-13 0,4-13 0,6-16 0,-2-16 0,7-13 0,-7-14 0,3-10 0,-3-12 0,0-8 0,-1-12 0,-2-3 0,-1-8 0,-2-2 0,-2-2 0,0-6 0,0-2 0,-6 1 0,-1-2 0,-3 1 0,-5-1 0,-4 0 0,-4-3 0,-8 4 0,-2 1 0,-8-2 0,0 4 0,-3-5 0,1-1 0,8 2 0,4-5 0,16 1 0,12 4 0,3-13-65,14 0 65,6 3-89,2-4-2,1-8-6,-2-3-5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36.23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833ABEF-B719-409D-A0D8-589D4BCA5BD7}" emma:medium="tactile" emma:mode="ink">
          <msink:context xmlns:msink="http://schemas.microsoft.com/ink/2010/main" type="inkDrawing" rotatedBoundingBox="2120,-1040 19803,6054 16197,15041 -1485,7946" shapeName="Other"/>
        </emma:interpretation>
      </emma:emma>
    </inkml:annotationXML>
    <inkml:trace contextRef="#ctx0" brushRef="#br0">381 67 73,'5'-12'77,"-1"-1"-3,2 2-3,-6-2-6,-31 4-37,31-1-13,0 10-8,0 0-3,0 0 2,0 0 3,-3 7 1,-3 12 3,-6 6 0,-5 9 1,-6 6 0,-7 11-1,-4 0-8,-1 3-5,-2-1 0,-1-7 0,5-5 0,4-7 0,5-10 0,8-4 0,6-7 0,2-5 0,8-8 0,-10 8 0,10-8 0,0 0-22,-2-6-58,2 6-3,0-23-3,2 7-5,-2-7-1</inkml:trace>
    <inkml:trace contextRef="#ctx0" brushRef="#br0" timeOffset="262.015">2 217 43,'-3'-24'83,"-1"5"-3,1 3-4,-1 3-5,4-34-25,0 47-19,0 0-11,0 0-8,7 16-1,1 3 0,4 9 1,3 6 2,6 7 0,-3 6-1,7 1-1,-1 2-6,3 0-2,-4-6 0,2-3 0,-2-6 0,-3-6 0,0-8 0,-2-4 0,-5-4-11,1-8-67,-1 1-4,-3-6-2,2-4-6,-4-10-3</inkml:trace>
    <inkml:trace contextRef="#ctx0" brushRef="#br0" timeOffset="531.0304">580 445 0,'4'11'89,"0"5"1,-4 9-5,0 5-6,0 3 0,0 3-2,-10-1-74,10 4-2,0 2 1,0-6 0,0-2 2,0-11-4,0-8 0,0-4 0,0-10 0,0 9 0,0 28-52,2-56-27,-2-12-3,1-2-4,3-9-6,3-3-4</inkml:trace>
    <inkml:trace contextRef="#ctx0" brushRef="#br0" timeOffset="1062.0607">929 334 12,'0'0'83,"-6"0"0,6 0-3,-8 0-5,8 0-1,0 0-43,0 0-12,0 0-7,0 0-3,11-3-1,4 3 0,5-2 1,9-2-1,5-1-8,6-5 0,5 3 0,2 0 0,-1-1 0,0 0 0,-7 3 0,-2-2 0,-9 5 0,-7-2 0,-6 4 0,-7 0 0,-8 0-2,0 0-32,0 0-21,0 0-28,-12 0-1,12 0-5,-23-4-1</inkml:trace>
    <inkml:trace contextRef="#ctx0" brushRef="#br0" timeOffset="1311.075">1187 111 22,'-12'-7'78,"4"5"0,-3 4-3,2 8-3,-2 5 2,4 4-44,0 13-12,5 5-5,-4 8 0,6 2 1,-2 0-1,2-3-2,1 1-11,3-8 0,-1-4 0,-1-10 0,1-3 0,1-5 0,-4-15 0,7 9-73,-7-9-10,11-2-1,-6-7-7,-2-7-4</inkml:trace>
    <inkml:trace contextRef="#ctx0" brushRef="#br0" timeOffset="3521.2014">1707 184 46,'0'0'61,"-11"-15"5,10 7 3,1-1-29,0 9-1,-2-15-6,2 15-1,0-13-5,0 13-5,6-13-5,-6 13-5,17-15-5,-2 10-3,3 1-4,2 4 0,2 4 0,-2 9 1,2 4 1,-6 7-1,-4 11 1,-8 3 1,-4 8 0,-8 2 2,-9 2-1,-8-3 0,-3 0 1,-6-6 1,2-6-6,0-6 0,7-9 0,0-4 0,9-4 0,5-1 0,11-11 0,0 0 0,0 0 0,10 0 0,9-2 0,5-2 0,3-1 0,7 1 0,2 2 0,4 1 0,-2 1 0,-3-1 0,-3 1 0,-3 0 0,-8 0 0,-3 0 0,-5 0 0,-13 0 0,7 0 0,-7 0 0,0 0-46,0-15-35,0 15-4,-1-21-3,2 7-6,2-7 2</inkml:trace>
    <inkml:trace contextRef="#ctx0" brushRef="#br0" timeOffset="4087.2338">2133 191 44,'-5'-20'80,"2"6"-1,0 2-4,3 12-4,0-9-22,0 9-17,11 6-12,3 10-7,2 4-3,4 6 1,3 5 1,6 6 0,1 1-9,-1 4-3,2-2 0,1 0 0,-1-4 0,-4-2 0,0-6 0,-4-4 0,-6-6 0,1-2 0,-4-5-25,-2-7-56,-1-1-2,-6-8-5,3-2-4,-3-9-2</inkml:trace>
    <inkml:trace contextRef="#ctx0" brushRef="#br0" timeOffset="3846.22">2485 28 55,'24'-18'82,"-1"5"-4,-9-1-6,-3 8-6,-11 6 3,0 0-58,-2 14-1,-7 7-2,-5 11 2,-7 3 2,-4 12 3,-3 7 2,-6 2-11,-1 4-6,0-6 0,2-1 0,2-4 0,3-7 0,2-7 0,6-10 0,5-6 0,3-6 0,4-9 0,8-4 0,-11-4 0,9-6-13,2-7-70,-5-8-2,5-5-4,-3-5-5,3-2-3</inkml:trace>
    <inkml:trace contextRef="#ctx0" brushRef="#br0" timeOffset="4557.2607">2689 450 31,'0'0'64,"-8"2"8,8-2 3,0 0-2,0 0-41,0 0-3,-4-6-2,4 6-5,3-12-5,4 6-7,1-2-4,5 0-4,2 3 0,4 1-2,2 1 1,-1 3-1,0 3 1,-1 9 1,-4 1 0,-4 7 1,-6 4 0,-5 10 1,-4 3 1,-9 0 0,-5 2 1,-2-4-1,-1 0-1,1-5 0,4-3 0,5-7-4,7-7 0,7-2 0,13-3 0,12-7 0,8-1 0,7 0 0,4-6 0,6-3 0,0 1 0,-5 1 0,-4-5 0,-4 9 0,-13-2-63,-10 0-20,-9 2-2,-8 3-6,-16-11-5,-9-1 3</inkml:trace>
    <inkml:trace contextRef="#ctx0" brushRef="#br0" timeOffset="7255.415">3727 290 6,'7'-13'36,"-7"13"2,-7-15-24,7 15 8,-5-10 2,5 10 5,-12-11 4,12 11 3,-12-11-2,12 11 1,-11-9-3,11 9-5,-8-10-1,8 10-7,0 0-6,0 0-3,0 0-3,0 0-1,0 0 0,0 0 0,6 0 0,11 0 1,7 3 1,10-3 0,5 0 0,7 0-1,8-3-2,4-3-2,2 2-3,0-2 0,-8 1 0,-3 0 0,-7 2 0,-9 0 0,-6 3 0,-11-2 0,-3 2 0,-13 0-7,8 0-8,-8 0-19,-16-4-19,3 4-26,-8-2-3,2 2-3,-8-6-3</inkml:trace>
    <inkml:trace contextRef="#ctx0" brushRef="#br0" timeOffset="7504.4292">3993 35 50,'-19'-19'72,"7"10"-2,-2-2-4,6 7 0,8 4-37,0 0-2,-3 23-7,3 3-3,0 11-2,0 6 1,3 9 0,0-2-1,-3 5-4,2-2-4,-2-6-1,2-5-2,0-6 0,0-8-4,0-8 0,2-5-9,-4-15-17,0 0-50,17 3-3,-8-14-4,9-6-6,-2-13-4</inkml:trace>
    <inkml:trace contextRef="#ctx0" brushRef="#br0" timeOffset="8035.4596">4648 22 10,'-19'-11'67,"19"11"5,-21-17 1,21 17-2,-19-14-28,13 6-4,6 8-11,-4-14-8,4 14-5,1-14-4,7 6-2,6-3-3,6 3-2,4-1-1,6 4-1,1-1-2,2 6 0,-4 0 0,-1 6 0,-5 10 1,-10 7 0,-6 8 1,-7 11 1,-10 3 0,-9 8 1,-5-3 1,-6 3-1,-4-3 1,2-4-1,-1-10 0,8-3-2,4-9-2,9-3 0,10-6 0,3-3 0,14-2 0,8-4 0,8-3 0,8-3 0,5 0 0,-1-3 0,4-2 0,-2-1 0,-5-2 0,-7 0 0,-3 5 0,-9-2 0,-8-30-47,-13 35-37,0 0-1,0 0-5,-22-2-5,7-1 1</inkml:trace>
    <inkml:trace contextRef="#ctx0" brushRef="#br0" timeOffset="15495.8862">10808-253 38,'11'0'53,"-11"0"-1,12-3 3,-12 3 10,-16 4-38,12 5 2,-8 7 0,-2 4 1,-2 8 3,1 1 1,3 6-5,4-2-8,8 5-7,11-7-12,13-3-2,11-8 0,13-9 0,3-8 0,6-7 0,-2-12 0,-7-8 0,-6-8 0,-12-3 0,-10-2 0,-15 0 0,-7 2 0,-16 3 0,-9 4 0,-6 6 0,-4 5 0,1 8 0,-3 5 0,0-30-38,2 69-43,6-22-4,8 6-3,-1-6-7,12 6 0</inkml:trace>
    <inkml:trace contextRef="#ctx0" brushRef="#br0" timeOffset="17480.9999">4437 1763 12,'0'0'69,"-13"-1"6,13 1 0,-14-12 0,6 7-24,8 5-9,0 0-9,-8-11-10,8 11-7,1-9-5,-1 9-4,22-14-4,-5 5-1,8-3-2,2 1 0,8 2 0,3 3-1,-3 2 0,2 3 0,-4 2-1,-3 9 1,-8 9 0,-6 5-1,-12 9 1,-7 3 0,-13 8 2,-11 5 0,-7 4 1,-5 4 1,-2-3 0,-3-5 2,0-3 0,5-3 0,9-10-2,6-2-3,8-6 0,10-7 0,6-1 0,13-3 0,10-6 0,6-4 0,9-1 0,8-2 0,6-1 0,0-4 0,4-2 0,-5-1 0,-2 0 0,-10-1 0,-4 1 0,-10-3 0,-6 7 0,-10-4-15,-9 7-40,4-13-27,-5 3 0,0 1-7,-5-6-3,6-2 4</inkml:trace>
    <inkml:trace contextRef="#ctx0" brushRef="#br0" timeOffset="18082.0341">5178 1773 11,'-8'-18'82,"7"8"-3,-6 0-4,7 10-3,0 0 1,4 16-24,8 4-32,9 2-5,2 9-2,5 4 2,6 7 1,4-1-7,-2 3-6,1-3 0,-2-1 0,-2-1 0,-4-4 0,-3-4 0,-4-4 0,-5-6 0,1-6 0,-5-3 0,-3 3-39,-10-15-44,18 2-3,-14-7-3,5-3-5,-2-11 0</inkml:trace>
    <inkml:trace contextRef="#ctx0" brushRef="#br0" timeOffset="17819.0189">5610 1615 54,'33'-18'68,"-8"7"-4,-7 3-3,-6 2 4,-12 6-31,-5 16-10,-12 6-2,-6 10-4,-9 12 3,-9 8 2,-6 8 1,-3 10-4,-3 2-7,0 1-13,3-4 0,4-6 0,10-7 0,3-8 0,8-9 0,6-10 0,5-9 0,6-10 0,8-10 0,0 0 0,0 0-65,-5-10-18,7-12-1,1-11-7,5-2-6,-5-12 6</inkml:trace>
    <inkml:trace contextRef="#ctx0" brushRef="#br0" timeOffset="18587.0631">5782 2104 29,'0'0'64,"-12"-4"1,12 4 2,-8-5-2,5-34-27,3 39-19,0 0-5,7-7-2,1 3-1,4 4-2,4 2-1,6 1-2,1 3 2,4 2 0,-4 5 0,3 1 0,-7 7 2,-2-3-1,-10 5 1,-6 1-1,-1 0-1,-8 0-1,0-2-1,-1 1-1,2-5-1,1 1 0,6-5-4,11 4 0,8-4 0,7 7 0,1-3 0,0 2 0,-5 0 0,-6 3 0,-12-1 0,-11 0 0,-17-1 0,-13-4 0,-6-3 0,-4-4 0,-2-2 0,4-6 0,16-1 0,6-1-83,9-4-4,14 4-1,7-18-7,13 9-5</inkml:trace>
    <inkml:trace contextRef="#ctx0" brushRef="#br0" timeOffset="20397.1666">6732 1979 8,'-14'-1'70,"1"-1"9,-1-2-1,1-1 0,0 1-28,1-2-3,4 1-11,8 5-8,-11-4-9,11 4-7,0 0-6,0 0-6,14-9 0,5 7 0,8-1 0,8 0 0,6-2 0,3 0 0,8-2 0,-4 1 0,2 1 0,-2 0 0,-9 3 0,-5-2 0,-6 3 0,-6 1 0,-6 0 0,-5 0-15,-11 0-28,19 0-38,-19 0-2,-11 0-3,-1-10-3,-2 1 2</inkml:trace>
    <inkml:trace contextRef="#ctx0" brushRef="#br0" timeOffset="20630.18">6932 1737 61,'-9'-2'65,"-6"-2"3,7 5 3,-2 5 1,6 5-34,3 14-13,-5 3-4,4 11 0,-3 0 1,5 4-3,0 1-6,0-2-4,0-6-3,0-7-6,0-6 0,0-2 0,6-4 0,-2-7-7,3-19-45,5 9-27,0-1-2,7-4-5,-3-9-5,10-7-2</inkml:trace>
    <inkml:trace contextRef="#ctx0" brushRef="#br0" timeOffset="21023.2025">7710 1568 23,'23'-2'65,"-9"1"5,-8 9 4,-6 0-1,-8 8 0,-8 6-52,-4 6-2,-6 9 1,-1 3 2,-4 4-4,2-1-5,5-1-3,4-2-2,5-4-6,8-7-2,7-3 0,3-6 0,12-5 0,9-8 0,7-3 0,10-4 0,6-2 0,4-4 0,8-3 0,-3-2 0,-1-1 0,-3 2 0,-4 0 0,-8 3 0,-3-2 0,-14 3 0,-8-3 0,-3 4 0,-12 5-41,-1-15-42,-5 6-3,-9-4-3,4 0-5,-6-9 1</inkml:trace>
    <inkml:trace contextRef="#ctx0" brushRef="#br0" timeOffset="21251.2154">7974 1656 52,'-15'-14'66,"15"14"9,-15 5 3,7 10 1,-2 11-38,2 6-8,-2 11-4,3 5 0,-3 6-2,2 3-25,0-1-2,4-2 0,-1-4 0,5-6 0,-2-10 0,2-4 0,0-11 0,8-8-20,5-5-60,-4-10-5,9-13-3,-2-13-6,10-1-1</inkml:trace>
    <inkml:trace contextRef="#ctx0" brushRef="#br0" timeOffset="21789.2463">8462 1617 35,'0'0'73,"-12"-7"3,12 7 3,0 10-2,6 4 2,6 6-54,8 12-5,3 1 0,7 9-1,1-2-11,5 7-8,2 2 0,0-4 0,0-2 0,-8-9 0,-3-1 0,-4-6 0,17-6-81,-27-8-3,-1-9 0,-5-9-8,2-10-5</inkml:trace>
    <inkml:trace contextRef="#ctx0" brushRef="#br0" timeOffset="21548.2324">8963 1410 12,'27'1'72,"-14"9"9,-10 10 3,-7 8-3,-18 9 2,-7 5-45,-9 14-12,-5 6 4,-8 6-26,-1-2-4,3 3 0,-1-7 0,8-9 0,4-3 0,8-14 0,6-11 0,8-1 0,4-10 0,5-5 0,0 0-42,7-9-43,-1-5-3,1-19-5,1-1-6,-1-15 1</inkml:trace>
    <inkml:trace contextRef="#ctx0" brushRef="#br0" timeOffset="22100.2641">9081 1842 44,'2'14'79,"-2"8"2,-5 0 0,-7 8-1,-3-2 1,-1 5-58,-2 1 0,2 1-4,4-3-19,3-1 0,9-4 0,5-5 0,11-4 0,7-5 0,8 0 0,7-7 0,4-2 0,6-2 0,3-2 0,0-3 0,-1-2 0,-4-2 0,-5 2 0,-12-2 0,-2 2 0,-12-1-14,-15 6-71,8-13-3,-13 4-3,-3-2-5,-8-7-2</inkml:trace>
    <inkml:trace contextRef="#ctx0" brushRef="#br0" timeOffset="22335.2775">9377 1926 7,'-14'6'80,"8"10"7,-5 6 1,1 6-3,-5 5 1,3 5-35,3 10-24,-7 9-27,3-3 0,3 4 0,1-4 0,5-4 0,2-6 0,2-9 0,0-9 0,2-4 0,40-14-37,-42-8-49,15-13-3,-8-17-6,5-1-3,0-16-1</inkml:trace>
    <inkml:trace contextRef="#ctx0" brushRef="#br0" timeOffset="23047.3181">9878 1820 37,'-15'15'76,"2"-4"3,8-2 1,5-9-2,0 0 0,20 7-53,1-4-7,7-2-1,3 0-1,6-1-9,5 0-7,-2-2 0,5-2 0,-2-3 0,3 3 0,-1-5 0,-3 3 0,-7-2 0,-3 0-33,4 0-45,-11-6-4,2 5-2,-8-8-4,3 3-6</inkml:trace>
    <inkml:trace contextRef="#ctx0" brushRef="#br0" timeOffset="22791.3036">9999 1610 22,'-13'-3'80,"3"3"5,-1 0-2,11 0-3,-13 0 1,-17 0-42,30 0-13,7 0-11,5 0-15,4 2 0,6-2 0,5-2 0,6-2 0,4 0 0,4-1 0,1 2 0,4-3 0,0 0 0,-7 2 0,-1 0 0,-5-2 0,-4 0 0,-7 2 0,-6 4 0,-16 0-48,0 0-37,0 0-1,-23 7-2,0 1-3,-11-1 0</inkml:trace>
    <inkml:trace contextRef="#ctx0" brushRef="#br0" timeOffset="23378.3371">10903 1591 51,'-9'23'85,"-8"-6"-1,-6 6-1,-1 2-2,6-11-2,5 21-55,5-1 0,8-1-24,12-4 0,16-8 0,16-7 0,10-11 0,1-6 0,1-12 0,-6-8 0,-4-8 0,-14-5 0,-15-2 0,-15-1 0,-14 3 0,-14 4 0,-10 3 0,-2 10 0,-9 4 0,7 9-10,-2 6-75,3 5-2,11 6-3,3-4-6,12 7-2</inkml:trace>
    <inkml:trace contextRef="#ctx0" brushRef="#br0" timeOffset="-46347.6509">-7298-3237 49,'-16'0'65,"4"0"-2,-6 1-2,6 3-4,12-4-40,-13 23-3,6-5-1,-3 9 4,2 11 3,0 9 2,0 8 2,-2 12 0,1 3-1,-3 3-6,1-2-4,0-4-6,0-6-2,3-13-5,1-11 0,2-12 0,1-6 0,4-19 0,0 0 0,0 0 0,7-16 0,0-10 0,1-9 0,4-10 0,0-7 0,-3-7 0,2-4 0,0-2 0,-3-1 0,4 1 0,1-2 0,-1 8 0,4 4 0,0 7 0,-1 8 0,3 7 0,-2 8 0,-3 10 0,0 14 0,0 4 0,1 13 0,-2 18 0,3 8 0,0 10 0,0 8 0,-1 8 0,3 1 0,-2-3 0,-2-2 0,-2-8 0,-3-9 0,0-9 0,-2-9 0,-4-9 0,1-3 0,-3-7 0,0-10 0,0-27-46,0 27-36,-9 0-4,-1-4-4,-6-5-2,4 5-3</inkml:trace>
    <inkml:trace contextRef="#ctx0" brushRef="#br0" timeOffset="-46168.6406">-7303-2662 23,'-25'-2'87,"2"-4"1,7 5-4,-1-4-6,6 2-2,28-5-44,-17 8-16,4-10-9,7 4-5,3-1-2,6-5-1,3 6-1,7-4-2,0 0-9,-1 0-22,7 3-42,-7 1 0,3 1-5,-7-1-4,1-3-3</inkml:trace>
    <inkml:trace contextRef="#ctx0" brushRef="#br0" timeOffset="-45810.6202">-6815-2993 36,'17'-12'82,"-7"-2"-3,0 6-4,-10 8-4,0 0-2,-19 7-50,4 10-10,-3 8-8,-2-3 0,-2 5 0,1-1 1,2-1 0,4-8 0,7 1 1,2-1 0,6-5 0,7 1-1,5 2 0,10 0 0,-2 4 0,3 2 0,2 0-1,-5-3 1,-4 3 1,-9-1 2,-7 1 1,-3-1 1,-12-1 0,-5-3 0,-6 1-2,-1-2-5,2-3 0,0 1 0,2-10 0,11 0-32,12-3-46,-12-11-4,17-5-3,6-11-6,14-2-3</inkml:trace>
    <inkml:trace contextRef="#ctx0" brushRef="#br0" timeOffset="-45409.597">-6506-3024 18,'11'-9'82,"-11"9"-1,0 0-3,-13 19-5,-8-3-2,-1-9-25,-6 19-46,3 1-1,2 4 1,-1-3 1,5-2-1,7-7 0,4-2 1,2-8 1,6-9 0,2 17 0,9-12-1,3-3 0,9 1 0,3-1 0,4-2-2,0 1 0,-1 2 0,0-1-1,-3 6 1,-9 6 1,-3 3 2,-10 5 2,-4 3 1,-10 6 3,-6 0 1,-7 3 1,-4-5-1,-1-1 1,-5-7-10,5-4 0,-2-5 0,8-1 0,3-10 0,3-30-64,11 44-18,5-28 0,6-6-7,5-11-7,11-3 2</inkml:trace>
    <inkml:trace contextRef="#ctx0" brushRef="#br0" timeOffset="-45194.585">-6363-2908 7,'26'0'91,"-10"0"-1,2 12-6,-6 7-4,-5 2-1,-6 6-2,-1 4-76,0 2-1,-5 4 2,2-2-2,2-3 0,-2-5 0,0-8 0,3-5 0,0-4-4,0-10-49,0 0-26,1-13-1,-1-10-5,0-6-7,0-9-1</inkml:trace>
    <inkml:trace contextRef="#ctx0" brushRef="#br0" timeOffset="-45043.5764">-6313-3034 11,'-4'-20'97,"-1"4"-2,-3 1-6,1 2-12,-1 1-5,8 12-15,-10-5-103,6 9-32,2 9-6,0 2-5,2 2-5,3-1 4</inkml:trace>
    <inkml:trace contextRef="#ctx0" brushRef="#br0" timeOffset="-44449.5424">-5964-2773 39,'0'0'50,"0"-4"1,2-6 2,2-16-14,4 10-17,-1-1 2,-2-5 0,7-1 2,-5 3 0,-2-1 1,-2 5-3,-3 1-8,0 5-6,0 0-6,0 10-1,-17 0 0,-2 1 0,-2 11 2,-2 5 0,-2 7 0,-4-2 1,-1 7 0,3-1 0,7 2 0,9-2-2,3-2 0,8-7-1,4-7-1,14-2 2,6-4-2,5-6-1,4-2 0,1-5-2,0-1 0,-3-3-2,-2 4 0,-5 4-1,-4 3 1,-2 0 3,-6 10 0,-4 9 4,-3 5 0,-2 6 1,-3 9 2,0 5-5,-8 2-2,-5 10 0,-5-2 0,-4 0 0,-3 0 0,-8-3 0,1-6 0,-4-8 0,3-3 0,0-11 0,3-9 0,6-1 0,2-10-41,12-9-41,7-10-5,3-12-3,17-5-5,2-11-1</inkml:trace>
    <inkml:trace contextRef="#ctx0" brushRef="#br0" timeOffset="-43902.511">-5796-2817 41,'0'0'52,"11"-15"2,-2 12 4,-3-21-11,3 24-18,1 12 1,-1 0 1,1 9 2,-2 5 2,-3 5-3,1 4-5,-5-1-7,0 2-8,-1-5-2,0-1-10,-2-5 0,-5-11 0,7-14 0,-14 12 0,14-12 0,-8-12 0,3-3 0,2-9 0,2-4 0,2 0 0,2-1 0,4 1 0,-1 4 0,7 4 0,0 5 0,3 7 0,2 6 0,1 2 0,2 7 0,4 2 0,-1 1 0,2-1 0,1 2 0,-3-5 0,2-3 0,-3-3 0,-1-7 0,-6-6 0,-3-6 0,-4-7 0,-8-5 0,-4-2 0,-8-7 0,-1-2 0,-3 2 0,2 2 0,1 1 0,2 8 0,1-2 0,9 12 0,0 3-70,5 6-18,6 8-1,-11 2-8,16-3-1</inkml:trace>
    <inkml:trace contextRef="#ctx0" brushRef="#br0" timeOffset="-23437.3404">3164-2933 45,'0'0'66,"0"0"0,0 0-3,12-15-1,-27 10-33,23 0-8,15 2-3,3 3-2,10-3 0,5 0 1,12-7 0,2 4-1,9-6-4,0 2-3,0-1-3,-1 0-3,-2 1 0,-2 2-2,-5 3-1,-6 2 1,-9 0-1,-5 0 1,-5 3-1,-7-1-1,-4 0-1,-5-1-2,-13 2-7,0 0-12,0 0-19,-5 4-33,-10 0-3,3 4-4,-11-2-3,2 2 4</inkml:trace>
    <inkml:trace contextRef="#ctx0" brushRef="#br0" timeOffset="-23070.3193">3245-2798 52,'-22'10'62,"6"-4"-3,0 1 0,8-2-4,8-5-37,-6 10-10,6-10 5,15 9 3,6-6 4,10-3 3,9-3-1,13-6 0,8 0 0,13-1-8,5 1-5,1 0-3,-2-1-2,2 1-3,-11 5 0,-8-1 1,-8 1-1,-13 1 0,-10-2 1,-7 2-1,-7 0-4,-16 3-4,0 0-8,0 0-9,-11-7-12,-6 1-13,-4 1-27,0-8-5,2 1-1,-3-4 3</inkml:trace>
    <inkml:trace contextRef="#ctx0" brushRef="#br0" timeOffset="-22642.2951">3709-3189 51,'-20'0'70,"0"0"-3,1-4-2,2 2-5,2-5-24,7 6-31,0 1 0,8 0 2,0 0 3,-1 10 2,6-4 1,13 1 0,6-1 1,9 3-1,2 0-1,14 2-6,-3 0-2,8 0-1,0-1-2,-3-1 0,-6 2-1,0 5 0,-8-2 1,-11 3 1,-4 5-1,-17 7 3,-9 8 0,-15 5 1,-12 8-1,-12 2 3,-3 2-2,-7-1-2,2-3 1,2-7-1,7-11-8,12-4-6,7-13-30,12-4-37,11-11-1,6-9-6,11-6-4,2-15-3</inkml:trace>
    <inkml:trace contextRef="#ctx0" brushRef="#br1" timeOffset="43173.4693">3295 4302 22,'-16'13'72,"1"0"5,5 4 2,5 0-1,5 6-1,27 1-41,-16 7-15,4 5 0,7 2-2,2 0-10,7 0-9,4-5 0,6-4 0,2-6 0,6-7 0,2-7 0,5-6 0,3-7 0,5-10 0,1-6 0,0-8 0,4-8 0,0-7 0,-2-3 0,-3 0 0,-7 1 0,-7 3 0,-7 3 0,-8 12 0,-8 3 0,-8 11 0,-11 4-7,-8 9-74,0 0-4,-5 1-1,-4 7-7,-10-7-3</inkml:trace>
    <inkml:trace contextRef="#ctx0" brushRef="#br1" timeOffset="42552.4338">3521 3900 45,'0'0'71,"11"-12"-1,-11 12-1,0 0-2,7 29-24,-5-52-20,0 36-4,0 10-4,2 5 1,1 7 2,0 4-2,2 8-16,-3-1 17,3 5-3,-2-4-6,2 0-8,-3-4 0,3-6 0,-3-6 0,-2-8 0,4-6 0,-2-7 0,-4-10 0,8 0 0,-1-8 0,1-9-34,36-1-44,-38-16-5,6-2-2,-7-14 85,6 2-91,-4-9-3</inkml:trace>
    <inkml:trace contextRef="#ctx0" brushRef="#br1" timeOffset="42801.4481">3756 3734 54,'3'-8'81,"-3"8"-1,0 0-3,3 19-3,-3 4 1,0 11-56,0 8-6,0 13-3,0 8 1,4 7-11,-1-3 11,5 2-5,-1-9-6,2 0 0,-1-16 0,4-6 0,-4-11 0,-1-9 0,-3-9 0,-1 0 0,-3-9-35,0 0-44,0-12-4,-10-1-1,2-1-6,-8-5-4</inkml:trace>
    <inkml:trace contextRef="#ctx0" brushRef="#br0" timeOffset="49597.8368">2567 5578 45,'10'-8'62,"-10"8"5,8-13 2,-8 13-35,0 0 0,0 0-1,-10 5 1,-3 9-1,-8 11-6,-8 7-5,-6 8-3,-10 8-1,-4 10-4,-2-2-14,1 4 0,-2-6 0,6-4 0,7-8 0,7-7 0,7-8 0,8-6 0,3-8 0,10-4 0,4-9 0,0 0 0,5 7-42,-30-14-39,57-5-4,-22-11-3,5-7-4,-6-9 0</inkml:trace>
    <inkml:trace contextRef="#ctx0" brushRef="#br0" timeOffset="49859.8518">2113 5675 17,'0'0'71,"-9"-13"0,9 13 3,0 0 0,0 5 3,9 9-47,1 12-5,4 4-7,5 12 2,5 4 1,3 7-8,6 1-13,2 2 0,1-3 0,0-4 0,0-6 0,1-8 0,-3-7 0,-3-3 0,-4-8 0,1 0 0,-10-10-7,-3-2-75,-1-4-2,-3-1-3,0-6-6,-8-11-2</inkml:trace>
    <inkml:trace contextRef="#ctx0" brushRef="#br0" timeOffset="50095.8653">2831 6048 16,'18'0'79,"-1"3"7,-5 6 0,1 3-3,-8 3 0,-20 6-45,16 2-14,-1 6-8,0 1-16,0 0 0,0-4 0,2-1 0,-1-3 0,2-4 0,0-5 0,2-4 0,-5-9-28,0 0-55,15-4-2,-8-16-5,3-3-5,0-13-2</inkml:trace>
    <inkml:trace contextRef="#ctx0" brushRef="#br0" timeOffset="50522.8897">3410 5891 38,'-5'-3'78,"5"3"3,-15-5 1,15 5-5,-12-13-26,12 13-14,0 0-10,8 0-8,9 0-3,5 0-11,9 0-5,6 0 0,7 0 0,8-1 0,5 1 0,-2-3 0,6 1 0,-7-1 0,-3 2 0,-6-1 0,-8 2 0,-8-1 0,-7 1 0,-10 0 0,-12 0 0,0 0 0,-5 6 0,-13-6-3,-3-12-79,0 12-3,-4-3-2,0-1-5,-2-10-2</inkml:trace>
    <inkml:trace contextRef="#ctx0" brushRef="#br0" timeOffset="50764.9036">3771 5639 54,'-6'-4'82,"6"4"3,-19 19-1,6 2 0,-1 19-24,0-4-26,1 9-6,3 4-28,1-2 0,5 3 0,-1-6 0,5-1 0,0-8 0,2-4 0,1-10 0,2-4 0,-5-6 0,4 0 0,5-7-70,-9-4-17,2-8-2,-2-13-6,7-2-4</inkml:trace>
    <inkml:trace contextRef="#ctx0" brushRef="#br0" timeOffset="52609.009">4122 5732 14,'0'-15'59,"0"8"6,1-3 6,3-2-26,-2 3-2,0-1-4,2 2-4,0-1-5,2 0-8,3 1-6,-1-1-6,5 0-3,0 0-3,3 2-1,2 3-1,-1 0-1,2 4 0,-1 5 1,-3 4 1,-3 7 1,-6 7 2,-6 9 0,-9 5 1,-8 11 1,-10 4 0,-6 7-8,-3 0 0,-4 0 0,3-3 0,1-5 0,5-10 0,7-6 0,9-11 0,11-6 0,7-6 0,14-10 0,10-2 0,10-6 0,2-3 0,8-3 0,4-1 0,-4 0 0,-6 4 0,-6 3 0,-6 2 0,-8 1 0,-9 2 0,-12 1 0,0 0 0,-4 6-69,-7 2-18,-1-5 0,2 3-5,-4-6-7</inkml:trace>
    <inkml:trace contextRef="#ctx0" brushRef="#br0" timeOffset="65299.7349">4055 6900 22,'0'0'55,"-18"-14"10,9 6 4,-1 0-25,10 8 1,-13-13-2,13 13-3,-9-10-5,9 10-7,0 0-7,-7-8-6,7 8-4,6-3-3,7 1-3,7 2-3,9 0-1,5 2 1,5 3-2,1 8 0,2 3 0,-6 4 0,-7 7 0,-8 5 0,-15 3 0,-7 8 0,-14 1 0,-12 1 0,-5-1 0,-9-3 0,0-7 0,1-3 0,3-7 0,4-5 0,7-9 0,8-4 0,7-6 0,11 0 0,0-11 0,17-5-56,10-5-28,0-16 0,11 0-5,-5-11-3,11 0 0</inkml:trace>
    <inkml:trace contextRef="#ctx0" brushRef="#br0" timeOffset="65526.7479">4474 6809 62,'17'-11'81,"-17"11"4,3-26-4,-13 41 2,-13 23-24,-8 8-17,-7 10-24,1 6-18,1 4 0,4-5 0,10-2 0,10-4 0,12-13 0,12-8 0,17-12 0,10-8 0,10-5 0,1-8 0,2 0 0,-7-1-32,1-11-55,-1-4-3,-13-4-5,-2 2-3,-15-6-1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0:12.17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B27F4B5-EE08-42D0-94D4-2AAEBC1CA5E5}" emma:medium="tactile" emma:mode="ink">
          <msink:context xmlns:msink="http://schemas.microsoft.com/ink/2010/main" type="inkDrawing" rotatedBoundingBox="7355,6040 7808,9319 6600,9485 6148,6207" shapeName="Other"/>
        </emma:interpretation>
      </emma:emma>
    </inkml:annotationXML>
    <inkml:trace contextRef="#ctx0" brushRef="#br0">353 98 27,'15'-15'50,"-8"6"2,1 0 0,-2 1-30,-6 8 2,10-9-1,-10 9-1,0 0 2,0 0-1,4-9 2,-4 9-1,0 0-1,0 0-7,-8-11-4,8 11-5,-15-8-3,6 6-1,-5-2-2,-4 1-1,-2 1 0,-4 0 0,-7 0 0,4 1 0,-6 1 0,5 0 1,-1 1-1,4 1 0,0 2 0,4 0 0,4 0 0,1 0 0,5-1 0,0-1 0,11-2-1,-9 3 0,9-3 0,0 0 0,0 0-1,0 0 1,-5 8-1,5-8 1,0 17 0,-2-3 1,1 8 0,1 9 1,0 5 2,0 10 1,0 11 0,1 9 3,2 13-1,2 9 1,1 10-1,3 5-1,-1 11-5,2 4 6,-6 2 0,0 4-2,3-6 0,-3 2-1,-2 0 1,-2 0 0,0-5 0,0-4-1,0-2-1,0-7-1,0 0 2,0-11-3,0-5 0,0-12 0,0-4 0,0-5 0,-1-5 0,0-6 0,-2-8 0,3-1 0,-1-2 0,1-2 0,0-6 0,0-5 0,2-1 0,2-5 0,2-3 0,-1-7 0,-1-3 0,3-2 0,-7-9 0,11 14 0,-11-14 0,13 7 0,-13-7 0,17 6 0,-8-6 0,5 2 0,2 1 0,3-3 0,5 0 0,6 1 0,8 1 0,7 0 0,5 1 0,5-2 0,9-1 0,5 7 0,4-2 0,-2 0 0,1 2 0,-3 0 0,0 1 0,-4 0 0,-5 4 0,-5-4 0,-2 1 0,-7-2 0,-4-1 0,-7-1 0,-9-5 0,-9 1-56,-9 8-28,-14-9-3,-11 0-5,-18-9-6,-3-4 4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0.0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DF6661A-8DBE-40CE-B155-6E4D5866E276}" emma:medium="tactile" emma:mode="ink">
          <msink:context xmlns:msink="http://schemas.microsoft.com/ink/2010/main" type="inkDrawing" rotatedBoundingBox="7587,11687 7669,7735 7763,7737 7682,11689" semanticType="callout" shapeName="Other">
            <msink:sourceLink direction="with" ref="{DAD5E7EB-023B-4ABA-A3CC-6A9E155900AE}"/>
            <msink:sourceLink direction="with" ref="{009AB4CC-8FF9-44BC-A140-7990842CF8E8}"/>
          </msink:context>
        </emma:interpretation>
      </emma:emma>
    </inkml:annotationXML>
    <inkml:trace contextRef="#ctx0" brushRef="#br0">137 261 3,'8'-31'58,"-7"-1"4,3 0 2,-4-4 0,0 7-31,0 0-5,2 10-7,-1-3-4,2 8-7,-2-3-5,-1 17-2,0 0-3,0 0 2,-3 22 2,-1 7 3,2 12 4,-6 15 3,1 20 5,0 21 1,0 19 1,2 20-1,-5 11-3,5 18-9,1 15-8,4 6 0,4 6 0,0-1 0,3 3 0,-4-6 0,3-3 0,-3-7 0,-3-3 0,-4-5 0,-8-9 0,6-1 0,-2-16 0,1-6 0,2-12 0,2-12 0,3-17 0,0-18 0,2-13 0,-2-18 0,1-13 0,-1-10 0,0-11 0,0-3 0,0-11 0,-8 10 0,0-10 0,8 0-15,-14 0-70,1-9-2,2-4-3,-5-14-4,6-3-3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0.0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D20F025-2F06-4DB8-83F4-ADB8D005AC16}" emma:medium="tactile" emma:mode="ink">
          <msink:context xmlns:msink="http://schemas.microsoft.com/ink/2010/main" type="inkDrawing" rotatedBoundingBox="4785,15386 4824,18550 4277,18557 4239,15392" semanticType="verticalRange" shapeName="Other">
            <msink:sourceLink direction="with" ref="{9753725C-3016-44D1-96AC-BE355A0394C1}"/>
          </msink:context>
        </emma:interpretation>
      </emma:emma>
    </inkml:annotationXML>
    <inkml:trace contextRef="#ctx0" brushRef="#br0">314 34 22,'0'0'60,"0"10"8,0-10 1,-20 3-28,20-3-8,-12 2 0,2 1-3,2-3-3,-6 0-10,1 0-4,-5 0-3,1-1-2,-2 0-1,0-4 0,0 3-2,3-4 2,1 0-1,1 2 0,2-4-1,4 4 0,0-2-1,8 6-1,-10-8 0,10 8-2,0 0-1,0 0 0,-9-1-1,9 1 0,0 0 1,-5 9-2,3 1 2,1 5-1,-1 1 1,0 7-2,2 5 2,-2 4 0,0 8 0,2 7 1,0 5 1,2 7-1,0 11 2,3 6 0,-1 7 2,0 13-1,0 2 0,-2 6-1,-2 0-1,1-3-2,0 4 0,-1-8 0,0-2 0,0-6 0,2 0 0,-2-6 0,0 0 0,0 2 0,0-9 0,-3 0 0,-2-2 0,-2-4 0,3-9 0,0-1 0,0-2 0,-2-14 0,1 13 0,1-3 0,1 0 0,2-4 0,-3-3 0,4 10 0,-2-6 0,2 7 0,0-17 0,2 0 0,-2-2 0,0-3 0,0-3 0,0-7 0,0 2 0,-2-9 0,1 4 0,1-4 0,0-4 0,0 0 0,0 3 0,0-18 0,4 11 0,1-1 0,-5-10 0,9 7 0,-9-7 0,5 9 0,-5-9 0,0 0 0,0 0 0,0 0 0,9 7 0,-9-7 0,18 5 0,-7-2 0,5 1 0,7-3 0,4 0 0,7 1 0,5 0 0,2-2 0,-1 0 0,8-4 0,-4 4 0,-3 5 0,-6-2 0,-2-2 0,-8 2 0,-2-35-27,-6 37-60,-17-5-1,0 0-2,-25-6-12,6-9 1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8:44.675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</inkml:brush>
  </inkml:definitions>
  <inkml:traceGroup>
    <inkml:annotationXML>
      <emma:emma xmlns:emma="http://www.w3.org/2003/04/emma" version="1.0">
        <emma:interpretation id="{2B0945C7-325E-4EA0-8508-DA295E942B6E}" emma:medium="tactile" emma:mode="ink">
          <msink:context xmlns:msink="http://schemas.microsoft.com/ink/2010/main" type="writingRegion" rotatedBoundingBox="3591,2524 8847,2670 8816,3785 3560,3638"/>
        </emma:interpretation>
      </emma:emma>
    </inkml:annotationXML>
    <inkml:traceGroup>
      <inkml:annotationXML>
        <emma:emma xmlns:emma="http://www.w3.org/2003/04/emma" version="1.0">
          <emma:interpretation id="{0A4C3961-C1AF-4D6C-ABAB-123F5DAE2B4D}" emma:medium="tactile" emma:mode="ink">
            <msink:context xmlns:msink="http://schemas.microsoft.com/ink/2010/main" type="paragraph" rotatedBoundingBox="3591,2524 8847,2670 8816,3785 3560,36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EAF696-3E7F-4D94-82C9-30137F4D7962}" emma:medium="tactile" emma:mode="ink">
              <msink:context xmlns:msink="http://schemas.microsoft.com/ink/2010/main" type="line" rotatedBoundingBox="3591,2524 8847,2670 8816,3785 3560,3638"/>
            </emma:interpretation>
          </emma:emma>
        </inkml:annotationXML>
        <inkml:traceGroup>
          <inkml:annotationXML>
            <emma:emma xmlns:emma="http://www.w3.org/2003/04/emma" version="1.0">
              <emma:interpretation id="{32124CC0-E0EE-43AC-A984-A84A6EA97737}" emma:medium="tactile" emma:mode="ink">
                <msink:context xmlns:msink="http://schemas.microsoft.com/ink/2010/main" type="inkWord" rotatedBoundingBox="3489,3019 3645,2461 4048,2574 3891,3132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x</emma:literal>
                </emma:interpretation>
                <emma:interpretation id="interp2" emma:lang="ko-KR" emma:confidence="0">
                  <emma:literal>叉</emma:literal>
                </emma:interpretation>
                <emma:interpretation id="interp3" emma:lang="ko-KR" emma:confidence="0">
                  <emma:literal>父</emma:literal>
                </emma:interpretation>
                <emma:interpretation id="interp4" emma:lang="ko-KR" emma:confidence="0">
                  <emma:literal>火</emma:literal>
                </emma:interpretation>
              </emma:one-of>
            </emma:emma>
          </inkml:annotationXML>
          <inkml:trace contextRef="#ctx0" brushRef="#br0">-4331-3320 74,'-13'-7'92,"5"1"-4,-2 2-8,10 4-2,0 0-1,-1 13-64,6-5-7,5 11-6,3 3-2,1 4 1,2 4 3,4-1 0,1 3 0,2-6-2,-3 4 0,3-1 0,0-3 0,-1-3 0,-2-3 0,-1 3-6,-3-3-36,-1-9-36,0 5-4,-4-11-5,2 0-3,-13-5-4</inkml:trace>
          <inkml:trace contextRef="#ctx0" brushRef="#br0" timeOffset="-262.015">-4193-3335 62,'15'-23'73,"4"2"-1,-4 0-4,1 0-2,22 2-42,-24 5-8,-5 4-7,1 2-3,-10 8 3,8 0 3,-8 6 4,-4 10 0,-10 8 1,-3 11-1,-9 5-1,-4 7-1,-2 3-14,-1 2 0,1-1 0,-1-7 0,8-4 0,4-7 0,4-5 0,5-9 0,5-6 0,1-4 0,6-9 0,0 8 0,0-8-34,0-7-45,7 1-3,-1-10-2,3 1-7,-2-11-2</inkml:trace>
        </inkml:traceGroup>
        <inkml:traceGroup>
          <inkml:annotationXML>
            <emma:emma xmlns:emma="http://www.w3.org/2003/04/emma" version="1.0">
              <emma:interpretation id="{01229958-0B48-4D9E-BE15-60310BFE338B}" emma:medium="tactile" emma:mode="ink">
                <msink:context xmlns:msink="http://schemas.microsoft.com/ink/2010/main" type="inkWord" rotatedBoundingBox="4234,2909 4374,3424 4090,3502 3950,2987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63.0264">-3929-3037 61,'0'0'67,"0"0"-1,10-2-4,-10 2-3,2 32-24,1-39-29,-3 7 6,0 0 3,10-2-1,-10 2 2,13-4-1,-1 0-1,3 3-2,6-1-5,-1 2-4,0 5-3,3 3-1,-4 8 0,-1 8 0,-9 2 1,-6 9 1,-6 2 1,-9 5 1,-7 2 1,-4 1 1,0-9 1,-1-1-1,2-6 0,6-5 1,8-4-1,8-4 0,2-6-2,13-7-3,7 3 0,5-6 0,3 1 0,2-1 0,1 0 0,-1-3 0,-2 1 0,-7-3-5,-1 4-33,1 1-42,-23 0-3,14-6-2,-14 6-6,-2-9 0</inkml:trace>
        </inkml:traceGroup>
        <inkml:traceGroup>
          <inkml:annotationXML>
            <emma:emma xmlns:emma="http://www.w3.org/2003/04/emma" version="1.0">
              <emma:interpretation id="{9A5890C9-E437-4D4C-862D-39780296F06C}" emma:medium="tactile" emma:mode="ink">
                <msink:context xmlns:msink="http://schemas.microsoft.com/ink/2010/main" type="inkWord" rotatedBoundingBox="4610,2476 5860,2986 5569,3701 4318,3191"/>
              </emma:interpretation>
              <emma:one-of disjunction-type="recognition" id="oneOf2">
                <emma:interpretation id="interp10" emma:lang="ko-KR" emma:confidence="0">
                  <emma:literal>대</emma:literal>
                </emma:interpretation>
                <emma:interpretation id="interp11" emma:lang="ko-KR" emma:confidence="0">
                  <emma:literal>에</emma:literal>
                </emma:interpretation>
                <emma:interpretation id="interp12" emma:lang="ko-KR" emma:confidence="0">
                  <emma:literal>태</emma:literal>
                </emma:interpretation>
                <emma:interpretation id="interp13" emma:lang="ko-KR" emma:confidence="0">
                  <emma:literal>치</emma:literal>
                </emma:interpretation>
                <emma:interpretation id="interp14" emma:lang="ko-KR" emma:confidence="0">
                  <emma:literal>되</emma:literal>
                </emma:interpretation>
              </emma:one-of>
            </emma:emma>
          </inkml:annotationXML>
          <inkml:trace contextRef="#ctx0" brushRef="#br0" timeOffset="198061.3283">-2549-3088 22,'-1'-12'47,"1"3"2,-7 1 0,7-4-28,0 3-4,0-1-3,-1 0 0,1 0 3,0 2 1,-1 0 2,1 8 1,0-17-1,0 17-2,-5-11 0,5 11-6,0 0-1,-8 3-2,0 8-2,-1 4-1,-5 10 1,-1 3 2,-1 8 0,-1 8 1,-1 6-2,2-3-1,-1 1-2,5 1 0,1-1-2,6 0-1,2-10-2,3-8 2,6-4-1,6-4 2,1-7 0,5-9 0,1-4 1,1-7 0,5-9 0,-2-6 1,0-8-2,0-3 1,-6-5-4,-2-3 0,-5-3 0,-4 5 0,-6 1 0,0 1 0,-5 6 0,-5 3 0,0 3 0,-1 4 0,1 8 0,0 0 0,0 5 0,-2 6 0,12 0 0,-16 0-9,9 8-31,1 1-16,0 2-26,6 6-3,0-4-3,2 4 0</inkml:trace>
          <inkml:trace contextRef="#ctx0" brushRef="#br0" timeOffset="198393.3475">-2340-2597 56,'0'0'80,"1"13"-3,2-4-2,0 7-4,-2 0 0,-1 12-66,-1-5-19,-2 8-15,-3 26-15,-4-27-26,-3-5-6,-8-3-3,7-6-5</inkml:trace>
          <inkml:trace contextRef="#ctx0" brushRef="#br1" timeOffset="193009.0393">-3498-3141 39,'0'0'82,"0"0"-2,0 0-4,0 0-5,0 0 0,0 0-54,0 0-5,10-2-4,0 0-1,3 1 1,5-4-1,4-2 1,3 0 0,4-1-2,3 0-2,2 2-2,0-2-1,-3 1 0,-1 3-2,-5 2-2,-2 0-3,-9-1-4</inkml:trace>
          <inkml:trace contextRef="#ctx0" brushRef="#br1" timeOffset="193008.0393">-3429-3001 58,'-18'10'85,"8"3"-5,10-13-4,-5 10-3,5-10-1,15 0-59,3 2-8,5 0-4,4-2 0,2 1 1,7-1-1,-3 0-1,0 0-1,-2 0-5,-5 0-10,-1-1-19,-7 2-37</inkml:trace>
        </inkml:traceGroup>
        <inkml:traceGroup>
          <inkml:annotationXML>
            <emma:emma xmlns:emma="http://www.w3.org/2003/04/emma" version="1.0">
              <emma:interpretation id="{21FF84BE-2AF7-4D74-8FC2-7090BE635EBB}" emma:medium="tactile" emma:mode="ink">
                <msink:context xmlns:msink="http://schemas.microsoft.com/ink/2010/main" type="inkWord" rotatedBoundingBox="6602,2703 8275,2749 8254,3514 6581,3467"/>
              </emma:interpretation>
              <emma:one-of disjunction-type="recognition" id="oneOf3">
                <emma:interpretation id="interp15" emma:lang="ko-KR" emma:confidence="0">
                  <emma:literal>X</emma:literal>
                </emma:interpretation>
                <emma:interpretation id="interp16" emma:lang="ko-KR" emma:confidence="0">
                  <emma:literal>×</emma:literal>
                </emma:interpretation>
                <emma:interpretation id="interp17" emma:lang="ko-KR" emma:confidence="0">
                  <emma:literal>x</emma:literal>
                </emma:interpretation>
                <emma:interpretation id="interp18" emma:lang="ko-KR" emma:confidence="0">
                  <emma:literal>Ⅹ</emma:literal>
                </emma:interpretation>
                <emma:interpretation id="interp19" emma:lang="ko-KR" emma:confidence="0">
                  <emma:literal>乂</emma:literal>
                </emma:interpretation>
              </emma:one-of>
            </emma:emma>
          </inkml:annotationXML>
          <inkml:trace contextRef="#ctx0" brushRef="#br0" timeOffset="19794.1321">-1297-3200 3,'-15'-10'91,"6"8"0,-4-2-6,13 4-6,-16 0-1,16 0-2,3 16-70,10 2-6,4 2 0,0 8 0,8 2 2,0 1-2,6 1 0,2 2 0,6 0 0,-6-3 0,0 0 0,0-3 0,-3-4 0,-1 1-17,-3 4-38,-6-16-25,-1-3-2,-5-9-7,3-1-5,-6-2 5</inkml:trace>
          <inkml:trace contextRef="#ctx0" brushRef="#br0" timeOffset="19546.118">-986-3239 23,'18'-14'78,"-1"5"1,-5-2-4,1 5-5,-13 6-3,8-11-46,-8 11-4,0 17-4,-11 2-1,-4 7 2,-5 9 1,-6 7 2,-2 5-7,-5 10-10,-1-4 0,6 2 0,0-4 0,5-10 0,1-5 0,7-3 0,4-7 0,4-10 0,-1-7 0,8-9 0,-11 0 0,-36-8-73,47-6-13,0-14 0,0-2-7,-5-8-4</inkml:trace>
        </inkml:traceGroup>
        <inkml:traceGroup>
          <inkml:annotationXML>
            <emma:emma xmlns:emma="http://www.w3.org/2003/04/emma" version="1.0">
              <emma:interpretation id="{B24526D6-8753-4D57-8D8B-80B26F6E5862}" emma:medium="tactile" emma:mode="ink">
                <msink:context xmlns:msink="http://schemas.microsoft.com/ink/2010/main" type="inkWord" rotatedBoundingBox="7194,3084 7726,2972 7820,3417 7287,3529"/>
              </emma:interpretation>
              <emma:one-of disjunction-type="recognition" id="oneOf4">
                <emma:interpretation id="interp20" emma:lang="ko-KR" emma:confidence="0">
                  <emma:literal>4</emma:literal>
                </emma:interpretation>
                <emma:interpretation id="interp21" emma:lang="ko-KR" emma:confidence="0">
                  <emma:literal>나</emma:literal>
                </emma:interpretation>
                <emma:interpretation id="interp22" emma:lang="ko-KR" emma:confidence="0">
                  <emma:literal>닝</emma:literal>
                </emma:interpretation>
                <emma:interpretation id="interp23" emma:lang="ko-KR" emma:confidence="0">
                  <emma:literal>니</emma:literal>
                </emma:interpretation>
                <emma:interpretation id="interp24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20104.1498">-688-2923 64,'0'0'91,"15"0"-7,-15 0-6,2 15-1,-6-6-3,-5 11-51,-1-2-19,2 0-2,-1 5-1,2 0 5,3-4 1,4-1-7,7-2 0,8-3 0,9-8 0,7-1 0,8-3 0,7-1 0,4-4 0,6-6 0,-3-2 0,-3-1 0,-4 0 0,-7 4 0,-4-3 0,-9 7 0,-11-4 0,-6 0-43,-9 9-40,0-13-4,-3 3-4,-9-2-3,1-4-1</inkml:trace>
          <inkml:trace contextRef="#ctx0" brushRef="#br0" timeOffset="20320.1623">-313-3014 38,'0'0'79,"-19"5"4,8 12-3,-1 6-2,-6 8 2,0 11-56,2 7-4,-3 6-3,4-2-5,-2 0-12,3-3 0,2-11 0,7-8 0,-1-6 0,5-6 0,1-19-14,0 9-64,11-9-4,0-10-2,3-14-6,3-5-4</inkml:trace>
        </inkml:traceGroup>
        <inkml:traceGroup>
          <inkml:annotationXML>
            <emma:emma xmlns:emma="http://www.w3.org/2003/04/emma" version="1.0">
              <emma:interpretation id="{B45EF8FE-A520-4EE6-976C-045075505CBE}" emma:medium="tactile" emma:mode="ink">
                <msink:context xmlns:msink="http://schemas.microsoft.com/ink/2010/main" type="inkWord" rotatedBoundingBox="7806,3041 8130,2699 8400,2955 8076,3296"/>
              </emma:interpretation>
              <emma:one-of disjunction-type="recognition" id="oneOf5">
                <emma:interpretation id="interp25" emma:lang="ko-KR" emma:confidence="0">
                  <emma:literal>5</emma:literal>
                </emma:interpretation>
                <emma:interpretation id="interp26" emma:lang="ko-KR" emma:confidence="0">
                  <emma:literal>ㆆ</emma:literal>
                </emma:interpretation>
                <emma:interpretation id="interp27" emma:lang="ko-KR" emma:confidence="0">
                  <emma:literal>E</emma:literal>
                </emma:interpretation>
                <emma:interpretation id="interp28" emma:lang="ko-KR" emma:confidence="0">
                  <emma:literal>고</emma:literal>
                </emma:interpretation>
                <emma:interpretation id="interp29" emma:lang="ko-KR" emma:confidence="0">
                  <emma:literal>乙</emma:literal>
                </emma:interpretation>
              </emma:one-of>
            </emma:emma>
          </inkml:annotationXML>
          <inkml:trace contextRef="#ctx0" brushRef="#br1" timeOffset="193865.0883">74-3017 1,'-40'28'87,"8"-9"1,9-1-7,4-5-2,7-3-1,6 36-13,6-46-48,12 7-6,5-4-7,0 2-4,8-3 0,0-2 0,8 0 0,-2 0 0,4-4 0,2-3 0,-2 1 0,-1-5 0,2 8 0,-7-5-40,-21 5-39</inkml:trace>
          <inkml:trace contextRef="#ctx0" brushRef="#br1" timeOffset="193863.0883">0-3102 22,'0'0'93,"0"0"-2,0 0-5,0 0-5,0 0 0,0-13-24,0 13-57,17-5 0,-6 2 0,10 0 0,1-1 0,5 0 0,1-3 0,6 1 0,0 2 0,-4-3 0,-1 0 0,-1 2 0,-4-1 0,-13 5 0</inkml:trace>
        </inkml:traceGroup>
        <inkml:traceGroup>
          <inkml:annotationXML>
            <emma:emma xmlns:emma="http://www.w3.org/2003/04/emma" version="1.0">
              <emma:interpretation id="{AAC08C81-557C-4FC8-ADD7-C7A4E85BFCD0}" emma:medium="tactile" emma:mode="ink">
                <msink:context xmlns:msink="http://schemas.microsoft.com/ink/2010/main" type="inkWord" rotatedBoundingBox="8251,2860 8255,2856 8266,2866 8262,2871"/>
              </emma:interpretation>
              <emma:one-of disjunction-type="recognition" id="oneOf6">
                <emma:interpretation id="interp30" emma:lang="ko-KR" emma:confidence="0">
                  <emma:literal>'</emma:literal>
                </emma:interpretation>
                <emma:interpretation id="interp31" emma:lang="ko-KR" emma:confidence="0">
                  <emma:literal>′</emma:literal>
                </emma:interpretation>
                <emma:interpretation id="interp32" emma:lang="ko-KR" emma:confidence="0">
                  <emma:literal>‘</emma:literal>
                </emma:interpretation>
                <emma:interpretation id="interp33" emma:lang="ko-KR" emma:confidence="0">
                  <emma:literal>’</emma:literal>
                </emma:interpretation>
                <emma:interpretation id="interp3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93864.0883">316-3138 116,'-4'4'-91</inkml:trace>
        </inkml:traceGroup>
        <inkml:traceGroup>
          <inkml:annotationXML>
            <emma:emma xmlns:emma="http://www.w3.org/2003/04/emma" version="1.0">
              <emma:interpretation id="{4E038B03-F93F-4D0C-9AD0-9DAC86FDDBCE}" emma:medium="tactile" emma:mode="ink">
                <msink:context xmlns:msink="http://schemas.microsoft.com/ink/2010/main" type="inkWord" rotatedBoundingBox="8777,2772 8844,2774 8825,3459 8758,3457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l</emma:literal>
                </emma:interpretation>
                <emma:interpretation id="interp37" emma:lang="ko-KR" emma:confidence="0">
                  <emma:literal>I</emma:literal>
                </emma:interpretation>
                <emma:interpretation id="interp38" emma:lang="ko-KR" emma:confidence="0">
                  <emma:literal>ㅣ</emma:literal>
                </emma:interpretation>
                <emma:interpretation id="interp39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199560.4142">891-3107 22,'-6'-10'47,"0"-7"4,2 6-1,-2-2-25,3-2 0,2 5 2,0-3-2,1 2 1,0-1 2,0 12-1,0-12 0,0 12-4,0 0-2,0 0-2,-3 23-3,0 2-2,1 17-2,-4 7-2,2 12 1,-3 5-6,5 3-5,-4 1 0,4-7 0,0-3 0,1-14 0,1-9 0,-2-10 0,2-7 0,0-6 0,0-14 0,0 12 0,0-12 0,0 0 0,0 0 0,0 0 0,0 0-7,0 0-75,0-12-2,-4-10-3,3-3-7,-7-9-5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15.61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9172D26-7273-45E3-8A06-1B0C8BE37BB1}" emma:medium="tactile" emma:mode="ink">
          <msink:context xmlns:msink="http://schemas.microsoft.com/ink/2010/main" type="writingRegion" rotatedBoundingBox="13143,2560 14271,2421 14350,3059 13222,3199"/>
        </emma:interpretation>
      </emma:emma>
    </inkml:annotationXML>
    <inkml:traceGroup>
      <inkml:annotationXML>
        <emma:emma xmlns:emma="http://www.w3.org/2003/04/emma" version="1.0">
          <emma:interpretation id="{A76EE842-B03A-4968-B8A6-1DAC2E75D9DF}" emma:medium="tactile" emma:mode="ink">
            <msink:context xmlns:msink="http://schemas.microsoft.com/ink/2010/main" type="paragraph" rotatedBoundingBox="13143,2560 14271,2421 14350,3059 13222,31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8267D6-A670-4334-B054-C4AD0ECE3177}" emma:medium="tactile" emma:mode="ink">
              <msink:context xmlns:msink="http://schemas.microsoft.com/ink/2010/main" type="line" rotatedBoundingBox="13143,2560 14271,2421 14350,3059 13222,3199"/>
            </emma:interpretation>
          </emma:emma>
        </inkml:annotationXML>
        <inkml:traceGroup>
          <inkml:annotationXML>
            <emma:emma xmlns:emma="http://www.w3.org/2003/04/emma" version="1.0">
              <emma:interpretation id="{39913068-3D92-4CB3-B3F1-6E888BB8802C}" emma:medium="tactile" emma:mode="ink">
                <msink:context xmlns:msink="http://schemas.microsoft.com/ink/2010/main" type="inkWord" rotatedBoundingBox="13608,2505 13642,3148 13183,3172 13149,2529"/>
              </emma:interpretation>
              <emma:one-of disjunction-type="recognition" id="oneOf0">
                <emma:interpretation id="interp0" emma:lang="ko-KR" emma:confidence="0">
                  <emma:literal>기</emma:literal>
                </emma:interpretation>
                <emma:interpretation id="interp1" emma:lang="ko-KR" emma:confidence="0">
                  <emma:literal>×</emma:literal>
                </emma:interpretation>
                <emma:interpretation id="interp2" emma:lang="ko-KR" emma:confidence="0">
                  <emma:literal>乂</emma:literal>
                </emma:interpretation>
                <emma:interpretation id="interp3" emma:lang="ko-KR" emma:confidence="0">
                  <emma:literal>X</emma:literal>
                </emma:interpretation>
                <emma:interpretation id="interp4" emma:lang="ko-KR" emma:confidence="0">
                  <emma:literal>Ⅹ</emma:literal>
                </emma:interpretation>
              </emma:one-of>
            </emma:emma>
          </inkml:annotationXML>
          <inkml:trace contextRef="#ctx0" brushRef="#br0">5248-3265 20,'-10'-24'86,"-2"2"1,4 7-7,-3 7-3,11 8-1,27 0-41,-27 8-13,11 7-7,1 14-7,6 0-3,6 9-5,4 1 0,8 3 0,3 0 0,1 3 0,-2-2 0,3-9 0,-5 1 0,-5-8 0,-3-6 0,-5-3 0,-9-8 0,-1-7-21,-1-3-60,-10-6-3,4-6-3,-6-8-5,3-2-4</inkml:trace>
          <inkml:trace contextRef="#ctx0" brushRef="#br0" timeOffset="-235.0134">5557-3460 12,'15'-12'57,"4"3"0,-5-1-2,-2 4 7,-3 6-24,-5 4-4,-4 17-1,-12 7 0,-5 11 0,-9 7 1,-2 5 1,-6 11-7,-3-3-28,3 5 0,2-6 0,5-6 0,1-7 0,9-11 0,3-5 0,6-10 0,1-7 0,7-12 0,0 0 0,-4-13-11,4-3-71,1-7-2,3-8-4,-4-7-4,5 0-4</inkml:trace>
        </inkml:traceGroup>
        <inkml:traceGroup>
          <inkml:annotationXML>
            <emma:emma xmlns:emma="http://www.w3.org/2003/04/emma" version="1.0">
              <emma:interpretation id="{6DDB09DC-D2C7-45AF-BDE0-88800E998327}" emma:medium="tactile" emma:mode="ink">
                <msink:context xmlns:msink="http://schemas.microsoft.com/ink/2010/main" type="inkWord" rotatedBoundingBox="13777,2786 14177,2500 14399,2811 13999,3097"/>
              </emma:interpretation>
              <emma:one-of disjunction-type="recognition" id="oneOf1">
                <emma:interpretation id="interp5" emma:lang="ko-KR" emma:confidence="0">
                  <emma:literal>고</emma:literal>
                </emma:interpretation>
                <emma:interpretation id="interp6" emma:lang="ko-KR" emma:confidence="0">
                  <emma:literal>÷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그</emma:literal>
                </emma:interpretation>
                <emma:interpretation id="interp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73.0327">6019-3109 44,'-30'24'94,"10"-6"-4,7-5-6,9-3-2,4-10-2,13-13-43,4 13-37,10 1 0,4 1 0,6 0 0,-2 2 0,3-2 0,-6-1-70,-2-1-11,1-5-1,-13-6-7,-2 2-6,-10-9 1</inkml:trace>
          <inkml:trace contextRef="#ctx0" brushRef="#br0" timeOffset="395.0226">5994-3320 48,'-9'3'88,"9"-3"-1,-14 3-4,14-3-2,-9 0-4,9 0-52,0 0-9,5-4-10,6 3-6,7 0 0,5 0 0,5 1 0,7-3 0,3 0 0,3 0 0,-2 3 0,-1-1 0,-3-1 0,-6 2 0,-4 0 0,-10 0-39,-5 3-42,-10-3-3,2 9-4,-6 1-5,-17-4 0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2:18.1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EBEA7AE-28A2-4D42-8DF3-CB98F335A269}" emma:medium="tactile" emma:mode="ink">
          <msink:context xmlns:msink="http://schemas.microsoft.com/ink/2010/main" type="inkDrawing" rotatedBoundingBox="14739,4674 14742,1933 15375,1934 15372,4675" semanticType="verticalRange" shapeName="Other">
            <msink:sourceLink direction="with" ref="{57B7558D-EA8A-4180-8F4B-66FE021A809F}"/>
          </msink:context>
        </emma:interpretation>
      </emma:emma>
    </inkml:annotationXML>
    <inkml:trace contextRef="#ctx0" brushRef="#br0">418 107 10,'6'-7'39,"3"-1"0,-9 8-23,9-11 2,-9 11 1,0-11 1,0 11 1,-1-12 6,1 12 0,-10-12-27,10 12 0,-13-13 29,2 7-5,1 3-1,-4-5-23,-3 8 0,-4-7 21,2 5-5,-7 0-4,3-1-5,-3 3-2,2-2-3,-2 2 1,3 0-1,0 0 2,4 0-1,3 0-1,0 1 0,4-1 1,-1 0-2,13 0-1,-13 0 1,13 0-2,0 0 1,-10 2 0,10-2-1,0 0 0,0 10 1,0-10 1,4 10-1,-2 3 1,-1 1 0,2 5 1,-2 9 1,1 3 3,-2 10 0,2 5 2,0 9 0,0 5-1,0 11 0,0 5 0,0 8 0,-1 0-3,-1 1 0,0-3-1,1 0-2,2-1 2,-1-5 0,-1-7 0,-1-1 0,1 4-1,-1-2 2,0 1-1,-1-1 0,-5-1-1,-3-1 0,1-2-1,0-2 0,-2-6 0,4-2-2,-3 0 2,3-5-1,-1-4 0,1-2 0,2-3 0,2-5 0,-2-2 1,1-6-1,3 1 0,0-5 1,0-1-1,0-5 0,4 3 1,0-3-1,0-1 1,0 0-1,0-2 0,0 1 0,0 0 0,-1-1 0,0 1 0,1-3 0,0 1 0,0-2 0,1 0 0,-1-1 0,2 0 0,-2-1 0,-1 0 0,-1-1 1,1-1-1,1 2 0,-1 2 0,-3-13 1,2 15-1,-2-15 1,5 9 0,-5-9 0,0 0 1,8 8-2,-8-8 0,0 0 0,0 0 0,0 0 0,8 9 0,-8-9 0,0 0 0,13 9 0,-13-9 0,17 4 0,-5-1 0,4 2 0,4-1 0,10 2 0,1-2 0,8 3 0,2-3 0,5 3 0,0-4 0,0 2 0,-4 2 0,-3-1 0,-8-1 0,-5-2 0,-6 1 0,-5 4-2,-15-8-77,-1 8-4,-9-6-1,-14-11-6,-3-1-5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2:19.8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7B7558D-EA8A-4180-8F4B-66FE021A809F}" emma:medium="tactile" emma:mode="ink">
          <msink:context xmlns:msink="http://schemas.microsoft.com/ink/2010/main" type="writingRegion" rotatedBoundingBox="16066,2040 16109,4926 15265,4938 15222,2053">
            <msink:destinationLink direction="with" ref="{DEBEA7AE-28A2-4D42-8DF3-CB98F335A269}"/>
            <msink:destinationLink direction="with" ref="{6C0FBDC6-776E-4010-BAA5-30A88FFF609A}"/>
          </msink:context>
        </emma:interpretation>
      </emma:emma>
    </inkml:annotationXML>
    <inkml:traceGroup>
      <inkml:annotationXML>
        <emma:emma xmlns:emma="http://www.w3.org/2003/04/emma" version="1.0">
          <emma:interpretation id="{980DBA73-FFAE-46A8-85D1-89B70C8B23A1}" emma:medium="tactile" emma:mode="ink">
            <msink:context xmlns:msink="http://schemas.microsoft.com/ink/2010/main" type="paragraph" rotatedBoundingBox="16066,2040 16109,4926 15265,4938 15222,2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B31639-E28C-41C9-8236-161473955F31}" emma:medium="tactile" emma:mode="ink">
              <msink:context xmlns:msink="http://schemas.microsoft.com/ink/2010/main" type="line" rotatedBoundingBox="16066,2040 16109,4926 15265,4938 15222,2053"/>
            </emma:interpretation>
          </emma:emma>
        </inkml:annotationXML>
        <inkml:traceGroup>
          <inkml:annotationXML>
            <emma:emma xmlns:emma="http://www.w3.org/2003/04/emma" version="1.0">
              <emma:interpretation id="{E21344B3-2671-4AFD-8D3E-5159924546B3}" emma:medium="tactile" emma:mode="ink">
                <msink:context xmlns:msink="http://schemas.microsoft.com/ink/2010/main" type="inkWord" rotatedBoundingBox="16049,2041 16058,2636 15397,2646 15389,2050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5</emma:literal>
                </emma:interpretation>
                <emma:interpretation id="interp2" emma:lang="ko-KR" emma:confidence="0">
                  <emma:literal>E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도</emma:literal>
                </emma:interpretation>
              </emma:one-of>
            </emma:emma>
          </inkml:annotationXML>
          <inkml:trace contextRef="#ctx0" brushRef="#br0">10 49 12,'-2'-13'72,"-4"3"5,5 1-4,1 9-4,-3-19-28,3 19-12,0 0-7,0 0-12,8 7-6,-2 5-2,3 7 2,5-2 2,2 6 3,0 4-1,6-2 1,2-6-1,2 2-1,1 0-1,-1-1-3,1-2 1,-6-6-2,1 1 0,-6-1-1,-2 2-5,-5-6-7,-9-8-20,0 0-43,3 9-2,-3-9-5,-1-5-5,-6-7 0</inkml:trace>
          <inkml:trace contextRef="#ctx0" brushRef="#br0" timeOffset="290.0166">614 144 52,'0'0'77,"16"19"-4,-15-10-3,3 5-4,-2 0-1,-4 4-64,2 7-4,3-4 3,3 7 2,-4-8 3,2 3 1,0-6 2,-1-4 2,-2-2-1,-1-11 1,6 14 0,-6-14-5,0 0-7,0 0-26,0 0-43,0 0-4,-6-11-4,5-3-5,-6-13-4</inkml:trace>
          <inkml:trace contextRef="#ctx0" brushRef="#br0" timeOffset="-298.017">369-180 33,'9'-7'37,"-2"-2"3,-7 9-33,10-6-3,-10 6-1,0 0 6,0 0 8,0 8 9,-6 4 8,-6 7 3,-3 10 2,-5 1 1,-5 9-1,-6 5-4,-1 3-9,-5 0-6,1-2-8,1-6-4,5-4-2,3-5-1,4-4 0,5-9-2,6-4 0,5-3-1,2-1 1,5-9 2,0 0-3,-10 6 0,10-6-7,0 0-7,0-6-17,0-5-20,3-4-28,7 3-3,-6-4-6,6 0-3</inkml:trace>
        </inkml:traceGroup>
        <inkml:traceGroup>
          <inkml:annotationXML>
            <emma:emma xmlns:emma="http://www.w3.org/2003/04/emma" version="1.0">
              <emma:interpretation id="{BA3518A7-47F6-4B07-8A26-507F7EA603A3}" emma:medium="tactile" emma:mode="ink">
                <msink:context xmlns:msink="http://schemas.microsoft.com/ink/2010/main" type="inkWord" rotatedBoundingBox="15340,3214 15699,3062 15790,3277 15431,342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270.0727">156 880 30,'0'0'41,"-9"4"3,1-2-23,8-2 6,-15 9 0,5-1 2,-3 4 1,-1 1 2,-5 3 0,5 4-1,-5 1-4,5 4-4,2-2-7,7 2-4,2-1-2,6-2-3,10-4 0,9-5-1,10-9 0,3-4 0,7-7-2,2-8 0,0-5-1,-6-5 0,-4-1 0,-6-1-1,-10 1-1,-13 3 1,-5 3-1,-5 1 0,-11 6-1,-6 2 0,-1 10-3,-7 0-6,6 3-11,-6 9-21,4 2-34,9 3-2,-1 0-6,9 0-6,-2-3 5</inkml:trace>
        </inkml:traceGroup>
        <inkml:traceGroup>
          <inkml:annotationXML>
            <emma:emma xmlns:emma="http://www.w3.org/2003/04/emma" version="1.0">
              <emma:interpretation id="{52EF69B2-E34F-4EE3-A903-77DCD87D6434}" emma:medium="tactile" emma:mode="ink">
                <msink:context xmlns:msink="http://schemas.microsoft.com/ink/2010/main" type="inkWord" rotatedBoundingBox="15239,3826 15645,3705 15752,4059 15346,4181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v</emma:literal>
                </emma:interpretation>
                <emma:interpretation id="interp1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2917.1666">227 1518 7,'16'-14'43,"-16"14"0,9-46-15,-9 46-12,0 0-3,0 0-2,0 0 7,0 0 10,0 12 5,-5 6 0,-8 3 1,-6 9 0,-6 4 1,-3 6 0,-3 0-11,-4 1-10,3-2-5,0-6-3,5-2-2,5-7-1,5-6-1,3-5 1,6-4 0,8-9-1,-8 8-2,8-8-4,0 0-10,0-10-19,4 0-43,3-2 0,-3-2-7,5-3-5,-6-1 0</inkml:trace>
          <inkml:trace contextRef="#ctx0" brushRef="#br0" timeOffset="3205.1834">-107 1616 30,'-13'-3'68,"5"1"3,-1 0-6,9 2-3,-8-8-37,8 8-5,0 9-6,6 2-1,7 3-3,2 2 2,5 3 2,3 4 0,8 0-1,-1-2-2,8 1-4,-9-2-2,7-3-2,-5-2 0,-3-2-1,-2-4-1,-6-1-2,-1-6-2,-5 2-12,-5-4-24,-9 0-35,8-4-2,-8-4-6,0-2-4,0-5 2</inkml:trace>
        </inkml:traceGroup>
        <inkml:traceGroup>
          <inkml:annotationXML>
            <emma:emma xmlns:emma="http://www.w3.org/2003/04/emma" version="1.0">
              <emma:interpretation id="{B66C3B44-FC17-4D29-91C1-FCE2B8AB1A14}" emma:medium="tactile" emma:mode="ink">
                <msink:context xmlns:msink="http://schemas.microsoft.com/ink/2010/main" type="inkWord" rotatedBoundingBox="15969,3822 16126,4157 15843,4290 15686,3954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이</emma:literal>
                </emma:interpretation>
                <emma:interpretation id="interp18" emma:lang="ko-KR" emma:confidence="0">
                  <emma:literal>여</emma:literal>
                </emma:interpretation>
                <emma:interpretation id="interp19" emma:lang="ko-KR" emma:confidence="0">
                  <emma:literal>커</emma:literal>
                </emma:interpretation>
              </emma:one-of>
            </emma:emma>
          </inkml:annotationXML>
          <inkml:trace contextRef="#ctx0" brushRef="#br0" timeOffset="3759.215">386 1724 43,'0'0'63,"0"0"0,0 0-2,-6-43-28,6 43-10,0 0-5,0-10-6,0 10-2,4-6-1,5 4-1,5-4 1,6 2-2,3 1 0,4 3 0,3 0-2,1 0 0,-1 7-3,-3 1-1,-7 5 0,-4 2 0,-9 0 1,-4 1 0,-3 0 2,-8-3-1,-2-1-1,-1-1 0,3-2 2,3 0 0,3 1 1,5-2-1,9 1 0,9 0 0,-6 2 0,5 3 2,-3-1 0,-3-1 1,-9 3 0,-6-1 0,-11 2 1,-10-3-1,-3 1 1,-8-3-3,-1-3-5,-1 3-16,3-1-31,2-7-31,9 0-2,3-3-5,7-3-6,3-7 1</inkml:trace>
        </inkml:traceGroup>
        <inkml:traceGroup>
          <inkml:annotationXML>
            <emma:emma xmlns:emma="http://www.w3.org/2003/04/emma" version="1.0">
              <emma:interpretation id="{A8494531-B15C-41E3-A9CD-25BAFC578C12}" emma:medium="tactile" emma:mode="ink">
                <msink:context xmlns:msink="http://schemas.microsoft.com/ink/2010/main" type="inkWord" rotatedBoundingBox="15619,4931 15642,4611 15706,4616 15683,4935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나</emma:literal>
                </emma:interpretation>
                <emma:interpretation id="interp23" emma:lang="ko-KR" emma:confidence="0">
                  <emma:literal>ㄴ</emma:literal>
                </emma:interpretation>
                <emma:interpretation id="interp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477.2561">311 2392 45,'-8'-10'71,"8"10"-1,-7-9-4,7 9-5,-45-8-39,45 8-5,0 0-4,-3 12-2,3 0 3,-2 5 0,2 5 1,-2 6 4,2 4-2,-1 1-17,1 2 15,0-7-3,1 2-4,1-6-2,0-2-1,0-9 0,-1 0 0,-1-13-9,0 0-33,0 0-40,0 0-3,3-17-3,-3-9-5,0 2 88,-4-16-94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49:45.7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430D445-0E74-4CE0-A507-4209D76B76E6}" emma:medium="tactile" emma:mode="ink">
          <msink:context xmlns:msink="http://schemas.microsoft.com/ink/2010/main" type="writingRegion" rotatedBoundingBox="13265,5826 18238,5484 18303,6434 13330,6776"/>
        </emma:interpretation>
      </emma:emma>
    </inkml:annotationXML>
    <inkml:traceGroup>
      <inkml:annotationXML>
        <emma:emma xmlns:emma="http://www.w3.org/2003/04/emma" version="1.0">
          <emma:interpretation id="{63487951-9B97-4DBF-AB3A-507E8C9229EB}" emma:medium="tactile" emma:mode="ink">
            <msink:context xmlns:msink="http://schemas.microsoft.com/ink/2010/main" type="paragraph" rotatedBoundingBox="13265,5826 18238,5484 18303,6434 13330,6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849D76-9FBB-4BE4-A7DA-7C5DDA6BF4CE}" emma:medium="tactile" emma:mode="ink">
              <msink:context xmlns:msink="http://schemas.microsoft.com/ink/2010/main" type="line" rotatedBoundingBox="13265,5826 18238,5484 18303,6434 13330,6776"/>
            </emma:interpretation>
          </emma:emma>
        </inkml:annotationXML>
        <inkml:traceGroup>
          <inkml:annotationXML>
            <emma:emma xmlns:emma="http://www.w3.org/2003/04/emma" version="1.0">
              <emma:interpretation id="{3D25B944-484F-47CE-B003-9EF10A56AFB9}" emma:medium="tactile" emma:mode="ink">
                <msink:context xmlns:msink="http://schemas.microsoft.com/ink/2010/main" type="inkWord" rotatedBoundingBox="13265,5826 13836,5786 13880,6419 13309,6459"/>
              </emma:interpretation>
              <emma:one-of disjunction-type="recognition" id="oneOf0">
                <emma:interpretation id="interp0" emma:lang="ko-KR" emma:confidence="0">
                  <emma:literal>×</emma:literal>
                </emma:interpretation>
                <emma:interpretation id="interp1" emma:lang="ko-KR" emma:confidence="0">
                  <emma:literal>X</emma:literal>
                </emma:interpretation>
                <emma:interpretation id="interp2" emma:lang="ko-KR" emma:confidence="0">
                  <emma:literal>Ⅹ</emma:literal>
                </emma:interpretation>
                <emma:interpretation id="interp3" emma:lang="ko-KR" emma:confidence="0">
                  <emma:literal>ⅹ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5855-192 35,'17'-3'43,"-7"1"10,-5-19 6,-5 21-29,-2 17 4,-15 4 1,-4 6 5,-5 8 1,-5 8 1,-10 7-7,-5 3-8,-2 4-6,0 1-5,1-3-16,3-1 0,1-7 0,11-7 0,5-7 0,6-7 0,8-7 0,3-2 0,5-6 0,5-11 0,-6 9 0,6-9 0,0 0-25,3-7-54,5-3-2,-1-10-4,3 0-5,-4-8-3</inkml:trace>
          <inkml:trace contextRef="#ctx0" brushRef="#br0" timeOffset="256.0147">5362-54 63,'-9'-8'84,"9"8"-6,0 0-3,0 0-3,-4 8 1,9 6-60,10 11-4,7 3-4,3 8 2,9-3 1,3 8 0,3-3-1,2 2-1,0-6-3,-3-2-3,1-2 0,-9-7-8,-1-1-16,-9 17-50,-2-29-5,-1-4-4,-6-6-6,1-7-3</inkml:trace>
        </inkml:traceGroup>
        <inkml:traceGroup>
          <inkml:annotationXML>
            <emma:emma xmlns:emma="http://www.w3.org/2003/04/emma" version="1.0">
              <emma:interpretation id="{43F4020B-1AF3-4FED-B03E-EFACDFB2310E}" emma:medium="tactile" emma:mode="ink">
                <msink:context xmlns:msink="http://schemas.microsoft.com/ink/2010/main" type="inkWord" rotatedBoundingBox="13812,6210 14119,6189 14152,6661 13845,6683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}</emma:literal>
                </emma:interpretation>
                <emma:interpretation id="interp7" emma:lang="ko-KR" emma:confidence="0">
                  <emma:literal>j</emma:literal>
                </emma:interpretation>
                <emma:interpretation id="interp8" emma:lang="ko-KR" emma:confidence="0">
                  <emma:literal>了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39.0423">5893 222 54,'0'0'73,"-17"-5"0,17 5 0,-13-8-3,13 8-40,0 0-6,0 0-9,12-4-4,0 4-4,10 0-3,1 0-2,5 0-2,2 3 2,5 2-2,-2 0 0,-1 4-2,-5 2 4,-8 4 1,-4 3 2,-12 4 0,-4 0 0,-13 0 1,-4 2 0,-2-4 0,-2-1-2,5-3-1,5 2-1,9-5 1,8-1-1,13-2 0,6 3 1,3 2 0,0 3 1,-1-3 0,-8 4 1,-14-1-3,-8 1-2,-15 2 0,-10-4 0,-6-2 0,-4-1 0,-2-6 0,6 1 0,9-6-72,6-4-10,12-7-3,5-6-5,10 1-5</inkml:trace>
        </inkml:traceGroup>
        <inkml:traceGroup>
          <inkml:annotationXML>
            <emma:emma xmlns:emma="http://www.w3.org/2003/04/emma" version="1.0">
              <emma:interpretation id="{511A7916-F0FA-4CD5-ABA8-7B9A62EEA235}" emma:medium="tactile" emma:mode="ink">
                <msink:context xmlns:msink="http://schemas.microsoft.com/ink/2010/main" type="inkWord" rotatedBoundingBox="14565,5859 14991,5830 15023,6300 14597,6330"/>
              </emma:interpretation>
              <emma:one-of disjunction-type="recognition" id="oneOf2">
                <emma:interpretation id="interp10" emma:lang="ko-KR" emma:confidence="0">
                  <emma:literal>+</emma:literal>
                </emma:interpretation>
                <emma:interpretation id="interp11" emma:lang="ko-KR" emma:confidence="0">
                  <emma:literal>÷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十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583.1477">6638 35 37,'0'0'63,"-2"7"6,2-7 3,0 0-27,-8 0 0,8 0-5,0 0-5,0 0-7,0 0-6,0 0-5,6-1-6,-6 1-4,27-6-4,-8-1-1,11 4-1,5-2 0,5 1 0,0 2 0,2 0 0,-3 0-1,-4-1 1,-1 3-1,-9 0 0,-8 0-2,-2 0-3,-3 0-4,-12 0-8,10 0-19,-10 0-40,0 0-2,-10-2-5,10 2-3,-19-13 2</inkml:trace>
          <inkml:trace contextRef="#ctx0" brushRef="#br0" timeOffset="2825.1616">6885-154 50,'0'0'64,"-17"-9"0,17 9 3,-8 10 2,-34 6-33,41 11-5,0 8-7,-2 7-4,2 2 3,-1 5-2,2 0-4,0-3-5,0-5-5,0-7-3,4-4-2,0-12-2,0 0 0,-1-9-8,-3-9-31,12 7-38,-12-7-4,14-12-3,-9-7-5,6-1-5</inkml:trace>
        </inkml:traceGroup>
        <inkml:traceGroup>
          <inkml:annotationXML>
            <emma:emma xmlns:emma="http://www.w3.org/2003/04/emma" version="1.0">
              <emma:interpretation id="{03A629FB-05BD-4BF5-9ECE-8D8EB89D1ED7}" emma:medium="tactile" emma:mode="ink">
                <msink:context xmlns:msink="http://schemas.microsoft.com/ink/2010/main" type="inkWord" rotatedBoundingBox="15368,5804 15773,5776 15806,6254 15401,6282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3551.2032">7527-137 43,'-8'-5'71,"-2"-2"-1,10 7-2,-13-27-15,13 18-22,0 9-8,6-8-8,6 1-8,6 3-4,-1 0-3,9 1-1,6 1 1,1 2-3,2 0 2,-7 3-1,1 10 0,-9 1 2,-2 3 1,-18 8 2,-3 1 4,-17 8 1,-10 2 2,-3 1 1,-6 4 2,-1-3 0,-1 0-2,7-5-1,3-2-3,8-9-1,8-1-1,4-6 1,10-1-1,2-6-1,13-1 1,5-3 0,7-3-1,6 0-2,6-1-2,4 0 0,1-6 0,-2 1 0,-1-1 0,-4 0 0,-7 1 0,-7 1 0,-9 0 0,-3 3-26,-10 1-27,0 0-28,-5 0-2,-5-6-5,10 6-5,-12-22 6</inkml:trace>
        </inkml:traceGroup>
        <inkml:traceGroup>
          <inkml:annotationXML>
            <emma:emma xmlns:emma="http://www.w3.org/2003/04/emma" version="1.0">
              <emma:interpretation id="{4429B6B4-14EC-4D4F-8E11-E470A1CE5726}" emma:medium="tactile" emma:mode="ink">
                <msink:context xmlns:msink="http://schemas.microsoft.com/ink/2010/main" type="inkWord" rotatedBoundingBox="15964,5669 16675,5620 16721,6288 16010,6337"/>
              </emma:interpretation>
              <emma:one-of disjunction-type="recognition" id="oneOf4">
                <emma:interpretation id="interp20" emma:lang="ko-KR" emma:confidence="0">
                  <emma:literal>%</emma:literal>
                </emma:interpretation>
                <emma:interpretation id="interp21" emma:lang="ko-KR" emma:confidence="0">
                  <emma:literal>×</emma:literal>
                </emma:interpretation>
                <emma:interpretation id="interp22" emma:lang="ko-KR" emma:confidence="0">
                  <emma:literal>又</emma:literal>
                </emma:interpretation>
                <emma:interpretation id="interp23" emma:lang="ko-KR" emma:confidence="0">
                  <emma:literal>Ⅹ</emma:literal>
                </emma:interpretation>
                <emma:interpretation id="interp2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3897.2229">8674-372 16,'24'-9'65,"-5"6"0,-10 3-1,-9 0 3,-1 16 0,-16 6-45,-9 12-1,-12 10-2,-7 7 3,-10 12 2,-9 2 0,-3 5-6,-1-4-1,4-2-17,7-5 0,10-12 0,6-6 0,13-10 0,9-10 0,8-5 0,2-10 0,9-6 0,0 0 0,-10-16-78,12-2-5,0-11-1,8-8-9,-6-7-4</inkml:trace>
          <inkml:trace contextRef="#ctx0" brushRef="#br0" timeOffset="4152.2372">8128-205 17,'0'0'83,"-9"-9"-1,9 9-4,0 0-4,-7 9-1,7-9-23,5 26-41,4-4-2,4 4 0,5 5 3,3 2 1,5-1-1,1 2-10,4-1 0,0-2 0,2-2 0,-3-3 0,-5-6 0,-2-1 0,-5-6 0,-3-4-29,27-2-52,-42-7-3,16-4-3,-11-7-6,6-1-1</inkml:trace>
        </inkml:traceGroup>
        <inkml:traceGroup>
          <inkml:annotationXML>
            <emma:emma xmlns:emma="http://www.w3.org/2003/04/emma" version="1.0">
              <emma:interpretation id="{8D28369D-49FA-4FED-A419-8FC006973EDE}" emma:medium="tactile" emma:mode="ink">
                <msink:context xmlns:msink="http://schemas.microsoft.com/ink/2010/main" type="inkWord" rotatedBoundingBox="16550,6016 17150,5975 17187,6511 16587,6552"/>
              </emma:interpretation>
              <emma:one-of disjunction-type="recognition" id="oneOf5">
                <emma:interpretation id="interp25" emma:lang="ko-KR" emma:confidence="0">
                  <emma:literal>4</emma:literal>
                </emma:interpretation>
                <emma:interpretation id="interp26" emma:lang="ko-KR" emma:confidence="0">
                  <emma:literal>닝</emma:literal>
                </emma:interpretation>
                <emma:interpretation id="interp27" emma:lang="ko-KR" emma:confidence="0">
                  <emma:literal>니</emma:literal>
                </emma:interpretation>
                <emma:interpretation id="interp28" emma:lang="ko-KR" emma:confidence="0">
                  <emma:literal>.</emma:literal>
                </emma:interpretation>
                <emma:interpretation id="interp2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4470.2557">8718 8 22,'13'-5'85,"-1"5"-4,-12 0-2,8 12-3,-11-3-1,-6 0-22,-4 9-45,-5 6-2,-1 6 1,-2 0 2,1 1 1,5 0-10,4-5 0,7-1 0,4-3 0,8-2 0,7-4 0,10-4 0,7 0 0,6-5 0,5-2 0,5-1 0,2-4 0,2 0 0,1 0 0,0-4 0,-8-1 0,-5-1 0,-6-1 0,-5-6-25,-9 1-59,-8-3-4,-7 0-3,-5-3-4,-4-3-2</inkml:trace>
          <inkml:trace contextRef="#ctx0" brushRef="#br0" timeOffset="4689.2682">9115 38 73,'-8'13'88,"-2"6"0,-2 11-6,-4 2 0,1 9-2,-7 3-66,3 8-10,-1 2-4,2-3 0,2-3 0,3-9 0,-1-7 0,9-7 0,-2-15 0,7-10-63,0 0-20,1-7-2,10-14-7,-4-14-5,9 0 6</inkml:trace>
        </inkml:traceGroup>
        <inkml:traceGroup>
          <inkml:annotationXML>
            <emma:emma xmlns:emma="http://www.w3.org/2003/04/emma" version="1.0">
              <emma:interpretation id="{AB07B572-F679-4B21-BF54-487974D906F7}" emma:medium="tactile" emma:mode="ink">
                <msink:context xmlns:msink="http://schemas.microsoft.com/ink/2010/main" type="inkWord" rotatedBoundingBox="17677,5777 18256,5738 18273,5986 17694,6026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匕</emma:literal>
                </emma:interpretation>
                <emma:interpretation id="interp32" emma:lang="ko-KR" emma:confidence="0">
                  <emma:literal>t</emma:literal>
                </emma:interpretation>
                <emma:interpretation id="interp33" emma:lang="ko-KR" emma:confidence="0">
                  <emma:literal>£</emma:literal>
                </emma:interpretation>
                <emma:interpretation id="interp3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5608.3208">9828-85 62,'-31'12'84,"4"-2"-5,9-1-2,6-1-2,12-8-1,11 12-57,2-6-8,4 0-4,4 0 2,6-2-1,9 0 1,1-2-1,9-2-3,-1 0-3,0 0 0,-1-1 0,0 0 0,-6-4-6,-3 4-22,-3 2-25,-9-2-26,-2-1-1,-5-7-6,1 1-5,-4-8 4</inkml:trace>
          <inkml:trace contextRef="#ctx0" brushRef="#br0" timeOffset="5374.3074">9923-223 14,'-12'-3'73,"3"2"7,0-2-1,9 3-2,-12-6-30,12 6-6,-8-1-10,8 1-8,0 0-7,0 0-7,0 0-1,0 0 0,5 1-3,6-1-5,7 1 0,6-1 0,6 0 0,3 0 0,7-2 0,2-2 0,1-2 0,0 3 0,-3-2 0,-4 4 0,-7-1 0,-6 2-14,-10 0-31,-13 0-37,-4 6-2,-11-2-4,-5 5-3,-11 0 3</inkml:trace>
        </inkml:traceGroup>
      </inkml:traceGroup>
    </inkml:traceGroup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2:25.9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C0FBDC6-776E-4010-BAA5-30A88FFF609A}" emma:medium="tactile" emma:mode="ink">
          <msink:context xmlns:msink="http://schemas.microsoft.com/ink/2010/main" type="inkDrawing" rotatedBoundingBox="16174,5077 16303,1935 16724,1952 16595,5094" semanticType="verticalRange" shapeName="Other">
            <msink:sourceLink direction="with" ref="{57B7558D-EA8A-4180-8F4B-66FE021A809F}"/>
          </msink:context>
        </emma:interpretation>
      </emma:emma>
    </inkml:annotationXML>
    <inkml:trace contextRef="#ctx0" brushRef="#br0">59 17 19,'0'0'56,"-13"-10"5,13 10-3,-2-9-32,2 9-2,0 0-5,0 0-7,0 0-2,9 0-5,3 0-2,3 3 1,4 3 0,6 2 1,3-3 0,2 2-1,2 0-1,1 1 1,-1-2-2,-1-3 0,2 1-1,-9-1-1,0 3 1,-7-2-2,0 3 1,-7-2-1,-2-1 0,-8-4 0,9 9 0,-9-9 0,3 14 1,-3-2 1,0 1 1,0 8 1,0 5 2,0 6 2,-1 10 3,-2 6 2,0 12 1,3 10 2,-5 12-1,-1 8 0,0 7-2,0 5-1,1 7-2,-1 4-2,-3-3-2,-1-2 0,4 1-1,2-5-1,-2 3-1,1-2 1,1-6 0,1-6 0,0-3-1,2-3 0,0-5 0,-1-1 1,0-8 0,-1-3-1,-3-4 0,1-1 0,1-5 0,-1-2 0,-1-4 0,-1-6 0,3-4-2,0-2 0,0-8 0,-1-3 0,2-1 0,-1-4 0,1-4 0,1-5 0,-1-1 0,0-4 0,3 0 0,0-2 0,0-10 0,0 8 0,0-8 0,0 0 0,0 0 0,-2 8 0,2-8 0,0 0 0,-10 9 0,2-2 0,-6 3 0,-7 1 0,-6 0 0,-4 1 0,-3-2 0,3 0 0,-2-1 0,5-3 0,6-2 0,7-2 0,6 2 0,9-4 0,-3 11 0,4 1-47,8-9-34,5 3-2,0-6-4,6 3-4,-4-6-2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0:27.4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25BAE3E-CE62-4424-BFB5-608CE431711A}" emma:medium="tactile" emma:mode="ink">
          <msink:context xmlns:msink="http://schemas.microsoft.com/ink/2010/main" type="writingRegion" rotatedBoundingBox="12435,12129 13430,10204 16568,11827 15572,13752"/>
        </emma:interpretation>
      </emma:emma>
    </inkml:annotationXML>
    <inkml:traceGroup>
      <inkml:annotationXML>
        <emma:emma xmlns:emma="http://www.w3.org/2003/04/emma" version="1.0">
          <emma:interpretation id="{4AFA0FDA-EA80-4AD7-91B2-13197B8A7EFC}" emma:medium="tactile" emma:mode="ink">
            <msink:context xmlns:msink="http://schemas.microsoft.com/ink/2010/main" type="paragraph" rotatedBoundingBox="12647,11489 14720,11361 14773,12212 12700,123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B0D5F4-58E5-4022-BA24-65D4CFCAE666}" emma:medium="tactile" emma:mode="ink">
              <msink:context xmlns:msink="http://schemas.microsoft.com/ink/2010/main" type="line" rotatedBoundingBox="12647,11489 14720,11361 14773,12212 12700,12340"/>
            </emma:interpretation>
          </emma:emma>
        </inkml:annotationXML>
        <inkml:traceGroup>
          <inkml:annotationXML>
            <emma:emma xmlns:emma="http://www.w3.org/2003/04/emma" version="1.0">
              <emma:interpretation id="{37A1032B-6908-40A4-A934-C07A5E645484}" emma:medium="tactile" emma:mode="ink">
                <msink:context xmlns:msink="http://schemas.microsoft.com/ink/2010/main" type="inkWord" rotatedBoundingBox="12647,11489 13275,11450 13314,12070 12686,12109"/>
              </emma:interpretation>
              <emma:one-of disjunction-type="recognition" id="oneOf0">
                <emma:interpretation id="interp0" emma:lang="ko-KR" emma:confidence="0">
                  <emma:literal>×</emma:literal>
                </emma:interpretation>
                <emma:interpretation id="interp1" emma:lang="ko-KR" emma:confidence="0">
                  <emma:literal>又</emma:literal>
                </emma:interpretation>
                <emma:interpretation id="interp2" emma:lang="ko-KR" emma:confidence="0">
                  <emma:literal>父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5184 5492 7,'34'-8'61,"-7"0"11,-6 0 3,-3 1 0,-3-5-27,1 9-16,-16 3-1,11 0-3,-12 7-1,-12 10-8,-5 11-4,-12 8-1,-7 9-7,-12 10-7,-3 5 0,-5 2 0,-1 0 0,0-1 0,7-8 0,4-4 0,9-11 0,8-9 0,12-5 0,1-9 0,9-4 0,8-11 0,-8 6 0,8-10 0,0-36-23,7 30-64,-4-11-3,5-3-2,-4-9-6,7-1 0</inkml:trace>
          <inkml:trace contextRef="#ctx0" brushRef="#br0" timeOffset="296.017">4748 5637 49,'-11'0'79,"11"0"5,-2 8 0,3 3-3,50 6-32,-67 6-9,27 3-6,8 5-23,3 2-11,6 3 0,0 0 0,6 0 0,-3-6 0,3-1 0,0-4 0,-3-4 0,-5-6 0,-4 2 0,-6-7 0,-5-1 0,-11-9 0,5 10 0,-5-10 0,-15 1-73,7-1-16,-6-4-2,6-5-3,-2-4-5</inkml:trace>
        </inkml:traceGroup>
        <inkml:traceGroup>
          <inkml:annotationXML>
            <emma:emma xmlns:emma="http://www.w3.org/2003/04/emma" version="1.0">
              <emma:interpretation id="{964253DE-927B-4D1B-8EE5-B34CA650B6A6}" emma:medium="tactile" emma:mode="ink">
                <msink:context xmlns:msink="http://schemas.microsoft.com/ink/2010/main" type="inkWord" rotatedBoundingBox="13240,11845 13644,11820 13672,12280 13269,12305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로</emma:literal>
                </emma:interpretation>
                <emma:interpretation id="interp7" emma:lang="ko-KR" emma:confidence="0">
                  <emma:literal>;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2223.1272">5441 5863 32,'-1'-10'48,"1"10"3,0 0-24,1-8 3,-1 8 1,0 0 0,0 0 0,0 0-3,0 0-2,-5-7-3,5 7 2,0 0-5,0 0-3,0 0-3,0 0-2,0 0-3,9 0-1,6-3-2,0 0-1,5-1 0,2 4 0,2-1 0,2 1 1,0 5-1,-3 5 0,-6 1 1,-3 2-6,-8 9 0,-6 1 0,-13 1 0,-7 2 0,-7-1 0,-3-4 0,0 1 0,2-4 0,3-7 0,12-2 0,13-9 0,6 10 0,19-6 0,6 2 0,5 2 0,5 2 0,-2 2 0,-4 2 0,-12 3 0,-10 2 0,-19 1 0,-17-1 0,-13 0 0,-8-2 0,-11-2 0,-2-1 0,4-3 0,6-4 0,10 0 0,9-6 0,17 2-33,11-3-53,3-6-4,19-7-3,3-10-7,12-2-1</inkml:trace>
        </inkml:traceGroup>
        <inkml:traceGroup>
          <inkml:annotationXML>
            <emma:emma xmlns:emma="http://www.w3.org/2003/04/emma" version="1.0">
              <emma:interpretation id="{9B165486-E07A-4038-9EE0-1B1506DA15E1}" emma:medium="tactile" emma:mode="ink">
                <msink:context xmlns:msink="http://schemas.microsoft.com/ink/2010/main" type="inkWord" rotatedBoundingBox="14232,11709 14740,11678 14755,11929 14248,11960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9414.5385">6308 5818 4,'0'0'65,"-12"-9"10,12 9 1,-8-16-1,8-20-27,1 27-10,-1 9-4,21-13-7,-2 6-5,4 1-6,8-1-2,4 2-3,3 1-5,2-1-6,4 0 0,-2 0 0,-2 2 0,-1-1 0,-6 0 0,-6 2 0,-4 0 0,-7 1 0,-1 1 0,-5 0 0,-10 0-4,6 7-45,-6-7-33,-8 14-2,-7-9-3,2 3-5,-13-4 2</inkml:trace>
          <inkml:trace contextRef="#ctx0" brushRef="#br0" timeOffset="9628.5507">6430 5881 8,'-22'20'73,"5"-4"7,11-3 1,4-4-1,2-9-1,5 5-42,18-5-15,7 3-1,4-6-3,4-1-6,4-3-12,-2-1 0,-1 3 0,-3 1 0,-7 0 0,-6-4-11,-5 8-22,-3 21-24,-15-21-24,15-2-3,-11-7-3,7 0-3</inkml:trace>
        </inkml:traceGroup>
      </inkml:traceGroup>
    </inkml:traceGroup>
    <inkml:traceGroup>
      <inkml:annotationXML>
        <emma:emma xmlns:emma="http://www.w3.org/2003/04/emma" version="1.0">
          <emma:interpretation id="{865894FC-DFBD-4D5F-845A-C26AB0BA6FF5}" emma:medium="tactile" emma:mode="ink">
            <msink:context xmlns:msink="http://schemas.microsoft.com/ink/2010/main" type="paragraph" rotatedBoundingBox="14408,13149 15403,11224 16568,11827 15572,13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F1FD89-5AC8-46F6-864E-E8961870A226}" emma:medium="tactile" emma:mode="ink">
              <msink:context xmlns:msink="http://schemas.microsoft.com/ink/2010/main" type="line" rotatedBoundingBox="14408,13149 15403,11224 16568,11827 15572,13752"/>
            </emma:interpretation>
          </emma:emma>
        </inkml:annotationXML>
        <inkml:traceGroup>
          <inkml:annotationXML>
            <emma:emma xmlns:emma="http://www.w3.org/2003/04/emma" version="1.0">
              <emma:interpretation id="{8B916EA7-1CFD-4AFA-B4BD-B3734EB34B82}" emma:medium="tactile" emma:mode="ink">
                <msink:context xmlns:msink="http://schemas.microsoft.com/ink/2010/main" type="inkWord" rotatedBoundingBox="14408,13149 14765,12459 15929,13062 15572,13752"/>
              </emma:interpretation>
              <emma:one-of disjunction-type="recognition" id="oneOf3">
                <emma:interpretation id="interp15" emma:lang="ko-KR" emma:confidence="0">
                  <emma:literal>호</emma:literal>
                </emma:interpretation>
                <emma:interpretation id="interp16" emma:lang="ko-KR" emma:confidence="0">
                  <emma:literal>것</emma:literal>
                </emma:interpretation>
                <emma:interpretation id="interp17" emma:lang="ko-KR" emma:confidence="0">
                  <emma:literal>}</emma:literal>
                </emma:interpretation>
                <emma:interpretation id="interp18" emma:lang="ko-KR" emma:confidence="0">
                  <emma:literal>러</emma:literal>
                </emma:interpretation>
                <emma:interpretation id="interp19" emma:lang="ko-KR" emma:confidence="0">
                  <emma:literal>卜</emma:literal>
                </emma:interpretation>
              </emma:one-of>
            </emma:emma>
          </inkml:annotationXML>
          <inkml:trace contextRef="#ctx0" brushRef="#br0" timeOffset="243912.9509">5057 11135 17,'-11'-4'83,"-1"1"2,12 3-5,-10-6-3,10 6 0,10-9-46,9 4-12,2-1-8,10 1-3,6-5 0,6 4 0,2-3-1,0 2-7,-3 0 0,-5 4 0,-1-2-8,-8 4-10,-6 0-21,-22 1-42,17-2-1,-17 2-5,14-7-3,-14 7 0</inkml:trace>
          <inkml:trace contextRef="#ctx0" brushRef="#br0" timeOffset="244361.9767">5557 10941 71,'0'0'78,"-4"-12"-4,4 12-1,10-13-4,2 6-37,6 2-17,2-3-8,4 5-3,1 2 0,3 1 0,-5 1-2,3 7 0,-7 3 1,-3 2 0,-5 8 1,-6 2 2,-5 4 0,-8 4 1,-7-1 0,-8 4 1,-1-6-1,-1 4-1,0-10-2,3 2 0,4-8-1,9-1 1,6-5 0,3-10-4,21 7 0,2-6 0,10-1 0,5-5 0,7-2 0,2 1 0,-1-4 0,-2 3 0,-5 2 0,-8-2 0,-7 3 0,-6 4-28,-6 4-53,-12-4-4,0 13-2,-12-5-6,0 1-1</inkml:trace>
        </inkml:traceGroup>
        <inkml:traceGroup>
          <inkml:annotationXML>
            <emma:emma xmlns:emma="http://www.w3.org/2003/04/emma" version="1.0">
              <emma:interpretation id="{EA0163AF-9B47-4E32-B861-D64DCB9A9D3B}" emma:medium="tactile" emma:mode="ink">
                <msink:context xmlns:msink="http://schemas.microsoft.com/ink/2010/main" type="inkWord" rotatedBoundingBox="15229,11838 15516,11283 16430,11755 16143,12311"/>
              </emma:interpretation>
              <emma:one-of disjunction-type="recognition" id="oneOf4">
                <emma:interpretation id="interp20" emma:lang="ko-KR" emma:confidence="0">
                  <emma:literal>호</emma:literal>
                </emma:interpretation>
                <emma:interpretation id="interp21" emma:lang="ko-KR" emma:confidence="0">
                  <emma:literal>것</emma:literal>
                </emma:interpretation>
                <emma:interpretation id="interp22" emma:lang="ko-KR" emma:confidence="0">
                  <emma:literal>대</emma:literal>
                </emma:interpretation>
                <emma:interpretation id="interp23" emma:lang="ko-KR" emma:confidence="0">
                  <emma:literal>고</emma:literal>
                </emma:interpretation>
                <emma:interpretation id="interp24" emma:lang="ko-KR" emma:confidence="0">
                  <emma:literal>과</emma:literal>
                </emma:interpretation>
              </emma:one-of>
            </emma:emma>
          </inkml:annotationXML>
          <inkml:trace contextRef="#ctx0" brushRef="#br0" timeOffset="243455.9249">5468 10466 51,'5'-10'71,"-5"10"3,-5-6 1,-6 6-27,-1 6-4,-4 7-4,-2 5-9,-1 5-7,3 6-5,0-2-4,8 3-3,8-4-5,11-7-7,12-4 0,10-11 0,9-4 0,6-15 0,0-7 0,2-11 0,-9 0 0,-10-6 0,-12 0 0,-14 0 0,-7 1 0,-14 11 0,-9 2 0,-5 13 0,-2 3 0,-2 9 0,3 6-24,3 7-57,7 10-2,1-1-2,9 7-6,0-2-2</inkml:trace>
          <inkml:trace contextRef="#ctx0" brushRef="#br0" timeOffset="242419.8656">5430 9418 6,'0'0'69,"-9"-16"5,5 7-1,1-1-3,3-1-29,0 11-5,11-16-10,4 9-9,5-1-6,3 2-3,4 0-3,0 5 0,3 1-2,-2 3 0,2 6-2,-7 3 0,-5 3 0,-4 6 1,-4 3 0,-9 7-2,-5 3 6,-16 2 0,-8 6 1,-9 1 1,-4-1 1,2-3-1,0-3 0,6-11-3,6-2-5,11-7 0,13-4 0,5-3 0,18-6 0,7-3 0,11 0 0,5-3 0,7 0 0,2-3 0,-2 2 0,-5-6 0,-8 4-68,-3 1-16,-12 0-1,-5 5-5,-17 0-7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06.69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7739BC1-6065-4A3A-B5EF-491C566651AF}" emma:medium="tactile" emma:mode="ink">
          <msink:context xmlns:msink="http://schemas.microsoft.com/ink/2010/main" type="writingRegion" rotatedBoundingBox="6672,14672 8049,13616 8620,14360 7243,15416"/>
        </emma:interpretation>
      </emma:emma>
    </inkml:annotationXML>
    <inkml:traceGroup>
      <inkml:annotationXML>
        <emma:emma xmlns:emma="http://www.w3.org/2003/04/emma" version="1.0">
          <emma:interpretation id="{B82AA18A-2EDA-43DF-AF19-FB53591BBF6A}" emma:medium="tactile" emma:mode="ink">
            <msink:context xmlns:msink="http://schemas.microsoft.com/ink/2010/main" type="paragraph" rotatedBoundingBox="6672,14672 8049,13616 8620,14360 7243,154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065C7D-054E-4A4B-A185-F2AD57B084D3}" emma:medium="tactile" emma:mode="ink">
              <msink:context xmlns:msink="http://schemas.microsoft.com/ink/2010/main" type="line" rotatedBoundingBox="6672,14672 8049,13616 8620,14360 7243,15416"/>
            </emma:interpretation>
          </emma:emma>
        </inkml:annotationXML>
        <inkml:traceGroup>
          <inkml:annotationXML>
            <emma:emma xmlns:emma="http://www.w3.org/2003/04/emma" version="1.0">
              <emma:interpretation id="{34ABD4CB-D4CA-46BE-852A-8C43CC1249C5}" emma:medium="tactile" emma:mode="ink">
                <msink:context xmlns:msink="http://schemas.microsoft.com/ink/2010/main" type="inkWord" rotatedBoundingBox="6672,14672 7387,14123 7959,14868 7243,15416"/>
              </emma:interpretation>
              <emma:one-of disjunction-type="recognition" id="oneOf0">
                <emma:interpretation id="interp0" emma:lang="ko-KR" emma:confidence="0">
                  <emma:literal>&lt;</emma:literal>
                </emma:interpretation>
                <emma:interpretation id="interp1" emma:lang="ko-KR" emma:confidence="0">
                  <emma:literal>〈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S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-619 8187 13,'7'-12'78,"-5"0"1,-2 12-5,6-12-1,-6 12 2,-7 15-37,-9 10-21,-11 11-4,-6 11-1,-7 8 1,-8 10 1,-3 9-2,-5 0-12,2-1 0,8-7 0,7-8 0,9-4 0,9-10 0,7-8 0,11-10 0,9-4 0,14-7 0,14-5 0,12-2 0,12-8 0,14-8 0,9-4 0,14-1 0,3-2 0,8 1 0,-7-2 0,-6 4 0,-9 8 0,-11 4-53,-18 0-32,-11 3-2,-23-3-5,-8 0-7,-13 0 4</inkml:trace>
        </inkml:traceGroup>
        <inkml:traceGroup>
          <inkml:annotationXML>
            <emma:emma xmlns:emma="http://www.w3.org/2003/04/emma" version="1.0">
              <emma:interpretation id="{53A83A6D-24AC-45DE-8FCF-152B766C4F39}" emma:medium="tactile" emma:mode="ink">
                <msink:context xmlns:msink="http://schemas.microsoft.com/ink/2010/main" type="inkWord" rotatedBoundingBox="7133,14565 8168,13771 8393,14064 7358,14858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:</emma:literal>
                </emma:interpretation>
                <emma:interpretation id="interp8" emma:lang="ko-KR" emma:confidence="0">
                  <emma:literal>$</emma:literal>
                </emma:interpretation>
                <emma:interpretation id="interp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-622.0355">114 7847 17,'24'-17'63,"4"2"5,-8 2 3,-3 1-4,-3 3-31,-14 9-3,8 0 0,-13 9-6,-16 14-2,-14 11-4,-14 11-2,-11 12 0,-19 8-7,-7 14-12,-12 2 0,1 3 0,2-4 0,8-6 0,6-12 0,15-9 0,13-14 0,15-9 0,13-11 0,8-9 0,17-10 0,7 0 0,16 9-55,11-28-27,13-13-2,6-9-4,16-7-6,1-6-1</inkml:trace>
          <inkml:trace contextRef="#ctx0" brushRef="#br0" timeOffset="-373.0211">216 8019 18,'60'-15'71,"-14"6"2,-6 3 4,-17 6-1,-14 6 2,-16 15-42,-20 12-15,-13 14-1,-17 8 0,-8 8-1,-12 10-17,-6-4-2,5 1 0,1-7 0,6-8 0,11-9 0,8-11 0,12-10 0,8-7 0,7-7 0,6-5 0,3-6-17,-7 0-64,16-9-2,-3-8-4,4-3-5,-8-4-3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23.1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753725C-3016-44D1-96AC-BE355A0394C1}" emma:medium="tactile" emma:mode="ink">
          <msink:context xmlns:msink="http://schemas.microsoft.com/ink/2010/main" type="writingRegion" rotatedBoundingBox="5700,15704 5793,18432 5011,18459 4918,15730">
            <msink:destinationLink direction="with" ref="{6D20F025-2F06-4DB8-83F4-ADB8D005AC16}"/>
            <msink:destinationLink direction="with" ref="{6511B48D-7015-487B-AEDC-216E792B7ACF}"/>
          </msink:context>
        </emma:interpretation>
      </emma:emma>
    </inkml:annotationXML>
    <inkml:traceGroup>
      <inkml:annotationXML>
        <emma:emma xmlns:emma="http://www.w3.org/2003/04/emma" version="1.0">
          <emma:interpretation id="{C022CC07-8461-4C20-892E-CD6867B11063}" emma:medium="tactile" emma:mode="ink">
            <msink:context xmlns:msink="http://schemas.microsoft.com/ink/2010/main" type="paragraph" rotatedBoundingBox="5700,15704 5793,18432 5011,18459 4918,157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E50983-0C21-4CCF-89C5-3E562F275C99}" emma:medium="tactile" emma:mode="ink">
              <msink:context xmlns:msink="http://schemas.microsoft.com/ink/2010/main" type="line" rotatedBoundingBox="5700,15704 5793,18432 5011,18459 4918,15730"/>
            </emma:interpretation>
          </emma:emma>
        </inkml:annotationXML>
        <inkml:traceGroup>
          <inkml:annotationXML>
            <emma:emma xmlns:emma="http://www.w3.org/2003/04/emma" version="1.0">
              <emma:interpretation id="{79CB90A8-C60D-4E65-B0CE-9EFC8DE8DDD6}" emma:medium="tactile" emma:mode="ink">
                <msink:context xmlns:msink="http://schemas.microsoft.com/ink/2010/main" type="inkWord" rotatedBoundingBox="5604,15707 5619,16151 5157,16167 5141,15723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∞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80 126 44,'-11'-6'63,"1"-1"7,0-2-24,-1-1 0,3 1-2,-2 0-4,6-1-2,4 10-11,-13-14-5,13 14-8,-3-12-4,3 12-3,12-10-1,3 6-3,0-1-1,8-4-2,7 4 0,-1 3 0,1 1 0,1 0 0,-5 2-1,0 9 1,-7 2 0,-6 9 0,-6 4 1,-7 5 0,-4 2 1,-11 2 0,-4 1 2,-7-2-1,-3 0 1,-1-2-2,3-3 0,1-3 1,3-3-2,5-5 0,4-3-2,4-1 1,6-4-1,4-9 2,0 12 1,0-12 1,14 7-3,3-5 0,9-2 0,4 0 0,5 0 0,4-2 0,3-7 0,-1 3 0,-2-4 0,0 4 0,-6 0 0,-5-1 0,-9 1 0,0 3 0,-6 3-39,-3 0-44,-10 0-3,0 0-3,0-8-3,-4 2-3</inkml:trace>
        </inkml:traceGroup>
        <inkml:traceGroup>
          <inkml:annotationXML>
            <emma:emma xmlns:emma="http://www.w3.org/2003/04/emma" version="1.0">
              <emma:interpretation id="{F9804615-2F95-400E-8755-E561332542C8}" emma:medium="tactile" emma:mode="ink">
                <msink:context xmlns:msink="http://schemas.microsoft.com/ink/2010/main" type="inkWord" rotatedBoundingBox="5560,16614 5571,16946 5169,16959 5158,1662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759.0434">193 936 43,'0'-12'61,"0"12"7,0 0-24,-4-13 2,4 13-4,-12-2-2,3 3-4,-3 2-6,-6 10-6,-1 1-5,-3 12-5,-2 4-2,4 4-1,3 5-4,7-1-1,7 3 0,10-3-4,12-10-2,12-10 0,12-9 0,4-9 0,3-12 0,1-10 0,-3-7 0,-6-6 0,-9-3 0,-13 2 0,-12 3 0,-9 2 0,-15 9 0,-10 3 0,-5 8 0,-7 3 0,0 8 0,-4-3-25,0 8-57,7 10-3,5-1-2,7 3-5,0-8-4</inkml:trace>
        </inkml:traceGroup>
        <inkml:traceGroup>
          <inkml:annotationXML>
            <emma:emma xmlns:emma="http://www.w3.org/2003/04/emma" version="1.0">
              <emma:interpretation id="{A0321F05-B0CD-46C1-A2B5-8750A39103B5}" emma:medium="tactile" emma:mode="ink">
                <msink:context xmlns:msink="http://schemas.microsoft.com/ink/2010/main" type="inkWord" rotatedBoundingBox="5756,17345 5771,17771 4988,17798 4974,17372"/>
              </emma:interpretation>
              <emma:one-of disjunction-type="recognition" id="oneOf2">
                <emma:interpretation id="interp10" emma:lang="ko-KR" emma:confidence="0">
                  <emma:literal>5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2350.1344">-84 1878 26,'-8'2'64,"-2"1"10,10-3 0,-46 0-29,46 0-6,-10 0-8,10 0-3,0 0-6,0 0-6,0 0-5,-3 6-3,8-5-3,-5-1 0,21 12 2,-8-8-1,6-3 0,-1 1 0,1-1-1,1-1 0,0 0-1,-1-3-3,-1-1-1,-2 1-5,-1 0-7,-4-1-21,-2 1-46,2 0 1,1 0-8,-1 1-2,-3-4-2</inkml:trace>
          <inkml:trace contextRef="#ctx0" brushRef="#br0" timeOffset="2885.165">158 1771 59,'-11'-12'75,"11"12"0,-6-13-4,4 5-32,4-1-3,3-1-7,5 1-11,2-2-5,1-1-4,8 1-1,-3 3-1,5 2-1,-4 1-1,4-5-3,2 5 0,-4 4-1,2 1-1,-6 4 0,0 9 1,-6 1 0,-1 8 1,-10 9 1,-3 3 0,-9 4 0,-3 4 1,-3-2-1,-3-5 0,-2 0 0,1-5-2,3-7 0,4-3 1,3-5-2,4-5 1,5 0 0,3-10 0,3 9 0,8-9 0,5 3 1,4-3 0,6-6 0,5-4 1,1 2-2,4-2 1,-1 2-1,-3-4 1,-1 4-1,-1-2-2,-5 8-2,-5-2-5,-3 4-14,-3 0-29,-14 0-30,9 6-2,-9-6-5,0 12-4</inkml:trace>
        </inkml:traceGroup>
        <inkml:traceGroup>
          <inkml:annotationXML>
            <emma:emma xmlns:emma="http://www.w3.org/2003/04/emma" version="1.0">
              <emma:interpretation id="{5AB5A817-37CB-4AB4-977C-E83B31CC9D64}" emma:medium="tactile" emma:mode="ink">
                <msink:context xmlns:msink="http://schemas.microsoft.com/ink/2010/main" type="inkWord" rotatedBoundingBox="5446,18093 5457,18444 5352,18447 5340,18096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-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닝</emma:literal>
                </emma:interpretation>
              </emma:one-of>
            </emma:emma>
          </inkml:annotationXML>
          <inkml:trace contextRef="#ctx0" brushRef="#br0" timeOffset="3220.1841">303 2379 7,'-8'12'81,"8"-12"1,-8 16-1,-4-2-4,-2-1 0,1 1-36,0 14-24,3 4-3,0 0-1,1 4-3,9-1-4,0-8-1,2-1-5,9-3 0,-4-10 0,5-2 0,-12-11 0,18 8-7,-13 5-48,3-22-26,4-2-2,-12-20-6,8 2-3,-6-15-1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1.8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CD1DF18-8EC1-4BC5-9BC1-27BA4D66BD17}" emma:medium="tactile" emma:mode="ink">
          <msink:context xmlns:msink="http://schemas.microsoft.com/ink/2010/main" type="inkDrawing" rotatedBoundingBox="5524,14833 7663,11588 7752,11647 5613,14892" semanticType="callout" shapeName="Other">
            <msink:sourceLink direction="with" ref="{384D3818-68EA-46EB-8D7B-BF1CE8B5A638}"/>
            <msink:sourceLink direction="with" ref="{8854F080-4C38-4268-AF7C-88FB47A4FF7B}"/>
            <msink:sourceLink direction="with" ref="{693C567E-3072-4E52-894C-D9560C8F0083}"/>
            <msink:sourceLink direction="with" ref="{CC996AB2-577C-4E5B-907D-5DEEE2A7E8F8}"/>
            <msink:sourceLink direction="with" ref="{2D5DD49C-5233-4E6C-A029-61BD28110E70}"/>
            <msink:sourceLink direction="with" ref="{E46F94D1-7742-4EC7-B6CC-CDECADDD7234}"/>
            <msink:sourceLink direction="with" ref="{8B73C0CA-D8DE-4605-8340-66B1E779FD2C}"/>
            <msink:sourceLink direction="with" ref="{FE8256DA-37E2-4C32-B6AD-83B1CAAFBD62}"/>
            <msink:sourceLink direction="with" ref="{6E591160-DCC0-422C-856F-DD55FF884772}"/>
          </msink:context>
        </emma:interpretation>
      </emma:emma>
    </inkml:annotationXML>
    <inkml:trace contextRef="#ctx0" brushRef="#br0">2089 103 52,'4'-11'63,"-3"-2"-2,-1 0-3,0-3-24,2 3-10,-2 4-8,2-1-7,0 1 1,-2 9-4,1-9 0,-1 9-1,0 0 0,-5 7 2,-8 11-1,-2 7 2,-9 14-1,-6 8 0,-12 20 3,-5 16 0,-14 14 2,-9 19 0,-14 14-12,-9 11 14,-5 12 1,-11 4 0,-4 8 0,-6 1 0,-1 3-6,-1 0-9,5-5 0,6-4 0,6-5 0,3-3 0,13-11 0,8-5 0,11-16 0,7-9 0,9-15 0,12-11 0,8-17 0,8-14 0,6-16 0,4-12 0,6-13 0,-1-9 0,10-4 0,-10-11 0,7-2 0,3-6-59,0-6-28,4-5-3,-4-10-4,8-3-4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11.336"/>
    </inkml:context>
    <inkml:brush xml:id="br0">
      <inkml:brushProperty name="width" value="0.04667" units="cm"/>
      <inkml:brushProperty name="height" value="0.04667" units="cm"/>
    </inkml:brush>
  </inkml:definitions>
  <inkml:traceGroup>
    <inkml:annotationXML>
      <emma:emma xmlns:emma="http://www.w3.org/2003/04/emma" version="1.0">
        <emma:interpretation id="{6511B48D-7015-487B-AEDC-216E792B7ACF}" emma:medium="tactile" emma:mode="ink">
          <msink:context xmlns:msink="http://schemas.microsoft.com/ink/2010/main" type="inkDrawing" rotatedBoundingBox="6449,15422 6565,18328 6303,18338 6186,15433" semanticType="verticalRange" shapeName="Other">
            <msink:sourceLink direction="with" ref="{9753725C-3016-44D1-96AC-BE355A0394C1}"/>
          </msink:context>
        </emma:interpretation>
      </emma:emma>
    </inkml:annotationXML>
    <inkml:trace contextRef="#ctx0" brushRef="#br0">103 5 409,'19'3'-1,"14"-2"1,-3 2 0,-2 1 0,0 0 0,-3 1 0,-4 4-1,0-1 0,-4 4 1,-4 2-1,-3 2-1,-3 4 1,0 2 0,-2 4 1,-1 3 1,-4 9 2,3 2 3,-2 8 2,2 12 3,0 7 1,1 12 2,0 14 2,1 15-2,-1 10 0,-4 11-3,3 5-11,0 8 0,0 2 0,1-1 0,-2-4 0,0-4 0,3-14 0,-1-5 0,-1-6 0,-7 5 0,4-7 0,-2-13 0,2-7 0,-5-13 0,2-6 0,-6-17 0,5 0 0,2-27 0,-10-5 0,1 2 0,-3-4 0,-3-5 0,7-4 0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1:18.94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D242BF4-CD33-4EC7-94AE-0D7C5BD8D22B}" emma:medium="tactile" emma:mode="ink">
          <msink:context xmlns:msink="http://schemas.microsoft.com/ink/2010/main" type="writingRegion" rotatedBoundingBox="8616,16357 11809,16191 11869,17326 8675,17493"/>
        </emma:interpretation>
      </emma:emma>
    </inkml:annotationXML>
    <inkml:traceGroup>
      <inkml:annotationXML>
        <emma:emma xmlns:emma="http://www.w3.org/2003/04/emma" version="1.0">
          <emma:interpretation id="{A8A1579E-8AF4-4C8B-91BA-DBEFF407B421}" emma:medium="tactile" emma:mode="ink">
            <msink:context xmlns:msink="http://schemas.microsoft.com/ink/2010/main" type="paragraph" rotatedBoundingBox="8616,16357 11809,16191 11869,17326 8675,174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20FABA-1653-487B-AF85-2987638F97C1}" emma:medium="tactile" emma:mode="ink">
              <msink:context xmlns:msink="http://schemas.microsoft.com/ink/2010/main" type="line" rotatedBoundingBox="8616,16357 11809,16191 11869,17326 8675,17493"/>
            </emma:interpretation>
          </emma:emma>
        </inkml:annotationXML>
        <inkml:traceGroup>
          <inkml:annotationXML>
            <emma:emma xmlns:emma="http://www.w3.org/2003/04/emma" version="1.0">
              <emma:interpretation id="{BA8C3B44-8DEC-441F-BB1B-9527F5591B6C}" emma:medium="tactile" emma:mode="ink">
                <msink:context xmlns:msink="http://schemas.microsoft.com/ink/2010/main" type="inkWord" rotatedBoundingBox="8618,16396 10389,16303 10447,17401 8675,17493"/>
              </emma:interpretation>
              <emma:one-of disjunction-type="recognition" id="oneOf0">
                <emma:interpretation id="interp0" emma:lang="ko-KR" emma:confidence="0">
                  <emma:literal>늑</emma:literal>
                </emma:interpretation>
                <emma:interpretation id="interp1" emma:lang="ko-KR" emma:confidence="0">
                  <emma:literal>과</emma:literal>
                </emma:interpretation>
                <emma:interpretation id="interp2" emma:lang="ko-KR" emma:confidence="0">
                  <emma:literal>락</emma:literal>
                </emma:interpretation>
                <emma:interpretation id="interp3" emma:lang="ko-KR" emma:confidence="0">
                  <emma:literal>≠</emma:literal>
                </emma:interpretation>
                <emma:interpretation id="interp4" emma:lang="ko-KR" emma:confidence="0">
                  <emma:literal>무</emma:literal>
                </emma:interpretation>
              </emma:one-of>
            </emma:emma>
          </inkml:annotationXML>
          <inkml:trace contextRef="#ctx0" brushRef="#br0">2 50 63,'0'0'74,"-1"-17"-1,1 10-3,7-3-1,34 2-42,-11 5-3,-4 3-8,9 2-3,8 0 2,14 3 1,11-5 0,8 0-3,10 0-2,5 0-2,5-5-7,-1 1-2,-2 2 0,-2 2 0,-9 0 0,-5 0 0,-9 0 0,-8 4 0,-10 3 0,-11-3 0,-9 1 0,-10-2 0,-20-3-12,5 11-15,-10-6-22,-7 1-33,-14-2-1,-2 0-4,-12-1-3,0 6 9</inkml:trace>
          <inkml:trace contextRef="#ctx0" brushRef="#br0" timeOffset="318.0182">178 323 39,'-35'15'72,"10"-6"5,12-2 0,13-7-2,13 6-38,19-4-7,10-2-6,17 0-1,17 0-2,16-2-7,8-4-3,11 3 0,3-5-11,1 7 0,-3-3 0,-9 1 0,-9 3 0,-11 0 0,-15 0 0,-14 0 0,-11 2 0,-12-2 0,-11 0-9,-6 0-20,-14 0-24,-4-13-29,-6-1-2,-7-8-4,-1-2-4</inkml:trace>
          <inkml:trace contextRef="#ctx0" brushRef="#br0" timeOffset="782.0447">990-259 30,'-19'-14'77,"4"-2"3,-3 6-2,8-2-2,0 24-24,5-18-25,5 6-5,0 0-10,12-6-2,4 9-4,4 6-3,10 1-1,8 4 0,7 4 1,10 1-1,6 3 0,5-1 0,2 2-1,2-2 0,1 2 0,-5-2 0,-2-1 0,-10 1-1,-8 1 1,-8 1-1,-10 1 1,-12 6 1,-14 5 2,-12 11 0,-21 7 1,-10 8-2,-10 5-3,-10 4 0,-7 5 0,-1-3 0,3-4 0,4-10 0,15-9 0,5-11 0,12-6 0,11-12-28,19-20-55,0 0-3,7-10-4,13-13-6,0-17 0</inkml:trace>
        </inkml:traceGroup>
        <inkml:traceGroup>
          <inkml:annotationXML>
            <emma:emma xmlns:emma="http://www.w3.org/2003/04/emma" version="1.0">
              <emma:interpretation id="{7320D471-3EB8-4FCF-ADF5-FC9A2355B8AF}" emma:medium="tactile" emma:mode="ink">
                <msink:context xmlns:msink="http://schemas.microsoft.com/ink/2010/main" type="inkWord" rotatedBoundingBox="11240,16220 11809,16191 11853,17031 11283,17061"/>
              </emma:interpretation>
              <emma:one-of disjunction-type="recognition" id="oneOf1">
                <emma:interpretation id="interp5" emma:lang="ko-KR" emma:confidence="0">
                  <emma:literal>d</emma:literal>
                </emma:interpretation>
                <emma:interpretation id="interp6" emma:lang="ko-KR" emma:confidence="0">
                  <emma:literal>이</emma:literal>
                </emma:interpretation>
                <emma:interpretation id="interp7" emma:lang="ko-KR" emma:confidence="0">
                  <emma:literal>a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八</emma:literal>
                </emma:interpretation>
              </emma:one-of>
            </emma:emma>
          </inkml:annotationXML>
          <inkml:trace contextRef="#ctx0" brushRef="#br1" timeOffset="189005.8105">3087-47 46,'8'0'62,"-8"0"-3,12 0 3,-12 0-1,0 0-39,0 0-10,7 8 1,-7-8 5,0 0 4,0 0-1,0 0-2,0 0-3,-8 0-2,0-3-3,-6-5-3,-3-2-6,-6-1-1,-3 4-1,-5 2-1,-3 5 3,-1 5 0,-4 9 1,-1 11 2,1 6 1,-1 12 2,4 3-1,7 6 1,6-2-6,5 4-2,11-7 0,7-3 0,10-12 0,7-6 0,10-13 0,11-13 0,3-4 0,2-14 0,2-12 0,-1-13 0,1-5 0,-4-9 0,-9-7 0,-5 0 0,-5-3 0,-7-3 0,-4 5 0,-7 1 0,-4 5 0,-3 4 0,-5 8 0,0 7 0,1 10 0,-3 6 0,1 13 0,9 11 0,-14 12 0,14 17 0,0 11 0,3 12 0,5 11 0,-1 10 0,3 6 0,0 0 0,5-3 0,-3-9 0,3-6 0,-1-10 0,2-11 0,-4-10-44,0-15-39,2-12-3,-9-12-3,3-10-6,-5-16 0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28.7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BD6E244-0EEB-4551-B863-A6AD8AD09993}" emma:medium="tactile" emma:mode="ink">
          <msink:context xmlns:msink="http://schemas.microsoft.com/ink/2010/main" type="inkDrawing" rotatedBoundingBox="12238,17740 12478,15193 13060,15248 12819,17795" semanticType="verticalRange" shapeName="Other">
            <msink:sourceLink direction="with" ref="{D763D1B8-91EE-470E-B4D5-0EE519C5D142}"/>
          </msink:context>
        </emma:interpretation>
      </emma:emma>
    </inkml:annotationXML>
    <inkml:trace contextRef="#ctx0" brushRef="#br0">687 157 27,'8'-12'70,"-1"-2"3,1-2-1,-4-1-4,-19 1-36,13 5-4,-7-3-9,-6 3-8,-7 0-3,-5 2-3,-5-1-1,-3 4 0,-3-1-1,-3 5 0,1 2 0,-2 2 0,4 4-1,-3 1 1,7 3-2,-1-2 0,7 2 1,4 2-1,6-4 0,3 1 0,4 2 1,2 1-1,3 2 1,2 5 0,0 3 1,0 8 1,-1 8-4,-1 10 8,0 12 1,-3 14 2,3 20 0,-5 15 2,-1 17-13,0 11 0,1 8 0,0 8 0,0 5 0,4-9 0,-1-2 0,8-10 0,-3-12 0,3-8 0,0-15 0,0-9 0,0-15 0,3-7 0,-1-15 0,2-8 0,5-13 0,5-10 0,6-8 0,8-8 0,9-8 0,5-1 0,2-6 0,5-5 0,0 1 0,-3 0 0,-4 1-15,-6 2-70,-13-3-1,-6-3-3,-12 0-5,-4 2-2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0:42.6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763D1B8-91EE-470E-B4D5-0EE519C5D142}" emma:medium="tactile" emma:mode="ink">
          <msink:context xmlns:msink="http://schemas.microsoft.com/ink/2010/main" type="writingRegion" rotatedBoundingBox="13834,12933 14277,18016 12948,18132 12505,13049">
            <msink:destinationLink direction="with" ref="{7BD6E244-0EEB-4551-B863-A6AD8AD09993}"/>
            <msink:destinationLink direction="with" ref="{D974F925-3A1E-475D-8ACA-40CFB541A302}"/>
          </msink:context>
        </emma:interpretation>
      </emma:emma>
    </inkml:annotationXML>
    <inkml:traceGroup>
      <inkml:annotationXML>
        <emma:emma xmlns:emma="http://www.w3.org/2003/04/emma" version="1.0">
          <emma:interpretation id="{2BA909AF-0FB0-461A-B858-B07A4FAD3FE4}" emma:medium="tactile" emma:mode="ink">
            <msink:context xmlns:msink="http://schemas.microsoft.com/ink/2010/main" type="paragraph" rotatedBoundingBox="13834,12933 14277,18016 12948,18132 12505,130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91D6F-7170-4DD7-8F81-4B5DCC0F6119}" emma:medium="tactile" emma:mode="ink">
              <msink:context xmlns:msink="http://schemas.microsoft.com/ink/2010/main" type="line" rotatedBoundingBox="13834,12933 14277,18016 12948,18132 12505,13049"/>
            </emma:interpretation>
          </emma:emma>
        </inkml:annotationXML>
        <inkml:traceGroup>
          <inkml:annotationXML>
            <emma:emma xmlns:emma="http://www.w3.org/2003/04/emma" version="1.0">
              <emma:interpretation id="{BC1B8A8E-AA09-4FF7-9B6B-BD6C685514A9}" emma:medium="tactile" emma:mode="ink">
                <msink:context xmlns:msink="http://schemas.microsoft.com/ink/2010/main" type="inkWord" rotatedBoundingBox="13297,12980 13740,12962 13742,13022 13300,13040"/>
              </emma:interpretation>
              <emma:one-of disjunction-type="recognition" id="oneOf0">
                <emma:interpretation id="interp0" emma:lang="ko-KR" emma:confidence="0">
                  <emma:literal>‘</emma:literal>
                </emma:interpretation>
                <emma:interpretation id="interp1" emma:lang="ko-KR" emma:confidence="0">
                  <emma:literal>'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`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5392 6979 13,'-11'0'85,"2"0"6,9 0-1,-15-4-7,15 4 2,-8 26-27,8-26-52,5 0-6,10 0 0,3 0 0,6 0 0,6 0 0,7-4 0,0 2 0,5-2 0,2-2 0,-4 2 0,-5-4 0,1 4 0,-9-2 0,-4 5 0,-8-2 0,-2 3 0,-12 12-52,-1-12-35,-12 16-1,-9-10-3,-2 7-5,-14 2 4</inkml:trace>
        </inkml:traceGroup>
        <inkml:traceGroup>
          <inkml:annotationXML>
            <emma:emma xmlns:emma="http://www.w3.org/2003/04/emma" version="1.0">
              <emma:interpretation id="{1ABA6948-A42A-4019-B7B4-A2034C2A8E94}" emma:medium="tactile" emma:mode="ink">
                <msink:context xmlns:msink="http://schemas.microsoft.com/ink/2010/main" type="inkWord" rotatedBoundingBox="12422,13195 13762,12832 13911,13380 12571,13743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-470.0268">4662 7217 26,'0'0'71,"-18"0"3,18 0 0,-11-10 0,11-37-23,7 34-15,7 8-7,9-2-7,2 7-6,6 0-2,0 8-3,-1 8-3,-1 6-3,-9 8-5,-9 2 0,-10 5 0,-5-5 0,-11 3 0,-1-6 0,1-2 0,3-6 0,9-6 0,9-3 0,13-4 0,10 0 0,8 1 0,2 1 0,-1 2 0,-7 5 0,-11 4 0,-16 2 0,-12 3 0,-21-2 0,-12 1 0,-10 0 0,-8-3 0,3-5 0,4-5 0,6-4 0,12-6 0,19-2 0,7-8 0,16-6-46,19-3-42,9-9-2,11 0-5,3-9-6</inkml:trace>
          <inkml:trace contextRef="#ctx0" brushRef="#br0" timeOffset="192.011">5367 7226 83,'-27'21'94,"8"3"-5,10-15-1,9-9-1,11 2-17,18-3-70,9-6 0,13-2 0,9-4 0,6 0 0,4 1 0,-1 2 0,-8-3 0,-8 6 0,-9 1-47,-18 0-40,-11 2-1,-14-5-5,-1 9-5,-17-13 3</inkml:trace>
        </inkml:traceGroup>
        <inkml:traceGroup>
          <inkml:annotationXML>
            <emma:emma xmlns:emma="http://www.w3.org/2003/04/emma" version="1.0">
              <emma:interpretation id="{FF501E83-F31E-4DDA-8376-EF18C3620337}" emma:medium="tactile" emma:mode="ink">
                <msink:context xmlns:msink="http://schemas.microsoft.com/ink/2010/main" type="inkWord" rotatedBoundingBox="13724,15296 13791,15769 13359,15831 13291,15357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∞</emma:literal>
                </emma:interpretation>
                <emma:interpretation id="interp12" emma:lang="ko-KR" emma:confidence="0">
                  <emma:literal>N</emma:literal>
                </emma:interpretation>
                <emma:interpretation id="interp13" emma:lang="ko-KR" emma:confidence="0">
                  <emma:literal>0</emma:literal>
                </emma:interpretation>
                <emma:interpretation id="interp14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176284.0829">7411 5836 7,'-16'-2'61,"1"-7"6,1 3 3,4-1 2,-36 0-36,46 7-2,-14-4-5,14 4-7,0 0-3,0 0-5,0 0-3,8 0-3,4 3-2,2-1 1,3 1-1,2 0 1,6 0-1,2-1-1,4-1 0,-3 3-2,5-4 0,-2 0-1,0 0 0,-1 0 0,-3 0-1,-4 0 0,-4-1-1,-4-2 1,-6 3 0,-9 0-2,11-1-2,-11 1-4,0 0-12,-7 0-26,0 0-33,7 0-2,-14 0-3,14 0-7,-13-12 2</inkml:trace>
        </inkml:traceGroup>
        <inkml:traceGroup>
          <inkml:annotationXML>
            <emma:emma xmlns:emma="http://www.w3.org/2003/04/emma" version="1.0">
              <emma:interpretation id="{A29C5D03-2A38-4CF8-A5AD-367BC8C7AC83}" emma:medium="tactile" emma:mode="ink">
                <msink:context xmlns:msink="http://schemas.microsoft.com/ink/2010/main" type="inkWord" rotatedBoundingBox="13231,16555 13540,16275 13708,16461 13399,16741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°</emma:literal>
                </emma:interpretation>
                <emma:interpretation id="interp18" emma:lang="ko-KR" emma:confidence="0">
                  <emma:literal>×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76851.1153">7853 5622 0,'-12'-4'54,"12"4"6,-8-13 4,7 3 2,2 0-36,-1 10-1,3-15-5,-3 15-4,12-13-2,-1 9-3,5-1-6,0-2-3,7 3-2,-1 0 0,4 3 0,-1-1 0,0 2-1,-2 0-1,-2 3 0,-2 5 0,-5 1 1,-3 6 1,-5 4 1,-6 5 1,-5 5 0,-8 4 1,-9 5 3,-8 2-1,-4 4 0,-2 2-1,-1-3-1,2-2 0,1-3-1,7-4-2,3-6-4,8-2 0,6-9 0,5-2 0,5-5 0,12-2 0,11-3 0,5-2 0,10-2 0,4-1 0,9-1 0,4-5 0,3 1 0,-5 0 0,-6 1 0,-6-1 0,-8 2 0,-7 1 0,-6 2 0,-20 0-20,3 9-60,-3-9-3,-20 9-3,6-8-5,-7-2-3</inkml:trace>
        </inkml:traceGroup>
        <inkml:traceGroup>
          <inkml:annotationXML>
            <emma:emma xmlns:emma="http://www.w3.org/2003/04/emma" version="1.0">
              <emma:interpretation id="{7B39D9EA-98F6-408D-96D5-2D23C3FE0612}" emma:medium="tactile" emma:mode="ink">
                <msink:context xmlns:msink="http://schemas.microsoft.com/ink/2010/main" type="inkWord" rotatedBoundingBox="12995,16846 14011,16924 13984,17280 12968,17202"/>
              </emma:interpretation>
              <emma:one-of disjunction-type="recognition" id="oneOf4">
                <emma:interpretation id="interp20" emma:lang="ko-KR" emma:confidence="0">
                  <emma:literal>5</emma:literal>
                </emma:interpretation>
                <emma:interpretation id="interp21" emma:lang="ko-KR" emma:confidence="0">
                  <emma:literal>!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M</emma:literal>
                </emma:interpretation>
                <emma:interpretation id="interp2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47415.4314">7222 6858 10,'0'0'55,"2"-10"6,-2 10 1,17-16 3,-4 4-28,1 1-5,5 3-9,1 0-3,10 0 1,-5 3-2,6 5-5,-5 0-5,3 4-1,-6 6-1,-3 7 1,-7 3-1,-10 7 0,-3 4 1,-12 7 2,-7 6-2,-8 4 1,-6-2 0,-3 5-7,-2-1-2,-1-2 0,2-2 0,5-7 0,6-4 0,6-6 0,5-3 0,11-9 0,8-2 0,16-6 0,11-2 0,11-5 0,11-2 0,8 0 0,7-6 0,2 1 0,-5-4 0,-4 3 0,-10-2 0,-8 2 0,-9 0 0,-9 4 0,-15 2 0,-10 0-82,-5 4-2,-13-4-2,2 0-3,-12-2-5</inkml:trace>
          <inkml:trace contextRef="#ctx0" brushRef="#br0" timeOffset="146896.402">6511 7172 14,'0'0'63,"-12"-7"8,12 7 2,-9-20-1,9 20-32,-10-19-4,10 19-8,-7-10-5,7 10-5,0 0-6,0 0-3,0 0 0,13 5-3,1 5-1,12-6 1,0 3 1,12-6 0,5-1 1,8-2-4,5-1-4,3-1 0,-3-3 0,-2 1 0,-3 0 0,-5 4 0,-10 2 0,-9 0 0,-7-1 0,-8 1 0,-12 0 0,0 0 0,0 0-3,-3-9-42,3 9-33,-16-8-4,16 8-2,-8-22-6,8 13 0</inkml:trace>
        </inkml:traceGroup>
        <inkml:traceGroup>
          <inkml:annotationXML>
            <emma:emma xmlns:emma="http://www.w3.org/2003/04/emma" version="1.0">
              <emma:interpretation id="{FF96423E-796D-4741-BB07-79C5633F34AE}" emma:medium="tactile" emma:mode="ink">
                <msink:context xmlns:msink="http://schemas.microsoft.com/ink/2010/main" type="inkWord" rotatedBoundingBox="13358,17733 13387,18094 13365,18096 13337,17735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_</emma:literal>
                </emma:interpretation>
                <emma:interpretation id="interp28" emma:lang="ko-KR" emma:confidence="0">
                  <emma:literal>…</emma:literal>
                </emma:interpretation>
                <emma:interpretation id="interp2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229544.1292">5400 11729 38,'0'0'85,"0"0"2,4 14-2,-4-1-3,0 6 0,0 21-60,0 0-6,0 3-2,0 1-14,6 2 0,-3-13 0,5 4 0,-4-15 0,-4-22-75,8 10-9,-8-10-1,0-19-8,-3-17-3,3-3 96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33.5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974F925-3A1E-475D-8ACA-40CFB541A302}" emma:medium="tactile" emma:mode="ink">
          <msink:context xmlns:msink="http://schemas.microsoft.com/ink/2010/main" type="inkDrawing" rotatedBoundingBox="14541,14994 14614,17856 14037,17871 13964,15009" semanticType="verticalRange" shapeName="Other">
            <msink:sourceLink direction="with" ref="{D763D1B8-91EE-470E-B4D5-0EE519C5D142}"/>
          </msink:context>
        </emma:interpretation>
      </emma:emma>
    </inkml:annotationXML>
    <inkml:trace contextRef="#ctx0" brushRef="#br0">43 90 0,'-12'-8'65,"0"-4"10,4 2-1,0 1-1,4 0-35,4 9-5,0-10-4,0 10-10,17-7-7,8 6-7,6-1-3,8 1-1,4-4 0,10 2 0,-3 0-1,4 0 1,-4-1-1,-5 1 0,-4 3 0,-8 0 0,0 4 0,-13 5-1,0 3 1,-7 8 2,-4 5 2,-6 13 3,-3 9 2,-6 18 2,-4 15-11,-4 21 14,-4 17 3,4 23-1,-7 10-13,4 16-3,-1 3 0,5 4 0,-1-5 0,3-7 0,6-9 0,1-16 0,2-9 0,2-9 0,7-17 0,3-13 0,2-7 0,1-15 0,2-6 0,0-11 0,3-9 0,-3-12 0,-3 1 0,-1-9 0,-5-2 0,-6-2 0,-2-3 0,-16-4 0,-9 1 0,-10-2 0,-10 3 0,-18-5 0,-3-4 0,2 2 0,11-5 0,17 0-26,17-5-61,16-4-4,9-5-3,27-1-5,9-4-5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46.6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A8D01D4-36AA-4689-9BD5-1BB52CD6AC9C}" emma:medium="tactile" emma:mode="ink">
          <msink:context xmlns:msink="http://schemas.microsoft.com/ink/2010/main" type="inkDrawing" rotatedBoundingBox="6831,4630 7032,2293 7527,2336 7325,4672" semanticType="verticalRange" shapeName="Other">
            <msink:sourceLink direction="with" ref="{A8A1D7C0-316C-4332-8497-4C3E2BB95B23}"/>
          </msink:context>
        </emma:interpretation>
      </emma:emma>
    </inkml:annotationXML>
    <inkml:trace contextRef="#ctx0" brushRef="#br0">421 128 5,'23'-18'71,"-7"-3"4,1 6 1,-9-4-3,-1 4-3,-7 15-45,4-15-3,-4 15-6,-8-8-5,-2 5-3,-3 0-2,-6-1-2,-3 1-1,-6 1 0,-5 2-2,-5 0-1,-1 0 1,-3 1 0,1 0-1,1 3 1,5-1 0,2-1 0,5-2 1,3 0-1,8 0 1,6 0-2,1 0-1,10 0 1,0 0 0,0 0-1,-6 8 0,6-8 0,0 18-1,0-2 2,1 2-1,2 8-1,-1 7 2,3 13-1,0 13 2,0 12 1,1 16 0,3 15 2,-3 17 1,0 11 1,3 17 0,-1 10 0,1-2-1,2 4 0,-3-5-5,-1-6 0,-2 11 0,-1-14 0,-4-16 0,3-9-2,-2-8 2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3.7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9CEABDD-42A1-4BD2-8E13-BACC3E1DF3DB}" emma:medium="tactile" emma:mode="ink">
          <msink:context xmlns:msink="http://schemas.microsoft.com/ink/2010/main" type="writingRegion" rotatedBoundingBox="9891,2774 11804,2603 11873,3382 9961,3553"/>
        </emma:interpretation>
      </emma:emma>
    </inkml:annotationXML>
    <inkml:traceGroup>
      <inkml:annotationXML>
        <emma:emma xmlns:emma="http://www.w3.org/2003/04/emma" version="1.0">
          <emma:interpretation id="{5175ABC5-53B2-40AA-A40C-8FC65D1FB932}" emma:medium="tactile" emma:mode="ink">
            <msink:context xmlns:msink="http://schemas.microsoft.com/ink/2010/main" type="paragraph" rotatedBoundingBox="9891,2774 11804,2603 11873,3382 9961,35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9D0C57-B88F-4AB5-B631-B0843127332C}" emma:medium="tactile" emma:mode="ink">
              <msink:context xmlns:msink="http://schemas.microsoft.com/ink/2010/main" type="line" rotatedBoundingBox="9891,2774 11804,2603 11873,3382 9961,3553"/>
            </emma:interpretation>
          </emma:emma>
        </inkml:annotationXML>
        <inkml:traceGroup>
          <inkml:annotationXML>
            <emma:emma xmlns:emma="http://www.w3.org/2003/04/emma" version="1.0">
              <emma:interpretation id="{090601A1-C8F2-49A6-8171-5DBDADFE5D80}" emma:medium="tactile" emma:mode="ink">
                <msink:context xmlns:msink="http://schemas.microsoft.com/ink/2010/main" type="inkWord" rotatedBoundingBox="9908,2963 10805,2883 10858,3473 9961,3553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f</emma:literal>
                </emma:interpretation>
                <emma:interpretation id="interp2" emma:lang="ko-KR" emma:confidence="0">
                  <emma:literal>엥</emma:literal>
                </emma:interpretation>
                <emma:interpretation id="interp3" emma:lang="ko-KR" emma:confidence="0">
                  <emma:literal>+</emma:literal>
                </emma:interpretation>
                <emma:interpretation id="interp4" emma:lang="ko-KR" emma:confidence="0">
                  <emma:literal>十</emma:literal>
                </emma:interpretation>
              </emma:one-of>
            </emma:emma>
          </inkml:annotationXML>
          <inkml:trace contextRef="#ctx0" brushRef="#br0">80 90 25,'0'0'29,"0"0"-29,-1 10 1,1-10 1,0 0 5,0 0 3,-4 8 1,4-8 4,0 0 0,0 0 3,-10 0 6,10 0 8,0 0 1,-9 0 0,9 0-2,-11-2 0,11 2 1,-12-2-2,12 2-5,-13-6-8,13 6-5,-10-1-2,10 1-2,0 0-3,-10-2-1,10 2-1,0 0 0,4 0 1,8 0-2,11 0 1,6 0 1,10-4 1,11-1 1,11-3 0,9-1 0,5-1 0,3-1-3,2 2-3,-4 0 0,-6 0 0,-6 4 0,-10 1 0,-12 3 0,-10 1 0,-7-3 0,-12 3 0,-13 0 0,0 0 0,0 0-10,-7 0-20,-11-4-15,-7 2-34,-1 2-3,-10 0-3,1 0-4,-6-2 5</inkml:trace>
          <inkml:trace contextRef="#ctx0" brushRef="#br0" timeOffset="249.0142">395-79 27,'-9'-10'82,"9"10"-6,-12-15-3,12 15-3,0 0 0,0 9-47,1 13-9,4 11-8,1 9-1,-2 6 1,1 10 2,1-1 0,-4 3-2,4-1 0,-3-5-1,1-11 0,-2-8-3,1-5-5,-2-13-13,1-4-58,0-3-2,-2-10-5,4-10-4,-2-14-7</inkml:trace>
        </inkml:traceGroup>
        <inkml:traceGroup>
          <inkml:annotationXML>
            <emma:emma xmlns:emma="http://www.w3.org/2003/04/emma" version="1.0">
              <emma:interpretation id="{D8B7BFE1-F47F-4BD7-A78F-B1FFE0D9AAB4}" emma:medium="tactile" emma:mode="ink">
                <msink:context xmlns:msink="http://schemas.microsoft.com/ink/2010/main" type="inkWord" rotatedBoundingBox="11390,2640 11804,2603 11869,3334 11456,3371"/>
              </emma:interpretation>
              <emma:one-of disjunction-type="recognition" id="oneOf1">
                <emma:interpretation id="interp5" emma:lang="ko-KR" emma:confidence="0">
                  <emma:literal>d</emma:literal>
                </emma:interpretation>
                <emma:interpretation id="interp6" emma:lang="ko-KR" emma:confidence="0">
                  <emma:literal>이</emma:literal>
                </emma:interpretation>
                <emma:interpretation id="interp7" emma:lang="ko-KR" emma:confidence="0">
                  <emma:literal>너</emma:literal>
                </emma:interpretation>
                <emma:interpretation id="interp8" emma:lang="ko-KR" emma:confidence="0">
                  <emma:literal>“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339.0765">1816 0 31,'0'0'47,"13"0"8,-13 0 6,6-6-26,-6 6 2,0 0 3,0 0-1,0 0-4,0 0-1,0 0-6,0 0-8,0-11-9,-6 2-6,-2 0-4,-2-1-1,-7 3-1,-3 1 1,-6 3 0,-3 3 0,-1 12 2,-5 6-1,1 8 0,1 6 1,9 4 1,1 3-1,11-1 0,6 3 0,6-6-1,6-4 2,9-9 0,6-6 1,4-7 0,3-8-1,3-3-3,0-13 0,3-5 0,-3-8 0,0-9 0,-5-6 0,-2-9 0,-3-3 0,-5-2 0,-5-3 0,-4-1 0,-5 0 0,1 8 0,-3 5 0,0 3 0,-7 13 0,2 6 0,-1 7 0,2 10 0,4 9 0,-8 9 0,5 11 0,2 17 0,1 4 0,0 12 0,3 6 0,2 9 0,3 1 0,3-1 0,0-4 0,-2-8 0,4-5 0,-3-11 0,1-6 0,-5-10 0,-2-6 0,0-6 0,-4-5-32,0-7-48,0 0-4,-10 0-1,10 0-5,-2-26-2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2.6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7670A02-C4D2-4136-AE06-343572B1B3D7}" emma:medium="tactile" emma:mode="ink">
          <msink:context xmlns:msink="http://schemas.microsoft.com/ink/2010/main" type="inkDrawing" rotatedBoundingBox="9289,2311 9672,4448 9240,4525 8858,2388" semanticType="verticalRange" shapeName="Other">
            <msink:sourceLink direction="with" ref="{2154D6F2-23B5-46B7-911E-381D1361D88F}"/>
            <msink:sourceLink direction="with" ref="{A8A1D7C0-316C-4332-8497-4C3E2BB95B23}"/>
          </msink:context>
        </emma:interpretation>
      </emma:emma>
    </inkml:annotationXML>
    <inkml:trace contextRef="#ctx0" brushRef="#br0">71 87 29,'-14'-10'55,"3"4"8,-6-8 1,17 4-29,-8 0 2,-1 2-3,9 8-2,-12-8-3,12 8-5,0 0-7,0 0-3,0-10-3,0 10-3,16-3-4,-4 0-2,11 1-2,4 0 0,7 2 0,7 0 0,-2 0 0,4 0 0,-1 3 1,-1 3 0,-8 0-1,-1 0 0,-7-2-1,-7 4 1,-2 5-2,-8 3 0,-2 1 1,-4 6-1,-2 8 1,0 11 1,-1 13 2,-3 10 1,-3 9 1,3 12 0,-1 16-1,1 14 2,2 3-1,2 7-1,2 7 0,6 1 0,0 1 0,-1-4 1,2 17-4,5-6-2,-5-4 1,2-10 1,-3-11-1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6.1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1D5DD8E-BC2F-4DDC-8D09-E1BB68B20F93}" emma:medium="tactile" emma:mode="ink">
          <msink:context xmlns:msink="http://schemas.microsoft.com/ink/2010/main" type="inkDrawing" rotatedBoundingBox="12334,5228 12361,2205 13087,2211 13060,5235" semanticType="verticalRange" shapeName="Other">
            <msink:sourceLink direction="with" ref="{713E9052-D9AD-479D-AF1F-93D47A511E51}"/>
          </msink:context>
        </emma:interpretation>
      </emma:emma>
    </inkml:annotationXML>
    <inkml:trace contextRef="#ctx0" brushRef="#br0">564 86 10,'15'-9'70,"-3"-1"2,2 1-2,-7-3-2,-1 4-1,-6 8-45,8-11-3,-8 11-6,0-11-3,0 11-1,-10-8 0,-4 6-1,-8 0-2,-6 2-2,-6 0 0,-4 0-1,-6 2 0,-4 5 0,0 0-2,-2 1 1,5-4-1,4-2 1,9 2-1,2 0 0,8-1-1,6-3 0,7 0 0,9 0 0,-8 1 0,8-1-1,0 12 0,0-12 1,0 0 0,0 9 0,0-9 0,0 12 0,0-3 1,0-9-1,0 13 1,0-2 0,4 4 1,-2 1-1,2 4 1,-4 5 0,4 10-1,-2 10 0,-1 11 1,1 9 0,-2 10 0,0 9-1,0 15 0,0 9 1,-3 6 1,-4 3 0,3 9-1,-3 5 0,-1 1 1,-3 0-3,2-2 0,1-2 0,0-1 0,1-8 0,-4-5 0,4-2 0,3-10 0,0 0 0,0-9 0,1-12 0,3-6 0,0-7 0,0-10 0,0-12 0,0-4 0,0-12 0,0-6 0,3-4 0,-3-6 0,0-4 0,1-1 0,-1-9 0,2 8 0,-2-8 0,0 0 0,0 0 0,9 4 0,2-4 0,7-1 0,3-5 0,12 1 0,9-2 0,6-1 0,11 3 0,3 2 0,3 2 0,-3 1 0,-1 5 0,-4-2 0,-7 3 0,-8 1 0,-6-1 0,-10-1 0,-11-5 0,-40 0-63,47 3-23,-26-3 1,-5-8-7,-14-8-5,0-6 9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2.7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AB09934-86A7-4951-B865-E66BE7C1AF2B}" emma:medium="tactile" emma:mode="ink">
          <msink:context xmlns:msink="http://schemas.microsoft.com/ink/2010/main" type="inkDrawing" rotatedBoundingBox="9420,4501 9432,5039 9310,5041 9298,4504" semanticType="verticalRange" shapeName="Other">
            <msink:sourceLink direction="with" ref="{A8A1D7C0-316C-4332-8497-4C3E2BB95B23}"/>
          </msink:context>
        </emma:interpretation>
      </emma:emma>
    </inkml:annotationXML>
    <inkml:trace contextRef="#ctx0" brushRef="#br0">-556 1470 488,'11'109'-3,"1"-9"3,0-9-3,-1-39 0,-4-5 6,1-10-1,-5-9 0,-3-6 0,-12 0 7,-16-12 0,-5 3-4,-15-5-5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4.6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6E15D92-EC8A-41E8-B7FF-0598024EC495}" emma:medium="tactile" emma:mode="ink">
          <msink:context xmlns:msink="http://schemas.microsoft.com/ink/2010/main" type="writingRegion" rotatedBoundingBox="5833,13815 8470,13820 8469,14145 5832,14141"/>
        </emma:interpretation>
      </emma:emma>
    </inkml:annotationXML>
    <inkml:traceGroup>
      <inkml:annotationXML>
        <emma:emma xmlns:emma="http://www.w3.org/2003/04/emma" version="1.0">
          <emma:interpretation id="{436B3DA6-077F-4641-875A-9E9DDF6C66AE}" emma:medium="tactile" emma:mode="ink">
            <msink:context xmlns:msink="http://schemas.microsoft.com/ink/2010/main" type="paragraph" rotatedBoundingBox="5833,13815 8470,13820 8469,14145 5832,141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7CB21C-E8E5-4538-BB05-0261EFDB0453}" emma:medium="tactile" emma:mode="ink">
              <msink:context xmlns:msink="http://schemas.microsoft.com/ink/2010/main" type="line" rotatedBoundingBox="5833,13815 8470,13820 8469,14145 5832,14141"/>
            </emma:interpretation>
          </emma:emma>
        </inkml:annotationXML>
        <inkml:traceGroup>
          <inkml:annotationXML>
            <emma:emma xmlns:emma="http://www.w3.org/2003/04/emma" version="1.0">
              <emma:interpretation id="{8854F080-4C38-4268-AF7C-88FB47A4FF7B}" emma:medium="tactile" emma:mode="ink">
                <msink:context xmlns:msink="http://schemas.microsoft.com/ink/2010/main" type="inkWord" rotatedBoundingBox="5831,14133 5907,13799 6191,13864 6115,14198">
                  <msink:destinationLink direction="with" ref="{0CD1DF18-8EC1-4BC5-9BC1-27BA4D66BD17}"/>
                </msink:context>
              </emma:interpretation>
              <emma:one-of disjunction-type="recognition" id="oneOf0">
                <emma:interpretation id="interp0" emma:lang="ko-KR" emma:confidence="0">
                  <emma:literal>∴</emma:literal>
                </emma:interpretation>
                <emma:interpretation id="interp1" emma:lang="ko-KR" emma:confidence="0">
                  <emma:literal>ㅗ</emma:literal>
                </emma:interpretation>
                <emma:interpretation id="interp2" emma:lang="ko-KR" emma:confidence="0">
                  <emma:literal>는</emma:literal>
                </emma:interpretation>
                <emma:interpretation id="interp3" emma:lang="ko-KR" emma:confidence="0">
                  <emma:literal>고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15 16 38,'-12'3'69,"12"-3"0,0 0 1,0 0 0,-4-7-34,4 7-3,14-1-11,0 0-3,7 0-4,-2-2-3,8 2-3,-4-1-3,6 2-8,-4-1-16,2 1-53,4 3-2,-8-2-3,3 5-5,-7-2-5</inkml:trace>
          <inkml:trace contextRef="#ctx0" brushRef="#br0" timeOffset="-718.0409">129-272 89,'0'0'-30,"8"-16"0,0 4 1</inkml:trace>
        </inkml:traceGroup>
        <inkml:traceGroup>
          <inkml:annotationXML>
            <emma:emma xmlns:emma="http://www.w3.org/2003/04/emma" version="1.0">
              <emma:interpretation id="{693C567E-3072-4E52-894C-D9560C8F0083}" emma:medium="tactile" emma:mode="ink">
                <msink:context xmlns:msink="http://schemas.microsoft.com/ink/2010/main" type="inkWord" rotatedBoundingBox="6270,14093 6377,14100 6374,14146 6267,14139">
                  <msink:destinationLink direction="with" ref="{0CD1DF18-8EC1-4BC5-9BC1-27BA4D66BD17}"/>
                </msink:context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,</emma:literal>
                </emma:interpretation>
                <emma:interpretation id="interp7" emma:lang="ko-KR" emma:confidence="0">
                  <emma:literal>、</emma:literal>
                </emma:interpretation>
                <emma:interpretation id="interp8" emma:lang="ko-KR" emma:confidence="0">
                  <emma:literal>’</emma:literal>
                </emma:interpretation>
                <emma:interpretation id="interp9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5951.3404">473 26 23,'0'0'40,"-10"-10"5,10 10-25,-8-10 3,8 10 2,-7-10 0,7 10 2,-7-10-2,7 10-1,-5-8-3,5 8-6,0 0-1,0 0-5,0 0-3,0 0-5,0 0-7,5 0-8,-5 0-9,17 1-9,8 6-29,-7-5-2,2 2-4,2-4 4</inkml:trace>
        </inkml:traceGroup>
        <inkml:traceGroup>
          <inkml:annotationXML>
            <emma:emma xmlns:emma="http://www.w3.org/2003/04/emma" version="1.0">
              <emma:interpretation id="{CC996AB2-577C-4E5B-907D-5DEEE2A7E8F8}" emma:medium="tactile" emma:mode="ink">
                <msink:context xmlns:msink="http://schemas.microsoft.com/ink/2010/main" type="inkWord" rotatedBoundingBox="6657,14122 6793,14121 6794,14143 6658,14143">
                  <msink:destinationLink direction="with" ref="{0CD1DF18-8EC1-4BC5-9BC1-27BA4D66BD17}"/>
                </msink:context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-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6116.3498">824 23 27,'21'0'57,"-12"-1"0,1-2-2,-2-6-1,-8 9-45,23-4-11,-15 4-16,9 5-8,-6 0-28,4 4-3,-1-7 0</inkml:trace>
        </inkml:traceGroup>
        <inkml:traceGroup>
          <inkml:annotationXML>
            <emma:emma xmlns:emma="http://www.w3.org/2003/04/emma" version="1.0">
              <emma:interpretation id="{2D5DD49C-5233-4E6C-A029-61BD28110E70}" emma:medium="tactile" emma:mode="ink">
                <msink:context xmlns:msink="http://schemas.microsoft.com/ink/2010/main" type="inkWord" rotatedBoundingBox="7047,14132 7168,14111 7170,14122 7049,14143">
                  <msink:destinationLink direction="with" ref="{0CD1DF18-8EC1-4BC5-9BC1-27BA4D66BD17}"/>
                </msink:context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_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.</emma:literal>
                </emma:interpretation>
                <emma:interpretation id="interp1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6276.359">1215 23 3,'14'0'45,"-5"-4"0,4 1 0,-13 3-27,16-8-4,-5 5-7,1 3-15,0 0-33,3 0-5,4 1 1</inkml:trace>
        </inkml:traceGroup>
        <inkml:traceGroup>
          <inkml:annotationXML>
            <emma:emma xmlns:emma="http://www.w3.org/2003/04/emma" version="1.0">
              <emma:interpretation id="{E46F94D1-7742-4EC7-B6CC-CDECADDD7234}" emma:medium="tactile" emma:mode="ink">
                <msink:context xmlns:msink="http://schemas.microsoft.com/ink/2010/main" type="inkWord" rotatedBoundingBox="7435,14067 7526,14093 7524,14102 7432,14077">
                  <msink:destinationLink direction="with" ref="{0CD1DF18-8EC1-4BC5-9BC1-27BA4D66BD17}"/>
                </msink:context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.</emma:literal>
                </emma:interpretation>
                <emma:interpretation id="interp22" emma:lang="ko-KR" emma:confidence="0">
                  <emma:literal>_</emma:literal>
                </emma:interpretation>
                <emma:interpretation id="interp23" emma:lang="ko-KR" emma:confidence="0">
                  <emma:literal>…</emma:literal>
                </emma:interpretation>
                <emma:interpretation id="interp2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6434.368">1600-44 39,'0'0'68,"12"2"-4,-12-2-5,11 0-16,-7 11-38,31-7-52,-27-2-11,1 2-6,4-3-3</inkml:trace>
        </inkml:traceGroup>
        <inkml:traceGroup>
          <inkml:annotationXML>
            <emma:emma xmlns:emma="http://www.w3.org/2003/04/emma" version="1.0">
              <emma:interpretation id="{8B73C0CA-D8DE-4605-8340-66B1E779FD2C}" emma:medium="tactile" emma:mode="ink">
                <msink:context xmlns:msink="http://schemas.microsoft.com/ink/2010/main" type="inkWord" rotatedBoundingBox="7810,14079 7888,14084 7888,14086 7809,14081">
                  <msink:destinationLink direction="with" ref="{0CD1DF18-8EC1-4BC5-9BC1-27BA4D66BD17}"/>
                </msink:context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.</emma:literal>
                </emma:interpretation>
                <emma:interpretation id="interp27" emma:lang="ko-KR" emma:confidence="0">
                  <emma:literal>_</emma:literal>
                </emma:interpretation>
                <emma:interpretation id="interp28" emma:lang="ko-KR" emma:confidence="0">
                  <emma:literal>ㅡ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6594.3772">1976-36 12,'0'0'39,"13"2"-1,-13-2-5,12 0-35,13 1-31,-16-1-3,10 3-3</inkml:trace>
        </inkml:traceGroup>
        <inkml:traceGroup>
          <inkml:annotationXML>
            <emma:emma xmlns:emma="http://www.w3.org/2003/04/emma" version="1.0">
              <emma:interpretation id="{FE8256DA-37E2-4C32-B6AD-83B1CAAFBD62}" emma:medium="tactile" emma:mode="ink">
                <msink:context xmlns:msink="http://schemas.microsoft.com/ink/2010/main" type="inkWord" rotatedBoundingBox="8009,14111 8148,14116 8147,14121 8008,14115">
                  <msink:destinationLink direction="with" ref="{0CD1DF18-8EC1-4BC5-9BC1-27BA4D66BD17}"/>
                </msink:context>
              </emma:interpretation>
              <emma:one-of disjunction-type="recognition" id="oneOf6">
                <emma:interpretation id="interp30" emma:lang="ko-KR" emma:confidence="0">
                  <emma:literal>-</emma:literal>
                </emma:interpretation>
                <emma:interpretation id="interp31" emma:lang="ko-KR" emma:confidence="0">
                  <emma:literal>_</emma:literal>
                </emma:interpretation>
                <emma:interpretation id="interp32" emma:lang="ko-KR" emma:confidence="0">
                  <emma:literal>一</emma:literal>
                </emma:interpretation>
                <emma:interpretation id="interp33" emma:lang="ko-KR" emma:confidence="0">
                  <emma:literal>ㅡ</emma:literal>
                </emma:interpretation>
                <emma:interpretation id="interp3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753.3862">2175-3 37,'9'2'56,"5"-2"-2,-2 0-8,-1 0-17,37 0-72,-34 1-8,2 3-2,-1-3-2</inkml:trace>
        </inkml:traceGroup>
        <inkml:traceGroup>
          <inkml:annotationXML>
            <emma:emma xmlns:emma="http://www.w3.org/2003/04/emma" version="1.0">
              <emma:interpretation id="{6E591160-DCC0-422C-856F-DD55FF884772}" emma:medium="tactile" emma:mode="ink">
                <msink:context xmlns:msink="http://schemas.microsoft.com/ink/2010/main" type="inkWord" rotatedBoundingBox="8424,14053 8476,14074 8464,14101 8413,14080">
                  <msink:destinationLink direction="with" ref="{0CD1DF18-8EC1-4BC5-9BC1-27BA4D66BD17}"/>
                </msink:context>
              </emma:interpretation>
              <emma:one-of disjunction-type="recognition" id="oneOf7">
                <emma:interpretation id="interp35" emma:lang="ko-KR" emma:confidence="0">
                  <emma:literal>.</emma:literal>
                </emma:interpretation>
                <emma:interpretation id="interp36" emma:lang="ko-KR" emma:confidence="0">
                  <emma:literal>,</emma:literal>
                </emma:interpretation>
                <emma:interpretation id="interp37" emma:lang="ko-KR" emma:confidence="0">
                  <emma:literal>ㄱ</emma:literal>
                </emma:interpretation>
                <emma:interpretation id="interp38" emma:lang="ko-KR" emma:confidence="0">
                  <emma:literal>기</emma:literal>
                </emma:interpretation>
                <emma:interpretation id="interp39" emma:lang="ko-KR" emma:confidence="0">
                  <emma:literal>ㅓ</emma:literal>
                </emma:interpretation>
              </emma:one-of>
            </emma:emma>
          </inkml:annotationXML>
          <inkml:trace contextRef="#ctx0" brushRef="#br0" timeOffset="6886.3939">2581-40 31,'21'-4'71,"-9"1"-2,3 3-19,-8 20-25,-7-20-25,-15 9-57,15-9-9,7-2-6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58.2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13E9052-D9AD-479D-AF1F-93D47A511E51}" emma:medium="tactile" emma:mode="ink">
          <msink:context xmlns:msink="http://schemas.microsoft.com/ink/2010/main" type="writingRegion" rotatedBoundingBox="14023,2330 13821,5450 12829,5386 13031,2265">
            <msink:destinationLink direction="with" ref="{C1D5DD8E-BC2F-4DDC-8D09-E1BB68B20F93}"/>
            <msink:destinationLink direction="with" ref="{0F1A8E7A-F7B2-4FB4-B42F-8E58FA4457A0}"/>
          </msink:context>
        </emma:interpretation>
      </emma:emma>
    </inkml:annotationXML>
    <inkml:traceGroup>
      <inkml:annotationXML>
        <emma:emma xmlns:emma="http://www.w3.org/2003/04/emma" version="1.0">
          <emma:interpretation id="{DA4D090A-40E3-429F-967C-E08040EF3134}" emma:medium="tactile" emma:mode="ink">
            <msink:context xmlns:msink="http://schemas.microsoft.com/ink/2010/main" type="paragraph" rotatedBoundingBox="14023,2330 13821,5450 12829,5386 13031,22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E7C426-E1DE-48A2-B00B-B9133C25F6F9}" emma:medium="tactile" emma:mode="ink">
              <msink:context xmlns:msink="http://schemas.microsoft.com/ink/2010/main" type="line" rotatedBoundingBox="14023,2330 13821,5450 12829,5386 13031,2265"/>
            </emma:interpretation>
          </emma:emma>
        </inkml:annotationXML>
        <inkml:traceGroup>
          <inkml:annotationXML>
            <emma:emma xmlns:emma="http://www.w3.org/2003/04/emma" version="1.0">
              <emma:interpretation id="{5DDCA002-607C-44B2-8EC9-CDAC9E32BD04}" emma:medium="tactile" emma:mode="ink">
                <msink:context xmlns:msink="http://schemas.microsoft.com/ink/2010/main" type="inkWord" rotatedBoundingBox="13891,2321 13852,2921 13320,2886 13359,2287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∞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3 110 48,'-5'-12'65,"5"12"2,17-7-23,-17 7 1,0-9-2,0 9-3,0-10-4,0 10-10,0-9-8,0 9-6,6-9-2,-6 9-4,13-11-2,1 5-2,6 1-1,9-4 0,3 1-1,7 2 1,2 2-1,2 0 0,-4 4 0,-2 0-1,-7 4 2,-9 7-1,-9 6 2,-9 4 0,-7 6 1,-13 7 0,-6 5 0,-10 3 2,-3 5-1,-5-2-1,0 1 0,1-3 0,6-3 1,3-6-1,5-3 1,7-5-4,11-4 0,5-1 0,5-4 0,13-4 0,9-7 0,7-4 0,6-2 0,7-5 0,4-3 0,0 0 0,0-4 0,-4 2 0,-7-2 0,-5 8 0,-7-1 0,-6 4-40,-7 3-40,-12-2-5,-3 14-2,-10-8-4,0 4-1</inkml:trace>
        </inkml:traceGroup>
        <inkml:traceGroup>
          <inkml:annotationXML>
            <emma:emma xmlns:emma="http://www.w3.org/2003/04/emma" version="1.0">
              <emma:interpretation id="{93F02A94-91B5-4467-B75E-B61A35399B48}" emma:medium="tactile" emma:mode="ink">
                <msink:context xmlns:msink="http://schemas.microsoft.com/ink/2010/main" type="inkWord" rotatedBoundingBox="13650,3449 13628,3788 13240,3763 13262,3424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66.0323">25 1145 6,'9'-3'70,"1"0"2,-10 3-5,12-12-3,-12 12-2,0 0-43,0 0-4,-8 5 1,-6 9 0,-5 10 1,-5 4 2,-2 7 1,-1 3-1,4 2-3,6 1-3,10-3-13,7-6 0,17-10 0,13-6 0,12-15 0,7-5 0,4-12 0,-1-10 0,-3-5 0,-6-4 0,-10-3 0,-11 3 0,-13 0 0,-9 4 0,-11 6 0,-9 4 0,-4 5 0,-8 7 0,0 9 0,-1 0 0,6 12 0,2 12-80,0-1-6,10 6-1,-1-4-6,11 4-3</inkml:trace>
        </inkml:traceGroup>
        <inkml:traceGroup>
          <inkml:annotationXML>
            <emma:emma xmlns:emma="http://www.w3.org/2003/04/emma" version="1.0">
              <emma:interpretation id="{B90B83F3-80E6-4A24-BBF9-2E63702DC275}" emma:medium="tactile" emma:mode="ink">
                <msink:context xmlns:msink="http://schemas.microsoft.com/ink/2010/main" type="inkWord" rotatedBoundingBox="13902,4200 13879,4545 12887,4481 12910,4136"/>
              </emma:interpretation>
              <emma:one-of disjunction-type="recognition" id="oneOf2">
                <emma:interpretation id="interp10" emma:lang="ko-KR" emma:confidence="0">
                  <emma:literal>5</emma:literal>
                </emma:interpretation>
                <emma:interpretation id="interp11" emma:lang="ko-KR" emma:confidence="0">
                  <emma:literal>8</emma:literal>
                </emma:interpretation>
                <emma:interpretation id="interp12" emma:lang="ko-KR" emma:confidence="0">
                  <emma:literal>&amp;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381.1362">-443 2132 52,'0'0'78,"-11"0"1,11 0-2,-10 10-4,10-10-36,0 0-8,0 0-10,0 0-5,7 0-3,1-3-2,11 0-3,3-1-1,8 1 1,3-2-2,7 1 0,-1 0-1,4-2 0,-2 0-1,-6 1-2,-4 0 0,-4 3 0,-9-1 0,-6 0 0,-12 3-8,11-1-8,-11 1-20,0 0-43,-7 0-3,7 0-3,-5-13-3,3 4-2</inkml:trace>
          <inkml:trace contextRef="#ctx0" brushRef="#br0" timeOffset="2886.1651">36 1932 35,'-8'-8'76,"8"8"2,-7-8-3,7 8-4,17-8-35,-17 8-8,10-5-10,2 1-9,2 0-4,7-1-2,2 2-1,4-2 0,0 3 0,6 0-1,-8 0 0,1 2-1,-7 0-1,0 4 1,-7 2 0,-4 3-1,-6 4 2,-4 8 1,-10 5 1,-8 1 1,-3 3 1,-1 0 0,-2 0-1,-4 0 1,7-3-1,4-7-1,6-3 0,7-3 1,6-1 1,6-3 0,10-1-1,8-6 2,6-2-1,4-1-2,2-1-3,8-8 0,-4-3 0,1 1 0,-5 0 0,-3 1 0,-8 0 0,-4 4 0,-5-1-12,-7 5-23,-9 2-44,3 5-3,-8 4-5,-13-2-2,6 6-5</inkml:trace>
        </inkml:traceGroup>
        <inkml:traceGroup>
          <inkml:annotationXML>
            <emma:emma xmlns:emma="http://www.w3.org/2003/04/emma" version="1.0">
              <emma:interpretation id="{F93A4D87-42A1-4EDC-A058-B055DAA2CF50}" emma:medium="tactile" emma:mode="ink">
                <msink:context xmlns:msink="http://schemas.microsoft.com/ink/2010/main" type="inkWord" rotatedBoundingBox="13432,5014 13406,5424 13339,5419 13366,5009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466.1982">11 2722 62,'0'0'71,"8"-12"-3,-8 12-2,9-6 1,-9 6-39,8 7-2,-4 8-7,-3 8-2,-1 5 0,1 8 0,-1 3 0,2 3-3,-2-1-5,0 1-1,0-8-3,0-7-5,0-2 0,1-6 0,2-6 0,-3-13 0,1 13 0,-1-13 0,0 0-5,0 0-36,3 9-36,-3-9-3,0 0-4,0-10-6,0 10-2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5:05.3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F1A8E7A-F7B2-4FB4-B42F-8E58FA4457A0}" emma:medium="tactile" emma:mode="ink">
          <msink:context xmlns:msink="http://schemas.microsoft.com/ink/2010/main" type="inkDrawing" rotatedBoundingBox="14590,2241 14764,5196 14228,5227 14054,2272" semanticType="verticalRange" shapeName="Other">
            <msink:sourceLink direction="with" ref="{713E9052-D9AD-479D-AF1F-93D47A511E51}"/>
          </msink:context>
        </emma:interpretation>
      </emma:emma>
    </inkml:annotationXML>
    <inkml:trace contextRef="#ctx0" brushRef="#br0">17 36 32,'0'0'52,"-6"-16"8,6 16-23,-6-11 4,6 11-1,0 0-3,-7-10-4,7 10-4,0 0-4,0 0-11,0 0-5,0 0-3,0 0-2,11 1-2,2 2-1,5 0 0,8 0 0,3-3 2,11 4 1,-1 0-2,4 2 1,3-3-1,-1 0 0,-3-1 0,-4 3-2,0 3 0,-11-5 0,0 2 1,-8-1-2,-3 0 1,-5 1 0,-3-1-1,-8-4 2,0 0-1,7 12 0,-7-12 1,0 11 0,0 0 1,-3 1-1,0 6 2,0 1-3,1 10 1,0 0 1,0 15 0,-1-2 0,3 11 2,0 5 0,0 7 0,3 7 2,5 0-1,3 10 1,3 7-1,-1 8 0,-1 5-1,-1 5 0,-2 3-1,-3 4-1,-4 3 0,-2-5-2,0-1 0,0-6 0,-1-4 0,1-5 0,-1-3 0,-1-8 0,2-4 0,-1-3 0,-1-5 0,1-2 0,1-9 0,0-5 0,0-8 0,3-4 0,0-9 0,1-2 0,-4-7 0,4-10 0,-3 0 0,0-4 0,1-1 0,-2-12 0,1 16 0,-1-16 0,0 0 0,1 12 0,-1-12 0,0 0 0,0 0 0,0 0 0,0 0 0,-8 8 0,-1-4 0,-6 1 0,-4 0 0,-5 1 0,-5 2 0,-3 0 0,-3 0 0,1 1 0,0-2 0,7-4 0,5 2 0,5-2 0,3 0 0,6 2 0,8-5 0,0 0 0,-7 16-57,7-16-28,16 6-1,-2-7-7,6-3-3,1-10 2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5:11.08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57F7A82-F0BA-428D-BE81-A20DB4A754BB}" emma:medium="tactile" emma:mode="ink">
          <msink:context xmlns:msink="http://schemas.microsoft.com/ink/2010/main" type="writingRegion" rotatedBoundingBox="15239,5710 24881,5254 24945,6611 15303,7068"/>
        </emma:interpretation>
      </emma:emma>
    </inkml:annotationXML>
    <inkml:traceGroup>
      <inkml:annotationXML>
        <emma:emma xmlns:emma="http://www.w3.org/2003/04/emma" version="1.0">
          <emma:interpretation id="{1E8A412F-E023-46AA-8C2B-2A5C7CCF7128}" emma:medium="tactile" emma:mode="ink">
            <msink:context xmlns:msink="http://schemas.microsoft.com/ink/2010/main" type="paragraph" rotatedBoundingBox="15239,5710 24881,5254 24945,6611 15303,7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48A7E3-6462-48DD-BD3B-3DC918D3A5B9}" emma:medium="tactile" emma:mode="ink">
              <msink:context xmlns:msink="http://schemas.microsoft.com/ink/2010/main" type="line" rotatedBoundingBox="15239,5710 24881,5254 24945,6611 15303,7068"/>
            </emma:interpretation>
          </emma:emma>
        </inkml:annotationXML>
        <inkml:traceGroup>
          <inkml:annotationXML>
            <emma:emma xmlns:emma="http://www.w3.org/2003/04/emma" version="1.0">
              <emma:interpretation id="{E257A13B-36C7-4FCA-8B6D-9E1385EFEFA3}" emma:medium="tactile" emma:mode="ink">
                <msink:context xmlns:msink="http://schemas.microsoft.com/ink/2010/main" type="inkWord" rotatedBoundingBox="15245,5833 16160,5789 16201,6650 15286,6694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그</emma:literal>
                </emma:interpretation>
                <emma:interpretation id="interp2" emma:lang="ko-KR" emma:confidence="0">
                  <emma:literal>爻</emma:literal>
                </emma:interpretation>
                <emma:interpretation id="interp3" emma:lang="ko-KR" emma:confidence="0">
                  <emma:literal>又</emma:literal>
                </emma:interpretation>
                <emma:interpretation id="interp4" emma:lang="ko-KR" emma:confidence="0">
                  <emma:literal>&amp;</emma:literal>
                </emma:interpretation>
              </emma:one-of>
            </emma:emma>
          </inkml:annotationXML>
          <inkml:trace contextRef="#ctx0" brushRef="#br0">263 237 41,'-17'-8'68,"1"-5"4,5 2 1,-1-4-27,4 4-4,3-1-4,-3-2-8,5 6-7,-1-5-5,1 2-4,2 0-4,1-2-2,4-3-2,7-1-2,9 2-2,8-2 0,10 3-1,7 4 0,5 5-1,4 5 1,4 16 1,-4 11-1,-5 15 1,-12 12 0,-8 10 0,-12 9 0,-15 5-2,-10 3 0,-19-2 0,-11-5 0,-11-11 0,-10-8 0,-7-11 0,-3-9 0,-2-14 0,5-9 0,5-10 0,7-2 0,9-6 0,12-4 0,14-7 0,13 0 0,14 0 0,15-2 0,17 3 0,12 3 0,12 4 0,12 2 0,8 7 0,2 3 0,-3 10 0,-5 1 0,-2 8 0,-15-4 0,-4 2-36,-11 2-44,-14-5-3,-6-4-4,-13-8-3,2-4-3</inkml:trace>
        </inkml:traceGroup>
        <inkml:traceGroup>
          <inkml:annotationXML>
            <emma:emma xmlns:emma="http://www.w3.org/2003/04/emma" version="1.0">
              <emma:interpretation id="{837ADB5F-4A3F-4B14-A9A3-9A0B7CE4C0A5}" emma:medium="tactile" emma:mode="ink">
                <msink:context xmlns:msink="http://schemas.microsoft.com/ink/2010/main" type="inkWord" rotatedBoundingBox="16855,6098 17300,6077 17329,6688 16884,6709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670.0383">1946 324 1,'16'-10'60,"-8"2"0,6 0-2,-14 8-2,12-15-2,-12 15-55,-1-12 3,1 12 5,-22 0 4,2 0 6,-10 0 1,3 1 2,-11 2 2,1 1-1,1 0-2,3 1-6,8 3-5,6 2-4,11 4-2,8 3-2,16 7 0,12 6 1,10 5-1,7 5 2,5 6-1,-4-1 0,4 2 0,-15 0 1,-11 1-1,-14-3 1,-13-8 2,-14-3 1,-16-7 1,-9-5 0,-11-9 0,-1-3-1,-1-7-1,2-4-4,8-4-7,2-6-34,15-7-35,14-1-2,11-5-6,16-1-6,7-6-1</inkml:trace>
        </inkml:traceGroup>
        <inkml:traceGroup>
          <inkml:annotationXML>
            <emma:emma xmlns:emma="http://www.w3.org/2003/04/emma" version="1.0">
              <emma:interpretation id="{DD1A2A69-CEE5-4A09-8236-F4B90666D592}" emma:medium="tactile" emma:mode="ink">
                <msink:context xmlns:msink="http://schemas.microsoft.com/ink/2010/main" type="inkWord" rotatedBoundingBox="17361,6148 17817,6126 17856,6947 17400,6968"/>
              </emma:interpretation>
              <emma:one-of disjunction-type="recognition" id="oneOf2">
                <emma:interpretation id="interp10" emma:lang="ko-KR" emma:confidence="0">
                  <emma:literal>p</emma:literal>
                </emma:interpretation>
                <emma:interpretation id="interp11" emma:lang="ko-KR" emma:confidence="0">
                  <emma:literal>P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9</emma:literal>
                </emma:interpretation>
                <emma:interpretation id="interp1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167.0667">2269 450 25,'18'-6'82,"-6"5"-3,-12 1-5,5 7-3,-7 7-2,-4-3-41,-2 23-22,1 10-2,-1 7 0,4 10 2,1 7 1,3-5 1,0 5 0,3-5 0,0-5-2,1-8-2,-1-7 0,-3-10 0,0-9 1,0-9-1,0-15 1,-15 1-5,3-11 0,-3-18 0,-2-10 0,3-11 0,-3-12 0,4-7 0,2-11 0,7 0-6,4-2 1,11 6 0,8 4 1,9 9 1,7 12 0,9 13 2,-1 11 0,3 12-1,0 13 0,-4 8-1,-10 16 0,-9 9 1,-11 7-1,-12 7 2,-14 2 1,-16 1 1,-8-2 1,-12-5 1,-3-7 1,-2-5-2,-1-12-3,10-4-6,0-9-29,16-5-39,16 0 0,4-10-6,10-1-6,11-7 0</inkml:trace>
        </inkml:traceGroup>
        <inkml:traceGroup>
          <inkml:annotationXML>
            <emma:emma xmlns:emma="http://www.w3.org/2003/04/emma" version="1.0">
              <emma:interpretation id="{5DBAE2AA-7A4F-4062-B988-A643D5B1CFD9}" emma:medium="tactile" emma:mode="ink">
                <msink:context xmlns:msink="http://schemas.microsoft.com/ink/2010/main" type="inkWord" rotatedBoundingBox="17718,6248 18410,6215 18429,6611 17737,6644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은</emma:literal>
                </emma:interpretation>
                <emma:interpretation id="interp18" emma:lang="ko-KR" emma:confidence="0">
                  <emma:literal>ㄷ</emma:literal>
                </emma:interpretation>
                <emma:interpretation id="interp1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1547.0882">2448 655 70,'11'6'85,"-1"-2"-5,0 1-3,3-4-2,5-1-3,12 0-66,-6 0-3,14-6-2,4-1 1,4-4-1,7-7 1,0-1-1,1-3 0,-3-6-1,-1-2-1,-7 5 1,-11-1 0,-11 4-1,-10 4 1,-15 0 0,-16 9 3,-16 8 2,-10 3 1,-10 9 2,-5 9-1,1 2 1,2 9-8,11 3 0,7 5 0,15-1 0,13 1 0,12-2 0,14-3 0,12-2 0,12-7 0,8-5 0,8-8 0,7-6 0,1-6-81,2-9-4,1-6-2,-6-14-5,4 0-3</inkml:trace>
        </inkml:traceGroup>
        <inkml:traceGroup>
          <inkml:annotationXML>
            <emma:emma xmlns:emma="http://www.w3.org/2003/04/emma" version="1.0">
              <emma:interpretation id="{F2F0954C-D9F0-4B52-9B1A-7AF21F4ECA0A}" emma:medium="tactile" emma:mode="ink">
                <msink:context xmlns:msink="http://schemas.microsoft.com/ink/2010/main" type="inkWord" rotatedBoundingBox="18566,5983 19474,5941 19502,6521 18594,6564"/>
              </emma:interpretation>
              <emma:one-of disjunction-type="recognition" id="oneOf4">
                <emma:interpretation id="interp20" emma:lang="ko-KR" emma:confidence="0">
                  <emma:literal>성</emma:literal>
                </emma:interpretation>
                <emma:interpretation id="interp21" emma:lang="ko-KR" emma:confidence="0">
                  <emma:literal>서</emma:literal>
                </emma:interpretation>
                <emma:interpretation id="interp22" emma:lang="ko-KR" emma:confidence="0">
                  <emma:literal>선</emma:literal>
                </emma:interpretation>
                <emma:interpretation id="interp23" emma:lang="ko-KR" emma:confidence="0">
                  <emma:literal>사</emma:literal>
                </emma:interpretation>
                <emma:interpretation id="interp2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801.103">3651 357 74,'0'0'88,"-4"-11"-4,-19 14-4,-10 9-1,-8 6-2,-44 4-64,43 8-5,3 8 0,3 3-8,10 0 0,11-3 0,15-1 0,9-6 0,20-6 0,9-4 0,12-7 0,7-8 0,9-4 0,-1-4 0,1-5 0,-6-9-25,-8-26-33,-3 22-26,-12-8-1,-2 2-3,-15-4-3</inkml:trace>
          <inkml:trace contextRef="#ctx0" brushRef="#br0" timeOffset="1996.1139">3974 443 44,'0'-18'87,"-3"2"-4,3 16-4,-2-9-1,2 9 0,0 0-50,4 19-12,-2 0-8,2 3-1,2 6-4,1 3-3,-1 1 0,4 0 0,-1-2 0,5-2 0,1-7 0,8 1 0,-2 3-67,4-20-15,6-5-2,-7-6-7,5-12-5,-9-13 5</inkml:trace>
          <inkml:trace contextRef="#ctx0" brushRef="#br0" timeOffset="2279.1303">3906 205 67,'-15'-9'90,"6"1"-2,1-4-4,5 3-3,-1-1-3,4 10-59,3-11-15,-3 11-4,7-1 0,-7 1 0,10 4 0,-1 9-29,3 2-49,-3 1-2,7 2-2,1-5-6,6 3-5</inkml:trace>
        </inkml:traceGroup>
        <inkml:traceGroup>
          <inkml:annotationXML>
            <emma:emma xmlns:emma="http://www.w3.org/2003/04/emma" version="1.0">
              <emma:interpretation id="{9DA224A9-0F06-4667-90BE-C30E16B31234}" emma:medium="tactile" emma:mode="ink">
                <msink:context xmlns:msink="http://schemas.microsoft.com/ink/2010/main" type="inkWord" rotatedBoundingBox="19517,6205 20041,6180 20060,6585 19536,6610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요</emma:literal>
                </emma:interpretation>
                <emma:interpretation id="interp27" emma:lang="ko-KR" emma:confidence="0">
                  <emma:literal>어</emma:literal>
                </emma:interpretation>
                <emma:interpretation id="interp28" emma:lang="ko-KR" emma:confidence="0">
                  <emma:literal>9</emma:literal>
                </emma:interpretation>
                <emma:interpretation id="interp2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733.1563">4515 477 42,'12'0'80,"-2"-7"-4,-5-3-2,-1-3-3,-4-3-1,-44-2-57,31 5-3,-1 2-1,-7 7 0,-6 4 0,-4 6 1,-1 11 0,-1 5 0,5 8-2,3 5-2,8 0-2,5 0-4,9-3 0,6-3 0,13-10 0,7-6 0,4-7 0,4-6 0,0-8 0,0-8 0,0-10 0,-4 1 0,-8-2-4,-2-1 3,-8 8 1,-2 2 0,-3 5 2,-4 13 1,0 0-3,4 12 0,1 8 0,1 5 0,2 8 0,4-1 0,0 3 0,5-1 0,3-3 0,2-5 0,2-1-2,2-7-77,-3-15-4,6-3-1,-6-19-6,2-5-3</inkml:trace>
        </inkml:traceGroup>
        <inkml:traceGroup>
          <inkml:annotationXML>
            <emma:emma xmlns:emma="http://www.w3.org/2003/04/emma" version="1.0">
              <emma:interpretation id="{A502A1CE-373F-4610-8AF9-5F52F58B7025}" emma:medium="tactile" emma:mode="ink">
                <msink:context xmlns:msink="http://schemas.microsoft.com/ink/2010/main" type="inkWord" rotatedBoundingBox="20155,5676 20306,5669 20352,6648 20202,6655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Ⅰ</emma:literal>
                </emma:interpretation>
                <emma:interpretation id="interp33" emma:lang="ko-KR" emma:confidence="0">
                  <emma:literal>I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983.1706">4925-111 4,'-9'-15'89,"-5"6"-2,5 9-4,-1 12-5,8 12-1,-1 7-1,6 18-72,5 15-2,1 14 1,1 11 1,-1 6 0,2 0-4,1-5 0,2-4 0,0-12 0,1-10 0,2-14-7,-1-9-71,-3-18-3,5-14-1,-9-11-8,6-12-5</inkml:trace>
        </inkml:traceGroup>
        <inkml:traceGroup>
          <inkml:annotationXML>
            <emma:emma xmlns:emma="http://www.w3.org/2003/04/emma" version="1.0">
              <emma:interpretation id="{1CBC8CD9-0238-44BC-836B-13892F9A4B8A}" emma:medium="tactile" emma:mode="ink">
                <msink:context xmlns:msink="http://schemas.microsoft.com/ink/2010/main" type="inkWord" rotatedBoundingBox="21003,5830 21459,5808 21488,6436 21033,6458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5</emma:literal>
                </emma:interpretation>
                <emma:interpretation id="interp3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612.2065">6128 119 57,'0'-17'80,"3"-4"2,3 4-5,-3-3 0,0 6-36,-2 2-8,-1 4-15,-9 2-4,-10 4-4,-10 2-3,-4 5-2,-7 4-2,1 6 0,-4 3 1,8 6-4,5 4 0,11 3 0,18 4 0,9 0 0,20 3 0,10-2 0,11 2 0,3-3 0,1 1 0,-3-6 0,-9 0 0,-15-1 0,-16-1 0,-16-3 0,-21-1 0,-14-5 0,-10 0 0,-9-5 0,1-2 0,-1-2 0,6-6 0,12 0 0,12-4 0,13-4 0,14 22-41,11-30-41,19-8-4,10-7-4,18-5-5,1-7 1</inkml:trace>
        </inkml:traceGroup>
        <inkml:traceGroup>
          <inkml:annotationXML>
            <emma:emma xmlns:emma="http://www.w3.org/2003/04/emma" version="1.0">
              <emma:interpretation id="{590E7BFD-C0E0-4FE2-A285-6652FD44F040}" emma:medium="tactile" emma:mode="ink">
                <msink:context xmlns:msink="http://schemas.microsoft.com/ink/2010/main" type="inkWord" rotatedBoundingBox="21586,6010 21806,5999 21821,6315 21601,6326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8</emma:literal>
                </emma:interpretation>
                <emma:interpretation id="interp42" emma:lang="ko-KR" emma:confidence="0">
                  <emma:literal>乙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881.2219">6428 257 83,'19'-4'90,"-9"5"-5,-13 11-4,-17 7-2,-6 4-2,4 5-67,-1 2-4,7 4-6,7 1 0,9-6 0,13-4 0,14-12 0,7-6 0,3-7 0,-5-7 0,-2-9 0,-11-6 0,-12-1 0,-10-5 0,-16 4 0,-12 0 0,-2 2 0,-5 2 0,2 7 0,2-1 0,11 1-37,12 4-43,10-7-5,10 1-1,13-9-6,15 1-1</inkml:trace>
        </inkml:traceGroup>
        <inkml:traceGroup>
          <inkml:annotationXML>
            <emma:emma xmlns:emma="http://www.w3.org/2003/04/emma" version="1.0">
              <emma:interpretation id="{6A7E4956-B5A4-4A85-AB9F-39D50C0CBBFD}" emma:medium="tactile" emma:mode="ink">
                <msink:context xmlns:msink="http://schemas.microsoft.com/ink/2010/main" type="inkWord" rotatedBoundingBox="21935,5393 22054,5388 22100,6380 21982,6386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l</emma:literal>
                </emma:interpretation>
                <emma:interpretation id="interp47" emma:lang="ko-KR" emma:confidence="0">
                  <emma:literal>I</emma:literal>
                </emma:interpretation>
                <emma:interpretation id="interp48" emma:lang="ko-KR" emma:confidence="0">
                  <emma:literal>Ⅰ</emma:literal>
                </emma:interpretation>
                <emma:interpretation id="interp4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156.2374">6707-341 69,'-3'-27'90,"-3"4"-6,3 5-8,-1 8-2,4 10-2,0 19-62,1 16-3,-1 15-3,0 11-3,0 13 3,0 12 2,0 8 3,-1-3-4,0-2-5,1-3 0,0-12 0,5-8 0,2-11 0,1-11 0,0-15 0,4-3-8,-2-13-70,6-13-4,5-6-2,-2-12-5,3-3-5</inkml:trace>
        </inkml:traceGroup>
        <inkml:traceGroup>
          <inkml:annotationXML>
            <emma:emma xmlns:emma="http://www.w3.org/2003/04/emma" version="1.0">
              <emma:interpretation id="{84B4FE59-7539-4E3A-A6E1-30D3E3AAB0AC}" emma:medium="tactile" emma:mode="ink">
                <msink:context xmlns:msink="http://schemas.microsoft.com/ink/2010/main" type="inkWord" rotatedBoundingBox="22147,5488 23166,5440 23214,6444 22194,6493"/>
              </emma:interpretation>
              <emma:one-of disjunction-type="recognition" id="oneOf10">
                <emma:interpretation id="interp50" emma:lang="ko-KR" emma:confidence="0">
                  <emma:literal>에</emma:literal>
                </emma:interpretation>
                <emma:interpretation id="interp51" emma:lang="ko-KR" emma:confidence="0">
                  <emma:literal>예</emma:literal>
                </emma:interpretation>
                <emma:interpretation id="interp52" emma:lang="ko-KR" emma:confidence="0">
                  <emma:literal>낙</emma:literal>
                </emma:interpretation>
                <emma:interpretation id="interp53" emma:lang="ko-KR" emma:confidence="0">
                  <emma:literal>낵</emma:literal>
                </emma:interpretation>
                <emma:interpretation id="interp54" emma:lang="ko-KR" emma:confidence="0">
                  <emma:literal>심</emma:literal>
                </emma:interpretation>
              </emma:one-of>
            </emma:emma>
          </inkml:annotationXML>
          <inkml:trace contextRef="#ctx0" brushRef="#br0" timeOffset="4765.2725">6944 154 71,'0'0'81,"0"-13"-1,-3 17-3,-6 8-2,-1 10-3,18 6-62,-13 12-4,-5 2-1,2 2 2,3 5 2,4-14-2,5 0 0,9-14-3,5-5-4,5-8 0,1-8 0,3-11 0,-1-9 0,0-1 0,-6-3 0,-1 3 0,-8-3 0,-2 5 0,-3 7 0,-6 12 0,0 0 0,-7 20 0,0 2 0,2 5 0,1 8 0,1 0 0,3 2 0,7-4 0,5-3 0,7-12 0,5-1 0,4-13 0,5-8 0,2-15 0,0-8 0,3-13 0,-3-14 0,1-6 0,-1-14 0,-3-5 0,3-6 0,-9-1 0,-6-1 0,-3 1 0,-2 10 0,-7 8 0,-4 14 0,-3 12 0,-1 13 0,-3 19 0,3 10 0,-10 33 0,1 10 0,3 21 0,0 15 0,2 14 0,3 9 0,1-1 0,4-2 0,8-7 0,4-10 0,2-15 0,1-13 0,2-15 0,0-11 0,-2-12 0,-7-6-73,-11-15-14,-1-9-1,-12-15-6,-7 0-5</inkml:trace>
          <inkml:trace contextRef="#ctx0" brushRef="#br0" timeOffset="5110.2922">7233 279 4,'-48'-16'92,"7"-2"1,22 5-7,14-4-4,14 1-1,17 2-8,-25 2-73,51 9 0,7 3 0,12 5 0,6 1 0,0 3 0,-1-1 0,-6-3-5,-6 1-2,-8-2-2,-6-4 1,-12 0 0,-15-2 3,-6-2 1,-7 0 1,-10 4 3,0 0 2,6 7 2,-6 7 2,-6 8 0,1 4 0,0 10 0,-2 1 1,0 8 0,4-4-2,1-2-5,2-3 0,0-5 0,2-3 0,4-10 0,1-4-8,17-11-70,-24-3-2,13-16-2,-11-10-8,5-8-5</inkml:trace>
        </inkml:traceGroup>
        <inkml:traceGroup>
          <inkml:annotationXML>
            <emma:emma xmlns:emma="http://www.w3.org/2003/04/emma" version="1.0">
              <emma:interpretation id="{4C10EDA5-1600-4932-A57B-7EC6DB8E18BF}" emma:medium="tactile" emma:mode="ink">
                <msink:context xmlns:msink="http://schemas.microsoft.com/ink/2010/main" type="inkWord" rotatedBoundingBox="23126,5746 23237,5741 23248,5968 23137,5973"/>
              </emma:interpretation>
              <emma:one-of disjunction-type="recognition" id="oneOf11">
                <emma:interpretation id="interp55" emma:lang="ko-KR" emma:confidence="0">
                  <emma:literal>.</emma:literal>
                </emma:interpretation>
                <emma:interpretation id="interp56" emma:lang="ko-KR" emma:confidence="0">
                  <emma:literal>'</emma:literal>
                </emma:interpretation>
                <emma:interpretation id="interp57" emma:lang="ko-KR" emma:confidence="0">
                  <emma:literal>‘</emma:literal>
                </emma:interpretation>
                <emma:interpretation id="interp58" emma:lang="ko-KR" emma:confidence="0">
                  <emma:literal>^</emma:literal>
                </emma:interpretation>
                <emma:interpretation id="interp59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5262.3009">7887 161 69,'-11'-43'92,"3"1"-4,-1 8-5,2 4-3,3-1-1,4 10-67,1 4-7,-1 17-13,11-8-21,-3 8-23,4 9-27,2 1-4,5 7-4,0-2-3,9 7 10</inkml:trace>
        </inkml:traceGroup>
        <inkml:traceGroup>
          <inkml:annotationXML>
            <emma:emma xmlns:emma="http://www.w3.org/2003/04/emma" version="1.0">
              <emma:interpretation id="{8D00B707-BCA5-4DCB-8820-BBF88D2E1E98}" emma:medium="tactile" emma:mode="ink">
                <msink:context xmlns:msink="http://schemas.microsoft.com/ink/2010/main" type="inkWord" rotatedBoundingBox="23331,5869 23662,5854 23683,6293 23352,6309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o</emma:literal>
                </emma:interpretation>
                <emma:interpretation id="interp62" emma:lang="ko-KR" emma:confidence="0">
                  <emma:literal>〇</emma:literal>
                </emma:interpretation>
                <emma:interpretation id="interp63" emma:lang="ko-KR" emma:confidence="0">
                  <emma:literal>O</emma:literal>
                </emma:interpretation>
                <emma:interpretation id="interp6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602.3204">8371 84 56,'12'-6'80,"-12"6"-2,0 0 0,-10 0-2,-16 7 0,-7 14-59,-10 10-5,-3 3-3,-1 11 1,2 5 0,6 0-1,19-7-9,13 0 0,10-8 0,17-10 0,10-4 0,9-12 0,1-9 0,1-9 0,-3-11 0,-8-8 0,-7-6 0,-11-6 0,-8-3 0,-7-3 0,-14 2 0,-8 2 0,-6 6 0,-4 2 0,1 11-8,-1 3-25,-2 9-44,12 7-4,7 3-1,18 1-7,0 5-3</inkml:trace>
        </inkml:traceGroup>
        <inkml:traceGroup>
          <inkml:annotationXML>
            <emma:emma xmlns:emma="http://www.w3.org/2003/04/emma" version="1.0">
              <emma:interpretation id="{9AD17F10-18B9-4702-B922-BCD35FBBC24D}" emma:medium="tactile" emma:mode="ink">
                <msink:context xmlns:msink="http://schemas.microsoft.com/ink/2010/main" type="inkWord" rotatedBoundingBox="23798,5799 24366,5772 24388,6245 23820,6272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w</emma:literal>
                </emma:interpretation>
                <emma:interpretation id="interp67" emma:lang="ko-KR" emma:confidence="0">
                  <emma:literal>』</emma:literal>
                </emma:interpretation>
                <emma:interpretation id="interp68" emma:lang="ko-KR" emma:confidence="0">
                  <emma:literal>∞</emma:literal>
                </emma:interpretation>
                <emma:interpretation id="interp6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6112.3496">8615 140 57,'9'-3'83,"-3"-6"-7,-6 9-3,0 0-3,5 4 1,-5 12-58,-1 10-4,-10 6-5,-1 6 1,0 3 3,-2 2 0,1 0-1,4-12 1,-3-1-1,6-10-1,1-11 0,5-9-6,0 0 0,-1-17 0,1-8 0,3-4 0,0-4 0,-2-4-4,0 0 1,-1 2 1,0 3 2,0 6 0,0 6-1,0 9 1,0 11-1,0 0 0,16 4 0,2 13 1,4 8-1,9 4 2,5 3 1,6 3 0,8-3 1,0-2 3,5-5-6,-7-8 0,-2-9 0,-5-8 0,-5-10 0,-9-8 0,-6-10 0,-10-9 0,-10-6 0,-1-1 0,-10-2 0,-6 1 0,-8 2 0,1 6 0,-4 8-31,1 6-52,4 7-4,3 2-1,19 14-4,-4-11-1</inkml:trace>
        </inkml:traceGroup>
        <inkml:traceGroup>
          <inkml:annotationXML>
            <emma:emma xmlns:emma="http://www.w3.org/2003/04/emma" version="1.0">
              <emma:interpretation id="{EA8B9F9D-96BA-4161-9E39-C2E5C2D900AE}" emma:medium="tactile" emma:mode="ink">
                <msink:context xmlns:msink="http://schemas.microsoft.com/ink/2010/main" type="inkWord" rotatedBoundingBox="24501,5813 24906,5794 24929,6278 24524,6297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6</emma:literal>
                </emma:interpretation>
                <emma:interpretation id="interp73" emma:lang="ko-KR" emma:confidence="0">
                  <emma:literal>8</emma:literal>
                </emma:interpretation>
                <emma:interpretation id="interp7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6519.3728">9448 67 12,'14'-10'71,"-14"10"1,8-18-4,-7 9-3,-1-4-3,-4 3-44,-5 4-3,-5 2-6,-3 2-1,-4 2-1,0 0 3,0 9 1,4 4 1,5 6 0,6 2-1,10 8-2,11 3-1,12 4-1,6 3-1,7 0-2,4 0 0,2 0-2,-6-1-1,-7-6 1,-8-6 3,-14-2-5,-12-6 0,-18-5 0,-15-5 0,-11-5 0,-6-3 0,-4 0 0,-4-5 0,11-12-25,4 12-55,9-9-3,22 2-5,9-11-4,14 2-6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44.7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D5EEC61-8994-4CB5-B656-4D4183851E02}" emma:medium="tactile" emma:mode="ink">
          <msink:context xmlns:msink="http://schemas.microsoft.com/ink/2010/main" type="writingRegion" rotatedBoundingBox="3735,3122 6341,3044 6365,3857 3759,3935"/>
        </emma:interpretation>
      </emma:emma>
    </inkml:annotationXML>
    <inkml:traceGroup>
      <inkml:annotationXML>
        <emma:emma xmlns:emma="http://www.w3.org/2003/04/emma" version="1.0">
          <emma:interpretation id="{E9ED566E-5CAB-48AA-889C-9F0A996B2A0A}" emma:medium="tactile" emma:mode="ink">
            <msink:context xmlns:msink="http://schemas.microsoft.com/ink/2010/main" type="paragraph" rotatedBoundingBox="3735,3122 6341,3044 6365,3857 3759,3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54D6F2-23B5-46B7-911E-381D1361D88F}" emma:medium="tactile" emma:mode="ink">
              <msink:context xmlns:msink="http://schemas.microsoft.com/ink/2010/main" type="line" rotatedBoundingBox="3735,3122 6341,3044 6365,3857 3759,3935">
                <msink:destinationLink direction="with" ref="{77670A02-C4D2-4136-AE06-343572B1B3D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F209650-DC68-4992-9F8D-4A41C827C0A3}" emma:medium="tactile" emma:mode="ink">
                <msink:context xmlns:msink="http://schemas.microsoft.com/ink/2010/main" type="inkWord" rotatedBoundingBox="3735,3122 5069,3082 5093,3895 3759,3935"/>
              </emma:interpretation>
              <emma:one-of disjunction-type="recognition" id="oneOf0">
                <emma:interpretation id="interp0" emma:lang="ko-KR" emma:confidence="0">
                  <emma:literal>必</emma:literal>
                </emma:interpretation>
                <emma:interpretation id="interp1" emma:lang="ko-KR" emma:confidence="0">
                  <emma:literal>샤</emma:literal>
                </emma:interpretation>
                <emma:interpretation id="interp2" emma:lang="ko-KR" emma:confidence="0">
                  <emma:literal>兆</emma:literal>
                </emma:interpretation>
                <emma:interpretation id="interp3" emma:lang="ko-KR" emma:confidence="0">
                  <emma:literal>丸</emma:literal>
                </emma:interpretation>
                <emma:interpretation id="interp4" emma:lang="ko-KR" emma:confidence="0">
                  <emma:literal>九</emma:literal>
                </emma:interpretation>
              </emma:one-of>
            </emma:emma>
          </inkml:annotationXML>
          <inkml:trace contextRef="#ctx0" brushRef="#br0">-1233-4872 19,'-8'-3'92,"-1"0"-1,9 3-7,-15-4-5,15 4-1,-6 13-24,6-13-49,11 2-2,7 2-3,3-2 1,8 0 1,3 0 1,9-1-3,2 0 0,-1-1 0,0 0 0,-3-1 0,-2 0 0,-6 1 0,-5 0 0,-9 0-12,-5 0-16,-12 0-24,3 17-29,-15-9-2,-8 9-6,-16-3-1</inkml:trace>
          <inkml:trace contextRef="#ctx0" brushRef="#br0" timeOffset="180.0103">-1195-4616 33,'-23'22'90,"7"-3"-1,14-8-4,2-11-3,22 11-2,32-11-44,-54 0-23,42-11-10,3 10-3,-2-6 0,0 4 0,-3-3 0,-8 4-8,-8 1-44,-5-3-29,-6 1-2,-9-5-3,-4 8-7,1-14 1</inkml:trace>
          <inkml:trace contextRef="#ctx0" brushRef="#br0" timeOffset="-787.045">-1807-5225 51,'9'-8'66,"-9"8"-4,10-11 0,-10 11 3,0 0-37,0 12-3,-5 14-5,-4 14 0,-2 2 2,-4 7 1,-3 12-1,-3 3-5,-1 5-4,-5 1-4,4-2-3,0-3-6,1-7 0,2-8 0,4-9 0,2-4 0,1-12 0,3-7 0,6-3 0,4-15 0,-5 12 0,5-12 0,0 0-6,1-13-24,0-9-25,6 0-27,-4-7-2,1-2-5,-4-8-2</inkml:trace>
          <inkml:trace contextRef="#ctx0" brushRef="#br0" timeOffset="-448.0257">-2137-4981 22,'-13'0'80,"13"0"-1,-16 0-4,16 0-5,0 0-2,0 0-44,6 1-20,8 12 1,3 10-1,4 4 4,6 8 2,3 8 1,5 1 1,3 7 1,0-1-2,2 0-3,-5-4-1,2-4-7,-6-8 0,-4-4 0,-7-11 0,-3-1-6,-9-7-11,-8-11-32,9 9-31,-9-9-1,0-5-5,-1-7-6,1-1 3</inkml:trace>
        </inkml:traceGroup>
        <inkml:traceGroup>
          <inkml:annotationXML>
            <emma:emma xmlns:emma="http://www.w3.org/2003/04/emma" version="1.0">
              <emma:interpretation id="{0D9C5A9E-5D33-4510-849B-FCD3FAA8751A}" emma:medium="tactile" emma:mode="ink">
                <msink:context xmlns:msink="http://schemas.microsoft.com/ink/2010/main" type="inkWord" rotatedBoundingBox="5892,3350 6349,3336 6365,3837 5907,3850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으</emma:literal>
                </emma:interpretation>
                <emma:interpretation id="interp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822.0468">162-4935 64,'15'-6'78,"3"0"-4,-5-1-2,1-3-4,-6 29-22,1-25-33,-9 6-1,12-16-4,-10 8 0,-1 1 1,-1 7 0,-7-13 0,-5 4-2,-4 5 0,-6 1-1,-2 7 0,-4 6 0,-2 11-1,-3 6-1,5 7-4,1 10 0,7 4 0,7 2 0,11-2 0,4 0 0,16-6 0,9-8 0,11-7 0,7-6 0,3-8 0,5-6 0,1-4 0,-7-2 0,1 3 0,-8-1-56,-15-2-31,-6 2-2,-19-3-6,0 0-6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4:48.55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E8F3FC6-D0C9-4F93-849F-3E3D21F1BC95}" emma:medium="tactile" emma:mode="ink">
          <msink:context xmlns:msink="http://schemas.microsoft.com/ink/2010/main" type="writingRegion" rotatedBoundingBox="8781,2649 8176,5388 7035,5136 7640,2397"/>
        </emma:interpretation>
      </emma:emma>
    </inkml:annotationXML>
    <inkml:traceGroup>
      <inkml:annotationXML>
        <emma:emma xmlns:emma="http://www.w3.org/2003/04/emma" version="1.0">
          <emma:interpretation id="{D5491F6A-6AC9-4DD8-BD60-9A0B27026713}" emma:medium="tactile" emma:mode="ink">
            <msink:context xmlns:msink="http://schemas.microsoft.com/ink/2010/main" type="paragraph" rotatedBoundingBox="8781,2649 8176,5388 7035,5136 7640,2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A1D7C0-316C-4332-8497-4C3E2BB95B23}" emma:medium="tactile" emma:mode="ink">
              <msink:context xmlns:msink="http://schemas.microsoft.com/ink/2010/main" type="line" rotatedBoundingBox="8781,2649 8176,5388 7035,5136 7640,2397">
                <msink:destinationLink direction="with" ref="{8A8D01D4-36AA-4689-9BD5-1BB52CD6AC9C}"/>
                <msink:destinationLink direction="with" ref="{4AB09934-86A7-4951-B865-E66BE7C1AF2B}"/>
                <msink:destinationLink direction="with" ref="{77670A02-C4D2-4136-AE06-343572B1B3D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930BD4D-9751-4EAB-ADB3-3DC239F3EF17}" emma:medium="tactile" emma:mode="ink">
                <msink:context xmlns:msink="http://schemas.microsoft.com/ink/2010/main" type="inkWord" rotatedBoundingBox="7493,5128 7728,2505 8732,2595 8498,5218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며</emma:literal>
                </emma:interpretation>
                <emma:interpretation id="interp2" emma:lang="ko-KR" emma:confidence="0">
                  <emma:literal>켜</emma:literal>
                </emma:interpretation>
                <emma:interpretation id="interp3" emma:lang="ko-KR" emma:confidence="0">
                  <emma:literal>…</emma:literal>
                </emma:interpretation>
                <emma:interpretation id="interp4" emma:lang="ko-KR" emma:confidence="0">
                  <emma:literal>※</emma:literal>
                </emma:interpretation>
              </emma:one-of>
            </emma:emma>
          </inkml:annotationXML>
          <inkml:trace contextRef="#ctx0" brushRef="#br0">1830-5470 41,'-14'0'57,"5"0"8,-3-2 3,12 2-27,-9-4-1,9 4-4,0 0-3,0 0-4,0 0-5,0 0-5,0 0-5,0 0-5,9 0-4,3 0-2,2-3-2,6 0 0,5 1 0,3-1 0,6-1 2,1 0-2,0 2 1,0-2 0,-2-1 0,-2 0 1,-4 1-1,-9 1 0,-5 0-2,-3 3-3,-10 0-9,0 0-17,0 0-22,-9 6-26,0-3-3,-3-3-6,4 0-4</inkml:trace>
          <inkml:trace contextRef="#ctx0" brushRef="#br0" timeOffset="511.0292">2278-5647 29,'-12'0'71,"12"0"2,-8-1 0,8 1-5,-3-43-22,3 32-23,0 11-5,10-18-6,2 8-3,3-1-2,4 2-2,2-3-1,6 1 1,-1 5-2,5 2-1,-5 1-1,2 0-1,-3 3-1,-2 7 0,-3 9 0,-9 1 0,-3 7 1,-8 12 0,-9 2 1,-10 12 0,-4-2 1,-4 5 2,-2-7-1,-2 8 1,0-12-1,8-7 0,5-4 1,6-11 3,9 0 0,3-5-1,13-5 1,10-8 0,6-1 0,12-1-7,4-9 0,6 0 0,0-2 0,-5 1 0,-1-2 0,-7 5 0,-8-5 0,-6 10-30,-10 3-49,-14-1-4,-4 13-3,-14-10-4,0 3-4</inkml:trace>
          <inkml:trace contextRef="#ctx0" brushRef="#br0" timeOffset="2731.1562">2090-4110 7,'0'0'57,"14"-15"5,-14 15-1,8-13 4,-8 13-34,0-15-6,0 15-2,0 0-5,-8-6-2,8 6 0,-18 0-3,6 6-3,0 4-1,-6 10-1,3 2 1,-6 6-1,4 1 0,0 8 0,9-5-1,1 5 0,7-9-1,8-6-1,11-5 0,11-8-1,9-8 1,6-6 0,1-9-1,2-6-1,-3-5 0,-6-1 0,-5-3-3,-10 1 0,-10 0 0,-9 3 0,-6 5 0,-10 1 0,-9 5 0,-4 2 0,-5 6 0,-3 2 0,-2 5 0,-3 6-13,6 5-19,1 12-21,1-5-28,8 2-1,1-2-6,8 5-3</inkml:trace>
          <inkml:trace contextRef="#ctx0" brushRef="#br0" timeOffset="3206.1834">2081-3461 16,'-10'23'77,"-1"9"1,-2 10-2,-3-8-2,3 2-1,4-3-47,2-3-3,7-5-10,11-11-1,12-8-2,7-6-2,9-6-1,2-8-1,2-6-3,-2-3 0,-6-6 0,-8 0 0,-10 2-3,-14-1 0,-3 3 0,-15 4 0,-12-2 0,-5 4 0,-2 10 0,-8 0 0,9 7 0,1 0 0,-1 4 0,13 6 0,8 2-56,9-2-22,3-8-3,12 0-8,-2-10-4,14 0 93,5-19-96</inkml:trace>
          <inkml:trace contextRef="#ctx0" brushRef="#br0" timeOffset="-1688.0965">1232-3698 509,'0'102'-2,"2"-10"-1,-2-8 1,2-30-1,5-2 4,0-12 1,-2-8 1,1-9 0,2-3 0,4-9-3,6-3 0,2-7 0,7 1 0,5-1 0,4-1 0,7 0 0,2-2 0,2 2 0,-4-2 0,-2 2 0,-9 0 0,-3 4-5,-12 2-27,-7 6-43,-3 0-3,-7-12-2,-14 19-5,-6-19-3</inkml:trace>
        </inkml:traceGroup>
        <inkml:traceGroup>
          <inkml:annotationXML>
            <emma:emma xmlns:emma="http://www.w3.org/2003/04/emma" version="1.0">
              <emma:interpretation id="{5196186F-3499-4E6B-B857-68F02BD6CBCA}" emma:medium="tactile" emma:mode="ink">
                <msink:context xmlns:msink="http://schemas.microsoft.com/ink/2010/main" type="inkWord" rotatedBoundingBox="7141,4657 7747,5027 7534,5377 6927,5006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2152.1231">2144-4730 54,'-5'-17'63,"5"17"2,-6-17 3,-37 7-30,43 10-1,0 0-4,-11-9-4,11 9-6,0 0-3,0 0-4,0 0-6,0 0-6,0 0-1,-5 6-1,5 7 0,3 7 0,3 5 0,1 3 1,0 5 1,0-1 1,1-1-1,-1-5-1,-2-3 0,-1-7-1,0-4 2,-1-4-1,-3-8 0,0 0-3,0 0-5,0 0-21,0 0-49,0 0-5,0 0-3,0 0-5,0 0-5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55:36.7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4F71DB8-FE03-4597-BC96-41BB58ADD788}" emma:medium="tactile" emma:mode="ink">
          <msink:context xmlns:msink="http://schemas.microsoft.com/ink/2010/main" type="writingRegion" rotatedBoundingBox="3561,8476 20672,7717 21072,16722 3960,17481"/>
        </emma:interpretation>
      </emma:emma>
    </inkml:annotationXML>
    <inkml:traceGroup>
      <inkml:annotationXML>
        <emma:emma xmlns:emma="http://www.w3.org/2003/04/emma" version="1.0">
          <emma:interpretation id="{D387D4F5-A0FF-4306-9FF9-A5D3366DC6C1}" emma:medium="tactile" emma:mode="ink">
            <msink:context xmlns:msink="http://schemas.microsoft.com/ink/2010/main" type="paragraph" rotatedBoundingBox="3850,8484 15095,7887 15170,9305 3925,99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579409-3CB1-465F-8757-FF9FA43E668E}" emma:medium="tactile" emma:mode="ink">
              <msink:context xmlns:msink="http://schemas.microsoft.com/ink/2010/main" type="line" rotatedBoundingBox="3850,8484 15095,7887 15170,9305 3925,9902"/>
            </emma:interpretation>
          </emma:emma>
        </inkml:annotationXML>
        <inkml:traceGroup>
          <inkml:annotationXML>
            <emma:emma xmlns:emma="http://www.w3.org/2003/04/emma" version="1.0">
              <emma:interpretation id="{5D496428-D44F-4C07-958B-C8851AE960CE}" emma:medium="tactile" emma:mode="ink">
                <msink:context xmlns:msink="http://schemas.microsoft.com/ink/2010/main" type="inkWord" rotatedBoundingBox="3880,9056 4612,9017 4640,9555 3908,9593"/>
              </emma:interpretation>
              <emma:one-of disjunction-type="recognition" id="oneOf0">
                <emma:interpretation id="interp0" emma:lang="ko-KR" emma:confidence="0">
                  <emma:literal>*</emma:literal>
                </emma:interpretation>
                <emma:interpretation id="interp1" emma:lang="ko-KR" emma:confidence="0">
                  <emma:literal>夭</emma:literal>
                </emma:interpretation>
                <emma:interpretation id="interp2" emma:lang="ko-KR" emma:confidence="0">
                  <emma:literal>壬</emma:literal>
                </emma:interpretation>
                <emma:interpretation id="interp3" emma:lang="ko-KR" emma:confidence="0">
                  <emma:literal>矢</emma:literal>
                </emma:interpretation>
                <emma:interpretation id="interp4" emma:lang="ko-KR" emma:confidence="0">
                  <emma:literal>光</emma:literal>
                </emma:interpretation>
              </emma:one-of>
            </emma:emma>
          </inkml:annotationXML>
          <inkml:trace contextRef="#ctx0" brushRef="#br0">-1897 1098 7,'-29'0'80,"8"0"2,-2 0-4,5-4-3,7 2-3,2-1-45,9 3-10,0 0-3,15-6-5,8 2-2,11-3-1,6 1 1,8-6 0,3-1 0,10-3-1,-4 2-4,-1 1-4,-4 0-8,-7 4-24,-5 2-43,-13 4-1,-1-1-5,-14 0-6,-2 4-3</inkml:trace>
          <inkml:trace contextRef="#ctx0" brushRef="#br0" timeOffset="-381.0218">-1758 945 38,'-12'-17'71,"-2"0"5,1 4 1,2 1-26,2-1-2,3 5-5,6 8-15,-7-11-9,7 11-7,0 0-4,13 5-4,-4 5-3,7 6-3,3 2 1,3 4 2,4 4 1,1 2 0,2 1 0,4-1 0,1-1-1,-2-2 1,-1-5 0,-4-4 0,-1-3 0,-7-2-3,-3-6 0,-6-1 0,-10-4 0,9 1-2,-9-1-21,0-8-55,0 8-3,-8-13-3,4 4-7,-5-7-2</inkml:trace>
          <inkml:trace contextRef="#ctx0" brushRef="#br0" timeOffset="-643.0368">-1644 730 8,'0'0'17,"0"0"34,9 0 7,-9 0-23,8-6 2,-8 6 3,10-15-1,-10 15-6,11-15-3,-11 15-6,9-11-5,-9 11-8,0 0-3,10-5-1,-10 5 3,0 16-1,-6 7 0,-1 8 1,-6 7 1,-1 10 2,-3 5 1,-1 1-3,-2 4-4,2-7-7,3-4 0,6-11 0,2-4 0,3-9 0,1-6 0,3-6 0,0-11 0,0 9 0,0-9 0,0 0 0,0-7 0,-1-10 0,1-1-50,24-3-33,-24-6-2,3-2-5,-3-2-3,2 0 31,-2 2 14</inkml:trace>
          <inkml:trace contextRef="#ctx0" brushRef="#br0" timeOffset="-2390.1367">-1644 967 0,'-20'4'76,"-1"-1"3,8-2-4,-1-1-5,14 0-4,0 0-39,0 0-12,0 0-8,11-2-3,5 2 0,7 0 2,8 0 3,3-4-3,8 1 3,-1-2-3,5 2 0,-4-1-2,-3 0-2,-8 0 1,-4 0-2,-4 4 0,-8-1 1,-6 1-2,-9 0 0,0 0-6,0 0-8,0 0-21,0 0-11,0 0-30,0 0-3,-10 0-6,10 0-1</inkml:trace>
          <inkml:trace contextRef="#ctx0" brushRef="#br0" timeOffset="-1699.0972">-1643 943 44,'-5'-13'74,"-2"0"2,3 1-3,-3 4-2,3-2-37,4 10-10,0-9-12,0 9-4,0 0-2,7 11 0,0 3-2,-2 3-1,2 3 1,0 3 2,1 2-1,-3-4 0,1 1-2,-2-3 0,1-2-4,-4-6-12,-1-11-31,14 17-29,-14-17-2,17 9-4,-17-9-7,21-2 1</inkml:trace>
        </inkml:traceGroup>
        <inkml:traceGroup>
          <inkml:annotationXML>
            <emma:emma xmlns:emma="http://www.w3.org/2003/04/emma" version="1.0">
              <emma:interpretation id="{7AD82A05-F430-4D8B-8C1A-312624E4CA1E}" emma:medium="tactile" emma:mode="ink">
                <msink:context xmlns:msink="http://schemas.microsoft.com/ink/2010/main" type="inkWord" rotatedBoundingBox="5877,8377 8781,8223 8853,9589 5950,9743"/>
              </emma:interpretation>
              <emma:one-of disjunction-type="recognition" id="oneOf1">
                <emma:interpretation id="interp5" emma:lang="ko-KR" emma:confidence="0">
                  <emma:literal>斌</emma:literal>
                </emma:interpretation>
                <emma:interpretation id="interp6" emma:lang="ko-KR" emma:confidence="0">
                  <emma:literal>疵</emma:literal>
                </emma:interpretation>
                <emma:interpretation id="interp7" emma:lang="ko-KR" emma:confidence="0">
                  <emma:literal>阿</emma:literal>
                </emma:interpretation>
                <emma:interpretation id="interp8" emma:lang="ko-KR" emma:confidence="0">
                  <emma:literal>風</emma:literal>
                </emma:interpretation>
                <emma:interpretation id="interp9" emma:lang="ko-KR" emma:confidence="0">
                  <emma:literal>恤</emma:literal>
                </emma:interpretation>
              </emma:one-of>
            </emma:emma>
          </inkml:annotationXML>
          <inkml:trace contextRef="#ctx0" brushRef="#br0" timeOffset="-13995.8005">44 380 54,'-2'-23'64,"-6"0"4,4 3 0,-1 2-32,4 4-2,-2 2-8,3 12-7,0-13-7,0 13-4,0 4-2,2 13 1,2 8 1,-1 15 1,2 11 0,0 16 3,-1 13 1,2 9 1,-2 5-3,1 1-3,-1-3-3,-1-9-3,-2-6 1,-1-15-1,2-11-1,-2-12 2,0-12 2,0-6-1,0-9-4,0-12 0,0 0 0,-4-7 0,2-11 0,-2-8 0,-1-6 0,-1-9 0,2-9 0,-1-8 0,-2-5 0,-1-8 0,0-3 0,1-5 0,2-2 0,5-2 0,0 0 0,8 2 0,5 6 0,12 4 0,5 7 0,9 4-2,8 9 0,5 6 1,3 12-1,3 10-1,-2 9 0,-4 14-1,-4 15 1,-10 14-1,-11 14 2,-14 11 0,-13 14 1,-17 3 1,-13 5 1,-8-1 2,-8-4-2,-7-7 1,-2-10 0,-1-9 1,5-14-1,8-7 1,6-9 1,6-7-1,5-6-1,9-1-1,9-1 1,8 0-2,0 0-2,17 5-1,6 5 0,7 7 0,5 7 0,6 3 1,7 7 0,0 7 1,0 2-1,0 3 2,1-1 0,-3 0 0,-3-4-3,2-3-5,-12-4-18,0-7-48,1-5-2,-9-9-5,2-6-5,-6-7-4</inkml:trace>
          <inkml:trace contextRef="#ctx0" brushRef="#br0" timeOffset="-13463.7701">1120 961 24,'11'-5'67,"2"-4"3,-2 0-3,1-8-2,-3-2-1,4-3-55,-3-4 3,-1-4 2,-1 0 0,-5-3 1,-2 1 0,-2 1-2,-7 1-1,-9 8-3,-4 2-3,-9 14-1,-5 6-1,-6 9 0,-3 16 1,-1 13-1,-2 10 2,3 4 1,5 6-7,12 2 0,8-1 0,11-4 0,8-8 0,8-11 0,15-8 0,8-10 0,8-13 0,2-9 0,4-14 0,2-10 0,-4-9 0,-1-6 0,-2-3 0,-5 0 0,-10 4 0,-4 7 0,-8 6 0,-3 7 0,-6 10 0,-4 12 0,0 0 0,0 20 0,0 1 0,0 5 0,0 4 0,2 2 0,4 1 0,9-1-3,-3-8-12,10-2-25,3 1-39,-2-10-2,7-4-5,-6-9-3,3-3 0</inkml:trace>
          <inkml:trace contextRef="#ctx0" brushRef="#br0" timeOffset="-12910.7384">1598 703 62,'-8'-13'81,"8"13"-3,-17-5-6,7 9-2,-4 7 1,3 14-64,-2 5-6,3 8 0,2 2 3,3-1 1,2 0 1,3-1 0,4-6 1,4-5-2,2-7 2,-1-6 1,-2-3-3,-7-11-1,12 0 0,-7-13-3,-2-8 0,-3-5-1,0-6-1,0-3-1,0-1 0,0 2 2,0 3 0,0 8 0,0 1 0,6 9-1,-6 13 0,18-2 1,-1 8 0,-1 12 0,4 6 0,7 6 2,3 5 2,4 3-1,1 0 0,6-2-3,1 1 0,4-8 0,0-5 0,-4-7 0,-3-8 0,-5-9 0,-7-7 0,-3-12 0,-10-7 0,-9-11 0,-5-8 0,-1-3 0,-8-9 0,-3 0 0,-4 5 0,3-2 0,0 5 0,3 6 0,-1 4 0,4 12 0,-3 0 0,8 11-37,2 4-48,0 12-3,9-8-2,-1 4-5,11 4 1</inkml:trace>
          <inkml:trace contextRef="#ctx0" brushRef="#br0" timeOffset="-12599.7206">2324 453 7,'2'-12'75,"2"0"1,-2 2-3,-2 10-2,14-9-1,-5 12-41,4 13-3,-3 13-9,-6 8-2,-1 16 0,-3 10 1,0 10-2,-8 7-7,-1 4-7,-4 0 0,3-4 0,3-7 0,1-12 0,4-11 0,2-14 0,0-14 0,0-9 0,0-13-9,5-16-73,7-7-1,-1-19-3,11-3-7,1-13-4</inkml:trace>
          <inkml:trace contextRef="#ctx0" brushRef="#br0" timeOffset="-12386.7085">2798 683 39,'30'-8'82,"-11"5"-3,-11 3-1,-14 7-4,-19 8 1,-20 0-49,-13 11-16,-9 6-1,-2 0 1,-4-2-2,8 1-1,7-1 0,19-1 0,21-2-7,21 1 0,55 8 0,7-8 0,12 6 0,2-5 0,5-2 0</inkml:trace>
          <inkml:trace contextRef="#ctx0" brushRef="#br0" timeOffset="-12325.705">2698 1128 511,'80'21'0,"-5"2"-12,-10-3-67,-50-18 1,-5 3 0,-10-5-8,-3-7-3,-13-10 0</inkml:trace>
        </inkml:traceGroup>
        <inkml:traceGroup>
          <inkml:annotationXML>
            <emma:emma xmlns:emma="http://www.w3.org/2003/04/emma" version="1.0">
              <emma:interpretation id="{9F6BC47E-EE60-49A7-9F24-78E5174A5902}" emma:medium="tactile" emma:mode="ink">
                <msink:context xmlns:msink="http://schemas.microsoft.com/ink/2010/main" type="inkWord" rotatedBoundingBox="9330,8608 9745,8585 9795,9522 9380,9544"/>
              </emma:interpretation>
              <emma:one-of disjunction-type="recognition" id="oneOf2">
                <emma:interpretation id="interp10" emma:lang="ko-KR" emma:confidence="0">
                  <emma:literal>(</emma:literal>
                </emma:interpretation>
                <emma:interpretation id="interp11" emma:lang="ko-KR" emma:confidence="0">
                  <emma:literal>C</emma:literal>
                </emma:interpretation>
                <emma:interpretation id="interp12" emma:lang="ko-KR" emma:confidence="0">
                  <emma:literal>c</emma:literal>
                </emma:interpretation>
                <emma:interpretation id="interp13" emma:lang="ko-KR" emma:confidence="0">
                  <emma:literal>6</emma:literal>
                </emma:interpretation>
                <emma:interpretation id="interp1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-10738.6142">3833 273 48,'5'-12'52,"-5"1"6,-2-8 4,-15 21-30,-7 14 3,-6 12 1,-5 13-2,-4 7 2,-3 15-4,-3 7-3,3 9-4,4 2-6,10 2-6,5-5-13,11-4 0,10-5 0,7-10 0,12-9 0,9-8 0,4-10 0,6-11 0,1-13 0,3-5-48,-1-3-34,-3-15-3,-1-8-4,-7-14-4,3-3-2</inkml:trace>
        </inkml:traceGroup>
        <inkml:traceGroup>
          <inkml:annotationXML>
            <emma:emma xmlns:emma="http://www.w3.org/2003/04/emma" version="1.0">
              <emma:interpretation id="{3CE78CEA-F2B6-43F9-B3B4-A62E08C6EFFD}" emma:medium="tactile" emma:mode="ink">
                <msink:context xmlns:msink="http://schemas.microsoft.com/ink/2010/main" type="inkWord" rotatedBoundingBox="9831,8582 10327,8556 10373,9420 9876,9447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』</emma:literal>
                </emma:interpretation>
                <emma:interpretation id="interp17" emma:lang="ko-KR" emma:confidence="0">
                  <emma:literal>几</emma:literal>
                </emma:interpretation>
                <emma:interpretation id="interp18" emma:lang="ko-KR" emma:confidence="0">
                  <emma:literal>凡</emma:literal>
                </emma:interpretation>
                <emma:interpretation id="interp19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-10220.5846">4182 403 56,'9'-11'64,"-9"11"3,0 0 5,-6 9 1,-5 13-46,-5 16 4,-6 10-3,-2 13 2,1 6-3,0 4-7,-2 3-4,8-3-16,-2-3 0,5-12 0,3-10 0,5-12 0,2-11 0,2-11 0,2-12 0,0-12 0,0-13 0,3-8 0,2-10 0,1-9 0,-1-8 0,5-5 0,-1-6 0,1 3 0,3-3 0,-1 1 0,6 5 0,2 2 0,2 9 0,-2 9 0,0 7 0,3 12 0,-5 11 0,4 12 0,-5 12 0,-3 19 0,1 13 0,-1 11 0,4 15 0,-6 10 0,4 2 0,-2 3 0,0-6 0,3-7 0,-2-7 0,-1-13 0,-4-12 0,4-10 0,-5-12 0,0-5 0,-9-10 0,2-7-72,-2-7-12,-2-9-1,-7-1-6,-5-6-6</inkml:trace>
          <inkml:trace contextRef="#ctx0" brushRef="#br0" timeOffset="-10026.5735">4071 785 41,'-18'8'75,"6"-2"-1,12-6 0,0 0-5,15 0 1,7-4-59,8-2-4,2 2 0,9-2-1,-2-3-2,7 3-8,-6-2-16,-2-8-48,-2 5-3,-9-1-3,-2-5-6,-13-5-3</inkml:trace>
        </inkml:traceGroup>
        <inkml:traceGroup>
          <inkml:annotationXML>
            <emma:emma xmlns:emma="http://www.w3.org/2003/04/emma" version="1.0">
              <emma:interpretation id="{D839F2D9-BCAE-4B93-A790-C4E673A5E512}" emma:medium="tactile" emma:mode="ink">
                <msink:context xmlns:msink="http://schemas.microsoft.com/ink/2010/main" type="inkWord" rotatedBoundingBox="10260,8523 10644,8503 10699,9542 10315,9563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]</emma:literal>
                </emma:interpretation>
                <emma:interpretation id="interp22" emma:lang="ko-KR" emma:confidence="0">
                  <emma:literal>j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-9749.5574">4384 169 43,'14'-3'68,"11"3"9,6 9-1,7 13-3,2 12-33,6 11-12,-2 10-1,0 18-2,-6 5-8,-7 13-7,-10 1-2,-9-1-1,-12-1-2,-10-4 0,-13-9-3,-6-13-2,-12-13 0,0-12-3,-5-13-36,-5-13-38,9-11-5,4-9-3,15-13-6,2-15-4</inkml:trace>
        </inkml:traceGroup>
        <inkml:traceGroup>
          <inkml:annotationXML>
            <emma:emma xmlns:emma="http://www.w3.org/2003/04/emma" version="1.0">
              <emma:interpretation id="{7C0413E7-230C-421C-ACD7-09EDFCF57796}" emma:medium="tactile" emma:mode="ink">
                <msink:context xmlns:msink="http://schemas.microsoft.com/ink/2010/main" type="inkWord" rotatedBoundingBox="11157,8673 11838,8637 11855,8968 11174,9004"/>
              </emma:interpretation>
              <emma:one-of disjunction-type="recognition" id="oneOf5">
                <emma:interpretation id="interp25" emma:lang="ko-KR" emma:confidence="0">
                  <emma:literal>=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×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-9101.5206">5333 547 27,'-36'26'84,"10"-1"-1,19-9-2,13-6-2,19-5-1,11 9-33,15-14-35,9-4 1,10-2-2,2-4-5,-2 3-4,-1-1 0,-4 1 0,-11 0 0,-11 3-10,-13-3-36,-11 5-32,-8 2-2,-11 0-5,-8-9-6,-11-4-1</inkml:trace>
          <inkml:trace contextRef="#ctx0" brushRef="#br0" timeOffset="-9294.5316">5310 341 22,'0'0'84,"-12"6"-1,12-6-2,0 0-4,-4-7 0,4 7-41,14-10-17,1 5-8,8 1-4,5 1-1,7-2-1,7 0-2,7 5-3,1 0 0,0-2 0,1 2 0,1-1 0,-8 1 0,0 0 0,-12 0-2,-5 3-22,-9 2-23,-18-5-33,0 15-3,-19-5-3,-11 6-6,-17-1 6</inkml:trace>
        </inkml:traceGroup>
        <inkml:traceGroup>
          <inkml:annotationXML>
            <emma:emma xmlns:emma="http://www.w3.org/2003/04/emma" version="1.0">
              <emma:interpretation id="{33E4179A-A32F-46B8-81A3-234DAE3CDE06}" emma:medium="tactile" emma:mode="ink">
                <msink:context xmlns:msink="http://schemas.microsoft.com/ink/2010/main" type="inkWord" rotatedBoundingBox="12148,8466 13022,8419 13067,9266 12193,9312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교</emma:literal>
                </emma:interpretation>
                <emma:interpretation id="interp34" emma:lang="ko-KR" emma:confidence="0">
                  <emma:literal>又</emma:literal>
                </emma:interpretation>
              </emma:one-of>
            </emma:emma>
          </inkml:annotationXML>
          <inkml:trace contextRef="#ctx0" brushRef="#br0" timeOffset="-7070.4044">6532 284 31,'-15'-6'69,"4"-5"4,1 0-1,2-4-2,17 0-37,-9-1-5,0 3-7,1-3-9,6 1-3,5 1-4,3-2-3,10 2 0,0-1 1,10 4-2,5 4 1,-1 6-1,6 5 1,-5 11 1,1 10 0,-14 14 2,-2 12 0,-15 11 4,-10 6 1,-10 13 0,-17 4 0,-9 2-1,-11-7-1,-10-7-5,-1-8-3,-5-14 0,2-10 0,3-15 0,5-16 0,6-10 0,8-1 0,12-8 0,11-3 0,13 0 0,10-4 0,17 1 0,13 4 0,13 1 0,13 1 0,6-1 0,8 7 0,4-1 0,-2 4 0,-5 4 0,-3 1 0,-9 1 0,-9 1 0,-10 4 0,-12-4 0,-9-1 0,-7-3 0,-7-2-14,-8 20-56,0-21-12,0-15 0,0-6-5,1-3-6,3-13 10</inkml:trace>
        </inkml:traceGroup>
        <inkml:traceGroup>
          <inkml:annotationXML>
            <emma:emma xmlns:emma="http://www.w3.org/2003/04/emma" version="1.0">
              <emma:interpretation id="{62274C29-6917-4EE5-BCAA-7E4D138414AC}" emma:medium="tactile" emma:mode="ink">
                <msink:context xmlns:msink="http://schemas.microsoft.com/ink/2010/main" type="inkWord" rotatedBoundingBox="13177,8618 14056,8572 14071,8857 13192,8904"/>
              </emma:interpretation>
              <emma:one-of disjunction-type="recognition" id="oneOf7">
                <emma:interpretation id="interp35" emma:lang="ko-KR" emma:confidence="0">
                  <emma:literal>t</emma:literal>
                </emma:interpretation>
                <emma:interpretation id="interp36" emma:lang="ko-KR" emma:confidence="0">
                  <emma:literal>=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으</emma:literal>
                </emma:interpretation>
                <emma:interpretation id="interp3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-6546.3744">7356 493 52,'-42'22'83,"18"-3"2,17-9-4,17-7-3,18-3 1,18-3-59,12-3-9,11-3-1,8-1-2,7 1-4,0 1-4,-5 1-3,-9-1-6,-4 7-13,-6 0-24,-16 1-32,-3 0-2,-15 0-6,-5 0-4,-6-8 5</inkml:trace>
          <inkml:trace contextRef="#ctx0" brushRef="#br0" timeOffset="-6739.3854">7349 295 33,'-9'0'85,"-5"-3"-1,14 3-6,0 0-2,0-12 1,13 8-44,8 0-21,12-1-3,7 1-3,9 1 0,5-3 0,4 1-2,5 1-2,-4-1-2,-1 2 0,-4 1 0,-9 2 0,-8 0-7,-9 2-16,-10 7-24,-14 2-33,-6-1-1,-21-4-5,-4 7-5,-16 1 5</inkml:trace>
        </inkml:traceGroup>
        <inkml:traceGroup>
          <inkml:annotationXML>
            <emma:emma xmlns:emma="http://www.w3.org/2003/04/emma" version="1.0">
              <emma:interpretation id="{6D46B841-5706-472E-9A5D-030C24829882}" emma:medium="tactile" emma:mode="ink">
                <msink:context xmlns:msink="http://schemas.microsoft.com/ink/2010/main" type="inkWord" rotatedBoundingBox="14320,8523 15127,8480 15156,9043 14350,9086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ㅏ</emma:literal>
                </emma:interpretation>
                <emma:interpretation id="interp42" emma:lang="ko-KR" emma:confidence="0">
                  <emma:literal>R</emma:literal>
                </emma:interpretation>
                <emma:interpretation id="interp43" emma:lang="ko-KR" emma:confidence="0">
                  <emma:literal>h</emma:literal>
                </emma:interpretation>
                <emma:interpretation id="interp4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5993.3428">8426 171 35,'0'0'58,"9"-4"1,-9 4 4,1 8 6,-1 8-26,5 6-21,1 6 0,-4 8 3,8 8 0,-6 4 0,3 4-4,-1 5-8,0-2-4,-1-6-2,1-3-2,-2-10-1,-2-8 2,-2-5-6,0-10 0,0-13 0,-9 0 0,1-15 0,-2-9 0,0 0 0,-3-11 0,4 0 0,1-6 0,6 2 0,2 1 0,7 2 0,9 4 0,9 3 0,6 3 0,8 4 0,10 3 0,4 2 0,5 4 0,0 4 0,2 1 0,-2 5 0,-3 3 0,-1 0 0,-5 6 0,-3 5-4,-7 4-44,-6-5-32,-2 4-1,-12-8-4,0 0-6,-19-6-2</inkml:trace>
        </inkml:traceGroup>
      </inkml:traceGroup>
    </inkml:traceGroup>
    <inkml:traceGroup>
      <inkml:annotationXML>
        <emma:emma xmlns:emma="http://www.w3.org/2003/04/emma" version="1.0">
          <emma:interpretation id="{B0F5BB97-E92C-435A-A55C-D27D3B4B2363}" emma:medium="tactile" emma:mode="ink">
            <msink:context xmlns:msink="http://schemas.microsoft.com/ink/2010/main" type="paragraph" rotatedBoundingBox="3662,10752 17067,10158 17113,11181 3707,117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841072-F4FD-4960-8117-48D94533AFB4}" emma:medium="tactile" emma:mode="ink">
              <msink:context xmlns:msink="http://schemas.microsoft.com/ink/2010/main" type="line" rotatedBoundingBox="3662,10752 17067,10158 17113,11181 3707,11775"/>
            </emma:interpretation>
          </emma:emma>
        </inkml:annotationXML>
        <inkml:traceGroup>
          <inkml:annotationXML>
            <emma:emma xmlns:emma="http://www.w3.org/2003/04/emma" version="1.0">
              <emma:interpretation id="{A6A569CB-4C53-4FAA-8E1D-562DA50E1FB6}" emma:medium="tactile" emma:mode="ink">
                <msink:context xmlns:msink="http://schemas.microsoft.com/ink/2010/main" type="inkWord" rotatedBoundingBox="3673,11000 4462,10965 4484,11448 3694,11483"/>
              </emma:interpretation>
              <emma:one-of disjunction-type="recognition" id="oneOf9">
                <emma:interpretation id="interp45" emma:lang="ko-KR" emma:confidence="0">
                  <emma:literal>*</emma:literal>
                </emma:interpretation>
                <emma:interpretation id="interp46" emma:lang="ko-KR" emma:confidence="0">
                  <emma:literal>요</emma:literal>
                </emma:interpretation>
                <emma:interpretation id="interp47" emma:lang="ko-KR" emma:confidence="0">
                  <emma:literal>스</emma:literal>
                </emma:interpretation>
                <emma:interpretation id="interp48" emma:lang="ko-KR" emma:confidence="0">
                  <emma:literal>소</emma:literal>
                </emma:interpretation>
                <emma:interpretation id="interp49" emma:lang="ko-KR" emma:confidence="0">
                  <emma:literal>하</emma:literal>
                </emma:interpretation>
              </emma:one-of>
            </emma:emma>
          </inkml:annotationXML>
          <inkml:trace contextRef="#ctx0" brushRef="#br0" timeOffset="1116.0637">-2068 2876 30,'-50'-5'84,"11"5"-4,4-2-6,13 1-1,10-1 2,12 2-45,18 10-13,13-4-9,13 3-2,11-3 2,12 0 1,6-6-2,6 0-2,-4-4 0,-1-4-5,-5 0 0,-10-2 0,-12 2 0,-10-1-8,-9 3-16,-5 20-45,-15-18-11,-8 4-3,3-20-3,-4 6-5</inkml:trace>
          <inkml:trace contextRef="#ctx0" brushRef="#br0" timeOffset="853.0488">-1939 2713 20,'-11'-26'80,"-1"5"0,8 11-7,4 10-4,-10-9 1,25 10-41,-7 11-12,2 3-8,7 6-3,6 7 2,4 3 3,1 5 1,18 19-12,-2-5 0,2-1 3,-5-7-9,-3 0-14,-3-10-52,-7-10-5,-5-6-3,-23-25-6,-2-8-6</inkml:trace>
          <inkml:trace contextRef="#ctx0" brushRef="#br0" timeOffset="649.0368">-1740 2624 59,'-7'0'68,"-2"3"3,-1 9 3,-3 6-1,-1 6-43,0 5-3,0 6-4,0 3 0,2 3-3,1-2-5,6 1-5,1-4-3,4-4-2,0-4 1,2-5-6,2-5 0,2-3 0,-4-4 0,-2-11-4,0 0-20,0-19-25,0-2-30,-4-9-2,0-5-4,-5-10-6,2 0 3</inkml:trace>
        </inkml:traceGroup>
        <inkml:traceGroup>
          <inkml:annotationXML>
            <emma:emma xmlns:emma="http://www.w3.org/2003/04/emma" version="1.0">
              <emma:interpretation id="{64BC5F64-3D39-4C4B-AE4E-04B5C74B1AAE}" emma:medium="tactile" emma:mode="ink">
                <msink:context xmlns:msink="http://schemas.microsoft.com/ink/2010/main" type="inkWord" rotatedBoundingBox="5427,10774 6141,10742 6172,11439 5458,11471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九</emma:literal>
                </emma:interpretation>
                <emma:interpretation id="interp52" emma:lang="ko-KR" emma:confidence="0">
                  <emma:literal>代</emma:literal>
                </emma:interpretation>
                <emma:interpretation id="interp53" emma:lang="ko-KR" emma:confidence="0">
                  <emma:literal>W</emma:literal>
                </emma:interpretation>
                <emma:interpretation id="interp5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041.1168">-310 2481 4,'-7'-19'73,"-1"-4"4,1 11-6,-6-1-3,3 13-1,-1 5-39,1 16-6,-4 13-6,6 8-3,-1 13-1,-1 6 2,3 8 1,0 1-2,2-3-3,4-4-2,-1-9-8,2-6 0,0-7 0,0-10 0,0-6 0,0-9 0,0-16 0,0 0 0,0 0 0,-5-17 0,2-12 0,1-5 0,-4-11 0,3-7 0,1-3 0,0-2 0,-2 1 0,4 5 0,0 5 0,0 9 0,0 6 0,0 11 0,4 5 0,6 11 0,5 7 0,5 16 0,2 7 0,3 12 0,9 3 0,3 7 0,2 5 0,2 2 0,-1 0 0,2-5 0,3-8 0,-3-8 0,-3-5 0,-4-11 0,-4-7 0,-5-11 0,-3-10 0,-5-9 0,-6-10 0,-4-9 0,-5-6 0,-3-4 0,-2-6 0,-5-2 0,1 1 0,0-2 0,-2 5 0,4 3 0,0 6 0,4 5 0,0 6 0,5 7 0,1 2 0,7 10-12,8 13-71,-4 0-4,5 10-2,-2 0-5,3 11-2</inkml:trace>
        </inkml:traceGroup>
        <inkml:traceGroup>
          <inkml:annotationXML>
            <emma:emma xmlns:emma="http://www.w3.org/2003/04/emma" version="1.0">
              <emma:interpretation id="{5A54DC75-AE2E-4B4D-8669-99D41A7466F9}" emma:medium="tactile" emma:mode="ink">
                <msink:context xmlns:msink="http://schemas.microsoft.com/ink/2010/main" type="inkWord" rotatedBoundingBox="6298,11137 6740,11117 6754,11422 6312,11441"/>
              </emma:interpretation>
              <emma:one-of disjunction-type="recognition" id="oneOf11">
                <emma:interpretation id="interp55" emma:lang="ko-KR" emma:confidence="0">
                  <emma:literal>0</emma:literal>
                </emma:interpretation>
                <emma:interpretation id="interp56" emma:lang="ko-KR" emma:confidence="0">
                  <emma:literal>〇</emma:literal>
                </emma:interpretation>
                <emma:interpretation id="interp57" emma:lang="ko-KR" emma:confidence="0">
                  <emma:literal>ㅇ</emma:literal>
                </emma:interpretation>
                <emma:interpretation id="interp58" emma:lang="ko-KR" emma:confidence="0">
                  <emma:literal>o</emma:literal>
                </emma:interpretation>
                <emma:interpretation id="interp5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468.1412">473 2783 17,'11'-5'78,"-11"5"1,0 0 1,0 0-1,0 0-1,-13 21-42,-4 3-11,0 6-10,1 7-2,2 1-2,7 3-11,7-2 0,15-8 0,12-6 0,14-12 0,6-9 0,11-8 0,3-12 0,-4-8 0,-6-8 0,-11-5 0,-12-1 0,-16 0 0,-13 3 0,-18 5 0,-12 9 0,-10 6 0,-7 7 0,-2 8 0,-1 4 0,5 13-26,10 2-55,5 1-4,16-2-3,7-6-5,13 1-2</inkml:trace>
        </inkml:traceGroup>
        <inkml:traceGroup>
          <inkml:annotationXML>
            <emma:emma xmlns:emma="http://www.w3.org/2003/04/emma" version="1.0">
              <emma:interpretation id="{7F1814AD-A0A7-447D-A026-B6ABC75A1DBE}" emma:medium="tactile" emma:mode="ink">
                <msink:context xmlns:msink="http://schemas.microsoft.com/ink/2010/main" type="inkWord" rotatedBoundingBox="6879,11363 6943,11360 6944,11382 6880,11384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&amp;</emma:literal>
                </emma:interpretation>
                <emma:interpretation id="interp62" emma:lang="ko-KR" emma:confidence="0">
                  <emma:literal>ㅡ</emma:literal>
                </emma:interpretation>
                <emma:interpretation id="interp63" emma:lang="ko-KR" emma:confidence="0">
                  <emma:literal>-</emma:literal>
                </emma:interpretation>
                <emma:interpretation id="interp6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237.1852">1035 3027 26,'-14'0'82,"14"0"2,-9-6-3,9 6-3,-8-8-1,-23 3-52,31 5-6,0 0-9,0 0-4,0 0-5,0 0-5,0 0-12,-2 8-27,2-8-32,7 13-2,-7-13-3,19-2-6,-6-11-2</inkml:trace>
        </inkml:traceGroup>
        <inkml:traceGroup>
          <inkml:annotationXML>
            <emma:emma xmlns:emma="http://www.w3.org/2003/04/emma" version="1.0">
              <emma:interpretation id="{8A5D302D-60A4-4CD3-9581-EC3AA07FD44C}" emma:medium="tactile" emma:mode="ink">
                <msink:context xmlns:msink="http://schemas.microsoft.com/ink/2010/main" type="inkWord" rotatedBoundingBox="7733,10628 8764,10582 8807,11549 7776,11595"/>
              </emma:interpretation>
              <emma:one-of disjunction-type="recognition" id="oneOf13">
                <emma:interpretation id="interp65" emma:lang="ko-KR" emma:confidence="0">
                  <emma:literal>아</emma:literal>
                </emma:interpretation>
                <emma:interpretation id="interp66" emma:lang="ko-KR" emma:confidence="0">
                  <emma:literal>악</emma:literal>
                </emma:interpretation>
                <emma:interpretation id="interp67" emma:lang="ko-KR" emma:confidence="0">
                  <emma:literal>타</emma:literal>
                </emma:interpretation>
                <emma:interpretation id="interp68" emma:lang="ko-KR" emma:confidence="0">
                  <emma:literal>다</emma:literal>
                </emma:interpretation>
                <emma:interpretation id="interp69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3754.2148">1986 2633 8,'23'-9'62,"0"-4"6,-3 3 3,-3-6 0,3 2-34,-8 2-3,-7 1-4,-2 2-6,-3 1-5,0 8-4,-23-4-4,3 8 0,-7 9-2,-6 8 1,-2 8-1,0 7 1,2 5 0,6 5-8,7-2-2,12 4 0,11-10 0,17-3 0,14-9 0,8-10 0,8-7 0,1-9 0,2-5 0,-4-11 0,-6-4 0,-12-7 0,-13-2 0,-13-1 0,-8-5 0,-16 4 0,-9 0 0,-10 2 0,-6 3 0,-5 3 0,1 3 0,2 8 0,6 2 0,11 6-14,13 3-67,7-3-3,14 4-3,14-4-6,15 2-2</inkml:trace>
          <inkml:trace contextRef="#ctx0" brushRef="#br0" timeOffset="4286.2452">2408 2742 57,'-11'0'81,"11"0"0,0 0-4,6-1-1,11-1 1,10 2-59,9-8-7,10 0 0,4 0-1,1 2-1,0 0-6,2 2-14,-8 1-30,-9 1-37,-4-1 0,-15-1-6,-6 0-6,-11-5-2</inkml:trace>
          <inkml:trace contextRef="#ctx0" brushRef="#br0" timeOffset="4078.2333">2760 2329 26,'36'-22'71,"-8"5"3,-16 0-4,-11 2-3,-6 0 1,-14 8-46,-7 3-5,-2 4-4,-5 5 0,-2 9 0,1 10 1,4 9-2,5 9-1,4 6-1,5 12-2,7 4-6,6 6-2,3 0 0,11 0 0,2 0 0,6-3 0,0-1 0,1-7 0,-2-5 0,0-6 0,-8-7 0,0-10 0,-5-8 0,-5-11-11,-8-11-68,8-1-3,-21-26-2,10-1-5,-10-8-3</inkml:trace>
        </inkml:traceGroup>
        <inkml:traceGroup>
          <inkml:annotationXML>
            <emma:emma xmlns:emma="http://www.w3.org/2003/04/emma" version="1.0">
              <emma:interpretation id="{4BDD2E91-0373-487D-BDE3-912429B45C88}" emma:medium="tactile" emma:mode="ink">
                <msink:context xmlns:msink="http://schemas.microsoft.com/ink/2010/main" type="inkWord" rotatedBoundingBox="9409,10497 10305,10457 10336,11168 9440,11208"/>
              </emma:interpretation>
              <emma:one-of disjunction-type="recognition" id="oneOf14">
                <emma:interpretation id="interp70" emma:lang="ko-KR" emma:confidence="0">
                  <emma:literal>F</emma:literal>
                </emma:interpretation>
                <emma:interpretation id="interp71" emma:lang="ko-KR" emma:confidence="0">
                  <emma:literal>『</emma:literal>
                </emma:interpretation>
                <emma:interpretation id="interp72" emma:lang="ko-KR" emma:confidence="0">
                  <emma:literal>간</emma:literal>
                </emma:interpretation>
                <emma:interpretation id="interp73" emma:lang="ko-KR" emma:confidence="0">
                  <emma:literal>ㅁ</emma:literal>
                </emma:interpretation>
                <emma:interpretation id="interp74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5191.2969">3560 2306 33,'-21'-13'77,"4"-3"-1,6 5-3,5-4-1,11-6-1,9 11-48,16-3-7,8 4-5,19-1-3,5 0 0,13 0 0,4 0-1,5-2-3,-3 3-1,1-1-1,-8 3 1,-10 2-3,-9-3-2,-10 8-8,-15 0-11,-16 1-26,-11 12-30,-16 0-1,-9 7-5,-19-2-4,-6 8 3</inkml:trace>
          <inkml:trace contextRef="#ctx0" brushRef="#br0" timeOffset="5397.3086">3700 2539 63,'-36'31'81,"11"-5"2,12-7-4,13-10 1,8-5-4,15-4-57,11-7-9,5 0-1,14-2 0,6-1-7,2-2-2,4 2 0,-4 0 0,0 4 0,-10 0-8,-1 0-38,-4 5-32,-13-4-2,-3 1-6,-11 1-4,-3-3-1</inkml:trace>
          <inkml:trace contextRef="#ctx0" brushRef="#br0" timeOffset="4941.2826">3772 2288 11,'-12'-15'56,"-7"-1"6,8 6 5,-4 5 5,6 5-37,2 15 1,7 11 1,1 11-1,6 6-8,8 6-4,-3 7-6,4 2-5,-1 0-5,0-2-2,-3-9-4,2-5-2,-5-6 0,-1-5 0,-2-10 0,-2-8 0,0-3 0,-4-10-4,0-9-42,0-6-32,-5-10-5,-1-5-3,-7-8-5,0-5-2</inkml:trace>
        </inkml:traceGroup>
        <inkml:traceGroup>
          <inkml:annotationXML>
            <emma:emma xmlns:emma="http://www.w3.org/2003/04/emma" version="1.0">
              <emma:interpretation id="{F47C44F0-0891-45CF-90F8-3046AA24BF43}" emma:medium="tactile" emma:mode="ink">
                <msink:context xmlns:msink="http://schemas.microsoft.com/ink/2010/main" type="inkWord" rotatedBoundingBox="10067,10863 10576,10841 10589,11148 10081,11171"/>
              </emma:interpretation>
              <emma:one-of disjunction-type="recognition" id="oneOf15">
                <emma:interpretation id="interp75" emma:lang="ko-KR" emma:confidence="0">
                  <emma:literal>^</emma:literal>
                </emma:interpretation>
                <emma:interpretation id="interp76" emma:lang="ko-KR" emma:confidence="0">
                  <emma:literal>어</emma:literal>
                </emma:interpretation>
                <emma:interpretation id="interp77" emma:lang="ko-KR" emma:confidence="0">
                  <emma:literal>n</emma:literal>
                </emma:interpretation>
                <emma:interpretation id="interp78" emma:lang="ko-KR" emma:confidence="0">
                  <emma:literal>"</emma:literal>
                </emma:interpretation>
                <emma:interpretation id="interp79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5776.3304">4220 2761 18,'-16'19'75,"3"-3"2,1-3-1,5-6 2,7-7-2,0 0-35,0 0-26,0 0-2,10-10 0,6-1-1,3-6-3,5 0-4,6-5-2,3-7-3,5-3 0,-3-2 0,1 4 0,-2 1 0,1 1 0,-4 3 0,-5 3 0,1 9 0,-8 6 0,-3 7-3,-3 2 2,-1 10 2,-3 6 0,-2 6 1,1 18-2,-1-2 0,0 5-2,-1-3 2,3 0-1</inkml:trace>
        </inkml:traceGroup>
        <inkml:traceGroup>
          <inkml:annotationXML>
            <emma:emma xmlns:emma="http://www.w3.org/2003/04/emma" version="1.0">
              <emma:interpretation id="{B70F0A54-00BB-4284-9EA1-E51FC9E03A45}" emma:medium="tactile" emma:mode="ink">
                <msink:context xmlns:msink="http://schemas.microsoft.com/ink/2010/main" type="inkWord" rotatedBoundingBox="10583,11001 11030,10982 11039,11182 10592,11202"/>
              </emma:interpretation>
              <emma:one-of disjunction-type="recognition" id="oneOf16">
                <emma:interpretation id="interp80" emma:lang="ko-KR" emma:confidence="0">
                  <emma:literal>ㅡ</emma:literal>
                </emma:interpretation>
                <emma:interpretation id="interp81" emma:lang="ko-KR" emma:confidence="0">
                  <emma:literal>-</emma:literal>
                </emma:interpretation>
                <emma:interpretation id="interp82" emma:lang="ko-KR" emma:confidence="0">
                  <emma:literal>一</emma:literal>
                </emma:interpretation>
                <emma:interpretation id="interp83" emma:lang="ko-KR" emma:confidence="0">
                  <emma:literal>_</emma:literal>
                </emma:interpretation>
                <emma:interpretation id="interp8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5878.3362">4679 2757 508,'10'36'-1,"4"-10"-1,1-4-1,4-19 7,5-3-2,4-8 1,8-10-3,6-3 0,2-8 0,12 1 0,-6-11 0,5 4 0,-5-4 0</inkml:trace>
        </inkml:traceGroup>
        <inkml:traceGroup>
          <inkml:annotationXML>
            <emma:emma xmlns:emma="http://www.w3.org/2003/04/emma" version="1.0">
              <emma:interpretation id="{A618623D-4625-4062-AE9E-19E0077A3FDF}" emma:medium="tactile" emma:mode="ink">
                <msink:context xmlns:msink="http://schemas.microsoft.com/ink/2010/main" type="inkWord" rotatedBoundingBox="10771,10769 12123,10709 12144,11195 10792,11255"/>
              </emma:interpretation>
              <emma:one-of disjunction-type="recognition" id="oneOf17">
                <emma:interpretation id="interp85" emma:lang="ko-KR" emma:confidence="0">
                  <emma:literal>와</emma:literal>
                </emma:interpretation>
                <emma:interpretation id="interp86" emma:lang="ko-KR" emma:confidence="0">
                  <emma:literal>다</emma:literal>
                </emma:interpretation>
                <emma:interpretation id="interp87" emma:lang="ko-KR" emma:confidence="0">
                  <emma:literal>ㄸ</emma:literal>
                </emma:interpretation>
                <emma:interpretation id="interp88" emma:lang="ko-KR" emma:confidence="0">
                  <emma:literal>은</emma:literal>
                </emma:interpretation>
                <emma:interpretation id="interp8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8039.4599">4996 2813 13,'-9'5'18,"9"-5"12,-9 3 7,9-3 8,-11 0 26,0-3-1,11 3-26,-18-6-6,10 2-7,-4 2-11,3 0-6,-1-3-3,10 5-2,-11-6 0,11 6-2,-9-2 0,9 2-1,0 0 0,0 0-1,0 0-1,0 0 1,0 6 0,8-2-1,4 0-2,6-4-2,5 0 0,6-1 0,9-8 0,7-4 0,4-5 0,3-5 0,3-3 0,-8 0 0,-1-1 0,-7-3 0,-9 3 0,-10-3 0,-9 4 0,-7 2 0,-5-1 0,-9 2 0,-6 1 0,-4 6 0,-7-3 0,-3 8 0,-3 3 0,2 8 0,-4 7 0,-3 8 0,3 5 0,0 3 0,1 8 0,6 5 0,-1 2 0,5 2 0,2-1 0,6 1 0,7 2 0,6-4 0,7-3 0,12-5 0,8-5 0,10-8 0,8-5 0,12-11 0,10-3 0,4-7 0,5-7 0,0-5 0,0-3 0,-6 2 0,-4-3 0,-11 3 0,-8 1 0,-9 0 0,-11 4 0,-7 1 0,-7 2 0,-3 1 0,-4 0 0,-2 3 0,-1 1 0,0 9 0,-3-13 0,3 13 0,0 0 0,0 0 0,-5-8 0,5 8 0,0 0 0,0 0 0,0 0 0,0 0 0,0 0 0,0 0 0,0-11 0,0 11 0,5-19 0,0 6 0,1-3 0,2 0 0,-1-6 0,-1 2 0,-4 0 0,0 0 0,-2 3 0,0 3 0,-3 3 0,-4 0 0,-1 6 0,-3 1 0,2 4 0,-6 0 0,0 7 0,-3 5 0,1 3 0,-3 9 0,-2 7 0,2 4 0,1 5 0,5 2 0,7 1 0,7-1 0,14-7 0,12-2 0,13-12 0,10-8 0,13-10 0,3-3 0,8-4 0,-6-6 0,-2-4 0,-9 3 0,-9-4 0,-12 7 0,-13 0 0,-22 8-65,4-13-24,-12 6 0,-7 2-6,-9-3-2</inkml:trace>
        </inkml:traceGroup>
        <inkml:traceGroup>
          <inkml:annotationXML>
            <emma:emma xmlns:emma="http://www.w3.org/2003/04/emma" version="1.0">
              <emma:interpretation id="{1E420F4A-E16C-4C9B-BA48-A08A3714F785}" emma:medium="tactile" emma:mode="ink">
                <msink:context xmlns:msink="http://schemas.microsoft.com/ink/2010/main" type="inkWord" rotatedBoundingBox="12497,10364 13084,10338 13114,11014 12527,11040"/>
              </emma:interpretation>
              <emma:one-of disjunction-type="recognition" id="oneOf18">
                <emma:interpretation id="interp90" emma:lang="ko-KR" emma:confidence="0">
                  <emma:literal>v</emma:literal>
                </emma:interpretation>
                <emma:interpretation id="interp91" emma:lang="ko-KR" emma:confidence="0">
                  <emma:literal>V</emma:literal>
                </emma:interpretation>
                <emma:interpretation id="interp92" emma:lang="ko-KR" emma:confidence="0">
                  <emma:literal>Ⅴ</emma:literal>
                </emma:interpretation>
                <emma:interpretation id="interp93" emma:lang="ko-KR" emma:confidence="0">
                  <emma:literal>ⅴ</emma:literal>
                </emma:interpretation>
                <emma:interpretation id="interp9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9020.516">6616 2261 44,'-4'-25'72,"-4"0"4,4 2 0,1 1-28,0-1 1,3 6-2,0 2-14,0 0-12,0 15-9,3-13-4,-3 13-3,8 14 0,0 9-2,-1 10 0,3 8 0,3 10 1,2 6-2,4 4-2,1-2 0,6 0 0,-2-7 0,5-4 0,-4-11 0,2-8 0,-1-11 0,-1-10 0,-2-8 0,-6-7 0,1-12 0,-3-7 0,-5-3 0,1-6 0,1-3 0,-1-6 0,1-3 0,3-2 0,-1-2 0,-1 3 0,1-3 0,1 2 0,-2 3 0,-3 5 0,-1 8 0,-2 6 0,0 6 0,0 4 0,-7 17 0,12-10 0,-12 10-82,13 13-5,-7 4 0,3 6-6,-2-1 0</inkml:trace>
        </inkml:traceGroup>
        <inkml:traceGroup>
          <inkml:annotationXML>
            <emma:emma xmlns:emma="http://www.w3.org/2003/04/emma" version="1.0">
              <emma:interpretation id="{160AE34E-0089-4491-983B-134C6BC17701}" emma:medium="tactile" emma:mode="ink">
                <msink:context xmlns:msink="http://schemas.microsoft.com/ink/2010/main" type="inkWord" rotatedBoundingBox="13058,10574 13600,10550 13621,11020 13079,11044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의</emma:literal>
                </emma:interpretation>
                <emma:interpretation id="interp97" emma:lang="ko-KR" emma:confidence="0">
                  <emma:literal>어</emma:literal>
                </emma:interpretation>
                <emma:interpretation id="interp98" emma:lang="ko-KR" emma:confidence="0">
                  <emma:literal>디</emma:literal>
                </emma:interpretation>
                <emma:interpretation id="interp9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9538.5456">7398 2361 46,'16'-8'67,"-2"-4"-3,1-1 0,-3-6 1,-3-3-32,0 2-11,-3 4 1,-3 2-6,-3 0 0,-4 3 1,-11 6 1,-8 5-1,-7 9-2,-8 11 0,2 4-10,-6 9-6,5 5 0,2 5 0,5 3 0,11 0 0,10-2 0,9-5 0,5-1 0,10-10 0,10-11 0,6-9 0,4-8 0,0-7 0,3-12 0,-3-6 0,-2-11 0,-6-2 0,-8 0 0,-4-2 0,-6 4 0,-6 1 0,-3 6 0,0 3 0,-3 8 0,-1 5 0,4 13 0,0 0 0,0 0 0,4 7 0,6 12 0,2 4 0,4 7 0,3 5 0,1 4 0,0 2 0,1 1 0,-4-4 0,0 0 0,-5-9 0,0-4 0,-3-5-75,-9-20-9,21 0-2,-15-16-4,7-7-5</inkml:trace>
        </inkml:traceGroup>
        <inkml:traceGroup>
          <inkml:annotationXML>
            <emma:emma xmlns:emma="http://www.w3.org/2003/04/emma" version="1.0">
              <emma:interpretation id="{043DBA07-FCD7-4CC6-88CF-FE30BE135776}" emma:medium="tactile" emma:mode="ink">
                <msink:context xmlns:msink="http://schemas.microsoft.com/ink/2010/main" type="inkWord" rotatedBoundingBox="13688,10560 14175,10538 14193,10936 13705,10958"/>
              </emma:interpretation>
              <emma:one-of disjunction-type="recognition" id="oneOf20">
                <emma:interpretation id="interp100" emma:lang="ko-KR" emma:confidence="0">
                  <emma:literal>r</emma:literal>
                </emma:interpretation>
                <emma:interpretation id="interp101" emma:lang="ko-KR" emma:confidence="0">
                  <emma:literal>『</emma:literal>
                </emma:interpretation>
                <emma:interpretation id="interp102" emma:lang="ko-KR" emma:confidence="0">
                  <emma:literal>"</emma:literal>
                </emma:interpretation>
                <emma:interpretation id="interp103" emma:lang="ko-KR" emma:confidence="0">
                  <emma:literal>ㅂ</emma:literal>
                </emma:interpretation>
                <emma:interpretation id="interp10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9925.5677">7780 2226 61,'0'-13'72,"0"13"1,0-8 3,0 8-2,6 39-24,0-16-20,6 5-10,-4 9-3,2 6 0,-1 1-3,-1 2-7,-4-5-7,3-4 0,-3-9 0,-4-7 0,0-12 0,0-9 0,-9-9 0,5-9 0,-2-4 0,2-5 0,0-2 0,1-4 0,3-2 0,6 5 0,6 1 0,4 2 0,4 1 0,5 0 0,10 3 0,3 7 0,-2 1 0,2 4 0,0 2 0,-5 4 0,-1 5 0,-6 2 0,-3 9-31,7 6-49,-18-1-3,1 4-2,-7-7-5,3 5-1</inkml:trace>
        </inkml:traceGroup>
        <inkml:traceGroup>
          <inkml:annotationXML>
            <emma:emma xmlns:emma="http://www.w3.org/2003/04/emma" version="1.0">
              <emma:interpretation id="{EED8163E-7EF3-4F80-93C5-A3ECBFE351ED}" emma:medium="tactile" emma:mode="ink">
                <msink:context xmlns:msink="http://schemas.microsoft.com/ink/2010/main" type="inkWord" rotatedBoundingBox="14126,10496 14239,10491 14265,11083 14152,11088"/>
              </emma:interpretation>
              <emma:one-of disjunction-type="recognition" id="oneOf21">
                <emma:interpretation id="interp105" emma:lang="ko-KR" emma:confidence="0">
                  <emma:literal>i</emma:literal>
                </emma:interpretation>
                <emma:interpretation id="interp106" emma:lang="ko-KR" emma:confidence="0">
                  <emma:literal>ⅰ</emma:literal>
                </emma:interpretation>
                <emma:interpretation id="interp107" emma:lang="ko-KR" emma:confidence="0">
                  <emma:literal>「</emma:literal>
                </emma:interpretation>
                <emma:interpretation id="interp108" emma:lang="ko-KR" emma:confidence="0">
                  <emma:literal>j</emma:literal>
                </emma:interpretation>
                <emma:interpretation id="interp10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0152.5807">8305 2341 46,'-2'-10'78,"2"10"0,0 0 0,0 0-3,0 0 5,-24 15-54,24 7-6,0 6-6,1 4 0,2 6-12,-2 1-2,3 1 0,-2 1 0,0-7 0,0-4 0,2-8 0,-3-9 0,3-4 0,-2 28-41,-2-46-40,1-9-3,-1-14-5,3-7-3,-3-10-3</inkml:trace>
          <inkml:trace contextRef="#ctx0" brushRef="#br0" timeOffset="10318.5902">8279 2232 76,'-15'-22'88,"4"6"-2,-4 0-5,3 4 0,4-3-3,8 5-64,0 10-7,0 0-7,0 0 0,11 8-4,-4 5-41,5 6-33,7 0-3,0 1-3,6 2-6,0-1-2</inkml:trace>
        </inkml:traceGroup>
        <inkml:traceGroup>
          <inkml:annotationXML>
            <emma:emma xmlns:emma="http://www.w3.org/2003/04/emma" version="1.0">
              <emma:interpretation id="{19E0BFA5-9988-4D4C-873C-6819FA629385}" emma:medium="tactile" emma:mode="ink">
                <msink:context xmlns:msink="http://schemas.microsoft.com/ink/2010/main" type="inkWord" rotatedBoundingBox="14472,10612 15078,10585 15096,10986 14490,11012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의</emma:literal>
                </emma:interpretation>
                <emma:interpretation id="interp112" emma:lang="ko-KR" emma:confidence="0">
                  <emma:literal>어</emma:literal>
                </emma:interpretation>
                <emma:interpretation id="interp113" emma:lang="ko-KR" emma:confidence="0">
                  <emma:literal>이</emma:literal>
                </emma:interpretation>
                <emma:interpretation id="interp11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0782.6168">8878 2315 13,'18'-12'74,"-10"2"4,-5-3-1,-6 0-2,-9 1 2,-49 6-41,35 5-5,-1 1-8,-8 7-4,1 9-11,-5 3-8,6 12 0,4 2 0,8 2 0,9 3 0,10-1 0,4-2 0,14-5 0,12-6 0,5-12 0,7-6 0,0-6 0,3-6 0,-2-14 0,-6-8 0,-5-6 0,-7-3 0,-7-2 0,-6 1 0,-6 2 0,-2 9 0,-2 4 0,0 11 0,0 12 0,0 0 0,7 10 0,-1 10 0,6 6 0,-1 5 0,2 3 0,2 2 0,0 2 0,1-2 0,-4-1 0,2-4 0,-2-3 0,-2-9 0,0-8-62,7-3-24,-1-8 0,3-11-6,0-13-4,6-5 7</inkml:trace>
        </inkml:traceGroup>
        <inkml:traceGroup>
          <inkml:annotationXML>
            <emma:emma xmlns:emma="http://www.w3.org/2003/04/emma" version="1.0">
              <emma:interpretation id="{03D52343-2D78-4D2C-9DF9-47AC68C68B29}" emma:medium="tactile" emma:mode="ink">
                <msink:context xmlns:msink="http://schemas.microsoft.com/ink/2010/main" type="inkWord" rotatedBoundingBox="15171,10325 15590,10307 15619,10966 15201,10985"/>
              </emma:interpretation>
              <emma:one-of disjunction-type="recognition" id="oneOf23">
                <emma:interpretation id="interp115" emma:lang="ko-KR" emma:confidence="0">
                  <emma:literal>b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S</emma:literal>
                </emma:interpretation>
                <emma:interpretation id="interp118" emma:lang="ko-KR" emma:confidence="0">
                  <emma:literal>3</emma:literal>
                </emma:interpretation>
                <emma:interpretation id="interp1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1258.644">9365 2048 54,'-5'-29'83,"0"8"-1,-5 4-9,2 6 0,-1 9 2,4 7-57,0 10-4,2 13-3,-1 10-1,0 10 0,0 6-2,4 4-8,-1 2 0,1-2 0,0-5 0,0-4 0,-2-9 0,2-10 0,0-8 0,-4-6 0,4-16 0,0 0 0,-8-7 0,8-8 0,0-6 0,7-4 0,4-1 0,8-5 0,4 2 0,8 3 0,3 3 0,5 7 0,4 5 0,1 7 0,-2 4 0,-6 3 0,-3 9 0,-6 6 0,-8 7 0,-14 1 0,-5 4 0,-15 3 0,-12-1 0,-10 0 0,-3 0 0,-7-5 0,-2-6 0,1-5 0,5-7 0,8-6 0,4-3 0,12-7 0,5-8 0,9-9-68,9-2-19,6-10 1,11 1-6,5-12-4</inkml:trace>
        </inkml:traceGroup>
        <inkml:traceGroup>
          <inkml:annotationXML>
            <emma:emma xmlns:emma="http://www.w3.org/2003/04/emma" version="1.0">
              <emma:interpretation id="{228503A5-FA71-45CB-BFD9-B22E070F2ED6}" emma:medium="tactile" emma:mode="ink">
                <msink:context xmlns:msink="http://schemas.microsoft.com/ink/2010/main" type="inkWord" rotatedBoundingBox="15648,10263 15849,10254 15879,10930 15678,10939"/>
              </emma:interpretation>
              <emma:one-of disjunction-type="recognition" id="oneOf24">
                <emma:interpretation id="interp120" emma:lang="ko-KR" emma:confidence="0">
                  <emma:literal>l</emma:literal>
                </emma:interpretation>
                <emma:interpretation id="interp121" emma:lang="ko-KR" emma:confidence="0">
                  <emma:literal>1</emma:literal>
                </emma:interpretation>
                <emma:interpretation id="interp122" emma:lang="ko-KR" emma:confidence="0">
                  <emma:literal>'</emma:literal>
                </emma:interpretation>
                <emma:interpretation id="interp123" emma:lang="ko-KR" emma:confidence="0">
                  <emma:literal>구</emma:literal>
                </emma:interpretation>
                <emma:interpretation id="interp124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11507.6582">9742 1969 56,'29'-31'80,"1"11"-1,-4 9-4,-3 8-2,-6 5 3,1 16-56,-6 7-6,-2 11-3,-2 8 0,-3 4 1,2 7-8,-4 1-4,2 2 0,0-2 0,-1-5 0,2-3 0,-1-9 0,2-1 0,-4-7 0,1-5 0,-4-7-19,-2-5-61,2-6-3,0-8-3,0 0-7,-8-11-1</inkml:trace>
        </inkml:traceGroup>
        <inkml:traceGroup>
          <inkml:annotationXML>
            <emma:emma xmlns:emma="http://www.w3.org/2003/04/emma" version="1.0">
              <emma:interpretation id="{FFEA1F2E-38FC-4C00-819D-B2994E393DEB}" emma:medium="tactile" emma:mode="ink">
                <msink:context xmlns:msink="http://schemas.microsoft.com/ink/2010/main" type="inkWord" rotatedBoundingBox="15917,10504 16602,10474 16623,10960 15938,10991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오</emma:literal>
                </emma:interpretation>
                <emma:interpretation id="interp128" emma:lang="ko-KR" emma:confidence="0">
                  <emma:literal>t</emma:literal>
                </emma:interpretation>
                <emma:interpretation id="interp12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11984.6855">10026 2377 73,'0'0'82,"-8"-7"-3,8 7-2,0 0-1,4 0-2,12 3-60,8 0-8,3 1 1,13-1-1,4-2-1,6-1-1,3-1-1,2-7 0,4-3-1,-5-5-2,-4-3 0,-6-3 0,-6-2 0,-8 0 0,-6-2 0,-9 3 0,-11 0 0,-5 4 0,-15 0 0,-9 7 0,-7 5 0,-7 5 0,-5 2 0,0 12 0,-6 4 0,4 9 0,2 5 0,8 4 0,8 4 0,5 4 0,8 1 0,5-3 0,10 0 0,12-1 0,7-6 0,10-3 0,3-6 0,5-6 0,2-6 0,7-5 0,-4-3 0,-2-4 0,-2-1 0,-4-8 0,-7 0 0,-1-1 0,-4-3-68,-6-3-19,5 0-1,-4-6-4,0 3-3</inkml:trace>
        </inkml:traceGroup>
        <inkml:traceGroup>
          <inkml:annotationXML>
            <emma:emma xmlns:emma="http://www.w3.org/2003/04/emma" version="1.0">
              <emma:interpretation id="{04E4207F-4ECE-46E3-B998-681C5ED16220}" emma:medium="tactile" emma:mode="ink">
                <msink:context xmlns:msink="http://schemas.microsoft.com/ink/2010/main" type="inkWord" rotatedBoundingBox="16664,10451 17080,10433 17103,10956 16687,10975"/>
              </emma:interpretation>
              <emma:one-of disjunction-type="recognition" id="oneOf26">
                <emma:interpretation id="interp130" emma:lang="ko-KR" emma:confidence="0">
                  <emma:literal>s</emma:literal>
                </emma:interpretation>
                <emma:interpretation id="interp131" emma:lang="ko-KR" emma:confidence="0">
                  <emma:literal>S</emma:literal>
                </emma:interpretation>
                <emma:interpretation id="interp132" emma:lang="ko-KR" emma:confidence="0">
                  <emma:literal>:</emma:literal>
                </emma:interpretation>
                <emma:interpretation id="interp133" emma:lang="ko-KR" emma:confidence="0">
                  <emma:literal>’</emma:literal>
                </emma:interpretation>
                <emma:interpretation id="interp13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2383.7083">11131 2208 62,'15'-17'74,"-4"-2"2,-2 3-2,-5-3-3,-1 3-39,-4 3-2,-9 4-8,-7-1-6,-5 6-4,-4 1-3,-1 4-1,-3 9-1,3 4 0,3 6-1,8 2-1,8 4-5,8 5 0,6 0 0,12-1 0,5 2 0,8 2 0,-1-1 0,1-2 0,-1-3 0,-10-2 0,-4 0 0,-9-3 0,-7-3 0,-13-2 0,-10-3 0,-11-3 0,-7-1 0,-5 1 0,-3-5 0,6-1 0,-2-2 0,13 2 0,5 1-60,3-7-26,11 0-2,4-10-7,9-2-4</inkml:trace>
        </inkml:traceGroup>
      </inkml:traceGroup>
    </inkml:traceGroup>
    <inkml:traceGroup>
      <inkml:annotationXML>
        <emma:emma xmlns:emma="http://www.w3.org/2003/04/emma" version="1.0">
          <emma:interpretation id="{4244FBE6-BA88-4438-8D9F-6DA69A308AFD}" emma:medium="tactile" emma:mode="ink">
            <msink:context xmlns:msink="http://schemas.microsoft.com/ink/2010/main" type="paragraph" rotatedBoundingBox="10573,12145 14255,12104 14264,12925 10583,129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3CFF98B-5B02-4CC4-83B1-CF625234CD89}" emma:medium="tactile" emma:mode="ink">
              <msink:context xmlns:msink="http://schemas.microsoft.com/ink/2010/main" type="line" rotatedBoundingBox="10573,12145 14255,12104 14264,12925 10583,12966"/>
            </emma:interpretation>
          </emma:emma>
        </inkml:annotationXML>
        <inkml:traceGroup>
          <inkml:annotationXML>
            <emma:emma xmlns:emma="http://www.w3.org/2003/04/emma" version="1.0">
              <emma:interpretation id="{A0D5F736-51D4-495D-8B44-25DA9A812F6C}" emma:medium="tactile" emma:mode="ink">
                <msink:context xmlns:msink="http://schemas.microsoft.com/ink/2010/main" type="inkWord" rotatedBoundingBox="10575,12257 11362,12248 11366,12614 10579,12623"/>
              </emma:interpretation>
              <emma:one-of disjunction-type="recognition" id="oneOf27">
                <emma:interpretation id="interp135" emma:lang="ko-KR" emma:confidence="0">
                  <emma:literal>二</emma:literal>
                </emma:interpretation>
                <emma:interpretation id="interp136" emma:lang="ko-KR" emma:confidence="0">
                  <emma:literal>=</emma:literal>
                </emma:interpretation>
                <emma:interpretation id="interp137" emma:lang="ko-KR" emma:confidence="0">
                  <emma:literal>느</emma:literal>
                </emma:interpretation>
                <emma:interpretation id="interp138" emma:lang="ko-KR" emma:confidence="0">
                  <emma:literal>그</emma:literal>
                </emma:interpretation>
                <emma:interpretation id="interp1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5002.8578">4743 3963 29,'-9'-1'65,"-2"-4"11,2-3 1,1 2-27,-2-1-3,2 3-2,8 4-8,-9-5-6,9 5-9,0 0-6,5 0-5,4 4-6,13 1-5,4-1 0,8-3 0,8-1 0,8-4 0,4-1 0,4-1 0,0-2 0,-2 1 0,3-2 0,-6 5 0,-10 2 0,-8 2 0,-8 1 0,-6 4 0,-12-1-16,-9 7-31,-7 2-36,-14 0 1,-6 5-5,-11-1-2,-6 2 0</inkml:trace>
          <inkml:trace contextRef="#ctx0" brushRef="#br0" timeOffset="15208.8698">4733 4202 45,'-34'20'96,"11"-3"-2,17-8-4,16 2-5,16-5-2,14-5-65,10-1-18,8 0 0,7-2 0,6-4 0,-4 0 0,1 0 0,-7 0 0,-8 5 0,-11 1 0,-6-1-78,1 1-7,-12-4 0,5-4-7,-11-5 92,10 1-96</inkml:trace>
        </inkml:traceGroup>
        <inkml:traceGroup>
          <inkml:annotationXML>
            <emma:emma xmlns:emma="http://www.w3.org/2003/04/emma" version="1.0">
              <emma:interpretation id="{69FFA6BA-5C73-4FCC-A3F7-05D38060292C}" emma:medium="tactile" emma:mode="ink">
                <msink:context xmlns:msink="http://schemas.microsoft.com/ink/2010/main" type="inkWord" rotatedBoundingBox="11943,12168 12459,12163 12468,12945 11951,12951"/>
              </emma:interpretation>
              <emma:one-of disjunction-type="recognition" id="oneOf28">
                <emma:interpretation id="interp140" emma:lang="ko-KR" emma:confidence="0">
                  <emma:literal>力</emma:literal>
                </emma:interpretation>
                <emma:interpretation id="interp141" emma:lang="ko-KR" emma:confidence="0">
                  <emma:literal>n</emma:literal>
                </emma:interpretation>
                <emma:interpretation id="interp142" emma:lang="ko-KR" emma:confidence="0">
                  <emma:literal>커</emma:literal>
                </emma:interpretation>
                <emma:interpretation id="interp143" emma:lang="ko-KR" emma:confidence="0">
                  <emma:literal>刀</emma:literal>
                </emma:interpretation>
                <emma:interpretation id="interp144" emma:lang="ko-KR" emma:confidence="0">
                  <emma:literal>刃</emma:literal>
                </emma:interpretation>
              </emma:one-of>
            </emma:emma>
          </inkml:annotationXML>
          <inkml:trace contextRef="#ctx0" brushRef="#br0" timeOffset="15959.9129">6141 3927 32,'3'-21'66,"1"0"7,1 1 1,-2 4-30,2 2-4,-5 14-3,0 0-1,6 10-7,-6 18-4,0 13-5,-6 12-3,1 12-17,1 18 18,-7 1-18,3 1 0,-1-4 0,3-7 0,-6-13 0,7-12 0,-6-17 0,1-17 0,1-15 0,-1-10 0,2-14 0,3-12 0,-1-8 0,5-8 0,1-8 0,5-6 0,8 1 0,6-6 0,5 4 0,6 2 0,2 5 0,6 5 0,4 12 0,3 9 0,-2 10 0,2 14 0,-3 10 0,-6 18 0,-6 10 0,-3 15 0,-7 14 0,-8 25 0,-5 1 0,-3-2 0,-4-5 0,-3-3 0,-5-9 0,-2-9 0,-1-18 0,0-24 0,-1-10 0,4-2 0,-2-5 0,-2-12-78,12-2-9,3-8-1,7 3-5,0-9-4</inkml:trace>
        </inkml:traceGroup>
        <inkml:traceGroup>
          <inkml:annotationXML>
            <emma:emma xmlns:emma="http://www.w3.org/2003/04/emma" version="1.0">
              <emma:interpretation id="{F68768B0-C876-4C6D-A878-57BBAA40B5EB}" emma:medium="tactile" emma:mode="ink">
                <msink:context xmlns:msink="http://schemas.microsoft.com/ink/2010/main" type="inkWord" rotatedBoundingBox="12669,12491 13203,12485 13204,12568 12670,12574"/>
              </emma:interpretation>
              <emma:one-of disjunction-type="recognition" id="oneOf29">
                <emma:interpretation id="interp145" emma:lang="ko-KR" emma:confidence="0">
                  <emma:literal>-</emma:literal>
                </emma:interpretation>
                <emma:interpretation id="interp146" emma:lang="ko-KR" emma:confidence="0">
                  <emma:literal>ㅡ</emma:literal>
                </emma:interpretation>
                <emma:interpretation id="interp147" emma:lang="ko-KR" emma:confidence="0">
                  <emma:literal>一</emma:literal>
                </emma:interpretation>
                <emma:interpretation id="interp148" emma:lang="ko-KR" emma:confidence="0">
                  <emma:literal>~</emma:literal>
                </emma:interpretation>
                <emma:interpretation id="interp14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16215.9275">6761 4195 75,'11'14'89,"-11"-14"-3,15 10-5,-2-10-1,10 0 1,3 0-65,14-2-13,8-3-3,4 1 0,7-1 0,-4-1 0,-2 5 0,-7-4 0,-6 1 0,-14 3 0,-8-2 0,-9 2 0,-9 1 0,0-9-42,0 9-40,-5-11-3,5 11-4,-3-22-3,5 13-2</inkml:trace>
        </inkml:traceGroup>
        <inkml:traceGroup>
          <inkml:annotationXML>
            <emma:emma xmlns:emma="http://www.w3.org/2003/04/emma" version="1.0">
              <emma:interpretation id="{2870F9D1-CE56-4556-AEDA-E85BB8E7B714}" emma:medium="tactile" emma:mode="ink">
                <msink:context xmlns:msink="http://schemas.microsoft.com/ink/2010/main" type="inkWord" rotatedBoundingBox="13563,12112 14255,12104 14264,12887 13571,12894"/>
              </emma:interpretation>
              <emma:one-of disjunction-type="recognition" id="oneOf30">
                <emma:interpretation id="interp150" emma:lang="ko-KR" emma:confidence="0">
                  <emma:literal>긍</emma:literal>
                </emma:interpretation>
                <emma:interpretation id="interp151" emma:lang="ko-KR" emma:confidence="0">
                  <emma:literal>』</emma:literal>
                </emma:interpretation>
                <emma:interpretation id="interp152" emma:lang="ko-KR" emma:confidence="0">
                  <emma:literal>÷</emma:literal>
                </emma:interpretation>
                <emma:interpretation id="interp153" emma:lang="ko-KR" emma:confidence="0">
                  <emma:literal>마</emma:literal>
                </emma:interpretation>
                <emma:interpretation id="interp15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7719.0134">7761 3995 62,'0'-8'73,"0"-1"-3,0 9 2,0 0-28,6-2-4,0 13-3,-2 11-8,1 12-5,-3 11-3,3 12 0,-5 2-3,0 5-18,-3-4 0,2 0 0,-8-9 0,3-7 0,-1-17 0,-2-8 0,2-9 0,7-10 0,-15-5 0,9-13 0,-1-4 0,3-8 0,-2-10 0,5-5 0,1-5 0,4-5 0,7 3 0,5-2 0,8 1 0,6-1 0,9 9 0,3 7 0,8 6 0,5 9 0,-1 5 0,2 6 0,-3 8 0,-5 4 0,-5 2 0,-5 6 0,-10 4 0,-3 1 0,-13 2 0,-1 3-9,-9 1-72,-2-4-1,0 0-4,-6-8-5,6-7-4</inkml:trace>
          <inkml:trace contextRef="#ctx0" brushRef="#br0" timeOffset="19543.1178">7761 4278 27,'0'0'50,"-11"0"7,11 0-25,0 0 5,0 0 0,0 0 0,0 0-3,0 0-1,0 0-5,0 0-2,0 0-4,0 0-4,0 0-1,0 0-2,0 0-3,-4-4-3,4 4-2,-2-13-2,2 4-1,-2-5 0,-1-3-4,3-2 0,-3 0 0,3-3 0,-1-1 0,1 0 0,0-4 0,0 6-2,0-1 2,0-2 2,-3 0-2,3 3 0,-2-2 0,-1 5 0,-3 0 0,4 2 0,-2 2 0,1 3 0,0 2 0,-2 1 0,5 8 0,-7-9 0,7 9 0,0 0 0,-8-9 0,8 9 0,0 0 0,-9-4 0,9 4 0,0 0 0,0 0 0,0 0 0,0 0 0,-9-7 0,9 7 0,0 0 0,0 0 0,0 0 0,-9-11 0,9 11 0,0 0 0,0 0 0,0 0 0,0 0 0,0 0 0,0 0 0,0-10 0,0 10 0,0 0 0,-3-13 0,3 13 0,0-12 0,0 12 0,-2-10 0,2 10 0,-2-9 0,2 9 0,0 0 0,-1-8 0,1 8 0,0 0 0,0 0 0,0 0 0,0 0 0,0 0 0,0 0 0,0 0 0,0 0 0,0 0 0,0 0 0,0 0 0,0 0 0,0 0 0,0 0 0,4 9 0,-4-9 0,7 15 0,-6-6 0,3 6 0,-4 2-39,0-3-41,0 2-4,0-16-3,0 18-6,0-18 0</inkml:trace>
        </inkml:traceGroup>
      </inkml:traceGroup>
    </inkml:traceGroup>
    <inkml:traceGroup>
      <inkml:annotationXML>
        <emma:emma xmlns:emma="http://www.w3.org/2003/04/emma" version="1.0">
          <emma:interpretation id="{3C3C71C4-1A82-48FE-9CF4-0F419E9C7400}" emma:medium="tactile" emma:mode="ink">
            <msink:context xmlns:msink="http://schemas.microsoft.com/ink/2010/main" type="paragraph" rotatedBoundingBox="10597,14185 21050,14148 21060,16822 10607,168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3AEE1E-E979-48C3-AB99-D36A7B544C11}" emma:medium="tactile" emma:mode="ink">
              <msink:context xmlns:msink="http://schemas.microsoft.com/ink/2010/main" type="line" rotatedBoundingBox="10597,14185 19643,14153 19646,15198 10601,15230"/>
            </emma:interpretation>
          </emma:emma>
        </inkml:annotationXML>
        <inkml:traceGroup>
          <inkml:annotationXML>
            <emma:emma xmlns:emma="http://www.w3.org/2003/04/emma" version="1.0">
              <emma:interpretation id="{E88B4714-ABBE-4334-B490-1FBE98546C41}" emma:medium="tactile" emma:mode="ink">
                <msink:context xmlns:msink="http://schemas.microsoft.com/ink/2010/main" type="inkWord" rotatedBoundingBox="10598,14462 11256,14459 11257,14819 10600,14821"/>
              </emma:interpretation>
              <emma:one-of disjunction-type="recognition" id="oneOf31">
                <emma:interpretation id="interp155" emma:lang="ko-KR" emma:confidence="0">
                  <emma:literal>=</emma:literal>
                </emma:interpretation>
                <emma:interpretation id="interp156" emma:lang="ko-KR" emma:confidence="0">
                  <emma:literal>二</emma:literal>
                </emma:interpretation>
                <emma:interpretation id="interp157" emma:lang="ko-KR" emma:confidence="0">
                  <emma:literal>느</emma:literal>
                </emma:interpretation>
                <emma:interpretation id="interp158" emma:lang="ko-KR" emma:confidence="0">
                  <emma:literal>ㄷ</emma:literal>
                </emma:interpretation>
                <emma:interpretation id="interp15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22847.3068">4785 6350 51,'-37'32'85,"8"-5"1,9-5-2,12-7-1,8-15-2,21 14-58,10-8-5,10-6-18,15 0 0,4-2 0,7-6 0,0-3 0,-3 1 0,-5-2 0,-4 2 0,-13 0 0,-7 3-7,0-3-75,-20 4-2,-6-2-2,-9-3-7,0 0-2</inkml:trace>
          <inkml:trace contextRef="#ctx0" brushRef="#br0" timeOffset="22633.2946">4784 6134 17,'-13'1'83,"-2"0"4,5-1-2,-2-1-4,4-6-1,8 7-44,0-10-12,0 10-8,19-8-14,0 5-2,8 3 0,5 0 0,9 0 0,1 0 0,1 2 0,4-1 0,-3 1 0,-1-2 0,-2 0 0,-5 0 0,-3 0 0,-8 0 0,-3 0-20,-8 0-32,-14 0-31,0 0-1,0 0-3,-18 15-4,-10-9 3</inkml:trace>
        </inkml:traceGroup>
        <inkml:traceGroup>
          <inkml:annotationXML>
            <emma:emma xmlns:emma="http://www.w3.org/2003/04/emma" version="1.0">
              <emma:interpretation id="{475A953E-9322-46A9-8416-5218B00EE5C3}" emma:medium="tactile" emma:mode="ink">
                <msink:context xmlns:msink="http://schemas.microsoft.com/ink/2010/main" type="inkWord" rotatedBoundingBox="12112,15148 12141,14167 12843,14187 12814,15169"/>
              </emma:interpretation>
              <emma:one-of disjunction-type="recognition" id="oneOf32">
                <emma:interpretation id="interp160" emma:lang="ko-KR" emma:confidence="0">
                  <emma:literal>d</emma:literal>
                </emma:interpretation>
                <emma:interpretation id="interp161" emma:lang="ko-KR" emma:confidence="0">
                  <emma:literal>의</emma:literal>
                </emma:interpretation>
                <emma:interpretation id="interp162" emma:lang="ko-KR" emma:confidence="0">
                  <emma:literal>a</emma:literal>
                </emma:interpretation>
                <emma:interpretation id="interp163" emma:lang="ko-KR" emma:confidence="0">
                  <emma:literal>다</emma:literal>
                </emma:interpretation>
                <emma:interpretation id="interp16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3832.3632">6505 6336 51,'0'12'78,"4"-1"2,-4-11-3,11 8-2,-2-3-37,0-5-7,0 0-8,3 0-8,-2-9-4,1-3-4,-2-1-2,-1-7-1,-2-5-2,-4-1 0,-2-5-1,-4 0 0,-7 2 0,-5-1 0,-6 8 0,-2 3-2,-6 10 1,-2 9 1,-2 11 1,-7 16 1,2 13-1,3 10-2,2 10 0,5 10 0,8 2 0,6 3 0,8-6 0,7-5 0,12-11 0,10-10 0,5-10 0,11-19 0,1-8 0,7-8 0,4-18 0,-4-10 0,-4-10 0,-7-10 0,-2-5 0,-9-5 0,-5-7 0,-7-3 0,-5 0 0,-6-3 0,2 6 0,-3 0 0,0 6 0,-3 4 0,-2 6 0,0 7 0,-1 10 0,2 10 0,0 7 0,4 17 0,-8 0 0,5 21 0,1 17 0,-3 16 0,3 15 0,0 11 0,2 11 0,4 7 0,9-1 0,3 0 0,4-10 0,5-12 0,3-11 0,4-16 0,-3-14 0,-1-11 0,24-10-62,-36-16-25,0-11-2,-9-11-5,-2-2-5</inkml:trace>
        </inkml:traceGroup>
        <inkml:traceGroup>
          <inkml:annotationXML>
            <emma:emma xmlns:emma="http://www.w3.org/2003/04/emma" version="1.0">
              <emma:interpretation id="{3C88E9AA-9442-449B-AAA0-9FB320109054}" emma:medium="tactile" emma:mode="ink">
                <msink:context xmlns:msink="http://schemas.microsoft.com/ink/2010/main" type="inkWord" rotatedBoundingBox="13061,14469 13074,15087 12966,15090 12952,14471"/>
              </emma:interpretation>
              <emma:one-of disjunction-type="recognition" id="oneOf33">
                <emma:interpretation id="interp165" emma:lang="ko-KR" emma:confidence="0">
                  <emma:literal>i</emma:literal>
                </emma:interpretation>
                <emma:interpretation id="interp166" emma:lang="ko-KR" emma:confidence="0">
                  <emma:literal>0</emma:literal>
                </emma:interpretation>
                <emma:interpretation id="interp167" emma:lang="ko-KR" emma:confidence="0">
                  <emma:literal>ⅰ</emma:literal>
                </emma:interpretation>
                <emma:interpretation id="interp168" emma:lang="ko-KR" emma:confidence="0">
                  <emma:literal>r</emma:literal>
                </emma:interpretation>
                <emma:interpretation id="interp16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4205.3845">7067 6261 14,'8'-8'79,"3"7"4,-11 1 0,0 0-1,0 18 0,-2 6-46,-7 15-7,1 6-9,1 8-17,1 0-3,6 5 0,0-7 0,9-5 0,0-7 0,3-10 0,-2-10 0,2-11 0,-3-9 0,1-12-11,-3-9-72,-5-10-3,1-9-3,-3-11-6,0-6-3</inkml:trace>
          <inkml:trace contextRef="#ctx0" brushRef="#br0" timeOffset="24370.3939">7130 6146 27,'-11'-7'86,"2"1"-1,-3 1-2,1 1-6,0 0 0,3 0-49,8 4-9,-4 8-11,4-1-9,5 11-16,6 3-57,4 1-3,4-4-3,0 0-6,3-1-4</inkml:trace>
        </inkml:traceGroup>
        <inkml:traceGroup>
          <inkml:annotationXML>
            <emma:emma xmlns:emma="http://www.w3.org/2003/04/emma" version="1.0">
              <emma:interpretation id="{CAE91D18-E486-4291-A5CE-F71F9B52836A}" emma:medium="tactile" emma:mode="ink">
                <msink:context xmlns:msink="http://schemas.microsoft.com/ink/2010/main" type="inkWord" rotatedBoundingBox="13198,14625 13845,14520 13920,14975 13273,15081"/>
              </emma:interpretation>
              <emma:one-of disjunction-type="recognition" id="oneOf34">
                <emma:interpretation id="interp170" emma:lang="ko-KR" emma:confidence="0">
                  <emma:literal>m</emma:literal>
                </emma:interpretation>
                <emma:interpretation id="interp171" emma:lang="ko-KR" emma:confidence="0">
                  <emma:literal>머</emma:literal>
                </emma:interpretation>
                <emma:interpretation id="interp172" emma:lang="ko-KR" emma:confidence="0">
                  <emma:literal>미</emma:literal>
                </emma:interpretation>
                <emma:interpretation id="interp173" emma:lang="ko-KR" emma:confidence="0">
                  <emma:literal>메</emma:literal>
                </emma:interpretation>
                <emma:interpretation id="interp174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25086.4349">7418 6276 24,'0'0'82,"-13"0"-1,13 0 2,-19 11-2,11 3 1,-2 8-48,5 9-11,-2 11-4,4 2-17,1 3-2,2 4 0,0-9 0,1 3 0,3-15 0,-1-3 0,-2-10 0,2-8 0,-3-9 0,1-13 0,-1-4 0,2-13 0,0-3 0,1-11 0,4-1 0,-2-2 0,7 1 0,3 2 0,3 3 0,2 6 0,3 4 0,3 12 0,-2 8 0,1 8 0,-2 3 0,-6 16 0,-2 14 0,-4 6 0,-6 22 0,-6-1 0,-3-2 0,-2-9 0,4-7 0,-8-15 0,10-12 0,0-12 0,0-25 0,4-15 0,6-7 0,3 1 0,5-3 0,4-1 0,2 2 0,0 3 0,7 9 0,1 9 0,-4 10 0,-1 8 0,-3 7 0,-1 6 0,-2 14 0,-4 6 0,-2 8 0,-4 4 0,-2 4 0,0 1 0,0 4 0,-4-1 0,1-5 0,-3-3 0,-1-5 0,0-8 0,-1-3 0,0-9 0,-1-43-45,0 32-41,0-9-2,3-1-3,-2-10-4,7 1-3</inkml:trace>
        </inkml:traceGroup>
        <inkml:traceGroup>
          <inkml:annotationXML>
            <emma:emma xmlns:emma="http://www.w3.org/2003/04/emma" version="1.0">
              <emma:interpretation id="{C8C66358-0390-4047-8444-8B6A530BB597}" emma:medium="tactile" emma:mode="ink">
                <msink:context xmlns:msink="http://schemas.microsoft.com/ink/2010/main" type="inkWord" rotatedBoundingBox="14155,14516 14708,14732 14538,15168 13985,14952"/>
              </emma:interpretation>
              <emma:one-of disjunction-type="recognition" id="oneOf35">
                <emma:interpretation id="interp175" emma:lang="ko-KR" emma:confidence="0">
                  <emma:literal>e</emma:literal>
                </emma:interpretation>
                <emma:interpretation id="interp176" emma:lang="ko-KR" emma:confidence="0">
                  <emma:literal>으</emma:literal>
                </emma:interpretation>
                <emma:interpretation id="interp177" emma:lang="ko-KR" emma:confidence="0">
                  <emma:literal>오</emma:literal>
                </emma:interpretation>
                <emma:interpretation id="interp178" emma:lang="ko-KR" emma:confidence="0">
                  <emma:literal>요</emma:literal>
                </emma:interpretation>
                <emma:interpretation id="interp17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5515.4594">8146 6426 44,'0'8'83,"0"-8"-3,-8 6 2,8-6-3,0 0 0,0 18-57,11-7-7,5 2-3,11-4-3,4 1-3,11-4-6,3-3 0,5-3 0,-1-10 0,0-6 0,-8-7 0,-3-5 0,-7-1 0,-12-3 0,-8 4 0,-11 3 0,-13 4 0,-12 7 0,-10 6 0,-4 7 0,-4 4 0,-3 10 0,1 7 0,4 4 0,8 3 0,11 11 0,7 2 0,11 5 0,4-3 0,12 5 0,13-5 0,4-3 0,6-6 0,1-10 0,3-5 0,3-7 0,-2-7 0,4-4 0,-1-10-65,-8-11-24,0-2 0,-9-12-6,0 2-4</inkml:trace>
        </inkml:traceGroup>
        <inkml:traceGroup>
          <inkml:annotationXML>
            <emma:emma xmlns:emma="http://www.w3.org/2003/04/emma" version="1.0">
              <emma:interpretation id="{5E43133E-6B4B-46F0-AA0A-F48467B2117F}" emma:medium="tactile" emma:mode="ink">
                <msink:context xmlns:msink="http://schemas.microsoft.com/ink/2010/main" type="inkWord" rotatedBoundingBox="14448,14766 15028,14378 15311,14801 14732,15190"/>
              </emma:interpretation>
              <emma:one-of disjunction-type="recognition" id="oneOf36">
                <emma:interpretation id="interp180" emma:lang="ko-KR" emma:confidence="0">
                  <emma:literal>N</emma:literal>
                </emma:interpretation>
                <emma:interpretation id="interp181" emma:lang="ko-KR" emma:confidence="0">
                  <emma:literal>』</emma:literal>
                </emma:interpretation>
                <emma:interpretation id="interp182" emma:lang="ko-KR" emma:confidence="0">
                  <emma:literal>∞</emma:literal>
                </emma:interpretation>
                <emma:interpretation id="interp183" emma:lang="ko-KR" emma:confidence="0">
                  <emma:literal>w</emma:literal>
                </emma:interpretation>
                <emma:interpretation id="interp18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5998.4871">8758 6359 54,'0'-8'73,"0"8"4,0 0 4,0 12-1,0 5-37,0 8-11,0 7-7,-1 9 0,1 0-6,-5 5-17,5-2-2,0-5 0,0-3 0,0-11 0,0-5 0,0-20 0,0 0 0,-2-5 0,-2-16 0,-3-11 0,-1-6 0,1-5 0,2-5 0,2 3 0,0 4 0,3 5 0,0 6 0,4 12 0,4 11 0,5 7 0,3 9 0,4 10 0,4 6 0,9 3 0,2 7 0,8-4 0,-2-3 0,2 2 0,1-10 0,-5-3 0,-4-8 0,-7-9 0,-5-8 0,-8-9 0,-5-6 0,-9-7 0,-1-7 0,-7-4 0,-3-1 0,-3-3 0,0 1 0,2-8 0,2 7 0,3 0-71,3-2-15,3 5 0,0 1-5,3 7-5</inkml:trace>
        </inkml:traceGroup>
        <inkml:traceGroup>
          <inkml:annotationXML>
            <emma:emma xmlns:emma="http://www.w3.org/2003/04/emma" version="1.0">
              <emma:interpretation id="{09754F6C-8936-40B7-B420-0F0F7A337199}" emma:medium="tactile" emma:mode="ink">
                <msink:context xmlns:msink="http://schemas.microsoft.com/ink/2010/main" type="inkWord" rotatedBoundingBox="15106,15009 15414,14406 15820,14613 15512,15216"/>
              </emma:interpretation>
              <emma:one-of disjunction-type="recognition" id="oneOf37">
                <emma:interpretation id="interp185" emma:lang="ko-KR" emma:confidence="0">
                  <emma:literal>S</emma:literal>
                </emma:interpretation>
                <emma:interpretation id="interp186" emma:lang="ko-KR" emma:confidence="0">
                  <emma:literal>s</emma:literal>
                </emma:interpretation>
                <emma:interpretation id="interp187" emma:lang="ko-KR" emma:confidence="0">
                  <emma:literal>5</emma:literal>
                </emma:interpretation>
                <emma:interpretation id="interp188" emma:lang="ko-KR" emma:confidence="0">
                  <emma:literal>8</emma:literal>
                </emma:interpretation>
                <emma:interpretation id="interp18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6765.5308">9689 6236 23,'15'-12'62,"-5"-1"8,-1 0 2,-5 2-26,-4 0-4,0 11-2,-8-16-3,-10 16-6,-9 6-6,-7 5-4,-7 9-3,-7 2-3,0 5-6,0 4-9,3 2 0,7-3 0,11-3 0,12 1 0,15-6 0,18-3 0,16-2 0,12-4 0,8 3 0,4-2 0,0 0 0,-4 2 0,-9 0 0,-15 3 0,-18 0 0,-15 3 0,-20-2 0,-15-2 0,-10 2 0,-8-5 0,-2 0 0,-2-6 0,10 1 0,10-5 0,14-2 0,10-3 0,16 0-84,15-13-1,13-5-3,11-7-7,6-2-2</inkml:trace>
        </inkml:traceGroup>
        <inkml:traceGroup>
          <inkml:annotationXML>
            <emma:emma xmlns:emma="http://www.w3.org/2003/04/emma" version="1.0">
              <emma:interpretation id="{CC1FE600-7D09-4C2F-919D-4F33C8D6B05A}" emma:medium="tactile" emma:mode="ink">
                <msink:context xmlns:msink="http://schemas.microsoft.com/ink/2010/main" type="inkWord" rotatedBoundingBox="15666,14377 17672,14492 17635,15141 15629,15027"/>
              </emma:interpretation>
              <emma:one-of disjunction-type="recognition" id="oneOf38">
                <emma:interpretation id="interp190" emma:lang="ko-KR" emma:confidence="0">
                  <emma:literal>에</emma:literal>
                </emma:interpretation>
                <emma:interpretation id="interp191" emma:lang="ko-KR" emma:confidence="0">
                  <emma:literal>÷</emma:literal>
                </emma:interpretation>
                <emma:interpretation id="interp192" emma:lang="ko-KR" emma:confidence="0">
                  <emma:literal>페</emma:literal>
                </emma:interpretation>
                <emma:interpretation id="interp193" emma:lang="ko-KR" emma:confidence="0">
                  <emma:literal>∞</emma:literal>
                </emma:interpretation>
                <emma:interpretation id="interp194" emma:lang="ko-KR" emma:confidence="0">
                  <emma:literal>ㄼ</emma:literal>
                </emma:interpretation>
              </emma:one-of>
            </emma:emma>
          </inkml:annotationXML>
          <inkml:trace contextRef="#ctx0" brushRef="#br0" timeOffset="27782.5891">9766 6622 48,'-4'18'85,"-4"-2"2,-2-3-3,10-13-3,-9 4-2,-5-8-56,20-8-9,9-7-4,8-3-10,9-6 0,3-4 0,6-4 0,-2 0 0,-1-1 0,-3 2 0,-5 5 0,-10 2 0,-5 9 0,-7 3-2,-5 8 4,-3 8-2,-8 5 0,-4 12 0,-2 8 0,2 6 0,1 8 0,3 4 0,4 3 0,4-6 0,11 3 0,10-9 0,8-7 0,6-6 0,7-15 0,3-6 0,2-9 0,2-14 0,-3-8 0,0-8 0,-9-5 0,-3-2 0,-7 0 0,-6 4 0,-6 1 0,-6 12 0,-4 6 0,-2 5 0,-3 18 0,0 0 0,0 0 0,0 14 0,0 7 0,0 5 0,0 5 0,3 6 0,5-1 0,5 3 0,6-5 0,8-3 0,6-5 0,2-6 0,3-7 0,-1-7 0,-1-6 0,-6-10 0,-9-8 0,-10-3 0,-11-5 0,-9 0 0,-11-2 0,-6 1 0,-3 0 0,-4 5 0,4 2 0,5 1 0,9-1 0,11 5 0,8 1 0,12 0 0,10 0 0,6 1 0,8 3 0,2 4 0,1 5 0,-3 1 0,-3 9 0,-5 8 0,-2 5 0,-7 6 0,-3 5 0,-6 9 0,-3-3 0,-3 0 0,-1-3 0,-5-4 0,2-3 0,1-9 0,-3-5 0,-2-15 0,11 2 0,-4-7 0,5-11 0,2-6 0,2-8 0,4-5 0,7-4 0,3-1 0,1 3 0,4 1 0,-2 6 0,2 8 0,-5 10 0,-3 7 0,-2 6 0,-4 12 0,-1 4 0,-2 9 0,1 3 0,-1 4 0,4-1 0,1 3 0,1-1 0,1-3 0,1-4 0,-1-3 0,-3-2 0,-6-6 0,0-4 0,-5-8 0,-11-4 0,0 0 0,0-13-55,-13-3-31,-13-7-3,-2-3-4,-18-11-6,-3 2 10</inkml:trace>
          <inkml:trace contextRef="#ctx0" brushRef="#br0" timeOffset="27996.6013">10229 6067 68,'-48'-7'87,"9"2"-6,12-1-4,5 3-1,10-2-3,12 5-65,0 0-2,0 8-6,7 5-7,2-4-18,5 4-47,2-1-3,-2-2-3,6-3-6,-5-6-3</inkml:trace>
        </inkml:traceGroup>
        <inkml:traceGroup>
          <inkml:annotationXML>
            <emma:emma xmlns:emma="http://www.w3.org/2003/04/emma" version="1.0">
              <emma:interpretation id="{AAD98361-3DBD-4201-9648-73318EF3E5F6}" emma:medium="tactile" emma:mode="ink">
                <msink:context xmlns:msink="http://schemas.microsoft.com/ink/2010/main" type="inkWord" rotatedBoundingBox="18520,14157 19643,14153 19646,15198 18524,15202"/>
              </emma:interpretation>
              <emma:one-of disjunction-type="recognition" id="oneOf39">
                <emma:interpretation id="interp195" emma:lang="ko-KR" emma:confidence="0">
                  <emma:literal>o</emma:literal>
                </emma:interpretation>
                <emma:interpretation id="interp196" emma:lang="ko-KR" emma:confidence="0">
                  <emma:literal>〇</emma:literal>
                </emma:interpretation>
                <emma:interpretation id="interp197" emma:lang="ko-KR" emma:confidence="0">
                  <emma:literal>.</emma:literal>
                </emma:interpretation>
                <emma:interpretation id="interp198" emma:lang="ko-KR" emma:confidence="0">
                  <emma:literal>°</emma:literal>
                </emma:interpretation>
                <emma:interpretation id="interp19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28638.6381">12918 6172 4,'-28'-4'21,"4"-36"28,10 36 12,5-4 2,9 8-21,-6-13 2,6 13-3,0 0-8,0 0-1,0 0-3,-16 25-1,-11 4-2,-7 11-7,-4 6-4,3 3-11,0 4-4,11 2 0,10-10 0,18-6 0,24-13 0,17-10 0,12-12 0,8-7 0,3-14 0,-5-8 0,-6-7 0,-14-8 0,-13-3 0,-16-1 0,-14-2 0,-17 6 0,-14 1 0,-13 5 0,-11 6 0,-3 7 0,-3 4 0,6 9 0,3 5 0,12 3 0,7 6 0,23 3-13,6 5-68,18-5-4,23 0-2,9-7-3,13 0-3</inkml:trace>
          <inkml:trace contextRef="#ctx0" brushRef="#br0" timeOffset="28300.6187">13113 6192 0,'-25'0'0,"-7"-3"0,-3-1 0</inkml:trace>
        </inkml:traceGroup>
        <inkml:traceGroup>
          <inkml:annotationXML>
            <emma:emma xmlns:emma="http://www.w3.org/2003/04/emma" version="1.0">
              <emma:interpretation id="{A662B70C-0EE8-4279-8FE5-ED65F901736C}" emma:medium="tactile" emma:mode="ink">
                <msink:context xmlns:msink="http://schemas.microsoft.com/ink/2010/main" type="inkWord" rotatedBoundingBox="18917,15159 19004,14119 19686,14176 19599,15216"/>
              </emma:interpretation>
              <emma:one-of disjunction-type="recognition" id="oneOf40">
                <emma:interpretation id="interp200" emma:lang="ko-KR" emma:confidence="0">
                  <emma:literal>f</emma:literal>
                </emma:interpretation>
                <emma:interpretation id="interp201" emma:lang="ko-KR" emma:confidence="0">
                  <emma:literal>8</emma:literal>
                </emma:interpretation>
                <emma:interpretation id="interp202" emma:lang="ko-KR" emma:confidence="0">
                  <emma:literal>+</emma:literal>
                </emma:interpretation>
                <emma:interpretation id="interp203" emma:lang="ko-KR" emma:confidence="0">
                  <emma:literal>t</emma:literal>
                </emma:interpretation>
                <emma:interpretation id="interp204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28950.6559">13461 6017 0,'60'-28'69,"-10"-3"3,-13 0 0,-12 0-1,-16 2 0,-15 0-43,-16 11-2,-16 4-6,-5 9-2,-5 3-2,2 4-2,2 10-1,3 10-1,13 11-3,9 10-9,11 11 0,8 7 0,2 12 0,12 9 0,2 5 0,4 3 0,2-3 0,0-2 0,-2-7 0,-2-8 0,-1-15 0,-3-11 0,-2-9 0,-8-15 0,-3-8 0,-5-12-11,-11-9-73,-1-10-2,-8-10-2,-2-5-5,-6-11-4</inkml:trace>
          <inkml:trace contextRef="#ctx0" brushRef="#br0" timeOffset="29130.6662">13107 6393 48,'-26'-28'88,"6"5"-2,10 4-3,9 4-1,12-2-2,12 8-53,12 6-10,7 2-17,14 1 0,7 1 0,7 4 0,-1-2 0,1 4 0,-6-3 0,-4 4-70,-8-1-13,-17-3 0,-9-2-7,-16-2-7</inkml:trace>
        </inkml:traceGroup>
      </inkml:traceGroup>
      <inkml:traceGroup>
        <inkml:annotationXML>
          <emma:emma xmlns:emma="http://www.w3.org/2003/04/emma" version="1.0">
            <emma:interpretation id="{50A63A2F-5D8A-4D80-9B80-B725D3126F63}" emma:medium="tactile" emma:mode="ink">
              <msink:context xmlns:msink="http://schemas.microsoft.com/ink/2010/main" type="line" rotatedBoundingBox="16222,15666 21051,15619 21062,16807 16234,16854"/>
            </emma:interpretation>
          </emma:emma>
        </inkml:annotationXML>
        <inkml:traceGroup>
          <inkml:annotationXML>
            <emma:emma xmlns:emma="http://www.w3.org/2003/04/emma" version="1.0">
              <emma:interpretation id="{5C20DAEC-CB99-45DA-BDB2-7B9D606FD3EB}" emma:medium="tactile" emma:mode="ink">
                <msink:context xmlns:msink="http://schemas.microsoft.com/ink/2010/main" type="inkWord" rotatedBoundingBox="16556,15898 16655,16597 16261,16653 16162,15953"/>
              </emma:interpretation>
              <emma:one-of disjunction-type="recognition" id="oneOf41">
                <emma:interpretation id="interp205" emma:lang="ko-KR" emma:confidence="0">
                  <emma:literal>n</emma:literal>
                </emma:interpretation>
                <emma:interpretation id="interp206" emma:lang="ko-KR" emma:confidence="0">
                  <emma:literal>7</emma:literal>
                </emma:interpretation>
                <emma:interpretation id="interp207" emma:lang="ko-KR" emma:confidence="0">
                  <emma:literal>ㅁ</emma:literal>
                </emma:interpretation>
                <emma:interpretation id="interp208" emma:lang="ko-KR" emma:confidence="0">
                  <emma:literal>口</emma:literal>
                </emma:interpretation>
                <emma:interpretation id="interp209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29953.7133">10346 7673 29,'0'0'80,"0"0"3,-10 10-4,4 13 0,5 10-1,-3 13-49,2 8-11,0 6-1,2-2-4,0 2-7,0-8-6,5-9 0,2-7 0,1-9 0,-3-8 0,1-8 0,-6-11 0,0 0 0,4-16 0,-4-9 0,-4-7 0,-2-7 0,5-8 0,0-7 0,1-5 0,2-1 0,8 0 0,6 3 0,4 5 0,7 4 0,6 7 0,1 9-2,2 11 2,-1 15 2,1 9-2,-8 18 0,-4 14 0,-5 16 0,-9 11 0,-3 10 0,-6 2 0,-1-1 0,0 0 0,0-8 0,-3-11 0,0-10 0,2-12 0,1-8 0,0-10 0,0-14 0,0 0 0,-8-15 0,7-8-24,1-3-60,0-13-5,6-6-1,0-5-5,10-1-1</inkml:trace>
        </inkml:traceGroup>
        <inkml:traceGroup>
          <inkml:annotationXML>
            <emma:emma xmlns:emma="http://www.w3.org/2003/04/emma" version="1.0">
              <emma:interpretation id="{220F2311-807B-46D3-BC75-4ABCCDC29514}" emma:medium="tactile" emma:mode="ink">
                <msink:context xmlns:msink="http://schemas.microsoft.com/ink/2010/main" type="inkWord" rotatedBoundingBox="17193,15874 17348,16359 16903,16501 16748,16016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a</emma:literal>
                </emma:interpretation>
                <emma:interpretation id="interp212" emma:lang="ko-KR" emma:confidence="0">
                  <emma:literal>U</emma:literal>
                </emma:interpretation>
                <emma:interpretation id="interp213" emma:lang="ko-KR" emma:confidence="0">
                  <emma:literal>나</emma:literal>
                </emma:interpretation>
                <emma:interpretation id="interp214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30374.7374">10998 7611 69,'18'-3'81,"-8"3"3,-8 14-2,-4 8 0,-9 11-42,-6 12-8,1 6-5,0 3-13,5 2-14,3-4 0,8-5 0,7-8 0,6-10 0,12-10 0,2-11 0,4-7 0,0-6 0,-1-15 0,-2-6 0,-5-12 0,-1-8 0,-5-4 0,-3-4 0,-5 2 0,-2 3 0,-3 7 0,-1 7 0,-3 15 0,-3 10 0,-5 11 0,0 16 0,-1 6 0,0 10 0,3 1 0,3 5 0,3-1 0,5-2 0,8 0 0,1-3 0,7-7 0,3 1 0,-1-6 0,6-2 0,-4-8 0,-41-5-73,43-6-14,-5-14 0,3-8-8,-4-13-3</inkml:trace>
        </inkml:traceGroup>
        <inkml:traceGroup>
          <inkml:annotationXML>
            <emma:emma xmlns:emma="http://www.w3.org/2003/04/emma" version="1.0">
              <emma:interpretation id="{296BF75B-85E3-49E3-918F-48EF83B9B339}" emma:medium="tactile" emma:mode="ink">
                <msink:context xmlns:msink="http://schemas.microsoft.com/ink/2010/main" type="inkWord" rotatedBoundingBox="17598,15745 17645,16493 17473,16504 17425,15756"/>
              </emma:interpretation>
              <emma:one-of disjunction-type="recognition" id="oneOf43">
                <emma:interpretation id="interp215" emma:lang="ko-KR" emma:confidence="0">
                  <emma:literal>(</emma:literal>
                </emma:interpretation>
                <emma:interpretation id="interp216" emma:lang="ko-KR" emma:confidence="0">
                  <emma:literal>6</emma:literal>
                </emma:interpretation>
                <emma:interpretation id="interp217" emma:lang="ko-KR" emma:confidence="0">
                  <emma:literal>I</emma:literal>
                </emma:interpretation>
                <emma:interpretation id="interp218" emma:lang="ko-KR" emma:confidence="0">
                  <emma:literal>‘</emma:literal>
                </emma:interpretation>
                <emma:interpretation id="interp21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0665.754">11606 7396 51,'0'0'83,"-8"0"2,2 14-1,-4 15 0,-5 11-37,5 9-10,4 12-7,0 3-20,3 8-10,3-2 0,4-4 0,3-1 0,3-8 0,2-7 0,0-5 0,-1-11 0,-4-11 0,-1-11 0,-6-12 0,14-5 0,-5-15 0,-2-11-19,3-14-64,6-3-3,-3-12-2,8-1-4,-6-4-2</inkml:trace>
        </inkml:traceGroup>
        <inkml:traceGroup>
          <inkml:annotationXML>
            <emma:emma xmlns:emma="http://www.w3.org/2003/04/emma" version="1.0">
              <emma:interpretation id="{4C010100-3454-4473-8BA8-9465EB392E6C}" emma:medium="tactile" emma:mode="ink">
                <msink:context xmlns:msink="http://schemas.microsoft.com/ink/2010/main" type="inkWord" rotatedBoundingBox="17733,16533 17757,15650 17791,15651 17766,16534"/>
              </emma:interpretation>
              <emma:one-of disjunction-type="recognition" id="oneOf44">
                <emma:interpretation id="interp220" emma:lang="ko-KR" emma:confidence="0">
                  <emma:literal>I</emma:literal>
                </emma:interpretation>
                <emma:interpretation id="interp221" emma:lang="ko-KR" emma:confidence="0">
                  <emma:literal>1</emma:literal>
                </emma:interpretation>
                <emma:interpretation id="interp222" emma:lang="ko-KR" emma:confidence="0">
                  <emma:literal>l</emma:literal>
                </emma:interpretation>
                <emma:interpretation id="interp223" emma:lang="ko-KR" emma:confidence="0">
                  <emma:literal>Ⅰ</emma:literal>
                </emma:interpretation>
                <emma:interpretation id="interp22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30906.7678">11881 7329 18,'1'-22'66,"-1"11"14,0 11 2,0 0 1,-34 24-29,33 9-4,1 16-13,-3 10-6,3 16-21,-3 2-10,3 12 0,-2-5 0,2 0 0,0-8 0,0-12 0,0-6 0,0-15 0,0-9 0,0-12 0,0-10 0,0-46-23,0 34-64,0-28-3,2 0-2,0-17-6,9-4-4</inkml:trace>
        </inkml:traceGroup>
        <inkml:traceGroup>
          <inkml:annotationXML>
            <emma:emma xmlns:emma="http://www.w3.org/2003/04/emma" version="1.0">
              <emma:interpretation id="{0919CAC5-4215-4DA3-A5D5-4607E3910D73}" emma:medium="tactile" emma:mode="ink">
                <msink:context xmlns:msink="http://schemas.microsoft.com/ink/2010/main" type="inkWord" rotatedBoundingBox="17858,16441 18158,15882 18563,16100 18263,16659"/>
              </emma:interpretation>
              <emma:one-of disjunction-type="recognition" id="oneOf45">
                <emma:interpretation id="interp225" emma:lang="ko-KR" emma:confidence="0">
                  <emma:literal>S</emma:literal>
                </emma:interpretation>
                <emma:interpretation id="interp226" emma:lang="ko-KR" emma:confidence="0">
                  <emma:literal>s</emma:literal>
                </emma:interpretation>
                <emma:interpretation id="interp227" emma:lang="ko-KR" emma:confidence="0">
                  <emma:literal>도</emma:literal>
                </emma:interpretation>
                <emma:interpretation id="interp228" emma:lang="ko-KR" emma:confidence="0">
                  <emma:literal>오</emma:literal>
                </emma:interpretation>
                <emma:interpretation id="interp2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1494.8014">12369 7670 3,'8'-9'72,"2"-2"5,-5 2 2,-2-4-4,8 4-30,-13 1 1,-11 3-8,-8 4-13,-3 1-8,-7 4-4,-4 6-2,1 2-1,3 2-10,4 2 0,7 2 0,13 3 0,9 0 0,19 0 0,10-1 0,12 3 0,9 4 0,2-1 0,-2 1 0,-4 1 0,-10 1 0,-15 0 0,-19-1 0,-19 1 0,-20-4 0,-18 1 0,-9-7 0,-11-2 0,0-7 0,4-2 0,8-4 0,16-3 0,11-1 0,21-6 0,13 6 0,-22-21-77,53 10-10,10-10-2,13-1-6,3-7-3</inkml:trace>
        </inkml:traceGroup>
        <inkml:traceGroup>
          <inkml:annotationXML>
            <emma:emma xmlns:emma="http://www.w3.org/2003/04/emma" version="1.0">
              <emma:interpretation id="{7331D513-F15F-4A1B-BFD5-5CFC408F6146}" emma:medium="tactile" emma:mode="ink">
                <msink:context xmlns:msink="http://schemas.microsoft.com/ink/2010/main" type="inkWord" rotatedBoundingBox="18354,16761 18576,15905 18960,16004 18739,16860"/>
              </emma:interpretation>
              <emma:one-of disjunction-type="recognition" id="oneOf46">
                <emma:interpretation id="interp230" emma:lang="ko-KR" emma:confidence="0">
                  <emma:literal>p</emma:literal>
                </emma:interpretation>
                <emma:interpretation id="interp231" emma:lang="ko-KR" emma:confidence="0">
                  <emma:literal>P</emma:literal>
                </emma:interpretation>
                <emma:interpretation id="interp232" emma:lang="ko-KR" emma:confidence="0">
                  <emma:literal>8</emma:literal>
                </emma:interpretation>
                <emma:interpretation id="interp233" emma:lang="ko-KR" emma:confidence="0">
                  <emma:literal>키</emma:literal>
                </emma:interpretation>
                <emma:interpretation id="interp23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31999.8303">12619 7736 29,'15'-17'75,"-5"12"5,-1 5-2,2 9-1,-6 10 2,4 14-51,0 15-7,-2 6-2,-2 11 0,2 4-13,-6 7-6,2-4 0,0-1 0,-1-10 0,1-3 0,0-11 0,-2-10 0,-1-10 0,0-12 0,0-15 0,-7 1 0,-6-8 0,-1-15 0,-3-11 0,-2-8 0,-4-6 0,4-7 0,3-6 0,1 0 0,8-5 0,3 4 0,4 4 0,12-2 0,8 8 0,9-2 0,9 5 0,5 5 0,4 6 0,3 9 0,-1 8 0,0 12 0,-9 8 0,-4 17 0,-12 13 0,-10 10 0,-14 8 0,-9 5 0,-12 2 0,-10 2 0,-9-5 0,-8 0 0,-6-9 0,-2-7 0,2-8 0,4-9 0,5-5 0,5-11 0,10-3 0,10-8-63,14-11-25,12-3 0,13-11-5,13 3-6</inkml:trace>
        </inkml:traceGroup>
        <inkml:traceGroup>
          <inkml:annotationXML>
            <emma:emma xmlns:emma="http://www.w3.org/2003/04/emma" version="1.0">
              <emma:interpretation id="{BEF1DDBD-4C58-43C1-AF35-B24F3BB659F8}" emma:medium="tactile" emma:mode="ink">
                <msink:context xmlns:msink="http://schemas.microsoft.com/ink/2010/main" type="inkWord" rotatedBoundingBox="19066,16314 19240,15909 19667,16092 19494,16498"/>
              </emma:interpretation>
              <emma:one-of disjunction-type="recognition" id="oneOf47">
                <emma:interpretation id="interp235" emma:lang="ko-KR" emma:confidence="0">
                  <emma:literal>a</emma:literal>
                </emma:interpretation>
                <emma:interpretation id="interp236" emma:lang="ko-KR" emma:confidence="0">
                  <emma:literal>디</emma:literal>
                </emma:interpretation>
                <emma:interpretation id="interp237" emma:lang="ko-KR" emma:confidence="0">
                  <emma:literal>은</emma:literal>
                </emma:interpretation>
                <emma:interpretation id="interp238" emma:lang="ko-KR" emma:confidence="0">
                  <emma:literal>의</emma:literal>
                </emma:interpretation>
                <emma:interpretation id="interp23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32454.8563">13439 7706 48,'40'-13'80,"-12"-1"2,-10 4-4,-10 0-1,-8-8-22,-17 18-18,-10 10-10,-8 3-8,-1 6-11,-5 4-8,-1 5 0,-4 0 0,10 5 0,6-2 0,8 2 0,13-2 0,7-2 0,6-1 0,15-3 0,7-5 0,5-4 0,4-11 0,3-5 0,-1-9 0,-5-13 0,-2-5 0,-8-12 0,-6-3 0,-4-1 0,-6 3 0,-5 1 0,-1 8 0,0 5 0,-3 7 0,3 19 0,-8-1 0,7 9 0,-1 12 0,2 2 0,0 9 0,0 1 0,2 3 0,6 3 0,4-3 0,-4 1 0,2-6 0,2 3 0,1-6-75,1-10-11,5-3-1,-2-12-6,6-2-4</inkml:trace>
        </inkml:traceGroup>
        <inkml:traceGroup>
          <inkml:annotationXML>
            <emma:emma xmlns:emma="http://www.w3.org/2003/04/emma" version="1.0">
              <emma:interpretation id="{51D837D8-4237-4F3B-ADFB-CBA25C4B5635}" emma:medium="tactile" emma:mode="ink">
                <msink:context xmlns:msink="http://schemas.microsoft.com/ink/2010/main" type="inkWord" rotatedBoundingBox="19743,15807 21130,16108 21018,16622 19631,16321"/>
              </emma:interpretation>
              <emma:one-of disjunction-type="recognition" id="oneOf48">
                <emma:interpretation id="interp240" emma:lang="ko-KR" emma:confidence="0">
                  <emma:literal>a</emma:literal>
                </emma:interpretation>
                <emma:interpretation id="interp241" emma:lang="ko-KR" emma:confidence="0">
                  <emma:literal>와</emma:literal>
                </emma:interpretation>
                <emma:interpretation id="interp242" emma:lang="ko-KR" emma:confidence="0">
                  <emma:literal>u</emma:literal>
                </emma:interpretation>
                <emma:interpretation id="interp243" emma:lang="ko-KR" emma:confidence="0">
                  <emma:literal>나</emma:literal>
                </emma:interpretation>
                <emma:interpretation id="interp244" emma:lang="ko-KR" emma:confidence="0">
                  <emma:literal>선</emma:literal>
                </emma:interpretation>
              </emma:one-of>
            </emma:emma>
          </inkml:annotationXML>
          <inkml:trace contextRef="#ctx0" brushRef="#br0" timeOffset="32959.8852">14032 7622 4,'15'-22'76,"-10"6"6,-5 2-1,-11 6 1,-10 5-1,-40 6-38,26 13-11,-3 4-9,-1 8-16,9 8-7,1 5 0,12 1 0,9 4 0,10-2 0,17-2 0,12-1 0,9-2 0,4-9 0,11-6 0,7-5 0,4-8 0,6-10 0,-2-5 0,3-13 0,2-9 0,-4-9 0,-6-7 0,-4-3 0,-14-4 0,-6 3 0,-15 2 0,-13 5 0,-13 8 0,-9 8 0,-17 14 0,-10 5 0,0 11 0,-7 8 0,11 7 0,5 9 0,12 2 0,15 5 0,9 2 0,22 1 0,17-3 0,15-2 0,9-1 0,6-1 0,1-7 0,-3-3 0,-9-9 0,-8-1 0,-15-9 0,-11-1 0,-17-2-37,-13-9-51,-3-6-2,-15-10-4,-2 0-7,-6-13 1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4:57.66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6FDC91-95C1-47AE-8CA2-121774B80670}" emma:medium="tactile" emma:mode="ink">
          <msink:context xmlns:msink="http://schemas.microsoft.com/ink/2010/main" type="writingRegion" rotatedBoundingBox="1937,2405 25188,2290 25249,14676 1998,14792"/>
        </emma:interpretation>
      </emma:emma>
    </inkml:annotationXML>
    <inkml:traceGroup>
      <inkml:annotationXML>
        <emma:emma xmlns:emma="http://www.w3.org/2003/04/emma" version="1.0">
          <emma:interpretation id="{903BE5A2-B022-42DD-B32E-FB1B836AAEB2}" emma:medium="tactile" emma:mode="ink">
            <msink:context xmlns:msink="http://schemas.microsoft.com/ink/2010/main" type="paragraph" rotatedBoundingBox="1924,2483 15971,2267 15993,3737 1947,3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DA06A4-0ACA-41F2-9740-2E419AA6EFB5}" emma:medium="tactile" emma:mode="ink">
              <msink:context xmlns:msink="http://schemas.microsoft.com/ink/2010/main" type="line" rotatedBoundingBox="1924,2483 15971,2267 15993,3737 1947,3953"/>
            </emma:interpretation>
          </emma:emma>
        </inkml:annotationXML>
        <inkml:traceGroup>
          <inkml:annotationXML>
            <emma:emma xmlns:emma="http://www.w3.org/2003/04/emma" version="1.0">
              <emma:interpretation id="{83415210-88A3-4CED-BA90-C5C8131B2A63}" emma:medium="tactile" emma:mode="ink">
                <msink:context xmlns:msink="http://schemas.microsoft.com/ink/2010/main" type="inkWord" rotatedBoundingBox="1927,2662 2980,2646 2996,3738 1944,3754"/>
              </emma:interpretation>
              <emma:one-of disjunction-type="recognition" id="oneOf0">
                <emma:interpretation id="interp0" emma:lang="ko-KR" emma:confidence="0">
                  <emma:literal>L</emma:literal>
                </emma:interpretation>
                <emma:interpretation id="interp1" emma:lang="ko-KR" emma:confidence="0">
                  <emma:literal>ㄴ</emma:literal>
                </emma:interpretation>
                <emma:interpretation id="interp2" emma:lang="ko-KR" emma:confidence="0">
                  <emma:literal>으</emma:literal>
                </emma:interpretation>
                <emma:interpretation id="interp3" emma:lang="ko-KR" emma:confidence="0">
                  <emma:literal>∴</emma:literal>
                </emma:interpretation>
                <emma:interpretation id="interp4" emma:lang="ko-KR" emma:confidence="0">
                  <emma:literal>ㅿ</emma:literal>
                </emma:interpretation>
              </emma:one-of>
            </emma:emma>
          </inkml:annotationXML>
          <inkml:trace contextRef="#ctx0" brushRef="#br0">197 63 63,'14'0'111,"-14"-27"-3,0 27-73,8-19-10,-8 19 2,0 0 1,11-18 4,-11 18 2,0 0 1,0 0 1,0 0-2,0 23-7,-8-2-6,2 17-6,-11 6-5,8 14 0,-13 16-2,5 13 3,-7 2-7,2 11 5,1-5-6,-2-2 6,1-4-1,6-12 0,6-14 0,1-10-4,9-19 6,0-3-3,0-31 6,31 26-5,-5-26 2,15-5-2,2-9-5,16-3 8,8-6-9,14 0 3,10-2-5,6 3 3,1 1-4,-6 3 1,-3 6-3,-14-1-4,-9 8-7,-21-4-8,-13 9-11,-32 0-16,17 0-26,-17 0-48,-28 0-33,28 0-11,-40 0 14</inkml:trace>
        </inkml:traceGroup>
        <inkml:traceGroup>
          <inkml:annotationXML>
            <emma:emma xmlns:emma="http://www.w3.org/2003/04/emma" version="1.0">
              <emma:interpretation id="{64A28625-50BE-41B4-970A-CEC0168C61A2}" emma:medium="tactile" emma:mode="ink">
                <msink:context xmlns:msink="http://schemas.microsoft.com/ink/2010/main" type="inkWord" rotatedBoundingBox="2989,2784 3658,2773 3671,3657 3003,3667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사</emma:literal>
                </emma:interpretation>
                <emma:interpretation id="interp7" emma:lang="ko-KR" emma:confidence="0">
                  <emma:literal>ㅂ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578.1493">1239 240 105,'23'-14'118,"-23"-8"-42,0 7-30,0 15-6,0 0-3,0 0 1,-9 22 1,0 23 3,-17 12-6,12 20-1,-17 6-8,13 11 1,-13-3-13,13-1-1,1-8-7,0-11-2,10-22 0,5-13-3,2-36-1,0 22 1,0-22 0,12-14-1,2-12-3,3-12 2,1-5-3,4-9 2,1-5 4,0-11-5,3-7 3,0-2-4,5 0 4,-5-1-5,1 4 5,6 6-1,-6 11 0,1 14 1,-7 13 1,-2 17-1,-1 13 2,-18 0 1,22 39 2,-13 8 2,-6 18 0,5 10 1,-5 7-3,11 5 6,-7-2-8,7 1 4,4-12-10,-1-4-2,5-15-7,-8-21-16,18 6-22,-32-40-35,34 17-33,-16-17-47,-18 0 2,22-16-2</inkml:trace>
          <inkml:trace contextRef="#ctx0" brushRef="#br0" timeOffset="812.5333">1187 792 389,'-30'-14'153,"30"14"-17,0 0-114,0 0-15,13-13-6,12 12-2,7-6-2,7-1-5,-4-8-11,14 11-18,-17-18-28,17 10-43,-6 8-45,-12-15-3,7 16-2</inkml:trace>
        </inkml:traceGroup>
        <inkml:traceGroup>
          <inkml:annotationXML>
            <emma:emma xmlns:emma="http://www.w3.org/2003/04/emma" version="1.0">
              <emma:interpretation id="{71535761-35C0-476B-8799-97A70EDB02E7}" emma:medium="tactile" emma:mode="ink">
                <msink:context xmlns:msink="http://schemas.microsoft.com/ink/2010/main" type="inkWord" rotatedBoundingBox="3847,2855 4315,2848 4326,3556 3858,3563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5</emma:literal>
                </emma:interpretation>
                <emma:interpretation id="interp14" emma:lang="ko-KR" emma:confidence="0">
                  <emma:literal>§</emma:literal>
                </emma:interpretation>
              </emma:one-of>
            </emma:emma>
          </inkml:annotationXML>
          <inkml:trace contextRef="#ctx0" brushRef="#br0" timeOffset="1250.0553">2283 214 12,'35'-1'101,"-35"-22"3,0 23-59,-14 0-17,-15 0 13,-6 14 8,-14-4 8,1 16 0,-10-6 1,14 10-10,-9-5-7,21 7-9,6-3-13,14 3-7,12-7-8,12 0-2,23 0-2,10-5 0,12-3-1,4 4 1,2-4-2,0 3 3,-13 1-2,-7 8 5,-16-8 0,-18 15 4,-11-6-1,-25 9 3,-16-8 0,-13 1 1,-7-9-2,-1 2-3,3-7-11,-1-14-13,27 12-27,-10-23-44,45 7-60,-7-25-17,10-11-1</inkml:trace>
        </inkml:traceGroup>
        <inkml:traceGroup>
          <inkml:annotationXML>
            <emma:emma xmlns:emma="http://www.w3.org/2003/04/emma" version="1.0">
              <emma:interpretation id="{CF5AA791-10E2-4A28-8263-95D51DC897BE}" emma:medium="tactile" emma:mode="ink">
                <msink:context xmlns:msink="http://schemas.microsoft.com/ink/2010/main" type="inkWord" rotatedBoundingBox="4355,2854 4942,2845 4955,3636 4367,3645"/>
              </emma:interpretation>
              <emma:one-of disjunction-type="recognition" id="oneOf3">
                <emma:interpretation id="interp15" emma:lang="ko-KR" emma:confidence="0">
                  <emma:literal>「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F</emma:literal>
                </emma:interpretation>
                <emma:interpretation id="interp1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500.0775">2657 203 265,'0'0'149,"34"8"-1,-29 24-83,-5 7-35,3 25 2,-3 3-11,6 14-1,-4 1-6,11 4 2,-2-13-9,3 2-2,3-14-14,-3-24-2,2 5-15,-16-42-28,20 30-37,-20-30-66,0 0-2,0-23-13</inkml:trace>
          <inkml:trace contextRef="#ctx0" brushRef="#br0" timeOffset="1734.4518">2417 283 376,'7'-26'152,"21"20"-8,7 2-120,7-7-9,8 7-5,7-6-3,7 5-3,2-1-8,-7-8-26,7 14-46,-17 0-66,-18-11-9,1 11-17,-32 0 7</inkml:trace>
        </inkml:traceGroup>
        <inkml:traceGroup>
          <inkml:annotationXML>
            <emma:emma xmlns:emma="http://www.w3.org/2003/04/emma" version="1.0">
              <emma:interpretation id="{1C2BFDAE-6635-4112-8655-8B74951BF2A2}" emma:medium="tactile" emma:mode="ink">
                <msink:context xmlns:msink="http://schemas.microsoft.com/ink/2010/main" type="inkWord" rotatedBoundingBox="6026,2715 6715,2705 6728,3543 6039,3553"/>
              </emma:interpretation>
              <emma:one-of disjunction-type="recognition" id="oneOf4">
                <emma:interpretation id="interp20" emma:lang="ko-KR" emma:confidence="0">
                  <emma:literal>W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U</emma:literal>
                </emma:interpretation>
                <emma:interpretation id="interp23" emma:lang="ko-KR" emma:confidence="0">
                  <emma:literal>u</emma:literal>
                </emma:interpretation>
                <emma:interpretation id="interp2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734.4883">4206 143 93,'-40'-26'124,"40"26"-25,-23-17-34,5 14-6,18 3-9,-23 21-3,23 21-6,-11 2-5,11 28-5,0 7-5,4 14-3,1-4-8,9 2-2,-2-9-10,5-7 3,-3-25-4,1-12 5,-15-38-3,34 19 1,-34-19-2,35-35-3,-19-1 0,3-12-7,3 3 2,-1-11-4,7 17 3,-6 4-1,-4 17 3,-1 9 2,-17 9 2,27 32 1,-19 0 1,0 11 3,-1-6-2,6 5 2,-4-20-1,9-4 1,4-18 0,9-10 0,1-20 2,5-13-1,-1-13 4,4-4-4,-11-10 4,-1 5-3,-8-8 3,-11 15-4,-9-5 2,0 12-4,-6 8-5,-9-1-8,7 19-18,-13-7-31,21 32-67,0-28-36,0 28-14,0 0-2</inkml:trace>
        </inkml:traceGroup>
        <inkml:traceGroup>
          <inkml:annotationXML>
            <emma:emma xmlns:emma="http://www.w3.org/2003/04/emma" version="1.0">
              <emma:interpretation id="{3ABF1716-73A6-47EC-954E-5577B9123954}" emma:medium="tactile" emma:mode="ink">
                <msink:context xmlns:msink="http://schemas.microsoft.com/ink/2010/main" type="inkWord" rotatedBoundingBox="6838,2493 8958,2461 8975,3556 6855,3589"/>
              </emma:interpretation>
              <emma:one-of disjunction-type="recognition" id="oneOf5">
                <emma:interpretation id="interp25" emma:lang="ko-KR" emma:confidence="0">
                  <emma:literal>때</emma:literal>
                </emma:interpretation>
                <emma:interpretation id="interp26" emma:lang="ko-KR" emma:confidence="0">
                  <emma:literal>퍄</emma:literal>
                </emma:interpretation>
                <emma:interpretation id="interp27" emma:lang="ko-KR" emma:confidence="0">
                  <emma:literal>야</emma:literal>
                </emma:interpretation>
                <emma:interpretation id="interp28" emma:lang="ko-KR" emma:confidence="0">
                  <emma:literal>먀</emma:literal>
                </emma:interpretation>
                <emma:interpretation id="interp29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4000.2063">4918 567 272,'-8'18'132,"11"0"-39,8 7-70,-11-25 1,22 25 2,-22-25-4,43 3-1,-8-11 1,14-7-5,0-13-3,14-6-11,3-4-5,0-5-3,0-5 1,-8 5-2,-10 6 1,-11 1-1,-11 0 1,-17 15 1,-9-1 7,0 22 1,-42-14 2,4 14 5,-17 7 7,4 22 3,-18-3 4,14 21 1,-8 0-3,19 19 2,-4-9-7,25 7-2,9-7-8,14-3 1,14-8-8,21-15 1,14-16-2,14-9 0,9-12-1,11-15-1,3-9 2,5-14-5,1-5 1,-14-2-4,-1 1 3,-19-3-4,-9 5 2,-15 5-1,-14 9 3,-17 10 0,-5 5 4,-19 10-1,-14 9 6,-1 9 1,-11 17 1,5 11 3,-1 6-2,13 14 4,-4-5-4,19 12 3,7-8-4,8 1 2,23-13-4,18-6 1,10-15-3,18-16 0,8-7 0,4-20-2,14-15 0,-9-17-4,0-5 0,-11-11-7,-4 2 0,-20-13-7,-2 4 2,-22-8-2,1 5-3,-20 3 6,1 9 1,-9 2 7,0 9 0,-8 6 8,-1 10-3,-3 13 4,-2 8 2,14 18-1,-28-3 3,18 14 3,-4 21 6,1 18-5,-2 11 8,7 22-5,-12 11 3,13 17-4,-7 2-1,8 4-4,-3-13-5,2-5 4,1-19-7,5-14 5,1-18-4,0-19 3,0-29 0,0 0-1,0 0 0,7-34-4,7-4-1,0-12-4,9-7 3,-1-13-5,11 3 4,-3-5-4,11 8 5,0-1-2,2 15 6,0 11-1,-1 10 1,-7 17 0,-7 12 0,-28 0 1,10 29 0,-13 4 0,-26 14-1,-12-3 3,-8 6-1,-8 3 5,0-7-2,2-2 3,6-6-2,15-4 3,11-7-1,17-2 1,6-7-2,20-1-1,15-3-2,14-6 0,8-3-1,9-5 0,9 0-2,-6-1-1,-1-5-1,-8-7-2,-10 5 0,-8-2-4,-15 9-5,-27 1-9,16 0-19,-32-11-35,16 11-82,-33 2-7,3-2-19,9 4-2</inkml:trace>
        </inkml:traceGroup>
        <inkml:traceGroup>
          <inkml:annotationXML>
            <emma:emma xmlns:emma="http://www.w3.org/2003/04/emma" version="1.0">
              <emma:interpretation id="{B9F05B46-7DBB-46DE-B282-304027A22078}" emma:medium="tactile" emma:mode="ink">
                <msink:context xmlns:msink="http://schemas.microsoft.com/ink/2010/main" type="inkWord" rotatedBoundingBox="9165,2371 9953,2359 9969,3369 9181,3381"/>
              </emma:interpretation>
              <emma:one-of disjunction-type="recognition" id="oneOf6">
                <emma:interpretation id="interp30" emma:lang="ko-KR" emma:confidence="0">
                  <emma:literal>5</emma:literal>
                </emma:interpretation>
                <emma:interpretation id="interp31" emma:lang="ko-KR" emma:confidence="0">
                  <emma:literal>%</emma:literal>
                </emma:interpretation>
                <emma:interpretation id="interp32" emma:lang="ko-KR" emma:confidence="0">
                  <emma:literal>×</emma:literal>
                </emma:interpretation>
                <emma:interpretation id="interp33" emma:lang="ko-KR" emma:confidence="0">
                  <emma:literal>j</emma:literal>
                </emma:interpretation>
                <emma:interpretation id="interp3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531.4477">7754 56 159,'26'0'133,"-26"-20"1,0 20-89,0 0-6,-29-14 0,29 14-1,-32 0 0,21 18-5,-21-9-2,16 16-8,-10-3-7,15 7-8,-1-7-2,12 10-3,0-7 0,14 3 1,14-3-4,8 1 3,12 3-2,3-1 4,4 4-2,0 4 4,-10-2 0,-2 9 7,-17-8-1,-11 7 4,-15-12-2,-15 6 1,-28-11-4,-3 0 1,-14-11-5,-3-1-6,0-4-7,-5-9-9,18 0-15,-7-22-25,34 22-45,-11-26-66,11-12-10,11 2-11</inkml:trace>
          <inkml:trace contextRef="#ctx0" brushRef="#br0" timeOffset="4734.5909">7407-291 422,'-15'26'144,"-25"-7"-14,9 14-146,-3 0-27,19 9-62,0-6-50,-11-17-1,24 2-15</inkml:trace>
        </inkml:traceGroup>
        <inkml:traceGroup>
          <inkml:annotationXML>
            <emma:emma xmlns:emma="http://www.w3.org/2003/04/emma" version="1.0">
              <emma:interpretation id="{70F1B17F-7E11-4DEB-A81E-C89D9C67226F}" emma:medium="tactile" emma:mode="ink">
                <msink:context xmlns:msink="http://schemas.microsoft.com/ink/2010/main" type="inkWord" rotatedBoundingBox="10811,2705 12363,2682 12375,3489 10824,3513"/>
              </emma:interpretation>
              <emma:one-of disjunction-type="recognition" id="oneOf7">
                <emma:interpretation id="interp35" emma:lang="ko-KR" emma:confidence="0">
                  <emma:literal>대</emma:literal>
                </emma:interpretation>
                <emma:interpretation id="interp36" emma:lang="ko-KR" emma:confidence="0">
                  <emma:literal>데</emma:literal>
                </emma:interpretation>
                <emma:interpretation id="interp37" emma:lang="ko-KR" emma:confidence="0">
                  <emma:literal>단</emma:literal>
                </emma:interpretation>
                <emma:interpretation id="interp38" emma:lang="ko-KR" emma:confidence="0">
                  <emma:literal>다</emma:literal>
                </emma:interpretation>
                <emma:interpretation id="interp39" emma:lang="ko-KR" emma:confidence="0">
                  <emma:literal>比</emma:literal>
                </emma:interpretation>
              </emma:one-of>
            </emma:emma>
          </inkml:annotationXML>
          <inkml:trace contextRef="#ctx0" brushRef="#br0" timeOffset="5937.7567">8879 505 245,'0'0'129,"0"0"-39,0 0-68,14-20-6,13 11-3,1-15 0,16 0-2,4-14 0,10 10-3,-1-13 1,4 3-5,-4-2-1,-5 5-5,-6 2-2,-15 1-1,-11 11-1,-14-2 2,-6 23-2,-18-31 4,-11 24 4,-13 7 10,-7 0 4,-2 7 0,-7 8 4,3 16-1,-7 1 0,13 18 1,0 0-6,14 12-3,4 6-5,16-2 4,10-3-5,10-5 3,16-6-2,18-11 1,7-19-2,11-8-2,5-14-2,3-16-5,6-18-1,-5-16-5,7-1 1,-15-14-7,5 1 4,-7-2-2,-4 3 7,-11 9 1,-1 8 4,-12 10 5,-5 7 3,-3 19 2,-20 10 4,21 0 3,-21 0 0,14 49 0,-6-10-1,12 12 0,3 10-1,18 3 1,4 2-7,11-1 2,4-9-5,6-5 0,-3-12-6,-5-10-6,2-6-18,-24-23-27,8-3-56,-15-23-50,-18-18-11,0-4-7</inkml:trace>
          <inkml:trace contextRef="#ctx0" brushRef="#br0" timeOffset="6156.5042">10303 24 205,'-34'22'159,"6"31"-10,-8 17-77,-21 0-27,12 20-6,-18 0-12,14 6-7,-7-12-12,10-7-8,15-9-27,-4-25-29,28-11-59,7-12-39,0-20-5,42-4-8</inkml:trace>
        </inkml:traceGroup>
        <inkml:traceGroup>
          <inkml:annotationXML>
            <emma:emma xmlns:emma="http://www.w3.org/2003/04/emma" version="1.0">
              <emma:interpretation id="{65EE60D6-FE25-4B40-8558-350122B95F76}" emma:medium="tactile" emma:mode="ink">
                <msink:context xmlns:msink="http://schemas.microsoft.com/ink/2010/main" type="inkWord" rotatedBoundingBox="12575,2765 13120,2756 13130,3381 12584,3389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우</emma:literal>
                </emma:interpretation>
                <emma:interpretation id="interp42" emma:lang="ko-KR" emma:confidence="0">
                  <emma:literal>의</emma:literal>
                </emma:interpretation>
                <emma:interpretation id="interp43" emma:lang="ko-KR" emma:confidence="0">
                  <emma:literal>어</emma:literal>
                </emma:interpretation>
                <emma:interpretation id="interp44" emma:lang="ko-KR" emma:confidence="0">
                  <emma:literal>리</emma:literal>
                </emma:interpretation>
              </emma:one-of>
            </emma:emma>
          </inkml:annotationXML>
          <inkml:trace contextRef="#ctx0" brushRef="#br0" timeOffset="6656.5481">11098 251 7,'41'-8'108,"-39"-24"3,15 7-48,-14 8-27,-8-6 9,5 23 4,-37-32 1,11 26-4,-17-3 1,6 10-8,-21 3 1,14 23-8,-19-4-4,18 20-2,-12 3-3,22 15 0,-5-1-3,25 4-1,1-7-11,14-4-3,12-10-8,10-19-3,15-10-6,4-20-3,14-16-4,-6-21-7,14 1-3,-18-12-4,16 14 5,-18-8 4,-3 16 10,-14 12 7,-7 11 11,-19 9 8,13 16 8,-10 16 3,-4 4-2,1 10 1,-6 4-10,6 1-6,0 0-19,0-12-21,6 8-31,-6-26-48,0-21-40,20 29-13,-20-29 4</inkml:trace>
        </inkml:traceGroup>
        <inkml:traceGroup>
          <inkml:annotationXML>
            <emma:emma xmlns:emma="http://www.w3.org/2003/04/emma" version="1.0">
              <emma:interpretation id="{A0317D97-8F70-4F10-AFE7-6F361E1A9545}" emma:medium="tactile" emma:mode="ink">
                <msink:context xmlns:msink="http://schemas.microsoft.com/ink/2010/main" type="inkWord" rotatedBoundingBox="13334,2908 14081,2897 14088,3363 13342,3375"/>
              </emma:interpretation>
              <emma:one-of disjunction-type="recognition" id="oneOf9">
                <emma:interpretation id="interp45" emma:lang="ko-KR" emma:confidence="0">
                  <emma:literal>m</emma:literal>
                </emma:interpretation>
                <emma:interpretation id="interp46" emma:lang="ko-KR" emma:confidence="0">
                  <emma:literal>네</emma:literal>
                </emma:interpretation>
                <emma:interpretation id="interp47" emma:lang="ko-KR" emma:confidence="0">
                  <emma:literal>새</emma:literal>
                </emma:interpretation>
                <emma:interpretation id="interp48" emma:lang="ko-KR" emma:confidence="0">
                  <emma:literal>에</emma:literal>
                </emma:interpretation>
                <emma:interpretation id="interp49" emma:lang="ko-KR" emma:confidence="0">
                  <emma:literal>꺼</emma:literal>
                </emma:interpretation>
              </emma:one-of>
            </emma:emma>
          </inkml:annotationXML>
          <inkml:trace contextRef="#ctx0" brushRef="#br0" timeOffset="7265.935">11514 247 217,'0'0'145,"-5"61"-1,-9-14-80,-3 1-37,4 12 4,-7-7-7,10 7 1,-8-13-6,10-3 0,1-19-7,7-2-3,0-23-3,0 0-5,23-23-3,-5-11-6,5-4 0,3-11-3,3-2 1,-1 1-6,7 7 0,-7-1-2,9 8 6,-5 10 4,3 6 6,-6 9 2,1 4 6,-7 7 8,-23 0 6,29 38 3,-29-13 0,0 16 0,-3-8-5,-8 16 2,-11-15-7,12 4-2,-9-16-4,9-1-2,10-21-1,0 0-5,0-21-6,10-14-7,23 1-3,-4-14-2,15 7 2,-5-8-2,10 15 4,-9 2 1,1 11 11,-3 13 7,-15 8 7,0 11 2,-12 7 0,0 18 3,-11 7-2,0 3 2,0 2-7,-2 5 0,-4-6-7,3-5-6,3 0-17,-6-22-16,12 12-33,-6-32-56,0 0-34,0 0-11,14-9-1</inkml:trace>
        </inkml:traceGroup>
        <inkml:traceGroup>
          <inkml:annotationXML>
            <emma:emma xmlns:emma="http://www.w3.org/2003/04/emma" version="1.0">
              <emma:interpretation id="{5EDA3516-5E3C-48CD-8516-9F2407E0C9B4}" emma:medium="tactile" emma:mode="ink">
                <msink:context xmlns:msink="http://schemas.microsoft.com/ink/2010/main" type="inkWord" rotatedBoundingBox="14315,2834 14679,2829 14693,3757 14329,3763"/>
              </emma:interpretation>
              <emma:one-of disjunction-type="recognition" id="oneOf10">
                <emma:interpretation id="interp50" emma:lang="ko-KR" emma:confidence="0">
                  <emma:literal>p</emma:literal>
                </emma:interpretation>
                <emma:interpretation id="interp51" emma:lang="ko-KR" emma:confidence="0">
                  <emma:literal>P</emma:literal>
                </emma:interpretation>
                <emma:interpretation id="interp52" emma:lang="ko-KR" emma:confidence="0">
                  <emma:literal>8</emma:literal>
                </emma:interpretation>
                <emma:interpretation id="interp53" emma:lang="ko-KR" emma:confidence="0">
                  <emma:literal>n</emma:literal>
                </emma:interpretation>
                <emma:interpretation id="interp54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7750.3196">12424 322 195,'0'0'143,"18"50"-33,-7 5-52,-11-5-6,6 22-2,-9-6-10,3 18-1,-3-18-6,3 17-8,-9-23-7,9 4-8,-8-19-1,3-2-7,4-16 5,-7-11-8,8-16 2,0 0-3,-14-22-5,7-15 6,2-13-11,-1-19 1,6-8-5,-2-18 4,4 0-3,9-5-2,10 11 8,1-4-3,11 21 8,3 15-1,2 14 5,5 22 1,-5 9 4,1 12 2,-12 15 3,1 16 3,-19-2 2,-3 14 3,-13-3-2,-10 7 2,-18-8-6,-1 1-1,-10-10-9,-3-10-7,8 3-16,-8-23-17,26 14-25,-13-14-54,15-18-46,21 0-8,0-18-2</inkml:trace>
        </inkml:traceGroup>
        <inkml:traceGroup>
          <inkml:annotationXML>
            <emma:emma xmlns:emma="http://www.w3.org/2003/04/emma" version="1.0">
              <emma:interpretation id="{A37EEA36-607C-4238-95A1-8B0A2FD69E18}" emma:medium="tactile" emma:mode="ink">
                <msink:context xmlns:msink="http://schemas.microsoft.com/ink/2010/main" type="inkWord" rotatedBoundingBox="15049,2419 15108,2419 15120,3257 15062,3258"/>
              </emma:interpretation>
              <emma:one-of disjunction-type="recognition" id="oneOf11">
                <emma:interpretation id="interp55" emma:lang="ko-KR" emma:confidence="0">
                  <emma:literal>l</emma:literal>
                </emma:interpretation>
                <emma:interpretation id="interp56" emma:lang="ko-KR" emma:confidence="0">
                  <emma:literal>1</emma:literal>
                </emma:interpretation>
                <emma:interpretation id="interp57" emma:lang="ko-KR" emma:confidence="0">
                  <emma:literal>Ⅰ</emma:literal>
                </emma:interpretation>
                <emma:interpretation id="interp58" emma:lang="ko-KR" emma:confidence="0">
                  <emma:literal>I</emma:literal>
                </emma:interpretation>
                <emma:interpretation id="interp5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8015.9715">13168-241 241,'0'57'163,"-11"11"-10,-9-3-90,20 29-5,-14-19-11,14 21-12,-3-20-6,3 10-16,0-20-13,2-14-10,9 2-28,-11-31-27,3 4-71,-3-27-32,0 0-7,20 0-4</inkml:trace>
        </inkml:traceGroup>
        <inkml:traceGroup>
          <inkml:annotationXML>
            <emma:emma xmlns:emma="http://www.w3.org/2003/04/emma" version="1.0">
              <emma:interpretation id="{496E5C79-9B03-4E6A-9F7C-726480EE75C3}" emma:medium="tactile" emma:mode="ink">
                <msink:context xmlns:msink="http://schemas.microsoft.com/ink/2010/main" type="inkWord" rotatedBoundingBox="15380,2795 15979,2786 15986,3243 15387,3253"/>
              </emma:interpretation>
              <emma:one-of disjunction-type="recognition" id="oneOf12">
                <emma:interpretation id="interp60" emma:lang="ko-KR" emma:confidence="0">
                  <emma:literal>e</emma:literal>
                </emma:interpretation>
                <emma:interpretation id="interp61" emma:lang="ko-KR" emma:confidence="0">
                  <emma:literal>은</emma:literal>
                </emma:interpretation>
                <emma:interpretation id="interp62" emma:lang="ko-KR" emma:confidence="0">
                  <emma:literal>으</emma:literal>
                </emma:interpretation>
                <emma:interpretation id="interp63" emma:lang="ko-KR" emma:confidence="0">
                  <emma:literal>ㄷ</emma:literal>
                </emma:interpretation>
                <emma:interpretation id="interp6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8437.8455">13443 329 239,'0'0'153,"17"0"-7,-17 0-100,23 0-12,-23 0-6,47 0-4,-18-10-4,14 3-7,-3-15-5,5 8-5,-1-11-1,-7 0-1,-6-1-1,-11 1-1,-14 7 2,-6 18 0,-22-26 7,-10 26 5,-17 0 5,4 23 5,-17-5 1,19 21 3,-13-4-2,29 9 1,4-1-7,23 7-3,1-7-8,33 0-1,9-13-4,12-1-2,7-2-5,-1-15-9,14 6-14,-24-18-33,24 0-93,-24 0-18,-10-4-16,-10-6-9</inkml:trace>
        </inkml:traceGroup>
      </inkml:traceGroup>
    </inkml:traceGroup>
    <inkml:traceGroup>
      <inkml:annotationXML>
        <emma:emma xmlns:emma="http://www.w3.org/2003/04/emma" version="1.0">
          <emma:interpretation id="{BC83AC23-BAC8-4DE6-84A4-B725F6AF6C74}" emma:medium="tactile" emma:mode="ink">
            <msink:context xmlns:msink="http://schemas.microsoft.com/ink/2010/main" type="paragraph" rotatedBoundingBox="4442,4546 19478,4074 19525,5574 4490,60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0050926-8914-4CB7-B24C-9D502397DCC6}" emma:medium="tactile" emma:mode="ink">
              <msink:context xmlns:msink="http://schemas.microsoft.com/ink/2010/main" type="inkBullet" rotatedBoundingBox="4452,4862 5490,4830 5521,5820 4483,5853"/>
            </emma:interpretation>
            <emma:one-of disjunction-type="recognition" id="oneOf13">
              <emma:interpretation id="interp65" emma:lang="ko-KR" emma:confidence="0">
                <emma:literal>%</emma:literal>
              </emma:interpretation>
              <emma:interpretation id="interp66" emma:lang="ko-KR" emma:confidence="0">
                <emma:literal>유</emma:literal>
              </emma:interpretation>
              <emma:interpretation id="interp67" emma:lang="ko-KR" emma:confidence="0">
                <emma:literal>위</emma:literal>
              </emma:interpretation>
              <emma:interpretation id="interp68" emma:lang="ko-KR" emma:confidence="0">
                <emma:literal>×</emma:literal>
              </emma:interpretation>
              <emma:interpretation id="interp69" emma:lang="ko-KR" emma:confidence="0">
                <emma:literal>ⅹ</emma:literal>
              </emma:interpretation>
            </emma:one-of>
          </emma:emma>
        </inkml:annotationXML>
        <inkml:trace contextRef="#ctx0" brushRef="#br0" timeOffset="11156.7299">2541 2369 95,'-22'-42'115,"22"42"0,0 0-71,-3-25-4,3 25-2,0 0 5,16 25 5,-12-7 2,24 26 0,-19-7-6,26 21-3,-6-3-14,19 13-3,-2-11-9,8 8-4,1-8-8,0-7 1,-4-7-5,-3-6 2,-12-10-6,-6-11-5,-3 9-16,-27-25-29,28 17-58,-28-17-49,0 0-2,0 0-15</inkml:trace>
        <inkml:trace contextRef="#ctx0" brushRef="#br0" timeOffset="10844.2171">3136 2232 115,'6'-20'114,"22"12"-24,-28 8-52,0 0 0,17-17-3,-17 17 4,0 0 2,-9-5 0,9 5-2,-34 20-4,16 15-3,-18 1-6,10 18-5,-21 8-7,4 12 1,-10-3-4,1 9 2,-1-8-4,8-1 2,1-17-3,8 0 2,1-19-6,15-6 0,5-7-7,15-22-6,-10 25-10,10-25-14,0 0-20,0 0-46,11-9-52,-11 9-19,12-38 5</inkml:trace>
        <inkml:trace contextRef="#ctx0" brushRef="#br0" timeOffset="11453.6182">3459 2781 172,'0'19'146,"7"16"-3,-2 9-82,-10-15-8,5 21 5,-7-28-3,7 21-6,0-21-2,1 12-16,-1-34-5,14 37-16,-14-37 2,20 24-16,-20-24-11,17 11-25,9 0-65,-26-11-51,21-8-13,-21 8-14,22-35-1</inkml:trace>
      </inkml:traceGroup>
      <inkml:traceGroup>
        <inkml:annotationXML>
          <emma:emma xmlns:emma="http://www.w3.org/2003/04/emma" version="1.0">
            <emma:interpretation id="{61087D19-7094-4BE6-B39F-99D178E4214A}" emma:medium="tactile" emma:mode="ink">
              <msink:context xmlns:msink="http://schemas.microsoft.com/ink/2010/main" type="line" rotatedBoundingBox="5990,4497 19478,4074 19525,5574 6037,5998"/>
            </emma:interpretation>
          </emma:emma>
        </inkml:annotationXML>
        <inkml:traceGroup>
          <inkml:annotationXML>
            <emma:emma xmlns:emma="http://www.w3.org/2003/04/emma" version="1.0">
              <emma:interpretation id="{018AD029-4EFD-4469-B072-BB423616C7C1}" emma:medium="tactile" emma:mode="ink">
                <msink:context xmlns:msink="http://schemas.microsoft.com/ink/2010/main" type="inkWord" rotatedBoundingBox="6003,4911 6656,4890 6679,5627 6026,5647"/>
              </emma:interpretation>
              <emma:one-of disjunction-type="recognition" id="oneOf14">
                <emma:interpretation id="interp70" emma:lang="ko-KR" emma:confidence="0">
                  <emma:literal>t</emma:literal>
                </emma:interpretation>
                <emma:interpretation id="interp71" emma:lang="ko-KR" emma:confidence="0">
                  <emma:literal>+</emma:literal>
                </emma:interpretation>
                <emma:interpretation id="interp72" emma:lang="ko-KR" emma:confidence="0">
                  <emma:literal>十</emma:literal>
                </emma:interpretation>
                <emma:interpretation id="interp73" emma:lang="ko-KR" emma:confidence="0">
                  <emma:literal>5</emma:literal>
                </emma:interpretation>
                <emma:interpretation id="interp74" emma:lang="ko-KR" emma:confidence="0">
                  <emma:literal>寸</emma:literal>
                </emma:interpretation>
              </emma:one-of>
            </emma:emma>
          </inkml:annotationXML>
          <inkml:trace contextRef="#ctx0" brushRef="#br0" timeOffset="15063.1419">4086 2548 170,'-14'-21'147,"14"21"1,0 0-72,0 0-20,0 0-6,0-27-6,19 27-3,-19 0-4,35-9-6,-9-5-7,22 14-6,-4-14-4,16 8-5,5-3-2,-1 6-3,-1-2 0,0-1-3,-14 5 0,-8 1-1,-5 0 0,-15 0 0,-21 0-2,17 0-3,-17 0-4,0 0-7,0 0-15,-14 0-25,14 0-45,0 0-61,0 0-12,0 0-6</inkml:trace>
          <inkml:trace contextRef="#ctx0" brushRef="#br0" timeOffset="14328.7339">4387 2265 36,'0'0'120,"0"-24"7,0 24-42,0 0-12,0 14-4,9 29-5,-21 0-5,12 34-2,-15-11-9,15 27-5,-20-13-19,18 6-4,-10-13-13,10-10-1,-2-18-10,1-15-4,3-4-19,0-26-32,0 0-60,0 0-45,3-8-3,-3 8-17</inkml:trace>
        </inkml:traceGroup>
        <inkml:traceGroup>
          <inkml:annotationXML>
            <emma:emma xmlns:emma="http://www.w3.org/2003/04/emma" version="1.0">
              <emma:interpretation id="{D333BF92-3A94-45D9-9C91-A4EAA79DA89E}" emma:medium="tactile" emma:mode="ink">
                <msink:context xmlns:msink="http://schemas.microsoft.com/ink/2010/main" type="inkWord" rotatedBoundingBox="7046,4753 7820,4728 7846,5549 7072,5573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그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Z</emma:literal>
                </emma:interpretation>
                <emma:interpretation id="interp7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6047.5555">5292 2290 134,'-23'-22'128,"23"22"-24,0 0-44,0-36-4,0 36-4,-4-20-3,4 20-4,0-30-2,0 30-5,14-27-11,12 11-2,-11-5-12,16 6 5,1 5-6,6 4 1,1 1-6,4 11-4,-8 8 2,-6 9-5,-1 11 7,-14 7-6,-11 4-1,-3 8 0,-22 8 2,-9 0 4,-10 3-3,-8 0 6,-9-5-3,4-2 3,-3-8-3,13-6 2,-4-14-3,13-7 1,12-5-2,23-17-1,-20 25-2,20-25 0,14 10 0,15-6 0,12-2-1,8-2 1,10 0-1,8 0 1,7-6 0,2 4 0,0-5 0,-6 7-1,-5 0-1,-13 0-3,-5 0-5,-19 0-11,1 15-21,-29-15-31,0 0-54,0 0-46,-6 14-4,-11-3-13</inkml:trace>
        </inkml:traceGroup>
        <inkml:traceGroup>
          <inkml:annotationXML>
            <emma:emma xmlns:emma="http://www.w3.org/2003/04/emma" version="1.0">
              <emma:interpretation id="{8FA37B4A-8DBC-43A4-B017-96BFC0843E6C}" emma:medium="tactile" emma:mode="ink">
                <msink:context xmlns:msink="http://schemas.microsoft.com/ink/2010/main" type="inkWord" rotatedBoundingBox="7951,4792 8640,4770 8668,5641 7979,5662"/>
              </emma:interpretation>
              <emma:one-of disjunction-type="recognition" id="oneOf16">
                <emma:interpretation id="interp80" emma:lang="ko-KR" emma:confidence="0">
                  <emma:literal>X</emma:literal>
                </emma:interpretation>
                <emma:interpretation id="interp81" emma:lang="ko-KR" emma:confidence="0">
                  <emma:literal>x</emma:literal>
                </emma:interpretation>
                <emma:interpretation id="interp82" emma:lang="ko-KR" emma:confidence="0">
                  <emma:literal>Ⅹ</emma:literal>
                </emma:interpretation>
                <emma:interpretation id="interp83" emma:lang="ko-KR" emma:confidence="0">
                  <emma:literal>ⅹ</emma:literal>
                </emma:interpretation>
                <emma:interpretation id="interp8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8328.8781">6161 2218 43,'-17'-36'128,"17"18"4,0 18-46,0-32-10,0 32-7,0 0-6,28 0-7,-28 0-2,49 47-10,-28-14-6,24 24-11,-11 6-4,15 14-6,-5-2-8,10 2-2,-11-4-7,-2-14 2,-4-3-5,-3-14-1,-6-11-6,-7-19-6,0 1-15,-21-13-31,25-5-62,-25 5-43,5-28-7,-5 28-9</inkml:trace>
          <inkml:trace contextRef="#ctx0" brushRef="#br0" timeOffset="19141.4188">6615 2225 140,'3'-28'125,"23"6"-43,-12 3-26,-5-1-12,-9 20-5,19-25-4,-19 25-1,0 0 3,0 0-2,-14 5 4,0 25-7,-26 5-1,10 24-5,-24-1-1,5 20-3,-16-6-7,9 14-1,-9-7-6,10-6 3,0-9-6,10-7 3,4-15-3,13-6 1,7-10-2,8-4 0,13-22-3,-3 30 1,3-30-2,2 17 1,-2-17-4,20 12 0,-20-12-8,21 0-14,-1 9-36,-20-9-67,8-21-29,-8 21-22,21-33-7</inkml:trace>
        </inkml:traceGroup>
        <inkml:traceGroup>
          <inkml:annotationXML>
            <emma:emma xmlns:emma="http://www.w3.org/2003/04/emma" version="1.0">
              <emma:interpretation id="{90B4A8AF-94BF-4ADD-BC33-D6F93172CCCE}" emma:medium="tactile" emma:mode="ink">
                <msink:context xmlns:msink="http://schemas.microsoft.com/ink/2010/main" type="inkWord" rotatedBoundingBox="8691,5251 9254,5234 9269,5716 8706,5734"/>
              </emma:interpretation>
              <emma:one-of disjunction-type="recognition" id="oneOf17">
                <emma:interpretation id="interp85" emma:lang="ko-KR" emma:confidence="0">
                  <emma:literal>2</emma:literal>
                </emma:interpretation>
                <emma:interpretation id="interp86" emma:lang="ko-KR" emma:confidence="0">
                  <emma:literal>그</emma:literal>
                </emma:interpretation>
                <emma:interpretation id="interp87" emma:lang="ko-KR" emma:confidence="0">
                  <emma:literal>z</emma:literal>
                </emma:interpretation>
                <emma:interpretation id="interp88" emma:lang="ko-KR" emma:confidence="0">
                  <emma:literal>고</emma:literal>
                </emma:interpretation>
                <emma:interpretation id="interp89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19844.5755">6928 2628 72,'-37'0'126,"37"0"-1,0 0-58,0 0-28,0 0-4,0-21-6,22 18-4,-1-10-4,13 12-2,-5-5-3,7 6-3,-9 0-2,2 7 0,-9 9-2,-4 11 3,-16 2-4,0 8 3,-16 1-1,-10 9 8,-15-10-4,2 8 4,-10-10-7,3 6 4,0-11 2,11-1-1,0-8 0,15 0-5,20-21 2,-6 21-6,18-18-2,17-1-1,12-2-6,10 0 5,7-5-5,5-1 3,5-2-5,-8 2 4,-5 6-3,-12-5-5,-3 5-4,-20-4-23,3 8-25,-23-4-57,-12-4-38,12 4-17,-31-13-2</inkml:trace>
        </inkml:traceGroup>
        <inkml:traceGroup>
          <inkml:annotationXML>
            <emma:emma xmlns:emma="http://www.w3.org/2003/04/emma" version="1.0">
              <emma:interpretation id="{2C43C2AB-E459-4CD7-B854-2BE29E28FA4D}" emma:medium="tactile" emma:mode="ink">
                <msink:context xmlns:msink="http://schemas.microsoft.com/ink/2010/main" type="inkWord" rotatedBoundingBox="9829,4756 10613,4732 10634,5398 9850,5422"/>
              </emma:interpretation>
              <emma:one-of disjunction-type="recognition" id="oneOf18">
                <emma:interpretation id="interp90" emma:lang="ko-KR" emma:confidence="0">
                  <emma:literal>t</emma:literal>
                </emma:interpretation>
                <emma:interpretation id="interp91" emma:lang="ko-KR" emma:confidence="0">
                  <emma:literal>+</emma:literal>
                </emma:interpretation>
                <emma:interpretation id="interp92" emma:lang="ko-KR" emma:confidence="0">
                  <emma:literal>*</emma:literal>
                </emma:interpretation>
                <emma:interpretation id="interp93" emma:lang="ko-KR" emma:confidence="0">
                  <emma:literal>「</emma:literal>
                </emma:interpretation>
                <emma:interpretation id="interp9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3329.0929">7961 2376 81,'-28'0'124,"28"0"9,-18 4-50,18-4-29,0 0-6,-17-4-4,17 4 0,0 0 2,0 0-2,0 0-6,22 0-6,-22 0-6,49-6-4,-19-2-6,24 8-3,-2-3-2,16-1-1,-2 3-1,9-5-2,-4-1-1,-7 7-2,-1-1-1,-12 1-1,-10 0 0,-7 0-1,-13 0-1,-21 0 0,23 0-2,-23 0-1,0 0-4,0 0-8,0 0-16,-27 0-31,27 0-70,-14 21-34,-3-16-16,17-5-5</inkml:trace>
          <inkml:trace contextRef="#ctx0" brushRef="#br0" timeOffset="22625.9516">8360 2082 133,'0'0'128,"0"0"-34,0 0-31,-11 30-3,-9-10-3,20 29-8,-20-11-2,20 27-2,-16-8-7,16 16-10,-11-12-12,9-2-3,1-7-9,1-4-1,0-12-3,0-13 1,0-2-1,0-21 1,9 21-4,-9-21-2,0 0-6,0 0-4,26 15-12,-26-15-14,0 0-19,0 0-65,9-21-32,-9 21-10,13-37 4</inkml:trace>
        </inkml:traceGroup>
        <inkml:traceGroup>
          <inkml:annotationXML>
            <emma:emma xmlns:emma="http://www.w3.org/2003/04/emma" version="1.0">
              <emma:interpretation id="{830DDB91-A864-4F82-9DD0-B8C041CF1C94}" emma:medium="tactile" emma:mode="ink">
                <msink:context xmlns:msink="http://schemas.microsoft.com/ink/2010/main" type="inkWord" rotatedBoundingBox="10972,4656 11613,4636 11637,5412 10996,5432"/>
              </emma:interpretation>
              <emma:one-of disjunction-type="recognition" id="oneOf19">
                <emma:interpretation id="interp95" emma:lang="ko-KR" emma:confidence="0">
                  <emma:literal>2</emma:literal>
                </emma:interpretation>
                <emma:interpretation id="interp96" emma:lang="ko-KR" emma:confidence="0">
                  <emma:literal>고</emma:literal>
                </emma:interpretation>
                <emma:interpretation id="interp97" emma:lang="ko-KR" emma:confidence="0">
                  <emma:literal>그</emma:literal>
                </emma:interpretation>
                <emma:interpretation id="interp98" emma:lang="ko-KR" emma:confidence="0">
                  <emma:literal>근</emma:literal>
                </emma:interpretation>
                <emma:interpretation id="interp9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24251.0159">9261 2139 101,'0'0'110,"-28"-14"-30,28 14-5,-17-7-5,-3-8-9,20 15-6,-15-8-8,15 8-9,0 0-12,0-21-2,0 21-10,14-25 1,-14 25-8,35-25 3,-13 8-4,13 12 4,-7-9 0,7 14-1,-4 0-1,1 0-2,-8 8 4,2 12-10,-12 2 7,-8 4-9,-4 3 8,-2 3-7,-8 4 7,-13 3-6,-11 2 0,-5 4 3,-5 1-3,-2-2 4,-4 6-2,4-1 4,-2-4-4,10-1 4,6-8-3,8 3 2,8-8-3,8-2 2,6-8-3,8-3 1,13-6-1,13-2 1,5-6-2,10-4 2,6 0 0,6 0 1,2-4 0,2-6-1,-2 7 1,-8-2-2,-9 1 0,-6 0-3,-13 4-6,-27 0-6,16 0-7,-16 0-12,-14 8-29,-20-8-51,5-4-49,6 4-14,-3-17 1</inkml:trace>
        </inkml:traceGroup>
        <inkml:traceGroup>
          <inkml:annotationXML>
            <emma:emma xmlns:emma="http://www.w3.org/2003/04/emma" version="1.0">
              <emma:interpretation id="{0A765A5B-DD27-4B7B-8704-D4F5A45357B2}" emma:medium="tactile" emma:mode="ink">
                <msink:context xmlns:msink="http://schemas.microsoft.com/ink/2010/main" type="inkWord" rotatedBoundingBox="12098,4478 12673,4460 12701,5343 12125,5361"/>
              </emma:interpretation>
              <emma:one-of disjunction-type="recognition" id="oneOf20">
                <emma:interpretation id="interp100" emma:lang="ko-KR" emma:confidence="0">
                  <emma:literal>ⅹ</emma:literal>
                </emma:interpretation>
                <emma:interpretation id="interp101" emma:lang="ko-KR" emma:confidence="0">
                  <emma:literal>Ⅹ</emma:literal>
                </emma:interpretation>
                <emma:interpretation id="interp102" emma:lang="ko-KR" emma:confidence="0">
                  <emma:literal>X</emma:literal>
                </emma:interpretation>
                <emma:interpretation id="interp103" emma:lang="ko-KR" emma:confidence="0">
                  <emma:literal>×</emma:literal>
                </emma:interpretation>
                <emma:interpretation id="interp10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24782.2672">10619 1870 51,'38'-3'126,"-21"-23"10,5 8-68,-1 11-7,-21 7-13,17-16-7,-17 16-5,0 0-2,-23 2-3,5 30-1,-21 0 1,4 23-5,-20-2 4,7 23-7,-13-5 2,13 15-9,-9-11 1,16 4-7,-2-14-4,15-7 1,7-8-5,9-7 1,6-7-3,6-10 0,0-4-3,0-22 1,6 25-5,-6-25-2,0 0-8,0 0-9,26 14-20,-31-28-27,5 14-59,5-22-35,-5-3-6,0 0 0</inkml:trace>
          <inkml:trace contextRef="#ctx0" brushRef="#br0" timeOffset="25110.4108">10168 1996 163,'-5'-22'150,"5"22"-2,5 10-70,-5-10-22,21 46-8,-15-20-2,25 30-11,-5-7 3,16 15-11,-7-1-9,11 8-6,-6-10-6,4-4 0,-4-1-5,-3-12 2,-9-7-5,-7-12-1,-1-1-11,-20-24-12,22 19-27,-22-19-34,0 0-55,-8-12-28,8 12-7</inkml:trace>
        </inkml:traceGroup>
        <inkml:traceGroup>
          <inkml:annotationXML>
            <emma:emma xmlns:emma="http://www.w3.org/2003/04/emma" version="1.0">
              <emma:interpretation id="{E9188AB0-122F-4ED8-86E9-AB6EE4E3AC53}" emma:medium="tactile" emma:mode="ink">
                <msink:context xmlns:msink="http://schemas.microsoft.com/ink/2010/main" type="inkWord" rotatedBoundingBox="12586,4916 13032,4902 13054,5606 12608,5620"/>
              </emma:interpretation>
              <emma:one-of disjunction-type="recognition" id="oneOf21">
                <emma:interpretation id="interp105" emma:lang="ko-KR" emma:confidence="0">
                  <emma:literal>3</emma:literal>
                </emma:interpretation>
                <emma:interpretation id="interp106" emma:lang="ko-KR" emma:confidence="0">
                  <emma:literal>了</emma:literal>
                </emma:interpretation>
                <emma:interpretation id="interp107" emma:lang="ko-KR" emma:confidence="0">
                  <emma:literal>;</emma:literal>
                </emma:interpretation>
                <emma:interpretation id="interp108" emma:lang="ko-KR" emma:confidence="0">
                  <emma:literal>,</emma:literal>
                </emma:interpretation>
                <emma:interpretation id="interp10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5766.6995">10720 2390 139,'0'0'139,"0"0"-2,-1-24-64,1 24-38,0 0-3,9-21-7,-9 21 0,28-22-3,-10 3 0,8 12-2,-3-15 0,12 16-1,-4-8-4,9 14-2,-9-8-3,2 8-1,-6 0-2,-4 8-1,-23-8-3,20 33 0,-20-16-2,-14 5 1,-14-1-2,-7 1 2,-5-1-1,2 0 1,-9-6-2,11-1 1,5 0-1,11-6 0,20-8 0,-21 14 0,21-14-1,12 0 1,11 6-1,6-5 0,6 4 1,7-3-1,1 16 0,0 0 1,-2 7-1,-4 7 4,-11 5 0,-5 6 6,-19 0-1,-2 7 5,-23-14-1,-11 7 4,-16-7-2,-1-6-1,-4-10-3,-1-1-3,6-11-2,7-3-3,9 0-6,13-5-7,21 0-7,-22-5-12,22 5-26,0 0-31,17-7-47,-17 7-44,32-6 3,-15 6-6</inkml:trace>
        </inkml:traceGroup>
        <inkml:traceGroup>
          <inkml:annotationXML>
            <emma:emma xmlns:emma="http://www.w3.org/2003/04/emma" version="1.0">
              <emma:interpretation id="{C26880D3-BF0F-4D04-9A61-34238BE5F9FF}" emma:medium="tactile" emma:mode="ink">
                <msink:context xmlns:msink="http://schemas.microsoft.com/ink/2010/main" type="inkWord" rotatedBoundingBox="13566,4659 14326,4635 14347,5303 13587,5327"/>
              </emma:interpretation>
              <emma:one-of disjunction-type="recognition" id="oneOf22">
                <emma:interpretation id="interp110" emma:lang="ko-KR" emma:confidence="0">
                  <emma:literal>t</emma:literal>
                </emma:interpretation>
                <emma:interpretation id="interp111" emma:lang="ko-KR" emma:confidence="0">
                  <emma:literal>+</emma:literal>
                </emma:interpretation>
                <emma:interpretation id="interp112" emma:lang="ko-KR" emma:confidence="0">
                  <emma:literal>十</emma:literal>
                </emma:interpretation>
                <emma:interpretation id="interp113" emma:lang="ko-KR" emma:confidence="0">
                  <emma:literal>f</emma:literal>
                </emma:interpretation>
                <emma:interpretation id="interp11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28798.0564">11661 2254 164,'0'0'141,"0"0"-18,-26 7-73,26-7-5,0 0-2,12 4-1,-12-4-3,35 0-6,-10-4-3,24 4-7,-1-6-4,15 6-2,0-5-6,3 2-3,1 1-3,-4 0 0,-8-1 0,-4 3-1,-8-3 0,-8 3-1,-7-5 0,-7 5-2,-21 0 0,26 0-3,-26 0-2,0 0-6,0 0-12,0 0-17,10 18-30,-10-18-52,-22 0-47,22 0-6,-20 0-4</inkml:trace>
          <inkml:trace contextRef="#ctx0" brushRef="#br0" timeOffset="28329.2877">12058 1986 46,'0'0'125,"0"0"0,-13 20-53,13-20-16,-16 40-11,3-16-3,11 18-3,-9-11-3,11 15-8,-7-10-4,7 14-4,-5-13 2,5 10-2,-6-8-2,6 4-1,-6-1-3,6-4 0,-5-2-3,5-3-4,0-5-5,0-12 1,0-16-1,0 23 0,0-23-1,0 0 1,0 0-1,0 0-1,0 0 0,0 0-1,0 0-1,0 0-3,0 0-1,0 0-3,0 0-1,8-10-1,-8 10-9,0 0-17,0 0-13,9-26-17,-9 26-27,0 0-50,0-17-16,0 17-1</inkml:trace>
        </inkml:traceGroup>
        <inkml:traceGroup>
          <inkml:annotationXML>
            <emma:emma xmlns:emma="http://www.w3.org/2003/04/emma" version="1.0">
              <emma:interpretation id="{5C91E02F-C154-4A2C-9D31-160D6AAF20F3}" emma:medium="tactile" emma:mode="ink">
                <msink:context xmlns:msink="http://schemas.microsoft.com/ink/2010/main" type="inkWord" rotatedBoundingBox="14608,4604 15263,4584 15287,5360 14632,5381"/>
              </emma:interpretation>
              <emma:one-of disjunction-type="recognition" id="oneOf23">
                <emma:interpretation id="interp115" emma:lang="ko-KR" emma:confidence="0">
                  <emma:literal>고</emma:literal>
                </emma:interpretation>
                <emma:interpretation id="interp116" emma:lang="ko-KR" emma:confidence="0">
                  <emma:literal>2</emma:literal>
                </emma:interpretation>
                <emma:interpretation id="interp117" emma:lang="ko-KR" emma:confidence="0">
                  <emma:literal>그</emma:literal>
                </emma:interpretation>
                <emma:interpretation id="interp118" emma:lang="ko-KR" emma:confidence="0">
                  <emma:literal>乙</emma:literal>
                </emma:interpretation>
                <emma:interpretation id="interp1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9657.4781">12916 2068 70,'0'0'127,"0"0"10,0 0-71,-21-15-15,21 15-5,0 0-5,0 0-4,-5-29-9,5 29 3,19-24-13,8 12 0,-4-6-6,19 8 3,-7-5-5,6 8 1,-5 0 0,2 7-3,-10 0-1,-2 14 0,-12 5 3,-7 12-9,-7 1 8,-15 9-8,-13 3 7,-7 5-5,-14 2 8,-5 6-6,-4-3-1,-3-1 4,-2-2-2,12 5 3,2-12-4,14 6 3,10-13-4,13-8 2,12-1-2,6-6 0,17-9-1,14-5 0,10-6-1,10-2 0,8-2 0,5-6-1,1-5 0,-2 5 0,-6-5-1,-8 4-1,-11 3-5,-16-8-6,-8 14-11,-20 0-13,0 0-21,-31-9-22,31 9-41,-44 0-50,12-7-6,12-6 4</inkml:trace>
        </inkml:traceGroup>
        <inkml:traceGroup>
          <inkml:annotationXML>
            <emma:emma xmlns:emma="http://www.w3.org/2003/04/emma" version="1.0">
              <emma:interpretation id="{77865999-FAD9-4B94-9A95-72B1DAB3384D}" emma:medium="tactile" emma:mode="ink">
                <msink:context xmlns:msink="http://schemas.microsoft.com/ink/2010/main" type="inkWord" rotatedBoundingBox="15612,4386 16303,4365 16332,5318 15642,5339"/>
              </emma:interpretation>
              <emma:one-of disjunction-type="recognition" id="oneOf24">
                <emma:interpretation id="interp120" emma:lang="ko-KR" emma:confidence="0">
                  <emma:literal>Ⅹ</emma:literal>
                </emma:interpretation>
                <emma:interpretation id="interp121" emma:lang="ko-KR" emma:confidence="0">
                  <emma:literal>×</emma:literal>
                </emma:interpretation>
                <emma:interpretation id="interp122" emma:lang="ko-KR" emma:confidence="0">
                  <emma:literal>X</emma:literal>
                </emma:interpretation>
                <emma:interpretation id="interp123" emma:lang="ko-KR" emma:confidence="0">
                  <emma:literal>ⅹ</emma:literal>
                </emma:interpretation>
                <emma:interpretation id="interp12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30063.7333">14284 1747 158,'41'-10'135,"-29"-16"4,-12 26-101,26-6 1,-26 6-2,-3 21 5,-24 0-3,1 26 1,-25 0-3,3 25-8,-24-3 2,12 19-3,-15-12-1,14 15-10,-5-10 0,15-1-7,4-15-5,14-8 0,12-14-5,6-10 0,9-8-5,6-25-3,0 0-7,0 0-10,13 0-17,-13-21-20,26 12-33,-26-19-39,8-3-35,1 3-7</inkml:trace>
          <inkml:trace contextRef="#ctx0" brushRef="#br0" timeOffset="30376.2593">13687 1920 74,'0'0'134,"0"0"16,10-10-70,10 23-14,-18 9 4,27 25-6,-15-9-4,29 28-13,-11-12-4,22 21-16,-5-10-3,12 7-12,-5-8-5,2-6-1,-8-8-4,-2-7 2,-11-7-6,-6-15-8,-7 6-21,-24-27-28,0 0-43,0 0-62,0 0-11,-23 0-12</inkml:trace>
        </inkml:traceGroup>
        <inkml:traceGroup>
          <inkml:annotationXML>
            <emma:emma xmlns:emma="http://www.w3.org/2003/04/emma" version="1.0">
              <emma:interpretation id="{9F868587-2EEC-49E5-A452-7358F94C3A2E}" emma:medium="tactile" emma:mode="ink">
                <msink:context xmlns:msink="http://schemas.microsoft.com/ink/2010/main" type="inkWord" rotatedBoundingBox="16285,4869 16933,4848 16955,5539 16307,5559"/>
              </emma:interpretation>
              <emma:one-of disjunction-type="recognition" id="oneOf25">
                <emma:interpretation id="interp125" emma:lang="ko-KR" emma:confidence="0">
                  <emma:literal>4</emma:literal>
                </emma:interpretation>
                <emma:interpretation id="interp126" emma:lang="ko-KR" emma:confidence="0">
                  <emma:literal>대</emma:literal>
                </emma:interpretation>
                <emma:interpretation id="interp127" emma:lang="ko-KR" emma:confidence="0">
                  <emma:literal>돠</emma:literal>
                </emma:interpretation>
                <emma:interpretation id="interp128" emma:lang="ko-KR" emma:confidence="0">
                  <emma:literal>다</emma:literal>
                </emma:interpretation>
                <emma:interpretation id="interp129" emma:lang="ko-KR" emma:confidence="0">
                  <emma:literal>딕</emma:literal>
                </emma:interpretation>
              </emma:one-of>
            </emma:emma>
          </inkml:annotationXML>
          <inkml:trace contextRef="#ctx0" brushRef="#br0" timeOffset="33235.7595">14549 2230 97,'0'-14'126,"25"10"2,-7 3-73,-18 1-7,25-9-12,-25 9-2,18-2-3,-18 2 2,0 0-3,0 0-1,0 0-4,0 0-2,-9 4 0,9-4-4,-23 8-3,6-8-1,17 0-3,-28 13-1,8 2-1,0-8-3,-1 11-1,-2-3-2,1 3 0,-4 2 0,8 2 1,-2-7-1,8 5-1,-2-4 1,14-16 0,-9 23-1,9-23 0,0 20-1,0-20 0,3 18 0,-3-18 0,0 0-2,18 18 1,-18-18 0,0 0-1,28 14 1,-28-14-1,34 0 0,-13 5 1,5-5-1,5 0 1,4 0-1,2 0 1,3 0 1,-2 0-1,4 0 0,-1 0 0,1 0 0,-4 0 0,3 1-1,-5-1 0,-9 1 1,-1-1-1,-4 0 0,-22 0 0,24 0 0,-24 0-1,0 0-3,0 0-3,0 0-8,-13 0-8,13 0-17,-25 0-19,25 0-28,-25 0-52,4 0-33,6-7-3</inkml:trace>
          <inkml:trace contextRef="#ctx0" brushRef="#br0" timeOffset="33532.6249">14753 2245 74,'0'0'124,"0"0"-17,2 24-48,-10 1 5,4 18 1,-18 0-4,19 22-4,-17-10-13,18 16-4,-16-13-12,18 13-5,-8-21-11,8 4-1,-1-22-6,1-1-6,0-8-14,0-23-22,0 0-38,0 0-78,0 0-6,0 0-16</inkml:trace>
        </inkml:traceGroup>
        <inkml:traceGroup>
          <inkml:annotationXML>
            <emma:emma xmlns:emma="http://www.w3.org/2003/04/emma" version="1.0">
              <emma:interpretation id="{E5877FC3-18ED-4CC9-957C-EC4597C2F62A}" emma:medium="tactile" emma:mode="ink">
                <msink:context xmlns:msink="http://schemas.microsoft.com/ink/2010/main" type="inkWord" rotatedBoundingBox="17389,4677 18215,4651 18228,5060 17402,5086"/>
              </emma:interpretation>
              <emma:one-of disjunction-type="recognition" id="oneOf26">
                <emma:interpretation id="interp130" emma:lang="ko-KR" emma:confidence="0">
                  <emma:literal>二</emma:literal>
                </emma:interpretation>
                <emma:interpretation id="interp131" emma:lang="ko-KR" emma:confidence="0">
                  <emma:literal>=</emma:literal>
                </emma:interpretation>
                <emma:interpretation id="interp132" emma:lang="ko-KR" emma:confidence="0">
                  <emma:literal>느</emma:literal>
                </emma:interpretation>
                <emma:interpretation id="interp133" emma:lang="ko-KR" emma:confidence="0">
                  <emma:literal>으</emma:literal>
                </emma:interpretation>
                <emma:interpretation id="interp13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34188.9083">15560 2082 147,'-21'-8'152,"21"8"3,0 0-80,-20 0-11,20 0-7,0 0-9,0 0-6,0 0-7,23 8-6,-23-8-4,43 6-3,-18-6-4,18 0-4,1-6-8,13 6 3,0-9-7,6 4 3,-5-10-5,-1 7 2,-4-6-6,-10 10 5,-7-2 0,-12 1-1,-24 5-3,25-9-3,-25 9-4,0 0-5,0 0-7,-14-11-18,14 11-13,-26 0-22,26 14-29,-26-8-49,7 2-19,-1 11-2</inkml:trace>
          <inkml:trace contextRef="#ctx0" brushRef="#br0" timeOffset="34563.9481">15462 2362 213,'0'21'144,"0"-21"-13,0 0-78,0 31-4,0-31-5,42 9-3,-15-9-2,27 0-4,-5-9-2,25 0-6,-4-5-6,13 6-6,-4-13-3,-1 14-5,-9-7 0,-6 6-3,-14 1-1,-11 0-2,-12 6-5,-26 1-7,23 0-6,-23 0-8,0 0-17,-15 0-21,15 15-42,-15-7-60,-4-2-11,19-6 1</inkml:trace>
        </inkml:traceGroup>
        <inkml:traceGroup>
          <inkml:annotationXML>
            <emma:emma xmlns:emma="http://www.w3.org/2003/04/emma" version="1.0">
              <emma:interpretation id="{2210F2FD-327B-490E-A11C-DC7345446B03}" emma:medium="tactile" emma:mode="ink">
                <msink:context xmlns:msink="http://schemas.microsoft.com/ink/2010/main" type="inkWord" rotatedBoundingBox="18404,4108 19056,4087 19091,5205 18439,5226"/>
              </emma:interpretation>
              <emma:one-of disjunction-type="recognition" id="oneOf27">
                <emma:interpretation id="interp135" emma:lang="ko-KR" emma:confidence="0">
                  <emma:literal>b</emma:literal>
                </emma:interpretation>
                <emma:interpretation id="interp136" emma:lang="ko-KR" emma:confidence="0">
                  <emma:literal>S</emma:literal>
                </emma:interpretation>
                <emma:interpretation id="interp137" emma:lang="ko-KR" emma:confidence="0">
                  <emma:literal>6</emma:literal>
                </emma:interpretation>
                <emma:interpretation id="interp138" emma:lang="ko-KR" emma:confidence="0">
                  <emma:literal>3</emma:literal>
                </emma:interpretation>
                <emma:interpretation id="interp13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37392.165">16728 1665 78,'8'-22'68,"-8"-7"-28,2-3 2,2 4 1,1-5 4,-1 12 3,-1-8 2,-3 29-5,3-32-5,-3 32-4,0 0-1,0 29-4,-9 3-4,5 33-2,-16-4-7,15 22 5,-13 2-4,15 13-7,-10-16-3,12 4-4,-2-15 0,3-8-5,0-10 6,0-6-7,0-14 0,0-5 3,-2-7-2,1 0 0,1-21 0,-5 23-1,5-23 1,0 0 0,0 0 0,0 0-1,0-18 1,0-8-1,5-2 0,5-2-3,7-8 3,0 3-3,8-3 1,-1 4 3,12 6-2,-3 4 1,9 10-2,-4 9 0,5 5 0,-1 11 0,-3 14 0,-5 10-1,-8 4 0,-1 14 0,-13-2 2,-7-1 4,-5-2-2,-16 1 2,-14-12 1,-9-5 2,-13-17 0,-3-10 2,-10-5-1,1-9 0,-4-13-1,9 1-1,3-4 0,10-2-4,8 6 0,9 8-3,10 1-4,19 12-4,0 0-8,-16-26-10,26 26-24,-10 0-25,34 0-47,-11 0-45,2 0-10,10 8 4</inkml:trace>
        </inkml:traceGroup>
        <inkml:traceGroup>
          <inkml:annotationXML>
            <emma:emma xmlns:emma="http://www.w3.org/2003/04/emma" version="1.0">
              <emma:interpretation id="{B48684BD-92BF-427D-99DC-23A3B6D418A3}" emma:medium="tactile" emma:mode="ink">
                <msink:context xmlns:msink="http://schemas.microsoft.com/ink/2010/main" type="inkWord" rotatedBoundingBox="19450,4930 19504,4929 19525,5574 19470,5576"/>
              </emma:interpretation>
              <emma:one-of disjunction-type="recognition" id="oneOf28">
                <emma:interpretation id="interp140" emma:lang="ko-KR" emma:confidence="0">
                  <emma:literal>l</emma:literal>
                </emma:interpretation>
                <emma:interpretation id="interp141" emma:lang="ko-KR" emma:confidence="0">
                  <emma:literal>1</emma:literal>
                </emma:interpretation>
                <emma:interpretation id="interp142" emma:lang="ko-KR" emma:confidence="0">
                  <emma:literal>ㅣ</emma:literal>
                </emma:interpretation>
                <emma:interpretation id="interp143" emma:lang="ko-KR" emma:confidence="0">
                  <emma:literal>I</emma:literal>
                </emma:interpretation>
                <emma:interpretation id="interp14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7798.4295">17565 2269 80,'0'0'110,"0"0"12,0 0-79,0 0-3,0 0 7,-5 15 7,5 19 2,-17-11 2,26 56-37,-32-36-4,31 46-10,-23-35-9,24 31-10,-15-34-6,6-51 18,9 69-26,-9-33 1,0-10 31,6-6-4,-6-20-1,8 23-1,-8-23-11,0 0-15,0 0-22,0 0-45,0 0-59,24-5-16</inkml:trace>
        </inkml:traceGroup>
      </inkml:traceGroup>
    </inkml:traceGroup>
    <inkml:traceGroup>
      <inkml:annotationXML>
        <emma:emma xmlns:emma="http://www.w3.org/2003/04/emma" version="1.0">
          <emma:interpretation id="{73F8A6F2-FD31-4FF8-B653-E1E12DF0DE94}" emma:medium="tactile" emma:mode="ink">
            <msink:context xmlns:msink="http://schemas.microsoft.com/ink/2010/main" type="paragraph" rotatedBoundingBox="4120,6298 20235,6113 20252,7563 4136,77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667CD4B-A73B-4FF0-AC3B-40F6038A477C}" emma:medium="tactile" emma:mode="ink">
              <msink:context xmlns:msink="http://schemas.microsoft.com/ink/2010/main" type="line" rotatedBoundingBox="4120,6298 20235,6113 20252,7563 4136,7748"/>
            </emma:interpretation>
          </emma:emma>
        </inkml:annotationXML>
        <inkml:traceGroup>
          <inkml:annotationXML>
            <emma:emma xmlns:emma="http://www.w3.org/2003/04/emma" version="1.0">
              <emma:interpretation id="{40B61A43-1E38-41B8-85BD-9B282A590AFA}" emma:medium="tactile" emma:mode="ink">
                <msink:context xmlns:msink="http://schemas.microsoft.com/ink/2010/main" type="inkWord" rotatedBoundingBox="4122,6528 4707,6521 4716,7312 4132,7319"/>
              </emma:interpretation>
              <emma:one-of disjunction-type="recognition" id="oneOf29">
                <emma:interpretation id="interp145" emma:lang="ko-KR" emma:confidence="0">
                  <emma:literal>2</emma:literal>
                </emma:interpretation>
                <emma:interpretation id="interp146" emma:lang="ko-KR" emma:confidence="0">
                  <emma:literal>고</emma:literal>
                </emma:interpretation>
                <emma:interpretation id="interp147" emma:lang="ko-KR" emma:confidence="0">
                  <emma:literal>그</emma:literal>
                </emma:interpretation>
                <emma:interpretation id="interp148" emma:lang="ko-KR" emma:confidence="0">
                  <emma:literal>교</emma:literal>
                </emma:interpretation>
                <emma:interpretation id="interp14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4142.4598">2311 4074 82,'-26'13'62,"26"-13"-9,-19 0 0,19 0 4,-17-5 7,17 5-5,-18-18 1,18 18-15,-12-21-6,12 21-14,-10-22-4,10 22-13,-3-25-1,3 25 1,3-18 0,-3 18 4,22-29 1,-8 10 1,10 6-1,-2-9 2,11 12-3,-6-3-2,8 7-4,-4 6-3,-8 7-25,7 30-5,-13-2-1,2 21 1,-19-3-5,3 18 4,-3-71 28,-3 64-33,-10 16 7,-13-17 22,-6-6 7,-3-2 0,-4-5-1,4-7 5,0-4-3,6-10 1,2-6-2,11-9 0,16-14-2,-27 17 1,27-17-1,0 0 0,0 0 0,27-8-1,-6-2 1,8 2 1,3-4 2,13 7-2,-2-6 1,6 4 0,6 0 1,-10 6-1,7-4 0,-8 5-1,-4 0-1,-7 0-1,-6 0 0,-7 0-2,-20 0-4,22 6-4,-22-6-14,0 0-21,0 0-28,0 0-46,0-14-35,0 14 1</inkml:trace>
        </inkml:traceGroup>
        <inkml:traceGroup>
          <inkml:annotationXML>
            <emma:emma xmlns:emma="http://www.w3.org/2003/04/emma" version="1.0">
              <emma:interpretation id="{24B91185-F22D-4D05-8B2B-47A43E9171F4}" emma:medium="tactile" emma:mode="ink">
                <msink:context xmlns:msink="http://schemas.microsoft.com/ink/2010/main" type="inkWord" rotatedBoundingBox="4982,6422 5479,6417 5491,7460 4994,7466"/>
              </emma:interpretation>
              <emma:one-of disjunction-type="recognition" id="oneOf30">
                <emma:interpretation id="interp150" emma:lang="ko-KR" emma:confidence="0">
                  <emma:literal>Ⅹ</emma:literal>
                </emma:interpretation>
                <emma:interpretation id="interp151" emma:lang="ko-KR" emma:confidence="0">
                  <emma:literal>X</emma:literal>
                </emma:interpretation>
                <emma:interpretation id="interp152" emma:lang="ko-KR" emma:confidence="0">
                  <emma:literal>ⅹ</emma:literal>
                </emma:interpretation>
                <emma:interpretation id="interp153" emma:lang="ko-KR" emma:confidence="0">
                  <emma:literal>×</emma:literal>
                </emma:interpretation>
                <emma:interpretation id="interp15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44564.3527">3471 3758 34,'0'0'44,"0"0"3,0 0-1,0 22 4,-11-7-3,3 20 6,-19 1 6,11 21-3,-19-7-4,9 26-13,-17-10-4,14 16-9,-13-10-2,13 7-9,-6-14-3,14-2-5,-2-9-1,12-11 1,3-14-3,8-4-3,0-10-8,0-15-5,9 17-11,-9-17-14,26 0-19,-24-22-25,15 8-42,0-7-41,-17-22 3</inkml:trace>
          <inkml:trace contextRef="#ctx0" brushRef="#br0" timeOffset="45017.4866">3044 3929 43,'0'-23'89,"0"23"-44,0 0 1,0 0-5,14 4 6,-12 10 4,11 22-5,-10 0-3,16 17-9,-7-9 3,11 21-10,-4-12 0,16 11-8,-9-7-4,12 2-4,-9-2-1,10-2 0,-7-2-6,2-1 3,-5-9-5,-5 0 1,1-9-3,-5-5 2,-5-11-4,-15-18-1,28 26-4,-28-26-3,0 0-11,0 0-16,21 0-25,-21-21-37,0 21-36,7-27-34</inkml:trace>
        </inkml:traceGroup>
        <inkml:traceGroup>
          <inkml:annotationXML>
            <emma:emma xmlns:emma="http://www.w3.org/2003/04/emma" version="1.0">
              <emma:interpretation id="{536F10A0-5A51-4EB2-8073-4CC13E416217}" emma:medium="tactile" emma:mode="ink">
                <msink:context xmlns:msink="http://schemas.microsoft.com/ink/2010/main" type="inkWord" rotatedBoundingBox="5655,6977 5747,6976 5753,7442 5660,7443"/>
              </emma:interpretation>
              <emma:one-of disjunction-type="recognition" id="oneOf31">
                <emma:interpretation id="interp155" emma:lang="ko-KR" emma:confidence="0">
                  <emma:literal>1</emma:literal>
                </emma:interpretation>
                <emma:interpretation id="interp156" emma:lang="ko-KR" emma:confidence="0">
                  <emma:literal>(</emma:literal>
                </emma:interpretation>
                <emma:interpretation id="interp157" emma:lang="ko-KR" emma:confidence="0">
                  <emma:literal>l</emma:literal>
                </emma:interpretation>
                <emma:interpretation id="interp158" emma:lang="ko-KR" emma:confidence="0">
                  <emma:literal>I</emma:literal>
                </emma:interpretation>
                <emma:interpretation id="interp15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5439.3687">3736 4317 63,'0'0'57,"0"0"-1,0 31-1,-1-9-2,1 16-2,-8-2 1,8 9-2,-8-4-8,8 6-7,0-8-12,2 4-7,4-13-9,-1 2-1,4-11-5,-1-1-1,-8-20-10,20 18-12,-20-18-22,15 3-36,-15-3-70,29-8-12</inkml:trace>
        </inkml:traceGroup>
        <inkml:traceGroup>
          <inkml:annotationXML>
            <emma:emma xmlns:emma="http://www.w3.org/2003/04/emma" version="1.0">
              <emma:interpretation id="{1D2D07EC-6C94-4ED5-A69B-A21AC2EBFA43}" emma:medium="tactile" emma:mode="ink">
                <msink:context xmlns:msink="http://schemas.microsoft.com/ink/2010/main" type="inkWord" rotatedBoundingBox="6301,6592 6806,6586 6814,7310 6309,7316"/>
              </emma:interpretation>
              <emma:one-of disjunction-type="recognition" id="oneOf32">
                <emma:interpretation id="interp160" emma:lang="ko-KR" emma:confidence="0">
                  <emma:literal>t</emma:literal>
                </emma:interpretation>
                <emma:interpretation id="interp161" emma:lang="ko-KR" emma:confidence="0">
                  <emma:literal>+</emma:literal>
                </emma:interpretation>
                <emma:interpretation id="interp162" emma:lang="ko-KR" emma:confidence="0">
                  <emma:literal>士</emma:literal>
                </emma:interpretation>
                <emma:interpretation id="interp163" emma:lang="ko-KR" emma:confidence="0">
                  <emma:literal>十</emma:literal>
                </emma:interpretation>
                <emma:interpretation id="interp164" emma:lang="ko-KR" emma:confidence="0">
                  <emma:literal>土</emma:literal>
                </emma:interpretation>
              </emma:one-of>
            </emma:emma>
          </inkml:annotationXML>
          <inkml:trace contextRef="#ctx0" brushRef="#br0" timeOffset="46111.2815">4384 4204 110,'0'0'69,"0"0"-10,-20-21-13,20 21-5,0 0 0,0 0 3,0 0-3,23 0-4,-23 0-8,26-1-7,-8-6-3,13 7-3,1-1-1,7 1-9,2 0 5,7 1-8,-8-1 3,4 12-4,-9-10 1,1 12-5,-9-9 2,-5 4-1,-22-9-1,24 8-2,-24-8-9,0 0-10,20 7-23,-20-7-27,0 0-51,0 0-34,-21-21-7</inkml:trace>
          <inkml:trace contextRef="#ctx0" brushRef="#br0" timeOffset="46470.6593">4602 3930 58,'0'0'58,"0"0"-9,0 15-4,-2 7 0,2 14-1,-14 0 2,10 21-6,-10-7 1,13 19-11,-12-15-5,13 10-7,0-6-5,0-1-4,5-7-3,3-7 3,-1-7-6,7-8-3,1-5-10,-15-23-11,34 25-23,-34-25-38,28-12-65,-5 8-10</inkml:trace>
        </inkml:traceGroup>
        <inkml:traceGroup>
          <inkml:annotationXML>
            <emma:emma xmlns:emma="http://www.w3.org/2003/04/emma" version="1.0">
              <emma:interpretation id="{8B882A39-6475-4C7E-91D7-EEFEEF3E1F55}" emma:medium="tactile" emma:mode="ink">
                <msink:context xmlns:msink="http://schemas.microsoft.com/ink/2010/main" type="inkWord" rotatedBoundingBox="7214,6629 7780,6623 7789,7409 7223,7416"/>
              </emma:interpretation>
              <emma:one-of disjunction-type="recognition" id="oneOf33">
                <emma:interpretation id="interp165" emma:lang="ko-KR" emma:confidence="0">
                  <emma:literal>u</emma:literal>
                </emma:interpretation>
                <emma:interpretation id="interp166" emma:lang="ko-KR" emma:confidence="0">
                  <emma:literal>니</emma:literal>
                </emma:interpretation>
                <emma:interpretation id="interp167" emma:lang="ko-KR" emma:confidence="0">
                  <emma:literal>4</emma:literal>
                </emma:interpretation>
                <emma:interpretation id="interp168" emma:lang="ko-KR" emma:confidence="0">
                  <emma:literal>디</emma:literal>
                </emma:interpretation>
                <emma:interpretation id="interp169" emma:lang="ko-KR" emma:confidence="0">
                  <emma:literal>신</emma:literal>
                </emma:interpretation>
              </emma:one-of>
            </emma:emma>
          </inkml:annotationXML>
          <inkml:trace contextRef="#ctx0" brushRef="#br0" timeOffset="57017.9738">5467 4031 4,'0'0'76,"8"0"-32,-8 0-10,20-7-8,-20 7 7,17-14-2,-17 14-1,0 0-6,0 0-1,0 0 2,0 0-2,0 0 0,0 0-7,0 7 1,0-7-2,0 0 6,-3 26-1,3-26-5,0 0 6,0 0-7,0 0 3,-19-4-1,19 4-4,0 0-3,0 0-4,-21 15 4,21-15 1,-23 28 5,4 1-4,-2-9 3,1 10-1,-3-2 1,8 14-2,-7-8 1,8 6-6,1-1-2,5-7-1,2-3-2,1-3-1,5-2-1,0-6 1,0 0-1,0-18 1,5 29 0,-5-29 0,9 28 0,-9-28 0,18 23 0,-18-23 1,28 6 0,-7-6 2,-4 0 0,9-4 1,4-10 2,5 6-1,0-10 2,7 5-2,2 1 0,2 3-1,-3 1 0,-6 8-3,-3-2-1,-7 2 1,-5 0-1,-22 0 0,23 0 0,-23 0 0,0 0-1,0 0-1,0 0-2,0 0-3,0 0-5,0 0 0,0 0-4,-14 2-6,14-2-9,0 0-10,0 17-19,0-17-23,0 0-49,0 0-24,5-21-2</inkml:trace>
          <inkml:trace contextRef="#ctx0" brushRef="#br0" timeOffset="57392.9818">5840 3987 74,'0'0'93,"0"-24"-32,0 24-8,0 0-9,-11 15-1,8 17-1,-10 1-1,2 17-1,-6-4 7,9 18-5,-13-13-8,10 17-6,-6-14-6,5 8-7,-8-11-3,12 1-1,-7-9-4,7-4-1,1-3-2,7-10 1,0-4-2,0-1 0,0-21-4,15 18-4,5-13-8,-20-5-13,41 0-18,-31-14-35,11-8-68,5 6-12,-18-19-2</inkml:trace>
        </inkml:traceGroup>
        <inkml:traceGroup>
          <inkml:annotationXML>
            <emma:emma xmlns:emma="http://www.w3.org/2003/04/emma" version="1.0">
              <emma:interpretation id="{5C0CD85C-81F1-4E6E-988E-6506C11DC3CE}" emma:medium="tactile" emma:mode="ink">
                <msink:context xmlns:msink="http://schemas.microsoft.com/ink/2010/main" type="inkWord" rotatedBoundingBox="8120,6729 8619,6723 8626,7358 8127,7364"/>
              </emma:interpretation>
              <emma:one-of disjunction-type="recognition" id="oneOf34">
                <emma:interpretation id="interp170" emma:lang="ko-KR" emma:confidence="0">
                  <emma:literal>Ⅹ</emma:literal>
                </emma:interpretation>
                <emma:interpretation id="interp171" emma:lang="ko-KR" emma:confidence="0">
                  <emma:literal>×</emma:literal>
                </emma:interpretation>
                <emma:interpretation id="interp172" emma:lang="ko-KR" emma:confidence="0">
                  <emma:literal>ⅹ</emma:literal>
                </emma:interpretation>
                <emma:interpretation id="interp173" emma:lang="ko-KR" emma:confidence="0">
                  <emma:literal>X</emma:literal>
                </emma:interpretation>
                <emma:interpretation id="interp17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59518.0946">6646 4064 90,'0'0'108,"0"0"-56,0 0-9,-31 8-2,20 9 5,-12-3 5,10 15-1,-17-7 4,12 21-5,-13-9-5,10 18-6,-11-9-6,15 14-8,-12-7-10,9 6-3,0-11-7,11-2 1,-2-10-3,9-6 0,1-11-3,1-16-5,1 23-10,-1-23-17,23 0-24,-23-17-33,0 17-40,26-32-32,-24-1-2</inkml:trace>
          <inkml:trace contextRef="#ctx0" brushRef="#br0" timeOffset="59877.4581">6181 4125 173,'0'0'141,"0"0"-5,0 0-65,12 14-36,2 7-11,14 16-9,1 3 1,9 6-3,-3 2-1,7 4-3,-2-9-2,1 1 3,-4-6-5,0-4 2,-3-5-2,-1-6-1,-10-3-4,-1-7-4,-2 2-9,-20-15-13,20 29-18,-20-29-38,0 0-61,0 28-11,0-28 0</inkml:trace>
        </inkml:traceGroup>
        <inkml:traceGroup>
          <inkml:annotationXML>
            <emma:emma xmlns:emma="http://www.w3.org/2003/04/emma" version="1.0">
              <emma:interpretation id="{1B237306-66E6-4FC3-AE64-F0D759078D29}" emma:medium="tactile" emma:mode="ink">
                <msink:context xmlns:msink="http://schemas.microsoft.com/ink/2010/main" type="inkWord" rotatedBoundingBox="8688,7038 9158,7033 9163,7464 8693,7470"/>
              </emma:interpretation>
              <emma:one-of disjunction-type="recognition" id="oneOf35">
                <emma:interpretation id="interp175" emma:lang="ko-KR" emma:confidence="0">
                  <emma:literal>2</emma:literal>
                </emma:interpretation>
                <emma:interpretation id="interp176" emma:lang="ko-KR" emma:confidence="0">
                  <emma:literal>z</emma:literal>
                </emma:interpretation>
                <emma:interpretation id="interp177" emma:lang="ko-KR" emma:confidence="0">
                  <emma:literal>그</emma:literal>
                </emma:interpretation>
                <emma:interpretation id="interp178" emma:lang="ko-KR" emma:confidence="0">
                  <emma:literal>고</emma:literal>
                </emma:interpretation>
                <emma:interpretation id="interp17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0439.997">6750 4487 62,'0'0'54,"0"0"3,0 0 1,16-31-4,4 23-4,-1-8-6,11 5-11,-3-5-5,10 9-8,-8-8-5,7 13-6,-9-3-5,2 5 2,-9 0 2,0 15 2,-14 2 0,-3 8 2,-3 6-2,-6 4 5,-11 0-1,-1 8 3,-7-1-4,4-2 3,-5-5-4,6-1 2,3-11-1,11 1 2,6-24-1,0 25-1,0-25 1,43 7-1,-15-7 1,13 0-2,-6-7 1,4 1-5,-6 1-2,-3-1-6,-4 6-6,-26 0-10,35 0-16,-35 0-26,0 0-52,0 0-50,0 0-6,0 0-5</inkml:trace>
        </inkml:traceGroup>
        <inkml:traceGroup>
          <inkml:annotationXML>
            <emma:emma xmlns:emma="http://www.w3.org/2003/04/emma" version="1.0">
              <emma:interpretation id="{16F019A8-F3BF-4F22-90F6-428553F5A446}" emma:medium="tactile" emma:mode="ink">
                <msink:context xmlns:msink="http://schemas.microsoft.com/ink/2010/main" type="inkWord" rotatedBoundingBox="9798,6488 10562,6479 10569,7081 9805,7089"/>
              </emma:interpretation>
              <emma:one-of disjunction-type="recognition" id="oneOf36">
                <emma:interpretation id="interp180" emma:lang="ko-KR" emma:confidence="0">
                  <emma:literal>+</emma:literal>
                </emma:interpretation>
                <emma:interpretation id="interp181" emma:lang="ko-KR" emma:confidence="0">
                  <emma:literal>t</emma:literal>
                </emma:interpretation>
                <emma:interpretation id="interp182" emma:lang="ko-KR" emma:confidence="0">
                  <emma:literal>÷</emma:literal>
                </emma:interpretation>
                <emma:interpretation id="interp183" emma:lang="ko-KR" emma:confidence="0">
                  <emma:literal>士</emma:literal>
                </emma:interpretation>
                <emma:interpretation id="interp184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61111.8832">7898 4269 113,'0'0'132,"-21"-9"-3,21 9-65,0 0-18,-14-20-3,14 20-3,11-9-2,16 9-2,-27 0-2,57-9-6,-25-2-3,19 4-3,-8-1-9,14-5 3,-4 5-6,6-6 2,-6 6-4,4-5 1,-11 2-9,3 0 4,-9 8 1,-3-1-2,-11 3 0,-4 1-2,-22 0-2,27 0-3,-27 0 2,0 0-16,16 8-28,-16-8-27,0 0-48,0 0-44,-16 7-10,16-7-3</inkml:trace>
          <inkml:trace contextRef="#ctx0" brushRef="#br0" timeOffset="61424.3966">8303 3823 139,'0'0'140,"0"21"-39,0 20-28,-14-2-9,13 25-12,-14-9-6,15 13-12,-8-11-3,8 6-13,3-19 0,9 7-11,1-21-4,-4-5-1,5-7-7,-14-18-14,33 25-28,-33-25-47,0 0-56,25 0-8,-25 0-8</inkml:trace>
        </inkml:traceGroup>
        <inkml:traceGroup>
          <inkml:annotationXML>
            <emma:emma xmlns:emma="http://www.w3.org/2003/04/emma" version="1.0">
              <emma:interpretation id="{1BEE0950-EF87-4152-9F0B-30C94C3B7E3C}" emma:medium="tactile" emma:mode="ink">
                <msink:context xmlns:msink="http://schemas.microsoft.com/ink/2010/main" type="inkWord" rotatedBoundingBox="11295,6216 11732,6211 11743,7169 11306,7174"/>
              </emma:interpretation>
              <emma:one-of disjunction-type="recognition" id="oneOf37">
                <emma:interpretation id="interp185" emma:lang="ko-KR" emma:confidence="0">
                  <emma:literal>6</emma:literal>
                </emma:interpretation>
                <emma:interpretation id="interp186" emma:lang="ko-KR" emma:confidence="0">
                  <emma:literal>‘</emma:literal>
                </emma:interpretation>
                <emma:interpretation id="interp187" emma:lang="ko-KR" emma:confidence="0">
                  <emma:literal>C</emma:literal>
                </emma:interpretation>
                <emma:interpretation id="interp188" emma:lang="ko-KR" emma:confidence="0">
                  <emma:literal>ㆁ</emma:literal>
                </emma:interpretation>
                <emma:interpretation id="interp18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64924.563">9689 3647 83,'0'0'54,"2"-20"-4,-2 20-2,0 0-5,6-26-3,-6 26 0,0 0 2,0-22-3,0 22-1,0 0-2,-20-21-6,20 21-2,-17-5-5,17 5-3,-25 0-3,25 0-4,-29 18-2,14 1 2,-7 1-2,4 10 2,-7-5-1,5 19 4,-3-9-5,3 16 3,-1-2-5,3 8 4,1-2 1,3 6-5,0-4 4,8 5-6,-2-9 6,8 5-6,0-8 4,0 1-5,9-11-1,10-4 1,1-5-2,4-10 0,6 1-3,5-12 0,3-6 1,-1-4-2,4-4 1,-5-5-1,-1-6 1,-6-5-1,-1 2 1,-8-2-1,-5-3 2,-3 1-3,-4-3 3,-8 1-3,0 0 2,0 4-2,-11-3 2,2 5-1,-6 3 0,-7 2 0,1 5 0,-4 5-1,-2 3 1,2 0 0,-3 7-1,-1 3 1,3 5-1,5 3 1,-1-1-2,4 2 3,2 4-2,7-2 1,-3-3-4,12-18-4,-9 35-6,9-35-8,0 30-20,0-30-19,0 0-41,0 0-60,0 0-13,0 0 0</inkml:trace>
        </inkml:traceGroup>
        <inkml:traceGroup>
          <inkml:annotationXML>
            <emma:emma xmlns:emma="http://www.w3.org/2003/04/emma" version="1.0">
              <emma:interpretation id="{1197DB37-4474-4FBA-8266-F67E319F0030}" emma:medium="tactile" emma:mode="ink">
                <msink:context xmlns:msink="http://schemas.microsoft.com/ink/2010/main" type="inkWord" rotatedBoundingBox="12226,6335 12714,6329 12722,7050 12235,7056"/>
              </emma:interpretation>
              <emma:one-of disjunction-type="recognition" id="oneOf38">
                <emma:interpretation id="interp190" emma:lang="ko-KR" emma:confidence="0">
                  <emma:literal>ⅹ</emma:literal>
                </emma:interpretation>
                <emma:interpretation id="interp191" emma:lang="ko-KR" emma:confidence="0">
                  <emma:literal>Ⅹ</emma:literal>
                </emma:interpretation>
                <emma:interpretation id="interp192" emma:lang="ko-KR" emma:confidence="0">
                  <emma:literal>×</emma:literal>
                </emma:interpretation>
                <emma:interpretation id="interp193" emma:lang="ko-KR" emma:confidence="0">
                  <emma:literal>X</emma:literal>
                </emma:interpretation>
                <emma:interpretation id="interp19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65455.8137">10693 3720 198,'40'-7'118,"-31"-12"-41,-9 19-44,32-24-3,-32 24 2,0 0 6,0 0 3,-9 7 2,-23 6 0,16 34 0,-25-14-10,15 24-4,-13-4-4,7 12-12,-3-4 1,7 1-7,-1-12 4,8 0-7,1-14 6,6 4-8,0-15 2,6 3 0,1-8-2,4-4 0,3-16-3,-7 29-3,7-29-6,0 0-7,0 0-17,0 0-26,0 0-37,7-16-49,-7-11-28,7-2-4</inkml:trace>
          <inkml:trace contextRef="#ctx0" brushRef="#br0" timeOffset="65768.3254">10289 3863 112,'0'-21'134,"14"16"-37,-14 5-32,26-7-10,-1 14-4,-25-7-8,47 33-2,-27-16-7,15 26-2,-12-6-1,13 20-7,-13-13 2,10 13-10,-6-7 1,2 0-11,-2-13 5,1 4-10,-7-18 0,-1-1-3,-1-1-9,-19-21-14,34 22-31,-34-22-42,0 0-61,0 0-6,0-21-11</inkml:trace>
        </inkml:traceGroup>
        <inkml:traceGroup>
          <inkml:annotationXML>
            <emma:emma xmlns:emma="http://www.w3.org/2003/04/emma" version="1.0">
              <emma:interpretation id="{D484E4C3-4BFA-4C74-86D0-62562150667E}" emma:medium="tactile" emma:mode="ink">
                <msink:context xmlns:msink="http://schemas.microsoft.com/ink/2010/main" type="inkWord" rotatedBoundingBox="12803,6697 13128,6693 13134,7233 12810,7237"/>
              </emma:interpretation>
              <emma:one-of disjunction-type="recognition" id="oneOf39">
                <emma:interpretation id="interp195" emma:lang="ko-KR" emma:confidence="0">
                  <emma:literal>3</emma:literal>
                </emma:interpretation>
                <emma:interpretation id="interp196" emma:lang="ko-KR" emma:confidence="0">
                  <emma:literal>국</emma:literal>
                </emma:interpretation>
                <emma:interpretation id="interp197" emma:lang="ko-KR" emma:confidence="0">
                  <emma:literal>?</emma:literal>
                </emma:interpretation>
                <emma:interpretation id="interp198" emma:lang="ko-KR" emma:confidence="0">
                  <emma:literal>;</emma:literal>
                </emma:interpretation>
                <emma:interpretation id="interp19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6408.9749">10874 4153 67,'0'0'123,"0"0"6,-9-22-63,9 22-20,0-20-9,0 20-4,10-18-2,-10 18-6,28-25 2,-28 25-13,41-22 3,-21 15-9,8 4 4,-11 3-2,9 3 0,-26-3 6,28 29-5,-25-8 4,1 8-8,-4-3 9,-4 5-8,-13-9-2,-2 6-2,-5-7 0,-2 2-4,1-9 2,1-3 0,4-2-1,20-9 0,-17 5-1,17-5 1,9 0-1,17 0-1,0-3 1,9 3-1,2 0 1,2 0-1,-4 8-1,-1 5 2,-8 9 0,-5 0 4,-13 3 2,-5 4 4,-11-5 2,-9 4 3,-16-5-2,-3 5 2,-11-13-3,8 2-2,-8-5-6,10-10-6,11 2-9,3-4-15,23 0-26,0 0-32,17-14-74,15 10-14,-9-9-9</inkml:trace>
        </inkml:traceGroup>
        <inkml:traceGroup>
          <inkml:annotationXML>
            <emma:emma xmlns:emma="http://www.w3.org/2003/04/emma" version="1.0">
              <emma:interpretation id="{5C960FA1-7AFF-4BA0-96A2-BC709A9948D6}" emma:medium="tactile" emma:mode="ink">
                <msink:context xmlns:msink="http://schemas.microsoft.com/ink/2010/main" type="inkWord" rotatedBoundingBox="14035,6501 14786,6493 14793,7165 14042,7173"/>
              </emma:interpretation>
              <emma:one-of disjunction-type="recognition" id="oneOf40">
                <emma:interpretation id="interp200" emma:lang="ko-KR" emma:confidence="0">
                  <emma:literal>+</emma:literal>
                </emma:interpretation>
                <emma:interpretation id="interp201" emma:lang="ko-KR" emma:confidence="0">
                  <emma:literal>÷</emma:literal>
                </emma:interpretation>
                <emma:interpretation id="interp202" emma:lang="ko-KR" emma:confidence="0">
                  <emma:literal>t</emma:literal>
                </emma:interpretation>
                <emma:interpretation id="interp203" emma:lang="ko-KR" emma:confidence="0">
                  <emma:literal>十</emma:literal>
                </emma:interpretation>
                <emma:interpretation id="interp20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68409.0671">12121 4074 76,'0'0'88,"0"0"-9,-20 0-8,20 0-4,0 0-6,0 0-6,0 0-7,-3 8-6,3-8-5,0 0-5,16 15-2,13-2-4,-3-12-4,17 10-4,1-8 2,22 4-3,-7-3-6,13 4-6,-5-6 1,4-2-2,-11 4-2,-5-4 3,-9 0-4,-14 3-1,-6-3 0,-9 0 0,-17 0-9,0 0-11,23 5-21,-23-5-19,0 0-34,-26 10-36,5-10-40,21 0-2</inkml:trace>
          <inkml:trace contextRef="#ctx0" brushRef="#br0" timeOffset="68752.833">12504 3837 94,'0'0'127,"0"11"-51,0 21-11,0 3-7,4 23-7,-4-2 4,9 16-7,-6-12-7,14 18-12,-11-20-2,8 1-12,-6-16-4,4-1 1,-4-13-6,0-8 0,-2-4-8,-6-17-10,0 0-21,0 0-31,0 0-82,24-9-11,-24-23-9</inkml:trace>
        </inkml:traceGroup>
        <inkml:traceGroup>
          <inkml:annotationXML>
            <emma:emma xmlns:emma="http://www.w3.org/2003/04/emma" version="1.0">
              <emma:interpretation id="{DECDC2EF-C22C-455F-AA45-1A6310174DBB}" emma:medium="tactile" emma:mode="ink">
                <msink:context xmlns:msink="http://schemas.microsoft.com/ink/2010/main" type="inkWord" rotatedBoundingBox="15223,6284 15721,6279 15731,7099 15232,7105"/>
              </emma:interpretation>
              <emma:one-of disjunction-type="recognition" id="oneOf41">
                <emma:interpretation id="interp205" emma:lang="ko-KR" emma:confidence="0">
                  <emma:literal>8</emma:literal>
                </emma:interpretation>
                <emma:interpretation id="interp206" emma:lang="ko-KR" emma:confidence="0">
                  <emma:literal>5</emma:literal>
                </emma:interpretation>
                <emma:interpretation id="interp207" emma:lang="ko-KR" emma:confidence="0">
                  <emma:literal>g</emma:literal>
                </emma:interpretation>
                <emma:interpretation id="interp208" emma:lang="ko-KR" emma:confidence="0">
                  <emma:literal>『</emma:literal>
                </emma:interpretation>
                <emma:interpretation id="interp20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69565.3667">13677 3705 165,'20'-4'121,"-20"-21"-3,0 25-102,0-25-9,0 25-2,0 0-2,-10-17 0,10 17 1,-29-7 2,6 2 0,-5 5 0,-3 0 4,-3 0 1,1 15 1,-1-5-2,5 8-1,4 1-1,8 6 0,7-4-1,10 11 1,0-7-2,13 17 3,6-1 4,8 6 1,1 3-1,4 7-3,-7 1 2,2 0-6,-7-1 5,-3-3-5,-12-8-1,-5-5-1,-6-9 1,-14-3 4,-8-11 0,-4-3 0,-9-9-1,4 0-1,-5-6-2,4 0 0,7-13-1,10-1-1,7-5 0,9-3-3,10-6 2,10 6-2,13-14 2,9 0 2,4-7-6,7 4 5,-5-4-6,4 3 7,-5-3-7,-4 7 6,-4-1-7,-7 6 3,-4 2 3,-7-3-3,-4 7 3,-4-4-4,-2 3 3,-6-2-5,0 28-7,0-36-13,0 36-13,0-18-23,0 18-42,0 0-52,0 0-4,21 11-5</inkml:trace>
        </inkml:traceGroup>
        <inkml:traceGroup>
          <inkml:annotationXML>
            <emma:emma xmlns:emma="http://www.w3.org/2003/04/emma" version="1.0">
              <emma:interpretation id="{294DDB43-98E9-425F-B030-6303C9F7DBF4}" emma:medium="tactile" emma:mode="ink">
                <msink:context xmlns:msink="http://schemas.microsoft.com/ink/2010/main" type="inkWord" rotatedBoundingBox="16219,6300 16779,6294 16786,6928 16227,6935"/>
              </emma:interpretation>
              <emma:one-of disjunction-type="recognition" id="oneOf42">
                <emma:interpretation id="interp210" emma:lang="ko-KR" emma:confidence="0">
                  <emma:literal>5</emma:literal>
                </emma:interpretation>
                <emma:interpretation id="interp211" emma:lang="ko-KR" emma:confidence="0">
                  <emma:literal>×</emma:literal>
                </emma:interpretation>
                <emma:interpretation id="interp212" emma:lang="ko-KR" emma:confidence="0">
                  <emma:literal>ⅹ</emma:literal>
                </emma:interpretation>
                <emma:interpretation id="interp213" emma:lang="ko-KR" emma:confidence="0">
                  <emma:literal>「</emma:literal>
                </emma:interpretation>
                <emma:interpretation id="interp21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70096.6518">14776 3672 87,'42'0'116,"-41"-28"6,19 18-63,-20 10-31,-12 3 4,-3 25 8,-28-3-1,10 25 6,-23-13-4,13 24 0,-20-7-1,18 14-11,-12-13-5,16 4-11,1-15 0,11 3-9,4-15 5,8 2-8,8-18-2,9-16-1,-9 28-4,9-28-9,0 0-10,0 0-14,0 0-22,0 0-38,0 0-62,0-10-1,0-15-5</inkml:trace>
          <inkml:trace contextRef="#ctx0" brushRef="#br0" timeOffset="70393.5356">14281 3737 211,'0'0'143,"4"7"-49,8 36-36,-10-7-14,16 21-1,-10-13 0,18 24-11,-14-17-1,15 3-8,-9-19 0,10 5-10,-12-15 4,7-3-10,-23-22-4,25 21-6,-25-21-15,0 0-21,17 7-30,-17-7-46,-14-7-47,14 7-5,-3-21-9</inkml:trace>
        </inkml:traceGroup>
        <inkml:traceGroup>
          <inkml:annotationXML>
            <emma:emma xmlns:emma="http://www.w3.org/2003/04/emma" version="1.0">
              <emma:interpretation id="{D11D0E06-960F-4AA5-85FB-0062F4A21F9F}" emma:medium="tactile" emma:mode="ink">
                <msink:context xmlns:msink="http://schemas.microsoft.com/ink/2010/main" type="inkWord" rotatedBoundingBox="16669,6633 17368,6625 17377,7413 16678,7421"/>
              </emma:interpretation>
              <emma:one-of disjunction-type="recognition" id="oneOf43">
                <emma:interpretation id="interp215" emma:lang="ko-KR" emma:confidence="0">
                  <emma:literal>4</emma:literal>
                </emma:interpretation>
                <emma:interpretation id="interp216" emma:lang="ko-KR" emma:confidence="0">
                  <emma:literal>난</emma:literal>
                </emma:interpretation>
                <emma:interpretation id="interp217" emma:lang="ko-KR" emma:confidence="0">
                  <emma:literal>나</emma:literal>
                </emma:interpretation>
                <emma:interpretation id="interp218" emma:lang="ko-KR" emma:confidence="0">
                  <emma:literal>뇌</emma:literal>
                </emma:interpretation>
                <emma:interpretation id="interp219" emma:lang="ko-KR" emma:confidence="0">
                  <emma:literal>닝</emma:literal>
                </emma:interpretation>
              </emma:one-of>
            </emma:emma>
          </inkml:annotationXML>
          <inkml:trace contextRef="#ctx0" brushRef="#br0" timeOffset="70799.7931">14736 4058 187,'0'0'140,"0"24"-17,0-24-70,0 36-10,0-36 2,0 43-9,-3-21-4,3 6-8,0-8-4,0 3-3,0-23 0,17 29-2,-17-29-3,40 22 1,-9-19 0,16 2-2,1-5-1,9 0-1,1 0-2,3 0-1,-2 0-1,-1-1 0,-9-6-3,-4 3 1,-10-3-2,-4 3-1,-8 2 0,-5-4-2,-18 6-5,22-7-8,-22 7-15,0 0-22,0 0-32,0 0-43,-28 8-42,11-1-5,-15-7-3</inkml:trace>
          <inkml:trace contextRef="#ctx0" brushRef="#br0" timeOffset="71065.4146">15257 3967 84,'-31'21'150,"13"30"3,-10 13-56,-9-2-25,14 27-12,-15-10-9,21 21-14,-11-21-14,19-6-5,-2-7-16,8-20-6,3-6-19,0-40-27,22 21-57,1-21-47,-17-21-10,17-1-7</inkml:trace>
        </inkml:traceGroup>
        <inkml:traceGroup>
          <inkml:annotationXML>
            <emma:emma xmlns:emma="http://www.w3.org/2003/04/emma" version="1.0">
              <emma:interpretation id="{1EBD6CD9-5743-4562-AE8E-02F1488D0988}" emma:medium="tactile" emma:mode="ink">
                <msink:context xmlns:msink="http://schemas.microsoft.com/ink/2010/main" type="inkWord" rotatedBoundingBox="18017,6633 18615,6626 18619,6964 18021,6970"/>
              </emma:interpretation>
              <emma:one-of disjunction-type="recognition" id="oneOf44">
                <emma:interpretation id="interp220" emma:lang="ko-KR" emma:confidence="0">
                  <emma:literal>=</emma:literal>
                </emma:interpretation>
                <emma:interpretation id="interp221" emma:lang="ko-KR" emma:confidence="0">
                  <emma:literal>二</emma:literal>
                </emma:interpretation>
                <emma:interpretation id="interp222" emma:lang="ko-KR" emma:confidence="0">
                  <emma:literal>느</emma:literal>
                </emma:interpretation>
                <emma:interpretation id="interp223" emma:lang="ko-KR" emma:confidence="0">
                  <emma:literal>ㄷ</emma:literal>
                </emma:interpretation>
                <emma:interpretation id="interp2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2971.7447">16099 4017 50,'-21'-6'119,"30"10"-5,-9-4-63,0 0-17,17 0 2,-17 0-2,18-4 5,-18 4-8,22 0 2,-22 0-2,27 6-3,-27-6 0,34 14-9,-16-9-6,13-2 1,0-3-3,4 0-2,5-8-7,1 1 1,-1-7-8,0 0-4,0 6-10,-14-2-17,8 10-18,-34 0-40,26-11-38,-26 11-28,0 0 12</inkml:trace>
          <inkml:trace contextRef="#ctx0" brushRef="#br0" timeOffset="73253.0159">16151 4297 146,'0'0'144,"0"0"-6,34 6-72,14-1-15,-8-5-9,22 0-9,-9-3-6,11 3-5,-15-8-7,3 5-5,-10-2-6,-7-1-8,-9 6-10,-26 0-16,23-8-19,-23 8-31,-6-21-70,6 21-5,-24-22-6</inkml:trace>
        </inkml:traceGroup>
        <inkml:traceGroup>
          <inkml:annotationXML>
            <emma:emma xmlns:emma="http://www.w3.org/2003/04/emma" version="1.0">
              <emma:interpretation id="{F73C158F-D9DB-498D-8E8D-BB7A408B25ED}" emma:medium="tactile" emma:mode="ink">
                <msink:context xmlns:msink="http://schemas.microsoft.com/ink/2010/main" type="inkWord" rotatedBoundingBox="18993,6352 19607,6345 19615,7063 19001,7070"/>
              </emma:interpretation>
              <emma:one-of disjunction-type="recognition" id="oneOf45">
                <emma:interpretation id="interp225" emma:lang="ko-KR" emma:confidence="0">
                  <emma:literal>s</emma:literal>
                </emma:interpretation>
                <emma:interpretation id="interp226" emma:lang="ko-KR" emma:confidence="0">
                  <emma:literal>S</emma:literal>
                </emma:interpretation>
                <emma:interpretation id="interp227" emma:lang="ko-KR" emma:confidence="0">
                  <emma:literal>b</emma:literal>
                </emma:interpretation>
                <emma:interpretation id="interp228" emma:lang="ko-KR" emma:confidence="0">
                  <emma:literal>3</emma:literal>
                </emma:interpretation>
                <emma:interpretation id="interp22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73862.4157">17236 3690 69,'0'0'116,"-9"11"8,6 8-62,3 19-23,-9-2-8,9 14 8,-9 1 2,9 14-6,-8-14 1,8 10-8,-9-16-1,9 6-10,-5-15 1,2 0-12,-2-14-1,2-4 1,3-18-2,0 0 0,0 0-2,0 0-2,0 0 0,0 0-2,22-26-2,-2 4 3,6 1-2,3-3 1,9 2-2,7 1 4,1 8-2,3 0 4,2 13-3,-4 0-3,-4 14 4,-4 12-2,-13-1 4,-8 14-2,-16-1 6,-2 5 1,-22-13 5,-9 6 3,-16-17 0,-2-2 1,-16-17-1,2 0-1,-6-6-3,6-10-5,5-5-1,9-1-5,9 1-6,9-1-8,31 22-12,-27-22-15,27 22-25,0 0-37,21-1-61,5 1-3,-6 0-5</inkml:trace>
        </inkml:traceGroup>
        <inkml:traceGroup>
          <inkml:annotationXML>
            <emma:emma xmlns:emma="http://www.w3.org/2003/04/emma" version="1.0">
              <emma:interpretation id="{082DA711-21F3-46AA-8412-E905C6460695}" emma:medium="tactile" emma:mode="ink">
                <msink:context xmlns:msink="http://schemas.microsoft.com/ink/2010/main" type="inkWord" rotatedBoundingBox="19694,6945 20245,6939 20252,7563 19701,7569"/>
              </emma:interpretation>
              <emma:one-of disjunction-type="recognition" id="oneOf46">
                <emma:interpretation id="interp230" emma:lang="ko-KR" emma:confidence="0">
                  <emma:literal>고</emma:literal>
                </emma:interpretation>
                <emma:interpretation id="interp231" emma:lang="ko-KR" emma:confidence="0">
                  <emma:literal>2</emma:literal>
                </emma:interpretation>
                <emma:interpretation id="interp232" emma:lang="ko-KR" emma:confidence="0">
                  <emma:literal>z</emma:literal>
                </emma:interpretation>
                <emma:interpretation id="interp233" emma:lang="ko-KR" emma:confidence="0">
                  <emma:literal>Z</emma:literal>
                </emma:interpretation>
                <emma:interpretation id="interp234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74393.6889">17841 4360 58,'0'0'111,"0"-28"2,20 15-67,7 7-13,4-10-7,9 13-1,-2-8 3,8 11-2,-9 0-1,0 6-3,-11 6-4,-3 13-3,-17 4-4,-6 5 0,-12 8 0,-11 0 7,-18 1-1,-1 4 3,-15-11-2,11 7 3,-13-9-2,20-1 0,-7-8-6,22 5-2,4-14-3,17 9-1,3-25-4,24 30 0,11-21 0,15 5 0,5-8 2,8-4-2,3 1-1,-2 3 1,-4-6-2,-9 0-4,-10 0-11,-19 0-21,-1 5-45,-21-5-74,-14 16-5,-7-8-18</inkml:trace>
        </inkml:traceGroup>
      </inkml:traceGroup>
    </inkml:traceGroup>
    <inkml:traceGroup>
      <inkml:annotationXML>
        <emma:emma xmlns:emma="http://www.w3.org/2003/04/emma" version="1.0">
          <emma:interpretation id="{F6091301-4242-47E7-9D69-092555FBA071}" emma:medium="tactile" emma:mode="ink">
            <msink:context xmlns:msink="http://schemas.microsoft.com/ink/2010/main" type="paragraph" rotatedBoundingBox="4328,7899 20580,7881 20582,9222 4330,92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72CF5C4-B377-4E15-B207-2649195958A7}" emma:medium="tactile" emma:mode="ink">
              <msink:context xmlns:msink="http://schemas.microsoft.com/ink/2010/main" type="line" rotatedBoundingBox="4328,7899 20580,7881 20582,9222 4330,9241"/>
            </emma:interpretation>
          </emma:emma>
        </inkml:annotationXML>
        <inkml:traceGroup>
          <inkml:annotationXML>
            <emma:emma xmlns:emma="http://www.w3.org/2003/04/emma" version="1.0">
              <emma:interpretation id="{DA281D46-0144-4D41-93D0-15F5776E7F2F}" emma:medium="tactile" emma:mode="ink">
                <msink:context xmlns:msink="http://schemas.microsoft.com/ink/2010/main" type="inkWord" rotatedBoundingBox="4328,8073 4959,8072 4960,8900 4329,8901"/>
              </emma:interpretation>
              <emma:one-of disjunction-type="recognition" id="oneOf47">
                <emma:interpretation id="interp235" emma:lang="ko-KR" emma:confidence="0">
                  <emma:literal>3</emma:literal>
                </emma:interpretation>
                <emma:interpretation id="interp236" emma:lang="ko-KR" emma:confidence="0">
                  <emma:literal>긍</emma:literal>
                </emma:interpretation>
                <emma:interpretation id="interp237" emma:lang="ko-KR" emma:confidence="0">
                  <emma:literal>국</emma:literal>
                </emma:interpretation>
                <emma:interpretation id="interp238" emma:lang="ko-KR" emma:confidence="0">
                  <emma:literal>금</emma:literal>
                </emma:interpretation>
                <emma:interpretation id="interp2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78534.4938">2417 5600 17,'0'0'61,"0"0"-1,0 0 2,-20-14 3,20 14-5,-7-24-7,7 24-10,-1-23-9,1 23-10,0-20-5,0 20-6,11-19-2,-11 19-3,21-21 2,-2 11 0,-3-6 2,15 4 1,-3-2 0,1 7-3,6 0-1,-3 7-2,5 0-2,-8 7-1,4 14-4,-9 2 1,-1 13-3,-4-3 4,-10 5 0,-2-1 5,-7 2-2,-3 0 3,-17-6-2,1 3 2,-12-11 0,3 9-1,-13-10-3,12-3 0,-7-7-3,9 4 0,1-7-1,26-11 1,-22 8-1,22-8 0,0 0 0,26-1-1,2-8 1,7-3-1,10 5 1,4-1-2,6 8 2,0 0-1,-3 13-1,-2 3 2,-9 11-2,-6 3 4,-10 6 8,-11 5 0,-14-9 6,0 11-3,-26-11 5,-7 2-3,-11-14 7,-4 6-7,-9-15-5,8-4-4,-1-7 0,7 0 0,1-1-3,13-8 0,3 3-4,26 6-1,-21-13-6,21 13-4,0 0-13,0 0-15,0 0-21,0 0-41,12 0-60,-12 0-5,21 0-4</inkml:trace>
        </inkml:traceGroup>
        <inkml:traceGroup>
          <inkml:annotationXML>
            <emma:emma xmlns:emma="http://www.w3.org/2003/04/emma" version="1.0">
              <emma:interpretation id="{C91C331E-FCB6-40CD-8B83-6FD346A7C31C}" emma:medium="tactile" emma:mode="ink">
                <msink:context xmlns:msink="http://schemas.microsoft.com/ink/2010/main" type="inkWord" rotatedBoundingBox="5405,8210 5941,8209 5942,8956 5406,8957"/>
              </emma:interpretation>
              <emma:one-of disjunction-type="recognition" id="oneOf48">
                <emma:interpretation id="interp240" emma:lang="ko-KR" emma:confidence="0">
                  <emma:literal>Ⅹ</emma:literal>
                </emma:interpretation>
                <emma:interpretation id="interp241" emma:lang="ko-KR" emma:confidence="0">
                  <emma:literal>ⅹ</emma:literal>
                </emma:interpretation>
                <emma:interpretation id="interp242" emma:lang="ko-KR" emma:confidence="0">
                  <emma:literal>X</emma:literal>
                </emma:interpretation>
                <emma:interpretation id="interp243" emma:lang="ko-KR" emma:confidence="0">
                  <emma:literal>×</emma:literal>
                </emma:interpretation>
                <emma:interpretation id="interp24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78971.9892">3989 5605 64,'0'-29'100,"13"24"-26,-13 5-41,0-21 1,0 21 2,0 0 8,-8 0 6,-15 7 4,11 22-1,-24-1-9,10 23-5,-20-4-9,14 19 2,-18-6-11,8 12-3,-7-8-3,9 5-7,2-16 1,10-1-5,0-13 5,13-8-9,1-8 2,5-3-12,9-20-6,-5 16-13,5-16-22,0 0-31,0 0-65,8 11-12,-8-11-10</inkml:trace>
          <inkml:trace contextRef="#ctx0" brushRef="#br0" timeOffset="79347.0061">3466 5626 55,'0'0'124,"8"22"2,-2 2-47,-3-2-27,17 21-3,-6-8-2,20 22 0,-13-20-8,16 21 0,-9-21-7,13 13-3,-12-16-4,6 3-9,-5-8-1,-3 5-11,-5-11 3,-2 6-11,-5-8-2,-15-21-23,26 41-25,-26-41-39,2 18-57,-2-18-11,7 20-12</inkml:trace>
        </inkml:traceGroup>
        <inkml:traceGroup>
          <inkml:annotationXML>
            <emma:emma xmlns:emma="http://www.w3.org/2003/04/emma" version="1.0">
              <emma:interpretation id="{A6A2D638-45FA-4C00-BF3E-FFF8B915FF06}" emma:medium="tactile" emma:mode="ink">
                <msink:context xmlns:msink="http://schemas.microsoft.com/ink/2010/main" type="inkWord" rotatedBoundingBox="6104,8867 6171,8866 6172,9238 6104,9239"/>
              </emma:interpretation>
              <emma:one-of disjunction-type="recognition" id="oneOf49">
                <emma:interpretation id="interp245" emma:lang="ko-KR" emma:confidence="0">
                  <emma:literal>1</emma:literal>
                </emma:interpretation>
                <emma:interpretation id="interp246" emma:lang="ko-KR" emma:confidence="0">
                  <emma:literal>.</emma:literal>
                </emma:interpretation>
                <emma:interpretation id="interp247" emma:lang="ko-KR" emma:confidence="0">
                  <emma:literal>l</emma:literal>
                </emma:interpretation>
                <emma:interpretation id="interp248" emma:lang="ko-KR" emma:confidence="0">
                  <emma:literal>ㅣ</emma:literal>
                </emma:interpretation>
                <emma:interpretation id="interp24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79643.894">4164 6207 198,'0'0'152,"2"27"-8,-2-6-82,6 22-18,-6-7-7,6 14-2,-6-7-7,0 0-3,0-9-10,9-4-4,-4-14-6,-5-16-8,14 25-13,-14-25-17,17 4-26,-17-4-57,0-18-42,0 18-8,9-41-2</inkml:trace>
        </inkml:traceGroup>
        <inkml:traceGroup>
          <inkml:annotationXML>
            <emma:emma xmlns:emma="http://www.w3.org/2003/04/emma" version="1.0">
              <emma:interpretation id="{94E5EC34-6F46-48AB-B31F-4056F88EA6FE}" emma:medium="tactile" emma:mode="ink">
                <msink:context xmlns:msink="http://schemas.microsoft.com/ink/2010/main" type="inkWord" rotatedBoundingBox="6773,8246 7455,8245 7456,8827 6774,8828"/>
              </emma:interpretation>
              <emma:one-of disjunction-type="recognition" id="oneOf50">
                <emma:interpretation id="interp250" emma:lang="ko-KR" emma:confidence="0">
                  <emma:literal>+</emma:literal>
                </emma:interpretation>
                <emma:interpretation id="interp251" emma:lang="ko-KR" emma:confidence="0">
                  <emma:literal>4</emma:literal>
                </emma:interpretation>
                <emma:interpretation id="interp252" emma:lang="ko-KR" emma:confidence="0">
                  <emma:literal>÷</emma:literal>
                </emma:interpretation>
                <emma:interpretation id="interp253" emma:lang="ko-KR" emma:confidence="0">
                  <emma:literal>게</emma:literal>
                </emma:interpretation>
                <emma:interpretation id="interp254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81581.4718">4912 5945 58,'-29'-7'112,"29"7"-54,-22-7-4,22 7-4,0 0 4,-27-2-1,27 2-1,0 0-5,13 2-4,-13-2-6,36 7-4,-19-7-4,29 0-4,-11 0-2,22-3-5,-8-8-3,15 3-3,-7-6-1,4 7-3,-8-2-2,0 8-3,-10 1 0,-7 0-3,-13 6-2,-23-6-1,29 23-5,-29-23-6,10 21-12,-10-21-18,0 0-29,-13 14-52,-7-14-31,20 0-14,-28-4 8</inkml:trace>
          <inkml:trace contextRef="#ctx0" brushRef="#br0" timeOffset="81878.3983">5272 5586 145,'0'0'124,"-13"8"-31,13-8-40,-8 57-5,0-22-9,8 22 3,-1-12-5,1 20 2,0-16-8,1 13 0,-1-15-4,6-1-10,-4-15-3,4-1-9,0-5 0,-6-25-12,14 25-8,-14-25-24,0 0-27,0 0-56,14-20-32,3 6-14,-13-15 7</inkml:trace>
        </inkml:traceGroup>
        <inkml:traceGroup>
          <inkml:annotationXML>
            <emma:emma xmlns:emma="http://www.w3.org/2003/04/emma" version="1.0">
              <emma:interpretation id="{892D8F12-FFA2-4E8D-ACD3-1163D12E4024}" emma:medium="tactile" emma:mode="ink">
                <msink:context xmlns:msink="http://schemas.microsoft.com/ink/2010/main" type="inkWord" rotatedBoundingBox="8085,7992 8456,7991 8457,8781 8086,8782"/>
              </emma:interpretation>
              <emma:one-of disjunction-type="recognition" id="oneOf51">
                <emma:interpretation id="interp255" emma:lang="ko-KR" emma:confidence="0">
                  <emma:literal>6</emma:literal>
                </emma:interpretation>
                <emma:interpretation id="interp256" emma:lang="ko-KR" emma:confidence="0">
                  <emma:literal>‘</emma:literal>
                </emma:interpretation>
                <emma:interpretation id="interp257" emma:lang="ko-KR" emma:confidence="0">
                  <emma:literal>C</emma:literal>
                </emma:interpretation>
                <emma:interpretation id="interp258" emma:lang="ko-KR" emma:confidence="0">
                  <emma:literal>:</emma:literal>
                </emma:interpretation>
                <emma:interpretation id="interp25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82503.3983">6390 5384 26,'0'-29'116,"15"27"5,-15 2-55,-5-21-15,5 21-3,-29 7-6,14 22-1,-19-1-3,11 22 0,-17 4-6,17 17 1,-11-6-8,14 11-3,-3-10-10,14 1 0,5-16-7,4-2 3,13-13-4,15-6 2,6-17-4,1 2 1,8-9-2,-1-6-1,0 0-1,-3-7-1,-7-7 2,-4-5-2,-11 0 2,-5 0-1,-6 1 2,-6 0-1,0 18 1,-26-21 0,3 21 2,-9 0 0,1 4 0,-3 13 1,-3-3 0,4 12 0,3-5-2,3 3 1,7-4-3,6-2-3,5 2-2,9-20-14,0 31-14,0-31-30,20 11-39,-3-5-58,-17-6 1,43-11-13</inkml:trace>
        </inkml:traceGroup>
        <inkml:traceGroup>
          <inkml:annotationXML>
            <emma:emma xmlns:emma="http://www.w3.org/2003/04/emma" version="1.0">
              <emma:interpretation id="{18D88B06-2D45-408C-BDB1-6967F147FD75}" emma:medium="tactile" emma:mode="ink">
                <msink:context xmlns:msink="http://schemas.microsoft.com/ink/2010/main" type="inkWord" rotatedBoundingBox="8973,8067 9404,8067 9404,8783 8973,8784"/>
              </emma:interpretation>
              <emma:one-of disjunction-type="recognition" id="oneOf52">
                <emma:interpretation id="interp260" emma:lang="ko-KR" emma:confidence="0">
                  <emma:literal>%</emma:literal>
                </emma:interpretation>
                <emma:interpretation id="interp261" emma:lang="ko-KR" emma:confidence="0">
                  <emma:literal>Ⅹ</emma:literal>
                </emma:interpretation>
                <emma:interpretation id="interp262" emma:lang="ko-KR" emma:confidence="0">
                  <emma:literal>X</emma:literal>
                </emma:interpretation>
                <emma:interpretation id="interp263" emma:lang="ko-KR" emma:confidence="0">
                  <emma:literal>ⅹ</emma:literal>
                </emma:interpretation>
                <emma:interpretation id="interp26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82878.4011">7464 5407 193,'0'0'127,"0"0"-35,0 0-46,0 13 4,-14 24-6,-17 4-7,4 22 2,-16-10 0,7 19 1,-13-13-10,14 16-5,-11-17-12,14 2-2,-2-17-6,8-7 1,3-3-1,8-9-8,4-2-4,11-22-17,-8 28-20,8-28-42,0 0-59,0-13-22,0-10-5</inkml:trace>
          <inkml:trace contextRef="#ctx0" brushRef="#br0" timeOffset="83144.0353">7054 5584 80,'14'0'130,"-14"0"8,0 0-55,28 24-18,-21-3-14,21 27-4,-14-11-10,15 15-2,-9-8-10,7 10-4,-5-16-13,2 3-3,1-11-9,-4-11-5,2 3-21,-23-22-32,28 3-73,-6 4-25,-22-7 2,23-3-9</inkml:trace>
        </inkml:traceGroup>
        <inkml:traceGroup>
          <inkml:annotationXML>
            <emma:emma xmlns:emma="http://www.w3.org/2003/04/emma" version="1.0">
              <emma:interpretation id="{B27FDFD0-E409-42AC-B016-607582C0808B}" emma:medium="tactile" emma:mode="ink">
                <msink:context xmlns:msink="http://schemas.microsoft.com/ink/2010/main" type="inkWord" rotatedBoundingBox="9424,8481 9866,8480 9867,9104 9425,9105"/>
              </emma:interpretation>
              <emma:one-of disjunction-type="recognition" id="oneOf53">
                <emma:interpretation id="interp265" emma:lang="ko-KR" emma:confidence="0">
                  <emma:literal>2</emma:literal>
                </emma:interpretation>
                <emma:interpretation id="interp266" emma:lang="ko-KR" emma:confidence="0">
                  <emma:literal>z</emma:literal>
                </emma:interpretation>
                <emma:interpretation id="interp267" emma:lang="ko-KR" emma:confidence="0">
                  <emma:literal>Z</emma:literal>
                </emma:interpretation>
                <emma:interpretation id="interp268" emma:lang="ko-KR" emma:confidence="0">
                  <emma:literal>고</emma:literal>
                </emma:interpretation>
                <emma:interpretation id="interp26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83690.9356">7485 5964 51,'0'-19'108,"19"19"-3,-19 0-60,21-29-16,-5 15-2,4-2 4,7 3 3,-2-7 1,7 10 0,-4-4-4,7 13-4,-11-6-7,2 7-3,-6 7-4,-6 13 0,-12 3-1,-2 12 1,-16-2 1,-5 16 1,-19-6 4,9 8-4,-15-3 1,9-1-6,-2-8 6,14 0-6,-1-11 4,17 5-4,3-15 0,7 3 0,-1-21-2,48 29 1,-15-22 0,12 0-1,4-3 0,6 1-1,-6-5-1,-4 2-3,-4 2-6,-11-4-11,3 14-23,-33-14-31,0 0-56,0 18-38,-21-18-18,-11 0-7</inkml:trace>
        </inkml:traceGroup>
        <inkml:traceGroup>
          <inkml:annotationXML>
            <emma:emma xmlns:emma="http://www.w3.org/2003/04/emma" version="1.0">
              <emma:interpretation id="{DD60F6F1-0D5B-40AC-88A9-4FD23EB6206C}" emma:medium="tactile" emma:mode="ink">
                <msink:context xmlns:msink="http://schemas.microsoft.com/ink/2010/main" type="inkWord" rotatedBoundingBox="10743,8086 11406,8085 11407,8704 10744,8705"/>
              </emma:interpretation>
              <emma:one-of disjunction-type="recognition" id="oneOf54">
                <emma:interpretation id="interp270" emma:lang="ko-KR" emma:confidence="0">
                  <emma:literal>+</emma:literal>
                </emma:interpretation>
                <emma:interpretation id="interp271" emma:lang="ko-KR" emma:confidence="0">
                  <emma:literal>t</emma:literal>
                </emma:interpretation>
                <emma:interpretation id="interp272" emma:lang="ko-KR" emma:confidence="0">
                  <emma:literal>÷</emma:literal>
                </emma:interpretation>
                <emma:interpretation id="interp273" emma:lang="ko-KR" emma:confidence="0">
                  <emma:literal>十</emma:literal>
                </emma:interpretation>
                <emma:interpretation id="interp27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85925.404">8824 5722 40,'-20'-7'118,"20"7"-20,0 0-22,0 0-16,0 0-6,0 0-6,0 0-2,0 0-3,32 19-2,-15-19-5,23 9-3,-5-9-5,16 0-6,-4-2-4,18-2-3,-9-10-2,7 6-4,-8-5-2,-2 5-3,-10-2-2,-5 3-1,-9 1 0,-9 0-3,-20 6-4,19-8-11,-19 8-21,0 0-21,0 0-40,-17 14-46,-5-14-24,22 0-4</inkml:trace>
          <inkml:trace contextRef="#ctx0" brushRef="#br0" timeOffset="86222.3077">9184 5426 80,'-1'13'136,"-6"12"-32,4 11-13,3 19-16,0-5-17,2 24-2,-2-16-13,9 14-8,-6-17-14,8-2-5,-6-11-9,4-6-1,-5-15-10,-4-21-11,14 29-24,-14-29-51,0-14-54,0 14-17,8-53-6</inkml:trace>
        </inkml:traceGroup>
        <inkml:traceGroup>
          <inkml:annotationXML>
            <emma:emma xmlns:emma="http://www.w3.org/2003/04/emma" version="1.0">
              <emma:interpretation id="{0BD08647-2EDB-448B-A591-B70FC99D0A98}" emma:medium="tactile" emma:mode="ink">
                <msink:context xmlns:msink="http://schemas.microsoft.com/ink/2010/main" type="inkWord" rotatedBoundingBox="11895,7891 12349,7890 12350,8809 11896,8810"/>
              </emma:interpretation>
              <emma:one-of disjunction-type="recognition" id="oneOf55">
                <emma:interpretation id="interp275" emma:lang="ko-KR" emma:confidence="0">
                  <emma:literal>8</emma:literal>
                </emma:interpretation>
                <emma:interpretation id="interp276" emma:lang="ko-KR" emma:confidence="0">
                  <emma:literal>『</emma:literal>
                </emma:interpretation>
                <emma:interpretation id="interp277" emma:lang="ko-KR" emma:confidence="0">
                  <emma:literal>9</emma:literal>
                </emma:interpretation>
                <emma:interpretation id="interp278" emma:lang="ko-KR" emma:confidence="0">
                  <emma:literal>5</emma:literal>
                </emma:interpretation>
                <emma:interpretation id="interp27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86956.6946">10231 5418 58,'0'-18'109,"24"18"6,-24 0-77,28-30-15,-8 17-1,-6-5 2,-14 18 2,20-36 8,-20 36-3,0-34-1,0 34-3,-34-28-6,11 24-2,-16-2-4,3 6-7,-7 0-3,-5 8-2,7 6 0,2 3-3,4 9 5,7-2 6,13 6 3,15 8 3,0 1-2,22 13 2,1 2-5,20 7 5,-4 2-9,11 3 1,-7-1-8,-2-1 3,-6-6-6,-12-7 6,-9-7 2,-8-4-1,-6-6 4,-12-8-2,-11-7 4,-5-6-4,-7-5 5,1-3-6,-1-5-6,4-7 2,-1-11-4,9 4 3,8-15-4,9 1 2,6-9-2,7-2 2,15-8 3,11-3-2,3-2 3,7-5-3,4 7 3,-2-3-4,-2 6 4,-3 8-4,-11 3 3,-6 8-3,-5 5 1,-15 2-2,-3 3 1,0-3-4,-9 3-1,-6-4-7,15 22-2,-22-41-7,22 41-13,-10-28-22,10 28-43,18 0-55,-18 0-9,35 0 1</inkml:trace>
        </inkml:traceGroup>
        <inkml:traceGroup>
          <inkml:annotationXML>
            <emma:emma xmlns:emma="http://www.w3.org/2003/04/emma" version="1.0">
              <emma:interpretation id="{F21EC100-4E03-4C8B-A483-92D720AB4454}" emma:medium="tactile" emma:mode="ink">
                <msink:context xmlns:msink="http://schemas.microsoft.com/ink/2010/main" type="inkWord" rotatedBoundingBox="12659,7958 13298,7957 13299,8755 12660,8756"/>
              </emma:interpretation>
              <emma:one-of disjunction-type="recognition" id="oneOf56">
                <emma:interpretation id="interp280" emma:lang="ko-KR" emma:confidence="0">
                  <emma:literal>Ⅹ</emma:literal>
                </emma:interpretation>
                <emma:interpretation id="interp281" emma:lang="ko-KR" emma:confidence="0">
                  <emma:literal>ⅹ</emma:literal>
                </emma:interpretation>
                <emma:interpretation id="interp282" emma:lang="ko-KR" emma:confidence="0">
                  <emma:literal>X</emma:literal>
                </emma:interpretation>
                <emma:interpretation id="interp283" emma:lang="ko-KR" emma:confidence="0">
                  <emma:literal>×</emma:literal>
                </emma:interpretation>
                <emma:interpretation id="interp28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88816.1846">11115 5298 51,'0'0'35,"0"0"1,0 0 13,0 0 9,0 0 13,-2 34 8,-19 4 1,5 19-8,-17 5-16,10 20-7,-17-6-13,15 6-5,-13-9-13,15-2-3,-3-15-6,12-11 1,-2-14-3,13-5 2,3-26-4,-9 23 1,9-23-5,0 0-4,3 19-7,-3-19-8,0 0-5,0 0-21,31-5-16,-31-15-38,6-4-48,8 5-18,-14-22 6</inkml:trace>
          <inkml:trace contextRef="#ctx0" brushRef="#br0" timeOffset="89159.9094">10740 5407 88,'0'0'138,"-20"-19"-1,20 19-53,0 0-18,0 0-13,13 30-12,13-2-9,20 19-2,-3 1-4,20 11 1,-7-2-10,12 5 0,-11-9-6,6 4 1,-19-13-5,-1-1 2,-11-10-5,-6-1 1,-7-6-4,-5-3-1,-2 1-6,-12-24-20,14 37-25,-14-37-54,-11 5-54,11-5-11,0 0-8</inkml:trace>
        </inkml:traceGroup>
        <inkml:traceGroup>
          <inkml:annotationXML>
            <emma:emma xmlns:emma="http://www.w3.org/2003/04/emma" version="1.0">
              <emma:interpretation id="{34E65121-885A-4BF5-A1F7-E7231FAC6B5A}" emma:medium="tactile" emma:mode="ink">
                <msink:context xmlns:msink="http://schemas.microsoft.com/ink/2010/main" type="inkWord" rotatedBoundingBox="13356,8362 13714,8361 13715,8985 13357,8986"/>
              </emma:interpretation>
              <emma:one-of disjunction-type="recognition" id="oneOf57">
                <emma:interpretation id="interp285" emma:lang="ko-KR" emma:confidence="0">
                  <emma:literal>3</emma:literal>
                </emma:interpretation>
                <emma:interpretation id="interp286" emma:lang="ko-KR" emma:confidence="0">
                  <emma:literal>;</emma:literal>
                </emma:interpretation>
                <emma:interpretation id="interp287" emma:lang="ko-KR" emma:confidence="0">
                  <emma:literal>}</emma:literal>
                </emma:interpretation>
                <emma:interpretation id="interp288" emma:lang="ko-KR" emma:confidence="0">
                  <emma:literal>了</emma:literal>
                </emma:interpretation>
                <emma:interpretation id="interp28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89706.808">11449 5795 9,'0'0'103,"0"0"-2,-18-24-49,18 24-35,4-19 4,-4 19 3,30-24 5,-10 11 1,9 7 3,-6-1-2,10 7-1,-5 3-4,0 14-2,-11 2-5,-2 12-3,-12-1-4,-3 9 4,-14-9-4,-4 8 1,-13-16-5,5 6 1,-3-13-4,9-1 0,3-6-2,17-8-1,0 0-1,9 6-1,19-6 0,6 5 1,9 4 2,-2 5 5,2 1 8,-8 19-2,-13-8 11,-8 8-6,-22-5 7,-11 14-6,-25-17 2,-4 6-10,-10-10-8,-5-9-13,16 6-24,-6-19-27,35 3-47,18-3-60,6-22-8,36 6-7</inkml:trace>
        </inkml:traceGroup>
        <inkml:traceGroup>
          <inkml:annotationXML>
            <emma:emma xmlns:emma="http://www.w3.org/2003/04/emma" version="1.0">
              <emma:interpretation id="{A7DC31F4-AB79-44C3-BA2E-0A8C3B5E32E8}" emma:medium="tactile" emma:mode="ink">
                <msink:context xmlns:msink="http://schemas.microsoft.com/ink/2010/main" type="inkWord" rotatedBoundingBox="14337,7972 15122,7971 15123,8632 14338,8633"/>
              </emma:interpretation>
              <emma:one-of disjunction-type="recognition" id="oneOf58">
                <emma:interpretation id="interp290" emma:lang="ko-KR" emma:confidence="0">
                  <emma:literal>+</emma:literal>
                </emma:interpretation>
                <emma:interpretation id="interp291" emma:lang="ko-KR" emma:confidence="0">
                  <emma:literal>t</emma:literal>
                </emma:interpretation>
                <emma:interpretation id="interp292" emma:lang="ko-KR" emma:confidence="0">
                  <emma:literal>÷</emma:literal>
                </emma:interpretation>
                <emma:interpretation id="interp293" emma:lang="ko-KR" emma:confidence="0">
                  <emma:literal>十</emma:literal>
                </emma:interpretation>
                <emma:interpretation id="interp29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90488.098">12425 5691 64,'-21'-19'119,"21"19"1,0 0-54,0 0-26,0 0-4,-6-21 0,6 21 4,10-8 2,18 8 3,-11-6-4,26 6-3,-3-8-5,18 8-9,3-7-7,12 4-5,0-8-4,1 7-3,-4-7 0,-7 4-3,-7 0-1,-13 7 0,-8-8 0,-15 8-3,-20 0-6,0 0-6,21 0-18,-21 0-22,0 0-38,-27 0-39,4-7-33,4 7-6</inkml:trace>
          <inkml:trace contextRef="#ctx0" brushRef="#br0" timeOffset="90784.9761">12792 5312 110,'0'0'138,"0"23"-39,5 19-17,-12 7-12,7 18-8,-12-5-12,12 17-9,-3-13-15,3 6-7,0-15-12,6-5 2,5-17-11,-2-13-8,10-1-14,-19-21-15,30 14-29,-30-14-61,0 0-22,25-6-15</inkml:trace>
        </inkml:traceGroup>
        <inkml:traceGroup>
          <inkml:annotationXML>
            <emma:emma xmlns:emma="http://www.w3.org/2003/04/emma" version="1.0">
              <emma:interpretation id="{559B7ADF-96DE-4EB8-99BF-1756F176109B}" emma:medium="tactile" emma:mode="ink">
                <msink:context xmlns:msink="http://schemas.microsoft.com/ink/2010/main" type="inkWord" rotatedBoundingBox="15538,8129 15605,8129 15605,8783 15539,8784"/>
              </emma:interpretation>
              <emma:one-of disjunction-type="recognition" id="oneOf59">
                <emma:interpretation id="interp295" emma:lang="ko-KR" emma:confidence="0">
                  <emma:literal>1</emma:literal>
                </emma:interpretation>
                <emma:interpretation id="interp296" emma:lang="ko-KR" emma:confidence="0">
                  <emma:literal>'</emma:literal>
                </emma:interpretation>
                <emma:interpretation id="interp297" emma:lang="ko-KR" emma:confidence="0">
                  <emma:literal>l</emma:literal>
                </emma:interpretation>
                <emma:interpretation id="interp298" emma:lang="ko-KR" emma:confidence="0">
                  <emma:literal>I</emma:literal>
                </emma:interpretation>
                <emma:interpretation id="interp29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92503.7977">13650 5533 24,'11'-14'70,"-11"14"-20,3-30-1,-3 30 1,1-20-3,-1 20-4,0 0 0,0 0-6,0 0-2,0 24 1,-7 10-3,7 18 2,-11-2-6,6 21 4,-9-5-7,13 6 2,-13-15-10,9 5-1,-2-17-3,7-4-5,-2-16 2,2-2-4,0-23 3,2 25-6,-2-25-2,0 0-2,0 0-5,0 0-7,21 8-12,-21-8-15,0 0-22,8-13-35,-8 13-46,21-25-22,-14-7 3</inkml:trace>
        </inkml:traceGroup>
        <inkml:traceGroup>
          <inkml:annotationXML>
            <emma:emma xmlns:emma="http://www.w3.org/2003/04/emma" version="1.0">
              <emma:interpretation id="{A6B24ACC-9AFB-4294-B699-11F5910305F7}" emma:medium="tactile" emma:mode="ink">
                <msink:context xmlns:msink="http://schemas.microsoft.com/ink/2010/main" type="inkWord" rotatedBoundingBox="16031,8099 16457,8098 16458,8554 16032,8555"/>
              </emma:interpretation>
              <emma:one-of disjunction-type="recognition" id="oneOf60">
                <emma:interpretation id="interp300" emma:lang="ko-KR" emma:confidence="0">
                  <emma:literal>0</emma:literal>
                </emma:interpretation>
                <emma:interpretation id="interp301" emma:lang="ko-KR" emma:confidence="0">
                  <emma:literal>O</emma:literal>
                </emma:interpretation>
                <emma:interpretation id="interp302" emma:lang="ko-KR" emma:confidence="0">
                  <emma:literal>〇</emma:literal>
                </emma:interpretation>
                <emma:interpretation id="interp303" emma:lang="ko-KR" emma:confidence="0">
                  <emma:literal>o</emma:literal>
                </emma:interpretation>
                <emma:interpretation id="interp30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92878.8119">14170 5586 179,'-26'18'137,"20"19"-31,-6 8-60,-7-2-12,12 8 3,-1-11-7,14-1-2,8-17-4,23-8-3,4-21-4,16-8-1,-7-23 5,15-6-2,-16-10 1,5 3-3,-25-6 5,-5 14-4,-24-2 0,-10 16-4,-26 1-7,-13 14-8,-6 8-8,-14-1-9,12 7-16,-13-4-20,36 8-29,-12-4-33,46 0-47,0 0-7,8-18 1</inkml:trace>
        </inkml:traceGroup>
        <inkml:traceGroup>
          <inkml:annotationXML>
            <emma:emma xmlns:emma="http://www.w3.org/2003/04/emma" version="1.0">
              <emma:interpretation id="{33303494-171C-48FE-921B-F39BC860E825}" emma:medium="tactile" emma:mode="ink">
                <msink:context xmlns:msink="http://schemas.microsoft.com/ink/2010/main" type="inkWord" rotatedBoundingBox="16767,7905 17294,7904 17296,8783 16768,8784"/>
              </emma:interpretation>
              <emma:one-of disjunction-type="recognition" id="oneOf61">
                <emma:interpretation id="interp305" emma:lang="ko-KR" emma:confidence="0">
                  <emma:literal>Ⅹ</emma:literal>
                </emma:interpretation>
                <emma:interpretation id="interp306" emma:lang="ko-KR" emma:confidence="0">
                  <emma:literal>X</emma:literal>
                </emma:interpretation>
                <emma:interpretation id="interp307" emma:lang="ko-KR" emma:confidence="0">
                  <emma:literal>×</emma:literal>
                </emma:interpretation>
                <emma:interpretation id="interp308" emma:lang="ko-KR" emma:confidence="0">
                  <emma:literal>ⅹ</emma:literal>
                </emma:interpretation>
                <emma:interpretation id="interp309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93441.3333">15355 5245 156,'0'0'121,"-2"18"-26,-10 15-47,-22 6 0,5 33 5,-22-4-1,12 21 6,-20-10-9,16 15-4,-10-15-19,20 0-5,-7-17-13,17-8 1,3-17-3,8-6-4,8-14 1,4-17-9,0 26-4,0-26-15,0 0-11,0 0-32,24 2-47,-24-2-48,0-19-4,0 19-3</inkml:trace>
          <inkml:trace contextRef="#ctx0" brushRef="#br0" timeOffset="93753.8587">14828 5464 96,'0'0'126,"0"0"-31,0-14-27,0 14-5,11 14-8,12 15-4,-9-3-6,21 24 1,-13-7-8,19 17-3,-13-4-12,12 7-2,-11-11-8,9 1 0,-10-10-7,1-1 0,-4-16-5,-2-3-3,-5-5-14,-18-18-18,26 19-30,-26-19-68,0 0-24,11-19-19,-10-12 4</inkml:trace>
        </inkml:traceGroup>
        <inkml:traceGroup>
          <inkml:annotationXML>
            <emma:emma xmlns:emma="http://www.w3.org/2003/04/emma" version="1.0">
              <emma:interpretation id="{0E78D3FE-E9C6-4BF1-8415-8B34558540AB}" emma:medium="tactile" emma:mode="ink">
                <msink:context xmlns:msink="http://schemas.microsoft.com/ink/2010/main" type="inkWord" rotatedBoundingBox="17426,8440 17934,8439 17935,9091 17427,9092"/>
              </emma:interpretation>
              <emma:one-of disjunction-type="recognition" id="oneOf62">
                <emma:interpretation id="interp310" emma:lang="ko-KR" emma:confidence="0">
                  <emma:literal>4</emma:literal>
                </emma:interpretation>
                <emma:interpretation id="interp311" emma:lang="ko-KR" emma:confidence="0">
                  <emma:literal>나</emma:literal>
                </emma:interpretation>
                <emma:interpretation id="interp312" emma:lang="ko-KR" emma:confidence="0">
                  <emma:literal>千</emma:literal>
                </emma:interpretation>
                <emma:interpretation id="interp313" emma:lang="ko-KR" emma:confidence="0">
                  <emma:literal>오</emma:literal>
                </emma:interpretation>
                <emma:interpretation id="interp31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94113.2359">15567 5780 153,'-22'15'133,"22"18"-6,-9 3-81,-8-5-8,12 12 0,-11-14-4,14 9 0,-7-12 1,9 4-6,0-30-2,14 35-6,-14-35-5,36 15-2,-13-15-2,13 0 0,2 0-8,8 0 4,0-6-6,3 6 4,-3-5-3,0 5-3,-3 0-3,-12-4-4,0 4-4,-31 0-18,23 9-19,-23-9-38,0 0-52,-19-5-30,-5-13 5</inkml:trace>
          <inkml:trace contextRef="#ctx0" brushRef="#br0" timeOffset="94332.0067">15775 5914 324,'-12'74'150,"-9"6"-31,1-11-76,18 12-15,-4-19-12,6-5-13,6-14-13,3-19-23,17-5-47,-3-10-61,-10-26-15,20 0-1</inkml:trace>
        </inkml:traceGroup>
        <inkml:traceGroup>
          <inkml:annotationXML>
            <emma:emma xmlns:emma="http://www.w3.org/2003/04/emma" version="1.0">
              <emma:interpretation id="{2E2CA535-32E8-4D57-A139-A04BD0920ABA}" emma:medium="tactile" emma:mode="ink">
                <msink:context xmlns:msink="http://schemas.microsoft.com/ink/2010/main" type="inkWord" rotatedBoundingBox="18420,8253 19013,8252 19014,8666 18421,8667"/>
              </emma:interpretation>
              <emma:one-of disjunction-type="recognition" id="oneOf63">
                <emma:interpretation id="interp315" emma:lang="ko-KR" emma:confidence="0">
                  <emma:literal>=</emma:literal>
                </emma:interpretation>
                <emma:interpretation id="interp316" emma:lang="ko-KR" emma:confidence="0">
                  <emma:literal>二</emma:literal>
                </emma:interpretation>
                <emma:interpretation id="interp317" emma:lang="ko-KR" emma:confidence="0">
                  <emma:literal>그</emma:literal>
                </emma:interpretation>
                <emma:interpretation id="interp318" emma:lang="ko-KR" emma:confidence="0">
                  <emma:literal>z</emma:literal>
                </emma:interpretation>
                <emma:interpretation id="interp319" emma:lang="ko-KR" emma:confidence="0">
                  <emma:literal>三</emma:literal>
                </emma:interpretation>
              </emma:one-of>
            </emma:emma>
          </inkml:annotationXML>
          <inkml:trace contextRef="#ctx0" brushRef="#br0" timeOffset="95050.7983">16498 5702 212,'0'0'143,"-17"-4"1,17 4-87,0 0-11,0 0-8,28-4-3,-11-4-2,24 8-4,-6-9-2,19 4-3,-8-10-7,14 5-6,-9-8-3,-1 8-7,-1 3-3,-12-5-8,2 12-9,-22-7-18,10 12-24,-27-5-41,0 0-57,0 0-13,-35 21-1</inkml:trace>
          <inkml:trace contextRef="#ctx0" brushRef="#br0" timeOffset="95379.916">16498 6005 245,'45'2'142,"-15"-2"7,7-7-101,25 7-6,-7 0-3,15 2-9,-13-2-5,8 0-6,-15 0-17,-10 0-38,2 0-78,-19 0-42,-23 0-7,0-21-14</inkml:trace>
        </inkml:traceGroup>
        <inkml:traceGroup>
          <inkml:annotationXML>
            <emma:emma xmlns:emma="http://www.w3.org/2003/04/emma" version="1.0">
              <emma:interpretation id="{71CFFBFD-EE8A-4B42-989D-56592232195C}" emma:medium="tactile" emma:mode="ink">
                <msink:context xmlns:msink="http://schemas.microsoft.com/ink/2010/main" type="inkWord" rotatedBoundingBox="19513,7915 20067,7914 20068,8770 19514,8771"/>
              </emma:interpretation>
              <emma:one-of disjunction-type="recognition" id="oneOf64">
                <emma:interpretation id="interp320" emma:lang="ko-KR" emma:confidence="0">
                  <emma:literal>b</emma:literal>
                </emma:interpretation>
                <emma:interpretation id="interp321" emma:lang="ko-KR" emma:confidence="0">
                  <emma:literal>3</emma:literal>
                </emma:interpretation>
                <emma:interpretation id="interp322" emma:lang="ko-KR" emma:confidence="0">
                  <emma:literal>능</emma:literal>
                </emma:interpretation>
                <emma:interpretation id="interp323" emma:lang="ko-KR" emma:confidence="0">
                  <emma:literal>5</emma:literal>
                </emma:interpretation>
                <emma:interpretation id="interp32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96222.698">17580 5255 141,'9'0'134,"-9"0"-13,0 0-60,8 22-12,-8 4-5,4 21-2,-4 6-3,7 23 0,-7-5-10,1 8 0,-1-8-12,2 7-2,-2-15-8,3-8 0,-3-13-5,0-13 3,0-10-2,0-19 3,0 0-3,0 0-3,0 0-2,0 0-4,17-27 0,3-1-1,9 3-1,5-8 0,10 12 2,2-3 0,8 10 4,-1 9 1,3 5 2,-7 12 1,-6 12 0,-8 9 4,-13-1-1,-10 11 6,-12-8 2,-19 7 0,-17-13 3,-6-2-3,-16-17-3,-2 5-1,-4-15-2,5 0-2,-1-9-8,10-5 0,13 5-14,0-9-6,37 18-16,-32-18-17,32 18-29,9 0-59,9 0-21,12 2-14</inkml:trace>
        </inkml:traceGroup>
        <inkml:traceGroup>
          <inkml:annotationXML>
            <emma:emma xmlns:emma="http://www.w3.org/2003/04/emma" version="1.0">
              <emma:interpretation id="{1707E3EA-3F5B-4706-AE07-C907AC827B98}" emma:medium="tactile" emma:mode="ink">
                <msink:context xmlns:msink="http://schemas.microsoft.com/ink/2010/main" type="inkWord" rotatedBoundingBox="20075,8462 20581,8461 20582,9018 20076,9019"/>
              </emma:interpretation>
              <emma:one-of disjunction-type="recognition" id="oneOf65">
                <emma:interpretation id="interp325" emma:lang="ko-KR" emma:confidence="0">
                  <emma:literal>3</emma:literal>
                </emma:interpretation>
                <emma:interpretation id="interp326" emma:lang="ko-KR" emma:confidence="0">
                  <emma:literal>}</emma:literal>
                </emma:interpretation>
                <emma:interpretation id="interp327" emma:lang="ko-KR" emma:confidence="0">
                  <emma:literal>s</emma:literal>
                </emma:interpretation>
                <emma:interpretation id="interp328" emma:lang="ko-KR" emma:confidence="0">
                  <emma:literal>j</emma:literal>
                </emma:interpretation>
                <emma:interpretation id="interp32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96863.3504">18376 5863 58,'0'0'121,"0"0"-2,-12-18-61,12 18-14,0 0-3,0-24-2,0 24-2,19-12-5,4 12-6,-23 0-3,43-7-2,-22 7-8,8 3-4,-4 8-4,2 11 1,-11-3 0,1 9 3,-11-4-1,-3 2 3,-6-2-1,-13 3 2,-13-11-1,0 6 0,-9-10-3,6-3 0,-2 0-2,11-2-2,3-7-1,20 0-2,0 0-1,0 0 0,34 18 7,1-9-5,5 8 5,4 3-6,-4 3 11,0 6-4,-18-2 9,-4 9-5,-18-13 2,-20 11-1,-23-15 2,-5-1 0,-14-5-4,-1-5-2,-6-4-4,9-4-4,6 0-6,11-12-10,23 12-17,-4-18-28,24 18-47,15 0-58,5-6-17,9 6-3</inkml:trace>
        </inkml:traceGroup>
      </inkml:traceGroup>
    </inkml:traceGroup>
    <inkml:traceGroup>
      <inkml:annotationXML>
        <emma:emma xmlns:emma="http://www.w3.org/2003/04/emma" version="1.0">
          <emma:interpretation id="{308D41CE-4A4B-438C-91EA-1C7F1BAB4CF3}" emma:medium="tactile" emma:mode="ink">
            <msink:context xmlns:msink="http://schemas.microsoft.com/ink/2010/main" type="paragraph" rotatedBoundingBox="2795,11053 23412,10951 23420,12472 2803,125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FD6F9C-173F-4BA0-9024-BA7AC20233AE}" emma:medium="tactile" emma:mode="ink">
              <msink:context xmlns:msink="http://schemas.microsoft.com/ink/2010/main" type="line" rotatedBoundingBox="2795,11053 23412,10951 23420,12472 2803,12574"/>
            </emma:interpretation>
          </emma:emma>
        </inkml:annotationXML>
        <inkml:traceGroup>
          <inkml:annotationXML>
            <emma:emma xmlns:emma="http://www.w3.org/2003/04/emma" version="1.0">
              <emma:interpretation id="{8BCFDCDC-9DAC-4D4C-9543-FB435180F5B8}" emma:medium="tactile" emma:mode="ink">
                <msink:context xmlns:msink="http://schemas.microsoft.com/ink/2010/main" type="inkWord" rotatedBoundingBox="2366,11691 3550,10954 4197,11994 3013,12731"/>
              </emma:interpretation>
              <emma:one-of disjunction-type="recognition" id="oneOf66">
                <emma:interpretation id="interp330" emma:lang="ko-KR" emma:confidence="0">
                  <emma:literal>W</emma:literal>
                </emma:interpretation>
                <emma:interpretation id="interp331" emma:lang="ko-KR" emma:confidence="0">
                  <emma:literal>w</emma:literal>
                </emma:interpretation>
                <emma:interpretation id="interp332" emma:lang="ko-KR" emma:confidence="0">
                  <emma:literal>N</emma:literal>
                </emma:interpretation>
                <emma:interpretation id="interp333" emma:lang="ko-KR" emma:confidence="0">
                  <emma:literal>Ⅳ</emma:literal>
                </emma:interpretation>
                <emma:interpretation id="interp33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113317.1504">934 8715 51,'0'0'115,"-5"22"-40,-8 6-9,5 21 11,-12 2-4,17 28-1,-15 0-3,18 37-13,-7-16-12,10 24-9,1-14-9,14 7-11,-4-20-4,4-9-2,2-18-8,3-26 4,0-19-3,8-25-2,-5-14-4,2-33-5,4-4-5,-5-24-11,10-4 3,-14-11-3,13 5 5,-15-1 0,5 11 0,-3 8 10,-6 13 1,-2 16 12,-4 15-2,-11 23 7,0 0 2,23 38 1,-23 8 9,5 22-5,-2 5 4,11 4-4,-1 6 2,10-5-5,5-19-4,10-13 2,12-22-6,6-19 2,4-23 1,5-18 0,-2-22 3,-1-10 0,-6-17-4,-7 5 3,-14-9-4,-12 10 1,-11 3-3,-7 5 0,-5 5-8,-17 8-7,3 16-5,-18-6-24,32 48-41,-43-30-72,16 15-12,5 15-13,4-8 5</inkml:trace>
        </inkml:traceGroup>
        <inkml:traceGroup>
          <inkml:annotationXML>
            <emma:emma xmlns:emma="http://www.w3.org/2003/04/emma" version="1.0">
              <emma:interpretation id="{B0014881-BE1E-436E-A288-1E721FB93450}" emma:medium="tactile" emma:mode="ink">
                <msink:context xmlns:msink="http://schemas.microsoft.com/ink/2010/main" type="inkWord" rotatedBoundingBox="4412,11084 4896,12382 4395,12569 3911,11270"/>
              </emma:interpretation>
              <emma:one-of disjunction-type="recognition" id="oneOf67">
                <emma:interpretation id="interp335" emma:lang="ko-KR" emma:confidence="0">
                  <emma:literal>h</emma:literal>
                </emma:interpretation>
                <emma:interpretation id="interp336" emma:lang="ko-KR" emma:confidence="0">
                  <emma:literal>6</emma:literal>
                </emma:interpretation>
                <emma:interpretation id="interp337" emma:lang="ko-KR" emma:confidence="0">
                  <emma:literal>k</emma:literal>
                </emma:interpretation>
                <emma:interpretation id="interp338" emma:lang="ko-KR" emma:confidence="0">
                  <emma:literal>卜</emma:literal>
                </emma:interpretation>
                <emma:interpretation id="interp339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113785.9447">2341 8473 132,'20'76'152,"-20"3"1,6 28-62,4 30-31,-12 0-6,2 14-14,-1-15-10,1 0-7,0-31-6,1-15-5,5-28-4,2-21 1,-8-41-5,23 6-5,-5-20-4,-4-29-7,12-6-2,-3-9-3,6 1 3,-1-3 1,7 12 0,-9 2 6,11 10 5,-8 11 3,1 14 5,3 11 3,-10 4 2,5 23-1,-8-1 3,1 17-1,-11 0 0,10 9 2,-13-4-5,5-1 2,-7-4-7,6-7-1,-3-3-11,-8-33-9,16 45-23,-16-45-32,0 0-66,0 0-26,0 0-8,17-21-2</inkml:trace>
        </inkml:traceGroup>
        <inkml:traceGroup>
          <inkml:annotationXML>
            <emma:emma xmlns:emma="http://www.w3.org/2003/04/emma" version="1.0">
              <emma:interpretation id="{F5AE0900-182D-4B9C-AF07-879BBB177580}" emma:medium="tactile" emma:mode="ink">
                <msink:context xmlns:msink="http://schemas.microsoft.com/ink/2010/main" type="inkWord" rotatedBoundingBox="5149,11983 5671,11769 5867,12247 5344,12460"/>
              </emma:interpretation>
              <emma:one-of disjunction-type="recognition" id="oneOf68">
                <emma:interpretation id="interp340" emma:lang="ko-KR" emma:confidence="0">
                  <emma:literal>a</emma:literal>
                </emma:interpretation>
                <emma:interpretation id="interp341" emma:lang="ko-KR" emma:confidence="0">
                  <emma:literal>w</emma:literal>
                </emma:interpretation>
                <emma:interpretation id="interp342" emma:lang="ko-KR" emma:confidence="0">
                  <emma:literal>Q</emma:literal>
                </emma:interpretation>
                <emma:interpretation id="interp343" emma:lang="ko-KR" emma:confidence="0">
                  <emma:literal>@</emma:literal>
                </emma:interpretation>
                <emma:interpretation id="interp34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114395.3265">3727 9473 122,'2'-37'129,"31"20"-3,-26-9-68,0-4-28,-2 8-6,-5-7-4,0 6 3,-5 1 2,-1 1 4,-15-8-6,21 29 6,-42-35-4,27 27-1,-25 1-6,14 7-2,-19 4-2,10 21-2,-10 4 7,4 14-7,0 1 6,8 8-6,1-4-2,12 9-2,5-11-4,12-6 2,3-11-5,18-11-2,8-12-1,10-9-1,0-18 0,6-12-1,-1-11 1,-4-1-2,-2 1 2,-7-5 2,-5 12 0,-5 11 0,-13 9 3,-5 17 0,0 0 1,5 11 1,-5 14-1,0 11-2,6-1 2,6 1-1,3 5-6,5-9-9,16 11-27,-19-29-33,27 3-73,-6-6-19,-5-11-12,7-3-2</inkml:trace>
        </inkml:traceGroup>
        <inkml:traceGroup>
          <inkml:annotationXML>
            <emma:emma xmlns:emma="http://www.w3.org/2003/04/emma" version="1.0">
              <emma:interpretation id="{BD937FDB-F3EF-4C34-9826-B4DD8093A6D4}" emma:medium="tactile" emma:mode="ink">
                <msink:context xmlns:msink="http://schemas.microsoft.com/ink/2010/main" type="inkWord" rotatedBoundingBox="5913,12314 6000,11106 6645,11152 6558,12360"/>
              </emma:interpretation>
              <emma:one-of disjunction-type="recognition" id="oneOf69">
                <emma:interpretation id="interp345" emma:lang="ko-KR" emma:confidence="0">
                  <emma:literal>t</emma:literal>
                </emma:interpretation>
                <emma:interpretation id="interp346" emma:lang="ko-KR" emma:confidence="0">
                  <emma:literal>f</emma:literal>
                </emma:interpretation>
                <emma:interpretation id="interp347" emma:lang="ko-KR" emma:confidence="0">
                  <emma:literal>十</emma:literal>
                </emma:interpretation>
                <emma:interpretation id="interp348" emma:lang="ko-KR" emma:confidence="0">
                  <emma:literal>+</emma:literal>
                </emma:interpretation>
                <emma:interpretation id="interp349" emma:lang="ko-KR" emma:confidence="0">
                  <emma:literal>ㅓ</emma:literal>
                </emma:interpretation>
              </emma:one-of>
            </emma:emma>
          </inkml:annotationXML>
          <inkml:trace contextRef="#ctx0" brushRef="#br1" timeOffset="115004.7197">4504 8520 195,'-8'-42'139,"8"42"-41,0 0-26,-22 28-11,22 30-7,-20 6-6,20 36 3,-18-5-6,18 30-8,-12-13-9,12 10-9,-6-15-6,6-7-7,0-16 0,0-16-5,0-15-3,0-14 0,0-10-7,0-29-6,7 25-18,-7-35-30,0 10-50,8-31-51,-8-3-12,0-2-5</inkml:trace>
          <inkml:trace contextRef="#ctx0" brushRef="#br1" timeOffset="115254.7401">4009 9196 414,'0'0'165,"0"0"-7,0-36-106,43 36-17,0-14-18,23 13-2,0-10-2,11 7-5,-6-2-1,-5-1-9,-3 6-10,-16-13-19,10 15-35,-40-2-62,3-5-35,-20 6-20,17-1 0</inkml:trace>
        </inkml:traceGroup>
        <inkml:traceGroup>
          <inkml:annotationXML>
            <emma:emma xmlns:emma="http://www.w3.org/2003/04/emma" version="1.0">
              <emma:interpretation id="{5AE865D5-E0B3-494B-83AF-8CADF19EF6F1}" emma:medium="tactile" emma:mode="ink">
                <msink:context xmlns:msink="http://schemas.microsoft.com/ink/2010/main" type="inkWord" rotatedBoundingBox="7150,11148 7624,12182 7245,12356 6771,11321"/>
              </emma:interpretation>
              <emma:one-of disjunction-type="recognition" id="oneOf70">
                <emma:interpretation id="interp350" emma:lang="ko-KR" emma:confidence="0">
                  <emma:literal>i</emma:literal>
                </emma:interpretation>
                <emma:interpretation id="interp351" emma:lang="ko-KR" emma:confidence="0">
                  <emma:literal>$</emma:literal>
                </emma:interpretation>
                <emma:interpretation id="interp352" emma:lang="ko-KR" emma:confidence="0">
                  <emma:literal>j</emma:literal>
                </emma:interpretation>
                <emma:interpretation id="interp353" emma:lang="ko-KR" emma:confidence="0">
                  <emma:literal>f</emma:literal>
                </emma:interpretation>
                <emma:interpretation id="interp35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15879.7578">5460 9202 167,'21'-6'138,"-21"-22"-8,0 6-88,0 22-6,0-29-9,0 29 1,-6-19-7,6 19 4,-29-7-4,29 7 2,-46 0-1,23 12-5,-6 2 4,-2 3-8,5-2 1,-2 4-6,8 1 5,6 2-9,14-22 4,-1 35-7,1-35 1,29 26-4,5-15 3,4 5-2,10-2 2,2-1 0,-2 3 0,3 0 3,-10 2 2,1 5 4,-21-2 1,0 10 4,-21-9 0,0 4 2,-15-5 0,-11 7-1,-11-10-4,2 7-2,-8-10-5,2-1-2,-1-6-5,5-2-6,10 5-12,-9-11-19,36 0-35,-32-3-55,32 3-42,-11-26-12,11 4-6</inkml:trace>
          <inkml:trace contextRef="#ctx0" brushRef="#br1" timeOffset="116176.6724">5108 8535 474,'-21'14'153,"8"7"-43,12 16-87,-13-7-12,6 4-12,4 9-29,-12-25-44,16-18-76,0 34-11,0-34-10,0 0-4</inkml:trace>
        </inkml:traceGroup>
        <inkml:traceGroup>
          <inkml:annotationXML>
            <emma:emma xmlns:emma="http://www.w3.org/2003/04/emma" version="1.0">
              <emma:interpretation id="{0F63D06F-7ABB-4810-B86A-1C6573032627}" emma:medium="tactile" emma:mode="ink">
                <msink:context xmlns:msink="http://schemas.microsoft.com/ink/2010/main" type="inkWord" rotatedBoundingBox="8511,11206 10343,11197 10348,12340 8516,12349"/>
              </emma:interpretation>
              <emma:one-of disjunction-type="recognition" id="oneOf71">
                <emma:interpretation id="interp355" emma:lang="ko-KR" emma:confidence="0">
                  <emma:literal>n</emma:literal>
                </emma:interpretation>
                <emma:interpretation id="interp356" emma:lang="ko-KR" emma:confidence="0">
                  <emma:literal>식</emma:literal>
                </emma:interpretation>
                <emma:interpretation id="interp357" emma:lang="ko-KR" emma:confidence="0">
                  <emma:literal>석</emma:literal>
                </emma:interpretation>
                <emma:interpretation id="interp358" emma:lang="ko-KR" emma:confidence="0">
                  <emma:literal>실</emma:literal>
                </emma:interpretation>
                <emma:interpretation id="interp359" emma:lang="ko-KR" emma:confidence="0">
                  <emma:literal>과</emma:literal>
                </emma:interpretation>
              </emma:one-of>
            </emma:emma>
          </inkml:annotationXML>
          <inkml:trace contextRef="#ctx0" brushRef="#br1" timeOffset="117582.9618">6595 9300 164,'0'0'142,"-20"0"-2,20 0-66,0 0-23,0 0-7,0 21-7,0-21 1,42 15 0,-13-15-6,26 3-7,-6-3-5,16 0-8,-2-7-5,6 0-6,-5-4-5,-7-5-2,0 3-7,-16-12-6,1 4-13,-19-16 0,13 3-14,-17-23 0,8 13-2,-13-29 4,8 9 3,-13-15 11,9 12 15,-7-3 7,0 7 17,0 19 1,-7 1 8,-4 43 3,6-22 8,-3 36 4,-4 15 1,1 37 2,-12-2-4,12 29 4,-11-1-2,6 24-6,-4-12-6,4 10-6,-2-20-5,7-4-3,-2-15 1,2-10-4,0-21 0,0-10 2,3-12-2,-3-22 0,19 1-2,-19-1-5,21-23-3,-12-8-3,10-2-1,-10-9-3,9 2 3,-4 0-3,8 2 3,-8-5 0,7 13 5,-4-3 4,4 9 1,-1 10 0,0 3 5,2 11 3,-22 0 1,30 25 2,-23-1-1,11 16 0,-15 1-1,8 8 3,-8-6-7,8 0 1,-4-3-5,1-8 1,-2-4-4,-3-9-4,9-1-11,-12-18-20,20 25-52,-20-25-72,0 0-12,0 0-11,22-26-5</inkml:trace>
          <inkml:trace contextRef="#ctx0" brushRef="#br1" timeOffset="116817.3368">6878 8886 184,'0'0'145,"0"10"-10,0-10-67,0 65-6,-5-22-5,10 33-9,-12-11 0,9 24-10,-4-13-8,2 3-13,0-7-3,0-6-8,0-14-4,0-15 0,5-5-6,-3-15-4,-2-17-13,0 0-19,27 14-33,-27-28-59,0-14-35,3 6-9,-3-17-4</inkml:trace>
        </inkml:traceGroup>
        <inkml:traceGroup>
          <inkml:annotationXML>
            <emma:emma xmlns:emma="http://www.w3.org/2003/04/emma" version="1.0">
              <emma:interpretation id="{3A9143BB-8097-46AC-8B39-D946A7C089EB}" emma:medium="tactile" emma:mode="ink">
                <msink:context xmlns:msink="http://schemas.microsoft.com/ink/2010/main" type="inkWord" rotatedBoundingBox="9877,12146 10077,11664 10484,11833 10284,12315"/>
              </emma:interpretation>
              <emma:one-of disjunction-type="recognition" id="oneOf72">
                <emma:interpretation id="interp360" emma:lang="ko-KR" emma:confidence="0">
                  <emma:literal>e</emma:literal>
                </emma:interpretation>
                <emma:interpretation id="interp361" emma:lang="ko-KR" emma:confidence="0">
                  <emma:literal>÷</emma:literal>
                </emma:interpretation>
                <emma:interpretation id="interp362" emma:lang="ko-KR" emma:confidence="0">
                  <emma:literal>우</emma:literal>
                </emma:interpretation>
                <emma:interpretation id="interp363" emma:lang="ko-KR" emma:confidence="0">
                  <emma:literal>t</emma:literal>
                </emma:interpretation>
                <emma:interpretation id="interp364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118004.8655">7986 9369 246,'0'0'154,"0"0"-14,0 0-90,0 0-16,18-6-7,11 6-9,-1-2-3,10-4-4,4-8-3,5-2 1,-2-6-3,1-3-1,-3-4-9,-8-3 6,-7 6-8,-12-5 7,-11 10-9,-5 21 7,-12-28-4,-11 28 13,-17 6 10,3 23-3,-10-1 13,10 15-5,-6 0 8,21 11-6,-5-5 3,25 7-9,-1-13-6,14 2-1,10-8-7,15-8-2,-1 0-10,0-16-7,7 5-15,-26-18-31,24 11-78,-40-11-33,0 0-14,0 0-9</inkml:trace>
        </inkml:traceGroup>
        <inkml:traceGroup>
          <inkml:annotationXML>
            <emma:emma xmlns:emma="http://www.w3.org/2003/04/emma" version="1.0">
              <emma:interpretation id="{A52AB457-4BC6-42C3-93B8-27050638C4FB}" emma:medium="tactile" emma:mode="ink">
                <msink:context xmlns:msink="http://schemas.microsoft.com/ink/2010/main" type="inkWord" rotatedBoundingBox="11447,11010 17182,10981 17189,12430 11454,12458"/>
              </emma:interpretation>
              <emma:one-of disjunction-type="recognition" id="oneOf73">
                <emma:interpretation id="interp365" emma:lang="ko-KR" emma:confidence="0">
                  <emma:literal>…</emma:literal>
                </emma:interpretation>
                <emma:interpretation id="interp366" emma:lang="ko-KR" emma:confidence="0">
                  <emma:literal>떼</emma:literal>
                </emma:interpretation>
                <emma:interpretation id="interp367" emma:lang="ko-KR" emma:confidence="0">
                  <emma:literal>때</emma:literal>
                </emma:interpretation>
                <emma:interpretation id="interp368" emma:lang="ko-KR" emma:confidence="0">
                  <emma:literal>메</emma:literal>
                </emma:interpretation>
                <emma:interpretation id="interp369" emma:lang="ko-KR" emma:confidence="0">
                  <emma:literal>띠</emma:literal>
                </emma:interpretation>
              </emma:one-of>
            </emma:emma>
          </inkml:annotationXML>
          <inkml:trace contextRef="#ctx0" brushRef="#br1" timeOffset="119395.5356">10002 9228 148,'0'0'124,"0"0"-20,0-11-77,0 11-12,11-29-12,-2 9 0,-1-9-4,-1-5 4,0 2 0,-3 1 5,-4-1-1,0 4 4,-11 7 6,-10 11 3,-14 3 8,-1 16 6,-20 4-2,6 19 4,-20 0 6,18 29-8,-16-10 2,25 19-9,-6-5 1,26 13-13,2-7 1,21 1-6,0-11-5,20-4 2,9-14-2,14-11 1,12-14-1,9-18 0,8-7-3,10-24-2,4-17 1,1-3-4,8-14 1,-3-1-1,-7 0-5,-13 1 4,-3 10-3,-18 3 4,-8 12-4,-11 11 7,-15 11-6,-17 18 4,0 0 8,0 14-8,-9 19 8,-11 7-7,4 14 6,-2 3-5,9 4 6,4 3-5,5-9 0,11-8 3,13-9-3,12-15 3,8-17-2,4-6 1,5-15-1,3-16-2,-4-9-1,-5-6-5,-4 0 1,-13-9 0,-11 5-7,-12 0 5,-7 3-4,-16 1 6,-8 10-3,-7 0 7,-1 3-4,3 9 4,6 1 1,3 3 0,20 20 0,-6-30-1,6 30 1,29-21 0,4 17 0,6 4 2,5 4 1,-1 17 1,-1 9 0,-1 13 1,-12 2 6,-1 17-5,-14-2 4,-4 5-6,-6-4 5,-4 0-5,0-13 3,-5-9-3,-1-11-1,6-28 0,0 0-1,0 0-1,0 0-3,11-38-7,5 4-3,0-18-2,10 0-6,-5-5 4,16 7-6,-3-1 8,7 9 2,1 6 13,-4 8 0,8 14 11,-10 13 4,6 14 4,-14 10 5,0 27-7,-13-1 3,0 12-8,-10 1 3,3 2-7,-8-6 0,0-7-11,0-12-7,-5-14-9,10 6-27,-5-31-45,0 0-74,15-21-11,-3-3-14,10-5-2</inkml:trace>
        </inkml:traceGroup>
        <inkml:traceGroup>
          <inkml:annotationXML>
            <emma:emma xmlns:emma="http://www.w3.org/2003/04/emma" version="1.0">
              <emma:interpretation id="{E923E400-FCFE-490B-B18A-5E2643143CE0}" emma:medium="tactile" emma:mode="ink">
                <msink:context xmlns:msink="http://schemas.microsoft.com/ink/2010/main" type="inkWord" rotatedBoundingBox="13692,12187 14390,10911 15098,11299 14400,12574"/>
              </emma:interpretation>
              <emma:one-of disjunction-type="recognition" id="oneOf74">
                <emma:interpretation id="interp370" emma:lang="ko-KR" emma:confidence="0">
                  <emma:literal>d</emma:literal>
                </emma:interpretation>
                <emma:interpretation id="interp371" emma:lang="ko-KR" emma:confidence="0">
                  <emma:literal>이</emma:literal>
                </emma:interpretation>
                <emma:interpretation id="interp372" emma:lang="ko-KR" emma:confidence="0">
                  <emma:literal>과</emma:literal>
                </emma:interpretation>
                <emma:interpretation id="interp373" emma:lang="ko-KR" emma:confidence="0">
                  <emma:literal>너</emma:literal>
                </emma:interpretation>
                <emma:interpretation id="interp37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120239.3083">12278 9375 217,'26'0'137,"-26"0"-55,15-25-31,-15 25-15,20-25-10,-20 25-3,6-36-6,-6 22-3,-6-8-4,-8-3-3,-1 0-9,-11 4 7,-2-1-3,-2 11 9,-15 7 7,1 5 2,-13 13 4,6 22 0,-13-1 7,16 19-6,-7-7 2,20 14-12,6-10-6,19-2 0,10-12-6,22-8 2,15-12-3,16-13 2,7-4-1,9-18-2,2-14 2,0-11-5,-1-5 1,-7-16-4,-5-8-9,-12-11-3,2 1-6,-17-26 1,4 8-2,-15-12 4,3 9 1,-11 2 3,-1 14 12,-2 15 3,-6 11 7,-1 23 0,-2 17 6,0 21 3,-9 20 2,4 38 6,-12 14-4,11 35 6,-9 1-3,8 24-1,-5-5-4,12 9-3,-1-19-4,1-9-5,7-28-1,6-16-10,3-9-9,-5-30-14,18 10-36,-29-35-67,20 0-37,0-14-11,-1-10-11</inkml:trace>
        </inkml:traceGroup>
        <inkml:traceGroup>
          <inkml:annotationXML>
            <emma:emma xmlns:emma="http://www.w3.org/2003/04/emma" version="1.0">
              <emma:interpretation id="{3B0CA5BE-F322-4D02-829F-7E6662C1D600}" emma:medium="tactile" emma:mode="ink">
                <msink:context xmlns:msink="http://schemas.microsoft.com/ink/2010/main" type="inkWord" rotatedBoundingBox="14725,12349 14803,11526 14912,11536 14833,12359"/>
              </emma:interpretation>
              <emma:one-of disjunction-type="recognition" id="oneOf75">
                <emma:interpretation id="interp375" emma:lang="ko-KR" emma:confidence="0">
                  <emma:literal>i</emma:literal>
                </emma:interpretation>
                <emma:interpretation id="interp376" emma:lang="ko-KR" emma:confidence="0">
                  <emma:literal>ⅰ</emma:literal>
                </emma:interpretation>
                <emma:interpretation id="interp377" emma:lang="ko-KR" emma:confidence="0">
                  <emma:literal>V</emma:literal>
                </emma:interpretation>
                <emma:interpretation id="interp378" emma:lang="ko-KR" emma:confidence="0">
                  <emma:literal>ⅴ</emma:literal>
                </emma:interpretation>
                <emma:interpretation id="interp37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20536.2217">12846 9275 147,'0'0'132,"0"0"-15,0 0-48,0 0 0,0 7-8,-16 0-3,16 32-4,-13-12-3,13 25-6,-7-9-16,7 8-4,0-4-14,4 3-6,5-11-10,-5-11-7,15 2-19,-19-30-35,21 0-66,-12-16-32,2-19-16,5-7-4</inkml:trace>
          <inkml:trace contextRef="#ctx0" brushRef="#br1" timeOffset="120692.4741">12945 8916 251,'-21'-44'136,"21"44"-34,0 0-102,0 0-81,18 7-55,-18-7-9</inkml:trace>
        </inkml:traceGroup>
        <inkml:traceGroup>
          <inkml:annotationXML>
            <emma:emma xmlns:emma="http://www.w3.org/2003/04/emma" version="1.0">
              <emma:interpretation id="{093BA6CB-5C84-4281-BFD1-77AD2165F39E}" emma:medium="tactile" emma:mode="ink">
                <msink:context xmlns:msink="http://schemas.microsoft.com/ink/2010/main" type="inkWord" rotatedBoundingBox="14947,12332 15148,11205 15659,11296 15458,12424"/>
              </emma:interpretation>
              <emma:one-of disjunction-type="recognition" id="oneOf76">
                <emma:interpretation id="interp380" emma:lang="ko-KR" emma:confidence="0">
                  <emma:literal>t</emma:literal>
                </emma:interpretation>
                <emma:interpretation id="interp381" emma:lang="ko-KR" emma:confidence="0">
                  <emma:literal>f</emma:literal>
                </emma:interpretation>
                <emma:interpretation id="interp382" emma:lang="ko-KR" emma:confidence="0">
                  <emma:literal>ㅏ</emma:literal>
                </emma:interpretation>
                <emma:interpretation id="interp383" emma:lang="ko-KR" emma:confidence="0">
                  <emma:literal>+</emma:literal>
                </emma:interpretation>
                <emma:interpretation id="interp384" emma:lang="ko-KR" emma:confidence="0">
                  <emma:literal>十</emma:literal>
                </emma:interpretation>
              </emma:one-of>
            </emma:emma>
          </inkml:annotationXML>
          <inkml:trace contextRef="#ctx0" brushRef="#br1" timeOffset="121036.2279">13510 8599 329,'-15'13'160,"-7"40"-44,-8 3-64,17 38 1,-22 1-9,21 25-6,-16-5-10,17 7-8,-7-14-7,14-10-7,5-13-3,1-20-12,0-8-15,0-35-21,17 6-42,-17-28-72,12-21-13,-1-17-10,-11-14-2</inkml:trace>
          <inkml:trace contextRef="#ctx0" brushRef="#br1" timeOffset="121239.3527">13088 9263 356,'0'0'169,"0"0"-14,-3-24-80,34 24-30,4 0-24,22 0-12,4-5-6,8-4-13,3 9-35,-15-11-70,0-5-54,0 6-1,-13-10-16</inkml:trace>
        </inkml:traceGroup>
        <inkml:traceGroup>
          <inkml:annotationXML>
            <emma:emma xmlns:emma="http://www.w3.org/2003/04/emma" version="1.0">
              <emma:interpretation id="{45772BF0-30E0-4B08-95B1-5E4EF95B6DF8}" emma:medium="tactile" emma:mode="ink">
                <msink:context xmlns:msink="http://schemas.microsoft.com/ink/2010/main" type="inkWord" rotatedBoundingBox="15687,12320 15755,11474 15817,11479 15749,12325"/>
              </emma:interpretation>
              <emma:one-of disjunction-type="recognition" id="oneOf77">
                <emma:interpretation id="interp385" emma:lang="ko-KR" emma:confidence="0">
                  <emma:literal>i</emma:literal>
                </emma:interpretation>
                <emma:interpretation id="interp386" emma:lang="ko-KR" emma:confidence="0">
                  <emma:literal>ⅰ</emma:literal>
                </emma:interpretation>
                <emma:interpretation id="interp387" emma:lang="ko-KR" emma:confidence="0">
                  <emma:literal>.</emma:literal>
                </emma:interpretation>
                <emma:interpretation id="interp388" emma:lang="ko-KR" emma:confidence="0">
                  <emma:literal>j</emma:literal>
                </emma:interpretation>
                <emma:interpretation id="interp38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21787.2671">13811 9225 177,'0'0'163,"0"0"-7,-21 0-58,21 21-26,-11 0-15,11 24-14,-3-4-14,3 18-4,-5-10-7,5 5-1,-1-10-9,1-1-2,0-12-7,0-31-4,0 29-18,0-29-35,18-14-67,-9-12-38,-1-16-14,7-2-7</inkml:trace>
          <inkml:trace contextRef="#ctx0" brushRef="#br1" timeOffset="121958.1299">13869 8872 424,'-29'-35'167,"29"35"-22,0 0-96,0 0-53,-21-22-44,34 30-60,-13-8-53,14 21-10,0 1-10</inkml:trace>
        </inkml:traceGroup>
        <inkml:traceGroup>
          <inkml:annotationXML>
            <emma:emma xmlns:emma="http://www.w3.org/2003/04/emma" version="1.0">
              <emma:interpretation id="{6A4B529D-F1EE-4943-BBCE-7792C8296CC0}" emma:medium="tactile" emma:mode="ink">
                <msink:context xmlns:msink="http://schemas.microsoft.com/ink/2010/main" type="inkWord" rotatedBoundingBox="16070,11620 17273,11809 17162,12515 15959,12326"/>
              </emma:interpretation>
              <emma:one-of disjunction-type="recognition" id="oneOf78">
                <emma:interpretation id="interp390" emma:lang="ko-KR" emma:confidence="0">
                  <emma:literal>에</emma:literal>
                </emma:interpretation>
                <emma:interpretation id="interp391" emma:lang="ko-KR" emma:confidence="0">
                  <emma:literal>애</emma:literal>
                </emma:interpretation>
                <emma:interpretation id="interp392" emma:lang="ko-KR" emma:confidence="0">
                  <emma:literal>데</emma:literal>
                </emma:interpretation>
                <emma:interpretation id="interp393" emma:lang="ko-KR" emma:confidence="0">
                  <emma:literal>여</emma:literal>
                </emma:interpretation>
                <emma:interpretation id="interp394" emma:lang="ko-KR" emma:confidence="0">
                  <emma:literal>태</emma:literal>
                </emma:interpretation>
              </emma:one-of>
            </emma:emma>
          </inkml:annotationXML>
          <inkml:trace contextRef="#ctx0" brushRef="#br1" timeOffset="122864.4181">14448 9282 116,'0'-29'134,"18"17"5,-18-4-60,0-11-36,0 27-4,-7-35-10,7 35 7,-22-29-8,22 29 2,-32-24-9,32 24 2,-42-7-3,19 7-2,-13 14 4,2 14-7,-9 1 4,1 17-7,-1 2 3,8 15-7,1-5 4,14 8-7,13-6-3,7-3 3,21-14-4,19-14 1,8-15-1,10-13 0,3-2 0,4-27-1,-8-4-1,-7-8-2,-8-6 0,-19-4-3,-9 9 3,-14-2 0,-2 9-1,-24-4 3,4 9-8,-5-2 9,2 5-7,-1 2 9,6 2-8,11-3 4,1 6-4,8 0 4,0 19 2,10-26-1,11 14 1,7-1-1,5 6 1,4 2 0,3 1 0,5 4 1,1 9 0,-3 11 2,-8 12 6,-6 16-5,-7 5 6,-9 12-4,-11 5 4,-2 8-3,-2 1 2,-13-5-4,0-9-3,1-7 2,0-12-4,6-14 3,8-32-1,0 0-1,0 0-3,4-28-5,17-15-5,4-18-10,18-1 0,-8-19-3,19 12-2,-7-10 9,8 14 4,-6 5 11,-1 9 4,-5 23 13,-18 7 1,8 21 5,-28 21 6,9 21-10,-14 5 2,0 18-6,-6 4 2,3 3-5,-2-6 2,2 0-3,3-16-7,0-8-2,6-5-13,-6-37-16,28 34-44,-28-34-89,0 0-8,26-21-15,-17-7-8</inkml:trace>
        </inkml:traceGroup>
        <inkml:traceGroup>
          <inkml:annotationXML>
            <emma:emma xmlns:emma="http://www.w3.org/2003/04/emma" version="1.0">
              <emma:interpretation id="{1DEC0211-7818-4420-B416-5D92E402FA63}" emma:medium="tactile" emma:mode="ink">
                <msink:context xmlns:msink="http://schemas.microsoft.com/ink/2010/main" type="inkWord" rotatedBoundingBox="17928,11296 19198,11290 19203,12394 17933,12400"/>
              </emma:interpretation>
              <emma:one-of disjunction-type="recognition" id="oneOf79">
                <emma:interpretation id="interp395" emma:lang="ko-KR" emma:confidence="0">
                  <emma:literal>효</emma:literal>
                </emma:interpretation>
                <emma:interpretation id="interp396" emma:lang="ko-KR" emma:confidence="0">
                  <emma:literal>요</emma:literal>
                </emma:interpretation>
                <emma:interpretation id="interp397" emma:lang="ko-KR" emma:confidence="0">
                  <emma:literal>〇</emma:literal>
                </emma:interpretation>
                <emma:interpretation id="interp398" emma:lang="ko-KR" emma:confidence="0">
                  <emma:literal>‘</emma:literal>
                </emma:interpretation>
                <emma:interpretation id="interp39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26317.6826">16082 8980 198,'-46'-14'166,"46"14"-13,-27-5-51,8-8-37,31 13-17,-12 0-17,65-9-13,-10 3-15,14-4-18,22 10-36,-10-7-66,3 1-37,7 6-17,-20-9-4</inkml:trace>
          <inkml:trace contextRef="#ctx0" brushRef="#br1" timeOffset="126052.0678">16444 8698 36,'25'-20'101,"-19"-7"-28,-6 27-10,0-17 3,-9 17 1,-3 23 2,-22 13-6,15 29 0,-25 0-2,19 41-9,-22-18-2,24 34-11,-11-26-13,20 13-8,2-21-2,12-4-8,5-21-4,16-12 2,8-16-5,6-16 1,8-16-2,3-3-1,1-22-2,0-7-1,1-13 1,-2-4-4,1-4 2,-4-1-1,0 2 3,-4 1 0,-4 4-4,-6 6 6,-6 15-1,-5 3 0,-18 20 3,0 0 2,0 35 0,-19 8 1,-5 15 7,3 10-6,-2-3 0,12 13 5,5-20-6,11-4 3,24-18-5,17-20 1,17-16-1,7-14 0,4-24 2,-3-9-3,-7-6 3,-12-4-3,-19 2 4,-20 4-4,-16 8 5,-20 6-5,-18 8 2,-10-1-2,-4 15-7,-5-7-5,11 16-18,-11-19-24,33 25-50,-13-11-61,14-1-11,7-2-14,1-3 5</inkml:trace>
        </inkml:traceGroup>
        <inkml:traceGroup>
          <inkml:annotationXML>
            <emma:emma xmlns:emma="http://www.w3.org/2003/04/emma" version="1.0">
              <emma:interpretation id="{C9A046E1-6997-43B8-99EB-D1B548098D8A}" emma:medium="tactile" emma:mode="ink">
                <msink:context xmlns:msink="http://schemas.microsoft.com/ink/2010/main" type="inkWord" rotatedBoundingBox="20239,11238 23413,11223 23419,12348 20244,12364"/>
              </emma:interpretation>
              <emma:one-of disjunction-type="recognition" id="oneOf80">
                <emma:interpretation id="interp400" emma:lang="ko-KR" emma:confidence="0">
                  <emma:literal>h</emma:literal>
                </emma:interpretation>
                <emma:interpretation id="interp401" emma:lang="ko-KR" emma:confidence="0">
                  <emma:literal>ㅅ</emma:literal>
                </emma:interpretation>
                <emma:interpretation id="interp402" emma:lang="ko-KR" emma:confidence="0">
                  <emma:literal>b</emma:literal>
                </emma:interpretation>
                <emma:interpretation id="interp403" emma:lang="ko-KR" emma:confidence="0">
                  <emma:literal>卜</emma:literal>
                </emma:interpretation>
                <emma:interpretation id="interp40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27067.7151">18473 8584 152,'14'-6'132,"-14"6"-28,0 0-21,-6 50-12,-19 0-12,21 38-3,-29-3-5,24 30-5,-25-8-4,21 11-15,-9-21-9,10-7-8,1-13-1,2-17-5,4-17-1,5-14 2,0-29-1,0 0-1,0 0 0,0 0-3,11-36-1,1-3-5,10-11-3,-4-12-2,14 3-5,-4-7 4,9 5-4,-2 2 7,7 14-2,-2 8 11,-4 12 0,1 25 9,-9 5 7,4 33-5,-15 5 5,1 19-4,-11 5 2,0 9-5,-7-3 1,0-1-7,0-9-2,-6-8 3,0-13-7,-2-13-5,7 0-15,1-29-27,0 0-48,0 0-63,-3-15-14,7-17-11,15-8 0</inkml:trace>
        </inkml:traceGroup>
        <inkml:traceGroup>
          <inkml:annotationXML>
            <emma:emma xmlns:emma="http://www.w3.org/2003/04/emma" version="1.0">
              <emma:interpretation id="{A7C9B0F8-207A-496D-919F-D93F2703FF79}" emma:medium="tactile" emma:mode="ink">
                <msink:context xmlns:msink="http://schemas.microsoft.com/ink/2010/main" type="inkWord" rotatedBoundingBox="20960,12119 21514,11576 21957,12028 21403,12571"/>
              </emma:interpretation>
              <emma:one-of disjunction-type="recognition" id="oneOf81">
                <emma:interpretation id="interp405" emma:lang="ko-KR" emma:confidence="0">
                  <emma:literal>a</emma:literal>
                </emma:interpretation>
                <emma:interpretation id="interp406" emma:lang="ko-KR" emma:confidence="0">
                  <emma:literal>의</emma:literal>
                </emma:interpretation>
                <emma:interpretation id="interp407" emma:lang="ko-KR" emma:confidence="0">
                  <emma:literal>어</emma:literal>
                </emma:interpretation>
                <emma:interpretation id="interp408" emma:lang="ko-KR" emma:confidence="0">
                  <emma:literal>"</emma:literal>
                </emma:interpretation>
                <emma:interpretation id="interp40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127598.9909">19689 9110 114,'33'-7'117,"-33"-14"-19,0 21-67,-7-22 5,-19 15 0,1 7 12,-23-1 0,9 9 8,-27-1 1,12 29-7,-21-9 1,19 25-12,-14-6-2,21 15-14,0 0-3,19 1-12,12-2-4,18-13 0,8-7-3,24-9 0,11-16-4,6-15-1,6-11-2,-4-21-4,6-4-4,-10-28-5,1 6-5,-16-18 4,2 15-1,-13-8 7,1 16-1,-11 3 7,-1 10 0,-2 19 11,-8 21 4,0 0 3,0 0 3,5 33 1,-5 2 8,0 18-5,0 2 3,3 12-7,3-3 2,6 2-9,-1-9 2,6-6-7,-2-7-11,-6-13-7,13 1-21,-22-32-39,21 0-80,-21 0-11,25-29-12,-11-2-1</inkml:trace>
        </inkml:traceGroup>
        <inkml:traceGroup>
          <inkml:annotationXML>
            <emma:emma xmlns:emma="http://www.w3.org/2003/04/emma" version="1.0">
              <emma:interpretation id="{3009DF53-AE42-4C8F-B08D-72FA379D197C}" emma:medium="tactile" emma:mode="ink">
                <msink:context xmlns:msink="http://schemas.microsoft.com/ink/2010/main" type="inkWord" rotatedBoundingBox="21867,11970 22383,11184 22645,11356 22129,12142"/>
              </emma:interpretation>
              <emma:one-of disjunction-type="recognition" id="oneOf82">
                <emma:interpretation id="interp410" emma:lang="ko-KR" emma:confidence="0">
                  <emma:literal>v</emma:literal>
                </emma:interpretation>
                <emma:interpretation id="interp411" emma:lang="ko-KR" emma:confidence="0">
                  <emma:literal>V</emma:literal>
                </emma:interpretation>
                <emma:interpretation id="interp412" emma:lang="ko-KR" emma:confidence="0">
                  <emma:literal>Ⅴ</emma:literal>
                </emma:interpretation>
                <emma:interpretation id="interp413" emma:lang="ko-KR" emma:confidence="0">
                  <emma:literal>ⅴ</emma:literal>
                </emma:interpretation>
                <emma:interpretation id="interp414" emma:lang="ko-KR" emma:confidence="0">
                  <emma:literal>서</emma:literal>
                </emma:interpretation>
              </emma:one-of>
            </emma:emma>
          </inkml:annotationXML>
          <inkml:trace contextRef="#ctx0" brushRef="#br1" timeOffset="127974.0006">20103 9044 284,'0'0'161,"-5"29"-10,-13-4-88,18 30-19,-20-16-3,20 22-11,-11-18-2,14 5-10,0-17-5,16 1 1,-2-21-6,12 0 1,-2-11-2,9-10 1,-6-9-1,3-6-2,-4-9-4,3-4 5,-4-10-5,-4-4 4,1-9-6,-1-8 2,1 0-3,-2-6-1,0 4 0,-5 2-8,5 15-5,-12-3-16,17 34-24,-28-11-37,21 27-51,-21 7-27,19 21-7,-7 9 0</inkml:trace>
        </inkml:traceGroup>
        <inkml:traceGroup>
          <inkml:annotationXML>
            <emma:emma xmlns:emma="http://www.w3.org/2003/04/emma" version="1.0">
              <emma:interpretation id="{FE6B6D93-974A-499B-8667-0439EEB9226A}" emma:medium="tactile" emma:mode="ink">
                <msink:context xmlns:msink="http://schemas.microsoft.com/ink/2010/main" type="inkWord" rotatedBoundingBox="22744,11434 23528,11653 23384,12170 22600,11950"/>
              </emma:interpretation>
              <emma:one-of disjunction-type="recognition" id="oneOf83">
                <emma:interpretation id="interp415" emma:lang="ko-KR" emma:confidence="0">
                  <emma:literal>e</emma:literal>
                </emma:interpretation>
                <emma:interpretation id="interp416" emma:lang="ko-KR" emma:confidence="0">
                  <emma:literal>으</emma:literal>
                </emma:interpretation>
                <emma:interpretation id="interp417" emma:lang="ko-KR" emma:confidence="0">
                  <emma:literal>은</emma:literal>
                </emma:interpretation>
                <emma:interpretation id="interp418" emma:lang="ko-KR" emma:confidence="0">
                  <emma:literal>&lt;</emma:literal>
                </emma:interpretation>
                <emma:interpretation id="interp41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28411.5231">20689 9188 124,'29'10'151,"-29"-10"-41,0 0-16,31 5-17,-31-5-22,31-1-15,-13-16-15,19 6-6,0-14-12,12 1-1,2-10-7,4-4 2,-2-4-5,-8 4 5,-10 2 7,-13 7-1,-22 1 5,0 28 2,-48-12 7,2 30 5,-24 6 0,8 25 4,-15-7 1,28 24-6,-1-13 2,34 12-8,16-11-1,23-4-8,31-8 1,23-10-8,12-11-3,9-7-1,0-5-4,-9-9-7,-4 0-15,-33-9-45,-3 0-102,-49 9-3,0 0-19,0 0-6</inkml:trace>
        </inkml:traceGroup>
      </inkml:traceGroup>
    </inkml:traceGroup>
    <inkml:traceGroup>
      <inkml:annotationXML>
        <emma:emma xmlns:emma="http://www.w3.org/2003/04/emma" version="1.0">
          <emma:interpretation id="{2B2BA40D-0E95-4C42-8E7A-C4ECE8FDB243}" emma:medium="tactile" emma:mode="ink">
            <msink:context xmlns:msink="http://schemas.microsoft.com/ink/2010/main" type="paragraph" rotatedBoundingBox="7134,12601 25240,12547 25247,14679 7141,1473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74D81B5-5380-4401-B53B-3BA87521D6B1}" emma:medium="tactile" emma:mode="ink">
              <msink:context xmlns:msink="http://schemas.microsoft.com/ink/2010/main" type="line" rotatedBoundingBox="7134,12601 25240,12547 25247,14679 7141,14733"/>
            </emma:interpretation>
          </emma:emma>
        </inkml:annotationXML>
        <inkml:traceGroup>
          <inkml:annotationXML>
            <emma:emma xmlns:emma="http://www.w3.org/2003/04/emma" version="1.0">
              <emma:interpretation id="{A97160E0-16A8-45BA-809F-C35FEB034DBC}" emma:medium="tactile" emma:mode="ink">
                <msink:context xmlns:msink="http://schemas.microsoft.com/ink/2010/main" type="inkWord" rotatedBoundingBox="7138,13817 8068,13814 8070,14465 7140,14468"/>
              </emma:interpretation>
              <emma:one-of disjunction-type="recognition" id="oneOf84">
                <emma:interpretation id="interp420" emma:lang="ko-KR" emma:confidence="0">
                  <emma:literal>a</emma:literal>
                </emma:interpretation>
                <emma:interpretation id="interp421" emma:lang="ko-KR" emma:confidence="0">
                  <emma:literal>와</emma:literal>
                </emma:interpretation>
                <emma:interpretation id="interp422" emma:lang="ko-KR" emma:confidence="0">
                  <emma:literal>u</emma:literal>
                </emma:interpretation>
                <emma:interpretation id="interp423" emma:lang="ko-KR" emma:confidence="0">
                  <emma:literal>나</emma:literal>
                </emma:interpretation>
                <emma:interpretation id="interp42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129661.5721">5622 11415 18,'17'0'124,"-17"0"4,6-22-47,-6 22-17,0 0-1,17-4-10,-17 4-3,0 0-5,9-18-2,-9 18-10,0 0-5,23-28-7,-18 13-8,-5 15-3,15-39-9,-8 14 4,-7 7-9,0-4 7,-5 1-7,-4 4 3,-13 1-4,-4 6 5,-3 6-1,-11 4 1,2 0-1,-5 4 1,1 17 4,-4 9-4,0 8 7,5 10-3,-1 5 6,9 11-4,3 0 4,15 7-4,1-7 0,14-3 2,6-12-5,17-7 1,7-13-3,10-15 1,1-14-1,2-5-1,6-25-1,-4-6-3,2-13 0,-5-4-3,1-8 2,-14 6-3,4 1 5,-16 10-1,3 9 4,-12 7 0,-8 28 5,0 0 2,0 0 2,0 0 3,6 34-3,2 2 1,-1-1-3,12 8 3,2-9-5,7 0 0,3-2-8,4-15-5,8 9-15,-11-26-27,25 15-66,-14-13-48,-2-2-12,2-2-10</inkml:trace>
        </inkml:traceGroup>
        <inkml:traceGroup>
          <inkml:annotationXML>
            <emma:emma xmlns:emma="http://www.w3.org/2003/04/emma" version="1.0">
              <emma:interpretation id="{80C49159-EC8A-42E0-8EC5-9F7B6E8E82F7}" emma:medium="tactile" emma:mode="ink">
                <msink:context xmlns:msink="http://schemas.microsoft.com/ink/2010/main" type="inkWord" rotatedBoundingBox="9189,14517 9423,13630 9998,13782 9764,14668"/>
              </emma:interpretation>
              <emma:one-of disjunction-type="recognition" id="oneOf85">
                <emma:interpretation id="interp425" emma:lang="ko-KR" emma:confidence="0">
                  <emma:literal>s</emma:literal>
                </emma:interpretation>
                <emma:interpretation id="interp426" emma:lang="ko-KR" emma:confidence="0">
                  <emma:literal>S</emma:literal>
                </emma:interpretation>
                <emma:interpretation id="interp427" emma:lang="ko-KR" emma:confidence="0">
                  <emma:literal>8</emma:literal>
                </emma:interpretation>
                <emma:interpretation id="interp428" emma:lang="ko-KR" emma:confidence="0">
                  <emma:literal>$</emma:literal>
                </emma:interpretation>
                <emma:interpretation id="interp42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30442.8638">7941 11195 191,'-14'-28'147,"14"28"-19,0 0-60,-7-29-46,7 29-3,0-26-15,0 26 3,-8-22-1,8 22 1,-25-13 1,9 9-1,-17 4 0,4 0 3,-15 3 2,1 11 4,-13-2 1,7 10 0,-7-1 7,8 10-6,3-8 3,12 11-7,7-13 1,18 10-10,8-5 2,14-1-8,20 1 0,10-3-1,11 3 2,7-2 0,1 4-1,-4 1 2,1 1-1,-11 5 6,-16 3 0,-9 11 5,-24-12-1,0 12 4,-34-13-2,-2 8 3,-20-8-3,3-8 0,-12-8-5,7-4-1,1-10-3,8-6-2,8-6-6,5-10-8,36 16-11,-29-57-26,43 43-39,-6-24-75,13 4-11,14-1-11,2-3 2</inkml:trace>
        </inkml:traceGroup>
        <inkml:traceGroup>
          <inkml:annotationXML>
            <emma:emma xmlns:emma="http://www.w3.org/2003/04/emma" version="1.0">
              <emma:interpretation id="{D0772F6D-2EA2-4095-9100-5F6E7292FAF5}" emma:medium="tactile" emma:mode="ink">
                <msink:context xmlns:msink="http://schemas.microsoft.com/ink/2010/main" type="inkWord" rotatedBoundingBox="10036,13846 11164,13302 11617,14240 10489,14784"/>
              </emma:interpretation>
              <emma:one-of disjunction-type="recognition" id="oneOf86">
                <emma:interpretation id="interp430" emma:lang="ko-KR" emma:confidence="0">
                  <emma:literal>이</emma:literal>
                </emma:interpretation>
                <emma:interpretation id="interp431" emma:lang="ko-KR" emma:confidence="0">
                  <emma:literal>아</emma:literal>
                </emma:interpretation>
                <emma:interpretation id="interp432" emma:lang="ko-KR" emma:confidence="0">
                  <emma:literal>어</emma:literal>
                </emma:interpretation>
                <emma:interpretation id="interp433" emma:lang="ko-KR" emma:confidence="0">
                  <emma:literal>러</emma:literal>
                </emma:interpretation>
                <emma:interpretation id="interp434" emma:lang="ko-KR" emma:confidence="0">
                  <emma:literal>디</emma:literal>
                </emma:interpretation>
              </emma:one-of>
            </emma:emma>
          </inkml:annotationXML>
          <inkml:trace contextRef="#ctx0" brushRef="#br1" timeOffset="130817.8832">8504 11325 265,'0'0'159,"0"0"-32,-10 33-48,-29-2-15,18 29-14,-19-8-11,24 17-5,-10-12-10,25-4-7,1-20-9,29-16-1,14-17-2,12-27-1,7-16 1,1-9-3,-7-16 3,-10-1-2,-13 4-4,-20 8 4,-13 11-10,-21 5-2,-7 25-17,-29-2-24,18 25-56,-14 7-55,6 5-13,13 5-19,17-10 20</inkml:trace>
          <inkml:trace contextRef="#ctx0" brushRef="#br1" timeOffset="131489.7704">9216 10657 237,'8'-15'150,"-8"15"-34,2 53-22,-18-2-27,15 45-8,-25-5-9,24 35-5,-22-11-14,24 11-8,-10-19-8,10-6-3,0-17-2,8-16-5,4-15-2,-3-15 1,4-15-4,-13-23-4,23 25-9,-23-25-10,21-4-20,-21-26-26,26 17-31,-20-23-40,16-2-36,-1-3-6,2-8 11</inkml:trace>
        </inkml:traceGroup>
        <inkml:traceGroup>
          <inkml:annotationXML>
            <emma:emma xmlns:emma="http://www.w3.org/2003/04/emma" version="1.0">
              <emma:interpretation id="{BF50A8C4-206F-4EAC-9E0A-40763F6E7AF7}" emma:medium="tactile" emma:mode="ink">
                <msink:context xmlns:msink="http://schemas.microsoft.com/ink/2010/main" type="inkWord" rotatedBoundingBox="11336,13935 12727,13085 13296,14018 11905,14867"/>
              </emma:interpretation>
              <emma:one-of disjunction-type="recognition" id="oneOf87">
                <emma:interpretation id="interp435" emma:lang="ko-KR" emma:confidence="0">
                  <emma:literal>나</emma:literal>
                </emma:interpretation>
                <emma:interpretation id="interp436" emma:lang="ko-KR" emma:confidence="0">
                  <emma:literal>놔</emma:literal>
                </emma:interpretation>
                <emma:interpretation id="interp437" emma:lang="ko-KR" emma:confidence="0">
                  <emma:literal>₩</emma:literal>
                </emma:interpretation>
                <emma:interpretation id="interp438" emma:lang="ko-KR" emma:confidence="0">
                  <emma:literal>난</emma:literal>
                </emma:interpretation>
                <emma:interpretation id="interp43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132114.7943">9641 11264 264,'0'36'168,"0"-1"-30,0 23-53,-19-15-23,19 27-12,-10-19-20,10 0-10,6-21-10,10-8-3,10-18-4,9-8-3,10-19-3,2-19-7,12-2-4,-6-15-2,6 11-2,-12-7 0,-2 15 4,-12 5 6,-11 18 6,-22 17 9,0 0 5,1 35 4,-10 4 0,-5 12 1,-6 3-3,13 5-3,1-11-4,6-1 0,12-13-4,13-17 0,7-6-4,6-11-1,10-12-3,1-12-5,6-2-3,-6-17-5,6 7-3,-13-14-4,8 12 0,-17-24-2,5 10-3,-21-21 1,9 2-2,-20-22 6,8-3 1,-13-5 8,4 1 14,-3 6 8,-2 8 12,0 21 1,-2 8 10,2 57 3,0 0 4,-3 23 2,-6 34-11,9 35 1,0 9-4,0 28-1,0-10-5,3 14-4,3-11-4,8-10-4,1-12-6,4-31-11,11-4-17,-11-42-28,25 7-56,-10-30-53,-6-30-10,-1-7-15</inkml:trace>
          <inkml:trace contextRef="#ctx0" brushRef="#br1" timeOffset="132349.2017">10373 11098 354,'-19'-14'169,"19"14"-15,26-11-85,1-3-31,30 14-9,6-11-9,21 8-7,-2 3-15,2-12-30,13 12-69,-11 0-60,-16-3-9,-2 0-17,-18-8 3</inkml:trace>
        </inkml:traceGroup>
        <inkml:traceGroup>
          <inkml:annotationXML>
            <emma:emma xmlns:emma="http://www.w3.org/2003/04/emma" version="1.0">
              <emma:interpretation id="{DD624288-53F3-4AF6-8936-EAC1C74806EF}" emma:medium="tactile" emma:mode="ink">
                <msink:context xmlns:msink="http://schemas.microsoft.com/ink/2010/main" type="inkWord" rotatedBoundingBox="13104,14354 13118,13382 13180,13382 13166,14355"/>
              </emma:interpretation>
              <emma:one-of disjunction-type="recognition" id="oneOf88">
                <emma:interpretation id="interp440" emma:lang="ko-KR" emma:confidence="0">
                  <emma:literal>i</emma:literal>
                </emma:interpretation>
                <emma:interpretation id="interp441" emma:lang="ko-KR" emma:confidence="0">
                  <emma:literal>ⅰ</emma:literal>
                </emma:interpretation>
                <emma:interpretation id="interp442" emma:lang="ko-KR" emma:confidence="0">
                  <emma:literal>"</emma:literal>
                </emma:interpretation>
                <emma:interpretation id="interp443" emma:lang="ko-KR" emma:confidence="0">
                  <emma:literal>“</emma:literal>
                </emma:interpretation>
                <emma:interpretation id="interp444" emma:lang="ko-KR" emma:confidence="0">
                  <emma:literal>」</emma:literal>
                </emma:interpretation>
              </emma:one-of>
            </emma:emma>
          </inkml:annotationXML>
          <inkml:trace contextRef="#ctx0" brushRef="#br1" timeOffset="132849.2228">11218 11306 197,'0'0'171,"0"0"-11,0 0-61,-5 26-22,-12-8-22,17 32-17,-12-14-10,12 22-8,-6-12-9,6 1-5,0-3-12,0-19-17,12 14-40,-12-39-58,0 0-42,20 0-12,-11-22-10</inkml:trace>
          <inkml:trace contextRef="#ctx0" brushRef="#br1" timeOffset="133036.7356">11205 10765 449,'0'0'149,"-27"-43"-19,27 43-135,0 0-52,0 0-59,13 21-46,3 1-8,16 14-4</inkml:trace>
        </inkml:traceGroup>
        <inkml:traceGroup>
          <inkml:annotationXML>
            <emma:emma xmlns:emma="http://www.w3.org/2003/04/emma" version="1.0">
              <emma:interpretation id="{040F9BD8-EB0D-4517-97B4-5D031DCFDD8D}" emma:medium="tactile" emma:mode="ink">
                <msink:context xmlns:msink="http://schemas.microsoft.com/ink/2010/main" type="inkWord" rotatedBoundingBox="13585,13824 14722,13890 14691,14414 13554,14348"/>
              </emma:interpretation>
              <emma:one-of disjunction-type="recognition" id="oneOf89">
                <emma:interpretation id="interp445" emma:lang="ko-KR" emma:confidence="0">
                  <emma:literal>m</emma:literal>
                </emma:interpretation>
                <emma:interpretation id="interp446" emma:lang="ko-KR" emma:confidence="0">
                  <emma:literal>애</emma:literal>
                </emma:interpretation>
                <emma:interpretation id="interp447" emma:lang="ko-KR" emma:confidence="0">
                  <emma:literal>에</emma:literal>
                </emma:interpretation>
                <emma:interpretation id="interp448" emma:lang="ko-KR" emma:confidence="0">
                  <emma:literal>내</emma:literal>
                </emma:interpretation>
                <emma:interpretation id="interp449" emma:lang="ko-KR" emma:confidence="0">
                  <emma:literal>래</emma:literal>
                </emma:interpretation>
              </emma:one-of>
            </emma:emma>
          </inkml:annotationXML>
          <inkml:trace contextRef="#ctx0" brushRef="#br1" timeOffset="133896.1242">11917 11181 241,'0'0'169,"-37"-3"-33,16 28-47,-40 1-22,30 34-14,-29-7-6,31 19-17,-8-8-6,22 7-12,9-19-7,7-8 1,24-15-4,5-11 1,12-18-1,2-5-2,4-24-1,-11-6-4,3-5 0,-11-6-4,-6 1 2,-9 2-2,-2 1 3,-12 3 1,0 6 1,0 4 1,3 1-3,8 4 7,2 3-7,9 5 8,-1 4-1,2 12 1,4 0 2,-1 19 1,-9 11 6,1 13-6,-13 9 6,1 10-4,-6-2-3,0 4 0,-2-12-2,-4-4 2,4-13-4,2-13 1,0-22-2,22 0-3,-1-14 0,6-20-4,8-4 1,-3-11-3,14 0 3,-4 4 1,2 1 5,-4 3 3,-5 9 4,2 14 3,-12 4 3,7 14 2,-32 0 0,35 28-1,-27 1-3,6 11-2,-8-2-2,5 5-1,-1 2-11,-4-8-8,11 12-22,-17-27-33,25 11-77,-14-12-27,-11-21-14,26 18-8</inkml:trace>
        </inkml:traceGroup>
        <inkml:traceGroup>
          <inkml:annotationXML>
            <emma:emma xmlns:emma="http://www.w3.org/2003/04/emma" version="1.0">
              <emma:interpretation id="{545C3224-0D58-4832-A788-3EDC3FA7CB6E}" emma:medium="tactile" emma:mode="ink">
                <msink:context xmlns:msink="http://schemas.microsoft.com/ink/2010/main" type="inkWord" rotatedBoundingBox="15764,13173 16232,13172 16236,14401 15768,14402"/>
              </emma:interpretation>
              <emma:one-of disjunction-type="recognition" id="oneOf90">
                <emma:interpretation id="interp450" emma:lang="ko-KR" emma:confidence="0">
                  <emma:literal>?</emma:literal>
                </emma:interpretation>
                <emma:interpretation id="interp451" emma:lang="ko-KR" emma:confidence="0">
                  <emma:literal>고</emma:literal>
                </emma:interpretation>
                <emma:interpretation id="interp452" emma:lang="ko-KR" emma:confidence="0">
                  <emma:literal>i</emma:literal>
                </emma:interpretation>
                <emma:interpretation id="interp453" emma:lang="ko-KR" emma:confidence="0">
                  <emma:literal>ⅰ</emma:literal>
                </emma:interpretation>
                <emma:interpretation id="interp454" emma:lang="ko-KR" emma:confidence="0">
                  <emma:literal>了</emma:literal>
                </emma:interpretation>
              </emma:one-of>
            </emma:emma>
          </inkml:annotationXML>
          <inkml:trace contextRef="#ctx0" brushRef="#br1" timeOffset="137458.7766">13826 10643 132,'-1'-16'130,"1"16"-42,1-28-17,5 7-10,13 13-13,-4-12-6,22 12-6,-6-14-1,22 22-4,-11-7-3,16 7-3,-10 0-5,7 23 1,-18 4-3,0 10 2,-20 2-3,-5 8 2,-14-5-4,-8 9 3,-23-8-5,3 1 1,-15-13-5,5 1-1,-1-6-6,2-8-5,15 4-11,-4-15-12,28 15-25,-14-22-38,24 14-46,-10-14-41,26 21-5,-12-3-9</inkml:trace>
          <inkml:trace contextRef="#ctx0" brushRef="#br1" timeOffset="137896.31">14073 11680 390,'-24'22'166,"12"-3"-53,-18-19-46,30 21-14,0-21-20,0 0-12,0 0-5,0 0-5,0 0-2,36 0 1,-21-25 1,5 7-1,-9-8 1,0 4-1,-11-8 2,0 30-1,-22-29-1,1 20-2,-7 4-2,2 5-1,1 0-1,5 0-2,20 0-6,-21 0-8,21 0-17,0 0-39,50 10-88,-26-6-20,6-1-15,-4 3-12</inkml:trace>
        </inkml:traceGroup>
        <inkml:traceGroup>
          <inkml:annotationXML>
            <emma:emma xmlns:emma="http://www.w3.org/2003/04/emma" version="1.0">
              <emma:interpretation id="{C48B8FF3-E563-4CD0-90A9-F5F8250B675F}" emma:medium="tactile" emma:mode="ink">
                <msink:context xmlns:msink="http://schemas.microsoft.com/ink/2010/main" type="inkWord" rotatedBoundingBox="18848,13015 20925,13009 20930,14639 18852,14645"/>
              </emma:interpretation>
              <emma:one-of disjunction-type="recognition" id="oneOf91">
                <emma:interpretation id="interp455" emma:lang="ko-KR" emma:confidence="0">
                  <emma:literal>(</emma:literal>
                </emma:interpretation>
                <emma:interpretation id="interp456" emma:lang="ko-KR" emma:confidence="0">
                  <emma:literal>〈</emma:literal>
                </emma:interpretation>
                <emma:interpretation id="interp457" emma:lang="ko-KR" emma:confidence="0">
                  <emma:literal>&lt;</emma:literal>
                </emma:interpretation>
                <emma:interpretation id="interp458" emma:lang="ko-KR" emma:confidence="0">
                  <emma:literal>〔</emma:literal>
                </emma:interpretation>
                <emma:interpretation id="interp45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45552.8929">17331 10377 97,'0'0'64,"-6"-23"-14,6 23-9,0 0 0,0 0-2,-27 4 1,14 22 6,-13 16 1,3 16 0,-20 14-5,8 22 4,-20-1-7,13 16 3,-11-6-7,19 11-7,-6-23-5,29 5-4,-1-20 1,18 3-8,16-14 2,16-1-7,9-9-2,10 1 1,0-5-3,3-2 0,-8-12-3,-4-2 2,-12-7-3,-8-6-1,-8-6-5,-20-16-9,0 0-19,0 0-23,0 0-28,-6-23-45,-9-15-48,7 0-1</inkml:trace>
        </inkml:traceGroup>
        <inkml:traceGroup>
          <inkml:annotationXML>
            <emma:emma xmlns:emma="http://www.w3.org/2003/04/emma" version="1.0">
              <emma:interpretation id="{5ABE4B8C-EE48-49A2-B591-7A315287A462}" emma:medium="tactile" emma:mode="ink">
                <msink:context xmlns:msink="http://schemas.microsoft.com/ink/2010/main" type="inkWord" rotatedBoundingBox="19624,14305 19676,13186 20184,13209 20132,14329"/>
              </emma:interpretation>
              <emma:one-of disjunction-type="recognition" id="oneOf92">
                <emma:interpretation id="interp460" emma:lang="ko-KR" emma:confidence="0">
                  <emma:literal>b</emma:literal>
                </emma:interpretation>
                <emma:interpretation id="interp461" emma:lang="ko-KR" emma:confidence="0">
                  <emma:literal>卜</emma:literal>
                </emma:interpretation>
                <emma:interpretation id="interp462" emma:lang="ko-KR" emma:confidence="0">
                  <emma:literal>h</emma:literal>
                </emma:interpretation>
                <emma:interpretation id="interp463" emma:lang="ko-KR" emma:confidence="0">
                  <emma:literal>D</emma:literal>
                </emma:interpretation>
                <emma:interpretation id="interp46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146162.2587">17841 10531 199,'-12'68'114,"4"19"-1,-12 12-8,15 18-20,-21-7-17,25 13-21,-16-25-12,17 1-13,-2-30-5,2-6-10,0-21-3,8-13-1,-8-29-3,20 9-2,-20-9-3,23-38-3,-5 3-2,-8-17-1,8-3-4,-4-6 5,7 4-3,-1-1 8,6 8 0,7 10 7,2 11-3,6 16 5,-4 13 4,5 20 3,-12 16 5,4 22-5,-20 5 5,0 10-2,-16 0 5,-10 5-3,-22-14 1,-1-5-6,-17-22-2,1-10 1,-9-19-4,3-4-1,2-8-6,6-11-6,12-1-8,0-11-15,37 27-20,-38-36-24,38 36-30,0-14-36,0 14-45,26-22 2</inkml:trace>
        </inkml:traceGroup>
        <inkml:traceGroup>
          <inkml:annotationXML>
            <emma:emma xmlns:emma="http://www.w3.org/2003/04/emma" version="1.0">
              <emma:interpretation id="{174BC6F2-CF2C-4F53-A89C-EEAFD3E0F560}" emma:medium="tactile" emma:mode="ink">
                <msink:context xmlns:msink="http://schemas.microsoft.com/ink/2010/main" type="inkWord" rotatedBoundingBox="20458,14613 20459,13901 20544,13902 20543,14614"/>
              </emma:interpretation>
              <emma:one-of disjunction-type="recognition" id="oneOf93">
                <emma:interpretation id="interp465" emma:lang="ko-KR" emma:confidence="0">
                  <emma:literal>l</emma:literal>
                </emma:interpretation>
                <emma:interpretation id="interp466" emma:lang="ko-KR" emma:confidence="0">
                  <emma:literal>1</emma:literal>
                </emma:interpretation>
                <emma:interpretation id="interp467" emma:lang="ko-KR" emma:confidence="0">
                  <emma:literal>I</emma:literal>
                </emma:interpretation>
                <emma:interpretation id="interp468" emma:lang="ko-KR" emma:confidence="0">
                  <emma:literal>,</emma:literal>
                </emma:interpretation>
                <emma:interpretation id="interp46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46521.6613">18582 11242 177,'-9'26'162,"3"17"-7,-8 17-55,-8-9-37,22 34-6,-12-14-16,12 17-7,0-17-13,6 0-1,-1-20-10,4-7-1,0-15-8,-9-29-4,14 22-9,-14-22-13,0 0-25,5-35-28,-5 35-49,21-39-51,-19 10-1,12 1 0</inkml:trace>
        </inkml:traceGroup>
        <inkml:traceGroup>
          <inkml:annotationXML>
            <emma:emma xmlns:emma="http://www.w3.org/2003/04/emma" version="1.0">
              <emma:interpretation id="{AF14A332-15F9-4254-8F81-55A152C996F1}" emma:medium="tactile" emma:mode="ink">
                <msink:context xmlns:msink="http://schemas.microsoft.com/ink/2010/main" type="inkWord" rotatedBoundingBox="20763,14632 20852,14309 20970,14341 20882,14665"/>
              </emma:interpretation>
              <emma:one-of disjunction-type="recognition" id="oneOf94">
                <emma:interpretation id="interp470" emma:lang="ko-KR" emma:confidence="0">
                  <emma:literal>,</emma:literal>
                </emma:interpretation>
                <emma:interpretation id="interp471" emma:lang="ko-KR" emma:confidence="0">
                  <emma:literal>)</emma:literal>
                </emma:interpretation>
                <emma:interpretation id="interp472" emma:lang="ko-KR" emma:confidence="0">
                  <emma:literal>;</emma:literal>
                </emma:interpretation>
                <emma:interpretation id="interp473" emma:lang="ko-KR" emma:confidence="0">
                  <emma:literal>〉</emma:literal>
                </emma:interpretation>
                <emma:interpretation id="interp47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146740.4177">18912 11649 262,'43'38'161,"-31"-9"-5,-2-7-82,3 28-25,-19-15-18,0 15-12,-17-13-20,-5-10-37,12-4-80,-6-3-38,-12-20-7,14-4-13</inkml:trace>
        </inkml:traceGroup>
        <inkml:traceGroup>
          <inkml:annotationXML>
            <emma:emma xmlns:emma="http://www.w3.org/2003/04/emma" version="1.0">
              <emma:interpretation id="{27A35EE9-94E6-4BF8-A841-0F4A842E0A5B}" emma:medium="tactile" emma:mode="ink">
                <msink:context xmlns:msink="http://schemas.microsoft.com/ink/2010/main" type="inkWord" rotatedBoundingBox="21566,13187 22811,13183 22816,14625 21570,14629"/>
              </emma:interpretation>
              <emma:one-of disjunction-type="recognition" id="oneOf95">
                <emma:interpretation id="interp475" emma:lang="ko-KR" emma:confidence="0">
                  <emma:literal>b</emma:literal>
                </emma:interpretation>
                <emma:interpretation id="interp476" emma:lang="ko-KR" emma:confidence="0">
                  <emma:literal>s</emma:literal>
                </emma:interpretation>
                <emma:interpretation id="interp477" emma:lang="ko-KR" emma:confidence="0">
                  <emma:literal>5</emma:literal>
                </emma:interpretation>
                <emma:interpretation id="interp478" emma:lang="ko-KR" emma:confidence="0">
                  <emma:literal>3</emma:literal>
                </emma:interpretation>
                <emma:interpretation id="interp479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147599.8068">19859 10550 32,'0'0'134,"0"-23"11,0 23-44,-8 43-10,-13 8-17,21 36-6,-23-2-11,23 34-5,-22-15-6,21 18-14,-13-22-10,14-6-8,-6-25-2,6-7-6,0-24-3,0-13 2,0-25-4,0 0-1,0 0-3,1-20-3,9-10-1,0-11-3,7-1 2,3-2-2,9 6-4,2-2 6,9 15-2,0 3 8,3 22 1,-3 9 3,-5 14 3,-6 21 3,-18 5 7,-5 16-2,-17-3 6,-10 11-3,-25-16-3,1-3 2,-16-12-5,4-7-2,-4-13-4,8-15-6,10-7-8,0-6-8,22 2-11,-10-28-20,31 32-31,-3-30-39,9 10-53,11 10-10,3-3-2</inkml:trace>
        </inkml:traceGroup>
        <inkml:traceGroup>
          <inkml:annotationXML>
            <emma:emma xmlns:emma="http://www.w3.org/2003/04/emma" version="1.0">
              <emma:interpretation id="{21471B8B-2BB6-4C06-B858-CB6A99382E5E}" emma:medium="tactile" emma:mode="ink">
                <msink:context xmlns:msink="http://schemas.microsoft.com/ink/2010/main" type="inkWord" rotatedBoundingBox="22182,14506 22215,13939 22633,13963 22600,14530"/>
              </emma:interpretation>
              <emma:one-of disjunction-type="recognition" id="oneOf96">
                <emma:interpretation id="interp480" emma:lang="ko-KR" emma:confidence="0">
                  <emma:literal>2</emma:literal>
                </emma:interpretation>
                <emma:interpretation id="interp481" emma:lang="ko-KR" emma:confidence="0">
                  <emma:literal>그</emma:literal>
                </emma:interpretation>
                <emma:interpretation id="interp482" emma:lang="ko-KR" emma:confidence="0">
                  <emma:literal>z</emma:literal>
                </emma:interpretation>
                <emma:interpretation id="interp483" emma:lang="ko-KR" emma:confidence="0">
                  <emma:literal>고</emma:literal>
                </emma:interpretation>
                <emma:interpretation id="interp484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148099.8387">20272 11342 222,'17'0'124,"-17"0"-56,18-17-44,8 6-6,-1 3-5,8-1 3,-2 4-1,4 5 1,-4 0 3,1 8 1,-12 3 4,3 20 0,-20-9 0,0 21 1,-13-1 0,-7 10 1,-20-4 1,6 4 1,-16-8-4,11 6 0,-8-14-7,13 6 0,4-21-4,16 6-2,11-27-5,0 25 0,20-24-3,9 3-1,6-4-1,7-4-6,8 3-13,-8-22-32,16 23-68,-13-13-47,-12 2-11,0-3-11</inkml:trace>
        </inkml:traceGroup>
        <inkml:traceGroup>
          <inkml:annotationXML>
            <emma:emma xmlns:emma="http://www.w3.org/2003/04/emma" version="1.0">
              <emma:interpretation id="{261E18FA-04DA-4B8A-AC48-D85A87708F97}" emma:medium="tactile" emma:mode="ink">
                <msink:context xmlns:msink="http://schemas.microsoft.com/ink/2010/main" type="inkWord" rotatedBoundingBox="22811,14562 22818,14625 22815,14626 22809,14563"/>
              </emma:interpretation>
              <emma:one-of disjunction-type="recognition" id="oneOf97">
                <emma:interpretation id="interp485" emma:lang="ko-KR" emma:confidence="0">
                  <emma:literal>.</emma:literal>
                </emma:interpretation>
                <emma:interpretation id="interp486" emma:lang="ko-KR" emma:confidence="0">
                  <emma:literal>,</emma:literal>
                </emma:interpretation>
                <emma:interpretation id="interp487" emma:lang="ko-KR" emma:confidence="0">
                  <emma:literal>ⅰ</emma:literal>
                </emma:interpretation>
                <emma:interpretation id="interp488" emma:lang="ko-KR" emma:confidence="0">
                  <emma:literal>I</emma:literal>
                </emma:interpretation>
                <emma:interpretation id="interp489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148256.0821">20870 11903 357,'6'43'136,"-6"-43"-33,0 0-173,0 20-67,0-20-15,0 0-13</inkml:trace>
        </inkml:traceGroup>
        <inkml:traceGroup>
          <inkml:annotationXML>
            <emma:emma xmlns:emma="http://www.w3.org/2003/04/emma" version="1.0">
              <emma:interpretation id="{4EFBF9B2-300F-4F37-8C8A-1BFD4E421FD7}" emma:medium="tactile" emma:mode="ink">
                <msink:context xmlns:msink="http://schemas.microsoft.com/ink/2010/main" type="inkWord" rotatedBoundingBox="23404,12552 25240,12547 25247,14679 23410,14684"/>
              </emma:interpretation>
              <emma:one-of disjunction-type="recognition" id="oneOf98">
                <emma:interpretation id="interp490" emma:lang="ko-KR" emma:confidence="0">
                  <emma:literal>b</emma:literal>
                </emma:interpretation>
                <emma:interpretation id="interp491" emma:lang="ko-KR" emma:confidence="0">
                  <emma:literal>5</emma:literal>
                </emma:interpretation>
                <emma:interpretation id="interp492" emma:lang="ko-KR" emma:confidence="0">
                  <emma:literal>h</emma:literal>
                </emma:interpretation>
                <emma:interpretation id="interp493" emma:lang="ko-KR" emma:confidence="0">
                  <emma:literal>S</emma:literal>
                </emma:interpretation>
                <emma:interpretation id="interp49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149115.4923">21723 10340 113,'0'0'123,"0"28"-4,0 23-11,-12 7-12,12 43-7,-27-9-17,22 33-10,-27-8-15,19 12-16,-10-21-10,11-8-7,-5-24-2,11-22-5,-6-14 3,10-15-3,2-25-2,0 0-4,0 0-2,-6-25-4,6-2 1,11-11-2,6 3-6,3-8 4,7 9-4,-1-5 6,7 14-3,0 3 7,4 11-6,-1 11 7,-1 10 7,0 16-5,-7 6 6,1 15-3,-11-1 6,-4 5-2,-14-2 4,-4 2-3,-21-11-1,-9-6 1,-9-8-3,-7-11 1,-10-7-3,3-5-1,2-3-3,6-5-6,10-3-6,2-11-16,37 19-27,-33-16-45,33 16-68,23-16-14,3 11-11,6-2 1</inkml:trace>
        </inkml:traceGroup>
        <inkml:traceGroup>
          <inkml:annotationXML>
            <emma:emma xmlns:emma="http://www.w3.org/2003/04/emma" version="1.0">
              <emma:interpretation id="{CACC3ED8-9BA5-4735-B9A9-A9C4CB90388B}" emma:medium="tactile" emma:mode="ink">
                <msink:context xmlns:msink="http://schemas.microsoft.com/ink/2010/main" type="inkWord" rotatedBoundingBox="23933,14672 24142,13887 24485,13979 24276,14763"/>
              </emma:interpretation>
              <emma:one-of disjunction-type="recognition" id="oneOf99">
                <emma:interpretation id="interp495" emma:lang="ko-KR" emma:confidence="0">
                  <emma:literal>3</emma:literal>
                </emma:interpretation>
                <emma:interpretation id="interp496" emma:lang="ko-KR" emma:confidence="0">
                  <emma:literal>;</emma:literal>
                </emma:interpretation>
                <emma:interpretation id="interp497" emma:lang="ko-KR" emma:confidence="0">
                  <emma:literal>s</emma:literal>
                </emma:interpretation>
                <emma:interpretation id="interp498" emma:lang="ko-KR" emma:confidence="0">
                  <emma:literal>j</emma:literal>
                </emma:interpretation>
                <emma:interpretation id="interp499" emma:lang="ko-KR" emma:confidence="0">
                  <emma:literal>}</emma:literal>
                </emma:interpretation>
              </emma:one-of>
            </emma:emma>
          </inkml:annotationXML>
          <inkml:trace contextRef="#ctx0" brushRef="#br2" timeOffset="149724.8944">22231 11329 112,'-6'-23'142,"6"23"-27,0-20-31,0 20-14,3-18-15,-3 18-10,0 0-8,14-22-8,8 22-9,-22 0-7,44 10-6,-21 2 3,6 9-2,-6-4 2,0 9 1,-13-1 1,0 10 2,-16-8 1,-9 3 0,-20-1-3,-4-1-1,-7-8-3,0 3-1,3-8-4,8-7-1,13 3-2,22-11 0,0 0-1,16 11-1,19 1 1,8-1-1,5 10 3,-1 14 2,-10 0 2,-5 8 6,-24 0 0,-8 9 3,-19-13-1,-16 8 3,-17-19-5,-5 1 2,-3-15-7,4-2-7,8-4-10,5-8-11,43 0-23,-37-26-39,49 11-84,4-7-15,11-6-9,9-8-6</inkml:trace>
        </inkml:traceGroup>
        <inkml:traceGroup>
          <inkml:annotationXML>
            <emma:emma xmlns:emma="http://www.w3.org/2003/04/emma" version="1.0">
              <emma:interpretation id="{5BA7A730-658A-4514-901E-954EE2211055}" emma:medium="tactile" emma:mode="ink">
                <msink:context xmlns:msink="http://schemas.microsoft.com/ink/2010/main" type="inkWord" rotatedBoundingBox="24738,14428 24909,12541 25345,12581 25173,14467"/>
              </emma:interpretation>
              <emma:one-of disjunction-type="recognition" id="oneOf100">
                <emma:interpretation id="interp500" emma:lang="ko-KR" emma:confidence="0">
                  <emma:literal>)</emma:literal>
                </emma:interpretation>
                <emma:interpretation id="interp501" emma:lang="ko-KR" emma:confidence="0">
                  <emma:literal>〕</emma:literal>
                </emma:interpretation>
                <emma:interpretation id="interp502" emma:lang="ko-KR" emma:confidence="0">
                  <emma:literal>}</emma:literal>
                </emma:interpretation>
                <emma:interpretation id="interp503" emma:lang="ko-KR" emma:confidence="0">
                  <emma:literal>]</emma:literal>
                </emma:interpretation>
                <emma:interpretation id="interp50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50287.416">22968 9903 264,'26'-8'151,"-6"1"1,2 7-88,25 36-11,-18 14-5,22 37-12,-20 13 0,13 36-3,-22 8-4,7 22-3,-22-5-3,1 4-8,-12-17-3,-18-5 0,-18-25-2,-7-20-4,-12-17 2,-2-14-4,-4-17-1,9-8 0,5-13-5,11-7-1,16-2-6,5-15-3,19-5-14,0 0-24,37 17-63,-9-17-62,7 0-9,5 0-11,1-8-1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8:11.22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249AAD-F1FC-44E6-B949-77C8BE46E560}" emma:medium="tactile" emma:mode="ink">
          <msink:context xmlns:msink="http://schemas.microsoft.com/ink/2010/main" type="writingRegion" rotatedBoundingBox="1326,2523 23241,2743 23085,18343 1170,18124"/>
        </emma:interpretation>
      </emma:emma>
    </inkml:annotationXML>
    <inkml:traceGroup>
      <inkml:annotationXML>
        <emma:emma xmlns:emma="http://www.w3.org/2003/04/emma" version="1.0">
          <emma:interpretation id="{18C14502-40EA-4F45-9E8C-F416A18C6DE9}" emma:medium="tactile" emma:mode="ink">
            <msink:context xmlns:msink="http://schemas.microsoft.com/ink/2010/main" type="paragraph" rotatedBoundingBox="1237,2575 13609,2039 13694,4006 1323,45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2CF919-603F-4BFE-AD0F-4B71FB69BA40}" emma:medium="tactile" emma:mode="ink">
              <msink:context xmlns:msink="http://schemas.microsoft.com/ink/2010/main" type="line" rotatedBoundingBox="1237,2575 13609,2039 13694,4006 1323,4541"/>
            </emma:interpretation>
          </emma:emma>
        </inkml:annotationXML>
        <inkml:traceGroup>
          <inkml:annotationXML>
            <emma:emma xmlns:emma="http://www.w3.org/2003/04/emma" version="1.0">
              <emma:interpretation id="{5687443B-D5E3-4CF5-B0C7-BAA13C7874C0}" emma:medium="tactile" emma:mode="ink">
                <msink:context xmlns:msink="http://schemas.microsoft.com/ink/2010/main" type="inkWord" rotatedBoundingBox="1237,2575 2177,2534 2249,4199 1310,4240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사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几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251 229 24,'0'0'100,"0"-23"-48,0 23-12,0-24-2,0 24-4,0 0-1,-4-22 7,4 22 5,0 0 4,0 0-4,-24-7-3,24 7-6,-12 19 1,12 16-3,-23 5-3,18 34-3,-16 11-5,8 29 3,-13 6-2,9 14-3,-7 0-5,5 4-3,-2-8-3,7-15-3,0-19 2,8-14-5,-2-16 0,8-11 3,-3-12-3,3-8 2,0-16-2,0-19 0,0 0-3,23-5 0,-15-27 1,3-11-3,-4-7 2,3-15-3,-1-6-3,0-10 3,2-6-3,0-8 2,2-5-3,-2-2 1,9-5 0,-8 0 0,8 9 5,-4-1-6,7 13 7,-5 4-2,4 9-3,-4 12 6,8 8-7,-4 8 7,4 6-6,-3 5 6,3 5-7,-2 6 5,-2 8-1,-2 9 0,-2 6 1,-1 13 2,-3 20 4,0 21-6,-2 10 6,2 20-3,-4 19 3,7 10-3,0 7 0,-1-4-1,3-7-1,-3 0 1,1-13 0,0-10-3,-5-18 4,2-11-3,0-10 4,-7-5-5,2-15 0,-4-1-2,6-9-3,-11-17-9,17 20-20,-17-20-36,18-7-57,119-11-35,-137-7-16,3-2-8</inkml:trace>
          <inkml:trace contextRef="#ctx0" brushRef="#br0" timeOffset="281.2592">232 1130 182,'0'0'138,"-35"-16"6,35-2-71,0 18-33,29-15-11,14 13-1,-2-10-5,19 12-1,-3-11 0,14 8-1,-12-8-5,10 5-10,-10-1-13,-15-7-19,8 14-25,-30-5-34,7 3-35,-4 2-45,-25 0 3</inkml:trace>
        </inkml:traceGroup>
        <inkml:traceGroup>
          <inkml:annotationXML>
            <emma:emma xmlns:emma="http://www.w3.org/2003/04/emma" version="1.0">
              <emma:interpretation id="{CC91FA84-56DB-4AF3-98CE-C93E8DF88D88}" emma:medium="tactile" emma:mode="ink">
                <msink:context xmlns:msink="http://schemas.microsoft.com/ink/2010/main" type="inkWord" rotatedBoundingBox="2290,3343 2809,3320 2835,3943 2317,3965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니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리</emma:literal>
                </emma:interpretation>
              </emma:one-of>
            </emma:emma>
          </inkml:annotationXML>
          <inkml:trace contextRef="#ctx0" brushRef="#br0" timeOffset="750.0518">990 900 106,'31'4'125,"-31"-4"-24,0 20-30,4 13-4,-4-1-7,0 25-10,-13-9 1,13 20-9,-11-20-4,11 16-16,0-15-3,3-6-10,2-21-1,8-6 0,7-10-2,-1-6-1,2-23-1,4-11-3,4-9-8,-3-14 3,9-2-5,-7-11 3,-2 3-3,-1-4 4,-1 11-2,-5 5 4,-3 12 6,-5 9-2,-5 14 3,-6 20-1,0 0 2,10 12 3,-10 19-2,4 13 2,-2 3-1,10 16 1,-4-5 2,5 8-5,-3-9 3,7-3-7,-4-8 1,1-11-16,8 2-18,-22-37-42,18 21-81,-18-21-8,26 0-18,-26 0 3</inkml:trace>
        </inkml:traceGroup>
        <inkml:traceGroup>
          <inkml:annotationXML>
            <emma:emma xmlns:emma="http://www.w3.org/2003/04/emma" version="1.0">
              <emma:interpretation id="{BBFA37CA-352A-4AD6-B635-C097B945B1EA}" emma:medium="tactile" emma:mode="ink">
                <msink:context xmlns:msink="http://schemas.microsoft.com/ink/2010/main" type="inkWord" rotatedBoundingBox="2939,3365 3477,3341 3525,4446 2987,4469"/>
              </emma:interpretation>
              <emma:one-of disjunction-type="recognition" id="oneOf2">
                <emma:interpretation id="interp10" emma:lang="ko-KR" emma:confidence="0">
                  <emma:literal>9</emma:literal>
                </emma:interpretation>
                <emma:interpretation id="interp11" emma:lang="ko-KR" emma:confidence="0">
                  <emma:literal>우</emma:literal>
                </emma:interpretation>
                <emma:interpretation id="interp12" emma:lang="ko-KR" emma:confidence="0">
                  <emma:literal>q</emma:literal>
                </emma:interpretation>
                <emma:interpretation id="interp13" emma:lang="ko-KR" emma:confidence="0">
                  <emma:literal>G</emma:literal>
                </emma:interpretation>
                <emma:interpretation id="interp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281.3116">1952 1038 129,'34'-5'126,"-32"-25"1,25 8-68,-11 5-45,-4-4-3,-3 2 0,-4-5 4,-4 3 3,-1-7 3,-6 12 3,-15-11 2,2 24 4,-16-5 1,3 10-1,-17 11-5,7 24 0,-12-5-5,10 16-1,-1 1 1,12 6-9,5-7 0,20 1-7,8-12 1,11-8-6,21-9 5,13-13-5,7-7-6,5-18 8,6-6-8,-5-4 6,-1-1-6,-3 4 5,-15 5-8,-8 8 6,-8 12 7,-23 0-6,14 34 5,-14 7-4,-2 5 6,-7 19-2,-5 8 6,2 5-3,-2 7-3,5 0 2,-3-9-3,3-5-3,9-3-25,-11-26-25,19 1-47,-1-19-59,-7-24-11,31-18-9</inkml:trace>
        </inkml:traceGroup>
        <inkml:traceGroup>
          <inkml:annotationXML>
            <emma:emma xmlns:emma="http://www.w3.org/2003/04/emma" version="1.0">
              <emma:interpretation id="{ED1924A6-4F75-4D64-BA75-569CBAF8C6ED}" emma:medium="tactile" emma:mode="ink">
                <msink:context xmlns:msink="http://schemas.microsoft.com/ink/2010/main" type="inkWord" rotatedBoundingBox="3820,3034 7011,2895 7055,3915 3864,4053"/>
              </emma:interpretation>
              <emma:one-of disjunction-type="recognition" id="oneOf3">
                <emma:interpretation id="interp15" emma:lang="ko-KR" emma:confidence="0">
                  <emma:literal>빠</emma:literal>
                </emma:interpretation>
                <emma:interpretation id="interp16" emma:lang="ko-KR" emma:confidence="0">
                  <emma:literal>빼</emma:literal>
                </emma:interpretation>
                <emma:interpretation id="interp17" emma:lang="ko-KR" emma:confidence="0">
                  <emma:literal>ㅮ</emma:literal>
                </emma:interpretation>
                <emma:interpretation id="interp18" emma:lang="ko-KR" emma:confidence="0">
                  <emma:literal>咐</emma:literal>
                </emma:interpretation>
                <emma:interpretation id="interp19" emma:lang="ko-KR" emma:confidence="0">
                  <emma:literal>叫</emma:literal>
                </emma:interpretation>
              </emma:one-of>
            </emma:emma>
          </inkml:annotationXML>
          <inkml:trace contextRef="#ctx0" brushRef="#br0" timeOffset="2343.8461">3607 1087 262,'0'0'158,"26"0"-20,0 2-85,-26-2-18,41 0-6,-15-8-15,4 3-6,-1-14-1,6 0-2,-1-12 1,-4-4-4,-3-1 7,-4 3-1,-14-5 5,-9 22 1,-12-4 3,-16 20 1,-21 13 2,0 23 2,-14-2-2,14 19 1,-2-4-3,23 9-5,16-6 2,17 0-7,25-9-1,20-10-16,19 2-12,-7-27-40,27 13-75,-13-21-33,-10-1-18,-17-19-14</inkml:trace>
          <inkml:trace contextRef="#ctx0" brushRef="#br0" timeOffset="3343.9087">4372 929 205,'0'-25'143,"0"25"-24,11-10-62,-11 10-13,-1 18-6,-18-1-6,18 33 3,-21-7 1,16 22-9,-14-8-2,17 7-9,-11-10 0,14-3-9,-6-11 2,6-10-7,0-30 0,0 20 0,0-20-2,20-20-3,-5-7-1,-1-14 0,5-7-7,-2-9 4,3 5-3,-4-5 5,3 7-4,-7 6 8,0 8-3,-1 12 3,-11 24 3,0 0 0,17 0 1,-11 24 3,0 8 4,3 11-4,5-4 7,12 6-5,-3-10 7,17-4-6,-4-11 7,7-5-8,0-15-2,6-8 6,-8-20-6,-1-5 3,-14-14-5,-4-1 1,-10-11-7,-11-3 2,-2 2-1,-15 0-7,-5 13-3,-7-2-14,10 31-19,-20-17-30,38 35-36,-22 0-45,22 0-14,0 0-13</inkml:trace>
          <inkml:trace contextRef="#ctx0" brushRef="#br0" timeOffset="1968.837">2522 822 299,'0'0'161,"21"34"-16,-21 10-74,0-2-48,8 16-10,-7-2 0,9 3-7,-10-11 6,4-5-3,-4-18 7,5 2-7,-5-27 4,0 0 1,0-18-11,4-6 2,0-9-9,0-6 4,5-4-7,-4 0 6,4 6-6,0-3 3,5 9 4,0 3-3,1 9 3,4 2-2,-2 12 4,3 5 1,-20 0 2,35 27 2,-18 2-2,0 13 3,-4 3 3,1 7-5,-6-4 3,0 4-7,-1-13 4,-1-6-5,1-11 5,-7-22-8,0 0 0,21-4 0,-7-31-8,-2-9 4,11-6-5,-1-15 3,5 6-2,-4-8 4,11 7 0,-3 11 3,-1 11 7,7 18 0,-11 10 1,7 10 3,-9 17-1,7 15 3,-16 1-2,5 19 4,-6-8-5,-5 8 2,0-5 0,1-4-6,-7-2 1,1-8-10,5-2-5,-9-31-24,19 43-37,-19-43-69,0 0-33,21 3-5,-21-3-6</inkml:trace>
          <inkml:trace contextRef="#ctx0" brushRef="#br0" timeOffset="3828.2906">5023 960 350,'-26'-10'165,"26"10"-48,0 0-56,0-33-17,26 28-14,3-14-8,20 7-10,10-8-4,11 2-3,6 1 0,-4-1-2,3 9-6,-12-5-9,1 14-23,-27-16-33,11 16-51,-19 0-46,-29 0-7,23 1-11</inkml:trace>
          <inkml:trace contextRef="#ctx0" brushRef="#br0" timeOffset="3609.5208">5213 367 204,'23'-4'149,"-23"4"-6,0 0-82,0 16-12,-6 24-7,6 31-2,-13 1-7,13 29 2,-16-3-5,16 19-5,-1-14-6,1 3-9,0-20-3,9-11-9,3-18-6,-6-18-18,16-3-25,-22-36-24,17 3-47,-17-3-43,6-39-10,0 0-5</inkml:trace>
        </inkml:traceGroup>
        <inkml:traceGroup>
          <inkml:annotationXML>
            <emma:emma xmlns:emma="http://www.w3.org/2003/04/emma" version="1.0">
              <emma:interpretation id="{3015B249-5D4D-464C-A138-6FD9E86647B8}" emma:medium="tactile" emma:mode="ink">
                <msink:context xmlns:msink="http://schemas.microsoft.com/ink/2010/main" type="inkWord" rotatedBoundingBox="6956,3298 7619,3270 7638,3710 6975,3739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오</emma:literal>
                </emma:interpretation>
                <emma:interpretation id="interp23" emma:lang="ko-KR" emma:confidence="0">
                  <emma:literal>c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234.5595">5657 1051 334,'0'0'151,"0"0"-41,29 16-79,-6-16-10,17 5-11,-3-5-1,12-7-2,-1-12-2,4-5 3,-5-9 5,4-5-1,-16-5 5,5 0-2,-25 0 4,1 7-4,-16 1 3,0 35-3,-35-25 1,-1 29-1,-14 8-1,0 20 1,-6 0 0,13 11 2,-6-6-2,18 12 1,6-13-5,25 6 0,0-9-4,30 0-1,5-4-8,8-9-2,11-3-4,-4-9-9,12 6-6,-18-18-28,31 6-45,-39-14-59,8-2-17,4-6-18,-10-4 3</inkml:trace>
        </inkml:traceGroup>
        <inkml:traceGroup>
          <inkml:annotationXML>
            <emma:emma xmlns:emma="http://www.w3.org/2003/04/emma" version="1.0">
              <emma:interpretation id="{2F027CAB-29FA-4335-95D0-EFDB0E9BAF25}" emma:medium="tactile" emma:mode="ink">
                <msink:context xmlns:msink="http://schemas.microsoft.com/ink/2010/main" type="inkWord" rotatedBoundingBox="7590,2847 8308,2816 8346,3682 7628,3713"/>
              </emma:interpretation>
              <emma:one-of disjunction-type="recognition" id="oneOf5">
                <emma:interpretation id="interp25" emma:lang="ko-KR" emma:confidence="0">
                  <emma:literal>d</emma:literal>
                </emma:interpretation>
                <emma:interpretation id="interp26" emma:lang="ko-KR" emma:confidence="0">
                  <emma:literal>n</emma:literal>
                </emma:interpretation>
                <emma:interpretation id="interp27" emma:lang="ko-KR" emma:confidence="0">
                  <emma:literal>h</emma:literal>
                </emma:interpretation>
                <emma:interpretation id="interp28" emma:lang="ko-KR" emma:confidence="0">
                  <emma:literal>"</emma:literal>
                </emma:interpretation>
                <emma:interpretation id="interp2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4656.441">6608 883 172,'23'0'119,"-23"0"-39,0-18-27,0 18-7,-21 4-1,1 21 5,-25-12 0,12 23 2,-26-14-4,26 23-3,-16-17-5,26 13-14,-5-12-5,22 0-12,6-29-5,21 21 0,15-21 0,11-19-2,5-12-4,10-19 3,1-14-4,0-16-1,-4-12 7,-5-8-7,-5 1 7,-14 3-4,-7 5 6,-11 16-3,-11 17 5,-4 23-1,-2 35 2,-11 0 1,-9 36-3,6 28 2,-1 21-7,4 9 4,8 8-7,3-2 2,2 0-13,5-23-5,27 5-33,-20-39-62,21-13-49,0-15-18,1-12-12,-1-6 3</inkml:trace>
        </inkml:traceGroup>
        <inkml:traceGroup>
          <inkml:annotationXML>
            <emma:emma xmlns:emma="http://www.w3.org/2003/04/emma" version="1.0">
              <emma:interpretation id="{581AFC1D-0895-4469-AC9D-2AFE4575FDF7}" emma:medium="tactile" emma:mode="ink">
                <msink:context xmlns:msink="http://schemas.microsoft.com/ink/2010/main" type="inkWord" rotatedBoundingBox="9351,2823 13635,2638 13679,3640 9394,3825"/>
              </emma:interpretation>
              <emma:one-of disjunction-type="recognition" id="oneOf6">
                <emma:interpretation id="interp30" emma:lang="ko-KR" emma:confidence="0">
                  <emma:literal>빼</emma:literal>
                </emma:interpretation>
                <emma:interpretation id="interp31" emma:lang="ko-KR" emma:confidence="0">
                  <emma:literal>뺘</emma:literal>
                </emma:interpretation>
                <emma:interpretation id="interp32" emma:lang="ko-KR" emma:confidence="0">
                  <emma:literal>嶰</emma:literal>
                </emma:interpretation>
                <emma:interpretation id="interp33" emma:lang="ko-KR" emma:confidence="0">
                  <emma:literal>愀</emma:literal>
                </emma:interpretation>
                <emma:interpretation id="interp34" emma:lang="ko-KR" emma:confidence="0">
                  <emma:literal>懈</emma:literal>
                </emma:interpretation>
              </emma:one-of>
            </emma:emma>
          </inkml:annotationXML>
          <inkml:trace contextRef="#ctx0" brushRef="#br0" timeOffset="7828.4718">10646 512 195,'0'0'146,"14"46"-2,-5 2-88,-14-5-19,5 25-2,-10-7-9,10 4 2,-19-14-7,19 2 2,-9-21-8,9-4-2,0-28-5,0 0-3,0 0-3,0 0-3,15-28 1,-8-4-3,-1-7 1,0-4-2,-3 0 3,1-9-1,4 2 3,-5-3-2,8-4 3,0 2-3,3-3 3,5 1-3,8 3 4,-3 1 0,8 9 1,2 2 2,1 10-2,2 10 4,-6 15-4,1 7 0,-10 14-1,-2 18-3,-11 4 0,-9 16 0,-2 4 0,-18 2 0,-7-2-1,-9-5 5,-5 0-1,-1-8 3,0-8-1,6-6 0,6-8 0,8-1 2,22-20 0,-8 25 1,8-25-3,33 29 1,2-15-2,11 6 2,0-5-3,9 3 1,-1-1-2,-8-9 0,0 6-2,-9-7 1,-8-2-3,-9-3-3,-20-2-6,0 0-9,23 12-14,-23-12-21,0 0-22,-15 0-36,15 0-34,0 0-30,-2-18 7</inkml:trace>
          <inkml:trace contextRef="#ctx0" brushRef="#br0" timeOffset="8094.0928">11373 490 196,'23'-6'149,"-23"6"-46,0 0-26,28 10-13,-28-10-8,6 53-5,-6-20-7,6 22-5,-6-7-10,2 11-4,-2-9-11,6 0-3,0-9-9,0-7-3,2-8-10,-8-26-9,14 26-29,-14-35-40,0 9-69,7-53-17,-7-5-6</inkml:trace>
          <inkml:trace contextRef="#ctx0" brushRef="#br0" timeOffset="8297.2199">11536 161 249,'0'0'155,"0"0"-13,0 0-66,0 0-56,0 0-10,15 7-7,-15-7 2,33 28-2,-16-17-12,-17-11-23,35 25-48,-18-10-62,-17-15-14,0 0 1</inkml:trace>
          <inkml:trace contextRef="#ctx0" brushRef="#br0" timeOffset="5765.8587">8175 408 114,'20'-18'104,"-20"18"-13,12-36-11,-12 36-11,0 0-4,8 14-1,-26 15-6,16 37-9,-27 6-10,18 27-1,-13-3-12,10 17-2,-6-9-6,12 0-8,1-22-2,7-14-4,0-25 3,0-14-5,0-29 7,0 0-6,21-20-9,-7-17 2,1-14-9,1-20 2,10-8-5,-6-12 1,9-4-1,-9 1-1,9 3 10,-8 2-2,7 11 10,-6 16-3,1 11 6,-2 16-3,1 10 2,-3 18 2,-19 7 0,30 24 3,-18 18-2,2 17 3,-8 16-4,5 12 6,-1 8-8,0 0 6,2-5-8,2-12 6,-1-17-5,-2-18 3,3-18-2,-14-25 0,32 0-1,-18-15-4,0-26-1,1-14-8,7-19 0,-2-15-6,7-2 6,-4-9-4,11 9 8,-6-4 3,2 21 6,4 10 3,-6 28 6,-1 22 1,-10 14 0,5 15 1,-16 28-2,6 21 0,-12 16-2,0 13 0,-3 3-4,0 3 4,-3-4-7,6-9 3,-2-17-9,2-12-4,0-10-11,0-28-30,10 6-54,-10-25-65,0 0-5,15-26-19,-11-11 14</inkml:trace>
          <inkml:trace contextRef="#ctx0" brushRef="#br0" timeOffset="6234.6296">9386 497 258,'0'30'163,"-14"9"-6,-1 5-77,-4 33-39,-16-9-13,12 14-6,-6-12-11,8-5 3,1-22-7,6-7 2,14-36-4,0 0-1,0 0 0,0-27-5,9-18-1,9-17-7,10-6 1,-3-16-3,10 6 5,-3-4-6,3 4 6,1 13-1,-6 7 8,3 17 1,-12 11 4,2 17 1,-23 13 3,34 1 2,-28 24 1,5 19 2,-8 12-3,4 17 3,-3 0-8,6 14 5,-2-10-9,1 4 4,3-14-7,2-11-1,3-16-10,-3-19-10,14-4-35,-28-17-66,26-23-37,-9-6-20,-7-6-6</inkml:trace>
          <inkml:trace contextRef="#ctx0" brushRef="#br0" timeOffset="6422.143">9406 865 283,'-41'0'170,"21"0"-14,20 0-56,-16-14-60,32 14-14,10-8-16,11 1-9,12 0-13,-6-4-24,21 11-38,-18 0-70,-1-13-19,5 7-12,-14-8-1</inkml:trace>
          <inkml:trace contextRef="#ctx0" brushRef="#br0" timeOffset="6984.6706">10104 570 166,'-6'-33'147,"0"16"-34,6 17-34,-34-23-17,34 23-12,-35-7-4,35 7-5,-25 0-7,25 0-8,0 0-2,0 0-8,22-13-2,9 12-4,8-13-1,12 5-1,3-8-2,6 7-2,1-5-2,-4 1-5,-2 7-4,-17-6-10,4 13-21,-42 0-39,32-9-62,-32 9-28,0 0-13,-24-1 2</inkml:trace>
          <inkml:trace contextRef="#ctx0" brushRef="#br0" timeOffset="7172.1692">10324 358 65,'-14'25'154,"-15"-2"-1,15 25-5,2 14-79,-13-1-28,19 17-11,-12-3-11,14 3-1,-3-7-6,7-7 0,-5-17-5,5-9-2,0-15-9,0-23-15,0 0-32,0 0-61,14-13-39,1-10-17,-7-11 2</inkml:trace>
          <inkml:trace contextRef="#ctx0" brushRef="#br0" timeOffset="8719.1191">11789 253 67,'0'0'99,"29"4"8,-29-4-88,22 4 1,-2 7 17,-20-11 17,32 18 7,-32-18 1,23 31 1,-23-31-3,25 43-7,-15-21-14,20 18-11,-10-7-12,16 10 0,-7-4-5,13 4 0,-8-1-7,3-5 1,-4-8-3,-4 1 0,-6-10-1,-3-6 0,-20-14-4,22 13-7,-22-13-23,0 0-47,0 0-77,-14 0-14,-7-6-9,21 6-5</inkml:trace>
          <inkml:trace contextRef="#ctx0" brushRef="#br0" timeOffset="8984.7521">12164 406 448,'-17'45'155,"-18"10"-40,-7 2-100,2 14 0,-1-6-11,2-1 2,6-6-7,5-18-7,20-2-26,8-38-33,5 22-52,24-22-44,-4-14-7,15-7-6</inkml:trace>
          <inkml:trace contextRef="#ctx0" brushRef="#br0" timeOffset="13063.0547">12150 483 11,'0'0'75,"-17"-6"-15,17 6 6,0 0 4,-20-15 2,20 15-7,0 0-10,6-22-13,-6 22-12,23-25-8,-23 25-6,26-29-7,-12 10-4,3-1-3,-2-3 1,2-4 2,-1-2-2,-3-1 1,3 7 1,-4-4 1,-1 2 1,-1 5 0,-2-3-6,-8 23 4,6-26-6,-6 26 5,0 0-2,0 0-1,0 0 0,0 0 1,-6 12 6,-3 13-7,-3 7 9,-2 12-6,-8-4 3,2 16 1,-7-6 3,5 7 3,-7-5-1,2-2 2,-3-3-4,7-1 2,-1-16-4,8 2 2,1-12-6,4-2-1,11-18-1,0 0 0,0 0 0,0 0-1,5-26 1,9 3-1,-7-2 0,9-5-2,-4-2 1,5 0-3,1 1-1,-4 2-3,2 5-6,-7-3-11,9 21-23,-18-17-38,0 23-74,0 0-9,0 0-10</inkml:trace>
        </inkml:traceGroup>
      </inkml:traceGroup>
    </inkml:traceGroup>
    <inkml:traceGroup>
      <inkml:annotationXML>
        <emma:emma xmlns:emma="http://www.w3.org/2003/04/emma" version="1.0">
          <emma:interpretation id="{7AED5930-9A3E-4503-A088-A563E19A9B15}" emma:medium="tactile" emma:mode="ink">
            <msink:context xmlns:msink="http://schemas.microsoft.com/ink/2010/main" type="paragraph" rotatedBoundingBox="2812,5561 10542,5638 10531,6761 2801,66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E15584D-94A3-4C59-9F42-85BEC7DF8121}" emma:medium="tactile" emma:mode="ink">
              <msink:context xmlns:msink="http://schemas.microsoft.com/ink/2010/main" type="line" rotatedBoundingBox="2812,5561 10542,5638 10531,6761 2801,6683">
                <msink:destinationLink direction="with" ref="{855C26B3-B814-4B83-90F7-9EA746DEB841}"/>
                <msink:destinationLink direction="with" ref="{52473054-9011-44DE-B172-035C6F24821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07207AC-8CEE-4EF0-AFFB-5520EF5C3E15}" emma:medium="tactile" emma:mode="ink">
                <msink:context xmlns:msink="http://schemas.microsoft.com/ink/2010/main" type="inkWord" rotatedBoundingBox="2810,5770 2915,5771 2905,6685 2801,6683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」</emma:literal>
                </emma:interpretation>
                <emma:interpretation id="interp37" emma:lang="ko-KR" emma:confidence="0">
                  <emma:literal>i</emma:literal>
                </emma:interpretation>
                <emma:interpretation id="interp38" emma:lang="ko-KR" emma:confidence="0">
                  <emma:literal>]</emma:literal>
                </emma:interpretation>
                <emma:interpretation id="interp3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31845.053">1495 3496 52,'0'-19'62,"0"19"0,0 0-2,0-24 7,0 24 1,0 0 0,0-19-13,0 19-7,0 0-12,3-21-5,-3 21-7,0 0-5,23-7-5,-23 7 0,0 0-1,14-21 1,-14 21-1,9-22-2,-9 22-3,8-29-1,-4 11 1,-2 1-2,1-1 2,0-2-4,-3 20 3,8-27-3,-8 27 3,3-16-2,-3 16 1,0 0 0,3 9 0,-3 12 3,0 15 0,-3 10 0,3 19 0,0 11-2,0 14-2,0-1-2,0 6 3,0-5-6,0-9 4,0-16-4,4-8 6,0-20-4,-1-5 3,-3-32-1,6 25 1,-6-25-1,0 0-1,0 0 1,1-14-3,-1-8 2,0 1-2,0-8 0,0-6-3,0-2 0,-1-6-6,1 0-3,-9-10-16,13 27-33,-8-24-64,4 13-43,0 8-14,0 5-8</inkml:trace>
        </inkml:traceGroup>
        <inkml:traceGroup>
          <inkml:annotationXML>
            <emma:emma xmlns:emma="http://www.w3.org/2003/04/emma" version="1.0">
              <emma:interpretation id="{EF56E62A-DB50-49AA-8D33-36A5EC848BC6}" emma:medium="tactile" emma:mode="ink">
                <msink:context xmlns:msink="http://schemas.microsoft.com/ink/2010/main" type="inkWord" rotatedBoundingBox="3856,5868 4557,5875 4550,6520 3849,6513"/>
              </emma:interpretation>
              <emma:one-of disjunction-type="recognition" id="oneOf8">
                <emma:interpretation id="interp40" emma:lang="ko-KR" emma:confidence="0">
                  <emma:literal>2</emma:literal>
                </emma:interpretation>
                <emma:interpretation id="interp41" emma:lang="ko-KR" emma:confidence="0">
                  <emma:literal>그</emma:literal>
                </emma:interpretation>
                <emma:interpretation id="interp42" emma:lang="ko-KR" emma:confidence="0">
                  <emma:literal>고</emma:literal>
                </emma:interpretation>
                <emma:interpretation id="interp43" emma:lang="ko-KR" emma:confidence="0">
                  <emma:literal>즈</emma:literal>
                </emma:interpretation>
                <emma:interpretation id="interp4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32813.8575">2747 3459 19,'0'0'49,"0"0"1,-17-14 6,17 14 7,-18-11 5,18 11-3,-18-14-3,18 14-9,-17-10-9,17 10-7,-22-10-3,22 10-3,0 0-4,0 0-2,-23-23-1,23 23-3,0 0-1,17-24-4,-17 24-2,42-22-4,-16 11-3,9 9-1,0 2-2,4 0 0,-4 16-2,-3 13 2,-1 8-2,-13 11 2,-4 6-2,-11 8 5,-3 0-3,-17-1 5,-15-3-3,-6-5 3,-11-6-3,-1-11 2,-3-10-3,1-9-1,5-3-1,9-7-1,12-7-1,26 0 0,-20-7 0,20 7 0,28-22 0,7 15-1,11 1 0,8 5 0,9 1 0,6 0 0,1 1-2,1 12 2,-8 2-5,-6-8-5,-1 11-17,-26-18-35,13 11-66,-43-11-40,16 0-9,-16 0-15</inkml:trace>
        </inkml:traceGroup>
        <inkml:traceGroup>
          <inkml:annotationXML>
            <emma:emma xmlns:emma="http://www.w3.org/2003/04/emma" version="1.0">
              <emma:interpretation id="{8F11426C-36EE-4A34-998E-175F8D63144C}" emma:medium="tactile" emma:mode="ink">
                <msink:context xmlns:msink="http://schemas.microsoft.com/ink/2010/main" type="inkWord" rotatedBoundingBox="5368,5852 6018,5858 6011,6491 5361,6484"/>
              </emma:interpretation>
              <emma:one-of disjunction-type="recognition" id="oneOf9">
                <emma:interpretation id="interp45" emma:lang="ko-KR" emma:confidence="0">
                  <emma:literal>2</emma:literal>
                </emma:interpretation>
                <emma:interpretation id="interp46" emma:lang="ko-KR" emma:confidence="0">
                  <emma:literal>그</emma:literal>
                </emma:interpretation>
                <emma:interpretation id="interp47" emma:lang="ko-KR" emma:confidence="0">
                  <emma:literal>고</emma:literal>
                </emma:interpretation>
                <emma:interpretation id="interp48" emma:lang="ko-KR" emma:confidence="0">
                  <emma:literal>즈</emma:literal>
                </emma:interpretation>
                <emma:interpretation id="interp4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33923.2653">4241 3428 90,'-24'-12'115,"24"12"-47,0 0-14,-30-25-1,30 25-3,-23-14-2,23 14-8,-20-9-2,20 9-5,0 0-4,0 0-3,-2-30-1,16 23-5,3-6-1,18 8-4,-1-6 1,9 11-2,-5 0-1,8 11-2,-4 10-4,-7 13 1,-7 3-6,-13 8 3,-13 5-1,-2 5 5,-23-3-2,-7-1 3,-19-5-1,0 2 1,-8-13-1,4 0 0,1-10-3,7-1-2,10-7-2,9-2 0,3-9-1,23-6 1,0 0 0,0 0 0,32 7-1,8-7 1,7-7-1,19 1 0,5 1-1,6 0 0,-4 3 0,-2 2-3,-2 0-6,-20 0-12,0 23-34,-49-23-67,0 0-39,6 22-20,-18-20-6</inkml:trace>
        </inkml:traceGroup>
        <inkml:traceGroup>
          <inkml:annotationXML>
            <emma:emma xmlns:emma="http://www.w3.org/2003/04/emma" version="1.0">
              <emma:interpretation id="{AA0EEFD1-AAEB-47FA-8C9A-FE4B586802D2}" emma:medium="tactile" emma:mode="ink">
                <msink:context xmlns:msink="http://schemas.microsoft.com/ink/2010/main" type="inkWord" rotatedBoundingBox="6844,5824 7620,5831 7613,6498 6838,6490"/>
              </emma:interpretation>
              <emma:one-of disjunction-type="recognition" id="oneOf10">
                <emma:interpretation id="interp50" emma:lang="ko-KR" emma:confidence="0">
                  <emma:literal>2</emma:literal>
                </emma:interpretation>
                <emma:interpretation id="interp51" emma:lang="ko-KR" emma:confidence="0">
                  <emma:literal>그</emma:literal>
                </emma:interpretation>
                <emma:interpretation id="interp52" emma:lang="ko-KR" emma:confidence="0">
                  <emma:literal>고</emma:literal>
                </emma:interpretation>
                <emma:interpretation id="interp53" emma:lang="ko-KR" emma:confidence="0">
                  <emma:literal>二</emma:literal>
                </emma:interpretation>
                <emma:interpretation id="interp5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34923.306">5576 3400 103,'-17'-15'141,"17"15"4,0 0-65,-22-22-21,22 22-16,0 0-8,-6-18-7,6 18-7,0 0-4,20-27 1,5 22 1,1-12-1,15 12-1,-6-5 0,15 6 0,-12 1 0,9 3-3,-11 7-6,-2 8-2,-11 5-3,-3 6 0,-20 7-4,0 2 3,-22 8-3,-10 4 4,-7-2-2,-7 7 5,0-5-1,-3 0 4,0-8-3,14 4 3,3-12-2,15 1 2,9-8-3,8-3-1,17-7-2,14-2 0,16-10 0,15-2 0,7 0 1,9-6-2,2-2 1,3-2-1,-7 3-1,-5 0-5,-14 7-5,-16 0-14,-3 17-48,-38-17-91,0 26-8,-16-9-18,-20-3-3</inkml:trace>
        </inkml:traceGroup>
        <inkml:traceGroup>
          <inkml:annotationXML>
            <emma:emma xmlns:emma="http://www.w3.org/2003/04/emma" version="1.0">
              <emma:interpretation id="{614720E7-C8C1-44AE-A777-B993A3778711}" emma:medium="tactile" emma:mode="ink">
                <msink:context xmlns:msink="http://schemas.microsoft.com/ink/2010/main" type="inkWord" rotatedBoundingBox="9449,5627 10045,5633 10036,6480 9441,6474"/>
              </emma:interpretation>
              <emma:one-of disjunction-type="recognition" id="oneOf11">
                <emma:interpretation id="interp55" emma:lang="ko-KR" emma:confidence="0">
                  <emma:literal>b</emma:literal>
                </emma:interpretation>
                <emma:interpretation id="interp56" emma:lang="ko-KR" emma:confidence="0">
                  <emma:literal>B</emma:literal>
                </emma:interpretation>
                <emma:interpretation id="interp57" emma:lang="ko-KR" emma:confidence="0">
                  <emma:literal>능</emma:literal>
                </emma:interpretation>
                <emma:interpretation id="interp58" emma:lang="ko-KR" emma:confidence="0">
                  <emma:literal>h</emma:literal>
                </emma:interpretation>
                <emma:interpretation id="interp5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50673.9532">8146 3075 161,'0'0'127,"0"0"-43,0 12-27,0 24-12,0-6-2,0 22-4,-6-4 6,6 26-4,-6-13-7,6 19-5,-2-14-7,2 1-2,0-10-8,2 0 2,-2-13-8,4-10 1,-2-11-3,-2-23 0,0 0-1,0 0-1,0 0 0,18-29-1,-8-8 0,2-4-3,9-7 2,1-1-4,13 1 3,3 4-3,12 6 4,3 15-1,4 12 1,0 11 0,0 11 1,-4 21 3,-10 13-2,-7 12 5,-21 5 0,-6 4 5,-12-9 0,-18 0 3,-28-19 0,-5-4 1,-12-25-2,-3-1-1,-3-8-4,4-8-4,8-10-4,11-1-6,14 4-5,3-11-11,32 26-11,-17-22-16,31 27-26,-14-5-35,24 0-45,-2 9-24,2 2 1</inkml:trace>
        </inkml:traceGroup>
        <inkml:traceGroup>
          <inkml:annotationXML>
            <emma:emma xmlns:emma="http://www.w3.org/2003/04/emma" version="1.0">
              <emma:interpretation id="{FBE83FEF-7173-47DC-9AED-2F4A63F9F705}" emma:medium="tactile" emma:mode="ink">
                <msink:context xmlns:msink="http://schemas.microsoft.com/ink/2010/main" type="inkWord" rotatedBoundingBox="10497,6404 10534,6405 10531,6700 10494,6699"/>
              </emma:interpretation>
              <emma:one-of disjunction-type="recognition" id="oneOf12">
                <emma:interpretation id="interp60" emma:lang="ko-KR" emma:confidence="0">
                  <emma:literal>l</emma:literal>
                </emma:interpretation>
                <emma:interpretation id="interp61" emma:lang="ko-KR" emma:confidence="0">
                  <emma:literal>.</emma:literal>
                </emma:interpretation>
                <emma:interpretation id="interp62" emma:lang="ko-KR" emma:confidence="0">
                  <emma:literal>1</emma:literal>
                </emma:interpretation>
                <emma:interpretation id="interp63" emma:lang="ko-KR" emma:confidence="0">
                  <emma:literal>ㅣ</emma:literal>
                </emma:interpretation>
                <emma:interpretation id="interp6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50986.4906">9210 3852 257,'0'0'147,"0"0"3,0 0-86,-7 29-25,-6-7-8,13 25-2,-7-12-3,7 12 4,0-11-8,0 0-4,0-11-9,5-7-10,-5-18-19,0 0-32,23 0-82,-23 0-33,8-18-3,-8 18-19</inkml:trace>
        </inkml:traceGroup>
      </inkml:traceGroup>
    </inkml:traceGroup>
    <inkml:traceGroup>
      <inkml:annotationXML>
        <emma:emma xmlns:emma="http://www.w3.org/2003/04/emma" version="1.0">
          <emma:interpretation id="{DF0F4E86-9D4D-40A6-93FF-1935BB0A037F}" emma:medium="tactile" emma:mode="ink">
            <msink:context xmlns:msink="http://schemas.microsoft.com/ink/2010/main" type="paragraph" rotatedBoundingBox="2800,6976 10720,7156 10698,8142 2778,79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02E0D3-5AE1-45E0-BA01-8BBB1769FA62}" emma:medium="tactile" emma:mode="ink">
              <msink:context xmlns:msink="http://schemas.microsoft.com/ink/2010/main" type="line" rotatedBoundingBox="2800,6976 10720,7156 10698,8142 2778,7962">
                <msink:destinationLink direction="with" ref="{855C26B3-B814-4B83-90F7-9EA746DEB841}"/>
                <msink:destinationLink direction="with" ref="{52473054-9011-44DE-B172-035C6F24821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096665C-0780-420C-88FF-DBED1C413989}" emma:medium="tactile" emma:mode="ink">
                <msink:context xmlns:msink="http://schemas.microsoft.com/ink/2010/main" type="inkWord" rotatedBoundingBox="2792,7349 3271,7360 3257,7973 2778,7962"/>
              </emma:interpretation>
              <emma:one-of disjunction-type="recognition" id="oneOf13">
                <emma:interpretation id="interp65" emma:lang="ko-KR" emma:confidence="0">
                  <emma:literal>2</emma:literal>
                </emma:interpretation>
                <emma:interpretation id="interp66" emma:lang="ko-KR" emma:confidence="0">
                  <emma:literal>그</emma:literal>
                </emma:interpretation>
                <emma:interpretation id="interp67" emma:lang="ko-KR" emma:confidence="0">
                  <emma:literal>고</emma:literal>
                </emma:interpretation>
                <emma:interpretation id="interp68" emma:lang="ko-KR" emma:confidence="0">
                  <emma:literal>크</emma:literal>
                </emma:interpretation>
                <emma:interpretation id="interp69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36782.7605">1540 5045 211,'0'0'131,"0"0"-38,-31-14-48,31 14-7,0 0-9,-19-22-4,19 22-4,-4-21-2,-2 2 2,6 19-3,1-35 3,-1 35-1,26-41 2,2 22-4,-11-10 1,17 13-6,-10-2 1,11 9-6,-4 9-1,-2 0-4,-4 20-3,-4 3 1,-7 12-2,-3 3 3,-5 5-2,-6 0 6,0-4-3,-14 1 4,-7-4-2,-7 3 2,-7-2 4,1-5-5,-6-1 5,2 0-8,1-9 6,9 0-8,2-6 7,26-16-4,-15 22-2,15-22 1,20 4 1,6-2-1,6-2 2,10 0 0,1 0 0,6 0-2,3 0 0,-5 0-1,-2 0-3,-7 8-4,-2-1-11,-16-3-22,9 20-62,-29-24-63,0 0-16,0 0-8,0 0-9</inkml:trace>
        </inkml:traceGroup>
        <inkml:traceGroup>
          <inkml:annotationXML>
            <emma:emma xmlns:emma="http://www.w3.org/2003/04/emma" version="1.0">
              <emma:interpretation id="{1B4B6D07-B367-45EA-8383-F09F8373B425}" emma:medium="tactile" emma:mode="ink">
                <msink:context xmlns:msink="http://schemas.microsoft.com/ink/2010/main" type="inkWord" rotatedBoundingBox="3779,7138 4569,7156 4551,7968 3761,7950"/>
              </emma:interpretation>
              <emma:one-of disjunction-type="recognition" id="oneOf14">
                <emma:interpretation id="interp70" emma:lang="ko-KR" emma:confidence="0">
                  <emma:literal>4</emma:literal>
                </emma:interpretation>
                <emma:interpretation id="interp71" emma:lang="ko-KR" emma:confidence="0">
                  <emma:literal>에</emma:literal>
                </emma:interpretation>
                <emma:interpretation id="interp72" emma:lang="ko-KR" emma:confidence="0">
                  <emma:literal>다</emma:literal>
                </emma:interpretation>
                <emma:interpretation id="interp73" emma:lang="ko-KR" emma:confidence="0">
                  <emma:literal>대</emma:literal>
                </emma:interpretation>
                <emma:interpretation id="interp74" emma:lang="ko-KR" emma:confidence="0">
                  <emma:literal>데</emma:literal>
                </emma:interpretation>
              </emma:one-of>
            </emma:emma>
          </inkml:annotationXML>
          <inkml:trace contextRef="#ctx0" brushRef="#br1" timeOffset="38673.4603">2761 4792 51,'23'-4'114,"-23"-25"2,0 29-71,14-17-9,-14 17-6,0 0 0,0 0 1,0 0 1,-14 0-1,14 0 4,-32 8 0,18 14 0,-12-10-1,5 17 0,-15-11-4,9 17-5,-13-13-1,14 13-3,-10-13-6,12 7 0,-1-6-5,8-2 0,17-21-3,-4 29 0,4-29-3,35 16 0,3-13-2,13-3 1,10 0-1,10-8 0,4-5 1,5-3 0,-8-1-1,2 5 0,-8 0 1,-8-2-1,-13 9-1,-10 1-2,-11 4-2,-24 0-3,0 0-6,0 0-5,7 18-15,-21-18-19,8 19-22,-23-19-29,29 0-39,-31 10-34,9-10 7</inkml:trace>
          <inkml:trace contextRef="#ctx0" brushRef="#br1" timeOffset="38970.3458">3051 4599 273,'0'16'163,"0"14"-52,0 41-36,-20-15-16,20 38-8,-18-9-8,18 16-14,-11-15-9,11-6-11,-1-17-2,1-16-9,0-8 1,3-16-14,9-3-16,-12-20-32,20 0-73,-20 0-25,17-39-20,1 10 3</inkml:trace>
        </inkml:traceGroup>
        <inkml:traceGroup>
          <inkml:annotationXML>
            <emma:emma xmlns:emma="http://www.w3.org/2003/04/emma" version="1.0">
              <emma:interpretation id="{DE52ADCF-3B09-4429-94E9-B7C2FE47E68C}" emma:medium="tactile" emma:mode="ink">
                <msink:context xmlns:msink="http://schemas.microsoft.com/ink/2010/main" type="inkWord" rotatedBoundingBox="5392,7081 5879,7092 5863,7809 5376,7798"/>
              </emma:interpretation>
              <emma:one-of disjunction-type="recognition" id="oneOf15">
                <emma:interpretation id="interp75" emma:lang="ko-KR" emma:confidence="0">
                  <emma:literal>6</emma:literal>
                </emma:interpretation>
                <emma:interpretation id="interp76" emma:lang="ko-KR" emma:confidence="0">
                  <emma:literal>ㆁ</emma:literal>
                </emma:interpretation>
                <emma:interpretation id="interp77" emma:lang="ko-KR" emma:confidence="0">
                  <emma:literal>°</emma:literal>
                </emma:interpretation>
                <emma:interpretation id="interp78" emma:lang="ko-KR" emma:confidence="0">
                  <emma:literal>‘</emma:literal>
                </emma:interpretation>
                <emma:interpretation id="interp7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9720.3783">4371 4578 138,'0'-26'132,"0"26"-41,0 0-22,-29-18-6,13 36-9,-27 8-6,16 28-2,-25-1-6,21 27-1,-18-9-12,23 15 0,0-11-5,21 3-3,5-20-5,19-2-8,16-25 3,12-6-5,15-21-2,5-4-1,-1-11-4,-3-12 3,-8-10-2,-12 3 6,-17-4-5,-22 10 2,-12 2 4,-24 11-3,-8 2 0,-15 8-2,-2 1-3,0 1-5,2 16-9,-2-10-9,23 16-21,-4-23-23,38 0-50,-32 27-50,32-27 1,0 0-9</inkml:trace>
        </inkml:traceGroup>
        <inkml:traceGroup>
          <inkml:annotationXML>
            <emma:emma xmlns:emma="http://www.w3.org/2003/04/emma" version="1.0">
              <emma:interpretation id="{29FBAB3E-04A6-49C3-8C28-D28555F37E3E}" emma:medium="tactile" emma:mode="ink">
                <msink:context xmlns:msink="http://schemas.microsoft.com/ink/2010/main" type="inkWord" rotatedBoundingBox="6902,7070 7313,7079 7293,7949 6882,7940"/>
              </emma:interpretation>
              <emma:one-of disjunction-type="recognition" id="oneOf16">
                <emma:interpretation id="interp80" emma:lang="ko-KR" emma:confidence="0">
                  <emma:literal>8</emma:literal>
                </emma:interpretation>
                <emma:interpretation id="interp81" emma:lang="ko-KR" emma:confidence="0">
                  <emma:literal>『</emma:literal>
                </emma:interpretation>
                <emma:interpretation id="interp82" emma:lang="ko-KR" emma:confidence="0">
                  <emma:literal>O</emma:literal>
                </emma:interpretation>
                <emma:interpretation id="interp83" emma:lang="ko-KR" emma:confidence="0">
                  <emma:literal>d</emma:literal>
                </emma:interpretation>
                <emma:interpretation id="interp8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40564.169">5876 4615 156,'16'0'136,"-16"-20"-5,14-3-60,-14 23-50,6-16-7,-6 16-6,0 0-1,-26-16 6,-4 8 8,7 8 2,-16-7 3,8 7 0,-15-4 4,15 12 1,-10-5-5,19 21-5,-2-2-6,14 15-3,7 2-4,6 9 1,16 4-5,7 7 1,6 2-4,8 5 3,-2-2 0,-2 1-2,-4-1 3,-7-7-2,-12-2 2,-8-10-2,-5-7 4,-18-5-4,-13-17 0,-3-3 2,-7-13 0,4 0-1,0-13 0,3-10 2,10-3-9,11-3 6,7-7-6,6-2 5,19 2-5,11-8 4,9-6-4,8 2 1,9-5 5,-7-4-3,0 0 3,-5 0-4,-8 4 4,-9 1-3,-12 5 2,-8 8-3,-7 6 2,-2 9-5,-10 5-2,-5 4-6,17 15-3,-28-16-14,28 16-30,0 0-47,0 0-57,-7 15-10,7-15-7</inkml:trace>
        </inkml:traceGroup>
        <inkml:traceGroup>
          <inkml:annotationXML>
            <emma:emma xmlns:emma="http://www.w3.org/2003/04/emma" version="1.0">
              <emma:interpretation id="{DEBA225A-CC52-4110-BCEA-0B9489620675}" emma:medium="tactile" emma:mode="ink">
                <msink:context xmlns:msink="http://schemas.microsoft.com/ink/2010/main" type="inkWord" rotatedBoundingBox="9524,7199 10101,7212 10084,7965 9507,7952"/>
              </emma:interpretation>
              <emma:one-of disjunction-type="recognition" id="oneOf17">
                <emma:interpretation id="interp85" emma:lang="ko-KR" emma:confidence="0">
                  <emma:literal>3</emma:literal>
                </emma:interpretation>
                <emma:interpretation id="interp86" emma:lang="ko-KR" emma:confidence="0">
                  <emma:literal>b</emma:literal>
                </emma:interpretation>
                <emma:interpretation id="interp87" emma:lang="ko-KR" emma:confidence="0">
                  <emma:literal>S</emma:literal>
                </emma:interpretation>
                <emma:interpretation id="interp88" emma:lang="ko-KR" emma:confidence="0">
                  <emma:literal>s</emma:literal>
                </emma:interpretation>
                <emma:interpretation id="interp8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51924.0062">8359 4650 209,'0'0'137,"0"0"-30,0 0-55,-13 17-8,13 29-2,-17-9-1,17 30 3,-22-10-8,22 21-4,-11-12-5,11 4-7,0-16-5,0-1-7,0-16 3,5-6-6,-3-12 5,-2-19-3,0 0-4,0 0 0,20 0-8,-13-14 6,7-5-7,6-5 5,8 3-7,-1-1 3,12 3-3,1 3 4,9 7 3,0 9 0,-6 0 1,1 0 0,-4 23 7,-11 0-4,-13 6 10,-9 5-4,-10-4 8,-18 4-4,-21-10 7,-11 4-7,-15-14 0,1 1-1,-6-10-6,3-2-5,8-3-7,7 0-7,23 0-15,-2-8-22,34 8-42,0 0-49,9-10-39,24 5-3,2-4-8</inkml:trace>
        </inkml:traceGroup>
        <inkml:traceGroup>
          <inkml:annotationXML>
            <emma:emma xmlns:emma="http://www.w3.org/2003/04/emma" version="1.0">
              <emma:interpretation id="{E48B1524-64B4-4059-996C-3DA6FC3D83F4}" emma:medium="tactile" emma:mode="ink">
                <msink:context xmlns:msink="http://schemas.microsoft.com/ink/2010/main" type="inkWord" rotatedBoundingBox="10327,7610 10710,7618 10700,8046 10317,8038"/>
              </emma:interpretation>
              <emma:one-of disjunction-type="recognition" id="oneOf18">
                <emma:interpretation id="interp90" emma:lang="ko-KR" emma:confidence="0">
                  <emma:literal>2</emma:literal>
                </emma:interpretation>
                <emma:interpretation id="interp91" emma:lang="ko-KR" emma:confidence="0">
                  <emma:literal>고</emma:literal>
                </emma:interpretation>
                <emma:interpretation id="interp92" emma:lang="ko-KR" emma:confidence="0">
                  <emma:literal>그</emma:literal>
                </emma:interpretation>
                <emma:interpretation id="interp93" emma:lang="ko-KR" emma:confidence="0">
                  <emma:literal>소</emma:literal>
                </emma:interpretation>
                <emma:interpretation id="interp9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52424.0461">9042 5268 30,'0'0'133,"-9"-36"8,3 10-52,6 26-12,-12-36-13,12 36-6,-2-37-13,2 37-5,9-32-8,16 21-8,-10-4-6,14 9-9,-1-2-2,7 8-6,-6 0-1,-2 8 1,-11 13-1,-5 7 5,-11 5 5,-11 11-1,-13-6 5,-4 14-3,-13-13 6,4 4-5,-4-13 5,13 7-9,13-17-1,15-20-2,-5 24-2,17-17 0,16-6-1,10-1-1,10 0 0,7-1-6,-4 1-8,-8-9-17,18 11-38,-39-2-74,1 0-29,-23 0-11,0 0-11</inkml:trace>
        </inkml:traceGroup>
      </inkml:traceGroup>
    </inkml:traceGroup>
    <inkml:traceGroup>
      <inkml:annotationXML>
        <emma:emma xmlns:emma="http://www.w3.org/2003/04/emma" version="1.0">
          <emma:interpretation id="{10313171-D15F-472E-9B78-C1784CA3AAC5}" emma:medium="tactile" emma:mode="ink">
            <msink:context xmlns:msink="http://schemas.microsoft.com/ink/2010/main" type="paragraph" rotatedBoundingBox="2576,8148 10589,8470 10542,9633 2529,93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5BC8C8B-9936-4866-B4EC-09DB00277F87}" emma:medium="tactile" emma:mode="ink">
              <msink:context xmlns:msink="http://schemas.microsoft.com/ink/2010/main" type="inkBullet" rotatedBoundingBox="2561,8526 3025,8544 2996,9269 2532,9251"/>
            </emma:interpretation>
            <emma:one-of disjunction-type="recognition" id="oneOf19">
              <emma:interpretation id="interp95" emma:lang="ko-KR" emma:confidence="0">
                <emma:literal>3</emma:literal>
              </emma:interpretation>
              <emma:interpretation id="interp96" emma:lang="ko-KR" emma:confidence="0">
                <emma:literal>구</emma:literal>
              </emma:interpretation>
              <emma:interpretation id="interp97" emma:lang="ko-KR" emma:confidence="0">
                <emma:literal>긍</emma:literal>
              </emma:interpretation>
              <emma:interpretation id="interp98" emma:lang="ko-KR" emma:confidence="0">
                <emma:literal>?</emma:literal>
              </emma:interpretation>
              <emma:interpretation id="interp99" emma:lang="ko-KR" emma:confidence="0">
                <emma:literal>5</emma:literal>
              </emma:interpretation>
            </emma:one-of>
          </emma:emma>
        </inkml:annotationXML>
        <inkml:trace contextRef="#ctx0" brushRef="#br1" timeOffset="43033.0182">1326 6058 37,'0'0'103,"0"0"-38,-18-15-15,18 15 1,0 0-2,-22-4 2,22 4-4,0 0-1,-26-14-4,26 14 2,0 0-8,0 0-5,0-21-7,19 20-8,-1-9-5,11 3-4,2 2-2,7 5-1,-2 0-2,5 1 1,-6 12-1,-2 2 0,-7 4 0,0 5 2,-12-1 0,-10 5 1,-4-6-1,-4 5 3,-19-3 3,-4 3-3,-14-1 3,-2-3-5,-9-3 3,7-2-8,-4-4 7,12 1-8,4-7 1,11-2-2,22-6 2,0 0 1,0 0-1,26 4 0,14-4 0,3 4 0,15 2 0,-1 2 0,0 5-1,0 9 0,-11 4 4,-5 5 5,-19-1 1,-11 7 4,-18-3 0,-14 3 2,-22-8-3,-6 0 2,-14-8-5,5 0-2,-5-11-6,6-5-3,12-5-7,10-2-6,35 2-12,-21-25-22,42 25-36,-21 0-61,49-21-26,0 15-7,-1 2-2</inkml:trace>
      </inkml:traceGroup>
      <inkml:traceGroup>
        <inkml:annotationXML>
          <emma:emma xmlns:emma="http://www.w3.org/2003/04/emma" version="1.0">
            <emma:interpretation id="{85BA6487-05BE-47D3-B5B1-5EB4C8780BAD}" emma:medium="tactile" emma:mode="ink">
              <msink:context xmlns:msink="http://schemas.microsoft.com/ink/2010/main" type="line" rotatedBoundingBox="4103,8210 10589,8470 10542,9633 4057,9372">
                <msink:destinationLink direction="with" ref="{855C26B3-B814-4B83-90F7-9EA746DEB841}"/>
                <msink:destinationLink direction="with" ref="{52473054-9011-44DE-B172-035C6F24821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B55E831-9D95-433F-ABA7-A2B2AB5A2854}" emma:medium="tactile" emma:mode="ink">
                <msink:context xmlns:msink="http://schemas.microsoft.com/ink/2010/main" type="inkWord" rotatedBoundingBox="4093,8452 4532,8470 4504,9162 4066,9145"/>
              </emma:interpretation>
              <emma:one-of disjunction-type="recognition" id="oneOf20">
                <emma:interpretation id="interp100" emma:lang="ko-KR" emma:confidence="0">
                  <emma:literal>6</emma:literal>
                </emma:interpretation>
                <emma:interpretation id="interp101" emma:lang="ko-KR" emma:confidence="0">
                  <emma:literal>‘</emma:literal>
                </emma:interpretation>
                <emma:interpretation id="interp102" emma:lang="ko-KR" emma:confidence="0">
                  <emma:literal>C</emma:literal>
                </emma:interpretation>
                <emma:interpretation id="interp103" emma:lang="ko-KR" emma:confidence="0">
                  <emma:literal>.</emma:literal>
                </emma:interpretation>
                <emma:interpretation id="interp10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3751.8057">3093 5960 152,'15'-9'121,"-12"-10"-38,-3 19-19,3-19-8,-3 19-9,-12 0-4,-16 0-4,11 30 0,-24-6-3,12 33 2,-20-5-1,9 19-9,-9 1-4,18 8-9,-4-10-1,21 1-5,2-14 1,16-5-7,19-23-2,19-14-1,8-11 1,12-8-1,1-17 1,-5-8-2,-3-8 3,-12 5-2,-15 0 1,-14 7 1,-14 7 3,-17 7 0,-16 8 0,-10 3 1,-6 14-1,-4 4 0,5 5-1,4 0-2,8 6-5,9-10-6,24 6-17,3-25-30,12 28-54,14-25-53,6-3-17,5 0-6</inkml:trace>
        </inkml:traceGroup>
        <inkml:traceGroup>
          <inkml:annotationXML>
            <emma:emma xmlns:emma="http://www.w3.org/2003/04/emma" version="1.0">
              <emma:interpretation id="{E9D2D1E5-CD4B-431F-9594-2AF94817D662}" emma:medium="tactile" emma:mode="ink">
                <msink:context xmlns:msink="http://schemas.microsoft.com/ink/2010/main" type="inkWord" rotatedBoundingBox="5483,8505 6052,8528 6025,9200 5456,9178"/>
              </emma:interpretation>
              <emma:one-of disjunction-type="recognition" id="oneOf21">
                <emma:interpretation id="interp105" emma:lang="ko-KR" emma:confidence="0">
                  <emma:literal>8</emma:literal>
                </emma:interpretation>
                <emma:interpretation id="interp106" emma:lang="ko-KR" emma:confidence="0">
                  <emma:literal>응</emma:literal>
                </emma:interpretation>
                <emma:interpretation id="interp107" emma:lang="ko-KR" emma:confidence="0">
                  <emma:literal>옹</emma:literal>
                </emma:interpretation>
                <emma:interpretation id="interp108" emma:lang="ko-KR" emma:confidence="0">
                  <emma:literal>오</emma:literal>
                </emma:interpretation>
                <emma:interpretation id="interp109" emma:lang="ko-KR" emma:confidence="0">
                  <emma:literal>읃</emma:literal>
                </emma:interpretation>
              </emma:one-of>
            </emma:emma>
          </inkml:annotationXML>
          <inkml:trace contextRef="#ctx0" brushRef="#br1" timeOffset="46220.6438">4517 6283 139,'0'0'134,"0"0"-21,-22-16-45,22 16-11,-35-5-9,15 5-5,-21 0-2,18 23-5,-30-6 2,27 21-7,-27-9-5,26 19-5,-11-4-3,24 7-5,7-14-5,13 6 0,23-20-3,20-9-2,15-14-1,12-8 0,2-20 2,0-4-3,-9-3 4,-10-3-3,-20-1 2,-22 10-3,-17 8 2,-15 5-2,-20 5-2,-16 2-4,-7 9-6,-4-7-7,7 7-18,-9-8-25,31 8-55,-3 0-44,8 0-16,28 0-1</inkml:trace>
          <inkml:trace contextRef="#ctx0" brushRef="#br1" timeOffset="45751.8752">4372 6024 147,'-3'-24'121,"3"24"-46,2-19-31,-2 19-10,0 0-1,-17-21-2,17 21 4,-31 0 0,31 0 4,-46 19-2,31 5-4,-20-9-7,16 14-1,-8-6-9,17 10-3,3-10-4,7 3-1,9-9-1,19-3-2,12-7-1,7-1-1,11-6-1,-1-6-1,6-8 1,-12-9-2,-5 3 5,-6-9-1,-22 4 4,-10-1-2,-13 2 3,-16 5-2,-19 2 0,-9 5-1,-5 3-1,-3 4-5,2 5-9,4 0-11,16 5-26,-6-5-34,41 0-48,-17 28-39,17-28-4,3 32-10</inkml:trace>
        </inkml:traceGroup>
        <inkml:traceGroup>
          <inkml:annotationXML>
            <emma:emma xmlns:emma="http://www.w3.org/2003/04/emma" version="1.0">
              <emma:interpretation id="{C5370DAD-F6AE-4E65-88E1-8E30110F4988}" emma:medium="tactile" emma:mode="ink">
                <msink:context xmlns:msink="http://schemas.microsoft.com/ink/2010/main" type="inkWord" rotatedBoundingBox="6819,8634 6917,8638 6896,9177 6798,9173"/>
              </emma:interpretation>
              <emma:one-of disjunction-type="recognition" id="oneOf22">
                <emma:interpretation id="interp110" emma:lang="ko-KR" emma:confidence="0">
                  <emma:literal>1</emma:literal>
                </emma:interpretation>
                <emma:interpretation id="interp111" emma:lang="ko-KR" emma:confidence="0">
                  <emma:literal>(</emma:literal>
                </emma:interpretation>
                <emma:interpretation id="interp112" emma:lang="ko-KR" emma:confidence="0">
                  <emma:literal>I</emma:literal>
                </emma:interpretation>
                <emma:interpretation id="interp113" emma:lang="ko-KR" emma:confidence="0">
                  <emma:literal>「</emma:literal>
                </emma:interpretation>
                <emma:interpretation id="interp114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46814.4209">5603 6133 184,'0'0'135,"-37"-30"6,22 10-74,15 20-20,-26 0-10,26 21-1,-15 1 6,15 24-5,-8-5 0,8 19-6,-5-9-4,5 10-11,0-6-2,5-3-9,-4-9-3,6-14-2,-6 0-6,-1-29-5,6 29-16,-6-29-27,0 0-43,0 0-62,0-15-14,6 0-6</inkml:trace>
        </inkml:traceGroup>
        <inkml:traceGroup>
          <inkml:annotationXML>
            <emma:emma xmlns:emma="http://www.w3.org/2003/04/emma" version="1.0">
              <emma:interpretation id="{30473653-C7CF-4EA6-9C50-01E49A617E40}" emma:medium="tactile" emma:mode="ink">
                <msink:context xmlns:msink="http://schemas.microsoft.com/ink/2010/main" type="inkWord" rotatedBoundingBox="7236,8637 7581,8651 7564,9063 7220,9049"/>
              </emma:interpretation>
              <emma:one-of disjunction-type="recognition" id="oneOf23">
                <emma:interpretation id="interp115" emma:lang="ko-KR" emma:confidence="0">
                  <emma:literal>0</emma:literal>
                </emma:interpretation>
                <emma:interpretation id="interp116" emma:lang="ko-KR" emma:confidence="0">
                  <emma:literal>o</emma:literal>
                </emma:interpretation>
                <emma:interpretation id="interp117" emma:lang="ko-KR" emma:confidence="0">
                  <emma:literal>O</emma:literal>
                </emma:interpretation>
                <emma:interpretation id="interp118" emma:lang="ko-KR" emma:confidence="0">
                  <emma:literal>ㅇ</emma:literal>
                </emma:interpretation>
                <emma:interpretation id="interp11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47173.8193">6031 6089 232,'-21'21'161,"2"21"-8,4 15-87,-19-10-12,24 17-16,-10-12-2,20 5-13,0-23-8,27-5-8,10-22-1,14-7 0,3-27 5,2-10 5,-11-21-2,1 9 4,-25-10-4,-7 14 3,-20 4-9,-22 11-3,-8 21-27,-24-2-23,23 24-50,-21-3-72,11 10-4,18-1-24,8-5 13</inkml:trace>
        </inkml:traceGroup>
        <inkml:traceGroup>
          <inkml:annotationXML>
            <emma:emma xmlns:emma="http://www.w3.org/2003/04/emma" version="1.0">
              <emma:interpretation id="{E77E0DE0-8478-428A-AC86-DCB9B9E7A33F}" emma:medium="tactile" emma:mode="ink">
                <msink:context xmlns:msink="http://schemas.microsoft.com/ink/2010/main" type="inkWord" rotatedBoundingBox="9555,8428 10124,8451 10090,9300 9521,9277"/>
              </emma:interpretation>
              <emma:one-of disjunction-type="recognition" id="oneOf24">
                <emma:interpretation id="interp120" emma:lang="ko-KR" emma:confidence="0">
                  <emma:literal>3</emma:literal>
                </emma:interpretation>
                <emma:interpretation id="interp121" emma:lang="ko-KR" emma:confidence="0">
                  <emma:literal>b</emma:literal>
                </emma:interpretation>
                <emma:interpretation id="interp122" emma:lang="ko-KR" emma:confidence="0">
                  <emma:literal>S</emma:literal>
                </emma:interpretation>
                <emma:interpretation id="interp123" emma:lang="ko-KR" emma:confidence="0">
                  <emma:literal>6</emma:literal>
                </emma:interpretation>
                <emma:interpretation id="interp12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53377.188">8359 5975 174,'0'0'132,"5"-43"-28,-5 17-42,0 26-14,6-25-10,-6 25-1,0 13-2,8 29 3,-16-3-2,8 25-7,-12 0-1,12 16-6,-6-7-3,6 5-6,0-13 1,0-3-7,0-17-2,4-8 1,-4-8-1,2-8 0,-2-21-2,6 19-1,-6-19-2,0 0-1,0 0 0,0 0-2,0 0-1,21-19-3,-21 19 1,28-32-2,-5 14 2,3-4 0,10 6 2,-1-3-1,6 5 3,2 3 1,0 8 1,-1 3 2,-7 9 1,-11 10 3,-7 1 0,-9 14 3,-16-7 0,-16 7 2,-21-6-1,-8 1 0,-15-8-1,-1-1-2,-8-11-5,7-2-5,11-1-9,4-6-15,34 5-32,-7-14-51,28 9-53,29-16-16,13 8-9</inkml:trace>
        </inkml:traceGroup>
        <inkml:traceGroup>
          <inkml:annotationXML>
            <emma:emma xmlns:emma="http://www.w3.org/2003/04/emma" version="1.0">
              <emma:interpretation id="{93CA757F-BF36-4182-9207-D048E78D91B0}" emma:medium="tactile" emma:mode="ink">
                <msink:context xmlns:msink="http://schemas.microsoft.com/ink/2010/main" type="inkWord" rotatedBoundingBox="10277,8960 10569,8972 10542,9633 10250,9621"/>
              </emma:interpretation>
              <emma:one-of disjunction-type="recognition" id="oneOf25">
                <emma:interpretation id="interp125" emma:lang="ko-KR" emma:confidence="0">
                  <emma:literal>3</emma:literal>
                </emma:interpretation>
                <emma:interpretation id="interp126" emma:lang="ko-KR" emma:confidence="0">
                  <emma:literal>8</emma:literal>
                </emma:interpretation>
                <emma:interpretation id="interp127" emma:lang="ko-KR" emma:confidence="0">
                  <emma:literal>2</emma:literal>
                </emma:interpretation>
                <emma:interpretation id="interp128" emma:lang="ko-KR" emma:confidence="0">
                  <emma:literal>s</emma:literal>
                </emma:interpretation>
                <emma:interpretation id="interp12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53939.7225">8976 6506 141,'-13'-28'132,"13"28"0,0 0-77,0-36-19,0 36-11,3-16-2,15 10-1,-18 6 0,37-8 1,-37 8 4,47 0-2,-25 8-2,12 14-4,-16-6-1,7 14-1,-16-3-1,-2 7 1,-8-4-2,-7 1-1,-13-5-2,-1 3 0,-5-7-3,5 4-1,1-8-4,15 2 0,6 3-3,9-3-1,15 3 0,6 2 3,5-2 0,-5 7 2,-3-2 1,-7 1 2,-17-5-2,-3 3 0,-20-6-7,-11-4-7,2 2-16,-25-19-16,31 14-30,-20-21-45,43 7-53,-20-29-17,20 8-2</inkml:trace>
        </inkml:traceGroup>
      </inkml:traceGroup>
    </inkml:traceGroup>
    <inkml:traceGroup>
      <inkml:annotationXML>
        <emma:emma xmlns:emma="http://www.w3.org/2003/04/emma" version="1.0">
          <emma:interpretation id="{8AE56366-61FF-431E-BC3B-C3240F4DF7B9}" emma:medium="tactile" emma:mode="ink">
            <msink:context xmlns:msink="http://schemas.microsoft.com/ink/2010/main" type="paragraph" rotatedBoundingBox="4520,11880 13559,11970 13547,13155 4508,130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9699F56-142B-4402-B583-88699E32AAB1}" emma:medium="tactile" emma:mode="ink">
              <msink:context xmlns:msink="http://schemas.microsoft.com/ink/2010/main" type="line" rotatedBoundingBox="4520,11880 13559,11970 13547,13155 4508,13065">
                <msink:destinationLink direction="with" ref="{9EAF79FB-34A6-4550-936B-F2E654E224FD}"/>
                <msink:destinationLink direction="with" ref="{A174A238-865F-4221-96D5-96F7C6F53FC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3478BB2-19FC-4F0E-AC87-E1A631CBC4A0}" emma:medium="tactile" emma:mode="ink">
                <msink:context xmlns:msink="http://schemas.microsoft.com/ink/2010/main" type="inkWord" rotatedBoundingBox="4515,12338 4545,12339 4538,13038 4508,13037"/>
              </emma:interpretation>
              <emma:one-of disjunction-type="recognition" id="oneOf26">
                <emma:interpretation id="interp130" emma:lang="ko-KR" emma:confidence="0">
                  <emma:literal>1</emma:literal>
                </emma:interpretation>
                <emma:interpretation id="interp131" emma:lang="ko-KR" emma:confidence="0">
                  <emma:literal>ㅣ</emma:literal>
                </emma:interpretation>
                <emma:interpretation id="interp132" emma:lang="ko-KR" emma:confidence="0">
                  <emma:literal>l</emma:literal>
                </emma:interpretation>
                <emma:interpretation id="interp133" emma:lang="ko-KR" emma:confidence="0">
                  <emma:literal>I</emma:literal>
                </emma:interpretation>
                <emma:interpretation id="interp13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92175.6775">3203 9854 27,'0'0'121,"0"-30"6,3 10-61,-3 20-1,2-18 4,-2 18-2,0 10-6,9 33-2,-14-14-7,5 43 1,-9-21-7,9 34-5,-4-14-10,4 9-10,0-15-1,0 0-7,0-22 0,0-1-7,0-19 5,0-3-10,0-20-1,0 0-7,0 0-9,0 0-13,0 0-30,0-18-62,0 18-54,0-22-7,0 22-16,27-23 15</inkml:trace>
        </inkml:traceGroup>
        <inkml:traceGroup>
          <inkml:annotationXML>
            <emma:emma xmlns:emma="http://www.w3.org/2003/04/emma" version="1.0">
              <emma:interpretation id="{AC33B9A2-6169-4622-8B2F-3F9D1D97AB02}" emma:medium="tactile" emma:mode="ink">
                <msink:context xmlns:msink="http://schemas.microsoft.com/ink/2010/main" type="inkWord" rotatedBoundingBox="5901,12296 6320,12300 6314,12855 5896,12851"/>
              </emma:interpretation>
              <emma:one-of disjunction-type="recognition" id="oneOf27">
                <emma:interpretation id="interp135" emma:lang="ko-KR" emma:confidence="0">
                  <emma:literal>2</emma:literal>
                </emma:interpretation>
                <emma:interpretation id="interp136" emma:lang="ko-KR" emma:confidence="0">
                  <emma:literal>소</emma:literal>
                </emma:interpretation>
                <emma:interpretation id="interp137" emma:lang="ko-KR" emma:confidence="0">
                  <emma:literal>언</emma:literal>
                </emma:interpretation>
                <emma:interpretation id="interp138" emma:lang="ko-KR" emma:confidence="0">
                  <emma:literal>그</emma:literal>
                </emma:interpretation>
                <emma:interpretation id="interp139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93113.2199">4621 10047 74,'-23'-24'134,"23"24"-38,-3-26-11,-5 4-10,8 22-11,0-35-12,0 35-9,16-50-4,10 34-7,-11-19-3,20 13-7,-7-7-3,13 12-3,-5-1-3,7 11-3,-8 7-1,-1 11-1,-13 12 0,-7 21 1,-14 0-3,0 11 4,-28 2-3,-5 3 3,-9-9-4,2 5 1,-4-17-3,13-4 2,-3-7-2,14-6 2,20-22-1,-7 21 2,7-21-2,27 7 0,3-7 1,9 0 0,-2-7-2,11-1-1,-10 1-2,-1 1-6,1 5-10,-16-13-19,12 21-50,-34-7-85,0 0-2,0 0-24,0 0 4</inkml:trace>
        </inkml:traceGroup>
        <inkml:traceGroup>
          <inkml:annotationXML>
            <emma:emma xmlns:emma="http://www.w3.org/2003/04/emma" version="1.0">
              <emma:interpretation id="{5FB7CC4C-2C28-4337-B555-F7C279F3C96E}" emma:medium="tactile" emma:mode="ink">
                <msink:context xmlns:msink="http://schemas.microsoft.com/ink/2010/main" type="inkWord" rotatedBoundingBox="7506,12261 8060,12266 8055,12784 7501,12778"/>
              </emma:interpretation>
              <emma:one-of disjunction-type="recognition" id="oneOf28">
                <emma:interpretation id="interp140" emma:lang="ko-KR" emma:confidence="0">
                  <emma:literal>2</emma:literal>
                </emma:interpretation>
                <emma:interpretation id="interp141" emma:lang="ko-KR" emma:confidence="0">
                  <emma:literal>그</emma:literal>
                </emma:interpretation>
                <emma:interpretation id="interp142" emma:lang="ko-KR" emma:confidence="0">
                  <emma:literal>고</emma:literal>
                </emma:interpretation>
                <emma:interpretation id="interp143" emma:lang="ko-KR" emma:confidence="0">
                  <emma:literal>크</emma:literal>
                </emma:interpretation>
                <emma:interpretation id="interp144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94003.8644">6249 9898 61,'0'0'129,"-21"-24"7,7 5-53,14 19-16,-20-31-14,20 31-8,-1-31-3,1 31-4,7-36-2,15 32-7,-7-18-4,20 15-3,-1-7-4,8 14-1,-6 1-6,9 16-2,-7 8-3,-2 4 3,-15 7-5,-12 8 1,-9 5-3,-7-5 4,-23-2-3,1 1 4,-12-13-1,-2 4 3,1-11-2,7 2 2,1-7-2,19-4 2,15-14-2,-15 22 0,15-22-2,15 14 0,13-13-2,10 5 2,10-6-1,8 0-1,6-6-1,-6-1 0,1 6-4,-8-12-9,-4 13-17,-45 0-38,47-1-73,-47 1-28,0 0-22,0 0-10</inkml:trace>
        </inkml:traceGroup>
        <inkml:traceGroup>
          <inkml:annotationXML>
            <emma:emma xmlns:emma="http://www.w3.org/2003/04/emma" version="1.0">
              <emma:interpretation id="{7C8BB1CA-DB78-44B5-AB71-FD2F8DFDAE79}" emma:medium="tactile" emma:mode="ink">
                <msink:context xmlns:msink="http://schemas.microsoft.com/ink/2010/main" type="inkWord" rotatedBoundingBox="9370,12217 9808,12222 9803,12794 9364,12789"/>
              </emma:interpretation>
              <emma:one-of disjunction-type="recognition" id="oneOf29">
                <emma:interpretation id="interp145" emma:lang="ko-KR" emma:confidence="0">
                  <emma:literal>2</emma:literal>
                </emma:interpretation>
                <emma:interpretation id="interp146" emma:lang="ko-KR" emma:confidence="0">
                  <emma:literal>그</emma:literal>
                </emma:interpretation>
                <emma:interpretation id="interp147" emma:lang="ko-KR" emma:confidence="0">
                  <emma:literal>고</emma:literal>
                </emma:interpretation>
                <emma:interpretation id="interp148" emma:lang="ko-KR" emma:confidence="0">
                  <emma:literal>크</emma:literal>
                </emma:interpretation>
                <emma:interpretation id="interp14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94878.89">8132 9839 109,'-14'-35'130,"14"19"-34,0 16-25,-15-35-12,15 35-14,-8-29-10,8 29-4,4-25-2,15 19-4,1-9-2,16 8-2,-6 3-1,16 4 1,-10 0-3,7 21 0,-14 2-1,5 19-3,-25 3-5,-3 11 0,-12 1-3,-16 1 6,-14-9-4,-7 3 4,-13-13-3,7-1 4,-1-15-2,8-3 1,8-6-4,17-4 0,17-10-2,0 0-1,0 0-2,37 13 1,5-13 0,1 0-1,7 0 1,4 0-2,-2 0-3,-4 0-3,-4 0-9,-16 0-17,12 14-41,-40-14-70,0 0-26,0 0-17,0 0-10</inkml:trace>
        </inkml:traceGroup>
        <inkml:traceGroup>
          <inkml:annotationXML>
            <emma:emma xmlns:emma="http://www.w3.org/2003/04/emma" version="1.0">
              <emma:interpretation id="{500F064B-2C27-4278-A0DB-2C6498AC9DB2}" emma:medium="tactile" emma:mode="ink">
                <msink:context xmlns:msink="http://schemas.microsoft.com/ink/2010/main" type="inkWord" rotatedBoundingBox="12475,11959 13060,11965 13051,12863 12466,12858"/>
              </emma:interpretation>
              <emma:one-of disjunction-type="recognition" id="oneOf30">
                <emma:interpretation id="interp150" emma:lang="ko-KR" emma:confidence="0">
                  <emma:literal>b</emma:literal>
                </emma:interpretation>
                <emma:interpretation id="interp151" emma:lang="ko-KR" emma:confidence="0">
                  <emma:literal>3</emma:literal>
                </emma:interpretation>
                <emma:interpretation id="interp152" emma:lang="ko-KR" emma:confidence="0">
                  <emma:literal>‘</emma:literal>
                </emma:interpretation>
                <emma:interpretation id="interp153" emma:lang="ko-KR" emma:confidence="0">
                  <emma:literal>능</emma:literal>
                </emma:interpretation>
                <emma:interpretation id="interp15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96644.6017">11171 9407 109,'0'0'148,"18"34"-40,-18-3-13,8 25-11,-8 0-16,3 31-10,-6-13-12,3 17-5,-6-15-10,6 9-3,-8-25-11,8 1 0,-6-27-8,6-3 0,0-31-4,-2 21 0,2-21 0,0-13-3,7-3 0,6-12-2,6-6 1,7-3-4,8 2 3,9-1-3,6 7 3,6 7-3,5 11 3,1 11 1,-4 11 1,-2 15 2,-12 6 0,-12 11 6,-19-1-1,-12 2 4,-23-9-3,-17 2 2,-18-17-2,-10-1 0,-8-8-4,2-10-3,3-1-2,8 0-4,14 0-5,13-3-5,36 3-10,-28-4-11,37 18-17,-9-14-34,54 15-40,-22-2-53,14-8 1,5-2-13</inkml:trace>
        </inkml:traceGroup>
        <inkml:traceGroup>
          <inkml:annotationXML>
            <emma:emma xmlns:emma="http://www.w3.org/2003/04/emma" version="1.0">
              <emma:interpretation id="{E99A7B09-70DB-4E8C-8B5D-121982C117B1}" emma:medium="tactile" emma:mode="ink">
                <msink:context xmlns:msink="http://schemas.microsoft.com/ink/2010/main" type="inkWord" rotatedBoundingBox="13501,12627 13553,12628 13547,13155 13496,13154"/>
              </emma:interpretation>
              <emma:one-of disjunction-type="recognition" id="oneOf31">
                <emma:interpretation id="interp155" emma:lang="ko-KR" emma:confidence="0">
                  <emma:literal>,</emma:literal>
                </emma:interpretation>
                <emma:interpretation id="interp156" emma:lang="ko-KR" emma:confidence="0">
                  <emma:literal>1</emma:literal>
                </emma:interpretation>
                <emma:interpretation id="interp157" emma:lang="ko-KR" emma:confidence="0">
                  <emma:literal>Ⅰ</emma:literal>
                </emma:interpretation>
                <emma:interpretation id="interp158" emma:lang="ko-KR" emma:confidence="0">
                  <emma:literal>l</emma:literal>
                </emma:interpretation>
                <emma:interpretation id="interp15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96910.2261">12204 10083 245,'0'0'169,"23"-8"-9,-10 23-77,-20 4-19,7 35-8,-16-11-4,16 28-15,-18-10-5,16 7-12,-7-9-5,6-9-13,3-7-3,-1-27-16,2 12-34,-1-28-76,0-10-47,-1-16-13,1 1-12</inkml:trace>
        </inkml:traceGroup>
      </inkml:traceGroup>
    </inkml:traceGroup>
    <inkml:traceGroup>
      <inkml:annotationXML>
        <emma:emma xmlns:emma="http://www.w3.org/2003/04/emma" version="1.0">
          <emma:interpretation id="{E7B2C615-1F3A-4DEE-9799-C773B673D1D0}" emma:medium="tactile" emma:mode="ink">
            <msink:context xmlns:msink="http://schemas.microsoft.com/ink/2010/main" type="paragraph" rotatedBoundingBox="4453,13693 15926,13666 15929,14788 4456,1481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6A93904-1CAB-4A84-BEF3-249E91C012B3}" emma:medium="tactile" emma:mode="ink">
              <msink:context xmlns:msink="http://schemas.microsoft.com/ink/2010/main" type="line" rotatedBoundingBox="4453,13693 15926,13666 15929,14788 4456,14815">
                <msink:destinationLink direction="with" ref="{9EAF79FB-34A6-4550-936B-F2E654E224FD}"/>
                <msink:destinationLink direction="with" ref="{A174A238-865F-4221-96D5-96F7C6F53FC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6A806B2-67F5-4847-AAD3-47B78492D63D}" emma:medium="tactile" emma:mode="ink">
                <msink:context xmlns:msink="http://schemas.microsoft.com/ink/2010/main" type="inkWord" rotatedBoundingBox="4454,14073 5005,14072 5007,14671 4456,14672"/>
              </emma:interpretation>
              <emma:one-of disjunction-type="recognition" id="oneOf32">
                <emma:interpretation id="interp160" emma:lang="ko-KR" emma:confidence="0">
                  <emma:literal>0</emma:literal>
                </emma:interpretation>
                <emma:interpretation id="interp161" emma:lang="ko-KR" emma:confidence="0">
                  <emma:literal>ㅇ</emma:literal>
                </emma:interpretation>
                <emma:interpretation id="interp162" emma:lang="ko-KR" emma:confidence="0">
                  <emma:literal>〇</emma:literal>
                </emma:interpretation>
                <emma:interpretation id="interp163" emma:lang="ko-KR" emma:confidence="0">
                  <emma:literal>o</emma:literal>
                </emma:interpretation>
                <emma:interpretation id="interp16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98285.2899">3384 11668 114,'19'-8'110,"-19"8"-37,9-29-6,-9 29-13,0-16-7,0 16-7,0 0-2,-9-4-3,-17 3 1,16 9-1,-25 5-3,15 16 0,-17 7-6,11 14 2,-11 0-5,16 14 1,-7-7-9,14 3 0,8-4-7,12-12 0,22-16-4,15-14 1,15-14 0,10-7-2,4-20 1,2-17-1,-7-7 2,-5-6-3,-24-6 4,-10 1-2,-22 0 2,-6 5-1,-25 4 2,-10 13-3,-11 7 1,-5 8-4,-7 16-5,4 0-9,11 13-17,-6 1-27,37 24-53,-10-6-55,21 6-15,8-3-10</inkml:trace>
        </inkml:traceGroup>
        <inkml:traceGroup>
          <inkml:annotationXML>
            <emma:emma xmlns:emma="http://www.w3.org/2003/04/emma" version="1.0">
              <emma:interpretation id="{BD9ED3FA-D09B-4E72-A119-26FCC0BC1536}" emma:medium="tactile" emma:mode="ink">
                <msink:context xmlns:msink="http://schemas.microsoft.com/ink/2010/main" type="inkWord" rotatedBoundingBox="6065,14059 6525,14058 6526,14512 6066,14513"/>
              </emma:interpretation>
              <emma:one-of disjunction-type="recognition" id="oneOf33">
                <emma:interpretation id="interp165" emma:lang="ko-KR" emma:confidence="0">
                  <emma:literal>0</emma:literal>
                </emma:interpretation>
                <emma:interpretation id="interp166" emma:lang="ko-KR" emma:confidence="0">
                  <emma:literal>o</emma:literal>
                </emma:interpretation>
                <emma:interpretation id="interp167" emma:lang="ko-KR" emma:confidence="0">
                  <emma:literal>O</emma:literal>
                </emma:interpretation>
                <emma:interpretation id="interp168" emma:lang="ko-KR" emma:confidence="0">
                  <emma:literal>ㅇ</emma:literal>
                </emma:interpretation>
                <emma:interpretation id="interp16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99019.6967">4954 11631 53,'0'0'132,"-12"-16"6,12 16-49,-23 0-8,-6 3-8,15 32-11,-28-14-8,27 23-3,-20-8-8,27 18-6,-15-10-16,23 1-3,9-11-10,17-10-1,13-19-2,11-5-2,7-22 1,5-13 0,-4-12 3,-1-5-3,-11-5 4,-16 6-3,-11-1 4,-12 9-4,-13 5 3,-14 12-4,-10 6-3,-10 9-4,-2 11-6,-7 0-9,19 18-20,-20-13-26,38 26-46,-11-10-55,23-21-16,0 34-6</inkml:trace>
        </inkml:traceGroup>
        <inkml:traceGroup>
          <inkml:annotationXML>
            <emma:emma xmlns:emma="http://www.w3.org/2003/04/emma" version="1.0">
              <emma:interpretation id="{1F6E90D7-5CBC-4D2F-9160-EAAF0333B364}" emma:medium="tactile" emma:mode="ink">
                <msink:context xmlns:msink="http://schemas.microsoft.com/ink/2010/main" type="inkWord" rotatedBoundingBox="7574,13930 8119,13929 8121,14607 7576,14609"/>
              </emma:interpretation>
              <emma:one-of disjunction-type="recognition" id="oneOf34">
                <emma:interpretation id="interp170" emma:lang="ko-KR" emma:confidence="0">
                  <emma:literal>2</emma:literal>
                </emma:interpretation>
                <emma:interpretation id="interp171" emma:lang="ko-KR" emma:confidence="0">
                  <emma:literal>그</emma:literal>
                </emma:interpretation>
                <emma:interpretation id="interp172" emma:lang="ko-KR" emma:confidence="0">
                  <emma:literal>고</emma:literal>
                </emma:interpretation>
                <emma:interpretation id="interp173" emma:lang="ko-KR" emma:confidence="0">
                  <emma:literal>크</emma:literal>
                </emma:interpretation>
                <emma:interpretation id="interp17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99847.8444">6440 11501 102,'-40'1'98,"23"-1"1,17 0-16,-40-14-9,40 14-15,-14-16-12,14 16-12,12-28-10,10 13-5,5-2-5,9 3-3,5 2-3,2 3 2,-6 9-1,3 4 1,-16 13 0,3 15 1,-21 5-2,-6 20 1,-13 0-1,-10 8 3,-18-1-4,-2 5 4,-11-9-5,5-2 2,-1-9-3,13-11 2,1-10-3,15-2 2,21-26-1,-14 18 1,14-18 0,35 0 0,8 0 0,10-8-1,8-6 1,8 6-2,-3-12-1,-3 12-1,-8 0-7,-12-5-8,-8 13-17,-35 0-37,22 6-62,-22-6-43,0 0-10,-14 1-14</inkml:trace>
        </inkml:traceGroup>
        <inkml:traceGroup>
          <inkml:annotationXML>
            <emma:emma xmlns:emma="http://www.w3.org/2003/04/emma" version="1.0">
              <emma:interpretation id="{6C432944-26F4-45A4-9E43-CFE06897294E}" emma:medium="tactile" emma:mode="ink">
                <msink:context xmlns:msink="http://schemas.microsoft.com/ink/2010/main" type="inkWord" rotatedBoundingBox="9147,13926 9918,13924 9920,14758 9149,14760"/>
              </emma:interpretation>
              <emma:one-of disjunction-type="recognition" id="oneOf35">
                <emma:interpretation id="interp175" emma:lang="ko-KR" emma:confidence="0">
                  <emma:literal>4</emma:literal>
                </emma:interpretation>
                <emma:interpretation id="interp176" emma:lang="ko-KR" emma:confidence="0">
                  <emma:literal>千</emma:literal>
                </emma:interpretation>
                <emma:interpretation id="interp177" emma:lang="ko-KR" emma:confidence="0">
                  <emma:literal>+</emma:literal>
                </emma:interpretation>
                <emma:interpretation id="interp178" emma:lang="ko-KR" emma:confidence="0">
                  <emma:literal>q</emma:literal>
                </emma:interpretation>
                <emma:interpretation id="interp179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100550.9987">8243 11458 115,'0'-28'135,"0"28"-20,0-15-34,-17 1-12,17 14-13,-46 8-4,20 25-1,-25-16-4,17 30-7,-21-9-8,17 19-7,-10-8-7,14 2-4,2-7-6,14-1-1,10-14-2,8-6 0,14-9 0,17-6-1,10-8 2,13-2 0,4-12 1,11-1-2,3-3 1,3 2-2,-9 1 1,-3 3-2,-9 2 1,-9 8-3,-12-3-1,-8-1-3,-7 6-2,-18 0-6,20-1-5,-20 1-9,0 0-13,0 0-15,32 0-15,-32 0-26,0 0-49,0 0-29,0 0-2</inkml:trace>
          <inkml:trace contextRef="#ctx0" brushRef="#br1" timeOffset="100863.5521">8364 11372 252,'-12'44'168,"-4"12"-2,-13 2-79,29 40-19,-20-16-16,20 19-16,-1-17-17,1 4-1,0-16-14,0-15-2,7-11-12,0-19-6,9-6-30,-16-21-75,19-8-36,-2-14-22,9-13-6</inkml:trace>
        </inkml:traceGroup>
        <inkml:traceGroup>
          <inkml:annotationXML>
            <emma:emma xmlns:emma="http://www.w3.org/2003/04/emma" version="1.0">
              <emma:interpretation id="{14C04F03-35A9-4043-A19A-574CAB9EFC20}" emma:medium="tactile" emma:mode="ink">
                <msink:context xmlns:msink="http://schemas.microsoft.com/ink/2010/main" type="inkWord" rotatedBoundingBox="12298,13782 12783,13781 12785,14614 12300,14615"/>
              </emma:interpretation>
              <emma:one-of disjunction-type="recognition" id="oneOf36">
                <emma:interpretation id="interp180" emma:lang="ko-KR" emma:confidence="0">
                  <emma:literal>b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s</emma:literal>
                </emma:interpretation>
                <emma:interpretation id="interp183" emma:lang="ko-KR" emma:confidence="0">
                  <emma:literal>3</emma:literal>
                </emma:interpretation>
                <emma:interpretation id="interp184" emma:lang="ko-KR" emma:confidence="0">
                  <emma:literal>”</emma:literal>
                </emma:interpretation>
              </emma:one-of>
            </emma:emma>
          </inkml:annotationXML>
          <inkml:trace contextRef="#ctx0" brushRef="#br1" timeOffset="103379.2524">11086 11229 158,'0'0'139,"0"0"-34,-21 23-20,21 22-11,-17-5-7,17 29-10,-20-12-5,20 24-11,-14-14-9,14 11-11,-6-20-8,6-1-2,0-9-5,0-12 0,5-16-1,-5-20 0,17 4 0,-17-4-3,26-35 0,-9 4-4,3-7 2,6 0-4,1 0 2,5 3-2,8 12 1,2 2-1,2 12 2,2 9 2,-3 10 1,-6 15 2,-11 11 2,-10 7 5,-16-4 0,-13 11 2,-22-8-1,-6 2 1,-16-8-2,3-7-1,-13-14-4,10-1-3,3-7-5,8-7-7,18 7-7,-5-7-14,33 0-21,0 0-30,12 14-41,12-14-53,15 5-4,7-3-7</inkml:trace>
        </inkml:traceGroup>
        <inkml:traceGroup>
          <inkml:annotationXML>
            <emma:emma xmlns:emma="http://www.w3.org/2003/04/emma" version="1.0">
              <emma:interpretation id="{DB3F4604-13D1-435F-8E6F-A923C4A69DBD}" emma:medium="tactile" emma:mode="ink">
                <msink:context xmlns:msink="http://schemas.microsoft.com/ink/2010/main" type="inkWord" rotatedBoundingBox="12849,14292 13271,14291 13273,14794 12851,14795"/>
              </emma:interpretation>
              <emma:one-of disjunction-type="recognition" id="oneOf37">
                <emma:interpretation id="interp185" emma:lang="ko-KR" emma:confidence="0">
                  <emma:literal>2</emma:literal>
                </emma:interpretation>
                <emma:interpretation id="interp186" emma:lang="ko-KR" emma:confidence="0">
                  <emma:literal>그</emma:literal>
                </emma:interpretation>
                <emma:interpretation id="interp187" emma:lang="ko-KR" emma:confidence="0">
                  <emma:literal>z</emma:literal>
                </emma:interpretation>
                <emma:interpretation id="interp188" emma:lang="ko-KR" emma:confidence="0">
                  <emma:literal>고</emma:literal>
                </emma:interpretation>
                <emma:interpretation id="interp18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03957.3886">11643 11801 226,'0'0'140,"0"0"-41,-3-27-39,13 21-19,-10 6-16,40-21-8,-17 14-7,6 7-1,-3-1 3,1 2 0,-27-1 3,36 34 3,-36-12 2,0 13 4,-14-1-3,-6 13 2,-15-4-5,1 5 2,-11-9-6,9 9 0,-6-18-5,13 6 1,3-7-3,14-9 2,12-20-4,3 28 1,20-25 0,12 3 1,6-6 0,10 0 0,-2 0 0,6 0-2,-12 0 0,-1-6-6,-7 6-11,-35 0-26,45 0-62,-45 0-68,0 0-5,0 0-21,-22-3 0</inkml:trace>
        </inkml:traceGroup>
        <inkml:traceGroup>
          <inkml:annotationXML>
            <emma:emma xmlns:emma="http://www.w3.org/2003/04/emma" version="1.0">
              <emma:interpretation id="{B83FFD18-6E7E-45CB-AFF1-64E0B21402F4}" emma:medium="tactile" emma:mode="ink">
                <msink:context xmlns:msink="http://schemas.microsoft.com/ink/2010/main" type="inkWord" rotatedBoundingBox="13643,14141 14129,14139 14130,14183 13644,14185"/>
              </emma:interpretation>
              <emma:one-of disjunction-type="recognition" id="oneOf38">
                <emma:interpretation id="interp190" emma:lang="ko-KR" emma:confidence="0">
                  <emma:literal>-</emma:literal>
                </emma:interpretation>
                <emma:interpretation id="interp191" emma:lang="ko-KR" emma:confidence="0">
                  <emma:literal>ㅡ</emma:literal>
                </emma:interpretation>
                <emma:interpretation id="interp192" emma:lang="ko-KR" emma:confidence="0">
                  <emma:literal>一</emma:literal>
                </emma:interpretation>
                <emma:interpretation id="interp193" emma:lang="ko-KR" emma:confidence="0">
                  <emma:literal>"</emma:literal>
                </emma:interpretation>
                <emma:interpretation id="interp19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04691.7919">12397 11624 134,'-18'7'101,"-1"-7"-4,19 0-10,-29 0-9,29 0-10,0 0-11,0 0-10,0 0-11,0 0-8,28 0-6,15 0 0,-2-7-2,17 0-3,-1-4-2,6 6-3,-8-3-1,-3 3-3,-12 4-4,-10 1-7,-11 6-13,-19-6-18,0 24-39,-18-17-53,1 0-41,17-7-9,-23 0-10</inkml:trace>
        </inkml:traceGroup>
        <inkml:traceGroup>
          <inkml:annotationXML>
            <emma:emma xmlns:emma="http://www.w3.org/2003/04/emma" version="1.0">
              <emma:interpretation id="{410543CB-6B31-4CFF-9ED4-0C1BFC581AED}" emma:medium="tactile" emma:mode="ink">
                <msink:context xmlns:msink="http://schemas.microsoft.com/ink/2010/main" type="inkWord" rotatedBoundingBox="14311,13795 14704,13794 14706,14535 14313,14536"/>
              </emma:interpretation>
              <emma:one-of disjunction-type="recognition" id="oneOf39">
                <emma:interpretation id="interp195" emma:lang="ko-KR" emma:confidence="0">
                  <emma:literal>2</emma:literal>
                </emma:interpretation>
                <emma:interpretation id="interp196" emma:lang="ko-KR" emma:confidence="0">
                  <emma:literal>고</emma:literal>
                </emma:interpretation>
                <emma:interpretation id="interp197" emma:lang="ko-KR" emma:confidence="0">
                  <emma:literal>그</emma:literal>
                </emma:interpretation>
                <emma:interpretation id="interp198" emma:lang="ko-KR" emma:confidence="0">
                  <emma:literal>?</emma:literal>
                </emma:interpretation>
                <emma:interpretation id="interp19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05301.1954">13112 11377 102,'0'0'140,"-26"-22"-5,26 22-58,-20-18-20,20 18-19,-15-22-8,15 22-8,0-20 3,0 20-8,15-18-1,3 6-6,12 1 4,-7 4 2,17 7 0,-14-5-3,10 5-2,-6 5 1,-3 14 1,-10 6 3,3 7-7,-9 3 1,-8 9-5,-3-1 5,-6 11-7,-13-4 6,-5 2-5,-10-3 1,-3-3 3,-6-3-1,2 0 2,-2-12-2,9 2 2,3-5-3,10-5 1,21-23-3,-14 36 1,14-36-2,25 19 1,7-16-1,3 2 2,7-5-2,4 0 0,1 0 0,-1 0-1,-9 0-1,-6 0-3,-5 3-5,-26-3-12,26 13-21,-26-13-36,0 0-67,-14 7-30,14-7-12,-21-13-6</inkml:trace>
        </inkml:traceGroup>
        <inkml:traceGroup>
          <inkml:annotationXML>
            <emma:emma xmlns:emma="http://www.w3.org/2003/04/emma" version="1.0">
              <emma:interpretation id="{8D1497F5-EF8F-4957-B4AC-291D35B6678C}" emma:medium="tactile" emma:mode="ink">
                <msink:context xmlns:msink="http://schemas.microsoft.com/ink/2010/main" type="inkWord" rotatedBoundingBox="14980,13668 15439,13667 15441,14371 14982,14372"/>
              </emma:interpretation>
              <emma:one-of disjunction-type="recognition" id="oneOf40">
                <emma:interpretation id="interp200" emma:lang="ko-KR" emma:confidence="0">
                  <emma:literal>b</emma:literal>
                </emma:interpretation>
                <emma:interpretation id="interp201" emma:lang="ko-KR" emma:confidence="0">
                  <emma:literal>s</emma:literal>
                </emma:interpretation>
                <emma:interpretation id="interp202" emma:lang="ko-KR" emma:confidence="0">
                  <emma:literal>S</emma:literal>
                </emma:interpretation>
                <emma:interpretation id="interp203" emma:lang="ko-KR" emma:confidence="0">
                  <emma:literal>3</emma:literal>
                </emma:interpretation>
                <emma:interpretation id="interp20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06004.3589">13830 11115 144,'0'0'156,"-33"21"10,10 11-70,18 40-17,-24-17-16,27 36-11,-22-22-5,22 20-15,-12-22-9,10 1-10,-1-21-4,5-8 0,-3-16-2,3-23-1,0 0-2,0 0-5,22-30-2,-3-6-4,9-3 1,4 0-4,8 5 4,0-4-4,8 11 5,-4 11 1,-4 7 5,0 9 3,-8 9 1,-4 11 2,-13 12-1,-1 5 4,-14 3 0,-8-1 2,-18 0-2,-4-5 1,-16-14-4,1 1 2,-13-15-3,4-4-2,2-2-4,3-2-6,10-7-5,7-3-6,32 12-14,-20-22-25,42 27-43,-22-5-69,50-5-13,-7 5-8,3-9 4</inkml:trace>
        </inkml:traceGroup>
        <inkml:traceGroup>
          <inkml:annotationXML>
            <emma:emma xmlns:emma="http://www.w3.org/2003/04/emma" version="1.0">
              <emma:interpretation id="{357B1BB0-CFB6-4EE7-A811-0E00DFA27403}" emma:medium="tactile" emma:mode="ink">
                <msink:context xmlns:msink="http://schemas.microsoft.com/ink/2010/main" type="inkWord" rotatedBoundingBox="15841,14120 15927,14119 15929,14699 15842,14700"/>
              </emma:interpretation>
              <emma:one-of disjunction-type="recognition" id="oneOf41">
                <emma:interpretation id="interp205" emma:lang="ko-KR" emma:confidence="0">
                  <emma:literal>l</emma:literal>
                </emma:interpretation>
                <emma:interpretation id="interp206" emma:lang="ko-KR" emma:confidence="0">
                  <emma:literal>1</emma:literal>
                </emma:interpretation>
                <emma:interpretation id="interp207" emma:lang="ko-KR" emma:confidence="0">
                  <emma:literal>Ⅰ</emma:literal>
                </emma:interpretation>
                <emma:interpretation id="interp208" emma:lang="ko-KR" emma:confidence="0">
                  <emma:literal>ㅣ</emma:literal>
                </emma:interpretation>
                <emma:interpretation id="interp20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06301.2353">14550 11567 362,'0'0'164,"0"0"-42,0 14-53,-18 16-13,18 33-10,-3-11-10,4 25-2,-1-11-11,14 5-4,-8-12-10,8-3-3,1-13-13,-6-22-8,11 7-28,-20-28-71,0 0-54,2-18-14,2-6-12,-2-5-6</inkml:trace>
        </inkml:traceGroup>
      </inkml:traceGroup>
    </inkml:traceGroup>
    <inkml:traceGroup>
      <inkml:annotationXML>
        <emma:emma xmlns:emma="http://www.w3.org/2003/04/emma" version="1.0">
          <emma:interpretation id="{A18F4CFC-06D4-4BFE-93D6-E2405B81A0C5}" emma:medium="tactile" emma:mode="ink">
            <msink:context xmlns:msink="http://schemas.microsoft.com/ink/2010/main" type="paragraph" rotatedBoundingBox="4590,14986 17414,15197 17397,16226 4573,1601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015DF20-D12C-400F-BDCB-97A65E6F8EB0}" emma:medium="tactile" emma:mode="ink">
              <msink:context xmlns:msink="http://schemas.microsoft.com/ink/2010/main" type="inkBullet" rotatedBoundingBox="4583,15447 5079,15455 5071,15982 4574,15974"/>
            </emma:interpretation>
            <emma:one-of disjunction-type="recognition" id="oneOf42">
              <emma:interpretation id="interp210" emma:lang="ko-KR" emma:confidence="0">
                <emma:literal>〇</emma:literal>
              </emma:interpretation>
              <emma:interpretation id="interp211" emma:lang="ko-KR" emma:confidence="0">
                <emma:literal>0</emma:literal>
              </emma:interpretation>
              <emma:interpretation id="interp212" emma:lang="ko-KR" emma:confidence="0">
                <emma:literal>O</emma:literal>
              </emma:interpretation>
              <emma:interpretation id="interp213" emma:lang="ko-KR" emma:confidence="0">
                <emma:literal>o</emma:literal>
              </emma:interpretation>
              <emma:interpretation id="interp214" emma:lang="ko-KR" emma:confidence="0">
                <emma:literal>ㅇ</emma:literal>
              </emma:interpretation>
            </emma:one-of>
          </emma:emma>
        </inkml:annotationXML>
        <inkml:trace contextRef="#ctx0" brushRef="#br1" timeOffset="107723.2005">3594 13064 49,'0'0'123,"13"-21"-22,-13 21-24,0-22-13,0 22-6,-9-21-8,9 21-6,-24-7-8,24 7-3,-38 5-3,15 18-3,-15-11-2,6 24-4,-15-6-4,14 14 4,-7-5-4,15 12 3,-4-11-1,23 10-6,6-14 1,12-7-6,19-7-3,17-9 0,5-13 0,7 0-2,5-27-3,1-3 4,-8-13-4,-11 1 5,-14-9 2,-12 6-3,-15-1 3,-6 3-4,-15 0 4,-13 8-4,-10 6 1,-2 0-2,-9 8-2,1-1-6,11 17-6,-5-9-15,42 14-31,-50 5-63,50-5-45,0 29-14,22-11-8</inkml:trace>
      </inkml:traceGroup>
      <inkml:traceGroup>
        <inkml:annotationXML>
          <emma:emma xmlns:emma="http://www.w3.org/2003/04/emma" version="1.0">
            <emma:interpretation id="{7B9DB20E-3D8B-4271-96C5-6551A5439846}" emma:medium="tactile" emma:mode="ink">
              <msink:context xmlns:msink="http://schemas.microsoft.com/ink/2010/main" type="line" rotatedBoundingBox="6317,15015 17414,15197 17397,16226 6300,16044">
                <msink:destinationLink direction="with" ref="{9EAF79FB-34A6-4550-936B-F2E654E224FD}"/>
                <msink:destinationLink direction="with" ref="{A174A238-865F-4221-96D5-96F7C6F53FC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12EE9FE-6C65-41BA-A7B9-606F1B8CEB99}" emma:medium="tactile" emma:mode="ink">
                <msink:context xmlns:msink="http://schemas.microsoft.com/ink/2010/main" type="inkWord" rotatedBoundingBox="6312,15302 6899,15312 6889,15903 6302,15893"/>
              </emma:interpretation>
              <emma:one-of disjunction-type="recognition" id="oneOf43">
                <emma:interpretation id="interp215" emma:lang="ko-KR" emma:confidence="0">
                  <emma:literal>0</emma:literal>
                </emma:interpretation>
                <emma:interpretation id="interp216" emma:lang="ko-KR" emma:confidence="0">
                  <emma:literal>〇</emma:literal>
                </emma:interpretation>
                <emma:interpretation id="interp217" emma:lang="ko-KR" emma:confidence="0">
                  <emma:literal>o</emma:literal>
                </emma:interpretation>
                <emma:interpretation id="interp218" emma:lang="ko-KR" emma:confidence="0">
                  <emma:literal>O</emma:literal>
                </emma:interpretation>
                <emma:interpretation id="interp21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108488.8239">5511 12935 161,'-44'-18'137,"16"11"-46,7 7-13,-21-12-10,16 24-9,-26-12-7,20 31-4,-28-12-5,23 33-3,-21-17-8,21 25-7,-5-12-10,19 5-1,5-5-7,18-12 1,12-9-4,22-11 1,15-9-1,17-7 0,5-14 2,7-8-2,-3-13 2,-7 1-3,-10-10 4,-14 1-3,-17-8 3,-18-5-3,-11 2 3,-19 0-4,-13 8 1,-7-2-6,-2 16-4,-8 0-15,17 29-29,-16-16-47,31 19-70,19 0-11,0 0-13,0 28-4</inkml:trace>
        </inkml:traceGroup>
        <inkml:traceGroup>
          <inkml:annotationXML>
            <emma:emma xmlns:emma="http://www.w3.org/2003/04/emma" version="1.0">
              <emma:interpretation id="{BA1CB008-A2B4-45F5-8250-6DB6A4E397E1}" emma:medium="tactile" emma:mode="ink">
                <msink:context xmlns:msink="http://schemas.microsoft.com/ink/2010/main" type="inkWord" rotatedBoundingBox="7844,15284 8420,15294 8412,15823 7835,15814"/>
              </emma:interpretation>
              <emma:one-of disjunction-type="recognition" id="oneOf44">
                <emma:interpretation id="interp220" emma:lang="ko-KR" emma:confidence="0">
                  <emma:literal>0</emma:literal>
                </emma:interpretation>
                <emma:interpretation id="interp221" emma:lang="ko-KR" emma:confidence="0">
                  <emma:literal>〇</emma:literal>
                </emma:interpretation>
                <emma:interpretation id="interp222" emma:lang="ko-KR" emma:confidence="0">
                  <emma:literal>O</emma:literal>
                </emma:interpretation>
                <emma:interpretation id="interp223" emma:lang="ko-KR" emma:confidence="0">
                  <emma:literal>ㅇ</emma:literal>
                </emma:interpretation>
                <emma:interpretation id="interp22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09191.9778">6777 12912 91,'0'0'94,"0"0"-1,0-23-10,0 23-13,0 0-7,-12 0-6,-14 2-10,15 28-4,-29-12-5,19 25-3,-21-11-5,15 23 0,-9-17-8,19 12-1,-4-14-5,21-1-1,9-14-6,31-8-1,5-13-2,18 0-2,7-20 1,8-3-1,-2-11 1,-10-1-1,-11-3 4,-12-5-3,-17 0 3,-17-1-2,-9 1 2,-20 2-1,-11 2 0,-5 1-3,-6 5 0,-5 8-4,2 10-3,4 4-7,7 11-13,-3 0-20,37 29-35,-21-21-62,21 16-34,15 1-13,19-2-4</inkml:trace>
        </inkml:traceGroup>
        <inkml:traceGroup>
          <inkml:annotationXML>
            <emma:emma xmlns:emma="http://www.w3.org/2003/04/emma" version="1.0">
              <emma:interpretation id="{B5035510-EAFD-49BD-BC9C-2F2029DC9B85}" emma:medium="tactile" emma:mode="ink">
                <msink:context xmlns:msink="http://schemas.microsoft.com/ink/2010/main" type="inkWord" rotatedBoundingBox="9509,15331 9956,15338 9947,15869 9500,15861"/>
              </emma:interpretation>
              <emma:one-of disjunction-type="recognition" id="oneOf45">
                <emma:interpretation id="interp225" emma:lang="ko-KR" emma:confidence="0">
                  <emma:literal>0</emma:literal>
                </emma:interpretation>
                <emma:interpretation id="interp226" emma:lang="ko-KR" emma:confidence="0">
                  <emma:literal>〇</emma:literal>
                </emma:interpretation>
                <emma:interpretation id="interp227" emma:lang="ko-KR" emma:confidence="0">
                  <emma:literal>O</emma:literal>
                </emma:interpretation>
                <emma:interpretation id="interp228" emma:lang="ko-KR" emma:confidence="0">
                  <emma:literal>o</emma:literal>
                </emma:interpretation>
                <emma:interpretation id="interp22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109817.0245">8490 12964 218,'-34'-9'155,"34"9"-32,-29 0-42,-6 0-20,16 24-16,-19-7-11,16 20-6,-18-6-6,17 17-3,-4-10-6,7 11 0,6-15-6,14 4 3,5-17-2,19-4 2,16-16-1,9-1 0,8-10 2,6-10-1,-5-12 4,-1-4-3,-14-11 3,-5 1-5,-22-4 2,-16 2-3,-13-4 0,-16 6-3,-14 6-3,-6 3-6,-1 8-5,-6 6-11,21 23-19,-20-14-31,41 30-58,-8-6-45,22-10-12,-6 40-9</inkml:trace>
        </inkml:traceGroup>
        <inkml:traceGroup>
          <inkml:annotationXML>
            <emma:emma xmlns:emma="http://www.w3.org/2003/04/emma" version="1.0">
              <emma:interpretation id="{550A9E77-5F9C-480D-A4AB-DB095993E8B1}" emma:medium="tactile" emma:mode="ink">
                <msink:context xmlns:msink="http://schemas.microsoft.com/ink/2010/main" type="inkWord" rotatedBoundingBox="12469,15116 12939,15123 12928,15828 12458,15821"/>
              </emma:interpretation>
              <emma:one-of disjunction-type="recognition" id="oneOf46">
                <emma:interpretation id="interp230" emma:lang="ko-KR" emma:confidence="0">
                  <emma:literal>b</emma:literal>
                </emma:interpretation>
                <emma:interpretation id="interp231" emma:lang="ko-KR" emma:confidence="0">
                  <emma:literal>3</emma:literal>
                </emma:interpretation>
                <emma:interpretation id="interp232" emma:lang="ko-KR" emma:confidence="0">
                  <emma:literal>s</emma:literal>
                </emma:interpretation>
                <emma:interpretation id="interp233" emma:lang="ko-KR" emma:confidence="0">
                  <emma:literal>}</emma:literal>
                </emma:interpretation>
                <emma:interpretation id="interp23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112238.9891">11211 12590 109,'0'-26'90,"0"26"6,0 0-10,0 0-4,6 37-9,-11 7-8,5 28-7,-7-5-10,7 27-3,-7-19-12,7 11-4,-1-20-11,1-6 0,0-19-8,0-5-1,0-21-4,0-15 1,0 0-3,0 0-1,0 0-1,0 0-2,17-20-1,-6-11-3,2 1 0,3-7-4,7 3 3,-2-6-2,11 8 2,-7 3-1,13 7 3,-4 9 1,3 10 3,-2 6 2,1 10-1,-6 17 3,-4 0 1,-4 13 4,-18-9-1,-4 9 5,-12-12-2,-11 1 2,-21-14-3,1 1 1,-14-12-3,2-5-1,-2-2-3,6-2-2,7-10-1,5 4-8,15 1-5,2-5-12,22 12-22,0 0-34,22 7-42,-1-2-52,15 1-7,6 2-7</inkml:trace>
        </inkml:traceGroup>
        <inkml:traceGroup>
          <inkml:annotationXML>
            <emma:emma xmlns:emma="http://www.w3.org/2003/04/emma" version="1.0">
              <emma:interpretation id="{BCE0C657-0BB7-4ED8-819C-7D53EA0F7E44}" emma:medium="tactile" emma:mode="ink">
                <msink:context xmlns:msink="http://schemas.microsoft.com/ink/2010/main" type="inkWord" rotatedBoundingBox="12952,15539 13440,15547 13430,16161 12942,16153"/>
              </emma:interpretation>
              <emma:one-of disjunction-type="recognition" id="oneOf47">
                <emma:interpretation id="interp235" emma:lang="ko-KR" emma:confidence="0">
                  <emma:literal>3</emma:literal>
                </emma:interpretation>
                <emma:interpretation id="interp236" emma:lang="ko-KR" emma:confidence="0">
                  <emma:literal>로</emma:literal>
                </emma:interpretation>
                <emma:interpretation id="interp237" emma:lang="ko-KR" emma:confidence="0">
                  <emma:literal>z</emma:literal>
                </emma:interpretation>
                <emma:interpretation id="interp238" emma:lang="ko-KR" emma:confidence="0">
                  <emma:literal>?</emma:literal>
                </emma:interpretation>
                <emma:interpretation id="interp23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12895.2564">11782 13028 144,'0'0'138,"-22"-2"-25,22 2-37,0 0-13,-18-26-17,18 26-9,10-10-7,13 10-7,-3 0-5,11 0-6,1 3-2,7 16 1,-6-3 0,1 13 4,-11-1-2,-1 6 4,-21-2 0,-1 10 1,-10-16-2,-10 12 0,-16-15-6,7-3 0,-11-6-4,10 0 0,3-11-3,27-3-2,0 0-1,0 0 0,13 4 0,22-1-1,8 3 0,6 2 0,0 11 7,0 2-3,-13 3 9,-13 12-4,-19-10 8,-4 10-6,-32-11 8,-8 1-6,-20-9-2,-3-3-1,-6-8-5,3-6-1,9 0-5,8-1-5,20-4-6,5-9-9,24 14-23,3-22-34,40 22-63,0 0-37,7 0-10,12-1-11</inkml:trace>
        </inkml:traceGroup>
        <inkml:traceGroup>
          <inkml:annotationXML>
            <emma:emma xmlns:emma="http://www.w3.org/2003/04/emma" version="1.0">
              <emma:interpretation id="{80B3B527-AAEA-43BB-8CA2-579E81C4490F}" emma:medium="tactile" emma:mode="ink">
                <msink:context xmlns:msink="http://schemas.microsoft.com/ink/2010/main" type="inkWord" rotatedBoundingBox="13774,15481 14427,15491 14423,15681 13770,15670"/>
              </emma:interpretation>
              <emma:one-of disjunction-type="recognition" id="oneOf48">
                <emma:interpretation id="interp240" emma:lang="ko-KR" emma:confidence="0">
                  <emma:literal>-</emma:literal>
                </emma:interpretation>
                <emma:interpretation id="interp241" emma:lang="ko-KR" emma:confidence="0">
                  <emma:literal>ㅡ</emma:literal>
                </emma:interpretation>
                <emma:interpretation id="interp242" emma:lang="ko-KR" emma:confidence="0">
                  <emma:literal>一</emma:literal>
                </emma:interpretation>
                <emma:interpretation id="interp243" emma:lang="ko-KR" emma:confidence="0">
                  <emma:literal>~</emma:literal>
                </emma:interpretation>
                <emma:interpretation id="interp24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19270.5293">12478 13118 171,'-20'-6'143,"20"6"-52,0 0-21,0 0-16,0 0-4,0 0-7,20-12-6,2 2-5,22 10-4,-4-11-2,19 8-1,-4-9-5,9-5-7,-4 2-2,1-3-3,-5 0 0,-6 0-3,-8 0 0,-7 8-2,-9 1 0,-26 9-4,22-2-7,-22 2-10,0 0-23,-22 7-39,22-7-75,-26 9-16,3-9-8,23 0-2</inkml:trace>
        </inkml:traceGroup>
        <inkml:traceGroup>
          <inkml:annotationXML>
            <emma:emma xmlns:emma="http://www.w3.org/2003/04/emma" version="1.0">
              <emma:interpretation id="{F0244D81-C226-418E-80B8-EB48DBA5244A}" emma:medium="tactile" emma:mode="ink">
                <msink:context xmlns:msink="http://schemas.microsoft.com/ink/2010/main" type="inkWord" rotatedBoundingBox="14528,15166 14993,15174 14980,15955 14515,15947"/>
              </emma:interpretation>
              <emma:one-of disjunction-type="recognition" id="oneOf49">
                <emma:interpretation id="interp245" emma:lang="ko-KR" emma:confidence="0">
                  <emma:literal>b</emma:literal>
                </emma:interpretation>
                <emma:interpretation id="interp246" emma:lang="ko-KR" emma:confidence="0">
                  <emma:literal>S</emma:literal>
                </emma:interpretation>
                <emma:interpretation id="interp247" emma:lang="ko-KR" emma:confidence="0">
                  <emma:literal>3</emma:literal>
                </emma:interpretation>
                <emma:interpretation id="interp248" emma:lang="ko-KR" emma:confidence="0">
                  <emma:literal>s</emma:literal>
                </emma:interpretation>
                <emma:interpretation id="interp24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119786.1669">13353 12616 135,'0'0'154,"0"0"-2,0 23-55,2 29-34,-9-3-14,7 27-3,-9-9-10,9 14-2,-12-12-11,10 3-3,-5-22-9,2-5 1,-3-17-3,8-8-1,0-20-3,0 0-1,0-15-2,8-4-2,9-8 0,6 2-2,6-1 1,6 2-3,7 11 3,1 4-1,3 9 3,-2 9 1,-8 11 1,-9 11 5,-14-1 0,-10 4 4,-17-5-1,-14 8 2,-18-17-2,-7 4 0,-10-10-4,4 0-1,-2-7-5,10 0-6,14 0-3,4-7-13,33 0-11,-23 7-35,41 8-41,-18-15-61,52 0-8,-7 0-14</inkml:trace>
        </inkml:traceGroup>
        <inkml:traceGroup>
          <inkml:annotationXML>
            <emma:emma xmlns:emma="http://www.w3.org/2003/04/emma" version="1.0">
              <emma:interpretation id="{3320FA32-B8ED-4121-8A8B-82036E6CF069}" emma:medium="tactile" emma:mode="ink">
                <msink:context xmlns:msink="http://schemas.microsoft.com/ink/2010/main" type="inkWord" rotatedBoundingBox="15177,15625 15591,15632 15583,16092 15170,16085"/>
              </emma:interpretation>
              <emma:one-of disjunction-type="recognition" id="oneOf50">
                <emma:interpretation id="interp250" emma:lang="ko-KR" emma:confidence="0">
                  <emma:literal>2</emma:literal>
                </emma:interpretation>
                <emma:interpretation id="interp251" emma:lang="ko-KR" emma:confidence="0">
                  <emma:literal>고</emma:literal>
                </emma:interpretation>
                <emma:interpretation id="interp252" emma:lang="ko-KR" emma:confidence="0">
                  <emma:literal>그</emma:literal>
                </emma:interpretation>
                <emma:interpretation id="interp253" emma:lang="ko-KR" emma:confidence="0">
                  <emma:literal>긴</emma:literal>
                </emma:interpretation>
                <emma:interpretation id="interp254" emma:lang="ko-KR" emma:confidence="0">
                  <emma:literal>즈</emma:literal>
                </emma:interpretation>
              </emma:one-of>
            </emma:emma>
          </inkml:annotationXML>
          <inkml:trace contextRef="#ctx0" brushRef="#br1" timeOffset="120239.3174">13863 13219 49,'0'-32'138,"0"32"-14,12-25-32,-12 5-10,0 20-8,-5-24-16,5 24-12,0-19-10,0 19-7,19-17-11,-3 11-8,8 5-2,2 1 0,6 0-2,-1 15 4,-4 2-1,-1 12 2,-12 0-2,-6 12 2,-8 2 4,-5 0-4,-19-7 4,5 3-5,-10-10 5,12 3-7,-4-15 7,11 5-7,10-22 0,0 28-1,20-21-2,10 1 0,5-2-1,6-1 0,1-1-3,-5-3-4,1 3-9,-15-4-27,12 9-84,-35-9-57,0 0-7,0 0-13,2-18-6</inkml:trace>
        </inkml:traceGroup>
        <inkml:traceGroup>
          <inkml:annotationXML>
            <emma:emma xmlns:emma="http://www.w3.org/2003/04/emma" version="1.0">
              <emma:interpretation id="{273EA8A6-A5A0-4B9E-81D1-81EACE0F1837}" emma:medium="tactile" emma:mode="ink">
                <msink:context xmlns:msink="http://schemas.microsoft.com/ink/2010/main" type="inkWord" rotatedBoundingBox="15837,15667 16314,15675 16313,15714 15836,15706"/>
              </emma:interpretation>
              <emma:one-of disjunction-type="recognition" id="oneOf51">
                <emma:interpretation id="interp255" emma:lang="ko-KR" emma:confidence="0">
                  <emma:literal>-</emma:literal>
                </emma:interpretation>
                <emma:interpretation id="interp256" emma:lang="ko-KR" emma:confidence="0">
                  <emma:literal>ㅡ</emma:literal>
                </emma:interpretation>
                <emma:interpretation id="interp257" emma:lang="ko-KR" emma:confidence="0">
                  <emma:literal>一</emma:literal>
                </emma:interpretation>
                <emma:interpretation id="interp258" emma:lang="ko-KR" emma:confidence="0">
                  <emma:literal>~</emma:literal>
                </emma:interpretation>
                <emma:interpretation id="interp259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120801.8336">14624 13155 232,'-33'-13'169,"12"7"-14,21 6-62,-46-8-30,46 8-18,0 0-9,0 0-9,11 0-4,26 5-4,1-5-4,16 0 0,-4 0-3,10 0-3,-9-3-3,-2 3-5,-8 0-4,-13-2-6,-2 2-8,-26 0-17,32 8-35,-32-8-63,0 0-35,0 0-17,0-14-1</inkml:trace>
        </inkml:traceGroup>
        <inkml:traceGroup>
          <inkml:annotationXML>
            <emma:emma xmlns:emma="http://www.w3.org/2003/04/emma" version="1.0">
              <emma:interpretation id="{AB3CEA6E-8FF6-4346-A7D1-4AC5BE79B032}" emma:medium="tactile" emma:mode="ink">
                <msink:context xmlns:msink="http://schemas.microsoft.com/ink/2010/main" type="inkWord" rotatedBoundingBox="16425,15237 16932,15246 16920,15968 16413,15959"/>
              </emma:interpretation>
              <emma:one-of disjunction-type="recognition" id="oneOf52">
                <emma:interpretation id="interp260" emma:lang="ko-KR" emma:confidence="0">
                  <emma:literal>b</emma:literal>
                </emma:interpretation>
                <emma:interpretation id="interp261" emma:lang="ko-KR" emma:confidence="0">
                  <emma:literal>S</emma:literal>
                </emma:interpretation>
                <emma:interpretation id="interp262" emma:lang="ko-KR" emma:confidence="0">
                  <emma:literal>3</emma:literal>
                </emma:interpretation>
                <emma:interpretation id="interp263" emma:lang="ko-KR" emma:confidence="0">
                  <emma:literal>s</emma:literal>
                </emma:interpretation>
                <emma:interpretation id="interp26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21317.4946">15296 12712 166,'0'-24'152,"0"24"1,0 21-59,-12-4-34,12 34-6,-14-7-11,14 26-3,-20-14-7,20 18-4,-14-16-9,12 5-4,-5-23-7,7-3 0,-2-14-4,2-23-1,0 0-1,11 0-1,-11 0-1,35-28-2,-10 7 1,-1-1-2,6 1 1,3 1 0,3 9 0,-1 6 1,2 5 2,0 14 3,-7 1 1,-2 15 3,-13 3-1,-6 4 4,-9 0-1,-15 6 0,-17-14 3,-10 4-7,-10-17 0,-1-7 0,-10-9-3,6 0-1,5-1-3,7-16-2,8 5-11,5-11 0,32 23-14,-28-22-17,41 31-26,-13-9-42,29 0-39,-5 0-37,9 0 4,7 5-5</inkml:trace>
        </inkml:traceGroup>
        <inkml:traceGroup>
          <inkml:annotationXML>
            <emma:emma xmlns:emma="http://www.w3.org/2003/04/emma" version="1.0">
              <emma:interpretation id="{E0AD1ACF-F5B4-45E3-A67C-4618802381F8}" emma:medium="tactile" emma:mode="ink">
                <msink:context xmlns:msink="http://schemas.microsoft.com/ink/2010/main" type="inkWord" rotatedBoundingBox="17279,15780 17405,15782 17399,16106 17273,16103"/>
              </emma:interpretation>
              <emma:one-of disjunction-type="recognition" id="oneOf53">
                <emma:interpretation id="interp265" emma:lang="ko-KR" emma:confidence="0">
                  <emma:literal>.</emma:literal>
                </emma:interpretation>
                <emma:interpretation id="interp266" emma:lang="ko-KR" emma:confidence="0">
                  <emma:literal>1</emma:literal>
                </emma:interpretation>
                <emma:interpretation id="interp267" emma:lang="ko-KR" emma:confidence="0">
                  <emma:literal>I</emma:literal>
                </emma:interpretation>
                <emma:interpretation id="interp268" emma:lang="ko-KR" emma:confidence="0">
                  <emma:literal>」</emma:literal>
                </emma:interpretation>
                <emma:interpretation id="interp269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121583.1219">15966 13228 366,'17'0'169,"-17"0"-2,-4 21-84,8 24-32,-4-11-17,8 18-13,-3-15 0,10 5-10,-3-9 0,4-8-12,-1-3-5,-15-22-10,32 14-29,-32-14-65,0-18-66,0-3-3,2-11-23,-2-6 8</inkml:trace>
        </inkml:traceGroup>
      </inkml:traceGroup>
    </inkml:traceGroup>
    <inkml:traceGroup>
      <inkml:annotationXML>
        <emma:emma xmlns:emma="http://www.w3.org/2003/04/emma" version="1.0">
          <emma:interpretation id="{4137221C-D17A-4313-9350-FA395C4CCB62}" emma:medium="tactile" emma:mode="ink">
            <msink:context xmlns:msink="http://schemas.microsoft.com/ink/2010/main" type="paragraph" rotatedBoundingBox="7457,15906 23107,15825 23120,18306 7470,1838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D275640-5292-4CE0-B4DB-0BC27EA850A1}" emma:medium="tactile" emma:mode="ink">
              <msink:context xmlns:msink="http://schemas.microsoft.com/ink/2010/main" type="line" rotatedBoundingBox="7457,15906 23107,15825 23120,18306 7470,18386">
                <msink:destinationLink direction="with" ref="{A174A238-865F-4221-96D5-96F7C6F53FC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7F23723-D6FF-44C1-8EA7-042578AE1D16}" emma:medium="tactile" emma:mode="ink">
                <msink:context xmlns:msink="http://schemas.microsoft.com/ink/2010/main" type="inkWord" rotatedBoundingBox="7495,16616 9219,16717 9177,17440 7453,17340"/>
              </emma:interpretation>
              <emma:one-of disjunction-type="recognition" id="oneOf54">
                <emma:interpretation id="interp270" emma:lang="ko-KR" emma:confidence="0">
                  <emma:literal>때</emma:literal>
                </emma:interpretation>
                <emma:interpretation id="interp271" emma:lang="ko-KR" emma:confidence="0">
                  <emma:literal>따</emma:literal>
                </emma:interpretation>
                <emma:interpretation id="interp272" emma:lang="ko-KR" emma:confidence="0">
                  <emma:literal>페</emma:literal>
                </emma:interpretation>
                <emma:interpretation id="interp273" emma:lang="ko-KR" emma:confidence="0">
                  <emma:literal>떼</emma:literal>
                </emma:interpretation>
                <emma:interpretation id="interp274" emma:lang="ko-KR" emma:confidence="0">
                  <emma:literal>야</emma:literal>
                </emma:interpretation>
              </emma:one-of>
            </emma:emma>
          </inkml:annotationXML>
          <inkml:trace contextRef="#ctx0" brushRef="#br2" timeOffset="137724.3971">6489 14213 30,'-6'-18'101,"6"18"-52,0-18-1,0 18-11,-2-27-3,2 27-5,-11-27-1,11 27-5,-17-24-1,17 24-8,-20-15-1,20 15-4,-26-7-1,26 7 0,-30 3 3,8 8 5,4 11 8,-13-1 3,10 20 8,-15-7 4,16 28-4,-15-10 2,21 25-7,-7-13-3,19 11-10,-4-9 0,8 2-10,16-16-2,11-14 0,13-13-1,8-17 0,7-8 0,6-22-3,3-7-2,1-14-3,-1-5 1,-9-4-5,-1 3-4,-14-2 3,1 3-5,-10 5 7,-6 12-3,-10-2 9,2 11-8,-19 22 8,9-18 0,-9 18 2,0 16 4,-6 11-5,3 5 8,-4 11-4,3 4 6,4 6-5,3 1 7,12 3-6,1-11 0,11-1 0,-4-12-2,9-5 2,-2-20-3,3-8 1,-11-7 0,1-19-1,-8-10-1,-4-9-2,-3-1 0,-8-3-3,-5-2-5,-9 5 5,-1 3-7,0 3 7,-1 8-5,2 0 4,8 7-7,-1 0 5,7 7 1,1-5-2,-1 23 1,34-29 0,-10 20 2,3 8 2,2 1 3,4 7 4,1 16 2,-2 11 5,1 3 6,-4 21-1,-8-5 4,5 12-6,-9-8 3,2 6-5,-10-13 2,3-7-8,-4-11-2,-2-12-1,-6-20-2,0 0-3,25-16-6,-15-20-6,12-7-4,-8-15-1,9 3-4,-3-6 3,9 5-3,-6 1 8,9 9 5,-3 10 12,-1 7 4,1 22 8,-8 2 4,9 17 4,-18 10 4,8 26-5,-17-5 1,8 16-7,-11-5 0,3 6-7,-3-12-3,0-7-16,6-3-23,-6-38-52,0 0-76,0 0-19,26-7-12,-17-24-11</inkml:trace>
        </inkml:traceGroup>
        <inkml:traceGroup>
          <inkml:annotationXML>
            <emma:emma xmlns:emma="http://www.w3.org/2003/04/emma" version="1.0">
              <emma:interpretation id="{18DE10DF-88F4-4595-BEB3-C710B0CEC7C9}" emma:medium="tactile" emma:mode="ink">
                <msink:context xmlns:msink="http://schemas.microsoft.com/ink/2010/main" type="inkWord" rotatedBoundingBox="9337,17311 9907,16205 10502,16511 9932,17617"/>
              </emma:interpretation>
              <emma:one-of disjunction-type="recognition" id="oneOf55">
                <emma:interpretation id="interp275" emma:lang="ko-KR" emma:confidence="0">
                  <emma:literal>d</emma:literal>
                </emma:interpretation>
                <emma:interpretation id="interp276" emma:lang="ko-KR" emma:confidence="0">
                  <emma:literal>이</emma:literal>
                </emma:interpretation>
                <emma:interpretation id="interp277" emma:lang="ko-KR" emma:confidence="0">
                  <emma:literal>너</emma:literal>
                </emma:interpretation>
                <emma:interpretation id="interp278" emma:lang="ko-KR" emma:confidence="0">
                  <emma:literal>어</emma:literal>
                </emma:interpretation>
                <emma:interpretation id="interp279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138505.6849">8521 14466 131,'0'0'127,"0"0"-52,0-16-18,0 16-13,-2-25-10,2 25-4,-18-29-6,18 29 6,-25-32-8,25 32 4,-48-21-5,29 21 9,-24 0-4,13 15 4,-20 7 2,10 21-8,-11-2 6,17 18-8,-7-9 1,16 11-10,4-11 0,15-3-6,6-12-3,14-13 0,13-14-2,10-8 1,8-22-1,7-11-3,6-12 1,-3-12-4,2-10-5,-6-12 1,-1 4-3,-10-14 0,-3 5-2,-11-11 3,-4 8 0,-8-1 2,-5 11 6,-5 2-3,-4 20 5,0 5 0,0 21 4,0 29 2,0 0 2,-20 30 4,8 27 1,11 28 4,-7 4-5,8 20 3,0-2-1,8 7-3,1-14-2,9-8-6,2-23-5,-5-14-13,13-5-16,-28-50-36,43 42-69,-21-42-35,-2 0-16,-5-18-6</inkml:trace>
        </inkml:traceGroup>
        <inkml:traceGroup>
          <inkml:annotationXML>
            <emma:emma xmlns:emma="http://www.w3.org/2003/04/emma" version="1.0">
              <emma:interpretation id="{0AD70477-33DC-4737-A1F9-4A7E31128403}" emma:medium="tactile" emma:mode="ink">
                <msink:context xmlns:msink="http://schemas.microsoft.com/ink/2010/main" type="inkWord" rotatedBoundingBox="10319,16445 10422,17261 10296,17277 10193,16461"/>
              </emma:interpretation>
              <emma:one-of disjunction-type="recognition" id="oneOf56">
                <emma:interpretation id="interp280" emma:lang="ko-KR" emma:confidence="0">
                  <emma:literal>i</emma:literal>
                </emma:interpretation>
                <emma:interpretation id="interp281" emma:lang="ko-KR" emma:confidence="0">
                  <emma:literal>ⅰ</emma:literal>
                </emma:interpretation>
                <emma:interpretation id="interp282" emma:lang="ko-KR" emma:confidence="0">
                  <emma:literal>÷</emma:literal>
                </emma:interpretation>
                <emma:interpretation id="interp283" emma:lang="ko-KR" emma:confidence="0">
                  <emma:literal>‘</emma:literal>
                </emma:interpretation>
                <emma:interpretation id="interp284" emma:lang="ko-KR" emma:confidence="0">
                  <emma:literal>」</emma:literal>
                </emma:interpretation>
              </emma:one-of>
            </emma:emma>
          </inkml:annotationXML>
          <inkml:trace contextRef="#ctx0" brushRef="#br2" timeOffset="138740.0661">8979 14429 231,'0'0'171,"0"21"-10,0 16-65,-15-17-30,17 20-18,-2-10-15,4 9-11,2-10-10,8-1-10,8-5-20,-22-23-31,38 17-68,-13-17-44,-15-17-17,9-12-4</inkml:trace>
          <inkml:trace contextRef="#ctx0" brushRef="#br2" timeOffset="138896.324">8941 13903 312,'-20'0'114,"20"0"-79,9 29-104,-9-29-55,22 41-16</inkml:trace>
        </inkml:traceGroup>
        <inkml:traceGroup>
          <inkml:annotationXML>
            <emma:emma xmlns:emma="http://www.w3.org/2003/04/emma" version="1.0">
              <emma:interpretation id="{883158AD-349D-41CA-8329-0B7B1C9E9013}" emma:medium="tactile" emma:mode="ink">
                <msink:context xmlns:msink="http://schemas.microsoft.com/ink/2010/main" type="inkWord" rotatedBoundingBox="10879,16329 11000,17269 10571,17324 10451,16384"/>
              </emma:interpretation>
              <emma:one-of disjunction-type="recognition" id="oneOf57">
                <emma:interpretation id="interp285" emma:lang="ko-KR" emma:confidence="0">
                  <emma:literal>t</emma:literal>
                </emma:interpretation>
                <emma:interpretation id="interp286" emma:lang="ko-KR" emma:confidence="0">
                  <emma:literal>」</emma:literal>
                </emma:interpretation>
                <emma:interpretation id="interp287" emma:lang="ko-KR" emma:confidence="0">
                  <emma:literal>Ⅱ</emma:literal>
                </emma:interpretation>
                <emma:interpretation id="interp288" emma:lang="ko-KR" emma:confidence="0">
                  <emma:literal>k</emma:literal>
                </emma:interpretation>
                <emma:interpretation id="interp289" emma:lang="ko-KR" emma:confidence="0">
                  <emma:literal>+</emma:literal>
                </emma:interpretation>
              </emma:one-of>
            </emma:emma>
          </inkml:annotationXML>
          <inkml:trace contextRef="#ctx0" brushRef="#br2" timeOffset="139193.2176">9492 13786 184,'-2'55'171,"-11"-5"-2,-7 7-73,20 37-20,-20-9-13,20 22-14,-2-12-15,8 9-14,4-18-9,8-12-13,5-13-11,-8-27-28,25 9-42,-40-43-60,25 0-31,-7-14-7,-16-26-11</inkml:trace>
          <inkml:trace contextRef="#ctx0" brushRef="#br2" timeOffset="139411.9913">9217 14286 429,'-20'5'177,"20"-5"-17,26 4-99,-9-6-25,29 2-13,-1 0-12,9 0-13,10 2-32,-26-4-79,10 2-48,-7 0-20,-7 0-12,-11 0-7</inkml:trace>
        </inkml:traceGroup>
        <inkml:traceGroup>
          <inkml:annotationXML>
            <emma:emma xmlns:emma="http://www.w3.org/2003/04/emma" version="1.0">
              <emma:interpretation id="{AC7707C2-171D-4CD6-9235-DE9AAB99528D}" emma:medium="tactile" emma:mode="ink">
                <msink:context xmlns:msink="http://schemas.microsoft.com/ink/2010/main" type="inkWord" rotatedBoundingBox="11149,17197 11178,16508 11242,16510 11214,17199"/>
              </emma:interpretation>
              <emma:one-of disjunction-type="recognition" id="oneOf58">
                <emma:interpretation id="interp290" emma:lang="ko-KR" emma:confidence="0">
                  <emma:literal>i</emma:literal>
                </emma:interpretation>
                <emma:interpretation id="interp291" emma:lang="ko-KR" emma:confidence="0">
                  <emma:literal>"</emma:literal>
                </emma:interpretation>
                <emma:interpretation id="interp292" emma:lang="ko-KR" emma:confidence="0">
                  <emma:literal>ⅰ</emma:literal>
                </emma:interpretation>
                <emma:interpretation id="interp293" emma:lang="ko-KR" emma:confidence="0">
                  <emma:literal>‘</emma:literal>
                </emma:interpretation>
                <emma:interpretation id="interp294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139974.5071">9903 14332 197,'0'0'154,"-18"-3"-12,-2-6-57,20 25-11,-14-8-11,14 30-14,-1-13-4,2 18-19,-1-7-2,6 3-14,-6-5 2,8-6-13,-7-4-9,-1-24-13,13 35-33,-13-35-53,0 0-51,-5-16-21,4-4-8</inkml:trace>
          <inkml:trace contextRef="#ctx0" brushRef="#br2" timeOffset="140146.3903">9928 13991 393,'-20'-11'154,"-3"-10"-15,3 17-123,20 4-44,0 0-67,0 29-58,0-29-10,23 43-11</inkml:trace>
        </inkml:traceGroup>
        <inkml:traceGroup>
          <inkml:annotationXML>
            <emma:emma xmlns:emma="http://www.w3.org/2003/04/emma" version="1.0">
              <emma:interpretation id="{FEF9336A-D31B-4CCE-9E00-C133F0B53FEF}" emma:medium="tactile" emma:mode="ink">
                <msink:context xmlns:msink="http://schemas.microsoft.com/ink/2010/main" type="inkWord" rotatedBoundingBox="11451,16852 12482,16733 12539,17223 11507,17342"/>
              </emma:interpretation>
              <emma:one-of disjunction-type="recognition" id="oneOf59">
                <emma:interpretation id="interp295" emma:lang="ko-KR" emma:confidence="0">
                  <emma:literal>m</emma:literal>
                </emma:interpretation>
                <emma:interpretation id="interp296" emma:lang="ko-KR" emma:confidence="0">
                  <emma:literal>어</emma:literal>
                </emma:interpretation>
                <emma:interpretation id="interp297" emma:lang="ko-KR" emma:confidence="0">
                  <emma:literal>애</emma:literal>
                </emma:interpretation>
                <emma:interpretation id="interp298" emma:lang="ko-KR" emma:confidence="0">
                  <emma:literal>에</emma:literal>
                </emma:interpretation>
                <emma:interpretation id="interp299" emma:lang="ko-KR" emma:confidence="0">
                  <emma:literal>네</emma:literal>
                </emma:interpretation>
              </emma:one-of>
            </emma:emma>
          </inkml:annotationXML>
          <inkml:trace contextRef="#ctx0" brushRef="#br2" timeOffset="140880.7897">10542 14271 160,'-42'-7'161,"16"7"-10,-3 7-50,-28-7-33,28 29-12,-28-9-8,28 28-13,-19-9-2,27 26-13,0-12-1,16 9-11,5-4 2,17-11-8,12-12-2,6-9 2,10-13-2,2-13 1,2-11-2,-6-19-5,0-3-1,-9-13-3,-3 3-1,-13-7-1,-1 6-5,-12-1 7,4 10-6,-4-1 11,2 7-4,-1 8 7,4-2-4,5 7 9,3 5-2,4 4 2,-2 3 3,1 8 4,-21-4 7,36 43-8,-30-8 8,4 16-7,-10-2 6,5 10-7,-5-5 2,0-1-7,-5-13-1,2-7 1,3-33-3,-4 20-1,4-20-4,0-31-4,12-2-2,-3-16-1,13-2-5,-2-6 7,13 8-3,-2 3 10,9 5 1,-3 14 12,-2 8-1,7 19 8,-13 0 0,6 23-2,-15 0 3,8 15-9,-19-3 2,5 5-9,-7 0-4,-4-9-19,13 6-27,-16-37-67,0 18-59,0-18-8,0 0-19,6-18 5</inkml:trace>
        </inkml:traceGroup>
        <inkml:traceGroup>
          <inkml:annotationXML>
            <emma:emma xmlns:emma="http://www.w3.org/2003/04/emma" version="1.0">
              <emma:interpretation id="{F9D5BAEE-D707-4B0B-8192-A78B448BA8CE}" emma:medium="tactile" emma:mode="ink">
                <msink:context xmlns:msink="http://schemas.microsoft.com/ink/2010/main" type="inkWord" rotatedBoundingBox="13079,16427 14681,16419 14687,17555 13084,17563"/>
              </emma:interpretation>
              <emma:one-of disjunction-type="recognition" id="oneOf60">
                <emma:interpretation id="interp300" emma:lang="ko-KR" emma:confidence="0">
                  <emma:literal>대</emma:literal>
                </emma:interpretation>
                <emma:interpretation id="interp301" emma:lang="ko-KR" emma:confidence="0">
                  <emma:literal>와</emma:literal>
                </emma:interpretation>
                <emma:interpretation id="interp302" emma:lang="ko-KR" emma:confidence="0">
                  <emma:literal>해</emma:literal>
                </emma:interpretation>
                <emma:interpretation id="interp303" emma:lang="ko-KR" emma:confidence="0">
                  <emma:literal>때</emma:literal>
                </emma:interpretation>
                <emma:interpretation id="interp304" emma:lang="ko-KR" emma:confidence="0">
                  <emma:literal>如</emma:literal>
                </emma:interpretation>
              </emma:one-of>
            </emma:emma>
          </inkml:annotationXML>
          <inkml:trace contextRef="#ctx0" brushRef="#br2" timeOffset="143099.6302">11802 14447 219,'0'0'165,"-33"-6"-9,33 6-74,0 0-27,0 0-13,22-11-12,4 3-13,15 8-3,4-7-8,15 4 3,-2-5-11,5 2 6,-3 1-8,1 2 5,-4-4-1,-2 3 1,-6 2-1,-12 0-2,0-1 1,-5 0-1,-10-1 1,-22 4 0,27 0 6,-27 0-6,0 14 6,-9 8-6,-11 4 8,0 10-6,-7 5 6,5 5-4,-4-1-1,11 2 0,2-10 0,10-2 2,3-11-2,3-5 0,20-11 0,7-8-2,6-5 0,1-12 0,2 2-1,-4-6 0,-3-1-1,-10-6-1,-9 7-1,-13-1 0,0-2-1,-9-3 2,-9 0-1,-5-2 0,3-2-5,1-4 7,1 6-5,4-4 8,2 4-5,3 5 5,1-1-5,2 7 6,1-2-1,5 20 0,-3-29 0,3 29-1,0-23 1,0 23-2,9-14 2,-9 14-1,28-15 0,-28 15 0,38-10 0,-19 6 1,2 4-1,4 0 1,-4 0 0,1 4-1,-1 1 1,-4 0-1,-17-5 1,31 10-1,-31-10 2,23 12-2,-23-12 0,21 16 1,-21-16-1,23 25 1,-23-25-2,26 29 2,-16-6-2,0-2 4,-2 8 2,0 7-5,-8 1 5,0 4-5,0-1 6,0 1-5,-6-7 6,-2-3-8,0-11 3,2-2 0,6-18 1,0 0-1,-23 12 1,23-12-1,0 0-1,-20 0 1,20 0-1,-20-7 1,20 7-1,-15-8-1,15 8 1,0 0 0,-19-20-1,19 20 0,0-38 0,5 10 0,9-8-6,3-8 6,7-2-5,5-7 5,2 2-5,3-1 6,3 7-5,1 4 5,-1 14 1,-2 5-1,-6 17 2,-1 5-1,-8 15 1,-5 13 1,-9 6-4,-6 9 5,-4 0 1,-12 4-4,-3-4 4,-4-4-5,-7-7 5,-2-6-6,1-11 7,-2-1-7,5-14 2,5 0 0,2 0-1,21 0 0,-27 0 0,27 0 0,0 0 0,27 7 1,-4 0-1,12 8 2,6 0-1,10 4 2,1 4-2,2-5-1,3 7-9,-10-16-17,15 26-56,-21-14-87,-16-11-7,-25-10-16,18 11-4</inkml:trace>
          <inkml:trace contextRef="#ctx0" brushRef="#br2" timeOffset="141787.0649">12228 14073 109,'26'-6'130,"-24"-16"-28,2 2-35,-4 20-14,2-30-10,-2 30-5,0-31-7,0 31-6,-15-35-5,15 35-6,-28-27-3,8 15-3,-1 3-1,-2 6 0,-5-2-1,2 10 3,-5 5 3,5 23 5,-2-1-1,15 25 2,-4-7-3,12 24 6,4-2-4,7 15-5,9-5-1,8 1-5,3-8 2,2 0-2,-5-4 1,3 0-5,-12-12 0,-2-8 3,-9-7-6,-3-8-1,0-4-11,0-32-13,-6 37-21,-14-44-31,20 7-58,-8-21-37,-1-13-7,4 3 1</inkml:trace>
        </inkml:traceGroup>
        <inkml:traceGroup>
          <inkml:annotationXML>
            <emma:emma xmlns:emma="http://www.w3.org/2003/04/emma" version="1.0">
              <emma:interpretation id="{EE4038AD-D6C4-4F9B-BBD8-22352226236F}" emma:medium="tactile" emma:mode="ink">
                <msink:context xmlns:msink="http://schemas.microsoft.com/ink/2010/main" type="inkWord" rotatedBoundingBox="15297,16164 21006,16134 21017,18316 15308,18346"/>
              </emma:interpretation>
              <emma:one-of disjunction-type="recognition" id="oneOf61">
                <emma:interpretation id="interp305" emma:lang="ko-KR" emma:confidence="0">
                  <emma:literal>s</emma:literal>
                </emma:interpretation>
                <emma:interpretation id="interp306" emma:lang="ko-KR" emma:confidence="0">
                  <emma:literal>S</emma:literal>
                </emma:interpretation>
                <emma:interpretation id="interp307" emma:lang="ko-KR" emma:confidence="0">
                  <emma:literal>’</emma:literal>
                </emma:interpretation>
                <emma:interpretation id="interp308" emma:lang="ko-KR" emma:confidence="0">
                  <emma:literal>'</emma:literal>
                </emma:interpretation>
                <emma:interpretation id="interp30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143880.9013">14326 14167 37,'0'-18'127,"15"18"-2,-15 0-53,0 0-13,0 0-3,0-24-7,0 24-1,-9-1-6,9 1-8,-34-7-4,14 7-7,-12 0-6,-2 3-2,-9-3 0,7 14-1,-9-9 1,13 15 0,-2-7-2,16 12-1,9-11-2,9 15-2,21-1-6,13 1 2,9 5 2,6 4-3,0-3 7,2 8-4,-10-6 7,-4 12-5,-19-12 8,-2 10-5,-16-13-1,-16 1 1,-13-7-3,-6-4 0,-13-10-3,1-3-1,1-11-4,1 0-4,10-6-6,3-9-9,32 15-12,-31-34-24,43 34-38,-12-19-43,22 4-48,7 5-7,2-11 3</inkml:trace>
        </inkml:traceGroup>
        <inkml:traceGroup>
          <inkml:annotationXML>
            <emma:emma xmlns:emma="http://www.w3.org/2003/04/emma" version="1.0">
              <emma:interpretation id="{432FFC5E-A5A3-4B18-9BC6-06C088DB504A}" emma:medium="tactile" emma:mode="ink">
                <msink:context xmlns:msink="http://schemas.microsoft.com/ink/2010/main" type="inkWord" rotatedBoundingBox="15840,17097 15990,16823 16213,16944 16063,17219"/>
              </emma:interpretation>
              <emma:one-of disjunction-type="recognition" id="oneOf62">
                <emma:interpretation id="interp310" emma:lang="ko-KR" emma:confidence="0">
                  <emma:literal>o</emma:literal>
                </emma:interpretation>
                <emma:interpretation id="interp311" emma:lang="ko-KR" emma:confidence="0">
                  <emma:literal>0</emma:literal>
                </emma:interpretation>
                <emma:interpretation id="interp312" emma:lang="ko-KR" emma:confidence="0">
                  <emma:literal>°</emma:literal>
                </emma:interpretation>
                <emma:interpretation id="interp313" emma:lang="ko-KR" emma:confidence="0">
                  <emma:literal>O</emma:literal>
                </emma:interpretation>
                <emma:interpretation id="interp314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144193.4176">14734 14441 203,'0'15'158,"-27"5"-4,-3-3-79,17 21-19,-15-19-11,26 15-11,2-34-11,8 23-3,15-23-7,19-8 2,-6-21-1,10 3 1,-15-11-6,3 6 5,-26-4-7,-8 14 2,-13 5-13,-19 5-6,0 15-29,-19-4-49,11-118-80,19 118-6,21 0-14,0 0 1</inkml:trace>
        </inkml:traceGroup>
        <inkml:traceGroup>
          <inkml:annotationXML>
            <emma:emma xmlns:emma="http://www.w3.org/2003/04/emma" version="1.0">
              <emma:interpretation id="{952C6418-74DC-4A9C-849C-1DE25ED64F2C}" emma:medium="tactile" emma:mode="ink">
                <msink:context xmlns:msink="http://schemas.microsoft.com/ink/2010/main" type="inkWord" rotatedBoundingBox="15990,17146 16329,16202 17123,16487 16784,17431"/>
              </emma:interpretation>
              <emma:one-of disjunction-type="recognition" id="oneOf63">
                <emma:interpretation id="interp315" emma:lang="ko-KR" emma:confidence="0">
                  <emma:literal>『</emma:literal>
                </emma:interpretation>
                <emma:interpretation id="interp316" emma:lang="ko-KR" emma:confidence="0">
                  <emma:literal>게</emma:literal>
                </emma:interpretation>
                <emma:interpretation id="interp317" emma:lang="ko-KR" emma:confidence="0">
                  <emma:literal>"</emma:literal>
                </emma:interpretation>
                <emma:interpretation id="interp318" emma:lang="ko-KR" emma:confidence="0">
                  <emma:literal>!</emma:literal>
                </emma:interpretation>
                <emma:interpretation id="interp319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144943.4478">15145 13945 131,'17'8'155,"-14"20"9,-3 7-68,20 37-17,-20-11-8,14 44-12,-14-28-4,16 32-15,-12-29-8,11 7-10,-7-24-4,7-5-8,-7-23-2,4-8-1,-12-27-2,0 0 0,0 0-3,0 0-1,8-19 0,-8 19-2,0-28-1,0 28-4,0-21-1,0 21-1,0 0 1,0 0 0,0 0 0,-20 6 1,20-6 2,0 0 2,-18 22 2,18-22 0,0 0 0,0 0-1,-19 15 1,19-15 1,0 0-1,0 0 2,0 0 0,0 0 1,0 0 0,13 0 0,-13 0 1,0 0 0,20-27-1,-20 27-2,15-39 1,-7 10 0,4-5-5,2-12 4,3-11-3,2 0 5,8-7-4,-1-1 4,6 6-5,2 0 4,2 4 1,1 10-3,0 4 1,-3 9-2,-5 5 2,2 0-3,-7 6 2,-2-1-3,-2 10-4,-20 12-4,30-18-4,-30 18-9,25-2-16,-25 2-25,0 0-43,6 18-61,-6-18-5,0 29-8</inkml:trace>
          <inkml:trace contextRef="#ctx0" brushRef="#br2" timeOffset="145755.9889">14937 13947 135,'0'0'83,"7"-38"-4,0 10-7,2 6-7,-9-10-7,0 32-6,7-40-2,-7 40-2,0 0-1,11 56-4,-17-9-6,6 35 1,-11 2-6,11 21-6,-9-5-1,9 8-6,-9-21-2,6-10-7,0-20-1,3-11-6,0-18-1,0-7-1,0-21-3,0 0-2,23 10-8,-23-10-10,23 0-24,-23-16-43,18 14-80,-18 2-9,22-13-16,-22 13-1</inkml:trace>
        </inkml:traceGroup>
        <inkml:traceGroup>
          <inkml:annotationXML>
            <emma:emma xmlns:emma="http://www.w3.org/2003/04/emma" version="1.0">
              <emma:interpretation id="{C855ED9A-7641-4F07-AFA2-733D105E5C51}" emma:medium="tactile" emma:mode="ink">
                <msink:context xmlns:msink="http://schemas.microsoft.com/ink/2010/main" type="inkWord" rotatedBoundingBox="16740,17129 17197,16719 17554,17118 17097,17528"/>
              </emma:interpretation>
              <emma:one-of disjunction-type="recognition" id="oneOf64">
                <emma:interpretation id="interp320" emma:lang="ko-KR" emma:confidence="0">
                  <emma:literal>a</emma:literal>
                </emma:interpretation>
                <emma:interpretation id="interp321" emma:lang="ko-KR" emma:confidence="0">
                  <emma:literal>0</emma:literal>
                </emma:interpretation>
                <emma:interpretation id="interp322" emma:lang="ko-KR" emma:confidence="0">
                  <emma:literal>요</emma:literal>
                </emma:interpretation>
                <emma:interpretation id="interp323" emma:lang="ko-KR" emma:confidence="0">
                  <emma:literal>'</emma:literal>
                </emma:interpretation>
                <emma:interpretation id="interp32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46662.2684">15916 14476 139,'0'0'124,"14"-6"-24,-14 6-51,0 0-13,0 0-7,15-14-5,-15 14-2,9-29-5,-9 29 4,11-37-9,-6 16 1,-2-4-8,0 1 4,-3 1-3,0 3 5,-10 1 0,10 19-1,-35-22 2,14 22 3,-16-2 4,5 13 0,-17 5-1,7 20 2,-9 0 5,12 18-6,-6-5 5,17 14-9,-1-11 1,17 5-8,4-9 6,13-9-8,10-12-2,13-13 0,6-12-1,6-2-2,4-16-1,1-13-4,-2-7 0,-7-8-2,0 1-5,-9-1 6,-2 6-7,-11 1 9,-4 12-6,-3 3 8,-7 22 0,0 0 3,0 0 5,18 16-6,-17 5 7,3 8-5,2 8 6,1-2-7,-1-3 1,2 1-3,3-4-6,-5-8-8,12 3-24,-18-24-35,27 8-75,-6-8-19,-21 0-15,41-15-1</inkml:trace>
        </inkml:traceGroup>
        <inkml:traceGroup>
          <inkml:annotationXML>
            <emma:emma xmlns:emma="http://www.w3.org/2003/04/emma" version="1.0">
              <emma:interpretation id="{49C988B1-9E0E-4EC9-934A-C3779DD7DC67}" emma:medium="tactile" emma:mode="ink">
                <msink:context xmlns:msink="http://schemas.microsoft.com/ink/2010/main" type="inkWord" rotatedBoundingBox="17873,16516 18040,17185 17558,17305 17392,16636"/>
              </emma:interpretation>
              <emma:one-of disjunction-type="recognition" id="oneOf65">
                <emma:interpretation id="interp325" emma:lang="ko-KR" emma:confidence="0">
                  <emma:literal>b</emma:literal>
                </emma:interpretation>
                <emma:interpretation id="interp326" emma:lang="ko-KR" emma:confidence="0">
                  <emma:literal>5</emma:literal>
                </emma:interpretation>
                <emma:interpretation id="interp327" emma:lang="ko-KR" emma:confidence="0">
                  <emma:literal>s</emma:literal>
                </emma:interpretation>
                <emma:interpretation id="interp328" emma:lang="ko-KR" emma:confidence="0">
                  <emma:literal>3</emma:literal>
                </emma:interpretation>
                <emma:interpretation id="interp329" emma:lang="ko-KR" emma:confidence="0">
                  <emma:literal>능</emma:literal>
                </emma:interpretation>
              </emma:one-of>
            </emma:emma>
          </inkml:annotationXML>
          <inkml:trace contextRef="#ctx0" brushRef="#br2" timeOffset="147162.286">16315 14025 226,'-3'34'166,"-8"6"-3,9 3-63,2 35-47,-6-15-7,6 23-9,0-22-12,0 2-11,0-15 0,3-13-7,-3-19 0,0-19 0,0 0-3,0 0-1,25-37-10,-11 0 6,10-3-9,-1-2 6,8 9-8,3-2 9,7 15-5,2 12 9,0 8 8,-3 20-5,-6 3 9,-8 19-5,-12-6 8,-8 14-5,-14-11 5,-19 9-8,-18-18 0,-6-3 0,-10-8-2,-2-8-5,2-4-8,1-7-8,20 0-16,-8-18-31,48 18-54,0 0-62,0 0-6,39-25-12</inkml:trace>
        </inkml:traceGroup>
        <inkml:traceGroup>
          <inkml:annotationXML>
            <emma:emma xmlns:emma="http://www.w3.org/2003/04/emma" version="1.0">
              <emma:interpretation id="{7907AF04-934C-4565-B899-ECD84B8516FB}" emma:medium="tactile" emma:mode="ink">
                <msink:context xmlns:msink="http://schemas.microsoft.com/ink/2010/main" type="inkWord" rotatedBoundingBox="18264,17251 18266,16497 18381,16498 18379,17252"/>
              </emma:interpretation>
              <emma:one-of disjunction-type="recognition" id="oneOf66">
                <emma:interpretation id="interp330" emma:lang="ko-KR" emma:confidence="0">
                  <emma:literal>i</emma:literal>
                </emma:interpretation>
                <emma:interpretation id="interp331" emma:lang="ko-KR" emma:confidence="0">
                  <emma:literal>ⅰ</emma:literal>
                </emma:interpretation>
                <emma:interpretation id="interp332" emma:lang="ko-KR" emma:confidence="0">
                  <emma:literal>“</emma:literal>
                </emma:interpretation>
                <emma:interpretation id="interp333" emma:lang="ko-KR" emma:confidence="0">
                  <emma:literal>"</emma:literal>
                </emma:interpretation>
                <emma:interpretation id="interp334" emma:lang="ko-KR" emma:confidence="0">
                  <emma:literal>고</emma:literal>
                </emma:interpretation>
              </emma:one-of>
            </emma:emma>
          </inkml:annotationXML>
          <inkml:trace contextRef="#ctx0" brushRef="#br2" timeOffset="147412.3217">16952 14441 478,'0'10'166,"0"-10"-47,9 43-65,-11-21-20,4 18-7,-2-12-6,9 10-4,-3-10-6,7-8-7,0-4-14,-13-16-17,36 13-53,-24-33-96,-4-23-7,-5-19-8,3-13-9</inkml:trace>
          <inkml:trace contextRef="#ctx0" brushRef="#br2" timeOffset="147568.5527">17001 13945 285,'7'11'62,"-7"-11"-61,0 0-104,25 30-40</inkml:trace>
        </inkml:traceGroup>
        <inkml:traceGroup>
          <inkml:annotationXML>
            <emma:emma xmlns:emma="http://www.w3.org/2003/04/emma" version="1.0">
              <emma:interpretation id="{1CFE8293-2EE5-4FF7-910B-44A107E5C887}" emma:medium="tactile" emma:mode="ink">
                <msink:context xmlns:msink="http://schemas.microsoft.com/ink/2010/main" type="inkWord" rotatedBoundingBox="18987,16162 19585,17156 18756,17655 18158,16661"/>
              </emma:interpretation>
              <emma:one-of disjunction-type="recognition" id="oneOf67">
                <emma:interpretation id="interp335" emma:lang="ko-KR" emma:confidence="0">
                  <emma:literal>으</emma:literal>
                </emma:interpretation>
                <emma:interpretation id="interp336" emma:lang="ko-KR" emma:confidence="0">
                  <emma:literal>“</emma:literal>
                </emma:interpretation>
                <emma:interpretation id="interp337" emma:lang="ko-KR" emma:confidence="0">
                  <emma:literal>오</emma:literal>
                </emma:interpretation>
                <emma:interpretation id="interp338" emma:lang="ko-KR" emma:confidence="0">
                  <emma:literal>다</emma:literal>
                </emma:interpretation>
                <emma:interpretation id="interp33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48381.0864">17240 14728 198,'-20'3'158,"20"-3"-36,0 0-43,0 0-11,0 0-16,0 0-13,22-3-13,-7-18-10,8-5-5,3-12-4,6-5-3,1-15-3,0-8 3,3-6-6,-6-14 1,3-1-4,-10-10-2,3 5-8,-14 2 1,5 11 3,-16 8-4,4 17 5,-5 11 1,-6 18 8,6 25 6,-34 6 10,19 38 7,-14 12-1,10 23 10,-16 3-6,20 27 6,-13-11-5,17 14-4,-3-15-4,11-2-6,3-17-2,3-7-5,13-21 2,8-14-7,9-15 2,3-13-1,10-10 0,5-25-4,4-6 2,2-13-4,1-5-6,-4-4 4,0 10-5,-10-6 5,-4 16-5,-9-1 8,-8 15-5,-23 21 7,26-16 2,-26 16 6,2 22 7,-2 7-5,-2 9 4,-3 9-3,-1-3 5,6 5-5,-1-3 2,1-3-8,7-9-3,9-16-2,8-3-5,-5-15-16,22 4-53,-13-27-101,-1-20-6,-10-21-10,-3 0-11</inkml:trace>
          <inkml:trace contextRef="#ctx0" brushRef="#br2" timeOffset="148552.9686">17787 14048 256,'0'0'9,"0"0"-10,0 0-141</inkml:trace>
        </inkml:traceGroup>
        <inkml:traceGroup>
          <inkml:annotationXML>
            <emma:emma xmlns:emma="http://www.w3.org/2003/04/emma" version="1.0">
              <emma:interpretation id="{05B85B60-9DFB-4165-B8AF-A828F2481520}" emma:medium="tactile" emma:mode="ink">
                <msink:context xmlns:msink="http://schemas.microsoft.com/ink/2010/main" type="inkWord" rotatedBoundingBox="20160,15881 21396,17839 20240,18568 19004,16609"/>
              </emma:interpretation>
              <emma:one-of disjunction-type="recognition" id="oneOf68">
                <emma:interpretation id="interp340" emma:lang="ko-KR" emma:confidence="0">
                  <emma:literal>7</emma:literal>
                </emma:interpretation>
                <emma:interpretation id="interp341" emma:lang="ko-KR" emma:confidence="0">
                  <emma:literal>`</emma:literal>
                </emma:interpretation>
                <emma:interpretation id="interp342" emma:lang="ko-KR" emma:confidence="0">
                  <emma:literal>ⅰ</emma:literal>
                </emma:interpretation>
                <emma:interpretation id="interp343" emma:lang="ko-KR" emma:confidence="0">
                  <emma:literal>콥</emma:literal>
                </emma:interpretation>
                <emma:interpretation id="interp344" emma:lang="ko-KR" emma:confidence="0">
                  <emma:literal>접</emma:literal>
                </emma:interpretation>
              </emma:one-of>
            </emma:emma>
          </inkml:annotationXML>
          <inkml:trace contextRef="#ctx0" brushRef="#br2" timeOffset="149474.8853">18222 14897 303,'0'0'145,"5"-26"-36,16-9-74,-4-27-10,12 2-14,4-27-5,4-7-2,4-13-12,-4-15-6,10 0 0,-13-4 4,5 8 7,-10 14 6,-5 9 12,-2 22-4,-16 15 15,2 37 4,-8 21 4,0 0 1,-34 40-5,21 29-1,-11 12-9,10 23 5,-12 3-2,18 16 1,-9-9-4,13 2-7,4-17-3,0-17-5,6-20-1,11-15-5,7-18-4,1-19-2,10-10-5,-7-10-6,15-7-7,-11-24-6,16 13-2,-19-19 0,14 14-2,-19-10 13,10 14 6,-12 4 16,-7 5 3,-15 20 16,0 0 5,20 0-1,-20 0 7,-3 49-10,-11-25-1,11 10-9,-5-5 4,8-4-10,0-25 0,13 25 0,5-25-1,5 0-1,2-13 1,7-6-1,-3-4 0,5 3-1,-5 1-5,2 1 7,-4 11-1,1 7 1,-2 12 1,0 20 2,-5 13 1,2 24 1,-6 22 2,6 19-3,-10 9-7,0 7 4,-3 7-2,-7-3-2,-3-6 0,0-17-2,-8-23 1,-7-21-1,-1-15 4,-4-25-2,0-17-1,1-12 0,2-17 2,-2-19-1,2-2-3,4 0 2,0-7-3,4-5 5,4 0-5,5 4 4,8-14-5,14 2 4,10-10 2,5 2-2,10 0 3,5 0-3,4 10 3,-1 10-3,-4 11-1,-8 3-6,-4 16-7,-16-4-15,10 26-38,-33-23-66,0 1-45,-17-7-11,0-4-2</inkml:trace>
          <inkml:trace contextRef="#ctx0" brushRef="#br2" timeOffset="149787.4033">18090 13830 463,'-24'0'161,"24"-9"-29,35 9-100,13-6-5,30 6-5,9-1-1,24 1-2,-5 0-6,1 0-12,-7 13-24,-26-13-44,4 7-96,-27 4-10,-25-4-14,-26-7-9</inkml:trace>
        </inkml:traceGroup>
        <inkml:traceGroup>
          <inkml:annotationXML>
            <emma:emma xmlns:emma="http://www.w3.org/2003/04/emma" version="1.0">
              <emma:interpretation id="{663677FF-B889-486D-B5F5-B089F20C4615}" emma:medium="tactile" emma:mode="ink">
                <msink:context xmlns:msink="http://schemas.microsoft.com/ink/2010/main" type="inkWord" rotatedBoundingBox="22639,15828 23107,15825 23115,17332 22647,17334"/>
              </emma:interpretation>
              <emma:one-of disjunction-type="recognition" id="oneOf69">
                <emma:interpretation id="interp345" emma:lang="ko-KR" emma:confidence="0">
                  <emma:literal>?</emma:literal>
                </emma:interpretation>
                <emma:interpretation id="interp346" emma:lang="ko-KR" emma:confidence="0">
                  <emma:literal>ⅰ</emma:literal>
                </emma:interpretation>
                <emma:interpretation id="interp347" emma:lang="ko-KR" emma:confidence="0">
                  <emma:literal>I</emma:literal>
                </emma:interpretation>
                <emma:interpretation id="interp348" emma:lang="ko-KR" emma:confidence="0">
                  <emma:literal>i</emma:literal>
                </emma:interpretation>
                <emma:interpretation id="interp349" emma:lang="ko-KR" emma:confidence="0">
                  <emma:literal>了</emma:literal>
                </emma:interpretation>
              </emma:one-of>
            </emma:emma>
          </inkml:annotationXML>
          <inkml:trace contextRef="#ctx0" brushRef="#br2" timeOffset="150662.4294">21341 13371 263,'0'0'151,"-11"-16"0,8-7-96,17 16-12,3-15-15,24 17-1,-4-15-8,20 20 6,-5-4 1,12 8-2,-13 7 4,6 25-9,-22-6 5,-3 13-8,-23-5 4,-6 10-6,-13-5 5,-12 0-7,-13-12-1,1 4-1,-1-14-5,4 1-1,4-7-6,2-1-7,16 5-11,9-19-17,0 45-52,-6-22-83,6 3-11,0 5-14,1-1-4</inkml:trace>
          <inkml:trace contextRef="#ctx0" brushRef="#br2" timeOffset="151146.8266">21520 14781 297,'0'0'168,"0"0"-11,-35-10-87,35 10-22,0 0-15,0 0-13,0 0-8,0 0-3,0 0-1,0 0-3,0 0 0,20 0 0,-20 0 3,20-19 0,-20 19 5,15-30 0,-15 15 2,0 15 0,-6-30 0,6 30 0,-28-17-3,28 17-2,-35-10-3,18 10-2,-1-5-2,18 5-1,-28 0-6,28 0-11,0 0-32,0 0-101,0 0-29,0 0-14,17 5-15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06.6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55C26B3-B814-4B83-90F7-9EA746DEB841}" emma:medium="tactile" emma:mode="ink">
          <msink:context xmlns:msink="http://schemas.microsoft.com/ink/2010/main" type="inkDrawing" rotatedBoundingBox="11630,5609 11953,9413 11481,9453 11157,5649" semanticType="verticalRange" shapeName="Other">
            <msink:sourceLink direction="with" ref="{4E15584D-94A3-4C59-9F42-85BEC7DF8121}"/>
            <msink:sourceLink direction="with" ref="{1002E0D3-5AE1-45E0-BA01-8BBB1769FA62}"/>
            <msink:sourceLink direction="with" ref="{85BA6487-05BE-47D3-B5B1-5EB4C8780BAD}"/>
          </msink:context>
        </emma:interpretation>
      </emma:emma>
    </inkml:annotationXML>
    <inkml:trace contextRef="#ctx0" brushRef="#br0">0 78 96,'0'0'115,"0"0"3,7-3-74,-7 3-24,28-10-5,-11 6 7,-17 4-1,35-11 6,-35 11-4,46-14 4,-30 4-4,14 6-4,-5 0-5,4 1-7,-1 2-3,-1-4-3,-5 3 0,-7-4 1,-15 6 1,26-1 2,-26 1 0,0 0-1,0 0 0,0 0 1,0 0-2,0 0 1,0 18 5,0-18-3,-17 35 9,14-1-7,-5 1 8,4 18-4,-4 5 9,8 25-4,-1 10-3,1 21 0,3 6 1,11 16-3,-2 8-2,8 14-1,-3 6-4,10 2 0,1-11-2,6 1-2,-4-7 1,4-3 1,0-9 0,-3-8-1,-5-10 2,-3 0-1,-8-8 1,-1-3 1,-8-4-1,-4 3-1,-2-14 0,0 1-1,-4-8 0,-8-7-2,3-6 3,-2-10-4,4-10-1,-3-4 2,4-6-1,5-8 2,-5-8-2,4-4 1,-1 0-1,1-2 1,2-21 0,-1 29 1,1-29-2,-12 28 1,12-28 1,-23 15 2,4-15 0,-2 9 1,-9-9 1,0 5 0,-9-5-1,9 8-1,-6-6-4,3 5-4,10 0-9,1-7-12,22 0-26,0 0-39,0 0-61,28 5-25,1-5-5,8 0-4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10.9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AB1206-FF8D-4010-865A-D12149C38702}" emma:medium="tactile" emma:mode="ink">
          <msink:context xmlns:msink="http://schemas.microsoft.com/ink/2010/main" type="inkDrawing" rotatedBoundingBox="15549,5599 15578,9545 14718,9552 14689,5605" semanticType="verticalRange" shapeName="Other">
            <msink:sourceLink direction="with" ref="{7D1DEC05-F360-4C0A-A6C0-1F4758FA25BC}"/>
            <msink:sourceLink direction="with" ref="{E312F4A9-F83C-4C97-98ED-B0A3A37DB872}"/>
            <msink:sourceLink direction="with" ref="{9974F2E6-F57B-4832-9867-D1254AB3B666}"/>
          </msink:context>
        </emma:interpretation>
      </emma:emma>
    </inkml:annotationXML>
    <inkml:trace contextRef="#ctx0" brushRef="#br0">555 48 17,'30'0'112,"-26"-14"17,18 1-61,1 11-10,-23 2-12,36-11-1,-36 11-6,27-7-2,-27 7-7,0 0-4,0 0-7,0 0-3,-14-6-7,-9 6-3,-9 0-4,-5 6 2,-6 1-1,-6-2 3,-5 3 0,3 1 1,1-9 2,1 8 0,4-6 1,5 2-2,5-4-1,9 4-2,3-4-1,23 0-1,-29 3-2,29-3 0,-22 0-1,22 0 1,0 0-1,-21 5 0,21-5 1,0 0 0,-25 9 0,25-9 0,0 0 6,-15 25-5,13-7 5,-2 8-8,4 5 7,0 12-7,0 11 6,6 15-4,4 14-3,0 13 3,3 9-3,-5 11 5,4 8 1,-2 13 1,0 4 2,-2 6-2,0 1 0,-2-2 0,-2 5 4,1-4-3,-5-4-3,0-6 0,0-1-2,0-15 1,0-7 0,-6-7 0,-3-4-6,3-10 7,-7 1 0,7-1-3,-5-4 3,4 2-3,-6-5 2,4-5 0,-2 1 2,5-6-3,3-13-1,0-8 4,2-12-3,1-8 4,0-9-3,6-3 1,-6-23 1,14 20 0,-14-20-2,17 9 2,-17-9 0,24 14-1,-24-14 1,29 13 1,-6-6-2,3-2 1,10-3 1,5 5-1,7-7-2,5 4 1,9 1-1,1 0 0,1 4-1,1 4 1,-3-2-2,-5 3 0,-2 4-4,-12-11-6,4 7-21,-31-14-68,-16 0-76,10-34-4,-13-3-13,-24-26-10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46.41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F8FC863-263D-4A45-B1BE-696F8F8422CE}" emma:medium="tactile" emma:mode="ink">
          <msink:context xmlns:msink="http://schemas.microsoft.com/ink/2010/main" type="writingRegion" rotatedBoundingBox="10445,11552 8713,14295 6801,13088 8534,10345"/>
        </emma:interpretation>
      </emma:emma>
    </inkml:annotationXML>
    <inkml:traceGroup>
      <inkml:annotationXML>
        <emma:emma xmlns:emma="http://www.w3.org/2003/04/emma" version="1.0">
          <emma:interpretation id="{2DC87E25-707D-49C4-B27D-AA051A6CB243}" emma:medium="tactile" emma:mode="ink">
            <msink:context xmlns:msink="http://schemas.microsoft.com/ink/2010/main" type="paragraph" rotatedBoundingBox="8500,11463 10303,11463 10303,14183 8500,141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C22456-194C-4895-9114-B1D7CB6EE811}" emma:medium="tactile" emma:mode="ink">
              <msink:context xmlns:msink="http://schemas.microsoft.com/ink/2010/main" type="inkBullet" rotatedBoundingBox="10445,11552 8713,14295 8486,14152 10218,11409"/>
            </emma:interpretation>
            <emma:one-of disjunction-type="recognition" id="oneOf0">
              <emma:interpretation id="interp0" emma:lang="ko-KR" emma:confidence="0">
                <emma:literal>…</emma:literal>
              </emma:interpretation>
              <emma:interpretation id="interp1" emma:lang="ko-KR" emma:confidence="0">
                <emma:literal>~</emma:literal>
              </emma:interpretation>
              <emma:interpretation id="interp2" emma:lang="ko-KR" emma:confidence="0">
                <emma:literal>ㅡ</emma:literal>
              </emma:interpretation>
              <emma:interpretation id="interp3" emma:lang="ko-KR" emma:confidence="0">
                <emma:literal>-</emma:literal>
              </emma:interpretation>
              <emma:interpretation id="interp4" emma:lang="ko-KR" emma:confidence="0">
                <emma:literal>_</emma:literal>
              </emma:interpretation>
            </emma:one-of>
          </emma:emma>
        </inkml:annotationXML>
        <inkml:trace contextRef="#ctx0" brushRef="#br0">4469-2600 18,'0'-11'59,"0"-1"7,0 1 0,0 1-30,0 1-1,0 9-2,0 0-3,-5 4-5,-2 10-8,-2 3-4,-1 8-3,-3 2 1,1 6-4,-6-2-13,7 3-27,3 1-36,-1-3 0,6-7-7,-5-9-4,8-3-1</inkml:trace>
        <inkml:trace contextRef="#ctx0" brushRef="#br0" timeOffset="5869.3357">4373-2245 12,'-15'-5'45,"15"5"2,-8-8 0,8 8-31,0 0 1,0 0-7,-8-4-2,8 4-4,0 0-6,-13 4-12,11 9-30,2-13-5,-8 21 2,0-17-2</inkml:trace>
        <inkml:trace contextRef="#ctx0" brushRef="#br0" timeOffset="6035.3452">4178-2019 38,'-10'15'47,"0"-4"-4,3 2-12,-3-4-2,6 4-51,-5 0-3,0 3-29,-1-1 2</inkml:trace>
        <inkml:trace contextRef="#ctx0" brushRef="#br0" timeOffset="6220.3557">3992-1640 44,'-8'7'49,"0"2"-8,8-9-10,-15 15-61,8 1-10,-1-7-5,2 6-2</inkml:trace>
        <inkml:trace contextRef="#ctx0" brushRef="#br0" timeOffset="6350.3632">3905-1445 27,'-9'9'66,"3"3"-4,-6-6-10,5 2-10,-1-2-9,-3 3-59,-1 6-6,3-1-30,5 5-3,-4-4 3</inkml:trace>
        <inkml:trace contextRef="#ctx0" brushRef="#br0" timeOffset="6515.3726">3667-1112 4,'-20'17'34,"1"3"2,0-5-1,1 7-28,1 2-2,-2-2-4,1 6-6,1-4-30,3 6-1,-1-10 1</inkml:trace>
        <inkml:trace contextRef="#ctx0" brushRef="#br0" timeOffset="6682.3822">3387-729 3,'-7'11'73,"7"-11"0,-12 13-3,12-13-9,-9 2-4,4 20-29,5-22-38,0 0-14,-2 13-15,2-4-25,0-9-5,4 16 1,-4-16 3</inkml:trace>
        <inkml:trace contextRef="#ctx0" brushRef="#br0" timeOffset="6835.3909">3268-527 32,'-15'12'70,"-3"-6"-1,6 4-5,-3-10-6,15 0-11,0 0-58,-8 16-20,14 1-31,-6-5-5,4 4-4,-4-3 2</inkml:trace>
        <inkml:trace contextRef="#ctx0" brushRef="#br0" timeOffset="6993.4">3168-305 35,'-10'10'54,"-6"0"1,4-2-1,-3-1-1,-17-3-38,19 4-11,3-1-4,3 1-4,-1 0-7,4 3-10,0-3-31,4 4-2,-7-1-1,4-1-1</inkml:trace>
        <inkml:trace contextRef="#ctx0" brushRef="#br0" timeOffset="7153.4091">2793 32 16,'-12'8'45,"12"-8"-8,0 0-6,28 5-30,-18-5-36,-10 0-10,0 0-5</inkml:trace>
        <inkml:trace contextRef="#ctx0" brushRef="#br0" timeOffset="7290.4169">2719 67 10,'0'0'70,"-15"-4"-1,15 4-3,-11-9-1,11 9-8,3-9-61,-33 9-49,30 0-8,0 0-7,3-15-1,-1-7 0</inkml:trace>
      </inkml:traceGroup>
    </inkml:traceGroup>
    <inkml:traceGroup>
      <inkml:annotationXML>
        <emma:emma xmlns:emma="http://www.w3.org/2003/04/emma" version="1.0">
          <emma:interpretation id="{54A65711-E804-4EDA-BCEC-252E081DA24B}" emma:medium="tactile" emma:mode="ink">
            <msink:context xmlns:msink="http://schemas.microsoft.com/ink/2010/main" type="paragraph" rotatedBoundingBox="8112,11515 8916,13946 8166,14193 7362,117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A294363-BBC2-400C-907A-D7A3DF9BD0A7}" emma:medium="tactile" emma:mode="ink">
              <msink:context xmlns:msink="http://schemas.microsoft.com/ink/2010/main" type="line" rotatedBoundingBox="8112,11515 8916,13946 8166,14193 7362,11763"/>
            </emma:interpretation>
          </emma:emma>
        </inkml:annotationXML>
        <inkml:traceGroup>
          <inkml:annotationXML>
            <emma:emma xmlns:emma="http://www.w3.org/2003/04/emma" version="1.0">
              <emma:interpretation id="{DAD5E7EB-023B-4ABA-A3CC-6A9E155900AE}" emma:medium="tactile" emma:mode="ink">
                <msink:context xmlns:msink="http://schemas.microsoft.com/ink/2010/main" type="inkWord" rotatedBoundingBox="8112,11515 8916,13946 8166,14193 7362,11763">
                  <msink:destinationLink direction="with" ref="{5DF6661A-8DBE-40CE-B155-6E4D5866E276}"/>
                </msink:context>
              </emma:interpretation>
              <emma:one-of disjunction-type="recognition" id="oneOf1">
                <emma:interpretation id="interp5" emma:lang="ko-KR" emma:confidence="0">
                  <emma:literal>…</emma:literal>
                </emma:interpretation>
                <emma:interpretation id="interp6" emma:lang="ko-KR" emma:confidence="0">
                  <emma:literal>엥</emma:literal>
                </emma:interpretation>
                <emma:interpretation id="interp7" emma:lang="ko-KR" emma:confidence="0">
                  <emma:literal>영</emma:literal>
                </emma:interpretation>
                <emma:interpretation id="interp8" emma:lang="ko-KR" emma:confidence="0">
                  <emma:literal>닝</emma:literal>
                </emma:interpretation>
                <emma:interpretation id="interp9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13928.7966">1931-2328 18,'0'0'34,"-8"-15"1,8 5-28,0 2-1,0 8 0,1-15-2,-1 15 0,7-14-1,-3 6 1,-4 8-2,6-16 2,-6 16-3,4-13 1,-4 13-1,1-12-1,-1 12 2,0-10 1,0 10 1,0 0 3,-9-9 2,9 9 4,-15-5 2,7 3 2,8 2 1,-14-2-4,14 2 2,-11-1-5,11 1-1,0 0-3,-9-1-3,9 1-2,0 0 0,0 0-1,0 0 0,0 0 1,0 0 1,0 0 2,-6 7 3,6-7 2,0 17 4,2-2 0,4 5 0,1 6 3,4 3-1,3 7-1,-1 4-4,6 4-2,-4 6-1,4-1-2,-3 1-1,3-2 0,1 3-1,-1-6 0,0 2 0,0-2 0,0-5 0,-1 4 0,-1-3-1,2 0-1,-3 0-2,2-2 4,-3-1-2,2-3 3,-2 1-1,4 2 0,-2 2 0,0 1 0,-2 0 0,0 1-2,0-1-2,-2 1 0,2-2 0,0-3 0,-1-3 0,-5-3 0,2 0 0,-2 0 0,1-1 0,-1 0 0,1-1 0,-2 0 0,1 0 0,1 2 0,-1-2 0,-1-2 0,1 0 0,-4 0 0,0-3 0,1-1 0,1-1 0,-2-2 0,3 0 0,0 0 0,-1 0 0,1 0 0,2 1 0,-1-2 0,-1 3 0,0-1 0,-1-3 0,1 4 0,-1 0 0,0-4 0,-2-2 0,1 0 0,-1-2 0,-2 1 0,3-4 0,0-2 0,1 1 0,-1 4 0,1 0 0,3 4 0,-2-5 0,0 6 0,-1 0 0,-1-2 0,0-3 0,-1-5 0,-2 2 0,-3-11 0,4 16 0,-4-16 0,0 0 0,8 8 0,-8-8 0,0 0 0,5 10 0,-5-10 0,0 0 0,0 0 0,0 0 0,0 0 0,0 0 0,0 0 0,0 0 0,0 0 0,0 0 0,0 0 0,0 0 0,0 0 0,0 0 0,0 0 0,0 0 0,0 0 0,0 0 0,0 0 0,9 3 0,-9-3 0,0 0 0,0 0 0,0 0 0,0 0 0,0 0 0,0 0 0,0 0 0,0 0 0,0 0 0,0 0 0,0 0 0,0 0 0,0 0 0,0 0 0,0 0 0,0 0 0,0 0 0,0 0 0,0 0 0,0 0 0,0 0 0,0 0 0,0 0 0,0 0 0,0 0 0,0 0 0,0 0 0,0 0 0,0 0 0,0 0 0,0 0 0,8 0 0,-8 0 0,0 0 0,0 0 0,0 0 0,0 0 0,-4-3 0,4 3 0,-17-7 0,7 0 0,-4-2 0,-2-2 0,-4 0 0,-2-2 0,-4 1 0,-1-3 0,-1 3 0,-3 0 0,1 0 0,-3 3 0,2 0 0,-1 1 0,2 0 0,0 1 0,3 4 0,1-2 0,1 1 0,3 0 0,3 3 0,3 0 0,6 1 0,1 0 0,9 0 0,-10-5 0,10 5 0,0 0 0,0 0 0,0 0 0,0 0 0,0 0 0,0 0 0,5-2 0,-5 2 0,0 0 0,12 2 0,-3 1 0,-9-3 0,18 12 0,-6-5 0,3 2 0,2 4 0,4 0 0,3 2 0,2 2 0,4 0 0,2 0 0,2 0 0,2-3 0,1-1 0,-1-3 0,-2 0 0,0-4 0,-4-1 0,-3 0 0,-3-3 0,-2 4 0,-3-2 0,-6-2 0,0-2 0,-5 2 0,-8-2 0,11 0 0,-11 0 0,0 0 0,0 0 0,0 0 0,0 0 0,0 0 0,0 0 0,9-6 0,-6-6 0,-1-5 0,1-13 0,3-6 0,-4-12 0,1-7 0,1 1 0,-1-6 0,-1 2 0,2 5 0,1 8 0,-1 7 0,4 11 0,-3 6 0,2 5 0,0 6-6,1 1-8,-8 9-12,13-7-50,-5 7-3,-8 0 0,0 0-4,0 0-2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8:27.67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F74DF2-F357-4306-A7F3-26506D2FFF2B}" emma:medium="tactile" emma:mode="ink">
          <msink:context xmlns:msink="http://schemas.microsoft.com/ink/2010/main" type="writingRegion" rotatedBoundingBox="16022,2391 26440,2622 26274,10118 15857,9887"/>
        </emma:interpretation>
      </emma:emma>
    </inkml:annotationXML>
    <inkml:traceGroup>
      <inkml:annotationXML>
        <emma:emma xmlns:emma="http://www.w3.org/2003/04/emma" version="1.0">
          <emma:interpretation id="{865DA38D-44F4-4D87-B010-B146C2FC28F3}" emma:medium="tactile" emma:mode="ink">
            <msink:context xmlns:msink="http://schemas.microsoft.com/ink/2010/main" type="paragraph" rotatedBoundingBox="16589,2381 21783,2519 21753,3646 16559,35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046A40-2A05-48CC-BD30-191DFE58C200}" emma:medium="tactile" emma:mode="ink">
              <msink:context xmlns:msink="http://schemas.microsoft.com/ink/2010/main" type="line" rotatedBoundingBox="16589,2381 21783,2519 21753,3646 16559,3509"/>
            </emma:interpretation>
          </emma:emma>
        </inkml:annotationXML>
        <inkml:traceGroup>
          <inkml:annotationXML>
            <emma:emma xmlns:emma="http://www.w3.org/2003/04/emma" version="1.0">
              <emma:interpretation id="{E6F56A0D-F89F-4E37-A4AD-208D1381C5D4}" emma:medium="tactile" emma:mode="ink">
                <msink:context xmlns:msink="http://schemas.microsoft.com/ink/2010/main" type="inkWord" rotatedBoundingBox="16587,2451 18837,2511 18810,3547 16560,3487"/>
              </emma:interpretation>
              <emma:one-of disjunction-type="recognition" id="oneOf0">
                <emma:interpretation id="interp0" emma:lang="ko-KR" emma:confidence="0">
                  <emma:literal>$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ㅧ</emma:literal>
                </emma:interpretation>
              </emma:one-of>
            </emma:emma>
          </inkml:annotationXML>
          <inkml:trace contextRef="#ctx0" brushRef="#br0">16884 592 319,'0'0'152,"0"0"-10,14-4-99,32 4-19,-3 0-13,17 4-3,4-4-2,8 0 0,-4-8-2,-1 1-6,-8-1-18,-19-12-43,-3-2-80,-11 14-21,-26-17-3</inkml:trace>
          <inkml:trace contextRef="#ctx0" brushRef="#br0" timeOffset="-953.1858">15867-48 118,'9'-15'130,"23"9"-52,-10 6-24,-22 0-6,38-4-2,-38 4-4,21 0 3,-21 0-6,0 0-4,0 0-4,0 0-4,-9-7-3,9 7-7,-29-1-4,8 1-4,-12-3-1,-2 3-2,-9-3-2,-4 3 0,-4-1-2,0 1-1,1 0 1,2 0-1,8 0-1,7 0 1,5 0 0,10 0-1,1 0 0,18 0 2,0 0-2,0 0 0,-17 8 0,17-8 1,0 17-1,0-17 1,0 39-1,0-13 2,-5 14 2,-2 6-5,-4 15 4,0 8-4,-4 9 4,1 2-4,-4 7 6,2-1-4,1-9 1,1-5 4,2-14-4,4-2 4,0-19-2,4-3 2,2-14-3,2-20 0,0 25-2,0-25 1,14 7-1,-14-7 1,34 0-1,-7 0 0,9-7 1,13 0-2,9 0 1,11 0-1,6-2 1,10 3-1,2-1 1,-5 1-1,-6-1-1,-8 4 0,-17-1-4,-15 0-7,-6 4-13,-30 0-23,0 0-34,0 0-64,-16-1-29,16 1-8,-21-38 11</inkml:trace>
          <inkml:trace contextRef="#ctx0" brushRef="#br0" timeOffset="-250.0234">16912 135 288,'0'0'134,"0"0"-20,15 8-93,-15-8 2,-8 50 3,-15-19 6,8 21 2,-26-7 1,15 27 1,-19-11-3,13 20-3,-11-10-12,12 6-2,-3-12-9,8-5 1,5-13-4,7-8 1,5-16-2,9-23 0,-6 20 0,6-20 0,7-15 0,7-9-2,5-9 3,2-10-5,2-5 3,3-6-5,3-3 3,2-5-4,3-4 3,1 2-3,2-1 3,1-1-1,1 5-4,1 6 7,3 6-6,-4 3 6,0 9-5,-4 6 6,-1 7-8,-7 11 5,-4 9 1,-3 4 1,-6 25 4,-3 7-6,0 15 6,-2 10-4,-1 8 5,5 9-4,1 3 4,5 9-5,-2-10-1,7-8 4,-2-3-4,1-9 2,-2-13-2,1-12 2,-4-11-3,-18-20-2,29 18-6,-29-18-6,20 0-13,-20 0-17,0 0-20,0-31-23,0 31-34,0 0-46,-17-21-5,17 21 4</inkml:trace>
        </inkml:traceGroup>
        <inkml:traceGroup>
          <inkml:annotationXML>
            <emma:emma xmlns:emma="http://www.w3.org/2003/04/emma" version="1.0">
              <emma:interpretation id="{02E1506D-BC39-4084-BE38-6D01F759B134}" emma:medium="tactile" emma:mode="ink">
                <msink:context xmlns:msink="http://schemas.microsoft.com/ink/2010/main" type="inkWord" rotatedBoundingBox="20005,2472 21783,2519 21753,3646 19976,3599"/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머</emma:literal>
                </emma:interpretation>
                <emma:interpretation id="interp7" emma:lang="ko-KR" emma:confidence="0">
                  <emma:literal>먹</emma:literal>
                </emma:interpretation>
                <emma:interpretation id="interp8" emma:lang="ko-KR" emma:confidence="0">
                  <emma:literal>기</emma:literal>
                </emma:interpretation>
                <emma:interpretation id="interp9" emma:lang="ko-KR" emma:confidence="0">
                  <emma:literal>개</emma:literal>
                </emma:interpretation>
              </emma:one-of>
            </emma:emma>
          </inkml:annotationXML>
          <inkml:trace contextRef="#ctx0" brushRef="#br0" timeOffset="1109.3966">18687 145 107,'10'-26'93,"6"6"-1,-2 2-5,-6-2-19,9 15-4,-17 5-13,11 14-11,-11 8-4,0 24-7,0 6-3,0 19-6,0 1 1,1 15-9,1-13-3,10 1 5,-6-17-6,8 2 3,-8-20-4,5-11 2,-11-29-3,10 22 0,-10-22-3,5-23-2,0-10 1,-1-4-3,1-7 1,3-5-4,8 4 0,4 0-2,10 6 3,0 9-2,13 8 1,6 8 0,7 14-1,-1 13 2,-3 13 2,0 15 3,-13 4-2,-6 13 6,-20-3-1,-12 7 6,-15-17-1,-19 7 3,-24-20-2,-5-7 1,-16-11-1,0-7-2,-5-7-3,5 0-5,12 0-4,7-8-8,27 5-11,3-16-17,29 19-34,9-7-55,23-2-39,21-4-15,6-3 0</inkml:trace>
          <inkml:trace contextRef="#ctx0" brushRef="#br0" timeOffset="1843.8137">19892 29 69,'0'0'130,"-31"-9"14,31 9-70,-24-4-14,24 4-17,0 0-3,0 0-8,0 0-8,24-10-7,15 10-7,10-4-3,12 1-1,4-2 0,5-1-4,1-2-1,-2 4 0,-11 0 0,-4 1 1,-19 0 1,-7 3 1,-28 0 1,0 0 1,0 14-1,-11 5 3,-18 11 4,1 13-7,-5 9 7,5 14-5,2 11 3,9 10-5,8 12 4,9 3-3,3-8-3,17-2 4,4-11-6,4-9 4,-2-19-4,2-10 7,-10-18-1,-3 2 3,-15-27-2,0 25 2,-23-21-1,-10 1-1,-18-2-1,-9-1-1,-7-2-5,-7 0-4,6 0-4,2 0-7,22 0-10,-1-6-15,45 6-43,0 0-83,0 0-3,45 6-18,-1-6 17</inkml:trace>
        </inkml:traceGroup>
      </inkml:traceGroup>
    </inkml:traceGroup>
    <inkml:traceGroup>
      <inkml:annotationXML>
        <emma:emma xmlns:emma="http://www.w3.org/2003/04/emma" version="1.0">
          <emma:interpretation id="{6FB21824-6D22-494B-B49B-ED40A11C0C86}" emma:medium="tactile" emma:mode="ink">
            <msink:context xmlns:msink="http://schemas.microsoft.com/ink/2010/main" type="paragraph" rotatedBoundingBox="16040,5448 23989,5624 23964,6799 16014,66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1DEC05-F360-4C0A-A6C0-1F4758FA25BC}" emma:medium="tactile" emma:mode="ink">
              <msink:context xmlns:msink="http://schemas.microsoft.com/ink/2010/main" type="line" rotatedBoundingBox="16040,5448 23989,5624 23964,6799 16014,6623">
                <msink:destinationLink direction="with" ref="{A9AB1206-FF8D-4010-865A-D12149C38702}"/>
                <msink:destinationLink direction="with" ref="{6BCAEC02-F998-4FED-BFD3-B886B2C2CFC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F0F34E2-3E47-452B-8F65-FB225224E28A}" emma:medium="tactile" emma:mode="ink">
                <msink:context xmlns:msink="http://schemas.microsoft.com/ink/2010/main" type="inkWord" rotatedBoundingBox="16033,5760 16084,5761 16065,6589 16015,6588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44189.2927">14720 3240 97,'0'0'81,"14"-17"-7,-14 17-7,0 0-6,20-15-6,-20 15-4,0 0-5,0 0-2,9 10-7,-10 5 0,1 28-4,-14-1-4,12 21-2,-10 1-4,8 19-2,-6-5-6,10 6 4,-1-11-6,1 1 1,0-17-5,8-2 1,-5-17-4,6-8 1,-6-11-5,-3-19-3,0 0-7,0 0-10,0 0-19,0-26-34,6 4-65,-6-7-36,0-8-6,8 2-9</inkml:trace>
        </inkml:traceGroup>
        <inkml:traceGroup>
          <inkml:annotationXML>
            <emma:emma xmlns:emma="http://www.w3.org/2003/04/emma" version="1.0">
              <emma:interpretation id="{811FF92E-F653-4989-8F78-AE6C68219F68}" emma:medium="tactile" emma:mode="ink">
                <msink:context xmlns:msink="http://schemas.microsoft.com/ink/2010/main" type="inkWord" rotatedBoundingBox="17254,5846 18072,5864 18057,6520 17239,6501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5111.2193">16031 3442 37,'0'0'64,"-17"-9"-1,17 9-6,-18-13-8,18 13 0,-23-16-3,23 16-2,-20-20-4,20 20-3,-13-21-8,13 21-4,0-22-4,0 22-1,34-17-1,-11 2 1,17 10-1,-6-1 1,15 6-1,-9 0 0,12 6-1,-17 14-2,4 12 0,-15 7-5,-2 13 1,-13 7-6,-8 6 4,-2-2-3,-14 0 4,-13-6-5,-6-3 3,-9-13-3,2-10 3,-2-9-3,4-8 1,1-7-2,9-3-1,3-4 0,26 0-2,-17-4 1,17 4-2,12-7 0,11 3 0,11 0 0,11 2 0,8 2 0,13 0 0,6 0 0,8 2 0,-5 3 0,1 4-1,-6-1-6,-15-2-14,2 14-41,-37-17-72,-20-3-29,19 8-18,-19-8-5</inkml:trace>
        </inkml:traceGroup>
        <inkml:traceGroup>
          <inkml:annotationXML>
            <emma:emma xmlns:emma="http://www.w3.org/2003/04/emma" version="1.0">
              <emma:interpretation id="{711CDBB0-8E9A-4239-886E-C06C11563AFE}" emma:medium="tactile" emma:mode="ink">
                <msink:context xmlns:msink="http://schemas.microsoft.com/ink/2010/main" type="inkWord" rotatedBoundingBox="18676,5861 19392,5877 19377,6555 18661,6539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46158.1251">17475 3356 124,'0'0'102,"0"0"-17,-31-15-10,31 15-13,-20-10-9,20 10-11,0 0-7,0 0-8,0 0-7,14-16-5,6 14-2,6 2 2,5 0-1,7 0 1,-4 6-1,4 13-2,-5 1-2,-6 10 0,-10-1-5,-3 10 0,-14-3-4,-3 7 1,-19 0-1,-10 4 4,-9-4 1,-2 4 2,-8-4-2,8 3 4,-4-9-2,13 2 1,3-7 0,17-3 0,8-11-5,6-18 2,25 25-1,12-21 0,10-4 0,15 0-2,8-4 1,10-3-1,-5-3 0,2 2-2,-7 0-3,-10 2-8,-8 6-14,-24-4-26,6 8-39,-34-4-74,0 0-8,0 0-16</inkml:trace>
        </inkml:traceGroup>
        <inkml:traceGroup>
          <inkml:annotationXML>
            <emma:emma xmlns:emma="http://www.w3.org/2003/04/emma" version="1.0">
              <emma:interpretation id="{4256AD35-3D1B-4A28-948D-C2605E33EBBE}" emma:medium="tactile" emma:mode="ink">
                <msink:context xmlns:msink="http://schemas.microsoft.com/ink/2010/main" type="inkWord" rotatedBoundingBox="20360,5833 20989,5847 20975,6479 20346,6466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z</emma:literal>
                </emma:interpretation>
                <emma:interpretation id="interp28" emma:lang="ko-KR" emma:confidence="0">
                  <emma:literal>Z</emma:literal>
                </emma:interpretation>
                <emma:interpretation id="interp29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46845.6518">19102 3370 167,'-29'-7'126,"29"7"-34,0 0-49,-19-18-8,19 18-10,0 0 1,15-19 2,4 6 2,18 8-1,-4-9 0,17 10-5,-12 0 0,11 4-6,-11 2-4,1 14-5,-18 6-3,-4 10 0,-17 5 1,-6 6 4,-23 7-2,-6 7 5,-15-2-3,3 5 7,-10-12-5,11 7 3,0-14-5,14-1 1,7-15-3,22-2 0,3-23-3,34 20-1,9-19-2,14 2 0,9-3-2,6-3 0,6-2-4,-6-5-6,2 10-12,-30-11-23,15 16-69,-29 1-55,-30-6-8,0 0-17</inkml:trace>
        </inkml:traceGroup>
        <inkml:traceGroup>
          <inkml:annotationXML>
            <emma:emma xmlns:emma="http://www.w3.org/2003/04/emma" version="1.0">
              <emma:interpretation id="{215C6097-EA9F-4F00-972A-48AC81D9AA56}" emma:medium="tactile" emma:mode="ink">
                <msink:context xmlns:msink="http://schemas.microsoft.com/ink/2010/main" type="inkWord" rotatedBoundingBox="22711,5595 23312,5609 23290,6583 22689,6569"/>
              </emma:interpretation>
              <emma:one-of disjunction-type="recognition" id="oneOf6">
                <emma:interpretation id="interp30" emma:lang="ko-KR" emma:confidence="0">
                  <emma:literal>b</emma:literal>
                </emma:interpretation>
                <emma:interpretation id="interp31" emma:lang="ko-KR" emma:confidence="0">
                  <emma:literal>6</emma:literal>
                </emma:interpretation>
                <emma:interpretation id="interp32" emma:lang="ko-KR" emma:confidence="0">
                  <emma:literal>h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47955.0718">21402 3122 29,'0'-29'89,"0"10"-18,0 19-3,3-31-5,-3 31 7,0 0-1,6 27-10,-10 2 1,4 37-8,-10-2-7,10 33-9,-7-3-4,7 19-9,-3-15-11,3 0 1,0-12-10,3-17 4,0-17-4,5-18 3,-8-34-2,12 18-1,-12-18-2,20-25-2,-6-8 0,2-5-5,7-3 1,4-6-5,9 8 4,0-4-3,13 13 4,-2 3 1,9 11 2,-4 14 2,0 2 3,-3 25 4,-14 4 0,-2 14 5,-20-1-2,-2 13 6,-17-9-3,-12 4 4,-21-14-4,-2-7 2,-16-14-3,-3-8-1,-4-7-1,1-4-4,3-14-1,6 3-4,10-5-3,7 2-7,14 6-6,6-3-10,17 15-18,0 0-26,31-6-35,-13 6-62,13-4-10,9 4-10</inkml:trace>
        </inkml:traceGroup>
        <inkml:traceGroup>
          <inkml:annotationXML>
            <emma:emma xmlns:emma="http://www.w3.org/2003/04/emma" version="1.0">
              <emma:interpretation id="{118B49F1-CBE1-4E42-8099-1F4CA4C5B89C}" emma:medium="tactile" emma:mode="ink">
                <msink:context xmlns:msink="http://schemas.microsoft.com/ink/2010/main" type="inkWord" rotatedBoundingBox="23877,6217 23976,6219 23964,6799 23865,6796"/>
              </emma:interpretation>
              <emma:one-of disjunction-type="recognition" id="oneOf7">
                <emma:interpretation id="interp35" emma:lang="ko-KR" emma:confidence="0">
                  <emma:literal>l</emma:literal>
                </emma:interpretation>
                <emma:interpretation id="interp36" emma:lang="ko-KR" emma:confidence="0">
                  <emma:literal>1</emma:literal>
                </emma:interpretation>
                <emma:interpretation id="interp37" emma:lang="ko-KR" emma:confidence="0">
                  <emma:literal>(</emma:literal>
                </emma:interpretation>
                <emma:interpretation id="interp38" emma:lang="ko-KR" emma:confidence="0">
                  <emma:literal>I</emma:literal>
                </emma:interpretation>
                <emma:interpretation id="interp39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48283.2102">22605 3665 161,'-6'27'146,"-11"-4"5,-1 2-94,18 29-3,-3-11-8,9 28 5,-6-16-5,17 13-10,-10-14-8,12-1-12,-10-10-4,5-10-18,4-1-18,-18-32-49,0 0-83,0 0-12,0-21-7,0 0-6</inkml:trace>
        </inkml:traceGroup>
      </inkml:traceGroup>
    </inkml:traceGroup>
    <inkml:traceGroup>
      <inkml:annotationXML>
        <emma:emma xmlns:emma="http://www.w3.org/2003/04/emma" version="1.0">
          <emma:interpretation id="{C61F7898-BDCE-432A-BA2D-D8DBF301610E}" emma:medium="tactile" emma:mode="ink">
            <msink:context xmlns:msink="http://schemas.microsoft.com/ink/2010/main" type="paragraph" rotatedBoundingBox="15919,7030 26336,7248 26310,8481 15893,82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12F4A9-F83C-4C97-98ED-B0A3A37DB872}" emma:medium="tactile" emma:mode="ink">
              <msink:context xmlns:msink="http://schemas.microsoft.com/ink/2010/main" type="line" rotatedBoundingBox="15919,7030 26336,7248 26310,8481 15893,8264">
                <msink:destinationLink direction="with" ref="{A9AB1206-FF8D-4010-865A-D12149C38702}"/>
                <msink:destinationLink direction="with" ref="{6BCAEC02-F998-4FED-BFD3-B886B2C2CFC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EEF6308-3A40-49EF-B3EE-4AE8E82C33BC}" emma:medium="tactile" emma:mode="ink">
                <msink:context xmlns:msink="http://schemas.microsoft.com/ink/2010/main" type="inkWord" rotatedBoundingBox="15906,7621 16335,7630 16326,8077 15897,8068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50252.062">14911 5231 64,'-2'-19'94,"2"19"-63,6-23-21,-6 23 2,3-29 11,-3 29 6,0-29 10,0 29-1,-3-28 6,3 28-2,-26-21 1,6 13-8,20 8-4,-41 0-8,18 1-4,-8 6-1,3 9 2,-7 3 5,4 10-5,1-1 4,4 12-11,3-2 5,13 10-9,7-2 4,10 3-8,14-10-1,17-3-1,7-10 1,6-4 1,-1-20-1,8-2 2,-8-15 0,-6-8-1,-13-17 4,-5 1 1,-18-11-4,-7 6 4,-9-5-6,-12 8 5,-16 3-6,-1 12 4,-6-1-8,0 11-3,4 11-7,1-4-11,38 9-28,-46 0-43,46 0-59,5 14-23,16-8 3</inkml:trace>
        </inkml:traceGroup>
        <inkml:traceGroup>
          <inkml:annotationXML>
            <emma:emma xmlns:emma="http://www.w3.org/2003/04/emma" version="1.0">
              <emma:interpretation id="{D9B66FDD-57DC-4A9B-ADB8-ABAC93D3C705}" emma:medium="tactile" emma:mode="ink">
                <msink:context xmlns:msink="http://schemas.microsoft.com/ink/2010/main" type="inkWord" rotatedBoundingBox="17494,7603 17933,7613 17924,8044 17485,8035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〇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50861.4598">16376 5089 31,'0'0'110,"0"0"4,0 0-58,0 0 2,-26 28 2,-3-13-2,12 28-5,-18-13 2,15 25-8,-11-15-7,19 16-11,0-16-11,13 3-10,19-15-2,20-11 0,9-16 0,11-2 0,3-23 3,0-9 3,-13-18-2,-4 6 5,-24-12-4,-13 6 3,-17-1-5,-13 13 2,-20 5-14,-10 10-10,0 18-19,-18-7-46,17 13-75,-2 13-20,-1 1-3,20 11-12</inkml:trace>
        </inkml:traceGroup>
        <inkml:traceGroup>
          <inkml:annotationXML>
            <emma:emma xmlns:emma="http://www.w3.org/2003/04/emma" version="1.0">
              <emma:interpretation id="{50CF9F14-85FE-4A48-9DE6-0EA7B41E4125}" emma:medium="tactile" emma:mode="ink">
                <msink:context xmlns:msink="http://schemas.microsoft.com/ink/2010/main" type="inkWord" rotatedBoundingBox="18901,7468 19541,7481 19530,8003 18890,7989"/>
              </emma:interpretation>
              <emma:one-of disjunction-type="recognition" id="oneOf10">
                <emma:interpretation id="interp50" emma:lang="ko-KR" emma:confidence="0">
                  <emma:literal>2</emma:literal>
                </emma:interpretation>
                <emma:interpretation id="interp51" emma:lang="ko-KR" emma:confidence="0">
                  <emma:literal>그</emma:literal>
                </emma:interpretation>
                <emma:interpretation id="interp52" emma:lang="ko-KR" emma:confidence="0">
                  <emma:literal>z</emma:literal>
                </emma:interpretation>
                <emma:interpretation id="interp53" emma:lang="ko-KR" emma:confidence="0">
                  <emma:literal>고</emma:literal>
                </emma:interpretation>
                <emma:interpretation id="interp54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51798.9852">17639 5017 70,'0'0'126,"0"0"-4,0 0-59,-24-14-10,24 14-3,-20-7-7,20 7-3,0 0-9,0 0-3,-8-25-8,20 19-8,13-8-5,12 7-3,9-4 0,6 6-1,2-1 2,1 6 0,-6 0 1,-6 20 1,-14 2-2,-7 10 4,-18 8 0,-4 6-1,-20-3 4,-9 7-5,-14-2 7,-3-4-2,-9-6 6,6 3-7,0-17 2,12 2-4,3-12 2,34-14-1,-15 24-3,15-24-2,37 5-1,7-5 0,5 0 1,11 0 1,7-5-2,1-2 0,-5-1 1,-3 3-1,-14-4 0,-6 0-2,-11 8-6,-11-5-7,-18 6-14,0 0-22,0 0-42,0 0-64,-14-13-25,14 13-5,-9-30 1</inkml:trace>
        </inkml:traceGroup>
        <inkml:traceGroup>
          <inkml:annotationXML>
            <emma:emma xmlns:emma="http://www.w3.org/2003/04/emma" version="1.0">
              <emma:interpretation id="{946A0CB7-351A-43D7-AB88-20D0A96E40A0}" emma:medium="tactile" emma:mode="ink">
                <msink:context xmlns:msink="http://schemas.microsoft.com/ink/2010/main" type="inkWord" rotatedBoundingBox="19890,7327 20803,7346 20787,8115 19874,8096"/>
              </emma:interpretation>
              <emma:one-of disjunction-type="recognition" id="oneOf11">
                <emma:interpretation id="interp55" emma:lang="ko-KR" emma:confidence="0">
                  <emma:literal>4</emma:literal>
                </emma:interpretation>
                <emma:interpretation id="interp56" emma:lang="ko-KR" emma:confidence="0">
                  <emma:literal>千</emma:literal>
                </emma:interpretation>
                <emma:interpretation id="interp57" emma:lang="ko-KR" emma:confidence="0">
                  <emma:literal>斗</emma:literal>
                </emma:interpretation>
                <emma:interpretation id="interp58" emma:lang="ko-KR" emma:confidence="0">
                  <emma:literal>+</emma:literal>
                </emma:interpretation>
                <emma:interpretation id="interp59" emma:lang="ko-KR" emma:confidence="0">
                  <emma:literal>ㅢ</emma:literal>
                </emma:interpretation>
              </emma:one-of>
            </emma:emma>
          </inkml:annotationXML>
          <inkml:trace contextRef="#ctx0" brushRef="#br1" timeOffset="52252.1326">19016 4853 325,'0'0'153,"-5"11"-15,-16 21-97,-33-7-12,8 19-6,-17-8-6,9 13 5,-10-17-2,19 3 3,-4-15-4,25 9-1,2-20-5,22-9-3,12 25 1,22-16-5,12-6-1,10-3-2,11 2 0,4-2 0,5 0-1,0 0 0,-4-2-5,-5 2 4,-5-7 0,-6 5 1,-7-3-1,-4 5-1,-10-5-1,-4 1-2,-6 4-5,-25 0-6,33 0-5,-33 0-26,0 0-32,0 0-50,-12 0-36,12 0-20,-37 0 9</inkml:trace>
          <inkml:trace contextRef="#ctx0" brushRef="#br1" timeOffset="52549.0199">19175 4787 243,'0'41'159,"-10"9"-2,-3 2-79,13 40-26,-3-20-7,5 27-13,-2-23-9,6 7-8,-3-21-1,8-6-8,-4-16-8,4-17-11,8 1-27,-19-24-43,23-14-75,-3-1-9,-7-10-16,9-1 5</inkml:trace>
        </inkml:traceGroup>
        <inkml:traceGroup>
          <inkml:annotationXML>
            <emma:emma xmlns:emma="http://www.w3.org/2003/04/emma" version="1.0">
              <emma:interpretation id="{8570DFE3-89C7-4501-8D8B-717E56E41BB5}" emma:medium="tactile" emma:mode="ink">
                <msink:context xmlns:msink="http://schemas.microsoft.com/ink/2010/main" type="inkWord" rotatedBoundingBox="22772,7386 23269,7397 23251,8267 22754,8257"/>
              </emma:interpretation>
              <emma:one-of disjunction-type="recognition" id="oneOf12">
                <emma:interpretation id="interp60" emma:lang="ko-KR" emma:confidence="0">
                  <emma:literal>b</emma:literal>
                </emma:interpretation>
                <emma:interpretation id="interp61" emma:lang="ko-KR" emma:confidence="0">
                  <emma:literal>6</emma:literal>
                </emma:interpretation>
                <emma:interpretation id="interp62" emma:lang="ko-KR" emma:confidence="0">
                  <emma:literal>5</emma:literal>
                </emma:interpretation>
                <emma:interpretation id="interp63" emma:lang="ko-KR" emma:confidence="0">
                  <emma:literal>h</emma:literal>
                </emma:interpretation>
                <emma:interpretation id="interp6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53595.9373">21520 4835 88,'0'0'108,"0"0"-25,0 0-5,-21 0-13,18 23 0,-16-3-11,19 24-3,-15-1-1,15 31-6,-8-19-3,10 32-11,-2-16-4,9 11-8,-3-11-4,5 0-5,-3-14-5,1-13 2,-5-7-3,2-15 2,-6-22-2,0 0 0,0 0-2,0 0-1,0-15 0,0-16-4,8-2 1,1-4-2,10 1 1,2 0-2,10 7 3,4 1-2,13 13 3,-2 5 0,3 10 1,-1 1 0,-4 16 1,-6 13 3,-13-2 0,-13 14 3,-12 1 1,-17 1 3,-21-8-1,-5 3 1,-14-14-2,-1-3-1,-5-8-3,3-14-5,11 0-6,3-2-8,20-2-16,-5-18-29,31 22-51,0 0-55,6-17-11,13 13-6</inkml:trace>
        </inkml:traceGroup>
        <inkml:traceGroup>
          <inkml:annotationXML>
            <emma:emma xmlns:emma="http://www.w3.org/2003/04/emma" version="1.0">
              <emma:interpretation id="{2091177D-250F-4672-82D2-72D80D74565F}" emma:medium="tactile" emma:mode="ink">
                <msink:context xmlns:msink="http://schemas.microsoft.com/ink/2010/main" type="inkWord" rotatedBoundingBox="23285,7828 23834,7839 23822,8382 23274,8370"/>
              </emma:interpretation>
              <emma:one-of disjunction-type="recognition" id="oneOf13">
                <emma:interpretation id="interp65" emma:lang="ko-KR" emma:confidence="0">
                  <emma:literal>2</emma:literal>
                </emma:interpretation>
                <emma:interpretation id="interp66" emma:lang="ko-KR" emma:confidence="0">
                  <emma:literal>그</emma:literal>
                </emma:interpretation>
                <emma:interpretation id="interp67" emma:lang="ko-KR" emma:confidence="0">
                  <emma:literal>고</emma:literal>
                </emma:interpretation>
                <emma:interpretation id="interp68" emma:lang="ko-KR" emma:confidence="0">
                  <emma:literal>z</emma:literal>
                </emma:interpretation>
                <emma:interpretation id="interp6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56033.5282">22022 5367 1,'0'0'55,"0"0"1,0 0 2,6-21 2,-6 21-5,0 0-5,26-23-4,-26 23-9,22-18-7,-22 18-8,29-16-3,-29 16-4,40-8 1,-20 7-6,4 1-2,1 1 3,1 16 0,-8-5 7,2 19 0,-17-5 1,2 12-2,-7 3-1,-8 4 2,-19 3-4,1-4 2,-13-6-2,4-1 0,-6-5-1,7-3 1,-5-12-1,15 2 2,1-10 0,25-9-3,-6 20-3,18-11-2,21-5-3,16 0 1,6 0-2,10-2 0,4-2-2,-3 2 0,-5 1-1,-10-3-3,-12 7-7,-17-7-13,4 10-34,-26-10-52,-12 0-50,12 0-16,-29-10-6</inkml:trace>
        </inkml:traceGroup>
        <inkml:traceGroup>
          <inkml:annotationXML>
            <emma:emma xmlns:emma="http://www.w3.org/2003/04/emma" version="1.0">
              <emma:interpretation id="{709AC2B2-3A99-4F4F-AD81-BCB1251FB157}" emma:medium="tactile" emma:mode="ink">
                <msink:context xmlns:msink="http://schemas.microsoft.com/ink/2010/main" type="inkWord" rotatedBoundingBox="23990,7666 24486,7676 24484,7786 23988,7776"/>
              </emma:interpretation>
              <emma:one-of disjunction-type="recognition" id="oneOf14">
                <emma:interpretation id="interp70" emma:lang="ko-KR" emma:confidence="0">
                  <emma:literal>-</emma:literal>
                </emma:interpretation>
                <emma:interpretation id="interp71" emma:lang="ko-KR" emma:confidence="0">
                  <emma:literal>ㅡ</emma:literal>
                </emma:interpretation>
                <emma:interpretation id="interp72" emma:lang="ko-KR" emma:confidence="0">
                  <emma:literal>一</emma:literal>
                </emma:interpretation>
                <emma:interpretation id="interp73" emma:lang="ko-KR" emma:confidence="0">
                  <emma:literal>~</emma:literal>
                </emma:interpretation>
                <emma:interpretation id="interp7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56439.8233">22697 5224 255,'0'0'163,"0"0"-45,-21-19-42,39 19-14,-18 0-18,55-2-7,-18-12-12,26 14-4,-8-14-12,11 13 0,-7-13-7,-4 9 0,-12 1-7,-18-6-12,-4 10-20,-21 0-34,0 0-57,-17-10-42,-4 2-1,21 8-14</inkml:trace>
        </inkml:traceGroup>
        <inkml:traceGroup>
          <inkml:annotationXML>
            <emma:emma xmlns:emma="http://www.w3.org/2003/04/emma" version="1.0">
              <emma:interpretation id="{0C31038E-7B0E-47CD-A18B-92923FE785E8}" emma:medium="tactile" emma:mode="ink">
                <msink:context xmlns:msink="http://schemas.microsoft.com/ink/2010/main" type="inkWord" rotatedBoundingBox="24706,7400 25273,7412 25260,8014 24694,8002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z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고</emma:literal>
                </emma:interpretation>
                <emma:interpretation id="interp7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57017.9447">23508 5011 106,'-17'-22'124,"17"22"-25,1-18-49,-1-2-11,0 20-6,29-29-3,1 15 1,-3-4 0,15 7-1,-9-4-4,12 9-4,-11 3-5,2 6-2,-16 4-1,-4 20 4,-18-2 0,-10 22 4,-25-4 2,0 15-4,-20-9 5,5 12-7,-9-12 2,12 2-9,1-7 0,14-1-7,10-16-1,15-2 1,9-25-2,18 25 2,16-16-1,10-5 0,12-4 0,8 0 0,5 0-2,0 0 0,-9 0 0,-6 0-2,-10 0-5,-15-4-9,-4 4-20,-25 0-37,0 0-50,0 0-44,-14-9-15,14 9-2</inkml:trace>
        </inkml:traceGroup>
        <inkml:traceGroup>
          <inkml:annotationXML>
            <emma:emma xmlns:emma="http://www.w3.org/2003/04/emma" version="1.0">
              <emma:interpretation id="{A65100E9-C1D3-4C7C-B949-6A846448074F}" emma:medium="tactile" emma:mode="ink">
                <msink:context xmlns:msink="http://schemas.microsoft.com/ink/2010/main" type="inkWord" rotatedBoundingBox="25386,7228 25937,7239 25918,8177 25366,8165"/>
              </emma:interpretation>
              <emma:one-of disjunction-type="recognition" id="oneOf16">
                <emma:interpretation id="interp80" emma:lang="ko-KR" emma:confidence="0">
                  <emma:literal>b</emma:literal>
                </emma:interpretation>
                <emma:interpretation id="interp81" emma:lang="ko-KR" emma:confidence="0">
                  <emma:literal>卜</emma:literal>
                </emma:interpretation>
                <emma:interpretation id="interp82" emma:lang="ko-KR" emma:confidence="0">
                  <emma:literal>6</emma:literal>
                </emma:interpretation>
                <emma:interpretation id="interp83" emma:lang="ko-KR" emma:confidence="0">
                  <emma:literal>3</emma:literal>
                </emma:interpretation>
                <emma:interpretation id="interp8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57627.3732">24304 4680 276,'0'0'153,"3"26"-6,0 26-97,-14 0-12,5 28-3,-15-5-1,9 28-7,-10-16-2,10 10-6,-5-17-4,6-7-9,3-14 3,7-9-6,1-21 0,0-12 2,0-17-1,20 0-2,-2-17-2,7-12-3,2-1 2,4-6-4,4 7 2,2-3-3,3 7 2,-3 9 1,1 8 4,-5 8-1,-6 3 1,-1 16 1,-9 5 2,-8 11 3,-9-2 0,-10 6 3,-24-10 0,-4 8 3,-16-18-2,-4 1 0,-12-9-2,6-4-4,1-7-4,6 0-7,16 0-9,3-14-18,38 14-34,-28-9-52,28 9-53,24-14-9,9 8-10</inkml:trace>
        </inkml:traceGroup>
        <inkml:traceGroup>
          <inkml:annotationXML>
            <emma:emma xmlns:emma="http://www.w3.org/2003/04/emma" version="1.0">
              <emma:interpretation id="{B0F506D7-9293-4E60-A09B-C6F7F5B4EA10}" emma:medium="tactile" emma:mode="ink">
                <msink:context xmlns:msink="http://schemas.microsoft.com/ink/2010/main" type="inkWord" rotatedBoundingBox="26240,7920 26322,7921 26310,8481 26228,8479"/>
              </emma:interpretation>
              <emma:one-of disjunction-type="recognition" id="oneOf17">
                <emma:interpretation id="interp85" emma:lang="ko-KR" emma:confidence="0">
                  <emma:literal>l</emma:literal>
                </emma:interpretation>
                <emma:interpretation id="interp86" emma:lang="ko-KR" emma:confidence="0">
                  <emma:literal>1</emma:literal>
                </emma:interpretation>
                <emma:interpretation id="interp87" emma:lang="ko-KR" emma:confidence="0">
                  <emma:literal>I</emma:literal>
                </emma:interpretation>
                <emma:interpretation id="interp88" emma:lang="ko-KR" emma:confidence="0">
                  <emma:literal>ㅣ</emma:literal>
                </emma:interpretation>
                <emma:interpretation id="interp8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57830.4763">24927 5367 252,'28'17'166,"-27"8"-8,5 5-57,5 34-61,-11-5-11,0 13-2,-1-5-7,1 8 0,0-16-12,0-10-10,7-5-27,-7-44-46,0 0-79,0 0-14,0 0-8,19-23-11</inkml:trace>
        </inkml:traceGroup>
      </inkml:traceGroup>
    </inkml:traceGroup>
    <inkml:traceGroup>
      <inkml:annotationXML>
        <emma:emma xmlns:emma="http://www.w3.org/2003/04/emma" version="1.0">
          <emma:interpretation id="{934E4F78-E3E9-4FD4-8A21-D57CA42EB6B1}" emma:medium="tactile" emma:mode="ink">
            <msink:context xmlns:msink="http://schemas.microsoft.com/ink/2010/main" type="paragraph" rotatedBoundingBox="15922,8433 26274,8856 26220,10170 15869,97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030251-1E92-4903-93DE-27564DC4B502}" emma:medium="tactile" emma:mode="ink">
              <msink:context xmlns:msink="http://schemas.microsoft.com/ink/2010/main" type="inkBullet" rotatedBoundingBox="15898,9034 16392,9054 16374,9503 15879,9483"/>
            </emma:interpretation>
            <emma:one-of disjunction-type="recognition" id="oneOf18">
              <emma:interpretation id="interp90" emma:lang="ko-KR" emma:confidence="0">
                <emma:literal>〇</emma:literal>
              </emma:interpretation>
              <emma:interpretation id="interp91" emma:lang="ko-KR" emma:confidence="0">
                <emma:literal>0</emma:literal>
              </emma:interpretation>
              <emma:interpretation id="interp92" emma:lang="ko-KR" emma:confidence="0">
                <emma:literal>ㅇ</emma:literal>
              </emma:interpretation>
              <emma:interpretation id="interp93" emma:lang="ko-KR" emma:confidence="0">
                <emma:literal>O</emma:literal>
              </emma:interpretation>
              <emma:interpretation id="interp94" emma:lang="ko-KR" emma:confidence="0">
                <emma:literal>o</emma:literal>
              </emma:interpretation>
            </emma:one-of>
          </emma:emma>
        </inkml:annotationXML>
        <inkml:trace contextRef="#ctx0" brushRef="#br1" timeOffset="60330.5835">14874 6571 57,'0'0'116,"0"-23"-35,0 23-16,-11-21-7,11 21-9,-14-16-9,14 16-6,-17-11-5,17 11-1,-26 0-5,26 0-1,-41 11-3,22 11 1,-13-3-2,8 13 3,-10 5-5,6 6 1,-1 4-5,14 1 0,3-1-5,12-3 0,9-8-3,24-6-1,9-17-2,15-6 0,4-7 0,5-19-1,-3-6 2,-5-10-1,-10-12 4,-13 1-3,-13-3 5,-15 5-3,-7 0 5,-13 8-4,-18 2 1,-3 11-1,-10 3-1,1 11-2,-3 2-1,4 0-5,13 7-9,-5 0-14,27 18-23,-13-18-22,26 18-42,-6-18-48,35 20-12,3-10 5</inkml:trace>
      </inkml:traceGroup>
      <inkml:traceGroup>
        <inkml:annotationXML>
          <emma:emma xmlns:emma="http://www.w3.org/2003/04/emma" version="1.0">
            <emma:interpretation id="{9974F2E6-F57B-4832-9867-D1254AB3B666}" emma:medium="tactile" emma:mode="ink">
              <msink:context xmlns:msink="http://schemas.microsoft.com/ink/2010/main" type="line" rotatedBoundingBox="17569,8500 26274,8856 26220,10170 17515,9815">
                <msink:destinationLink direction="with" ref="{A9AB1206-FF8D-4010-865A-D12149C38702}"/>
                <msink:destinationLink direction="with" ref="{6BCAEC02-F998-4FED-BFD3-B886B2C2CFC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C7DCF59-F34A-4038-9F05-5E8D6C849799}" emma:medium="tactile" emma:mode="ink">
                <msink:context xmlns:msink="http://schemas.microsoft.com/ink/2010/main" type="inkWord" rotatedBoundingBox="17547,9031 17927,9047 17910,9462 17530,9447"/>
              </emma:interpretation>
              <emma:one-of disjunction-type="recognition" id="oneOf19">
                <emma:interpretation id="interp95" emma:lang="ko-KR" emma:confidence="0">
                  <emma:literal>0</emma:literal>
                </emma:interpretation>
                <emma:interpretation id="interp96" emma:lang="ko-KR" emma:confidence="0">
                  <emma:literal>〇</emma:literal>
                </emma:interpretation>
                <emma:interpretation id="interp97" emma:lang="ko-KR" emma:confidence="0">
                  <emma:literal>o</emma:literal>
                </emma:interpretation>
                <emma:interpretation id="interp98" emma:lang="ko-KR" emma:confidence="0">
                  <emma:literal>O</emma:literal>
                </emma:interpretation>
                <emma:interpretation id="interp9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60924.3669">16502 6498 46,'-15'18'138,"-27"-7"4,-1 10-54,10 15-13,-18 1-13,22 14-12,-11-3-10,26 4-6,0-8-11,19-1-4,13-21-8,24-6-2,7-16-2,14-13 3,-5-22 6,3-4-1,-18-12 5,-4 6-5,-30-10 3,-8 16-5,-16-4 0,-19 9-10,-10 13-9,-10-1-17,13 20-22,-16-12-28,34 14-42,-5 3-50,28-3-13,0 0-3</inkml:trace>
        </inkml:traceGroup>
        <inkml:traceGroup>
          <inkml:annotationXML>
            <emma:emma xmlns:emma="http://www.w3.org/2003/04/emma" version="1.0">
              <emma:interpretation id="{49B3E0A0-93F7-4B21-B7C5-DBF7778E5332}" emma:medium="tactile" emma:mode="ink">
                <msink:context xmlns:msink="http://schemas.microsoft.com/ink/2010/main" type="inkWord" rotatedBoundingBox="18946,8909 19459,8930 19433,9561 18920,9540"/>
              </emma:interpretation>
              <emma:one-of disjunction-type="recognition" id="oneOf20">
                <emma:interpretation id="interp100" emma:lang="ko-KR" emma:confidence="0">
                  <emma:literal>2</emma:literal>
                </emma:interpretation>
                <emma:interpretation id="interp101" emma:lang="ko-KR" emma:confidence="0">
                  <emma:literal>그</emma:literal>
                </emma:interpretation>
                <emma:interpretation id="interp102" emma:lang="ko-KR" emma:confidence="0">
                  <emma:literal>고</emma:literal>
                </emma:interpretation>
                <emma:interpretation id="interp103" emma:lang="ko-KR" emma:confidence="0">
                  <emma:literal>&amp;</emma:literal>
                </emma:interpretation>
                <emma:interpretation id="interp10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1861.8906">17825 6470 53,'-25'0'131,"25"0"9,0 0-67,-21-8-13,21 8-9,-8-18-8,8 18-7,0-21-8,19 9-8,-6-4-4,13 5-3,-1 0-1,6 6-2,-5 5 0,5 2-1,-12 12 0,3 11 0,-14 7-3,-5 11 2,-6 0-3,-13 7 3,-13 0-2,-6 1 4,-13-4-3,1 0 3,-4-9-1,7 2 2,-2-9-3,13-2 2,7-10-4,19 2 1,7-21-3,19 29 2,12-20-2,18-5 0,7-4-1,6 0 0,1 0-1,-3-13-1,-3 7-3,-13-8-8,-5 9-20,-25-20-40,7 18-70,-21 7-27,0-34-9,0 18-9</inkml:trace>
        </inkml:traceGroup>
        <inkml:traceGroup>
          <inkml:annotationXML>
            <emma:emma xmlns:emma="http://www.w3.org/2003/04/emma" version="1.0">
              <emma:interpretation id="{59E2CE87-A4C9-41D8-8143-4C556CD7E170}" emma:medium="tactile" emma:mode="ink">
                <msink:context xmlns:msink="http://schemas.microsoft.com/ink/2010/main" type="inkWord" rotatedBoundingBox="20315,8942 21090,8973 21062,9664 20287,9632"/>
              </emma:interpretation>
              <emma:one-of disjunction-type="recognition" id="oneOf21">
                <emma:interpretation id="interp105" emma:lang="ko-KR" emma:confidence="0">
                  <emma:literal>4</emma:literal>
                </emma:interpretation>
                <emma:interpretation id="interp106" emma:lang="ko-KR" emma:confidence="0">
                  <emma:literal>니</emma:literal>
                </emma:interpretation>
                <emma:interpretation id="interp107" emma:lang="ko-KR" emma:confidence="0">
                  <emma:literal>+</emma:literal>
                </emma:interpretation>
                <emma:interpretation id="interp108" emma:lang="ko-KR" emma:confidence="0">
                  <emma:literal>나</emma:literal>
                </emma:interpretation>
                <emma:interpretation id="interp10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62315.0535">19246 6425 329,'0'0'143,"-17"5"-35,-9 4-72,8 14-8,-18-1-5,6 10 2,-9-7 2,15 11 0,-12-7 0,23 6-2,-3-12-7,16 8-3,12-11-5,19-1-1,11-3-3,13-3 1,3-12-1,16-1 1,-2 0-1,6-5-1,-7-4 0,-2-1-1,-8 2-1,-9 1-2,-9 3-6,-15-3-8,0 14-26,-28-7-46,0 0-62,0 0-25,-16 13-11,16-13-6</inkml:trace>
          <inkml:trace contextRef="#ctx0" brushRef="#br1" timeOffset="62596.2972">19539 6411 387,'-14'41'164,"-7"12"-47,-15 5-64,30 22-10,-14-8-18,19 13-4,-4-11-12,8-3-2,8-12-19,1-18-10,17 0-33,-29-41-46,28 16-54,-3-16-20,-25 0-2</inkml:trace>
        </inkml:traceGroup>
        <inkml:traceGroup>
          <inkml:annotationXML>
            <emma:emma xmlns:emma="http://www.w3.org/2003/04/emma" version="1.0">
              <emma:interpretation id="{1736DC41-C247-46D2-AAF2-158C62582AF4}" emma:medium="tactile" emma:mode="ink">
                <msink:context xmlns:msink="http://schemas.microsoft.com/ink/2010/main" type="inkWord" rotatedBoundingBox="22707,8921 23153,8939 23117,9824 22670,9806"/>
              </emma:interpretation>
              <emma:one-of disjunction-type="recognition" id="oneOf22">
                <emma:interpretation id="interp110" emma:lang="ko-KR" emma:confidence="0">
                  <emma:literal>b</emma:literal>
                </emma:interpretation>
                <emma:interpretation id="interp111" emma:lang="ko-KR" emma:confidence="0">
                  <emma:literal>卜</emma:literal>
                </emma:interpretation>
                <emma:interpretation id="interp112" emma:lang="ko-KR" emma:confidence="0">
                  <emma:literal>5</emma:literal>
                </emma:interpretation>
                <emma:interpretation id="interp113" emma:lang="ko-KR" emma:confidence="0">
                  <emma:literal>h</emma:literal>
                </emma:interpretation>
                <emma:interpretation id="interp11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63815.1013">21394 6387 39,'0'0'111,"0"0"-29,0-19-9,0 19-6,0 0 0,14 36-2,-14-7 1,6 36-2,-7-4-10,4 26-4,-3-4-18,4 9-6,-4-6-15,5-5 1,-3-15-9,1-12 3,0-18-2,-2-14 2,-1-22-1,0 0-1,0 0 0,0 0-3,0-19 0,0-6-3,2-9 2,4-3-5,3-3 3,2 1-5,9-2 4,-2 7-2,10 9 3,1-2-2,9 17 1,1 4 0,2 6 2,1 21 3,-9 10 1,-2 10 3,-11 2-1,-8 8 6,-12-1-3,-10 2 5,-20-9 1,0 0-5,-16-16 2,4-7-4,-2-10-6,4-10-4,8 0-7,2-14-15,30 14-33,-26-39-40,28 14-67,12 8-14,6-5-3,10 4-4</inkml:trace>
        </inkml:traceGroup>
        <inkml:traceGroup>
          <inkml:annotationXML>
            <emma:emma xmlns:emma="http://www.w3.org/2003/04/emma" version="1.0">
              <emma:interpretation id="{85EAD8D8-9083-413B-9312-914D48F0A9FB}" emma:medium="tactile" emma:mode="ink">
                <msink:context xmlns:msink="http://schemas.microsoft.com/ink/2010/main" type="inkWord" rotatedBoundingBox="23299,9333 23666,9348 23637,10065 23269,10050"/>
              </emma:interpretation>
              <emma:one-of disjunction-type="recognition" id="oneOf23">
                <emma:interpretation id="interp115" emma:lang="ko-KR" emma:confidence="0">
                  <emma:literal>3</emma:literal>
                </emma:interpretation>
                <emma:interpretation id="interp116" emma:lang="ko-KR" emma:confidence="0">
                  <emma:literal>}</emma:literal>
                </emma:interpretation>
                <emma:interpretation id="interp117" emma:lang="ko-KR" emma:confidence="0">
                  <emma:literal>;</emma:literal>
                </emma:interpretation>
                <emma:interpretation id="interp118" emma:lang="ko-KR" emma:confidence="0">
                  <emma:literal>s</emma:literal>
                </emma:interpretation>
                <emma:interpretation id="interp11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64424.5003">22103 6806 107,'0'0'130,"-18"0"-34,18 0-25,0 0-12,-22-18-11,22 18-7,0 0-6,0 0-8,0 0-5,0 0-4,11-4-4,-11 4-5,29 8-4,-9 6 2,2 1-2,1 7 4,-3-1 0,1 12 3,-12-6 0,-1 8 2,-11-11-1,-6 9 2,-19-13-3,2 5-1,-5-7-3,4-3-3,1-7-2,26-8-1,0 0-3,0 0 1,12 20-2,25-11 3,6 11 5,6 5-4,-6 3 9,-2 13-3,-19-5 9,-13 8-6,-20-6 7,-16 3-6,-22-12-3,-7-5-4,-4-3-10,-6-14-13,24 8-28,-11-19-49,53 4-73,-10-28-10,22 7-13,32-2 0</inkml:trace>
        </inkml:traceGroup>
        <inkml:traceGroup>
          <inkml:annotationXML>
            <emma:emma xmlns:emma="http://www.w3.org/2003/04/emma" version="1.0">
              <emma:interpretation id="{EA82AEC4-2DA1-4789-BA1F-260141FA3051}" emma:medium="tactile" emma:mode="ink">
                <msink:context xmlns:msink="http://schemas.microsoft.com/ink/2010/main" type="inkWord" rotatedBoundingBox="23967,9447 24504,9469 24502,9517 23965,9495"/>
              </emma:interpretation>
              <emma:one-of disjunction-type="recognition" id="oneOf24">
                <emma:interpretation id="interp120" emma:lang="ko-KR" emma:confidence="0">
                  <emma:literal>-</emma:literal>
                </emma:interpretation>
                <emma:interpretation id="interp121" emma:lang="ko-KR" emma:confidence="0">
                  <emma:literal>ㅡ</emma:literal>
                </emma:interpretation>
                <emma:interpretation id="interp122" emma:lang="ko-KR" emma:confidence="0">
                  <emma:literal>一</emma:literal>
                </emma:interpretation>
                <emma:interpretation id="interp123" emma:lang="ko-KR" emma:confidence="0">
                  <emma:literal>…</emma:literal>
                </emma:interpretation>
                <emma:interpretation id="interp124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64955.7902">22653 6943 270,'1'-27'153,"-1"27"-48,0 0-33,0 0-20,26 0-11,-26 0-7,37 8-9,-9-8-1,23 7 0,-5-7-4,18 5-2,-7-5-5,6 0-4,-8 0-5,-11 0-10,-7 0-17,-37 0-36,29-9-76,-29 9-32,-10-11-10,-9 11-13</inkml:trace>
        </inkml:traceGroup>
        <inkml:traceGroup>
          <inkml:annotationXML>
            <emma:emma xmlns:emma="http://www.w3.org/2003/04/emma" version="1.0">
              <emma:interpretation id="{CDD46D87-201A-435D-A5FC-AB51CA4A47D8}" emma:medium="tactile" emma:mode="ink">
                <msink:context xmlns:msink="http://schemas.microsoft.com/ink/2010/main" type="inkWord" rotatedBoundingBox="24745,9010 25101,9024 25071,9753 24716,9738"/>
              </emma:interpretation>
              <emma:one-of disjunction-type="recognition" id="oneOf25">
                <emma:interpretation id="interp125" emma:lang="ko-KR" emma:confidence="0">
                  <emma:literal>3</emma:literal>
                </emma:interpretation>
                <emma:interpretation id="interp126" emma:lang="ko-KR" emma:confidence="0">
                  <emma:literal>긍</emma:literal>
                </emma:interpretation>
                <emma:interpretation id="interp127" emma:lang="ko-KR" emma:confidence="0">
                  <emma:literal>;</emma:literal>
                </emma:interpretation>
                <emma:interpretation id="interp128" emma:lang="ko-KR" emma:confidence="0">
                  <emma:literal>5</emma:literal>
                </emma:interpretation>
                <emma:interpretation id="interp12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66627.7111">23644 6520 52,'-17'-22'76,"17"22"7,-17-8-3,17 8-2,-21-11-11,21 11-11,-25-9-11,8 5-12,17 4-9,-19-4-7,19 4-4,0 0 0,0 0-1,0 0-1,0 0-1,0 0-2,26 0-2,-2 6 0,8 2-1,2 7 0,1 5 3,-5 2-1,-1 4 4,-14 5 0,-6 4 2,-10-3 0,-13 2 2,-18 0-2,-4-2 0,-13-5-4,3-4-1,-3-9-3,11 1 0,-1-8-4,16-5 1,23-2-2,-18 0 1,18 0-1,25 0 0,5 0 0,10 0 0,8 9-1,-1 4 0,2 6 0,-7 5 1,-7 2 1,-10 11 3,-18-2 0,-7 2 4,-20-8 0,-7 6 3,-16-13-2,1 6 1,-5-14-3,7-4-3,2-5-7,7-5-7,12 0-10,1-12-21,18 12-35,0 0-58,9-31-33,14 17-18,3-8 5</inkml:trace>
        </inkml:traceGroup>
        <inkml:traceGroup>
          <inkml:annotationXML>
            <emma:emma xmlns:emma="http://www.w3.org/2003/04/emma" version="1.0">
              <emma:interpretation id="{4C9925E6-6086-4C65-A787-2BC45F71E9DD}" emma:medium="tactile" emma:mode="ink">
                <msink:context xmlns:msink="http://schemas.microsoft.com/ink/2010/main" type="inkWord" rotatedBoundingBox="25447,8822 25905,8841 25868,9740 25410,9721"/>
              </emma:interpretation>
              <emma:one-of disjunction-type="recognition" id="oneOf26">
                <emma:interpretation id="interp130" emma:lang="ko-KR" emma:confidence="0">
                  <emma:literal>b</emma:literal>
                </emma:interpretation>
                <emma:interpretation id="interp131" emma:lang="ko-KR" emma:confidence="0">
                  <emma:literal>S</emma:literal>
                </emma:interpretation>
                <emma:interpretation id="interp132" emma:lang="ko-KR" emma:confidence="0">
                  <emma:literal>5</emma:literal>
                </emma:interpretation>
                <emma:interpretation id="interp133" emma:lang="ko-KR" emma:confidence="0">
                  <emma:literal>6</emma:literal>
                </emma:interpretation>
                <emma:interpretation id="interp13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67158.9821">24260 6275 251,'-16'23'150,"9"23"-2,-3 11-103,-11 4-12,13 25 2,-10-7-5,13 9 4,-9-10-11,14 1-1,-4-16-8,4-10 1,3-18-6,6-11-1,-9-24-3,23 12-2,-23-12-1,34-16-1,-14-4-1,1-1-2,5 5-1,2-3-2,1 2 2,2 7-2,3 10 0,-4 0 2,4 9 0,-5 9 4,-3 3 2,-6 8 5,-14-1 2,-6 7 3,-9-13 0,-9 7 2,-22-9-3,-2-5 1,-14-7-4,5-8-3,-4 0-5,3 0-6,7-8-5,5-11-8,19 12-16,-10-24-33,31 31-39,0 0-61,17-23-6,6 16-15</inkml:trace>
        </inkml:traceGroup>
        <inkml:traceGroup>
          <inkml:annotationXML>
            <emma:emma xmlns:emma="http://www.w3.org/2003/04/emma" version="1.0">
              <emma:interpretation id="{5B5537CF-8587-4757-B371-B0375F24565E}" emma:medium="tactile" emma:mode="ink">
                <msink:context xmlns:msink="http://schemas.microsoft.com/ink/2010/main" type="inkWord" rotatedBoundingBox="26074,9520 26247,9527 26228,9987 26055,9980"/>
              </emma:interpretation>
              <emma:one-of disjunction-type="recognition" id="oneOf27">
                <emma:interpretation id="interp135" emma:lang="ko-KR" emma:confidence="0">
                  <emma:literal>l</emma:literal>
                </emma:interpretation>
                <emma:interpretation id="interp136" emma:lang="ko-KR" emma:confidence="0">
                  <emma:literal>1</emma:literal>
                </emma:interpretation>
                <emma:interpretation id="interp137" emma:lang="ko-KR" emma:confidence="0">
                  <emma:literal>I</emma:literal>
                </emma:interpretation>
                <emma:interpretation id="interp138" emma:lang="ko-KR" emma:confidence="0">
                  <emma:literal>Ⅰ</emma:literal>
                </emma:interpretation>
                <emma:interpretation id="interp139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67424.629">24761 6967 223,'33'33'157,"-33"-10"5,6 8-67,6 26-40,-17-13-5,8 20-17,-3-14-2,7 0-12,-6-13 1,11-3-16,2-11-13,-14-23-20,36 20-43,-36-20-79,13-15-20,4-13-12,-8-15-2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37.2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BCAEC02-F998-4FED-BFD3-B886B2C2CFCD}" emma:medium="tactile" emma:mode="ink">
          <msink:context xmlns:msink="http://schemas.microsoft.com/ink/2010/main" type="inkDrawing" rotatedBoundingBox="26246,5091 27160,10208 26354,10352 25441,5234" semanticType="verticalRange" shapeName="Other">
            <msink:sourceLink direction="with" ref="{7D1DEC05-F360-4C0A-A6C0-1F4758FA25BC}"/>
            <msink:sourceLink direction="with" ref="{E312F4A9-F83C-4C97-98ED-B0A3A37DB872}"/>
            <msink:sourceLink direction="with" ref="{9974F2E6-F57B-4832-9867-D1254AB3B666}"/>
          </msink:context>
        </emma:interpretation>
      </emma:emma>
    </inkml:annotationXML>
    <inkml:trace contextRef="#ctx0" brushRef="#br0">0 0 89,'0'0'98,"0"0"-61,10 9-4,-10-9 2,0 0 4,23 23 3,-23-23 0,36 14 1,-13-8-8,18 1-6,0-7-10,15 8-5,-1-8-4,9 1-4,1 3-3,2-4 0,-2 2-2,-7-1-1,-3-1 2,-5 6 4,-12-6-1,-3 0 2,-10 0 2,-4 1 0,-21-1 0,20 13 2,-20-13-3,0 0-2,3 23-2,-3-2 0,0-1-4,0 6 4,0 6-3,0 5 5,2 11 4,7 11-4,-4 2 6,7 15-4,-3 2 6,8 15-5,-8 5 3,10 10-3,-6 0-5,10 6 9,-1 1-3,4 13 2,-3-7 0,8 15 0,-7-7 1,4 14-1,-7-10-1,2 11-3,-6-8 0,6 0 0,-7-4-2,4-4-1,-5-11-1,5 6-1,-5-11 1,1-2 1,-7-2-2,2 0-1,-4-3 1,-4-10-1,2-3 1,1-6-1,2-4 1,1-3-2,3-7-2,2-1 4,1-7-5,4-3 4,-4-2-3,0 2 2,-1-9-3,-3-3 4,0 3 0,-1-4-3,-2-5 4,0-1-4,-1-9 5,0 1-5,-1-7 5,-2-4-5,-1-6 2,-3-17 0,8 28-1,-8-28 1,0 0-1,6 20 1,-6-20-1,0 0 1,0 20-1,0-20 0,-20 18 0,-3 1 1,-9 1-1,-6 3 1,-10 2-1,-6 2 1,1 3-2,1-5 1,7-2-2,10-8 1,12-1-3,23-14 0,-19 23-4,19-23-11,16 23-28,-16-23-58,18 2-63,-1 5-12,-17-7-13,28 2-3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8:39.4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2473054-9011-44DE-B172-035C6F248212}" emma:medium="tactile" emma:mode="ink">
          <msink:context xmlns:msink="http://schemas.microsoft.com/ink/2010/main" type="inkDrawing" rotatedBoundingBox="2337,5856 2431,8765 1621,8791 1527,5882" semanticType="verticalRange" shapeName="Other">
            <msink:sourceLink direction="with" ref="{4E15584D-94A3-4C59-9F42-85BEC7DF8121}"/>
            <msink:sourceLink direction="with" ref="{1002E0D3-5AE1-45E0-BA01-8BBB1769FA62}"/>
            <msink:sourceLink direction="with" ref="{85BA6487-05BE-47D3-B5B1-5EB4C8780BAD}"/>
          </msink:context>
        </emma:interpretation>
      </emma:emma>
    </inkml:annotationXML>
    <inkml:trace contextRef="#ctx0" brushRef="#br0">874 3376 56,'0'0'107,"0"0"-46,15-13-9,-15 13 5,0 0-4,0 0 3,26-2-2,-26 2-4,0 0-8,-9 0-8,9 0-5,-22 0-8,22 0-8,-41 9-4,15-5 0,-5-4-1,-1 0-1,-6 0-1,-1-2-1,-4-7 0,0 4 1,-1-2 0,4 3-2,-5-5 2,10 9-1,3-5 1,7 1-1,4 1 1,21 3-3,-28 0 0,28 0 1,0 0-3,0 0 0,0 0 0,0 0 0,-3 7-1,3-7 0,0 30-1,0-5 1,0 4 0,0 10 1,0 9 0,3 8 3,-3 12-3,0 5 5,0 10-6,0 10 7,-4 9-2,0 7-2,-5 13-1,2 7-2,0 13 1,3-3-1,-1 7 6,2-4-8,3-4 2,0-9 1,0-13 0,5-11 0,2-10 2,3-9-2,-7-9-3,1-9 4,-4-3-3,0-8 4,0-8-4,0-6 4,0-9-3,0-9 2,0-3-2,0-22 1,10 25 0,-10-25 1,0 0 0,23 18 2,-23-18 0,38 6 0,-14-1 0,15 2 2,-1-4 0,16 4 1,-5 0-1,14 1 0,-3 1-2,3 3 1,0-4-1,-7 6-1,-2 1-2,-5-5 0,-6 5-3,-12-8-5,-2 12-11,-29-19-47,25 0-93,-25 0-15,-13-14-7,-7-9-18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41.6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EAF79FB-34A6-4550-936B-F2E654E224FD}" emma:medium="tactile" emma:mode="ink">
          <msink:context xmlns:msink="http://schemas.microsoft.com/ink/2010/main" type="inkDrawing" rotatedBoundingBox="3996,12121 4004,15797 3306,15799 3298,12122" semanticType="verticalRange" shapeName="Other">
            <msink:sourceLink direction="with" ref="{49699F56-142B-4402-B583-88699E32AAB1}"/>
            <msink:sourceLink direction="with" ref="{E6A93904-1CAB-4A84-BEF3-249E91C012B3}"/>
            <msink:sourceLink direction="with" ref="{7B9DB20E-3D8B-4271-96C5-6551A5439846}"/>
          </msink:context>
        </emma:interpretation>
      </emma:emma>
    </inkml:annotationXML>
    <inkml:trace contextRef="#ctx0" brushRef="#br0">654 66 173,'0'0'138,"0"0"-2,14-15-82,-14 15-17,0 0-3,-9-28-4,9 28-5,-31-14-3,13 14-1,-17 0-3,-1 0-1,-10 0-3,5 0-4,-10 7-1,2 0-2,-3-1 1,6 2-1,0-4 0,8 3-2,-1-4 1,7 0-1,3 2 1,7-2-2,-1-3-1,23 0 1,-26 0-1,26 0 0,0 0-1,0 0-1,0 0 0,0 0 0,0 0-1,0 0 0,0 17-1,0-17 2,2 26-1,4-5 0,2 12-1,-2 10 2,1 11-3,-1 12 5,-4 18 0,1 10-3,-3 14 2,0 21-1,0 7-1,-3 15 0,-3 3-1,1 8 1,1-3 0,-2 8 4,4 0-3,-3-4 3,5-11-2,0-7 3,0-6 3,7-6-5,0-12-3,1-7 0,1-15 0,0-10-1,-1-3 2,-3-3-2,-5-7-2,0-3 3,0-6-2,0-4 3,-5-6-2,5-8 1,0-12-2,0-8 2,1-6-1,-1-23 1,27 20 0,-27-20 0,29 0 0,-11 0 0,-1 0 1,1-1 0,5-6 1,0 6 1,11-5-1,6 6 0,6 0 0,6 0 0,5 0-1,1 7 1,-1 1-2,-8-2-6,-4 12-24,-24-18-66,-21 0-59,33 10-17,-33-10-5,0-18-13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0:14.3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174A238-865F-4221-96D5-96F7C6F53FCA}" emma:medium="tactile" emma:mode="ink">
          <msink:context xmlns:msink="http://schemas.microsoft.com/ink/2010/main" type="inkDrawing" rotatedBoundingBox="18587,11713 19270,16347 17998,16534 17315,11901" semanticType="verticalRange" shapeName="Other">
            <msink:sourceLink direction="with" ref="{49699F56-142B-4402-B583-88699E32AAB1}"/>
            <msink:sourceLink direction="with" ref="{E6A93904-1CAB-4A84-BEF3-249E91C012B3}"/>
            <msink:sourceLink direction="with" ref="{7B9DB20E-3D8B-4271-96C5-6551A5439846}"/>
            <msink:sourceLink direction="with" ref="{2D275640-5292-4CE0-B4DB-0BC27EA850A1}"/>
          </msink:context>
        </emma:interpretation>
      </emma:emma>
    </inkml:annotationXML>
    <inkml:trace contextRef="#ctx0" brushRef="#br0">66 39 145,'0'0'152,"0"0"1,0 0-64,-35-5-20,35 5-14,-31 0-8,31 0-11,0 0-4,0 19-8,17-19-2,27 0-7,5 0 1,22 0 0,0-7-11,19-1 5,2-3-10,8 2 7,-8 4-4,-1 2 1,-9 0-3,-3 3-1,-9 0 7,-5 3-10,-10 5 9,-7 2-8,-6 1 2,-3 3-3,-4 4 1,-3 7 0,-9 4 0,-3 8 3,-4 12-3,-6 17 5,-7 19-5,-3 11 7,0 27-1,-6 13-1,-4 22 1,-1 29 3,-3 7-4,8 8 4,-2 5 3,5 11-2,-1-5-3,4-1 7,0-11-3,10-14-5,0-8 4,3-6-5,1-7-2,3-10-1,1-17-1,5-9 0,2-10-1,0-11-1,2-14 1,1-16 0,-1-14 2,1-11-4,-3-6 6,-1-7-6,-4-5 3,-5 0 1,-4-7-1,-2-3-1,-7-1 1,-2 2 0,-12-5 1,-13-1 2,-12-7 0,-6 1 1,-10 0 0,-9 2 1,-7-5-1,3 1-1,3-4-3,6-2 0,8 1-3,9-4-2,16 0-6,2-4-8,22 0-23,0 0-52,11 0-85,18 5-5,13-1-12,-1-4-6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0:18.1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55BFFF3-4B6A-474F-B57E-2AE706EFA62F}" emma:medium="tactile" emma:mode="ink">
          <msink:context xmlns:msink="http://schemas.microsoft.com/ink/2010/main" type="writingRegion" rotatedBoundingBox="12146,7034 13767,7034 13767,8966 12146,8966"/>
        </emma:interpretation>
      </emma:emma>
    </inkml:annotationXML>
    <inkml:traceGroup>
      <inkml:annotationXML>
        <emma:emma xmlns:emma="http://www.w3.org/2003/04/emma" version="1.0">
          <emma:interpretation id="{5E0DE5C2-2593-4C29-9FA1-17CDD02FF77D}" emma:medium="tactile" emma:mode="ink">
            <msink:context xmlns:msink="http://schemas.microsoft.com/ink/2010/main" type="paragraph" rotatedBoundingBox="12146,7034 13767,7034 13767,8966 12146,89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880CD3-2C28-4517-850F-A736A4775BF3}" emma:medium="tactile" emma:mode="ink">
              <msink:context xmlns:msink="http://schemas.microsoft.com/ink/2010/main" type="line" rotatedBoundingBox="12146,7034 13767,7034 13767,8966 12146,8966"/>
            </emma:interpretation>
          </emma:emma>
        </inkml:annotationXML>
        <inkml:traceGroup>
          <inkml:annotationXML>
            <emma:emma xmlns:emma="http://www.w3.org/2003/04/emma" version="1.0">
              <emma:interpretation id="{A40D9C4D-D912-40AE-ABF5-5F81B41BB562}" emma:medium="tactile" emma:mode="ink">
                <msink:context xmlns:msink="http://schemas.microsoft.com/ink/2010/main" type="inkWord" rotatedBoundingBox="12146,7034 13767,7034 13767,8966 12146,8966"/>
              </emma:interpretation>
              <emma:one-of disjunction-type="recognition" id="oneOf0">
                <emma:interpretation id="interp0" emma:lang="ko-KR" emma:confidence="0">
                  <emma:literal>ㅕ</emma:literal>
                </emma:interpretation>
                <emma:interpretation id="interp1" emma:lang="ko-KR" emma:confidence="0">
                  <emma:literal>늬</emma:literal>
                </emma:interpretation>
                <emma:interpretation id="interp2" emma:lang="ko-KR" emma:confidence="0">
                  <emma:literal>무</emma:literal>
                </emma:interpretation>
                <emma:interpretation id="interp3" emma:lang="ko-KR" emma:confidence="0">
                  <emma:literal>낙</emma:literal>
                </emma:interpretation>
                <emma:interpretation id="interp4" emma:lang="ko-KR" emma:confidence="0">
                  <emma:literal>악</emma:literal>
                </emma:interpretation>
              </emma:one-of>
            </emma:emma>
          </inkml:annotationXML>
          <inkml:trace contextRef="#ctx0" brushRef="#br0">8 0 238,'0'0'122,"-16"8"-50,16-8-49,0 17 2,0-17-1,16 18 7,-16-18 3,56 16 5,-22-16 0,26 9 0,-6-9-3,29 0-6,-5 0-6,20 3-6,-3-1-7,8 4-2,-9-5-4,-2 8-1,-8-4-2,-9-2-1,-16 0 0,-12 0-1,-10-3 0,-8 0-2,-7 0-3,-22 0-5,27-3-11,-27 3-18,0 0-23,0 0-40,0 0-42,0 0-28,0 0 4</inkml:trace>
          <inkml:trace contextRef="#ctx0" brushRef="#br0" timeOffset="1015.6781">661-416 262,'-26'-15'157,"-7"-5"-11,2-4-89,31 24-16,-28-15-12,28 15-9,0 0-8,20 15-3,9 1-4,14 5 1,8 8-2,17 0 1,4 6-5,11 2 2,-4 5-4,4-3 3,-3 4-2,-5 5 1,-9-5-2,-3 0 3,-11-4-4,-12 2 3,-5-3-3,-13-2 3,-8 6 1,-14 3-5,-3 5 5,-23 4-4,-10 7 4,-7 7-4,-12 13 7,-5 7-1,-9 5-1,0 4 7,-3-1-5,3 2 7,3-8-1,5-4-2,5-10-4,12-15-19,16 3-30,-6-23-72,18-14-39,16-7-19,0-20-6</inkml:trace>
          <inkml:trace contextRef="#ctx0" brushRef="#br0" timeOffset="437.5174">-71 563 170,'-32'0'143,"32"0"-2,0 0-69,0 0-25,26 0-11,5-1-7,29 1-4,-3-6 0,29 6 1,6-13-2,26 13-3,-3-11-3,17 8-3,-12-6-5,1 7-3,-11-3-2,-10 5-3,-19 0-3,-19-7-6,-13 7-11,-22 0-14,0 7-21,-27-7-28,0 0-67,-13-7-19,-10-8-10</inkml:trace>
        </inkml:traceGroup>
      </inkml:traceGroup>
    </inkml:traceGroup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0:21.6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AF2E3A6-3F6A-425F-93E9-7F636706BD20}" emma:medium="tactile" emma:mode="ink">
          <msink:context xmlns:msink="http://schemas.microsoft.com/ink/2010/main" type="writingRegion" rotatedBoundingBox="767,13598 2550,13598 2550,15532 767,15532"/>
        </emma:interpretation>
      </emma:emma>
    </inkml:annotationXML>
    <inkml:traceGroup>
      <inkml:annotationXML>
        <emma:emma xmlns:emma="http://www.w3.org/2003/04/emma" version="1.0">
          <emma:interpretation id="{E76DCFAB-D498-4F1B-9CB4-93146B96D50B}" emma:medium="tactile" emma:mode="ink">
            <msink:context xmlns:msink="http://schemas.microsoft.com/ink/2010/main" type="paragraph" rotatedBoundingBox="767,13598 2550,13598 2550,15532 767,155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89D83C-B5B2-4217-8C24-11D256269421}" emma:medium="tactile" emma:mode="ink">
              <msink:context xmlns:msink="http://schemas.microsoft.com/ink/2010/main" type="line" rotatedBoundingBox="767,13598 2550,13598 2550,15532 767,15532"/>
            </emma:interpretation>
          </emma:emma>
        </inkml:annotationXML>
        <inkml:traceGroup>
          <inkml:annotationXML>
            <emma:emma xmlns:emma="http://www.w3.org/2003/04/emma" version="1.0">
              <emma:interpretation id="{AEA4F625-CFE2-443B-8480-7411AE024A1B}" emma:medium="tactile" emma:mode="ink">
                <msink:context xmlns:msink="http://schemas.microsoft.com/ink/2010/main" type="inkWord" rotatedBoundingBox="767,13598 2550,13598 2550,15532 767,15532"/>
              </emma:interpretation>
              <emma:one-of disjunction-type="recognition" id="oneOf0">
                <emma:interpretation id="interp0" emma:lang="ko-KR" emma:confidence="0">
                  <emma:literal>ㅕ</emma:literal>
                </emma:interpretation>
                <emma:interpretation id="interp1" emma:lang="ko-KR" emma:confidence="0">
                  <emma:literal>쿠</emma:literal>
                </emma:interpretation>
                <emma:interpretation id="interp2" emma:lang="ko-KR" emma:confidence="0">
                  <emma:literal>추</emma:literal>
                </emma:interpretation>
                <emma:interpretation id="interp3" emma:lang="ko-KR" emma:confidence="0">
                  <emma:literal>킁</emma:literal>
                </emma:interpretation>
                <emma:interpretation id="interp4" emma:lang="ko-KR" emma:confidence="0">
                  <emma:literal>큭</emma:literal>
                </emma:interpretation>
              </emma:one-of>
            </emma:emma>
          </inkml:annotationXML>
          <inkml:trace contextRef="#ctx0" brushRef="#br0">58 27 256,'0'0'141,"-38"-15"1,17 2-87,21 13-18,0 0-10,10 9-3,7-4-6,19 15-1,6-11-3,18 15 0,8-6-4,15 4-3,0 2-2,4-1-1,8 2-4,-3-4 1,-10 1 4,0 3-5,-11-4 4,-3 6-6,-2-6 7,-10 6-8,-2-2 8,-9 5-7,-6-2 1,-12 5-1,-4 5 1,-16 3 2,-7 5-3,-7 15 3,-21 12-4,-12 8 5,-15 5 0,-8 15 9,-21 7 5,-1 7 2,-18-9 1,7 3 0,-10-16 3,15 1-4,4-13-4,27-11-12,17-9-15,14-22-16,33 8-46,4-25-85,24-19-14,10-6-13,-1-26-7</inkml:trace>
          <inkml:trace contextRef="#ctx0" brushRef="#br0" timeOffset="-578.1464">-466 1107 224,'0'0'144,"-25"0"4,25 0-83,25-7-20,-1-9-5,33 16-6,0-20-2,33 13-3,-8-17-1,30 6-9,-5-4-3,16 6-7,-3-3-2,-4 11-6,-12-7 2,-10 7-3,-9 2 1,-19-1-3,-14 7-5,-23-2-10,0 2-25,-29 0-34,0 0-57,0 0-32,-5-13-7,5 13-6</inkml:trace>
          <inkml:trace contextRef="#ctx0" brushRef="#br0" timeOffset="-1000.0268">-268 567 323,'0'0'154,"-40"-12"-14,17 1-90,23 11-20,0 0-7,26 4-7,6-4 0,19 5 2,-2-5 1,18 0-1,-1-9 1,16 4-4,-1-10-2,13 1-3,-13-3-2,3 0-3,-5 2-1,-6 1-3,-5-1 0,-10 2-2,-18 5-4,-5 0-3,-3 8-12,-32 0-16,42 0-33,-42 0-31,0 0-56,0 0-14,0 15-10</inkml:trace>
        </inkml:traceGroup>
      </inkml:traceGroup>
    </inkml:traceGroup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02.20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4EE61C-E1D2-44F9-A782-90A7BF8F8BEC}" emma:medium="tactile" emma:mode="ink">
          <msink:context xmlns:msink="http://schemas.microsoft.com/ink/2010/main" type="inkDrawing" rotatedBoundingBox="19545,-718 22865,17328 4345,20735 1024,2689" rotationAngle="1492462368" semanticType="callout">
            <msink:sourceLink direction="with" ref="{90A01C21-4C11-4DB4-A6BC-CB889C047539}"/>
            <msink:sourceLink direction="with" ref="{6CBD1A32-8AE8-476D-8605-E15EA87A4B65}"/>
          </msink:context>
        </emma:interpretation>
      </emma:emma>
    </inkml:annotationXML>
    <inkml:trace contextRef="#ctx0" brushRef="#br0">9210 3852 257,'0'0'147,"0"0"3,0 0-86,-7 29-25,-6-7-8,13 25-2,-7-12-3,7 12 4,0-11-8,0 0-4,0-11-9,5-7-10,-5-18-19,0 0-32,23 0-82,-23 0-33,8-18-3,-8 18-19</inkml:trace>
    <inkml:trace contextRef="#ctx0" brushRef="#br0" timeOffset="-312.5374">8146 3075 161,'0'0'127,"0"0"-43,0 12-27,0 24-12,0-6-2,0 22-4,-6-4 6,6 26-4,-6-13-7,6 19-5,-2-14-7,2 1-2,0-10-8,2 0 2,-2-13-8,4-10 1,-2-11-3,-2-23 0,0 0-1,0 0-1,0 0 0,18-29-1,-8-8 0,2-4-3,9-7 2,1-1-4,13 1 3,3 4-3,12 6 4,3 15-1,4 12 1,0 11 0,0 11 1,-4 21 3,-10 13-2,-7 12 5,-21 5 0,-6 4 5,-12-9 0,-18 0 3,-28-19 0,-5-4 1,-12-25-2,-3-1-1,-3-8-4,4-8-4,8-10-4,11-1-6,14 4-5,3-11-11,32 26-11,-17-22-16,31 27-26,-14-5-35,24 0-45,-2 9-24,2 2 1</inkml:trace>
    <inkml:trace contextRef="#ctx0" brushRef="#br0" timeOffset="-19141.4376">1495 3496 52,'0'-19'62,"0"19"0,0 0-2,0-24 7,0 24 1,0 0 0,0-19-13,0 19-7,0 0-12,3-21-5,-3 21-7,0 0-5,23-7-5,-23 7 0,0 0-1,14-21 1,-14 21-1,9-22-2,-9 22-3,8-29-1,-4 11 1,-2 1-2,1-1 2,0-2-4,-3 20 3,8-27-3,-8 27 3,3-16-2,-3 16 1,0 0 0,3 9 0,-3 12 3,0 15 0,-3 10 0,3 19 0,0 11-2,0 14-2,0-1-2,0 6 3,0-5-6,0-9 4,0-16-4,4-8 6,0-20-4,-1-5 3,-3-32-1,6 25 1,-6-25-1,0 0-1,0 0 1,1-14-3,-1-8 2,0 1-2,0-8 0,0-6-3,0-2 0,-1-6-6,1 0-3,-9-10-16,13 27-33,-8-24-64,4 13-43,0 8-14,0 5-8</inkml:trace>
    <inkml:trace contextRef="#ctx0" brushRef="#br0" timeOffset="-18172.6331">2747 3459 19,'0'0'49,"0"0"1,-17-14 6,17 14 7,-18-11 5,18 11-3,-18-14-3,18 14-9,-17-10-9,17 10-7,-22-10-3,22 10-3,0 0-4,0 0-2,-23-23-1,23 23-3,0 0-1,17-24-4,-17 24-2,42-22-4,-16 11-3,9 9-1,0 2-2,4 0 0,-4 16-2,-3 13 2,-1 8-2,-13 11 2,-4 6-2,-11 8 5,-3 0-3,-17-1 5,-15-3-3,-6-5 3,-11-6-3,-1-11 2,-3-10-3,1-9-1,5-3-1,9-7-1,12-7-1,26 0 0,-20-7 0,20 7 0,28-22 0,7 15-1,11 1 0,8 5 0,9 1 0,6 0 0,1 1-2,1 12 2,-8 2-5,-6-8-5,-1 11-17,-26-18-35,13 11-66,-43-11-40,16 0-9,-16 0-15</inkml:trace>
    <inkml:trace contextRef="#ctx0" brushRef="#br0" timeOffset="-17063.2251">4241 3428 90,'-24'-12'115,"24"12"-47,0 0-14,-30-25-1,30 25-3,-23-14-2,23 14-8,-20-9-2,20 9-5,0 0-4,0 0-3,-2-30-1,16 23-5,3-6-1,18 8-4,-1-6 1,9 11-2,-5 0-1,8 11-2,-4 10-4,-7 13 1,-7 3-6,-13 8 3,-13 5-1,-2 5 5,-23-3-2,-7-1 3,-19-5-1,0 2 1,-8-13-1,4 0 0,1-10-3,7-1-2,10-7-2,9-2 0,3-9-1,23-6 1,0 0 0,0 0 0,32 7-1,8-7 1,7-7-1,19 1 0,5 1-1,6 0 0,-4 3 0,-2 2-3,-2 0-6,-20 0-12,0 23-34,-49-23-67,0 0-39,6 22-20,-18-20-6</inkml:trace>
    <inkml:trace contextRef="#ctx0" brushRef="#br0" timeOffset="-16063.1846">5576 3400 103,'-17'-15'141,"17"15"4,0 0-65,-22-22-21,22 22-16,0 0-8,-6-18-7,6 18-7,0 0-4,20-27 1,5 22 1,1-12-1,15 12-1,-6-5 0,15 6 0,-12 1 0,9 3-3,-11 7-6,-2 8-2,-11 5-3,-3 6 0,-20 7-4,0 2 3,-22 8-3,-10 4 4,-7-2-2,-7 7 5,0-5-1,-3 0 4,0-8-3,14 4 3,3-12-2,15 1 2,9-8-3,8-3-1,17-7-2,14-2 0,16-10 0,15-2 0,7 0 1,9-6-2,2-2 1,3-2-1,-7 3-1,-5 0-5,-14 7-5,-16 0-14,-3 17-48,-38-17-91,0 26-8,-16-9-18,-20-3-3</inkml:trace>
    <inkml:trace contextRef="#ctx0" brushRef="#br0" timeOffset="-14203.7299">1540 5045 211,'0'0'131,"0"0"-38,-31-14-48,31 14-7,0 0-9,-19-22-4,19 22-4,-4-21-2,-2 2 2,6 19-3,1-35 3,-1 35-1,26-41 2,2 22-4,-11-10 1,17 13-6,-10-2 1,11 9-6,-4 9-1,-2 0-4,-4 20-3,-4 3 1,-7 12-2,-3 3 3,-5 5-2,-6 0 6,0-4-3,-14 1 4,-7-4-2,-7 3 2,-7-2 4,1-5-5,-6-1 5,2 0-8,1-9 6,9 0-8,2-6 7,26-16-4,-15 22-2,15-22 1,20 4 1,6-2-1,6-2 2,10 0 0,1 0 0,6 0-2,3 0 0,-5 0-1,-2 0-3,-7 8-4,-2-1-11,-16-3-22,9 20-62,-29-24-63,0 0-16,0 0-8,0 0-9</inkml:trace>
    <inkml:trace contextRef="#ctx0" brushRef="#br0" timeOffset="-12313.0302">2761 4792 51,'23'-4'114,"-23"-25"2,0 29-71,14-17-9,-14 17-6,0 0 0,0 0 1,0 0 1,-14 0-1,14 0 4,-32 8 0,18 14 0,-12-10-1,5 17 0,-15-11-4,9 17-5,-13-13-1,14 13-3,-10-13-6,12 7 0,-1-6-5,8-2 0,17-21-3,-4 29 0,4-29-3,35 16 0,3-13-2,13-3 1,10 0-1,10-8 0,4-5 1,5-3 0,-8-1-1,2 5 0,-8 0 1,-8-2-1,-13 9-1,-10 1-2,-11 4-2,-24 0-3,0 0-6,0 0-5,7 18-15,-21-18-19,8 19-22,-23-19-29,29 0-39,-31 10-34,9-10 7</inkml:trace>
    <inkml:trace contextRef="#ctx0" brushRef="#br0" timeOffset="-12016.1448">3051 4599 273,'0'16'163,"0"14"-52,0 41-36,-20-15-16,20 38-8,-18-9-8,18 16-14,-11-15-9,11-6-11,-1-17-2,1-16-9,0-8 1,3-16-14,9-3-16,-12-20-32,20 0-73,-20 0-25,17-39-20,1 10 3</inkml:trace>
    <inkml:trace contextRef="#ctx0" brushRef="#br0" timeOffset="-11266.1123">4371 4578 138,'0'-26'132,"0"26"-41,0 0-22,-29-18-6,13 36-9,-27 8-6,16 28-2,-25-1-6,21 27-1,-18-9-12,23 15 0,0-11-5,21 3-3,5-20-5,19-2-8,16-25 3,12-6-5,15-21-2,5-4-1,-1-11-4,-3-12 3,-8-10-2,-12 3 6,-17-4-5,-22 10 2,-12 2 4,-24 11-3,-8 2 0,-15 8-2,-2 1-3,0 1-5,2 16-9,-2-10-9,23 16-21,-4-23-23,38 0-50,-32 27-50,32-27 1,0 0-9</inkml:trace>
    <inkml:trace contextRef="#ctx0" brushRef="#br0" timeOffset="-10422.3214">5876 4615 156,'16'0'136,"-16"-20"-5,14-3-60,-14 23-50,6-16-7,-6 16-6,0 0-1,-26-16 6,-4 8 8,7 8 2,-16-7 3,8 7 0,-15-4 4,15 12 1,-10-5-5,19 21-5,-2-2-6,14 15-3,7 2-4,6 9 1,16 4-5,7 7 1,6 2-4,8 5 3,-2-2 0,-2 1-2,-4-1 3,-7-7-2,-12-2 2,-8-10-2,-5-7 4,-18-5-4,-13-17 0,-3-3 2,-7-13 0,4 0-1,0-13 0,3-10 2,10-3-9,11-3 6,7-7-6,6-2 5,19 2-5,11-8 4,9-6-4,8 2 1,9-5 5,-7-4-3,0 0 3,-5 0-4,-8 4 4,-9 1-3,-12 5 2,-8 8-3,-7 6 2,-2 9-5,-10 5-2,-5 4-6,17 15-3,-28-16-14,28 16-30,0 0-47,0 0-57,-7 15-10,7-15-7</inkml:trace>
    <inkml:trace contextRef="#ctx0" brushRef="#br0" timeOffset="-7953.4724">1326 6058 37,'0'0'103,"0"0"-38,-18-15-15,18 15 1,0 0-2,-22-4 2,22 4-4,0 0-1,-26-14-4,26 14 2,0 0-8,0 0-5,0-21-7,19 20-8,-1-9-5,11 3-4,2 2-2,7 5-1,-2 0-2,5 1 1,-6 12-1,-2 2 0,-7 4 0,0 5 2,-12-1 0,-10 5 1,-4-6-1,-4 5 3,-19-3 3,-4 3-3,-14-1 3,-2-3-5,-9-3 3,7-2-8,-4-4 7,12 1-8,4-7 1,11-2-2,22-6 2,0 0 1,0 0-1,26 4 0,14-4 0,3 4 0,15 2 0,-1 2 0,0 5-1,0 9 0,-11 4 4,-5 5 5,-19-1 1,-11 7 4,-18-3 0,-14 3 2,-22-8-3,-6 0 2,-14-8-5,5 0-2,-5-11-6,6-5-3,12-5-7,10-2-6,35 2-12,-21-25-22,42 25-36,-21 0-61,49-21-26,0 15-7,-1 2-2</inkml:trace>
    <inkml:trace contextRef="#ctx0" brushRef="#br0" timeOffset="-7234.6849">3093 5960 152,'15'-9'121,"-12"-10"-38,-3 19-19,3-19-8,-3 19-9,-12 0-4,-16 0-4,11 30 0,-24-6-3,12 33 2,-20-5-1,9 19-9,-9 1-4,18 8-9,-4-10-1,21 1-5,2-14 1,16-5-7,19-23-2,19-14-1,8-11 1,12-8-1,1-17 1,-5-8-2,-3-8 3,-12 5-2,-15 0 1,-14 7 1,-14 7 3,-17 7 0,-16 8 0,-10 3 1,-6 14-1,-4 4 0,5 5-1,4 0-2,8 6-5,9-10-6,24 6-17,3-25-30,12 28-54,14-25-53,6-3-17,5 0-6</inkml:trace>
    <inkml:trace contextRef="#ctx0" brushRef="#br0" timeOffset="-4765.8468">4517 6283 139,'0'0'134,"0"0"-21,-22-16-45,22 16-11,-35-5-9,15 5-5,-21 0-2,18 23-5,-30-6 2,27 21-7,-27-9-5,26 19-5,-11-4-3,24 7-5,7-14-5,13 6 0,23-20-3,20-9-2,15-14-1,12-8 0,2-20 2,0-4-3,-9-3 4,-10-3-3,-20-1 2,-22 10-3,-17 8 2,-15 5-2,-20 5-2,-16 2-4,-7 9-6,-4-7-7,7 7-18,-9-8-25,31 8-55,-3 0-44,8 0-16,28 0-1</inkml:trace>
    <inkml:trace contextRef="#ctx0" brushRef="#br0" timeOffset="-5234.6154">4372 6024 147,'-3'-24'121,"3"24"-46,2-19-31,-2 19-10,0 0-1,-17-21-2,17 21 4,-31 0 0,31 0 4,-46 19-2,31 5-4,-20-9-7,16 14-1,-8-6-9,17 10-3,3-10-4,7 3-1,9-9-1,19-3-2,12-7-1,7-1-1,11-6-1,-1-6-1,6-8 1,-12-9-2,-5 3 5,-6-9-1,-22 4 4,-10-1-2,-13 2 3,-16 5-2,-19 2 0,-9 5-1,-5 3-1,-3 4-5,2 5-9,4 0-11,16 5-26,-6-5-34,41 0-48,-17 28-39,17-28-4,3 32-10</inkml:trace>
    <inkml:trace contextRef="#ctx0" brushRef="#br0" timeOffset="-4172.0695">5603 6133 184,'0'0'135,"-37"-30"6,22 10-74,15 20-20,-26 0-10,26 21-1,-15 1 6,15 24-5,-8-5 0,8 19-6,-5-9-4,5 10-11,0-6-2,5-3-9,-4-9-3,6-14-2,-6 0-6,-1-29-5,6 29-16,-6-29-27,0 0-43,0 0-62,0-15-14,6 0-6</inkml:trace>
    <inkml:trace contextRef="#ctx0" brushRef="#br0" timeOffset="-3812.6713">6031 6089 232,'-21'21'161,"2"21"-8,4 15-87,-19-10-12,24 17-16,-10-12-2,20 5-13,0-23-8,27-5-8,10-22-1,14-7 0,3-27 5,2-10 5,-11-21-2,1 9 4,-25-10-4,-7 14 3,-20 4-9,-22 11-3,-8 21-27,-24-2-23,23 24-50,-21-3-72,11 10-4,18-1-24,8-5 13</inkml:trace>
    <inkml:trace contextRef="#ctx0" brushRef="#br1" timeOffset="-48642.6445">3607 1087 262,'0'0'158,"26"0"-20,0 2-85,-26-2-18,41 0-6,-15-8-15,4 3-6,-1-14-1,6 0-2,-1-12 1,-4-4-4,-3-1 7,-4 3-1,-14-5 5,-9 22 1,-12-4 3,-16 20 1,-21 13 2,0 23 2,-14-2-2,14 19 1,-2-4-3,23 9-5,16-6 2,17 0-7,25-9-1,20-10-16,19 2-12,-7-27-40,27 13-75,-13-21-33,-10-1-18,-17-19-14</inkml:trace>
    <inkml:trace contextRef="#ctx0" brushRef="#br1" timeOffset="-47642.5818">4372 929 205,'0'-25'143,"0"25"-24,11-10-62,-11 10-13,-1 18-6,-18-1-6,18 33 3,-21-7 1,16 22-9,-14-8-2,17 7-9,-11-10 0,14-3-9,-6-11 2,6-10-7,0-30 0,0 20 0,0-20-2,20-20-3,-5-7-1,-1-14 0,5-7-7,-2-9 4,3 5-3,-4-5 5,3 7-4,-7 6 8,0 8-3,-1 12 3,-11 24 3,0 0 0,17 0 1,-11 24 3,0 8 4,3 11-4,5-4 7,12 6-5,-3-10 7,17-4-6,-4-11 7,7-5-8,0-15-2,6-8 6,-8-20-6,-1-5 3,-14-14-5,-4-1 1,-10-11-7,-11-3 2,-2 2-1,-15 0-7,-5 13-3,-7-2-14,10 31-19,-20-17-30,38 35-36,-22 0-45,22 0-14,0 0-13</inkml:trace>
    <inkml:trace contextRef="#ctx0" brushRef="#br1" timeOffset="-47158.2">5023 960 350,'-26'-10'165,"26"10"-48,0 0-56,0-33-17,26 28-14,3-14-8,20 7-10,10-8-4,11 2-3,6 1 0,-4-1-2,3 9-6,-12-5-9,1 14-23,-27-16-33,11 16-51,-19 0-46,-29 0-7,23 1-11</inkml:trace>
    <inkml:trace contextRef="#ctx0" brushRef="#br1" timeOffset="-47376.9698">5213 367 204,'23'-4'149,"-23"4"-6,0 0-82,0 16-12,-6 24-7,6 31-2,-13 1-7,13 29 2,-16-3-5,16 19-5,-1-14-6,1 3-9,0-20-3,9-11-9,3-18-6,-6-18-18,16-3-25,-22-36-24,17 3-47,-17-3-43,6-39-10,0 0-5</inkml:trace>
    <inkml:trace contextRef="#ctx0" brushRef="#br1" timeOffset="-50236.4388">990 900 106,'31'4'125,"-31"-4"-24,0 20-30,4 13-4,-4-1-7,0 25-10,-13-9 1,13 20-9,-11-20-4,11 16-16,0-15-3,3-6-10,2-21-1,8-6 0,7-10-2,-1-6-1,2-23-1,4-11-3,4-9-8,-3-14 3,9-2-5,-7-11 3,-2 3-3,-1-4 4,-1 11-2,-5 5 4,-3 12 6,-5 9-2,-5 14 3,-6 20-1,0 0 2,10 12 3,-10 19-2,4 13 2,-2 3-1,10 16 1,-4-5 2,5 8-5,-3-9 3,7-3-7,-4-8 1,1-11-16,8 2-18,-22-37-42,18 21-81,-18-21-8,26 0-18,-26 0 3</inkml:trace>
    <inkml:trace contextRef="#ctx0" brushRef="#br1" timeOffset="-49705.1789">1952 1038 129,'34'-5'126,"-32"-25"1,25 8-68,-11 5-45,-4-4-3,-3 2 0,-4-5 4,-4 3 3,-1-7 3,-6 12 3,-15-11 2,2 24 4,-16-5 1,3 10-1,-17 11-5,7 24 0,-12-5-5,10 16-1,-1 1 1,12 6-9,5-7 0,20 1-7,8-12 1,11-8-6,21-9 5,13-13-5,7-7-6,5-18 8,6-6-8,-5-4 6,-1-1-6,-3 4 5,-15 5-8,-8 8 6,-8 12 7,-23 0-6,14 34 5,-14 7-4,-2 5 6,-7 19-2,-5 8 6,2 5-3,-2 7-3,5 0 2,-3-9-3,3-5-3,9-3-25,-11-26-25,19 1-47,-1-19-59,-7-24-11,31-18-9</inkml:trace>
    <inkml:trace contextRef="#ctx0" brushRef="#br1" timeOffset="-49017.6536">2522 822 299,'0'0'161,"21"34"-16,-21 10-74,0-2-48,8 16-10,-7-2 0,9 3-7,-10-11 6,4-5-3,-4-18 7,5 2-7,-5-27 4,0 0 1,0-18-11,4-6 2,0-9-9,0-6 4,5-4-7,-4 0 6,4 6-6,0-3 3,5 9 4,0 3-3,1 9 3,4 2-2,-2 12 4,3 5 1,-20 0 2,35 27 2,-18 2-2,0 13 3,-4 3 3,1 7-5,-6-4 3,0 4-7,-1-13 4,-1-6-5,1-11 5,-7-22-8,0 0 0,21-4 0,-7-31-8,-2-9 4,11-6-5,-1-15 3,5 6-2,-4-8 4,11 7 0,-3 11 3,-1 11 7,7 18 0,-11 10 1,7 10 3,-9 17-1,7 15 3,-16 1-2,5 19 4,-6-8-5,-5 8 2,0-5 0,1-4-6,-7-2 1,1-8-10,5-2-5,-9-31-24,19 43-37,-19-43-69,0 0-33,21 3-5,-21-3-6</inkml:trace>
    <inkml:trace contextRef="#ctx0" brushRef="#br1" timeOffset="-46751.9309">5657 1051 334,'0'0'151,"0"0"-41,29 16-79,-6-16-10,17 5-11,-3-5-1,12-7-2,-1-12-2,4-5 3,-5-9 5,4-5-1,-16-5 5,5 0-2,-25 0 4,1 7-4,-16 1 3,0 35-3,-35-25 1,-1 29-1,-14 8-1,0 20 1,-6 0 0,13 11 2,-6-6-2,18 12 1,6-13-5,25 6 0,0-9-4,30 0-1,5-4-8,8-9-2,11-3-4,-4-9-9,12 6-6,-18-18-28,31 6-45,-39-14-59,8-2-17,4-6-18,-10-4 3</inkml:trace>
    <inkml:trace contextRef="#ctx0" brushRef="#br1" timeOffset="-46330.0496">6608 883 172,'23'0'119,"-23"0"-39,0-18-27,0 18-7,-21 4-1,1 21 5,-25-12 0,12 23 2,-26-14-4,26 23-3,-16-17-5,26 13-14,-5-12-5,22 0-12,6-29-5,21 21 0,15-21 0,11-19-2,5-12-4,10-19 3,1-14-4,0-16-1,-4-12 7,-5-8-7,-5 1 7,-14 3-4,-7 5 6,-11 16-3,-11 17 5,-4 23-1,-2 35 2,-11 0 1,-9 36-3,6 28 2,-1 21-7,4 9 4,8 8-7,3-2 2,2 0-13,5-23-5,27 5-33,-20-39-62,21-13-49,0-15-18,1-12-12,-1-6 3</inkml:trace>
    <inkml:trace contextRef="#ctx0" brushRef="#br1" timeOffset="-43158.0188">10646 512 195,'0'0'146,"14"46"-2,-5 2-88,-14-5-19,5 25-2,-10-7-9,10 4 2,-19-14-7,19 2 2,-9-21-8,9-4-2,0-28-5,0 0-3,0 0-3,0 0-3,15-28 1,-8-4-3,-1-7 1,0-4-2,-3 0 3,1-9-1,4 2 3,-5-3-2,8-4 3,0 2-3,3-3 3,5 1-3,8 3 4,-3 1 0,8 9 1,2 2 2,1 10-2,2 10 4,-6 15-4,1 7 0,-10 14-1,-2 18-3,-11 4 0,-9 16 0,-2 4 0,-18 2 0,-7-2-1,-9-5 5,-5 0-1,-1-8 3,0-8-1,6-6 0,6-8 0,8-1 2,22-20 0,-8 25 1,8-25-3,33 29 1,2-15-2,11 6 2,0-5-3,9 3 1,-1-1-2,-8-9 0,0 6-2,-9-7 1,-8-2-3,-9-3-3,-20-2-6,0 0-9,23 12-14,-23-12-21,0 0-22,-15 0-36,15 0-34,0 0-30,-2-18 7</inkml:trace>
    <inkml:trace contextRef="#ctx0" brushRef="#br1" timeOffset="-42892.3978">11373 490 196,'23'-6'149,"-23"6"-46,0 0-26,28 10-13,-28-10-8,6 53-5,-6-20-7,6 22-5,-6-7-10,2 11-4,-2-9-11,6 0-3,0-9-9,0-7-3,2-8-10,-8-26-9,14 26-29,-14-35-40,0 9-69,7-53-17,-7-5-6</inkml:trace>
    <inkml:trace contextRef="#ctx0" brushRef="#br1" timeOffset="-42689.2705">11536 161 249,'0'0'155,"0"0"-13,0 0-66,0 0-56,0 0-10,15 7-7,-15-7 2,33 28-2,-16-17-12,-17-11-23,35 25-48,-18-10-62,-17-15-14,0 0 1</inkml:trace>
    <inkml:trace contextRef="#ctx0" brushRef="#br1" timeOffset="-42267.3715">11789 253 67,'0'0'99,"29"4"8,-29-4-88,22 4 1,-2 7 17,-20-11 17,32 18 7,-32-18 1,23 31 1,-23-31-3,25 43-7,-15-21-14,20 18-11,-10-7-12,16 10 0,-7-4-5,13 4 0,-8-1-7,3-5 1,-4-8-3,-4 1 0,-6-10-1,-3-6 0,-20-14-4,22 13-7,-22-13-23,0 0-47,0 0-77,-14 0-14,-7-6-9,21 6-5</inkml:trace>
    <inkml:trace contextRef="#ctx0" brushRef="#br1" timeOffset="-42001.7385">12164 406 448,'-17'45'155,"-18"10"-40,-7 2-100,2 14 0,-1-6-11,2-1 2,6-6-7,5-18-7,20-2-26,8-38-33,5 22-52,24-22-44,-4-14-7,15-7-6</inkml:trace>
    <inkml:trace contextRef="#ctx0" brushRef="#br1" timeOffset="-37923.4358">12150 483 11,'0'0'75,"-17"-6"-15,17 6 6,0 0 4,-20-15 2,20 15-7,0 0-10,6-22-13,-6 22-12,23-25-8,-23 25-6,26-29-7,-12 10-4,3-1-3,-2-3 1,2-4 2,-1-2-2,-3-1 1,3 7 1,-4-4 1,-1 2 1,-1 5 0,-2-3-6,-8 23 4,6-26-6,-6 26 5,0 0-2,0 0-1,0 0 0,0 0 1,-6 12 6,-3 13-7,-3 7 9,-2 12-6,-8-4 3,2 16 1,-7-6 3,5 7 3,-7-5-1,2-2 2,-3-3-4,7-1 2,-1-16-4,8 2 2,1-12-6,4-2-1,11-18-1,0 0 0,0 0 0,0 0-1,5-26 1,9 3-1,-7-2 0,9-5-2,-4-2 1,5 0-3,1 1-1,-4 2-3,2 5-6,-7-3-11,9 21-23,-18-17-38,0 23-74,0 0-9,0 0-10</inkml:trace>
    <inkml:trace contextRef="#ctx0" brushRef="#br1" timeOffset="-45220.6317">8175 408 114,'20'-18'104,"-20"18"-13,12-36-11,-12 36-11,0 0-4,8 14-1,-26 15-6,16 37-9,-27 6-10,18 27-1,-13-3-12,10 17-2,-6-9-6,12 0-8,1-22-2,7-14-4,0-25 3,0-14-5,0-29 7,0 0-6,21-20-9,-7-17 2,1-14-9,1-20 2,10-8-5,-6-12 1,9-4-1,-9 1-1,9 3 10,-8 2-2,7 11 10,-6 16-3,1 11 6,-2 16-3,1 10 2,-3 18 2,-19 7 0,30 24 3,-18 18-2,2 17 3,-8 16-4,5 12 6,-1 8-8,0 0 6,2-5-8,2-12 6,-1-17-5,-2-18 3,3-18-2,-14-25 0,32 0-1,-18-15-4,0-26-1,1-14-8,7-19 0,-2-15-6,7-2 6,-4-9-4,11 9 8,-6-4 3,2 21 6,4 10 3,-6 28 6,-1 22 1,-10 14 0,5 15 1,-16 28-2,6 21 0,-12 16-2,0 13 0,-3 3-4,0 3 4,-3-4-7,6-9 3,-2-17-9,2-12-4,0-10-11,0-28-30,10 6-54,-10-25-65,0 0-5,15-26-19,-11-11 14</inkml:trace>
    <inkml:trace contextRef="#ctx0" brushRef="#br1" timeOffset="-44751.861">9386 497 258,'0'30'163,"-14"9"-6,-1 5-77,-4 33-39,-16-9-13,12 14-6,-6-12-11,8-5 3,1-22-7,6-7 2,14-36-4,0 0-1,0 0 0,0-27-5,9-18-1,9-17-7,10-6 1,-3-16-3,10 6 5,-3-4-6,3 4 6,1 13-1,-6 7 8,3 17 1,-12 11 4,2 17 1,-23 13 3,34 1 2,-28 24 1,5 19 2,-8 12-3,4 17 3,-3 0-8,6 14 5,-2-10-9,1 4 4,3-14-7,2-11-1,3-16-10,-3-19-10,14-4-35,-28-17-66,26-23-37,-9-6-20,-7-6-6</inkml:trace>
    <inkml:trace contextRef="#ctx0" brushRef="#br1" timeOffset="-44564.3476">9406 865 283,'-41'0'170,"21"0"-14,20 0-56,-16-14-60,32 14-14,10-8-16,11 1-9,12 0-13,-6-4-24,21 11-38,-18 0-70,-1-13-19,5 7-12,-14-8-1</inkml:trace>
    <inkml:trace contextRef="#ctx0" brushRef="#br1" timeOffset="-44001.82">10104 570 166,'-6'-33'147,"0"16"-34,6 17-34,-34-23-17,34 23-12,-35-7-4,35 7-5,-25 0-7,25 0-8,0 0-2,0 0-8,22-13-2,9 12-4,8-13-1,12 5-1,3-8-2,6 7-2,1-5-2,-4 1-5,-2 7-4,-17-6-10,4 13-21,-42 0-39,32-9-62,-32 9-28,0 0-13,-24-1 2</inkml:trace>
    <inkml:trace contextRef="#ctx0" brushRef="#br1" timeOffset="-43814.3212">10324 358 65,'-14'25'154,"-15"-2"-1,15 25-5,2 14-79,-13-1-28,19 17-11,-12-3-11,14 3-1,-3-7-6,7-7 0,-5-17-5,5-9-2,0-15-9,0-23-15,0 0-32,0 0-61,14-13-39,1-10-17,-7-11 2</inkml:trace>
    <inkml:trace contextRef="#ctx0" brushRef="#br1" timeOffset="-50986.4906">251 229 24,'0'0'100,"0"-23"-48,0 23-12,0-24-2,0 24-4,0 0-1,-4-22 7,4 22 5,0 0 4,0 0-4,-24-7-3,24 7-6,-12 19 1,12 16-3,-23 5-3,18 34-3,-16 11-5,8 29 3,-13 6-2,9 14-3,-7 0-5,5 4-3,-2-8-3,7-15-3,0-19 2,8-14-5,-2-16 0,8-11 3,-3-12-3,3-8 2,0-16-2,0-19 0,0 0-3,23-5 0,-15-27 1,3-11-3,-4-7 2,3-15-3,-1-6-3,0-10 3,2-6-3,0-8 2,2-5-3,-2-2 1,9-5 0,-8 0 0,8 9 5,-4-1-6,7 13 7,-5 4-2,4 9-3,-4 12 6,8 8-7,-4 8 7,4 6-6,-3 5 6,3 5-7,-2 6 5,-2 8-1,-2 9 0,-2 6 1,-1 13 2,-3 20 4,0 21-6,-2 10 6,2 20-3,-4 19 3,7 10-3,0 7 0,-1-4-1,3-7-1,-3 0 1,1-13 0,0-10-3,-5-18 4,2-11-3,0-10 4,-7-5-5,2-15 0,-4-1-2,6-9-3,-11-17-9,17 20-20,-17-20-36,18-7-57,119-11-35,-137-7-16,3-2-8</inkml:trace>
    <inkml:trace contextRef="#ctx0" brushRef="#br1" timeOffset="-50705.2312">232 1130 182,'0'0'138,"-35"-16"6,35-2-71,0 18-33,29-15-11,14 13-1,-2-10-5,19 12-1,-3-11 0,14 8-1,-12-8-5,10 5-10,-10-1-13,-15-7-19,8 14-25,-30-5-34,7 3-35,-4 2-45,-25 0 3</inkml:trace>
    <inkml:trace contextRef="#ctx0" brushRef="#br0" timeOffset="937.5156">8359 4650 209,'0'0'137,"0"0"-30,0 0-55,-13 17-8,13 29-2,-17-9-1,17 30 3,-22-10-8,22 21-4,-11-12-5,11 4-7,0-16-5,0-1-7,0-16 3,5-6-6,-3-12 5,-2-19-3,0 0-4,0 0 0,20 0-8,-13-14 6,7-5-7,6-5 5,8 3-7,-1-1 3,12 3-3,1 3 4,9 7 3,0 9 0,-6 0 1,1 0 0,-4 23 7,-11 0-4,-13 6 10,-9 5-4,-10-4 8,-18 4-4,-21-10 7,-11 4-7,-15-14 0,1 1-1,-6-10-6,3-2-5,8-3-7,7 0-7,23 0-15,-2-8-22,34 8-42,0 0-49,9-10-39,24 5-3,2-4-8</inkml:trace>
    <inkml:trace contextRef="#ctx0" brushRef="#br0" timeOffset="1437.5555">9042 5268 30,'0'0'133,"-9"-36"8,3 10-52,6 26-12,-12-36-13,12 36-6,-2-37-13,2 37-5,9-32-8,16 21-8,-10-4-6,14 9-9,-1-2-2,7 8-6,-6 0-1,-2 8 1,-11 13-1,-5 7 5,-11 5 5,-11 11-1,-13-6 5,-4 14-3,-13-13 6,4 4-5,-4-13 5,13 7-9,13-17-1,15-20-2,-5 24-2,17-17 0,16-6-1,10-1-1,10 0 0,7-1-6,-4 1-8,-8-9-17,18 11-38,-39-2-74,1 0-29,-23 0-11,0 0-11</inkml:trace>
    <inkml:trace contextRef="#ctx0" brushRef="#br0" timeOffset="2390.6974">8359 5975 174,'0'0'132,"5"-43"-28,-5 17-42,0 26-14,6-25-10,-6 25-1,0 13-2,8 29 3,-16-3-2,8 25-7,-12 0-1,12 16-6,-6-7-3,6 5-6,0-13 1,0-3-7,0-17-2,4-8 1,-4-8-1,2-8 0,-2-21-2,6 19-1,-6-19-2,0 0-1,0 0 0,0 0-2,0 0-1,21-19-3,-21 19 1,28-32-2,-5 14 2,3-4 0,10 6 2,-1-3-1,6 5 3,2 3 1,0 8 1,-1 3 2,-7 9 1,-11 10 3,-7 1 0,-9 14 3,-16-7 0,-16 7 2,-21-6-1,-8 1 0,-15-8-1,-1-1-2,-8-11-5,7-2-5,11-1-9,4-6-15,34 5-32,-7-14-51,28 9-53,29-16-16,13 8-9</inkml:trace>
    <inkml:trace contextRef="#ctx0" brushRef="#br0" timeOffset="2953.2319">8976 6506 141,'-13'-28'132,"13"28"0,0 0-77,0-36-19,0 36-11,3-16-2,15 10-1,-18 6 0,37-8 1,-37 8 4,47 0-2,-25 8-2,12 14-4,-16-6-1,7 14-1,-16-3-1,-2 7 1,-8-4-2,-7 1-1,-13-5-2,-1 3 0,-5-7-3,5 4-1,1-8-4,15 2 0,6 3-3,9-3-1,15 3 0,6 2 3,5-2 0,-5 7 2,-3-2 1,-7 1 2,-17-5-2,-3 3 0,-20-6-7,-11-4-7,2 2-16,-25-19-16,31 14-30,-20-21-45,43 7-53,-20-29-17,20 8-2</inkml:trace>
    <inkml:trace contextRef="#ctx0" brushRef="#br0" timeOffset="41189.1869">3203 9854 27,'0'0'121,"0"-30"6,3 10-61,-3 20-1,2-18 4,-2 18-2,0 10-6,9 33-2,-14-14-7,5 43 1,-9-21-7,9 34-5,-4-14-10,4 9-10,0-15-1,0 0-7,0-22 0,0-1-7,0-19 5,0-3-10,0-20-1,0 0-7,0 0-9,0 0-13,0 0-30,0-18-62,0 18-54,0-22-7,0 22-16,27-23 15</inkml:trace>
    <inkml:trace contextRef="#ctx0" brushRef="#br0" timeOffset="42126.7291">4621 10047 74,'-23'-24'134,"23"24"-38,-3-26-11,-5 4-10,8 22-11,0-35-12,0 35-9,16-50-4,10 34-7,-11-19-3,20 13-7,-7-7-3,13 12-3,-5-1-3,7 11-3,-8 7-1,-1 11-1,-13 12 0,-7 21 1,-14 0-3,0 11 4,-28 2-3,-5 3 3,-9-9-4,2 5 1,-4-17-3,13-4 2,-3-7-2,14-6 2,20-22-1,-7 21 2,7-21-2,27 7 0,3-7 1,9 0 0,-2-7-2,11-1-1,-10 1-2,-1 1-6,1 5-10,-16-13-19,12 21-50,-34-7-85,0 0-2,0 0-24,0 0 4</inkml:trace>
    <inkml:trace contextRef="#ctx0" brushRef="#br0" timeOffset="43017.3738">6249 9898 61,'0'0'129,"-21"-24"7,7 5-53,14 19-16,-20-31-14,20 31-8,-1-31-3,1 31-4,7-36-2,15 32-7,-7-18-4,20 15-3,-1-7-4,8 14-1,-6 1-6,9 16-2,-7 8-3,-2 4 3,-15 7-5,-12 8 1,-9 5-3,-7-5 4,-23-2-3,1 1 4,-12-13-1,-2 4 3,1-11-2,7 2 2,1-7-2,19-4 2,15-14-2,-15 22 0,15-22-2,15 14 0,13-13-2,10 5 2,10-6-1,8 0-1,6-6-1,-6-1 0,1 6-4,-8-12-9,-4 13-17,-45 0-38,47-1-73,-47 1-28,0 0-22,0 0-10</inkml:trace>
    <inkml:trace contextRef="#ctx0" brushRef="#br0" timeOffset="43892.3993">8132 9839 109,'-14'-35'130,"14"19"-34,0 16-25,-15-35-12,15 35-14,-8-29-10,8 29-4,4-25-2,15 19-4,1-9-2,16 8-2,-6 3-1,16 4 1,-10 0-3,7 21 0,-14 2-1,5 19-3,-25 3-5,-3 11 0,-12 1-3,-16 1 6,-14-9-4,-7 3 4,-13-13-3,7-1 4,-1-15-2,8-3 1,8-6-4,17-4 0,17-10-2,0 0-1,0 0-2,37 13 1,5-13 0,1 0-1,7 0 1,4 0-2,-2 0-3,-4 0-3,-4 0-9,-16 0-17,12 14-41,-40-14-70,0 0-26,0 0-17,0 0-10</inkml:trace>
    <inkml:trace contextRef="#ctx0" brushRef="#br0" timeOffset="45658.111">11171 9407 109,'0'0'148,"18"34"-40,-18-3-13,8 25-11,-8 0-16,3 31-10,-6-13-12,3 17-5,-6-15-10,6 9-3,-8-25-11,8 1 0,-6-27-8,6-3 0,0-31-4,-2 21 0,2-21 0,0-13-3,7-3 0,6-12-2,6-6 1,7-3-4,8 2 3,9-1-3,6 7 3,6 7-3,5 11 3,1 11 1,-4 11 1,-2 15 2,-12 6 0,-12 11 6,-19-1-1,-12 2 4,-23-9-3,-17 2 2,-18-17-2,-10-1 0,-8-8-4,2-10-3,3-1-2,8 0-4,14 0-5,13-3-5,36 3-10,-28-4-11,37 18-17,-9-14-34,54 15-40,-22-2-53,14-8 1,5-2-13</inkml:trace>
    <inkml:trace contextRef="#ctx0" brushRef="#br0" timeOffset="45923.7354">12204 10083 245,'0'0'169,"23"-8"-9,-10 23-77,-20 4-19,7 35-8,-16-11-4,16 28-15,-18-10-5,16 7-12,-7-9-5,6-9-13,3-7-3,-1-27-16,2 12-34,-1-28-76,0-10-47,-1-16-13,1 1-12</inkml:trace>
    <inkml:trace contextRef="#ctx0" brushRef="#br0" timeOffset="48033.2062">4954 11631 53,'0'0'132,"-12"-16"6,12 16-49,-23 0-8,-6 3-8,15 32-11,-28-14-8,27 23-3,-20-8-8,27 18-6,-15-10-16,23 1-3,9-11-10,17-10-1,13-19-2,11-5-2,7-22 1,5-13 0,-4-12 3,-1-5-3,-11-5 4,-16 6-3,-11-1 4,-12 9-4,-13 5 3,-14 12-4,-10 6-3,-10 9-4,-2 11-6,-7 0-9,19 18-20,-20-13-26,38 26-46,-11-10-55,23-21-16,0 34-6</inkml:trace>
    <inkml:trace contextRef="#ctx0" brushRef="#br0" timeOffset="48861.3538">6440 11501 102,'-40'1'98,"23"-1"1,17 0-16,-40-14-9,40 14-15,-14-16-12,14 16-12,12-28-10,10 13-5,5-2-5,9 3-3,5 2-3,2 3 2,-6 9-1,3 4 1,-16 13 0,3 15 1,-21 5-2,-6 20 1,-13 0-1,-10 8 3,-18-1-4,-2 5 4,-11-9-5,5-2 2,-1-9-3,13-11 2,1-10-3,15-2 2,21-26-1,-14 18 1,14-18 0,35 0 0,8 0 0,10-8-1,8-6 1,8 6-2,-3-12-1,-3 12-1,-8 0-7,-12-5-8,-8 13-17,-35 0-37,22 6-62,-22-6-43,0 0-10,-14 1-14</inkml:trace>
    <inkml:trace contextRef="#ctx0" brushRef="#br0" timeOffset="49564.5082">8243 11458 115,'0'-28'135,"0"28"-20,0-15-34,-17 1-12,17 14-13,-46 8-4,20 25-1,-25-16-4,17 30-7,-21-9-8,17 19-7,-10-8-7,14 2-4,2-7-6,14-1-1,10-14-2,8-6 0,14-9 0,17-6-1,10-8 2,13-2 0,4-12 1,11-1-2,3-3 1,3 2-2,-9 1 1,-3 3-2,-9 2 1,-9 8-3,-12-3-1,-8-1-3,-7 6-2,-18 0-6,20-1-5,-20 1-9,0 0-13,0 0-15,32 0-15,-32 0-26,0 0-49,0 0-29,0 0-2</inkml:trace>
    <inkml:trace contextRef="#ctx0" brushRef="#br0" timeOffset="49877.0613">8364 11372 252,'-12'44'168,"-4"12"-2,-13 2-79,29 40-19,-20-16-16,20 19-16,-1-17-17,1 4-1,0-16-14,0-15-2,7-11-12,0-19-6,9-6-30,-16-21-75,19-8-36,-2-14-22,9-13-6</inkml:trace>
    <inkml:trace contextRef="#ctx0" brushRef="#br0" timeOffset="57502.3333">5511 12935 161,'-44'-18'137,"16"11"-46,7 7-13,-21-12-10,16 24-9,-26-12-7,20 31-4,-28-12-5,23 33-3,-21-17-8,21 25-7,-5-12-10,19 5-1,5-5-7,18-12 1,12-9-4,22-11 1,15-9-1,17-7 0,5-14 2,7-8-2,-3-13 2,-7 1-3,-10-10 4,-14 1-3,-17-8 3,-18-5-3,-11 2 3,-19 0-4,-13 8 1,-7-2-6,-2 16-4,-8 0-15,17 29-29,-16-16-47,31 19-70,19 0-11,0 0-13,0 28-4</inkml:trace>
    <inkml:trace contextRef="#ctx0" brushRef="#br2" timeOffset="100160.3361">21520 14781 297,'0'0'168,"0"0"-11,-35-10-87,35 10-22,0 0-15,0 0-13,0 0-8,0 0-3,0 0-1,0 0-3,0 0 0,20 0 0,-20 0 3,20-19 0,-20 19 5,15-30 0,-15 15 2,0 15 0,-6-30 0,6 30 0,-28-17-3,28 17-2,-35-10-3,18 10-2,-1-5-2,18 5-1,-28 0-6,28 0-11,0 0-32,0 0-101,0 0-29,0 0-14,17 5-15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06.6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4B58323-765D-4397-A97C-339D5C718D9E}" emma:medium="tactile" emma:mode="ink">
          <msink:context xmlns:msink="http://schemas.microsoft.com/ink/2010/main" type="inkDrawing"/>
        </emma:interpretation>
      </emma:emma>
    </inkml:annotationXML>
    <inkml:trace contextRef="#ctx0" brushRef="#br0">0 78 96,'0'0'115,"0"0"3,7-3-74,-7 3-24,28-10-5,-11 6 7,-17 4-1,35-11 6,-35 11-4,46-14 4,-30 4-4,14 6-4,-5 0-5,4 1-7,-1 2-3,-1-4-3,-5 3 0,-7-4 1,-15 6 1,26-1 2,-26 1 0,0 0-1,0 0 0,0 0 1,0 0-2,0 0 1,0 18 5,0-18-3,-17 35 9,14-1-7,-5 1 8,4 18-4,-4 5 9,8 25-4,-1 10-3,1 21 0,3 6 1,11 16-3,-2 8-2,8 14-1,-3 6-4,10 2 0,1-11-2,6 1-2,-4-7 1,4-3 1,0-9 0,-3-8-1,-5-10 2,-3 0-1,-8-8 1,-1-3 1,-8-4-1,-4 3-1,-2-14 0,0 1-1,-4-8 0,-8-7-2,3-6 3,-2-10-4,4-10-1,-3-4 2,4-6-1,5-8 2,-5-8-2,4-4 1,-1 0-1,1-2 1,2-21 0,-1 29 1,1-29-2,-12 28 1,12-28 1,-23 15 2,4-15 0,-2 9 1,-9-9 1,0 5 0,-9-5-1,9 8-1,-6-6-4,3 5-4,10 0-9,1-7-12,22 0-26,0 0-39,0 0-61,28 5-25,1-5-5,8 0-4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10.9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81C8168-AAB4-440D-9D67-86978E406374}" emma:medium="tactile" emma:mode="ink">
          <msink:context xmlns:msink="http://schemas.microsoft.com/ink/2010/main" type="inkDrawing" rotatedBoundingBox="15549,5599 15578,9545 14718,9552 14689,5605" shapeName="Other"/>
        </emma:interpretation>
      </emma:emma>
    </inkml:annotationXML>
    <inkml:trace contextRef="#ctx0" brushRef="#br0">555 48 17,'30'0'112,"-26"-14"17,18 1-61,1 11-10,-23 2-12,36-11-1,-36 11-6,27-7-2,-27 7-7,0 0-4,0 0-7,0 0-3,-14-6-7,-9 6-3,-9 0-4,-5 6 2,-6 1-1,-6-2 3,-5 3 0,3 1 1,1-9 2,1 8 0,4-6 1,5 2-2,5-4-1,9 4-2,3-4-1,23 0-1,-29 3-2,29-3 0,-22 0-1,22 0 1,0 0-1,-21 5 0,21-5 1,0 0 0,-25 9 0,25-9 0,0 0 6,-15 25-5,13-7 5,-2 8-8,4 5 7,0 12-7,0 11 6,6 15-4,4 14-3,0 13 3,3 9-3,-5 11 5,4 8 1,-2 13 1,0 4 2,-2 6-2,0 1 0,-2-2 0,-2 5 4,1-4-3,-5-4-3,0-6 0,0-1-2,0-15 1,0-7 0,-6-7 0,-3-4-6,3-10 7,-7 1 0,7-1-3,-5-4 3,4 2-3,-6-5 2,4-5 0,-2 1 2,5-6-3,3-13-1,0-8 4,2-12-3,1-8 4,0-9-3,6-3 1,-6-23 1,14 20 0,-14-20-2,17 9 2,-17-9 0,24 14-1,-24-14 1,29 13 1,-6-6-2,3-2 1,10-3 1,5 5-1,7-7-2,5 4 1,9 1-1,1 0 0,1 4-1,1 4 1,-3-2-2,-5 3 0,-2 4-4,-12-11-6,4 7-21,-31-14-68,-16 0-76,10-34-4,-13-3-13,-24-26-10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10.47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362AC91-E600-44E2-B6A5-A4639FA77605}" emma:medium="tactile" emma:mode="ink">
          <msink:context xmlns:msink="http://schemas.microsoft.com/ink/2010/main" type="writingRegion" rotatedBoundingBox="3905,2660 27187,2167 27421,13222 4139,13715"/>
        </emma:interpretation>
      </emma:emma>
    </inkml:annotationXML>
    <inkml:traceGroup>
      <inkml:annotationXML>
        <emma:emma xmlns:emma="http://www.w3.org/2003/04/emma" version="1.0">
          <emma:interpretation id="{0D3DAFA2-1C17-45F9-B191-0722BE4629BA}" emma:medium="tactile" emma:mode="ink">
            <msink:context xmlns:msink="http://schemas.microsoft.com/ink/2010/main" type="paragraph" rotatedBoundingBox="3905,2660 26233,2187 26262,3586 3934,4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869E4E-A765-46F9-A6AD-056885883FA5}" emma:medium="tactile" emma:mode="ink">
              <msink:context xmlns:msink="http://schemas.microsoft.com/ink/2010/main" type="line" rotatedBoundingBox="3905,2660 26233,2187 26262,3586 3934,4059"/>
            </emma:interpretation>
          </emma:emma>
        </inkml:annotationXML>
        <inkml:traceGroup>
          <inkml:annotationXML>
            <emma:emma xmlns:emma="http://www.w3.org/2003/04/emma" version="1.0">
              <emma:interpretation id="{8C1B9583-10AD-4B3F-9257-6871B5D725AD}" emma:medium="tactile" emma:mode="ink">
                <msink:context xmlns:msink="http://schemas.microsoft.com/ink/2010/main" type="inkWord" rotatedBoundingBox="3906,2725 4801,2706 4829,4040 3934,4059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갓</emma:literal>
                </emma:interpretation>
                <emma:interpretation id="interp2" emma:lang="ko-KR" emma:confidence="0">
                  <emma:literal>것</emma:literal>
                </emma:interpretation>
                <emma:interpretation id="interp3" emma:lang="ko-KR" emma:confidence="0">
                  <emma:literal>꼬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0 501 16,'4'-20'59,"3"-6"1,-3-2-1,-1 9-2,2-5-39,1-3-4,0 5-5,2-2 0,-2 2 0,-1 3 0,1 4 4,-1 4 0,-1 1 1,-4 10 1,7-15-2,-7 15-5,0 0-2,0 0 0,11 7-3,-9 12 1,2 13-2,1 16 0,-1 11 2,-3 15 1,2 10-1,1 6 0,0 8-1,-2 2-2,3-6 0,-1-9 0,1-10-1,0-9 1,2-14-1,-3-5 0,-2-19 1,-1-5 4,0-10 3,-1-13 0,0 8-1,0-8 1,-1-14-1,-2-6-2,1-3-2,-3-14-5,3-6-4,-2-7-1,0-11 1,-2-6-1,2-7 2,0-4 0,1-2 2,1-2 1,2-3 2,0 4 1,4 1-1,7 6-1,6 5 1,3 4 0,8 4-1,0 8 0,10 8-1,1 8 0,3 12 1,1 11 0,1 11 1,-4 7-1,-3 16 1,2 9 0,-8 16 1,0 3-1,-6 10 1,-5 3-1,-8 0 1,-7 4-2,-6 0 1,-15 0 0,-10-6-1,-6-3 1,-9-7 0,-9-7-1,0-6 1,-3-9 1,6-8-1,5-8 1,7-1 0,4-5-1,8-5-2,9 0 1,14 0-1,0 0 0,0 6-1,11 5 0,9 2 0,7 5 1,7 9 2,8 6 2,1 2-1,10 4 1,-2 1 0,6 2 2,0-5-3,-4 3 2,-3-9-1,-4-3-1,-4-3-1,-8-4 1,-4-5-4,-10-1-8,-1-7-25,-6-3-34,-13-5-3,7-20-6,-8-9-2,-3-11-1</inkml:trace>
        </inkml:traceGroup>
        <inkml:traceGroup>
          <inkml:annotationXML>
            <emma:emma xmlns:emma="http://www.w3.org/2003/04/emma" version="1.0">
              <emma:interpretation id="{477D6E13-54B5-485A-97DD-C641BEB03C75}" emma:medium="tactile" emma:mode="ink">
                <msink:context xmlns:msink="http://schemas.microsoft.com/ink/2010/main" type="inkWord" rotatedBoundingBox="4777,2642 5186,2633 5198,3215 4790,3223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’</emma:literal>
                </emma:interpretation>
                <emma:interpretation id="interp7" emma:lang="ko-KR" emma:confidence="0">
                  <emma:literal>'</emma:literal>
                </emma:interpretation>
                <emma:interpretation id="interp8" emma:lang="ko-KR" emma:confidence="0">
                  <emma:literal>국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39.0423">888 29 55,'-11'-7'69,"7"-1"-3,-4 1-1,5-25-5,3 32-39,0-10-8,0 10-8,12-10-5,-4 5 0,6 0 0,-1-1 1,9-1 0,4 2 1,-2 3-1,6 0 1,-3 2 0,3 3 0,-5 5 1,1 6-2,-8 3 1,-9 3-1,-8 4 2,-2 2 0,-10 2-1,-9-5 3,-7 0-2,-4-1 3,0-3-1,-2-6 1,8-2-2,2-6-1,10-1 0,5-1-1,8-3-1,18 8-2,3-5-1,11 4 1,3 3-1,7-1 2,-2 6 0,4 3-1,-5 3 1,-7 5 1,-6-3 4,-7 2 2,-12-3 3,-7 5 0,-8-6 1,-10-2 0,-8-4 0,2-3-1,-2 0-8,2-6-7,5 3-16,3-2-20,2-5-11,14-2-25,-8 0-4,8 0-5,0 0-1</inkml:trace>
        </inkml:traceGroup>
        <inkml:traceGroup>
          <inkml:annotationXML>
            <emma:emma xmlns:emma="http://www.w3.org/2003/04/emma" version="1.0">
              <emma:interpretation id="{E286F182-48D1-4269-9997-C18FD9A1B121}" emma:medium="tactile" emma:mode="ink">
                <msink:context xmlns:msink="http://schemas.microsoft.com/ink/2010/main" type="inkWord" rotatedBoundingBox="5807,3271 6371,3259 6378,3602 5814,3614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느</emma:literal>
                </emma:interpretation>
                <emma:interpretation id="interp1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395.0798">1936 647 43,'-15'0'75,"7"-1"1,8 1-4,-12-12-3,4 4-33,7 0-10,1 8-14,0-13-6,0 13-3,17-12 0,-2 8 1,4 0 0,4 2 2,0-1 1,7 3 0,0-4 0,6 1-1,1 1-1,1-1-1,-1-3-2,1 3-3,-3-1-3,-3 0-6,-5 2-14,-7-1-15,-4 3-11,-16 0-25,8 7-5,-8-7-2,-13 17 1</inkml:trace>
          <inkml:trace contextRef="#ctx0" brushRef="#br0" timeOffset="1609.0918">1993 885 76,'0'0'89,"0"11"-4,11-12-5,8-5-2,4-5-3,12 2-65,6 1-4,5 3-6,5-4-3,0 6-9,-3-2-16,-6 4-47,-3 1-3,-11-5-3,-5 0-6,-13-6-2</inkml:trace>
        </inkml:traceGroup>
        <inkml:traceGroup>
          <inkml:annotationXML>
            <emma:emma xmlns:emma="http://www.w3.org/2003/04/emma" version="1.0">
              <emma:interpretation id="{C9AA4361-81C1-43B1-9EA5-FC4053071640}" emma:medium="tactile" emma:mode="ink">
                <msink:context xmlns:msink="http://schemas.microsoft.com/ink/2010/main" type="inkWord" rotatedBoundingBox="7426,3056 8006,3044 8017,3549 7437,3561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요</emma:literal>
                </emma:interpretation>
                <emma:interpretation id="interp17" emma:lang="ko-KR" emma:confidence="0">
                  <emma:literal>바</emma:literal>
                </emma:interpretation>
                <emma:interpretation id="interp18" emma:lang="ko-KR" emma:confidence="0">
                  <emma:literal>어</emma:literal>
                </emma:interpretation>
                <emma:interpretation id="interp1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3493.1998">3751 586 38,'0'0'49,"0"0"2,0 0-2,-8-11-31,8 11-2,2-14-3,8 4-3,-5 0 2,5-4-1,-2 1 1,3-2-2,-3 0 0,1-1-2,-2-1-1,0 3 1,-5-2-3,1-1 0,-3-2 0,0 4-1,-5 0 0,-7 5-1,-2 0-2,-8 10 0,2 3-1,-8 16 1,-2 10 0,-3 8 1,1 9 0,-1 4 1,8 8 1,2-3 2,7-5-3,5-1 1,9-9-1,4-6 3,14-9-2,4-12 0,5-12 0,4-6-1,1-12-3,4-12-2,-4-6-3,-1-10 0,-3-2-3,-1-3 2,-9 7 3,-1 2 4,-6 8 2,-2 6-1,-2 11 2,-5 16 1,0 0-1,8 9 1,-2 11-3,1 7-2,1 3 1,1 4 1,3-1 2,2 1-1,6-3 0,-1-4 0,1-4-2,-1-3-2,3-3-4,-4-7-6,-1-3-18,-3-7-12,-1-4-28,-1-9-3,2-8-4,-5-5 2</inkml:trace>
        </inkml:traceGroup>
        <inkml:traceGroup>
          <inkml:annotationXML>
            <emma:emma xmlns:emma="http://www.w3.org/2003/04/emma" version="1.0">
              <emma:interpretation id="{FF5F23C3-C45D-4B4B-8283-30C60FC10345}" emma:medium="tactile" emma:mode="ink">
                <msink:context xmlns:msink="http://schemas.microsoft.com/ink/2010/main" type="inkWord" rotatedBoundingBox="8186,2818 8335,2815 8350,3542 8201,3545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3803.2175">4269 103 25,'8'22'66,"-1"6"5,2 9-2,-1 3-3,3-8-28,-1 28-20,3 7 3,-1 6-8,1 0-5,-1-2-4,-1-6-1,-2-9-1,-1-16 0,2-10 3,-4-11 0,0-8-1,-6-11-3,2-7-4,0-10-19,-2-1-19,0-17-25,1-2-8,-1-13-4,2-7-1</inkml:trace>
        </inkml:traceGroup>
        <inkml:traceGroup>
          <inkml:annotationXML>
            <emma:emma xmlns:emma="http://www.w3.org/2003/04/emma" version="1.0">
              <emma:interpretation id="{6B913AFC-116A-4875-B3D9-D9D4528C2BF7}" emma:medium="tactile" emma:mode="ink">
                <msink:context xmlns:msink="http://schemas.microsoft.com/ink/2010/main" type="inkWord" rotatedBoundingBox="8577,2572 8674,2569 8694,3515 8597,3517"/>
              </emma:interpretation>
              <emma:one-of disjunction-type="recognition" id="oneOf5">
                <emma:interpretation id="interp25" emma:lang="ko-KR" emma:confidence="0">
                  <emma:literal>l</emma:literal>
                </emma:interpretation>
                <emma:interpretation id="interp26" emma:lang="ko-KR" emma:confidence="0">
                  <emma:literal>1</emma:literal>
                </emma:interpretation>
                <emma:interpretation id="interp27" emma:lang="ko-KR" emma:confidence="0">
                  <emma:literal>|</emma:literal>
                </emma:interpretation>
                <emma:interpretation id="interp28" emma:lang="ko-KR" emma:confidence="0">
                  <emma:literal>Ⅰ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065.2325">4660-144 50,'13'1'71,"-2"15"1,-3 12 0,-1 14-2,3 9-43,-4 19-6,-3 10 0,3 9-5,-2 2-7,0-1-3,-2-6-2,1-9-2,0-8-1,-2-19-1,2-10-1,0-14 0,-2-3-7,-1-21-22,5 29-34,-3-36-8,2-11-4,1-9-1,7-5-4</inkml:trace>
        </inkml:traceGroup>
        <inkml:traceGroup>
          <inkml:annotationXML>
            <emma:emma xmlns:emma="http://www.w3.org/2003/04/emma" version="1.0">
              <emma:interpretation id="{1E350641-D2D3-43C6-8500-9951D3A7365A}" emma:medium="tactile" emma:mode="ink">
                <msink:context xmlns:msink="http://schemas.microsoft.com/ink/2010/main" type="inkWord" rotatedBoundingBox="9465,2933 9876,2925 9889,3508 9477,3517"/>
              </emma:interpretation>
              <emma:one-of disjunction-type="recognition" id="oneOf6">
                <emma:interpretation id="interp30" emma:lang="ko-KR" emma:confidence="0">
                  <emma:literal>v</emma:literal>
                </emma:interpretation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543.2599">5573 421 19,'-8'-17'64,"4"6"4,-5-3-5,9 14-5,14-19-31,-14 19-7,3 13-9,4 9-3,1 13-2,3 3 1,1 12 1,3-1 3,1 6 2,2-7-3,1-8-1,1-7-3,2-6 2,-6-10 3,4-7 1,-5-10 1,1-9-1,-6-11 0,3-5 0,-7-10-2,0-9-3,-1-5-5,-3-2-1,2-1-1,0-1-1,0 2 0,0 3 0,3 10-3,0 2-6,4 12-10,2 0-21,0 6-35,4 12-1,-2 2-6,5 4-4,-5 0 2</inkml:trace>
        </inkml:traceGroup>
        <inkml:traceGroup>
          <inkml:annotationXML>
            <emma:emma xmlns:emma="http://www.w3.org/2003/04/emma" version="1.0">
              <emma:interpretation id="{E01EBD13-6E7D-41B6-96B1-D7801F8021EE}" emma:medium="tactile" emma:mode="ink">
                <msink:context xmlns:msink="http://schemas.microsoft.com/ink/2010/main" type="inkWord" rotatedBoundingBox="9977,2978 10390,2969 10400,3460 9987,3469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E</emma:literal>
                </emma:interpretation>
                <emma:interpretation id="interp38" emma:lang="ko-KR" emma:confidence="0">
                  <emma:literal>ㄷ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971.2842">6159 537 3,'0'0'79,"0"9"0,0-9-5,0 0-3,0 0-3,15-40-26,0 35-37,5 1-6,3 0-4,8-4 1,3-2 0,-1-5 0,2 0 0,-8-5 2,1-7 2,-7 2 2,0-1 1,-11 2 1,-8-1-1,-3 7 0,-11-2 0,-8 15-2,-9 5 0,-3 12 3,-4 1 1,-4 7 1,-5 10 3,2 4 0,0 8 1,6-3 0,7 2-1,9 0-2,7 5-2,11-4 0,6-6-3,16-2-4,7-8-2,8-4-8,-1-11-19,11-6-43,6-5-4,-3-14-4,3-4-5,-4-14 0</inkml:trace>
        </inkml:traceGroup>
        <inkml:traceGroup>
          <inkml:annotationXML>
            <emma:emma xmlns:emma="http://www.w3.org/2003/04/emma" version="1.0">
              <emma:interpretation id="{A2E024F2-F657-4358-BEDD-D9B4535C44D9}" emma:medium="tactile" emma:mode="ink">
                <msink:context xmlns:msink="http://schemas.microsoft.com/ink/2010/main" type="inkWord" rotatedBoundingBox="10642,2571 11410,2555 11428,3413 10660,3429"/>
              </emma:interpretation>
              <emma:one-of disjunction-type="recognition" id="oneOf8">
                <emma:interpretation id="interp40" emma:lang="ko-KR" emma:confidence="0">
                  <emma:literal>d</emma:literal>
                </emma:interpretation>
                <emma:interpretation id="interp41" emma:lang="ko-KR" emma:confidence="0">
                  <emma:literal>니</emma:literal>
                </emma:interpretation>
                <emma:interpretation id="interp42" emma:lang="ko-KR" emma:confidence="0">
                  <emma:literal>이</emma:literal>
                </emma:interpretation>
                <emma:interpretation id="interp43" emma:lang="ko-KR" emma:confidence="0">
                  <emma:literal>U</emma:literal>
                </emma:interpretation>
                <emma:interpretation id="interp4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461.3124">6884 326 43,'0'0'84,"-16"2"-4,-6 5-2,1 9-4,-5 4-1,26 6-53,-19 11-7,2 4-6,3 2-4,6 1-2,8-3 1,3-8 0,10-6 0,10-9 1,6-10 0,6-5 0,7-7 0,1-12 0,2-6 0,2-9-2,-1-5-2,-3-9-1,-4-5-2,-5-8-1,-5-4-1,-6-3 1,-6-1-1,-2-2 2,-7-1 1,-1 5 1,-3 9 3,-1 5 1,-2 14 1,-1 4-2,0 13 0,0 19 0,0 0 1,-3 26-1,1 9 1,2 14-1,-2 7 1,2 13 1,0 2 0,4 9 0,6-3 0,1-2-1,4-2-1,2-10-3,2-8-3,6-10-3,-5-8-8,3-15-19,3-3-19,-6-17-22,0-2-4,-12-18-4,2 1-1</inkml:trace>
        </inkml:traceGroup>
        <inkml:traceGroup>
          <inkml:annotationXML>
            <emma:emma xmlns:emma="http://www.w3.org/2003/04/emma" version="1.0">
              <emma:interpretation id="{7CCCEDC2-6694-45CC-971A-4996D4D7392D}" emma:medium="tactile" emma:mode="ink">
                <msink:context xmlns:msink="http://schemas.microsoft.com/ink/2010/main" type="inkWord" rotatedBoundingBox="10953,2957 12534,2923 12544,3394 10963,3428"/>
              </emma:interpretation>
              <emma:one-of disjunction-type="recognition" id="oneOf9">
                <emma:interpretation id="interp45" emma:lang="ko-KR" emma:confidence="0">
                  <emma:literal>m</emma:literal>
                </emma:interpretation>
                <emma:interpretation id="interp46" emma:lang="ko-KR" emma:confidence="0">
                  <emma:literal>얘</emma:literal>
                </emma:interpretation>
                <emma:interpretation id="interp47" emma:lang="ko-KR" emma:confidence="0">
                  <emma:literal>쾌</emma:literal>
                </emma:interpretation>
                <emma:interpretation id="interp48" emma:lang="ko-KR" emma:confidence="0">
                  <emma:literal>때</emma:literal>
                </emma:interpretation>
                <emma:interpretation id="interp49" emma:lang="ko-KR" emma:confidence="0">
                  <emma:literal>개</emma:literal>
                </emma:interpretation>
              </emma:one-of>
            </emma:emma>
          </inkml:annotationXML>
          <inkml:trace contextRef="#ctx0" brushRef="#br0" timeOffset="6407.3665">7089 456 4,'-23'-1'83,"5"-4"1,11-3-5,7-7-5,8 0-1,13 36-26,11-31-37,9 0-5,10 3-5,2-4-1,8-2 0,2-2 1,2 2-1,0-4 1,-2-1-1,-4-1 1,-2 0 1,-6 2-2,-1 5 1,-13 2-2,-5 5-2,-7 1-1,-8 4 1,-17 0-1,10 17 1,-12 3 0,-11 7 2,-2 7 3,-5 4 2,-2 7 1,-1 1 1,4 4-1,0-6 0,7 0 0,5-9 0,6-6-1,1-11 0,8-6 0,3-10 0,4-7-1,-3-13-1,-3-5 0,-2-7-1,-3-6-1,-2-1 0,-2-3 0,-3 1 0,-3 0 1,4 5 0,2 3 0,0 4 0,8 3-1,7 3 1,5 8-2,6 1 0,2 8 0,6 4 1,-6 6 0,12 8-1,-3 11 0,-1 4 1,-4 4 0,-8 6 1,-1 7 0,-6-2 0,-2 1 0,-11-5 1,-2-4 0,-2-6 1,0-9 3,-1-2 1,1-19-1,0 0 1,-12 0 0,9-16-1,-2-7 1,2-7-2,0-6-4,3-2 0,0-5 0,0-4 0,7-1-2,4 5 1,4 4 1,4 4-2,4 4 1,2 7 0,7 9-2,-1 9 0,0 6 2,-1 8-1,-2 8 0,-4 11 0,-7 6 1,-8 5-1,-8 2 2,-2-2 0,-10 4 0,-6-8 1,-4 0 1,-7-8 0,4-3 1,-1-10 2,6-2 0,4-5-1,6-2 1,9-4 0,0 0-1,18 9-4,6-9 0,7 2 0,6-1 0,2 3 0,0-3 0,0 3 0,-8 0-2,-2 1-21,-13 4-22,-4-8-34,-1 2-2,-11-3-6,0 0-5,0-9 6</inkml:trace>
        </inkml:traceGroup>
        <inkml:traceGroup>
          <inkml:annotationXML>
            <emma:emma xmlns:emma="http://www.w3.org/2003/04/emma" version="1.0">
              <emma:interpretation id="{A0C3D26A-8C67-4BAC-A9FE-29F495533D9A}" emma:medium="tactile" emma:mode="ink">
                <msink:context xmlns:msink="http://schemas.microsoft.com/ink/2010/main" type="inkWord" rotatedBoundingBox="12663,2978 12952,2972 12960,3365 12671,3371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,</emma:literal>
                </emma:interpretation>
                <emma:interpretation id="interp53" emma:lang="ko-KR" emma:confidence="0">
                  <emma:literal>8</emma:literal>
                </emma:interpretation>
                <emma:interpretation id="interp5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7174.4104">8945 306 51,'1'-15'60,"2"6"-2,-3-4-3,0 13-28,-5-10-8,-4 10-7,-5 0-4,-3 9 1,-2-2 0,-1 2 2,-2 3 2,8-1 0,1 7 2,5-5 2,8 6-1,3-5-4,11 5-3,9-2-1,2 6-1,5-8 2,0 2-3,1-1-2,-4-2-1,-3 1 4,-6-2 1,-10 2 0,-8-1 0,-8 4 1,-14-6-1,-3 6-1,-7-5-2,-3 3-8,-5-2-12,4-10-35,7 6-28,-2-10-2,16-5-5,1-13-6,14-6 0</inkml:trace>
        </inkml:traceGroup>
        <inkml:traceGroup>
          <inkml:annotationXML>
            <emma:emma xmlns:emma="http://www.w3.org/2003/04/emma" version="1.0">
              <emma:interpretation id="{09D5E0EF-F46E-4E4B-97B7-77A1424FAC50}" emma:medium="tactile" emma:mode="ink">
                <msink:context xmlns:msink="http://schemas.microsoft.com/ink/2010/main" type="inkWord" rotatedBoundingBox="14102,2642 15959,2603 15975,3343 14117,3382"/>
              </emma:interpretation>
              <emma:one-of disjunction-type="recognition" id="oneOf11">
                <emma:interpretation id="interp55" emma:lang="ko-KR" emma:confidence="0">
                  <emma:literal>ⅷ</emma:literal>
                </emma:interpretation>
                <emma:interpretation id="interp56" emma:lang="ko-KR" emma:confidence="0">
                  <emma:literal>얘</emma:literal>
                </emma:interpretation>
                <emma:interpretation id="interp57" emma:lang="ko-KR" emma:confidence="0">
                  <emma:literal>섀</emma:literal>
                </emma:interpretation>
                <emma:interpretation id="interp58" emma:lang="ko-KR" emma:confidence="0">
                  <emma:literal>메</emma:literal>
                </emma:interpretation>
                <emma:interpretation id="interp59" emma:lang="ko-KR" emma:confidence="0">
                  <emma:literal>咏</emma:literal>
                </emma:interpretation>
              </emma:one-of>
            </emma:emma>
          </inkml:annotationXML>
          <inkml:trace contextRef="#ctx0" brushRef="#br0" timeOffset="9660.5525">10938 175 76,'-11'1'89,"2"-1"-3,9 0-8,-17 0-5,17 0-7,-5-10-82,5 10-25,12 16-33,2-8-6,7 3-4,0-8-4,10-3 4</inkml:trace>
          <inkml:trace contextRef="#ctx0" brushRef="#br0" timeOffset="10517.6016">10981 303 46,'0'0'78,"-12"-1"-1,19-3-5,6-2-2,17-1-1,11 3-58,7 3-5,11-1-4,4-1-3,4-1-2,-3-2-1,0-4-1,-2-6-1,-6-6 0,-9-8 1,-4 0 0,-7-8 2,-7 2 1,-6-5 3,-2 6 1,-12-1 2,-2 8 0,-4 3-1,-2 8-2,0 9-1,-1 8 0,-2 5-1,-2 11 0,-1 8 0,1 11 1,-1 11 2,0 4 3,-1 12 0,2 3 1,1 1 0,2 0-1,0-3-1,-1-8-1,2-7 0,0-10 2,0-12 1,-2-13 0,2-13 1,0 0-2,-2-17 1,2-6-3,0-7 0,4-8-3,3 1-2,1-3 0,4 5-1,3 3 0,3 6 0,1 5 0,2 10 0,4 6 0,-4 9 1,4 10 1,-4 10 2,0 6 0,-5 5 2,-1 5 0,-3 2 0,-1 1 0,-3-5 1,-1-3-3,0-8-6,-2-6-7,2-8-32,2-7-30,-9-6-2,14-12-6,-10-7-5,4-7 2</inkml:trace>
          <inkml:trace contextRef="#ctx0" brushRef="#br0" timeOffset="9489.5428">11031 337 61,'7'34'76,"-7"-3"0,1-2-4,-1-6-3,0-28-22,0 21-35,0 5 0,2 0-7,0-2-8,0-3-5,1-4-2,-3-3-11,0-9-25,0 0-25,4-6-4,1-12-1,-6-11 4</inkml:trace>
          <inkml:trace contextRef="#ctx0" brushRef="#br0" timeOffset="9917.5672">11343-52 44,'9'-8'74,"0"3"-2,-9 5-2,14 13-3,-11 4-1,-2 5-59,-1 13-2,0 13-4,-1 3 1,1 11 1,-2 3 1,1 0-1,1-5 0,0-1-2,0-7 1,0-10-1,3-4-3,-3-13-1,0-7-11,0-18-27,-7 6-27,-7-12-4,4-9-4,-11-13-4</inkml:trace>
          <inkml:trace contextRef="#ctx0" brushRef="#br0" timeOffset="9280.5308">10198 269 36,'0'0'51,"-3"-17"0,3 17-3,-3-9-30,3 9-3,0 0-3,6 9 3,-1 4 1,2 6-1,4 9 3,0 1 2,-2 7 2,6-1-1,-3 5-1,4-6-7,-1 1-4,3-9 0,-5-6-2,5-11-1,-3-9-3,3-3-1,-4-15-1,1-3-2,-3-5 0,1-3-2,-5-4 1,0 11-2,-4 0 0,0 13 2,-4 9-1,9 2 2,0 15 1,-3 8-1,7 7 0,-5 2 2,9 5 1,-2-8 2,8-7 0,-3-8 1,3-10 1,4-7 0,3-12 0,0-12-1,-6-10 1,-2-3-2,-3-6 0,-6 2-2,-6-1 0,-5 4-1,-2 3-1,-3 8-1,-4 1-7,3 9-11,-3 8-13,7 10-14,21-9-26,-21 9-4,39-4-5,-39 4-2</inkml:trace>
        </inkml:traceGroup>
        <inkml:traceGroup>
          <inkml:annotationXML>
            <emma:emma xmlns:emma="http://www.w3.org/2003/04/emma" version="1.0">
              <emma:interpretation id="{6F4A5312-61E4-42F8-A4C6-94DC6DFA306A}" emma:medium="tactile" emma:mode="ink">
                <msink:context xmlns:msink="http://schemas.microsoft.com/ink/2010/main" type="inkWord" rotatedBoundingBox="17130,2772 17694,2761 17708,3434 17145,3445"/>
              </emma:interpretation>
              <emma:one-of disjunction-type="recognition" id="oneOf12">
                <emma:interpretation id="interp60" emma:lang="ko-KR" emma:confidence="0">
                  <emma:literal>3</emma:literal>
                </emma:interpretation>
                <emma:interpretation id="interp61" emma:lang="ko-KR" emma:confidence="0">
                  <emma:literal>5</emma:literal>
                </emma:interpretation>
                <emma:interpretation id="interp62" emma:lang="ko-KR" emma:confidence="0">
                  <emma:literal>긍</emma:literal>
                </emma:interpretation>
                <emma:interpretation id="interp63" emma:lang="ko-KR" emma:confidence="0">
                  <emma:literal>了</emma:literal>
                </emma:interpretation>
                <emma:interpretation id="interp6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2596.7205">13267 117 11,'-15'0'63,"2"0"4,3-4-3,10 4-2,-14-5-28,14 5-13,0 0-10,0 0-6,0 0-3,14-6-2,-4 5-1,9-1 2,2 1 2,10-4 1,1-3 1,10 0 1,6-2-1,2 3 2,2 0-1,-2 5-1,2-1-2,-10 3-2,-2 7-1,-14 6 1,-10 4 1,-10 2 2,-9 2 1,-16 5 0,-8 0 2,-7 3 2,-12-2 0,-1 1-1,-6-3-2,6 0-1,5-4-2,8-6-1,4 0-1,14-4 0,8 1-1,13-6-1,17 0 1,8 0-1,9 3 1,6 0 0,7 4-1,2 3 0,1 2 0,-12 5 0,-5 2 1,-10-1 3,-13 0 1,-12 1 1,-10-4 1,-19 1 1,-8-4 0,-7-2 0,-12-1-1,0 0-5,-2-5-5,9-2-9,0 0-13,9-4-24,15-3-27,7-2-4,15-11-4,5-4-2</inkml:trace>
        </inkml:traceGroup>
        <inkml:traceGroup>
          <inkml:annotationXML>
            <emma:emma xmlns:emma="http://www.w3.org/2003/04/emma" version="1.0">
              <emma:interpretation id="{E430BF68-2785-4C89-B06F-5C70CDBAF3C8}" emma:medium="tactile" emma:mode="ink">
                <msink:context xmlns:msink="http://schemas.microsoft.com/ink/2010/main" type="inkWord" rotatedBoundingBox="18506,2837 18923,2828 18935,3358 18518,3367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5</emma:literal>
                </emma:interpretation>
                <emma:interpretation id="interp67" emma:lang="ko-KR" emma:confidence="0">
                  <emma:literal>p</emma:literal>
                </emma:interpretation>
                <emma:interpretation id="interp68" emma:lang="ko-KR" emma:confidence="0">
                  <emma:literal>ㅏ</emma:literal>
                </emma:interpretation>
                <emma:interpretation id="interp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4882.8512">14594 179 46,'-3'-16'64,"3"3"2,0 13-10,-1-19-23,1 9-3,0 10-9,0 0-6,9 0-8,-3 10-3,0 14-2,9 3 3,-5 15 0,5 7 4,-5 6 0,5 1 0,-4 3 0,1-3-3,-5-9-1,-1-4-1,-4-13 6,0-9-1,-2-12 0,0-9 2,-9-6-1,0-10 0,-2-9 1,-1-3-2,1-6-7,-1-9 0,7 0-1,-1-4 0,6 4-2,4-1 1,7 6-1,7-1-1,3 8 1,4 5-2,4 9 0,4 3-3,-1 6-3,1 1-5,-1 6-7,-3 1-11,-5 5-11,-1 6-6,-5 3-25,-2 2-3,-5-7 0,-2 7 7</inkml:trace>
        </inkml:traceGroup>
        <inkml:traceGroup>
          <inkml:annotationXML>
            <emma:emma xmlns:emma="http://www.w3.org/2003/04/emma" version="1.0">
              <emma:interpretation id="{0E0C07A2-770F-45D4-9E69-F9C215C604B9}" emma:medium="tactile" emma:mode="ink">
                <msink:context xmlns:msink="http://schemas.microsoft.com/ink/2010/main" type="inkWord" rotatedBoundingBox="18874,2802 19380,2791 19390,3249 18883,3260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오</emma:literal>
                </emma:interpretation>
                <emma:interpretation id="interp72" emma:lang="ko-KR" emma:confidence="0">
                  <emma:literal>으</emma:literal>
                </emma:interpretation>
                <emma:interpretation id="interp73" emma:lang="ko-KR" emma:confidence="0">
                  <emma:literal>t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5311.8757">14970 298 62,'-3'9'80,"3"-9"-3,-5 12-4,5-12-5,8 0 1,5 0-63,8 5-7,2-3-3,7 1 0,2-3 1,7-1 0,3-8 0,-4-4 1,0-2 0,-3-7 1,-4-2 2,-8-4 0,0 1 0,-11 0-1,-6 3 1,-6 2 0,-4 3 0,-10 6 1,-5 7 0,-4 6 1,-6 7 1,0 11 0,-3 5 1,2 7 0,0 6 0,10 5 0,2 0-1,10 0-1,4-1 1,5-4-1,10 2 0,7-6-1,2-6-4,9-3-5,2-10-8,4-3-27,7-7-31,-3-5-3,6-10-5,-6-8-5,7-2 3</inkml:trace>
        </inkml:traceGroup>
        <inkml:traceGroup>
          <inkml:annotationXML>
            <emma:emma xmlns:emma="http://www.w3.org/2003/04/emma" version="1.0">
              <emma:interpretation id="{5054A1F5-A705-48CA-B050-41250F7D7107}" emma:medium="tactile" emma:mode="ink">
                <msink:context xmlns:msink="http://schemas.microsoft.com/ink/2010/main" type="inkWord" rotatedBoundingBox="19429,2439 20323,2420 20340,3191 19445,3210"/>
              </emma:interpretation>
              <emma:one-of disjunction-type="recognition" id="oneOf15">
                <emma:interpretation id="interp75" emma:lang="ko-KR" emma:confidence="0">
                  <emma:literal>d</emma:literal>
                </emma:interpretation>
                <emma:interpretation id="interp76" emma:lang="ko-KR" emma:confidence="0">
                  <emma:literal>u</emma:literal>
                </emma:interpretation>
                <emma:interpretation id="interp77" emma:lang="ko-KR" emma:confidence="0">
                  <emma:literal>Q</emma:literal>
                </emma:interpretation>
                <emma:interpretation id="interp78" emma:lang="ko-KR" emma:confidence="0">
                  <emma:literal>신</emma:literal>
                </emma:interpretation>
                <emma:interpretation id="interp7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5946.9121">15864 135 49,'10'-13'62,"-10"3"-1,0 10-4,-11-14-2,-5 8-47,-7 6 2,1 3-6,-9 8 3,0 5 4,-3 6 2,-4 6 4,10 4 2,-5 3 0,6 4-2,4-1-2,8-3-4,3-2-4,9-5-1,3-9-3,7-4 1,7-12-1,3-3 0,2-16-1,0-5 0,1-5-1,-2-3-1,0 1 2,-5 2-2,-1 6-1,-5 2-1,-7 18 0,12-3 1,-5 10 1,0 10-1,2 8 0,5 2 1,2 5 3,10 1 2,5-4 0,4-2 1,7-8 0,4-12 0,1-7-1,5-10-1,-2-12 1,0-10-3,-4-10-1,-7-12-3,0-4-4,-12-5 1,-2-4-1,-9-3-1,-5-3 2,-6 6 1,-5 6 3,-2 12 2,-8 6 1,-2 8-1,-4 13 1,-2 12 0,-4 16-2,-2 16 1,0 9 0,3 16 1,1 6 1,5 10 2,6 8 0,7 3 1,11-4-2,8-4-3,6-2-7,3-9-8,6-8-26,22-5-38,-24-16-2,3-8-6,-8-16-3,1-2-1</inkml:trace>
        </inkml:traceGroup>
        <inkml:traceGroup>
          <inkml:annotationXML>
            <emma:emma xmlns:emma="http://www.w3.org/2003/04/emma" version="1.0">
              <emma:interpretation id="{FE6CDC40-AFCD-495D-9526-EF9958995E48}" emma:medium="tactile" emma:mode="ink">
                <msink:context xmlns:msink="http://schemas.microsoft.com/ink/2010/main" type="inkWord" rotatedBoundingBox="20840,2708 22555,2672 22566,3202 20851,3239"/>
              </emma:interpretation>
              <emma:one-of disjunction-type="recognition" id="oneOf16">
                <emma:interpretation id="interp80" emma:lang="ko-KR" emma:confidence="0">
                  <emma:literal>예</emma:literal>
                </emma:interpretation>
                <emma:interpretation id="interp81" emma:lang="ko-KR" emma:confidence="0">
                  <emma:literal>떼</emma:literal>
                </emma:interpretation>
                <emma:interpretation id="interp82" emma:lang="ko-KR" emma:confidence="0">
                  <emma:literal>㈚</emma:literal>
                </emma:interpretation>
                <emma:interpretation id="interp83" emma:lang="ko-KR" emma:confidence="0">
                  <emma:literal>때</emma:literal>
                </emma:interpretation>
                <emma:interpretation id="interp84" emma:lang="ko-KR" emma:confidence="0">
                  <emma:literal>㈑</emma:literal>
                </emma:interpretation>
              </emma:one-of>
            </emma:emma>
          </inkml:annotationXML>
          <inkml:trace contextRef="#ctx0" brushRef="#br0" timeOffset="17452.9983">17105 150 12,'12'-2'71,"2"-4"2,-2-2-4,-1-5-2,-2 0-5,5 3-47,-3-1-4,-3 1-7,1-2-4,-3 0-1,-2 2 1,-3-3-2,-1 3 5,-3-1 0,-5 1 1,-5 5 1,-5-1 1,-1 6 0,-5 9 1,-1 7 2,-2 10 0,-4 8-1,1 8 1,2 6-2,6 8 0,3 0 0,9 2 0,4-5-1,6-6-1,14-7-1,7-11 0,13-13-1,8-13 0,7-10-1,4-14 0,-3-12-2,5-6-3,-5-6-2,2-5-1,-9 1 0,-2 2 0,-10-1 1,-3 6 0,-2 7 3,-9 4 2,1 8 1,-9 8 2,-9 15 1,0 0 1,0 8 0,-12 15-1,-3 6 0,-1 9 0,0 2 2,4 5-2,1 0-2,7-1-2,4-1 0,7-8 0,6-4 0,6-10 0,4-6 0,1-6 0,1-9 0,-4-6 0,-3-12-6,-3-3-2,-7-6 0,-8-1-1,-3-2 2,-16-2 0,-2 1 1,-8-1 2,-2 5 1,-3-1 2,2 9 2,5 0-1,5 3 1,10 3 0,9 3-1,10 0 0,11 1 0,13 2 0,8-2 1,7 7 1,7 2 3,2 9 1,1 7-1,-6 6 2,0 11-1,-10 6 0,-2 7 0,-8 2-3,-7-3-1,-8-3-1,-6-4 0,-3-6 0,-6-8 0,0-8 0,-8-12 1,-2-4-2,1-10 0,-3-8 0,1-9 0,0-2 0,6-6 0,3-3-3,2 2 0,6-1 0,3 2 0,9 3 0,1 7 1,4 5 2,1 5-1,0 11 1,2 4 1,1 4 1,-3 11-1,-1 6 1,-1 3 0,-4 5 0,-1-1-1,-3 2 0,1-2 0,-9-11 1,4-3 1,-10-14-3,13 5 0,-6-11 0,1-9 0,2-10 0,-1-10 0,6 2 0,4-4 0,4 2 0,3-2-3,1 4 2,1 6 1,1 10 0,-1 14 0,-2 3 2,-2 13 0,-4 10-2,-2 7 0,-3 10 0,-3-2 0,-1 5 0,-2-7 0,-2-1 0,0-4-3,-2-6-6,-1-7-4,0-6-28,-4-12-36,0 0-2,0-9-5,-4-12 0,2-5-2</inkml:trace>
        </inkml:traceGroup>
        <inkml:traceGroup>
          <inkml:annotationXML>
            <emma:emma xmlns:emma="http://www.w3.org/2003/04/emma" version="1.0">
              <emma:interpretation id="{D725B502-3E03-4586-A04F-2769148B9A23}" emma:medium="tactile" emma:mode="ink">
                <msink:context xmlns:msink="http://schemas.microsoft.com/ink/2010/main" type="inkWord" rotatedBoundingBox="22609,2713 23045,2704 23061,3451 22624,3460"/>
              </emma:interpretation>
              <emma:one-of disjunction-type="recognition" id="oneOf17">
                <emma:interpretation id="interp85" emma:lang="ko-KR" emma:confidence="0">
                  <emma:literal>p</emma:literal>
                </emma:interpretation>
                <emma:interpretation id="interp86" emma:lang="ko-KR" emma:confidence="0">
                  <emma:literal>P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了</emma:literal>
                </emma:interpretation>
                <emma:interpretation id="interp8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7931.0256">18693 42 43,'21'10'80,"-10"6"0,5 3-1,-1 6-4,1 4 2,3 15-60,-3 13-2,3 9-2,-4 6-6,-1-3-1,-5 2-3,-1-8-1,-4-8-1,-1-12 0,-3-10 1,0-14 0,-6-11 0,-4-8 0,-3-11 0,-3-11-2,1-5-1,-5-9-3,0-10-1,-1-9 0,7-5 1,3-6-2,9-1 1,6 2 2,13-1 1,7 2 1,8 7 1,12 11 0,3 12 1,3 13 0,-4 14 1,-4 7 0,-5 17 0,-9 9 1,-8 10 0,-11 3 0,-9 7 0,-17-4 0,-10-3-1,-5-4 0,-6-4-2,-3-5-2,-2-7-3,4-2-6,2-8-12,2-1-25,1-8-29,22-8-2,5-11-4,9-3-4,7-8 6</inkml:trace>
        </inkml:traceGroup>
        <inkml:traceGroup>
          <inkml:annotationXML>
            <emma:emma xmlns:emma="http://www.w3.org/2003/04/emma" version="1.0">
              <emma:interpretation id="{6233A788-4401-4579-94CB-420A6D71F7AC}" emma:medium="tactile" emma:mode="ink">
                <msink:context xmlns:msink="http://schemas.microsoft.com/ink/2010/main" type="inkWord" rotatedBoundingBox="23142,2730 24043,2711 24052,3109 23150,3129"/>
              </emma:interpretation>
              <emma:one-of disjunction-type="recognition" id="oneOf18">
                <emma:interpretation id="interp90" emma:lang="ko-KR" emma:confidence="0">
                  <emma:literal>m</emma:literal>
                </emma:interpretation>
                <emma:interpretation id="interp91" emma:lang="ko-KR" emma:confidence="0">
                  <emma:literal>에</emma:literal>
                </emma:interpretation>
                <emma:interpretation id="interp92" emma:lang="ko-KR" emma:confidence="0">
                  <emma:literal>예</emma:literal>
                </emma:interpretation>
                <emma:interpretation id="interp93" emma:lang="ko-KR" emma:confidence="0">
                  <emma:literal>네</emma:literal>
                </emma:interpretation>
                <emma:interpretation id="interp94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18585.063">19328 48 62,'3'18'90,"-3"8"-1,-12 1-6,-6 9-2,-5 0-2,7 5-62,4 0-7,2 3-10,3-5-3,7-11-4,13-6 0,4-16-1,3-6 1,5-10 1,-2-13 3,-6-9 3,1-8 1,-6-2 0,-1 0 0,-2 0 0,4 2-1,-1 3 0,4 6 1,7 5-2,3 9 2,8 4-2,-2 5 1,3 6 1,-1 4 0,-2 7 0,-2 5 1,-5 5 0,-5 7 1,-4 5 1,-8 3-1,-2-1 1,-6 0-1,0 2-1,-6-6 1,-1-5 1,2-8 0,1-6-4,4-10 0,0 0 0,-8-6 0,8-10 0,0-3 0,3-7 0,1-3 0,2-3 0,4 3 0,3-2 0,2 3 0,4 1 0,2 3 0,3 7 0,4 5 0,1 3 0,-1 6 0,1 5-2,-2 8 1,-2 8 0,-2 6 2,-4 1-1,-2 6 3,-5 2-3,-1-3 0,-3 0 0,-2-5 0,0-2 0,-1-3 0,-1-3 0,-1-8 0,4 3 0,-7-12-14,2 8-30,-2-8-36,0 0-1,0 0-6,-5-15-3,5 2-1</inkml:trace>
        </inkml:traceGroup>
        <inkml:traceGroup>
          <inkml:annotationXML>
            <emma:emma xmlns:emma="http://www.w3.org/2003/04/emma" version="1.0">
              <emma:interpretation id="{7320513C-E2A4-48C2-8DFF-4F5997730D24}" emma:medium="tactile" emma:mode="ink">
                <msink:context xmlns:msink="http://schemas.microsoft.com/ink/2010/main" type="inkWord" rotatedBoundingBox="24068,2303 25921,2264 25939,3105 24086,3144"/>
              </emma:interpretation>
              <emma:one-of disjunction-type="recognition" id="oneOf19">
                <emma:interpretation id="interp95" emma:lang="ko-KR" emma:confidence="0">
                  <emma:literal>야</emma:literal>
                </emma:interpretation>
                <emma:interpretation id="interp96" emma:lang="ko-KR" emma:confidence="0">
                  <emma:literal>짜</emma:literal>
                </emma:interpretation>
                <emma:interpretation id="interp97" emma:lang="ko-KR" emma:confidence="0">
                  <emma:literal>샤</emma:literal>
                </emma:interpretation>
                <emma:interpretation id="interp98" emma:lang="ko-KR" emma:confidence="0">
                  <emma:literal>싸</emma:literal>
                </emma:interpretation>
                <emma:interpretation id="interp9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9434.1113">20881 33 7,'10'1'74,"-10"-1"2,11 14-1,-11-4-1,0 9-3,-3 16-26,-4-8-35,-4 0-2,-2 4-1,-1 1-3,1 0-3,-2-7 0,3-5-1,2-10-1,10-10 0,-11 0 0,9-16 2,2-3-1,0-7 0,2 0-1,2-6-1,3 7 0,0 0 0,1 3-1,2 10 1,-2 7 1,1 5 2,1 7 0,0 8 1,1 3 1,4 6 1,1 0 3,6 2 1,0-4 2,9-4 1,1-5 0,5-8 0,1-5-7,0-9-4,-5-6 0,-1-7 0,-5-8 0,-8 0 0,-6-10 0,-6 5 0,-6-6 0,-1 5 0,-3-1 0,-5 6 0,-4 6 0,-3 10-11,-6 9-41,0 5-31,6 1-2,2 0-6,13 0-1,-14-6 5</inkml:trace>
          <inkml:trace contextRef="#ctx0" brushRef="#br0" timeOffset="20028.1455">21332-78 90,'-19'0'92,"19"0"-4,-7-5-7,18 0-1,15-3-2,12 2-76,5 1-2,10 4 0,3-1 0,8 2 0,1 5 0,-3-5 0,-5 1 0,-4 1 0,-7-2 0,-3 3 0,-6 0-34,-12-3-20,-7-1-26,-18 1-3,9 0-6,-9 0-2</inkml:trace>
          <inkml:trace contextRef="#ctx0" brushRef="#br0" timeOffset="19766.1303">21496-417 61,'17'-12'79,"3"6"-4,-5-1-4,3 10-4,-5 6 4,-30 5-65,21 16 2,-4 21 1,-3 10 0,-9 7 2,-1 4 1,-4 1 0,2-4-1,2-4-2,2-7-9,8-12 0,3-7 0,10-13 0,3-6 0,5-6 0,1-6 0,4-6 0,1-2 0,3-3 0,-5-8 0,6 6-8,-2-4-51,-6-3-27,1-1 0,-10-16-4,1 1-4,-11-6 6</inkml:trace>
          <inkml:trace contextRef="#ctx0" brushRef="#br0" timeOffset="18965.0847">20164 178 76,'12'4'86,"3"-4"-5,6 1-5,4-1-3,8-11-6,1 5-68,6 1-4,-1 0-4,7 0 3,-2-3-3,-1-7 2,-4-2 3,-6-8 4,-6 0 4,-7-1 3,-6 0-1,-9 2 0,-6 2 1,-14 9-1,-10 11 0,-3 9 0,-10 10 0,-4 14-1,-2 4 1,0 10 0,2 5 1,8-1-1,10-1 0,11-5-3,9-4-3,5-4 0,14-6 0,6-8 0,9-6-6,4-7-13,-4-5-29,-6-5-30,14-11-2,-4-9-6,4-5-2,-10-8-1</inkml:trace>
        </inkml:traceGroup>
        <inkml:traceGroup>
          <inkml:annotationXML>
            <emma:emma xmlns:emma="http://www.w3.org/2003/04/emma" version="1.0">
              <emma:interpretation id="{B1676001-1CDB-428F-9CD8-F345C1FF8021}" emma:medium="tactile" emma:mode="ink">
                <msink:context xmlns:msink="http://schemas.microsoft.com/ink/2010/main" type="inkWord" rotatedBoundingBox="25721,2726 26244,2715 26253,3124 25729,3135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S</emma:literal>
                </emma:interpretation>
                <emma:interpretation id="interp102" emma:lang="ko-KR" emma:confidence="0">
                  <emma:literal>,</emma:literal>
                </emma:interpretation>
                <emma:interpretation id="interp103" emma:lang="ko-KR" emma:confidence="0">
                  <emma:literal>5</emma:literal>
                </emma:interpretation>
                <emma:interpretation id="interp10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1215.2134">22159 36 50,'0'0'72,"10"-7"-4,-7-2-1,-3 9-3,8-9-38,-8 9-7,0 0-10,0 0-5,4-8-2,-4 8 3,-11 0 0,1 0 2,-7 6 0,-3 6 0,0 0-1,-2 5 0,6 3 1,2 3 0,10-4-1,6 3-2,14-4 1,11 0 1,7-1 1,5 0 0,-1 1 0,3-2-1,-6 2 0,-7 1 0,-8-4 0,-16 1-1,-9 0-3,-18-2-2,-7-3 0,-13 5 0,-8-3 0,-5 0 0,-6 0-25,-40-5-54,88-1-2,-43-13-3,16-4-6,3-18-3</inkml:trace>
        </inkml:traceGroup>
      </inkml:traceGroup>
    </inkml:traceGroup>
    <inkml:traceGroup>
      <inkml:annotationXML>
        <emma:emma xmlns:emma="http://www.w3.org/2003/04/emma" version="1.0">
          <emma:interpretation id="{853E90EB-31A0-4BCF-A898-4B2F1B108AC9}" emma:medium="tactile" emma:mode="ink">
            <msink:context xmlns:msink="http://schemas.microsoft.com/ink/2010/main" type="paragraph" rotatedBoundingBox="10910,4538 11020,6712 10605,6733 10495,45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05FA8F-E50A-43B2-9D6F-97D965D60B2A}" emma:medium="tactile" emma:mode="ink">
              <msink:context xmlns:msink="http://schemas.microsoft.com/ink/2010/main" type="line" rotatedBoundingBox="10910,4538 11020,6712 10605,6733 10495,4558"/>
            </emma:interpretation>
          </emma:emma>
        </inkml:annotationXML>
        <inkml:traceGroup>
          <inkml:annotationXML>
            <emma:emma xmlns:emma="http://www.w3.org/2003/04/emma" version="1.0">
              <emma:interpretation id="{009AB4CC-8FF9-44BC-A140-7990842CF8E8}" emma:medium="tactile" emma:mode="ink">
                <msink:context xmlns:msink="http://schemas.microsoft.com/ink/2010/main" type="inkWord" rotatedBoundingBox="10910,4538 11020,6712 10605,6733 10495,4558">
                  <msink:destinationLink direction="with" ref="{5DF6661A-8DBE-40CE-B155-6E4D5866E276}"/>
                </msink:context>
              </emma:interpretation>
              <emma:one-of disjunction-type="recognition" id="oneOf21">
                <emma:interpretation id="interp105" emma:lang="ko-KR" emma:confidence="0">
                  <emma:literal>ㅡ</emma:literal>
                </emma:interpretation>
                <emma:interpretation id="interp106" emma:lang="ko-KR" emma:confidence="0">
                  <emma:literal>一</emma:literal>
                </emma:interpretation>
                <emma:interpretation id="interp107" emma:lang="ko-KR" emma:confidence="0">
                  <emma:literal>~</emma:literal>
                </emma:interpretation>
                <emma:interpretation id="interp108" emma:lang="ko-KR" emma:confidence="0">
                  <emma:literal>-</emma:literal>
                </emma:interpretation>
                <emma:interpretation id="interp10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23592.3494">6929 1867 1,'0'0'64,"9"-13"2,-9 13-1,0-9-2,13 2-35,-13 7-2,-7-4-9,-1 4-9,8 0-4,-14 0-2,14 0 0,-16-2-1,1-1 0,0 3 0,-6 0-1,-1 3 1,-7 1 0,2 1-1,-2 3 1,2-3 0,0 1 1,2-2 1,4 0 1,3-1 4,2-2 0,5 0 1,1-1-1,10 0-1,-9 0-2,9 0-1,0 0-1,0 0-4,0 0 0,1 13-2,3-3 1,2 1 0,1 8 1,2 1 1,0 16 1,2 8-1,3 10 4,-6 10 2,4 13 0,-4 9 1,-1 14 1,-4 11-1,2 0 0,-4 2-1,2 1-2,0-1-2,0-2 0,-2-1-2,0-9 1,-1-6 0,0-4-1,-1-10 1,-3-6-1,-2-9 0,1-9 0,4-8 1,-1-8 0,2-9 0,2-8 1,3-5 1,3-3 0,2-3 1,3-3 1,1-1-1,3-2 0,2-1 0,6-2-1,0 2-1,5-1 1,3-2-2,-1-3 2,3 0-3,-1 0 0,0 0 0,-6-1 0,-2 0-4,-6 0-9,-8-1-19,-12 2-44,0 0-4,-18-5-4,-1-3-3,-14-11-3</inkml:trace>
        </inkml:traceGroup>
      </inkml:traceGroup>
    </inkml:traceGroup>
    <inkml:traceGroup>
      <inkml:annotationXML>
        <emma:emma xmlns:emma="http://www.w3.org/2003/04/emma" version="1.0">
          <emma:interpretation id="{92847AD2-E2EA-4776-8E7D-CFCAA23DC2BB}" emma:medium="tactile" emma:mode="ink">
            <msink:context xmlns:msink="http://schemas.microsoft.com/ink/2010/main" type="paragraph" rotatedBoundingBox="14515,7635 27305,7452 27332,9333 14542,951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16C31A3-65EB-497E-8200-2B395E26CAAD}" emma:medium="tactile" emma:mode="ink">
              <msink:context xmlns:msink="http://schemas.microsoft.com/ink/2010/main" type="line" rotatedBoundingBox="14515,7635 27305,7452 27332,9333 14542,9516"/>
            </emma:interpretation>
          </emma:emma>
        </inkml:annotationXML>
        <inkml:traceGroup>
          <inkml:annotationXML>
            <emma:emma xmlns:emma="http://www.w3.org/2003/04/emma" version="1.0">
              <emma:interpretation id="{A009A20A-DD43-4AA7-9A20-BF0864BCD7A1}" emma:medium="tactile" emma:mode="ink">
                <msink:context xmlns:msink="http://schemas.microsoft.com/ink/2010/main" type="inkWord" rotatedBoundingBox="14515,7635 15173,7626 15191,8870 14533,8880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M</emma:literal>
                </emma:interpretation>
                <emma:interpretation id="interp112" emma:lang="ko-KR" emma:confidence="0">
                  <emma:literal>서</emma:literal>
                </emma:interpretation>
                <emma:interpretation id="interp113" emma:lang="ko-KR" emma:confidence="0">
                  <emma:literal>시</emma:literal>
                </emma:interpretation>
                <emma:interpretation id="interp114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78088.4661">10970 5095 39,'0'-10'59,"-6"-5"1,4 4-3,-4-5-3,0 7-44,6 9-2,-9 1 2,3 10 2,-6 8 5,3 18 2,-10 9 5,-6 18 2,-2 16 0,0 12-1,-1 13-6,-2 6-3,2-4-6,1-4-3,4-8-3,5-16-1,6-15-1,0-12 2,2-20-4,3-11 0,3-10 0,4-11 0,-1-22 0,2-7 0,7-14 0,5-10 0,-1-11 0,5-10 0,2-8-7,6-4-1,0-2 0,2-1 0,0 1 1,3 5 2,3 2 0,3 6 1,-1 7 1,-1 6 1,1 8 1,1 12-2,-4 8 1,-1 9-2,-1 15 2,0 10 2,-3 20 2,-3 21 4,-5 20 1,-5 18 3,-4 15 1,-1 9 0,-3 9 0,-3 2-2,0-10-7,-2-5-2,-1-18 0,1-21 0,1-13 0,-2-13 0,0-15 0,0-19-4,0 0-32,0 0-41,-7-25-3,7 4-3,-8-7-6,1 1-4</inkml:trace>
        </inkml:traceGroup>
        <inkml:traceGroup>
          <inkml:annotationXML>
            <emma:emma xmlns:emma="http://www.w3.org/2003/04/emma" version="1.0">
              <emma:interpretation id="{47717F15-72F9-40B2-AB3C-7519B3CC4896}" emma:medium="tactile" emma:mode="ink">
                <msink:context xmlns:msink="http://schemas.microsoft.com/ink/2010/main" type="inkWord" rotatedBoundingBox="14674,8255 15884,8238 15891,8766 14681,8784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에</emma:literal>
                </emma:interpretation>
                <emma:interpretation id="interp117" emma:lang="ko-KR" emma:confidence="0">
                  <emma:literal>기</emma:literal>
                </emma:interpretation>
                <emma:interpretation id="interp118" emma:lang="ko-KR" emma:confidence="0">
                  <emma:literal>m</emma:literal>
                </emma:interpretation>
                <emma:interpretation id="interp11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78633.4973">10870 5827 64,'-34'3'86,"3"-3"-3,8 0-6,7-9-2,11-5-3,6-2-60,18 1-6,5 1-5,9 0 0,3-7-2,12-4 2,4-1-1,4-1 1,-2 2-1,4 1 1,-1-1-1,1 5 0,2 4-1,-5 8 2,-6 8 0,-3 9 0,-4 12 0,-8 12 2,-7 6 0,-8 11 0,-7 4 1,-5 0 0,-6-3 0,-1-5 1,-4-9-2,-5-9-3,2-8 0,0-11 0,7-9 0,-8-9 0,8-12 0,1-8 0,6-3 0,4-10 0,2-2 0,6-5 0,7 2 0,1 6 0,3 6 0,-2 9 0,1 7 0,0 11 0,0 8 0,-3 14 0,-6 10 0,-4 13 0,-4 7 0,-2 11 0,-8 1 0,-2 0 0,0 0 0,-2-8 0,-2-10 0,0-6 0,0-20 0,4-12 0,0 0-27,9-25-54,6-9-3,-2-8-2,8-1-6,-2-10-4</inkml:trace>
        </inkml:traceGroup>
        <inkml:traceGroup>
          <inkml:annotationXML>
            <emma:emma xmlns:emma="http://www.w3.org/2003/04/emma" version="1.0">
              <emma:interpretation id="{9F086669-23CC-4EDC-A953-A60DDE1C873D}" emma:medium="tactile" emma:mode="ink">
                <msink:context xmlns:msink="http://schemas.microsoft.com/ink/2010/main" type="inkWord" rotatedBoundingBox="15774,8327 16533,8316 16550,9487 15791,9498"/>
              </emma:interpretation>
              <emma:one-of disjunction-type="recognition" id="oneOf24">
                <emma:interpretation id="interp120" emma:lang="ko-KR" emma:confidence="0">
                  <emma:literal>y</emma:literal>
                </emma:interpretation>
                <emma:interpretation id="interp121" emma:lang="ko-KR" emma:confidence="0">
                  <emma:literal>,</emma:literal>
                </emma:interpretation>
                <emma:interpretation id="interp122" emma:lang="ko-KR" emma:confidence="0">
                  <emma:literal>J</emma:literal>
                </emma:interpretation>
                <emma:interpretation id="interp123" emma:lang="ko-KR" emma:confidence="0">
                  <emma:literal>g</emma:literal>
                </emma:interpretation>
                <emma:interpretation id="interp124" emma:lang="ko-KR" emma:confidence="0">
                  <emma:literal>뇌</emma:literal>
                </emma:interpretation>
              </emma:one-of>
            </emma:emma>
          </inkml:annotationXML>
          <inkml:trace contextRef="#ctx0" brushRef="#br1" timeOffset="79040.5209">12145 5616 68,'9'-9'82,"5"9"1,-14 0-5,7 25-1,-9 2-4,-3 7-59,-1 10-7,1 0-1,4 5 0,-1-7-2,4-4-1,7-14 2,5-14 0,7-10-5,8-16 0,1-8 0,2-9 0,0-3 0,1-1 0,-3 2 0,-2 3 0,-6 3 0,-3 10 0,-4 7 0,1 8 0,-1 7 0,-2 16 0,3 10 0,1 15 0,0 15 0,1 13 0,2 12 0,-6 7 0,-5 9 0,-9-3 0,-4-2 0,-18-6 0,-13-14 0,-12-6 0,-17-17 0,-7-11 0,-9-12 0,1-7 0,1-6 0,3-6 0,13-1 0,8-1-81,13-6-4,16-2-1,11-6-7,17-9-4</inkml:trace>
        </inkml:traceGroup>
        <inkml:traceGroup>
          <inkml:annotationXML>
            <emma:emma xmlns:emma="http://www.w3.org/2003/04/emma" version="1.0">
              <emma:interpretation id="{68DC23C8-C434-417F-9B4A-02E11FC3E2EF}" emma:medium="tactile" emma:mode="ink">
                <msink:context xmlns:msink="http://schemas.microsoft.com/ink/2010/main" type="inkWord" rotatedBoundingBox="17116,7803 17833,7793 17848,8841 17131,8851"/>
              </emma:interpretation>
              <emma:one-of disjunction-type="recognition" id="oneOf25">
                <emma:interpretation id="interp125" emma:lang="ko-KR" emma:confidence="0">
                  <emma:literal>G</emma:literal>
                </emma:interpretation>
                <emma:interpretation id="interp126" emma:lang="ko-KR" emma:confidence="0">
                  <emma:literal>화</emma:literal>
                </emma:interpretation>
                <emma:interpretation id="interp127" emma:lang="ko-KR" emma:confidence="0">
                  <emma:literal>회</emma:literal>
                </emma:interpretation>
                <emma:interpretation id="interp128" emma:lang="ko-KR" emma:confidence="0">
                  <emma:literal>니</emma:literal>
                </emma:interpretation>
                <emma:interpretation id="interp129" emma:lang="ko-KR" emma:confidence="0">
                  <emma:literal>러</emma:literal>
                </emma:interpretation>
              </emma:one-of>
            </emma:emma>
          </inkml:annotationXML>
          <inkml:trace contextRef="#ctx0" brushRef="#br1" timeOffset="79993.5754">13856 5498 80,'-14'-19'92,"4"4"-4,-1 1-7,6 5-4,-3-3-6,8 12-66,0 0-16,6 21-28,1 5-40,-1 3-2,6 7-3,-1-7-2,9 3 1</inkml:trace>
          <inkml:trace contextRef="#ctx0" brushRef="#br1" timeOffset="79849.5671">13856 5672 22,'3'-15'73,"-2"0"-1,-1 15 0,11-9-2,-11 9 1,48 26-42,-63 4-6,15 12-7,0 7-2,0 7 1,-3 3-1,0 0-4,2-7-2,0-9-6,1-8-2,0-13-8,5-12-7,-5-10-22,11-19-40,-2-12-2,-6-13-4,1-8-3,-4-16-2</inkml:trace>
          <inkml:trace contextRef="#ctx0" brushRef="#br1" timeOffset="79635.5549">13414 5184 23,'-14'-26'66,"-2"0"2,8 9-2,-5-5-6,-12 15-34,25 7 2,-12 26-4,4 18 1,-6 15-4,0 18-1,-3 15 1,1 19 2,-4 3 0,5-3-6,5-4-17,9-12 0,4-16 0,10-15 0,8-21 0,7-19 0,10-22 0,8-7 0,4-16 0,4-9 0,4-4 0,0-7 0,5 5 0,-8 0 0,-2 8-41,12 9-40,-33 0-5,-2 4-3,-15 0-3,-2 3 0</inkml:trace>
        </inkml:traceGroup>
        <inkml:traceGroup>
          <inkml:annotationXML>
            <emma:emma xmlns:emma="http://www.w3.org/2003/04/emma" version="1.0">
              <emma:interpretation id="{467AD7EF-B0D6-495A-8A24-059D8C2C08E3}" emma:medium="tactile" emma:mode="ink">
                <msink:context xmlns:msink="http://schemas.microsoft.com/ink/2010/main" type="inkWord" rotatedBoundingBox="18079,8251 18599,8243 18607,8754 18087,8761"/>
              </emma:interpretation>
              <emma:one-of disjunction-type="recognition" id="oneOf26">
                <emma:interpretation id="interp130" emma:lang="ko-KR" emma:confidence="0">
                  <emma:literal>N</emma:literal>
                </emma:interpretation>
                <emma:interpretation id="interp131" emma:lang="ko-KR" emma:confidence="0">
                  <emma:literal>w</emma:literal>
                </emma:interpretation>
                <emma:interpretation id="interp132" emma:lang="ko-KR" emma:confidence="0">
                  <emma:literal>2</emma:literal>
                </emma:interpretation>
                <emma:interpretation id="interp133" emma:lang="ko-KR" emma:confidence="0">
                  <emma:literal>~</emma:literal>
                </emma:interpretation>
                <emma:interpretation id="interp13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80491.6039">14277 5590 1,'0'0'61,"0"0"1,-8 10 3,1 5 3,1 5 0,0 6-38,-2 15-9,3 5-2,-5 8 2,1 0-1,-1 1-4,2-11-3,0-7-1,1-4-1,-1-15-3,8-18-2,-7 3-4,7-15-3,0-16-6,0-5-7,4-9-3,0-2-2,5-2 0,0 1 4,2 1 3,-2 7 5,4 11 6,0 9 6,1 7 4,0 10 5,1 9 0,3 16-3,0 7-1,5 5 2,-2 7-1,5-1-2,0-2 0,3-9-1,4-6-1,-2-14-7,3-9 0,-2-9 0,-1-14 0,-4-10 0,-5-6 0,-7-4 0,-7-9 0,-7 3-5,-1-4-22,-6 9-17,16 6-38,-18 2-1,2 11-3,-3 0-1,9 14 7</inkml:trace>
        </inkml:traceGroup>
        <inkml:traceGroup>
          <inkml:annotationXML>
            <emma:emma xmlns:emma="http://www.w3.org/2003/04/emma" version="1.0">
              <emma:interpretation id="{64EF5BA1-19E3-4F04-BD4E-F806C51EA337}" emma:medium="tactile" emma:mode="ink">
                <msink:context xmlns:msink="http://schemas.microsoft.com/ink/2010/main" type="inkWord" rotatedBoundingBox="18725,8211 19430,8201 19437,8708 18732,8718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ㄷ</emma:literal>
                </emma:interpretation>
                <emma:interpretation id="interp138" emma:lang="ko-KR" emma:confidence="0">
                  <emma:literal>오</emma:literal>
                </emma:interpretation>
                <emma:interpretation id="interp13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80954.6303">14821 5770 49,'0'0'85,"-9"0"-5,9 0-4,0 0-4,0 0 0,0-8-53,10 7-8,12-2-7,4-2-3,9-3 2,3-3 0,7-5 1,2-6-1,-1 0-1,1-7-1,-6 3-1,-7-4-1,-9 0 0,-7 3-2,-10 6-1,-8 7 2,-15 6 3,-12 9 3,-11 10 3,-5 12 2,-3 14 2,1 5-6,-1 6-5,10 6 0,10 3 0,11-5 0,15-3 0,11-6 0,16-7 0,10-9 0,9-9 0,8-9 0,5-7 0,6-3-29,-3-10-54,2-10-4,-4-7-3,0 0-4,-3-6-1</inkml:trace>
        </inkml:traceGroup>
        <inkml:traceGroup>
          <inkml:annotationXML>
            <emma:emma xmlns:emma="http://www.w3.org/2003/04/emma" version="1.0">
              <emma:interpretation id="{391A83E6-2BDD-4751-92A2-C7E8EF457B33}" emma:medium="tactile" emma:mode="ink">
                <msink:context xmlns:msink="http://schemas.microsoft.com/ink/2010/main" type="inkWord" rotatedBoundingBox="19304,8301 19788,8295 19793,8676 19309,8683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‘</emma:literal>
                </emma:interpretation>
                <emma:interpretation id="interp142" emma:lang="ko-KR" emma:confidence="0">
                  <emma:literal>'</emma:literal>
                </emma:interpretation>
                <emma:interpretation id="interp143" emma:lang="ko-KR" emma:confidence="0">
                  <emma:literal>s</emma:literal>
                </emma:interpretation>
                <emma:interpretation id="interp14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81298.65">15768 5627 5,'6'-21'88,"-8"6"-1,-10 7-5,-14 6-3,-7 7 0,-8 29-3,-1-10-64,-1 8-9,-5 9-3,5 1 0,5-3 0,10-1 0,12-3 0,6-7 0,11-10 0,13-10 0,12-6 0,3-7 0,11-8 0,-2-5 0,2-8 0,-2-3 0,-5 3 0,-6 1-7,-7 5 1,-4 5 2,-6 5 4,-10 10 3,9 1 2,-6 14-1,-3 6 1,1 3-5,3 5 0,2-1 0,0 3 0,4-5 0,2-3-5,-3-7-14,8-10-57,3-5-3,-2-11-3,2-10-5,-3-11-2</inkml:trace>
        </inkml:traceGroup>
        <inkml:traceGroup>
          <inkml:annotationXML>
            <emma:emma xmlns:emma="http://www.w3.org/2003/04/emma" version="1.0">
              <emma:interpretation id="{7F964435-D57B-4F23-A3B0-97109454CD38}" emma:medium="tactile" emma:mode="ink">
                <msink:context xmlns:msink="http://schemas.microsoft.com/ink/2010/main" type="inkWord" rotatedBoundingBox="19914,8306 20411,8299 20417,8693 19920,8700"/>
              </emma:interpretation>
              <emma:one-of disjunction-type="recognition" id="oneOf29">
                <emma:interpretation id="interp145" emma:lang="ko-KR" emma:confidence="0">
                  <emma:literal>r</emma:literal>
                </emma:interpretation>
                <emma:interpretation id="interp146" emma:lang="ko-KR" emma:confidence="0">
                  <emma:literal>Ⅴ</emma:literal>
                </emma:interpretation>
                <emma:interpretation id="interp147" emma:lang="ko-KR" emma:confidence="0">
                  <emma:literal>ⅴ</emma:literal>
                </emma:interpretation>
                <emma:interpretation id="interp148" emma:lang="ko-KR" emma:confidence="0">
                  <emma:literal>「</emma:literal>
                </emma:interpretation>
                <emma:interpretation id="interp14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81575.6659">15998 5601 7,'12'-11'87,"3"11"1,-2 7-2,4 14-6,-2 7-1,-3 7-1,-12 7-72,6 6-6,-2 4 0,-2-4 0,0-4 0,-6-12 0,-2-6 0,4-16 0,2-10 0,0-16 0,6-10 0,11-7 0,-3-7 0,7-4 0,4-1 0,9 1 0,3 6 0,3 5 0,0 4 0,-3 13-5,4 7-71,-8 1-3,-4 6-2,-11-1-3,1 3-8,-19 0 2</inkml:trace>
        </inkml:traceGroup>
        <inkml:traceGroup>
          <inkml:annotationXML>
            <emma:emma xmlns:emma="http://www.w3.org/2003/04/emma" version="1.0">
              <emma:interpretation id="{50328954-DA83-42F8-B006-2325B758CC60}" emma:medium="tactile" emma:mode="ink">
                <msink:context xmlns:msink="http://schemas.microsoft.com/ink/2010/main" type="inkWord" rotatedBoundingBox="21182,7726 22931,7701 22946,8710 21196,8735"/>
              </emma:interpretation>
              <emma:one-of disjunction-type="recognition" id="oneOf30">
                <emma:interpretation id="interp150" emma:lang="ko-KR" emma:confidence="0">
                  <emma:literal>떼</emma:literal>
                </emma:interpretation>
                <emma:interpretation id="interp151" emma:lang="ko-KR" emma:confidence="0">
                  <emma:literal>때</emma:literal>
                </emma:interpretation>
                <emma:interpretation id="interp152" emma:lang="ko-KR" emma:confidence="0">
                  <emma:literal>빠</emma:literal>
                </emma:interpretation>
                <emma:interpretation id="interp153" emma:lang="ko-KR" emma:confidence="0">
                  <emma:literal>웨</emma:literal>
                </emma:interpretation>
                <emma:interpretation id="interp154" emma:lang="ko-KR" emma:confidence="0">
                  <emma:literal>따</emma:literal>
                </emma:interpretation>
              </emma:one-of>
            </emma:emma>
          </inkml:annotationXML>
          <inkml:trace contextRef="#ctx0" brushRef="#br1" timeOffset="83219.7599">17680 5259 1,'22'-16'68,"-6"-1"5,2-2-3,-6-3-2,-3-2-3,-3-4-44,-6 3-2,0-1-8,-9 5-4,-3-1-3,-4 3-2,-8 7 1,-6 9-1,-8 10 3,0 19 3,-6 15 4,-7 21 2,0 15 1,2 17 1,3 11 0,13 2-5,5 2-11,12-7 0,15-10 0,10-17 0,18-16 0,14-25 0,17-19 0,7-17 0,7-18 0,2-11 0,1-16 0,-2-7 0,-6-8 0,-4 2 0,-16 2-14,-8 6-4,-9 3 2,-8 5 5,-7 9 5,-5 11 5,-6 9 4,-4 15 2,-5 0 2,-4 15 0,-4 11 0,1 15-3,0 5-1,0 6 1,4 6 1,5-4-2,3-5 1,7-7 0,10-11 0,4-15 2,2-8-6,2-10 0,1-15 0,0-7 0,-6-11 0,-5-6 0,-10-1 0,-5-1 0,-6-3-7,-8 4 1,-6 1 2,-5 4 2,1 6 0,2 3 2,6 2-1,7 5 0,7 1 0,6 1-1,11 5 0,12 4 0,9 7-1,5 3 1,7 9 1,2 11 2,-1 9 1,-5 13 3,0 10-1,-11 8 1,-10 4 0,-5 3 0,-9-1 0,-5-8-1,-4-6-4,0-12 0,-6-11 0,0-15 0,6-14 0,-9-6 0,6-18 0,3-6 0,0-12 0,0-7 0,4-3-3,4-3-10,6 2 0,1 5 2,8 3 4,1 5 5,4 12 2,2 8 0,-1 7 3,0 13 0,-4 8 3,-5 16 2,-2 12-1,-6 12-1,-7 6 1,1 6-1,-5 0-3,-1-4-3,0-5 0,-1-13 0,-2-6 0,2-15 0,1-17 0,0 0 0,9-24 0,-1-6 0,0-11 0,4-7 0,3-10 0,3 1 0,0 1 0,1 6-7,5 5 0,-4 12 4,2 11 3,-2 12 1,0 10 3,-1 16 0,-5 13 2,-1 11-4,-4 11-2,-3 7 0,-3 3 0,-2 1 0,-1 0 0,0-12 0,0-8 0,-2-8 0,0-13 0,2-12 0,0-9-21,0-16-59,2-15-3,-4-14-3,2-4-5,-1-17-4</inkml:trace>
        </inkml:traceGroup>
        <inkml:traceGroup>
          <inkml:annotationXML>
            <emma:emma xmlns:emma="http://www.w3.org/2003/04/emma" version="1.0">
              <emma:interpretation id="{01C815D9-64FC-425B-AC62-DE82E6940082}" emma:medium="tactile" emma:mode="ink">
                <msink:context xmlns:msink="http://schemas.microsoft.com/ink/2010/main" type="inkWord" rotatedBoundingBox="23078,7762 23464,7757 23479,8781 23093,8787"/>
              </emma:interpretation>
              <emma:one-of disjunction-type="recognition" id="oneOf31">
                <emma:interpretation id="interp155" emma:lang="ko-KR" emma:confidence="0">
                  <emma:literal>b</emma:literal>
                </emma:interpretation>
                <emma:interpretation id="interp156" emma:lang="ko-KR" emma:confidence="0">
                  <emma:literal>3</emma:literal>
                </emma:interpretation>
                <emma:interpretation id="interp157" emma:lang="ko-KR" emma:confidence="0">
                  <emma:literal>5</emma:literal>
                </emma:interpretation>
                <emma:interpretation id="interp158" emma:lang="ko-KR" emma:confidence="0">
                  <emma:literal>h</emma:literal>
                </emma:interpretation>
                <emma:interpretation id="interp159" emma:lang="ko-KR" emma:confidence="0">
                  <emma:literal>卜</emma:literal>
                </emma:interpretation>
              </emma:one-of>
            </emma:emma>
          </inkml:annotationXML>
          <inkml:trace contextRef="#ctx0" brushRef="#br1" timeOffset="83655.7847">19162 5090 44,'17'-25'54,"5"14"9,-6 3 7,-2 8 3,-4 17-40,-4 23 2,-2 18-2,-4 15 0,0 16-1,0 7-4,-4 3-15,1-1-13,-1-9 0,0-9 0,1-13 0,2-20 0,0-15 0,1-8 0,0-24 0,0 0 0,-3-17 0,3-11 0,0-8 0,3-8 0,2-4-5,9-3-14,2 1 2,8 5 2,7 9 5,2 6 6,7 14 6,-3 12 4,-1 9 2,1 16 2,-7 16 1,-13 9 1,-11 9 0,-9 7-3,-15-2-9,-9 0 0,-11-5 0,-5-11 0,-4-9 0,1-9 0,0-14 0,12-10-54,7-4-28,4-20-1,15-10-7,5-9-6,10-9-2</inkml:trace>
        </inkml:traceGroup>
        <inkml:traceGroup>
          <inkml:annotationXML>
            <emma:emma xmlns:emma="http://www.w3.org/2003/04/emma" version="1.0">
              <emma:interpretation id="{EE26C860-4E47-4B5D-B51C-F01DE9328B17}" emma:medium="tactile" emma:mode="ink">
                <msink:context xmlns:msink="http://schemas.microsoft.com/ink/2010/main" type="inkWord" rotatedBoundingBox="23598,7988 23742,7986 23753,8744 23609,8746"/>
              </emma:interpretation>
              <emma:one-of disjunction-type="recognition" id="oneOf32">
                <emma:interpretation id="interp160" emma:lang="ko-KR" emma:confidence="0">
                  <emma:literal>j</emma:literal>
                </emma:interpretation>
                <emma:interpretation id="interp161" emma:lang="ko-KR" emma:confidence="0">
                  <emma:literal>i</emma:literal>
                </emma:interpretation>
                <emma:interpretation id="interp162" emma:lang="ko-KR" emma:confidence="0">
                  <emma:literal>」</emma:literal>
                </emma:interpretation>
                <emma:interpretation id="interp163" emma:lang="ko-KR" emma:confidence="0">
                  <emma:literal>J</emma:literal>
                </emma:interpretation>
                <emma:interpretation id="interp16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84008.805">19689 5470 82,'-1'-48'91,"-4"4"-4,5 15-5,0-3-2,4 9-3,1 3-65,10 18-12,-7 2-21,4 16-56,4 11-3,-2-1-3,6 7-5,-1-1-3</inkml:trace>
          <inkml:trace contextRef="#ctx0" brushRef="#br1" timeOffset="83889.7981">19739 5527 13,'33'31'81,"-6"8"4,-9 6-1,-9 6-5,-5 1 0,-1 7-41,-3-5-10,0 0-11,-3-9-10,-4-12-7,2-9 0,1-9 0,4-15 0,-8-8 0,2-17-28,1-7-50,-10-17-2,3-9-6,-3-8-7,3-1-4</inkml:trace>
        </inkml:traceGroup>
        <inkml:traceGroup>
          <inkml:annotationXML>
            <emma:emma xmlns:emma="http://www.w3.org/2003/04/emma" version="1.0">
              <emma:interpretation id="{2DA33D7C-59F6-4CB9-83F9-F5515E292800}" emma:medium="tactile" emma:mode="ink">
                <msink:context xmlns:msink="http://schemas.microsoft.com/ink/2010/main" type="inkWord" rotatedBoundingBox="23981,8129 24563,8120 24573,8791 23990,8799"/>
              </emma:interpretation>
              <emma:one-of disjunction-type="recognition" id="oneOf33">
                <emma:interpretation id="interp165" emma:lang="ko-KR" emma:confidence="0">
                  <emma:literal>N</emma:literal>
                </emma:interpretation>
                <emma:interpretation id="interp166" emma:lang="ko-KR" emma:confidence="0">
                  <emma:literal>~</emma:literal>
                </emma:interpretation>
                <emma:interpretation id="interp167" emma:lang="ko-KR" emma:confidence="0">
                  <emma:literal>시</emma:literal>
                </emma:interpretation>
                <emma:interpretation id="interp168" emma:lang="ko-KR" emma:confidence="0">
                  <emma:literal>n</emma:literal>
                </emma:interpretation>
                <emma:interpretation id="interp16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84496.8327">20076 6034 16,'0'22'65,"-1"-5"5,0-6 7,1-11 0,0 0 1,0 0-51,0 0-6,9-10 1,2-9-1,-2-6-5,6-10-6,-1-7-8,1-7-3,4-3 0,-2-2 0,-1 0 0,1 8 0,-2 3 0,1 10 0,-3 5 2,1 9 0,1 11 1,-2 8 1,3 12 1,1 13 1,-2 8-5,1 13 0,0 10 0,3 1 0,0 1 0,1-4 0,1-7 0,-1-11 0,4-11 0,-1-15 0,0-12 0,-1-14 0,-2-12 0,-5-9 0,-3-11 0,-1-11 0,-7-1 0,0-1 0,-4 0 0,0 1 0,0 4 0,-1 10 0,-2 8 0,2 13-26,-1 12-58,0 4-2,2 9-2,5-2-5,7 3-3</inkml:trace>
        </inkml:traceGroup>
        <inkml:traceGroup>
          <inkml:annotationXML>
            <emma:emma xmlns:emma="http://www.w3.org/2003/04/emma" version="1.0">
              <emma:interpretation id="{3E13E98A-A5F7-4428-8FF5-ECBADEDF0664}" emma:medium="tactile" emma:mode="ink">
                <msink:context xmlns:msink="http://schemas.microsoft.com/ink/2010/main" type="inkWord" rotatedBoundingBox="24723,8147 25229,8139 25237,8699 24731,8707"/>
              </emma:interpretation>
              <emma:one-of disjunction-type="recognition" id="oneOf34">
                <emma:interpretation id="interp170" emma:lang="ko-KR" emma:confidence="0">
                  <emma:literal>n</emma:literal>
                </emma:interpretation>
                <emma:interpretation id="interp171" emma:lang="ko-KR" emma:confidence="0">
                  <emma:literal>커</emma:literal>
                </emma:interpretation>
                <emma:interpretation id="interp172" emma:lang="ko-KR" emma:confidence="0">
                  <emma:literal>키</emma:literal>
                </emma:interpretation>
                <emma:interpretation id="interp173" emma:lang="ko-KR" emma:confidence="0">
                  <emma:literal>刀</emma:literal>
                </emma:interpretation>
                <emma:interpretation id="interp174" emma:lang="ko-KR" emma:confidence="0">
                  <emma:literal>乃</emma:literal>
                </emma:interpretation>
              </emma:one-of>
            </emma:emma>
          </inkml:annotationXML>
          <inkml:trace contextRef="#ctx0" brushRef="#br1" timeOffset="84911.8567">20930 5458 23,'18'17'68,"-6"0"6,-3 3 4,-5 4 0,-4 10-1,-4 6-43,-8 9-15,-1 4 1,-6 4 0,-3 0-4,0-6-12,2-6-4,2-12 0,6-9 0,3-12 0,9-12 0,-8-5 0,8-15 0,0-7 0,1-9 0,3-9 0,3-5 0,2-5 0,5 0 0,2 1-5,4 4-1,6 4 2,3 5 2,3 10 3,3 5 2,6 11 0,-2 7 2,-1 8 0,0 8-5,-4 12 0,-3 10 0,-6 9 0,-3 8 0,-7 7 0,-3 4 0,-4-4 0,-2-1 0,-4-4 0,-2-9 0,0-8-19,0-8-62,-8-15-2,-1-9-4,-7-13-6,-3-6-4</inkml:trace>
        </inkml:traceGroup>
        <inkml:traceGroup>
          <inkml:annotationXML>
            <emma:emma xmlns:emma="http://www.w3.org/2003/04/emma" version="1.0">
              <emma:interpretation id="{761EE44B-EFAE-40BC-B50B-2E9BDDD4D329}" emma:medium="tactile" emma:mode="ink">
                <msink:context xmlns:msink="http://schemas.microsoft.com/ink/2010/main" type="inkWord" rotatedBoundingBox="24871,8038 26048,8021 26057,8633 24880,8650"/>
              </emma:interpretation>
              <emma:one-of disjunction-type="recognition" id="oneOf35">
                <emma:interpretation id="interp175" emma:lang="ko-KR" emma:confidence="0">
                  <emma:literal>ㄲ</emma:literal>
                </emma:interpretation>
                <emma:interpretation id="interp176" emma:lang="ko-KR" emma:confidence="0">
                  <emma:literal>기</emma:literal>
                </emma:interpretation>
                <emma:interpretation id="interp177" emma:lang="ko-KR" emma:confidence="0">
                  <emma:literal>게</emma:literal>
                </emma:interpretation>
                <emma:interpretation id="interp178" emma:lang="ko-KR" emma:confidence="0">
                  <emma:literal>겨</emma:literal>
                </emma:interpretation>
                <emma:interpretation id="interp179" emma:lang="ko-KR" emma:confidence="0">
                  <emma:literal>㉠</emma:literal>
                </emma:interpretation>
              </emma:one-of>
            </emma:emma>
          </inkml:annotationXML>
          <inkml:trace contextRef="#ctx0" brushRef="#br1" timeOffset="85244.8757">21010 5763 58,'-24'-4'84,"5"1"-3,13-5-3,6-5-4,11-1-1,12-6-54,16 8-11,6-2-5,9 1 0,0-4-3,2 7-3,-1-1-3,1-3-2,-4 0-1,-7-5 0,-9 1-1,-2-2 0,-4 0 2,-2-2 5,-3 6 4,-1 1 4,-1 8 3,-1 5 3,-3 8 3,-2 12 2,0 6-1,-8 11-1,-2 6-2,-7 7-12,1-1 0,-1 1 0,-1-3 0,-3-5 0,-2-8 0,6-4 0,-5-10-73,5-18-10,-8 0-1,-4-18-7,5-11-4</inkml:trace>
          <inkml:trace contextRef="#ctx0" brushRef="#br1" timeOffset="85602.8961">21429 5476 30,'-19'-13'83,"11"0"-3,8-3-3,11-2-4,12-1 0,12-9-30,7 10-36,12 6-4,3-1 0,4 4 1,-1 3-1,2 5-3,-7 1-4,-2 0-3,-6 0-1,-7 3-2,-8 0 1,-5 0-2,-5 2-2,-5 4 4,-2 4 8,-8 5 9,0 9 7,-3 9 4,-4 8 0,-4 9 1,-7 4 3,-1 4-23,-3-2 0,4 0 0,-4-9 0,6-8 0,2-10 0,3-10 0,1-9 0,3-13 0,0 0-62,3-14-22,2-17-2,-3-19-6,4-4-5</inkml:trace>
        </inkml:traceGroup>
        <inkml:traceGroup>
          <inkml:annotationXML>
            <emma:emma xmlns:emma="http://www.w3.org/2003/04/emma" version="1.0">
              <emma:interpretation id="{5E9FB065-28BA-42AF-98E3-C2B95CBA8D3B}" emma:medium="tactile" emma:mode="ink">
                <msink:context xmlns:msink="http://schemas.microsoft.com/ink/2010/main" type="inkWord" rotatedBoundingBox="25950,7893 26013,7892 26014,7981 25952,7981"/>
              </emma:interpretation>
              <emma:one-of disjunction-type="recognition" id="oneOf36">
                <emma:interpretation id="interp180" emma:lang="ko-KR" emma:confidence="0">
                  <emma:literal>'</emma:literal>
                </emma:interpretation>
                <emma:interpretation id="interp181" emma:lang="ko-KR" emma:confidence="0">
                  <emma:literal>’</emma:literal>
                </emma:interpretation>
                <emma:interpretation id="interp182" emma:lang="ko-KR" emma:confidence="0">
                  <emma:literal>`</emma:literal>
                </emma:interpretation>
                <emma:interpretation id="interp183" emma:lang="ko-KR" emma:confidence="0">
                  <emma:literal>‘</emma:literal>
                </emma:interpretation>
                <emma:interpretation id="interp184" emma:lang="ko-KR" emma:confidence="0">
                  <emma:literal>′</emma:literal>
                </emma:interpretation>
              </emma:one-of>
            </emma:emma>
          </inkml:annotationXML>
          <inkml:trace contextRef="#ctx0" brushRef="#br1" timeOffset="85747.9044">22098 5265 70,'-11'-24'84,"3"7"-4,-3 3-5,7 2-9,-3 0-5,3 3-76,4 9-17,-19 3-40,19 7-2,1 1-6,9 0-3,1-2 7</inkml:trace>
        </inkml:traceGroup>
        <inkml:traceGroup>
          <inkml:annotationXML>
            <emma:emma xmlns:emma="http://www.w3.org/2003/04/emma" version="1.0">
              <emma:interpretation id="{794400ED-0A1B-49B3-B71E-848AFC79B554}" emma:medium="tactile" emma:mode="ink">
                <msink:context xmlns:msink="http://schemas.microsoft.com/ink/2010/main" type="inkWord" rotatedBoundingBox="26185,8064 26928,8053 26935,8520 26192,8531"/>
              </emma:interpretation>
              <emma:one-of disjunction-type="recognition" id="oneOf37">
                <emma:interpretation id="interp185" emma:lang="ko-KR" emma:confidence="0">
                  <emma:literal>m</emma:literal>
                </emma:interpretation>
                <emma:interpretation id="interp186" emma:lang="ko-KR" emma:confidence="0">
                  <emma:literal>에</emma:literal>
                </emma:interpretation>
                <emma:interpretation id="interp187" emma:lang="ko-KR" emma:confidence="0">
                  <emma:literal>네</emma:literal>
                </emma:interpretation>
                <emma:interpretation id="interp188" emma:lang="ko-KR" emma:confidence="0">
                  <emma:literal>애</emma:literal>
                </emma:interpretation>
                <emma:interpretation id="interp189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86404.9418">22445 5346 39,'-5'22'78,"-14"7"1,1 4-1,-3 3-3,-32 9-36,33 5-3,2-1-6,6 0-11,7-9-8,5-2-3,14-14-3,7-8-2,6-14-2,4-6-2,-4-12-4,-3-12-4,-1-5-1,-6-6-1,-8-1 0,-6-3 0,-3 3 3,0 2 2,0 4 4,-2 8 2,2 2 2,9 5 1,5 4-1,5 6 2,6 4 0,0 5 1,8 2 1,-1 10 2,1 13 1,-3 3 2,-6 11 0,-5 1 0,-7 10-3,-5-2-8,-6 3 0,-1-8 0,-8-6 0,-1-4 0,-2-11 0,3-9 0,8-13 0,-10 0 0,10-13 0,0-12 0,7-9 0,2-7 0,5-9 0,4 1-12,5-3-4,1 8 2,4 2 3,-2 8 4,5 14 8,-2 8 6,-2 12 5,-4 8 3,-4 11 0,-3 8-5,-8 10-10,-1 2 0,-7 3 0,0 2 0,0-7 0,-4 0 0,1-8 0,-1-7 0,4-6 0,-1-5 0,1-11-53,0 0-30,0 0-3,0-16-6,0-10-5,8 4 2</inkml:trace>
        </inkml:traceGroup>
        <inkml:traceGroup>
          <inkml:annotationXML>
            <emma:emma xmlns:emma="http://www.w3.org/2003/04/emma" version="1.0">
              <emma:interpretation id="{97F3D656-F089-4283-8CC3-2B08A9EB451C}" emma:medium="tactile" emma:mode="ink">
                <msink:context xmlns:msink="http://schemas.microsoft.com/ink/2010/main" type="inkWord" rotatedBoundingBox="27005,8126 27315,8122 27321,8512 27011,8517"/>
              </emma:interpretation>
              <emma:one-of disjunction-type="recognition" id="oneOf38">
                <emma:interpretation id="interp190" emma:lang="ko-KR" emma:confidence="0">
                  <emma:literal>s</emma:literal>
                </emma:interpretation>
                <emma:interpretation id="interp191" emma:lang="ko-KR" emma:confidence="0">
                  <emma:literal>S</emma:literal>
                </emma:interpretation>
                <emma:interpretation id="interp192" emma:lang="ko-KR" emma:confidence="0">
                  <emma:literal>’</emma:literal>
                </emma:interpretation>
                <emma:interpretation id="interp193" emma:lang="ko-KR" emma:confidence="0">
                  <emma:literal>'</emma:literal>
                </emma:interpretation>
                <emma:interpretation id="interp19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87239.9898">23272 5433 46,'0'0'64,"-12"-6"-1,12 6-1,-18-11 3,6 7-33,1 1-12,-4 3-2,2 3 0,-3 5 0,6 3 3,3 6-1,7 4-2,9 2-2,8 4 0,9 2-2,8 0-14,0 3 0,3-4 0,-1 0 0,-9-4 0,-7-5 0,-15-1 0,-7-4 0,-19-4 0,-11-2 0,-9 0 0,-5-3 0,3 4 0,-3-5 0,12 4 0,11 0-40,3-7-45,20-1-5,-1-5-4,14-3-6,3-12 2</inkml:trace>
        </inkml:traceGroup>
      </inkml:traceGroup>
    </inkml:traceGroup>
    <inkml:traceGroup>
      <inkml:annotationXML>
        <emma:emma xmlns:emma="http://www.w3.org/2003/04/emma" version="1.0">
          <emma:interpretation id="{950492FC-A01B-4101-A2DD-B868E9EF836E}" emma:medium="tactile" emma:mode="ink">
            <msink:context xmlns:msink="http://schemas.microsoft.com/ink/2010/main" type="paragraph" rotatedBoundingBox="14510,9994 24522,9682 24553,10679 14541,1099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A2488B7-0B02-4EEE-AB8E-9D4ACDA68D3D}" emma:medium="tactile" emma:mode="ink">
              <msink:context xmlns:msink="http://schemas.microsoft.com/ink/2010/main" type="line" rotatedBoundingBox="14510,9994 24522,9682 24553,10679 14541,10992"/>
            </emma:interpretation>
          </emma:emma>
        </inkml:annotationXML>
        <inkml:traceGroup>
          <inkml:annotationXML>
            <emma:emma xmlns:emma="http://www.w3.org/2003/04/emma" version="1.0">
              <emma:interpretation id="{62EC4D68-E0C2-4A95-B077-39676501918B}" emma:medium="tactile" emma:mode="ink">
                <msink:context xmlns:msink="http://schemas.microsoft.com/ink/2010/main" type="inkWord" rotatedBoundingBox="14510,10004 15854,9962 15885,10950 14541,10992"/>
              </emma:interpretation>
              <emma:one-of disjunction-type="recognition" id="oneOf39">
                <emma:interpretation id="interp195" emma:lang="ko-KR" emma:confidence="0">
                  <emma:literal>와</emma:literal>
                </emma:interpretation>
                <emma:interpretation id="interp196" emma:lang="ko-KR" emma:confidence="0">
                  <emma:literal>아</emma:literal>
                </emma:interpretation>
                <emma:interpretation id="interp197" emma:lang="ko-KR" emma:confidence="0">
                  <emma:literal>마</emma:literal>
                </emma:interpretation>
                <emma:interpretation id="interp198" emma:lang="ko-KR" emma:confidence="0">
                  <emma:literal>을</emma:literal>
                </emma:interpretation>
                <emma:interpretation id="interp19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89750.1334">10847 7637 26,'0'0'57,"15"11"2,-15-11-1,14 10-3,-13 6-27,0-4-19,2 5-4,-2 2-4,1 1 1,-2 1 3,0 1 3,-2-4 3,1-2 0,-3-2 1,3-2 1,-5-1 1,6 4 2,0 0-5,0 1-2,7 1-1,0 0-1,2 1-1,1-3 1,-2-2 1,1-4 0,2-5 1,-1-4 1,-1-2-1,-1-5 1,-4-3 1,2 0-3,-1-2-8,-2 2 0,0 0 0,-3 10 0,0-10 0,0 10 0,0 0 0,0 0 0,0 0 0,2-10 0,-2 10 0,7-8 0,2 1 0,2-2 0,4-4 0,5-1 0,1-2 0,2 2 0,1-6 0,-1-4 0,-4-3 0,-1-4 0,-7 3 0,-6-5 0,-5-1 0,-1 0 0,-9 1 0,-3 3 0,-5 5 0,-4 6 0,-2 4 0,-4 7 0,-2 8 0,-7 5 0,-3 11 0,-4 11 0,0 6 0,-2 5 0,0 5 0,0 3 0,8-1 0,3-2 0,8 0-11,9-10-21,10-1-17,11-2-31,11-10-2,15-5-2,5-11-4,12-3 8</inkml:trace>
          <inkml:trace contextRef="#ctx0" brushRef="#br1" timeOffset="90288.1642">11246 7906 62,'-12'-20'87,"3"0"-3,7 1-5,4-1-2,13 1-3,9-4-50,17 10-14,6 0-5,8 0-3,6 5-4,8 2-6,-5 3-11,1-19-30,1 22-28,-12-4-1,7 3-5,-9-7-7,0 1 5</inkml:trace>
          <inkml:trace contextRef="#ctx0" brushRef="#br1" timeOffset="90108.1539">11613 7369 20,'-1'-26'68,"-1"0"3,-7 9-2,1-2-5,4 6-1,-4 3-52,0 10 0,-6 3 1,6 15 0,-4 14 0,2 15-12,1 15 17,-1 12 0,4 13 1,0 3 0,6 7-2,0-3-4,4-6-12,-1-11 0,4-11 0,-2-13 0,0-12 0,1-11 0,-3-8 0,-3-13 0,0-9-38,0 0-41,-10-7-3,1-7-3,-10-13-4,-4-2-1</inkml:trace>
        </inkml:traceGroup>
        <inkml:traceGroup>
          <inkml:annotationXML>
            <emma:emma xmlns:emma="http://www.w3.org/2003/04/emma" version="1.0">
              <emma:interpretation id="{662F409A-0828-4AD6-B1DA-6A12E93B300E}" emma:medium="tactile" emma:mode="ink">
                <msink:context xmlns:msink="http://schemas.microsoft.com/ink/2010/main" type="inkWord" rotatedBoundingBox="16326,10736 16439,10018 16944,10098 16831,10815"/>
              </emma:interpretation>
              <emma:one-of disjunction-type="recognition" id="oneOf40">
                <emma:interpretation id="interp200" emma:lang="ko-KR" emma:confidence="0">
                  <emma:literal>v</emma:literal>
                </emma:interpretation>
                <emma:interpretation id="interp201" emma:lang="ko-KR" emma:confidence="0">
                  <emma:literal>V</emma:literal>
                </emma:interpretation>
                <emma:interpretation id="interp202" emma:lang="ko-KR" emma:confidence="0">
                  <emma:literal>ⅴ</emma:literal>
                </emma:interpretation>
                <emma:interpretation id="interp203" emma:lang="ko-KR" emma:confidence="0">
                  <emma:literal>Ⅴ</emma:literal>
                </emma:interpretation>
                <emma:interpretation id="interp20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90833.1954">12606 7486 35,'-27'-22'81,"1"-1"-3,9 4-6,3 3-4,-1 13-1,15 14-67,9 17 22,1 16-5,4 13-9,-1 11 1,5 7 0,0 4 2,2-6 1,-1-5 1,0-10-4,1-10-9,-2-15 0,-1-12 0,4-18 0,-1-5 0,-4-15 0,2-15 0,-1-6 0,4-10 0,-1-8 0,3-7 0,-1 0 0,-4-2 0,0 0 0,-2 4 0,-1 9 0,-4 5 0,1 13 0,-2 7-20,-2 11-64,3 14-4,-3 0-1,4 5-5,-5 6 0</inkml:trace>
        </inkml:traceGroup>
        <inkml:traceGroup>
          <inkml:annotationXML>
            <emma:emma xmlns:emma="http://www.w3.org/2003/04/emma" version="1.0">
              <emma:interpretation id="{1D689853-7921-4E3A-91CC-61E314A43A3D}" emma:medium="tactile" emma:mode="ink">
                <msink:context xmlns:msink="http://schemas.microsoft.com/ink/2010/main" type="inkWord" rotatedBoundingBox="16933,10480 17468,10142 17740,10573 17206,10911"/>
              </emma:interpretation>
              <emma:one-of disjunction-type="recognition" id="oneOf41">
                <emma:interpretation id="interp205" emma:lang="ko-KR" emma:confidence="0">
                  <emma:literal>e</emma:literal>
                </emma:interpretation>
                <emma:interpretation id="interp206" emma:lang="ko-KR" emma:confidence="0">
                  <emma:literal>으</emma:literal>
                </emma:interpretation>
                <emma:interpretation id="interp207" emma:lang="ko-KR" emma:confidence="0">
                  <emma:literal>ㄷ</emma:literal>
                </emma:interpretation>
                <emma:interpretation id="interp208" emma:lang="ko-KR" emma:confidence="0">
                  <emma:literal>c</emma:literal>
                </emma:interpretation>
                <emma:interpretation id="interp209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91266.2201">13069 7734 56,'-5'17'75,"0"-2"-3,1-2-4,4-4-3,0-9 0,3 10-58,5-4-1,7 1 0,3-3 2,9-2 2,4-2-1,7-3 2,5-9 0,9-2-3,3-8-1,-4-3-2,-1-6-3,-6-3 0,-6-6-3,-7 4 1,-8-3-3,-12 4 0,-11 5-1,-11 9 1,-11 11 1,-13 10 2,-7 12 4,-7 14 3,-9 8 1,1 10 4,2 9-9,7 4-3,5-1 0,15 0 0,12 0 0,16-5 0,8-6 0,17-9 0,9-8 0,8-10 0,5-8 0,12-7 0,-1-6 0,-3-10-29,3 0-55,-5-8-2,4-2-3,-4-10-4,5 2-1</inkml:trace>
        </inkml:traceGroup>
        <inkml:traceGroup>
          <inkml:annotationXML>
            <emma:emma xmlns:emma="http://www.w3.org/2003/04/emma" version="1.0">
              <emma:interpretation id="{3510F34D-FD10-427C-9B32-82BE33D4DF59}" emma:medium="tactile" emma:mode="ink">
                <msink:context xmlns:msink="http://schemas.microsoft.com/ink/2010/main" type="inkWord" rotatedBoundingBox="17652,10664 18354,9857 18921,10350 18218,11157"/>
              </emma:interpretation>
              <emma:one-of disjunction-type="recognition" id="oneOf42">
                <emma:interpretation id="interp210" emma:lang="ko-KR" emma:confidence="0">
                  <emma:literal>u</emma:literal>
                </emma:interpretation>
                <emma:interpretation id="interp211" emma:lang="ko-KR" emma:confidence="0">
                  <emma:literal>니</emma:literal>
                </emma:interpretation>
                <emma:interpretation id="interp212" emma:lang="ko-KR" emma:confidence="0">
                  <emma:literal>디</emma:literal>
                </emma:interpretation>
                <emma:interpretation id="interp213" emma:lang="ko-KR" emma:confidence="0">
                  <emma:literal>d</emma:literal>
                </emma:interpretation>
                <emma:interpretation id="interp21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91687.2441">14077 7582 50,'-20'16'92,"-10"9"-2,-7 8-6,-2 33-1,-3-16-3,2-3-48,8 5-32,9-4 0,13-8 0,10-6 0,12-8 0,14-10 0,14-14 0,14-3 0,7-17 0,4-8 0,5-9 0,-2-6 0,0-8 0,-6-10 0,-9-4 0,-15-5 0,-10-3 0,-9-2-7,-8 0-9,-4 3 2,-7 5 6,-4 10 4,-6 10 4,5 10 3,-1 13 2,2 12 3,4 10 1,-5 24 0,5 12-2,4 16-1,5 17-6,2 9 2,1 12-2,2 2 0,3 2 0,0-8 0,2-5 0,-7-14 0,4-12 0,-7 0-35,2-30-47,7-12-4,-18-13-1,11-14-6,-13-16 2</inkml:trace>
        </inkml:traceGroup>
        <inkml:traceGroup>
          <inkml:annotationXML>
            <emma:emma xmlns:emma="http://www.w3.org/2003/04/emma" version="1.0">
              <emma:interpretation id="{A068EC6D-F24A-4CB7-A660-BE0313E170D0}" emma:medium="tactile" emma:mode="ink">
                <msink:context xmlns:msink="http://schemas.microsoft.com/ink/2010/main" type="inkWord" rotatedBoundingBox="18077,9998 20266,10154 20223,10760 18034,10604"/>
              </emma:interpretation>
              <emma:one-of disjunction-type="recognition" id="oneOf43">
                <emma:interpretation id="interp215" emma:lang="ko-KR" emma:confidence="0">
                  <emma:literal>m</emma:literal>
                </emma:interpretation>
                <emma:interpretation id="interp216" emma:lang="ko-KR" emma:confidence="0">
                  <emma:literal>자</emma:literal>
                </emma:interpretation>
                <emma:interpretation id="interp217" emma:lang="ko-KR" emma:confidence="0">
                  <emma:literal>…</emma:literal>
                </emma:interpretation>
                <emma:interpretation id="interp218" emma:lang="ko-KR" emma:confidence="0">
                  <emma:literal>따</emma:literal>
                </emma:interpretation>
                <emma:interpretation id="interp219" emma:lang="ko-KR" emma:confidence="0">
                  <emma:literal>게</emma:literal>
                </emma:interpretation>
              </emma:one-of>
            </emma:emma>
          </inkml:annotationXML>
          <inkml:trace contextRef="#ctx0" brushRef="#br1" timeOffset="92702.3023">14254 7746 23,'-39'-3'95,"2"-5"-1,12 2-7,7-4-3,13-2-4,7-8-32,40-2-48,-9 6 0,14 1 0,11 2 0,6-1 0,10-4 0,6 1 0,1 1 0,1 5 0,-8 0-13,-4 5-28,-5 2-8,-8 0-4,-11 2 3,-9 0 10,-10 2 19,-8 0 12,-7 0 13,-12 0 15,0 0 12,-4 10 5,-12 5-1,-9 7-5,0 6-15,-8 5-3,1 8 1,-5 4 0,10 2-1,7-1-1,9-4-1,11-6-2,7-7 1,13-7-1,4-9 0,7-10-6,-2-3-2,-3-14 0,-5-8 0,-6-8 0,-8-6 0,-4-5 0,-3 1 0,0-3 0,-5 3 0,5 1 0,7 8 0,9 4 0,10 6 0,8 12 0,8 4 0,7 7 0,1 13 0,0 7 0,-4 10 0,-7 6 0,-9 6 0,-10 2 0,-9 0 0,-10-2 0,-1-4 0,-11-8 0,2-7 0,-3-6 0,1-10 0,3-9 0,4-10 0,4-12 0,0-7 0,11-6 0,2-9 0,7-4 0,9-4 0,7 5 0,6-5 0,3 6 0,1 6 0,1-1 0,1 7 0,-6 8 0,-3 9 0,-7 4 0,-5 11 0,-6 5 0,-6 13 0,-10 12 0,-5 6 0,-1 8 0,-10 4 0,-8 3 0,-4-1 0,0-5 0,-4-6 0,1-5 0,2-8 0,2-7 0,4-6 0,5-6 0,5 0 0,8-5 0,-10 0 0,10 0 0,0 0 0,0 0 0,0 0 0,0 0 0,6 0 0,-6 0 0,15 0 0,1 0 0,6 0 0,7 0 0,6 0 0,10 5 0,7 4 0,0 2 0,5 0 0,-4 5 0,0 0 0,-7-3 0,-7-2 0,-11-3 0,-7-3 0,-9-2 0,-12-3 0,12-6 0,-12 6-52,1-21-36,3 5-2,0-3-6,6-2-5</inkml:trace>
        </inkml:traceGroup>
        <inkml:traceGroup>
          <inkml:annotationXML>
            <emma:emma xmlns:emma="http://www.w3.org/2003/04/emma" version="1.0">
              <emma:interpretation id="{BC330E7B-25C4-4188-BAB7-92F91650CB57}" emma:medium="tactile" emma:mode="ink">
                <msink:context xmlns:msink="http://schemas.microsoft.com/ink/2010/main" type="inkWord" rotatedBoundingBox="20235,10759 20370,10105 20825,10199 20691,10853"/>
              </emma:interpretation>
              <emma:one-of disjunction-type="recognition" id="oneOf44">
                <emma:interpretation id="interp220" emma:lang="ko-KR" emma:confidence="0">
                  <emma:literal>s</emma:literal>
                </emma:interpretation>
                <emma:interpretation id="interp221" emma:lang="ko-KR" emma:confidence="0">
                  <emma:literal>S</emma:literal>
                </emma:interpretation>
                <emma:interpretation id="interp222" emma:lang="ko-KR" emma:confidence="0">
                  <emma:literal>,</emma:literal>
                </emma:interpretation>
                <emma:interpretation id="interp223" emma:lang="ko-KR" emma:confidence="0">
                  <emma:literal>8</emma:literal>
                </emma:interpretation>
                <emma:interpretation id="interp22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93122.3263">16673 7522 29,'18'-13'81,"-4"-1"-81,-5-5 78,-4 3-3,-6 7-4,-14-1 0,-11 7-43,-5 3-28,-5 9 19,1 4-10,-7 10-2,9 2 1,6 4 1,15 4 1,11 0 0,9 0-4,17 1-6,13 2 0,10 0 0,2 0 0,3-3 0,-5-1 0,-6-3 0,-12-2 0,-15 0 0,-19-5 0,-22-1 0,-17-3 0,-10 0 0,-9-5 0,-6-3 0,9 2 0,-5-5 0,14-3-63,17-4-25,12-6-1,11-3-5,10-9-7</inkml:trace>
        </inkml:traceGroup>
        <inkml:traceGroup>
          <inkml:annotationXML>
            <emma:emma xmlns:emma="http://www.w3.org/2003/04/emma" version="1.0">
              <emma:interpretation id="{B098EA75-8509-42B9-AD36-71DD87356CB2}" emma:medium="tactile" emma:mode="ink">
                <msink:context xmlns:msink="http://schemas.microsoft.com/ink/2010/main" type="inkWord" rotatedBoundingBox="21976,9939 24527,9859 24549,10544 21998,10624"/>
              </emma:interpretation>
              <emma:one-of disjunction-type="recognition" id="oneOf45">
                <emma:interpretation id="interp225" emma:lang="ko-KR" emma:confidence="0">
                  <emma:literal>위</emma:literal>
                </emma:interpretation>
                <emma:interpretation id="interp226" emma:lang="ko-KR" emma:confidence="0">
                  <emma:literal>…</emma:literal>
                </emma:interpretation>
                <emma:interpretation id="interp227" emma:lang="ko-KR" emma:confidence="0">
                  <emma:literal>안</emma:literal>
                </emma:interpretation>
                <emma:interpretation id="interp228" emma:lang="ko-KR" emma:confidence="0">
                  <emma:literal>!</emma:literal>
                </emma:interpretation>
                <emma:interpretation id="interp229" emma:lang="ko-KR" emma:confidence="0">
                  <emma:literal>따</emma:literal>
                </emma:interpretation>
              </emma:one-of>
            </emma:emma>
          </inkml:annotationXML>
          <inkml:trace contextRef="#ctx0" brushRef="#br1" timeOffset="96018.4917">18638 7475 55,'0'-11'62,"-4"-5"0,1 1 0,3-4-35,-1 0-2,1-2-4,0 0-4,1 3-8,-1-4-3,0 0-3,0 0 0,-2 3 0,-8 3-1,-3 4-2,-8 2-1,-6 7 0,-7 3 0,-2 9 3,-9 11 3,-1 8 5,-5 16 3,-3 11-13,5 9 16,-2 6 2,11 6-1,5-1 1,12-3-3,8-6-1,15-13-3,8-17-1,15-14-2,14-15-8,5-13 0,8-17 0,0-8 0,1-10 0,-3-5 0,-2-7 0,-7 1-10,-8 2-1,-7 2 11,-3 4-11,-6 5 0,-3 7 3,-4 5 2,-1 8 2,-5 6 1,-2 13 1,0 0 1,0 0 1,10 18 1,-9 7-1,2 6 2,0 3 1,5 5 0,0-1 3,4-2-1,0-4 2,3-8 0,1-9 1,5-9-1,2-6-2,2-10 1,2-11-1,0-7-3,3-6-2,0-3 0,4-4-4,-2-4-3,2 3 0,-1 2-1,-2 4-1,0 6 0,0 4 1,-4 5 2,-1 9 2,-6 7 2,-2 5 0,-4 8 1,-4 9 2,-3 7 2,-1 9 2,3 7-5,-3 7 10,8 4 1,-1-1 0,9-2 1,5-3-1,7-6-8,5-10-3,6-12 0,9-11 0,1-6 0,4-13 0,0-7 0,-1-9 0,3-3 0,-4-11 0,-6-1 0,-7-1 0,-10-2-6,-7 2-8,-12 2 1,-9 2 2,-11 1 1,-11 16 5,-10 5 10,-5 11 2,-4 9 2,-3 15 2,1 7 0,10 16 0,7 7-11,13 3 5,12 4-5,17-1 0,19-1 0,14-5 0,14-6 0,14-12 0,7-3 0,1-10 0,-2-5 0,-5-8 0,-11-4-56,-5-6-31,-23-11-3,-12-4-4,-20-7-6</inkml:trace>
        </inkml:traceGroup>
      </inkml:traceGroup>
    </inkml:traceGroup>
    <inkml:traceGroup>
      <inkml:annotationXML>
        <emma:emma xmlns:emma="http://www.w3.org/2003/04/emma" version="1.0">
          <emma:interpretation id="{F33CAB3A-63FB-4A50-ABEA-B0B4F816EA86}" emma:medium="tactile" emma:mode="ink">
            <msink:context xmlns:msink="http://schemas.microsoft.com/ink/2010/main" type="paragraph" rotatedBoundingBox="15207,11588 24507,11640 24497,13379 15197,1332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96FB556-0535-4BA0-895A-839F81C5674F}" emma:medium="tactile" emma:mode="ink">
              <msink:context xmlns:msink="http://schemas.microsoft.com/ink/2010/main" type="line" rotatedBoundingBox="15207,11588 24507,11640 24497,13379 15197,13327"/>
            </emma:interpretation>
          </emma:emma>
        </inkml:annotationXML>
        <inkml:traceGroup>
          <inkml:annotationXML>
            <emma:emma xmlns:emma="http://www.w3.org/2003/04/emma" version="1.0">
              <emma:interpretation id="{3AAE586A-71D8-47E2-AB3D-B1C4AF7E537D}" emma:medium="tactile" emma:mode="ink">
                <msink:context xmlns:msink="http://schemas.microsoft.com/ink/2010/main" type="inkWord" rotatedBoundingBox="15043,12231 15833,11884 16127,12553 15337,12900"/>
              </emma:interpretation>
              <emma:one-of disjunction-type="recognition" id="oneOf46">
                <emma:interpretation id="interp230" emma:lang="ko-KR" emma:confidence="0">
                  <emma:literal>w</emma:literal>
                </emma:interpretation>
                <emma:interpretation id="interp231" emma:lang="ko-KR" emma:confidence="0">
                  <emma:literal>W</emma:literal>
                </emma:interpretation>
                <emma:interpretation id="interp232" emma:lang="ko-KR" emma:confidence="0">
                  <emma:literal>N</emma:literal>
                </emma:interpretation>
                <emma:interpretation id="interp233" emma:lang="ko-KR" emma:confidence="0">
                  <emma:literal>나</emma:literal>
                </emma:interpretation>
                <emma:interpretation id="interp234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97036.5502">11305 9448 44,'0'0'53,"0"-11"1,0 11-2,0 0-28,0 0 7,-7 15 3,1 13-1,4 13-4,-1 14 2,2 26 2,5 6 0,5-3-5,6-4-9,1-10-6,11-14-13,2-19 0,6-21 0,-3-30 0,1-17 0,-6-9 0,4-7 0,-5-5 0,-3 1 0,-7 8-4,-2 4-6,-5 9 0,-4 9 0,-5 21 3,0 0 4,3 12 7,0 30 4,2 6 1,10-3 1,8-2 1,7-4-9,9-9-2,10-14 0,2-16 0,2-25 0,-2-12 0,-3-5 0,-9-8 0,-11-4 0,-10-2 0,-10 0 0,-8 1 0,-12 2 0,-6 4 0,-6 3 0,-4 7 0,-1 11 0,-1 7-39,5 8-41,3 8-3,2-1-4,12 3-4,8 3-2</inkml:trace>
        </inkml:traceGroup>
        <inkml:traceGroup>
          <inkml:annotationXML>
            <emma:emma xmlns:emma="http://www.w3.org/2003/04/emma" version="1.0">
              <emma:interpretation id="{534B7364-6A3C-4047-85DA-0D19A5D84CDE}" emma:medium="tactile" emma:mode="ink">
                <msink:context xmlns:msink="http://schemas.microsoft.com/ink/2010/main" type="inkWord" rotatedBoundingBox="16160,12026 16341,12750 16238,12776 16058,12051"/>
              </emma:interpretation>
              <emma:one-of disjunction-type="recognition" id="oneOf47">
                <emma:interpretation id="interp235" emma:lang="ko-KR" emma:confidence="0">
                  <emma:literal>i</emma:literal>
                </emma:interpretation>
                <emma:interpretation id="interp236" emma:lang="ko-KR" emma:confidence="0">
                  <emma:literal>、</emma:literal>
                </emma:interpretation>
                <emma:interpretation id="interp237" emma:lang="ko-KR" emma:confidence="0">
                  <emma:literal>ⅰ</emma:literal>
                </emma:interpretation>
                <emma:interpretation id="interp238" emma:lang="ko-KR" emma:confidence="0">
                  <emma:literal>`</emma:literal>
                </emma:interpretation>
                <emma:interpretation id="interp23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97250.5624">12162 9419 49,'37'29'81,"-3"7"0,-7 7-3,-5 2-2,-5 0-22,2 25-19,-7 0-9,-4-2-10,0-2-3,-8-11-11,2-5-2,-2-16 0,0-10 0,0-24-38,-2-12-41,2-12-3,-5-23-1,1-8 83,-7-14-92,3-2-3</inkml:trace>
          <inkml:trace contextRef="#ctx0" brushRef="#br1" timeOffset="97387.5703">12227 9393 58,'-14'-21'90,"1"7"-6,1 1-4,4 4-2,0 1-6,8 8-62,-1 12-21,5 10-36,8 7-29,4-5-2,6-4-5,2-7-6,7-6 4</inkml:trace>
        </inkml:traceGroup>
        <inkml:traceGroup>
          <inkml:annotationXML>
            <emma:emma xmlns:emma="http://www.w3.org/2003/04/emma" version="1.0">
              <emma:interpretation id="{57477DA7-476D-46CC-B015-5E400EB3DF48}" emma:medium="tactile" emma:mode="ink">
                <msink:context xmlns:msink="http://schemas.microsoft.com/ink/2010/main" type="inkWord" rotatedBoundingBox="16625,11643 17767,12188 17330,13104 16188,12559"/>
              </emma:interpretation>
              <emma:one-of disjunction-type="recognition" id="oneOf48">
                <emma:interpretation id="interp240" emma:lang="ko-KR" emma:confidence="0">
                  <emma:literal>캐</emma:literal>
                </emma:interpretation>
                <emma:interpretation id="interp241" emma:lang="ko-KR" emma:confidence="0">
                  <emma:literal>케</emma:literal>
                </emma:interpretation>
                <emma:interpretation id="interp242" emma:lang="ko-KR" emma:confidence="0">
                  <emma:literal>카</emma:literal>
                </emma:interpretation>
                <emma:interpretation id="interp243" emma:lang="ko-KR" emma:confidence="0">
                  <emma:literal>과</emma:literal>
                </emma:interpretation>
                <emma:interpretation id="interp244" emma:lang="ko-KR" emma:confidence="0">
                  <emma:literal>석</emma:literal>
                </emma:interpretation>
              </emma:one-of>
            </emma:emma>
          </inkml:annotationXML>
          <inkml:trace contextRef="#ctx0" brushRef="#br1" timeOffset="97657.5857">12594 9168 27,'8'-1'71,"-1"1"9,0 8-1,1 14-1,0 8 0,34 19-53,-38 12 0,-1 19-2,1 8-3,-4 5-20,4-1 5,-3-6-5,2-6 0,0-14 0,3-10 0,-3-16 0,4-16 0,-6-12 0,-1-12 0,16 2-65,-20-16-20,-4-7-1,-9-17-4,-1-1 90,-10-8-98</inkml:trace>
          <inkml:trace contextRef="#ctx0" brushRef="#br1" timeOffset="98242.6192">12356 9709 19,'-14'0'83,"13"8"1,6 0-5,21-2-3,8-47-2,16 41-23,8 1-47,14-1 0,4-4 0,2-12-1,-2-3 0,-4-3-2,-9-6-3,-3-4-4,-12-5-4,-11-3-6,-11-4-3,-13-2-2,-7-4-2,-6-1 0,-6 4 7,-7 4 7,1 4 9,-3 8 5,4 5 2,1 12 4,10 14 5,0 0 4,0 29 0,2 10-1,3 14-1,5 13 0,-5 17 1,2 7-1,-3 5-18,1 1 0,-5-3 0,2-11 0,-2-15 0,0-10 0,0-16 0,0-12 0,0-17 0,0-12 0,0-7 0,0-16 0,6-7 0,4-8 0,3-7 0,2-4 0,7 1 0,6-2 0,3 5 0,2 7 0,6 13 0,-4 14 0,1 11 0,-1 11 0,-4 15 0,-5 12 0,-6 17 0,-1 3 0,-7-3 0,0-6 0,-6-3 0,3-10 0,-8-6 0,5-3 0,-1-17-72,-5-10-15,6-5 0,-6-15-7,2-3-2</inkml:trace>
        </inkml:traceGroup>
        <inkml:traceGroup>
          <inkml:annotationXML>
            <emma:emma xmlns:emma="http://www.w3.org/2003/04/emma" version="1.0">
              <emma:interpretation id="{E74627C9-7619-4D83-BC74-0096F9D6A690}" emma:medium="tactile" emma:mode="ink">
                <msink:context xmlns:msink="http://schemas.microsoft.com/ink/2010/main" type="inkWord" rotatedBoundingBox="17611,11790 19178,12291 18913,13120 17346,12619"/>
              </emma:interpretation>
              <emma:one-of disjunction-type="recognition" id="oneOf49">
                <emma:interpretation id="interp245" emma:lang="ko-KR" emma:confidence="0">
                  <emma:literal>∞</emma:literal>
                </emma:interpretation>
                <emma:interpretation id="interp246" emma:lang="ko-KR" emma:confidence="0">
                  <emma:literal>÷</emma:literal>
                </emma:interpretation>
                <emma:interpretation id="interp247" emma:lang="ko-KR" emma:confidence="0">
                  <emma:literal>‘</emma:literal>
                </emma:interpretation>
                <emma:interpretation id="interp248" emma:lang="ko-KR" emma:confidence="0">
                  <emma:literal>“</emma:literal>
                </emma:interpretation>
                <emma:interpretation id="interp249" emma:lang="ko-KR" emma:confidence="0">
                  <emma:literal>ㄼ</emma:literal>
                </emma:interpretation>
              </emma:one-of>
            </emma:emma>
          </inkml:annotationXML>
          <inkml:trace contextRef="#ctx0" brushRef="#br1" timeOffset="99328.6813">13709 9968 27,'-11'6'75,"2"-2"1,9-4-4,-14 4-3,11-19-23,3 15-6,0 0-12,0 0-13,10-12-6,3-4 0,4-7 0,3-5-9,4-10 6,3-5-2,3-7-2,-1 1-2,-2-1 0,-4 6 0,-2 1 0,-5 10-2,-3 9 1,-1 14 0,-12 10 3,12 7 2,-12 16 2,1 13 1,-1 11 0,2 5-5,0 4-2,7 5 0,-3-3 0,8-3 0,-1-15 0,10-9 0,-2-15 0,8-9 0,-3-10 0,3-13 0,-4-12 0,2-9 0,-2 1 0,-1-7 0,-1-1 0,-4 1 0,1 1 0,1 1 0,3 7 0,-2 4 0,1 8 0,-2 8 0,-2 12 0,-1 8 0,-5 15 0,-3 11 0,-5 6 0,1 11 0,-5 5 0,2-2 0,-3-9 0,1-6 0,2-14 0,2-11 0,-5-12 0,18-11 0,-5-13 0,3-10 0,1-4 0,3-4 0,2 1 0,-1 1 0,2 3 0,-2 7 0,-2 6-5,-2 6 6,3 14 3,-2 5-4,-2 17 0,0 9 0,1 11 0,10 19 0,0 3 0,5 1 0,1-5 0,5-4 0,0-13 0,-2-5 0,-2-12 0,-11-19 0,-7-7 0,-5-5 0,-11 29-3,-12-37-83,-4-3 86,-16-14 0,-3-4-89,-13-13 89,-3-5-92,-16-18-6,5-44-2</inkml:trace>
          <inkml:trace contextRef="#ctx0" brushRef="#br1" timeOffset="99485.6903">13846 9123 1,'-42'-4'87,"5"-3"-1,9 0-6,6 0-9,7-2-10,6-1-16,9 10-91,0 11-29,5 9-3,7 4-5,0-6-2</inkml:trace>
        </inkml:traceGroup>
        <inkml:traceGroup>
          <inkml:annotationXML>
            <emma:emma xmlns:emma="http://www.w3.org/2003/04/emma" version="1.0">
              <emma:interpretation id="{DCDF0DE2-0B1A-4E7E-97DE-E45C8C310B62}" emma:medium="tactile" emma:mode="ink">
                <msink:context xmlns:msink="http://schemas.microsoft.com/ink/2010/main" type="inkWord" rotatedBoundingBox="19915,12095 23263,12114 23256,13373 19908,13354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s</emma:literal>
                </emma:interpretation>
                <emma:interpretation id="interp252" emma:lang="ko-KR" emma:confidence="0">
                  <emma:literal>∞</emma:literal>
                </emma:interpretation>
                <emma:interpretation id="interp253" emma:lang="ko-KR" emma:confidence="0">
                  <emma:literal>도</emma:literal>
                </emma:interpretation>
                <emma:interpretation id="interp25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00264.7347">16495 9448 49,'21'-5'68,"-6"-3"-3,-5 2-1,-10 6-3,-3-46-27,-27 47-28,-9 9 2,-10 2 2,-10 1 3,-5 3 1,-6-1 1,2 2 1,10 0 0,11-5-2,12 1-3,14-4-2,23 1-3,19-4-2,24 1-1,17 2-1,17 0 0,11 4 0,14 3-1,-1 8 0,-3 3-1,-9 5 0,-21 18 3,-24-1 2,-25 3 0,-24 1-1,-32-1-4,-25-3 0,-25-4 0,-18-7 0,0-16 0,-2-5 0,9-6 0,9-5 0,18-6 0,19-4 0,22-9-47,26 0-34,12-9-5,25 1-4,11-9-2,15 1 0</inkml:trace>
        </inkml:traceGroup>
        <inkml:traceGroup>
          <inkml:annotationXML>
            <emma:emma xmlns:emma="http://www.w3.org/2003/04/emma" version="1.0">
              <emma:interpretation id="{F18576A5-A34B-4671-9D17-DC12F3E827EE}" emma:medium="tactile" emma:mode="ink">
                <msink:context xmlns:msink="http://schemas.microsoft.com/ink/2010/main" type="inkWord" rotatedBoundingBox="20652,13326 20802,12125 21239,12179 21090,13380"/>
              </emma:interpretation>
              <emma:one-of disjunction-type="recognition" id="oneOf51">
                <emma:interpretation id="interp255" emma:lang="ko-KR" emma:confidence="0">
                  <emma:literal>p</emma:literal>
                </emma:interpretation>
                <emma:interpretation id="interp256" emma:lang="ko-KR" emma:confidence="0">
                  <emma:literal>P</emma:literal>
                </emma:interpretation>
                <emma:interpretation id="interp257" emma:lang="ko-KR" emma:confidence="0">
                  <emma:literal>8</emma:literal>
                </emma:interpretation>
                <emma:interpretation id="interp258" emma:lang="ko-KR" emma:confidence="0">
                  <emma:literal>n</emma:literal>
                </emma:interpretation>
                <emma:interpretation id="interp25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100800.7655">16914 9576 36,'2'-16'60,"0"4"1,-2 3-2,0 9 5,0 0-35,0 20 3,2 13-2,0 11 0,8 35 2,-5 8 1,7 15-1,1 6-19,4 7-13,-6-4 0,1-3 0,-4-9 0,-1-32 0,0-11 0,-6-17 0,-1-13 0,-7-15 0,-2-11 0,-3-11 0,0-13 0,-7-9 0,0-13 0,-2-9 0,1-10 0,4-12 0,-2-6 0,7-8-4,3-4-11,8-1 15,7 5 0,11 2-15,9 8 4,8 9 4,10 9 2,5 12 4,2 15 1,1 15 1,0 10 2,-10 11 2,-3 10-1,-16 13 2,-13 9 0,-11 8 0,-12 3 1,-14 1 0,-16 2-2,-19 3 1,-5-3-4,2-5-5,-2-7-12,12-5-33,6-6-28,12-10-4,20-6-3,17-13-7,22-4 0</inkml:trace>
        </inkml:traceGroup>
        <inkml:traceGroup>
          <inkml:annotationXML>
            <emma:emma xmlns:emma="http://www.w3.org/2003/04/emma" version="1.0">
              <emma:interpretation id="{C752909E-DAE2-447C-AA9E-6AE031C90C51}" emma:medium="tactile" emma:mode="ink">
                <msink:context xmlns:msink="http://schemas.microsoft.com/ink/2010/main" type="inkWord" rotatedBoundingBox="21267,12585 21666,12110 22020,12408 21621,12882"/>
              </emma:interpretation>
              <emma:one-of disjunction-type="recognition" id="oneOf52">
                <emma:interpretation id="interp260" emma:lang="ko-KR" emma:confidence="0">
                  <emma:literal>a</emma:literal>
                </emma:interpretation>
                <emma:interpretation id="interp261" emma:lang="ko-KR" emma:confidence="0">
                  <emma:literal>의</emma:literal>
                </emma:interpretation>
                <emma:interpretation id="interp262" emma:lang="ko-KR" emma:confidence="0">
                  <emma:literal>외</emma:literal>
                </emma:interpretation>
                <emma:interpretation id="interp263" emma:lang="ko-KR" emma:confidence="0">
                  <emma:literal>디</emma:literal>
                </emma:interpretation>
                <emma:interpretation id="interp26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101276.7924">17767 9670 35,'36'-25'62,"-6"2"4,-7-4-1,-5-2-1,-13 2-39,-5 6-2,-5 2-6,-10 8 2,-14 9 2,-9 2-1,-9 15 1,-7 14 1,-3 10-1,-1 7-1,2 7-10,10 8-10,10-4 0,17-3 0,12-9 0,14-10 0,11-13 0,18-9 0,3-13 0,6-11 0,0-13 0,-3-6 0,-3-8 0,-9 0 0,-2-2 0,-9 1 0,-4 1 0,-6 5 0,-2 8-6,-6 7 1,2 10 3,-3 8 8,3 6 1,-1 11-7,0 9 0,1 8 0,6 10 0,-5-2 0,4 3 0,-6-6 0,6 0 0,-6-4-37,2-7-42,2-9-3,-6-19-4,0 0-6,11-4 0</inkml:trace>
        </inkml:traceGroup>
        <inkml:traceGroup>
          <inkml:annotationXML>
            <emma:emma xmlns:emma="http://www.w3.org/2003/04/emma" version="1.0">
              <emma:interpretation id="{533A0FC2-273F-4F02-8279-29BE56A418B6}" emma:medium="tactile" emma:mode="ink">
                <msink:context xmlns:msink="http://schemas.microsoft.com/ink/2010/main" type="inkWord" rotatedBoundingBox="21944,12080 23287,12155 23256,12708 21913,12633"/>
              </emma:interpretation>
              <emma:one-of disjunction-type="recognition" id="oneOf53">
                <emma:interpretation id="interp265" emma:lang="ko-KR" emma:confidence="0">
                  <emma:literal>u</emma:literal>
                </emma:interpretation>
                <emma:interpretation id="interp266" emma:lang="ko-KR" emma:confidence="0">
                  <emma:literal>나</emma:literal>
                </emma:interpretation>
                <emma:interpretation id="interp267" emma:lang="ko-KR" emma:confidence="0">
                  <emma:literal>라</emma:literal>
                </emma:interpretation>
                <emma:interpretation id="interp268" emma:lang="ko-KR" emma:confidence="0">
                  <emma:literal>니</emma:literal>
                </emma:interpretation>
                <emma:interpretation id="interp269" emma:lang="ko-KR" emma:confidence="0">
                  <emma:literal>닌</emma:literal>
                </emma:interpretation>
              </emma:one-of>
            </emma:emma>
          </inkml:annotationXML>
          <inkml:trace contextRef="#ctx0" brushRef="#br1" timeOffset="101797.8225">18251 9500 29,'0'0'67,"-7"0"9,-12 5 3,-6 5-1,-4 11-27,-5 3-13,-2 8-5,2 6-5,2-1-4,7 3-16,21 8-8,14-3 0,13-6 0,16-1 0,15-12 0,14-7 0,11-8 0,7-8 0,-5-13 0,0-11 0,3-7 0,-4-9 0,-7-6 0,-8-6 0,-4-5 0,-14-1 0,-6 2 0,-12 1 0,-11 9 0,-13 7 0,-7 13 0,-16 10 0,-8 14 0,-9 12 0,-1 12 0,-1 8 0,3 8 0,9 6 0,10 4 0,13 3 0,28-3 0,23 0 0,8-12 0,12-6 0,1-7 0,2-5 0,-5-10 0,-3-2 0,-26-8-57,-19-4-32,-6 0-3,-14-13-3,-3 7 95,-14-15 0,5-1-102</inkml:trace>
        </inkml:traceGroup>
        <inkml:traceGroup>
          <inkml:annotationXML>
            <emma:emma xmlns:emma="http://www.w3.org/2003/04/emma" version="1.0">
              <emma:interpretation id="{18BC31B1-DBE4-446F-8612-F11C25C76B72}" emma:medium="tactile" emma:mode="ink">
                <msink:context xmlns:msink="http://schemas.microsoft.com/ink/2010/main" type="inkWord" rotatedBoundingBox="24386,11639 24507,11640 24499,13091 24378,13090"/>
              </emma:interpretation>
              <emma:one-of disjunction-type="recognition" id="oneOf54">
                <emma:interpretation id="interp270" emma:lang="ko-KR" emma:confidence="0">
                  <emma:literal>l</emma:literal>
                </emma:interpretation>
                <emma:interpretation id="interp271" emma:lang="ko-KR" emma:confidence="0">
                  <emma:literal>!</emma:literal>
                </emma:interpretation>
                <emma:interpretation id="interp272" emma:lang="ko-KR" emma:confidence="0">
                  <emma:literal>1</emma:literal>
                </emma:interpretation>
                <emma:interpretation id="interp273" emma:lang="ko-KR" emma:confidence="0">
                  <emma:literal>|</emma:literal>
                </emma:interpretation>
                <emma:interpretation id="interp27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03009.8918">20523 10260 31,'-7'34'80,"-2"-7"-2,7-8-7,2-19-23,-43 5-47,46 25-26,2-39-45,13 0-7,-13-18-3</inkml:trace>
          <inkml:trace contextRef="#ctx0" brushRef="#br1" timeOffset="102843.8823">20553 8983 37,'5'-22'65,"0"3"0,-1 1-4,-1 27-5,8-10-34,-11 1-4,9 11-4,-9 13 3,-4 8 1,0 11 4,-2 13 1,0 6 1,-2 10 0,4 5-3,-4 3-4,6-5-10,1-1-7,1-8 0,0-4 0,0-6 0,0-11 0,0-8 0,0-11 0,0-26-58,6 21-22,-6-21-1,0 0-7,0 0-6,12-9 94,-12-6-97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11.865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C83010-6F7B-4838-9751-54226165075D}" emma:medium="tactile" emma:mode="ink">
          <msink:context xmlns:msink="http://schemas.microsoft.com/ink/2010/main" type="inkDrawing" rotatedBoundingBox="17654,535 27883,5461 24065,13388 13836,8462" rotationAngle="1492462368"/>
        </emma:interpretation>
      </emma:emma>
    </inkml:annotationXML>
    <inkml:trace contextRef="#ctx0" brushRef="#br0">14720 3240 97,'0'0'81,"14"-17"-7,-14 17-7,0 0-6,20-15-6,-20 15-4,0 0-5,0 0-2,9 10-7,-10 5 0,1 28-4,-14-1-4,12 21-2,-10 1-4,8 19-2,-6-5-6,10 6 4,-1-11-6,1 1 1,0-17-5,8-2 1,-5-17-4,6-8 1,-6-11-5,-3-19-3,0 0-7,0 0-10,0 0-19,0-26-34,6 4-65,-6-7-36,0-8-6,8 2-9</inkml:trace>
    <inkml:trace contextRef="#ctx0" brushRef="#br0" timeOffset="921.9265">16031 3442 37,'0'0'64,"-17"-9"-1,17 9-6,-18-13-8,18 13 0,-23-16-3,23 16-2,-20-20-4,20 20-3,-13-21-8,13 21-4,0-22-4,0 22-1,34-17-1,-11 2 1,17 10-1,-6-1 1,15 6-1,-9 0 0,12 6-1,-17 14-2,4 12 0,-15 7-5,-2 13 1,-13 7-6,-8 6 4,-2-2-3,-14 0 4,-13-6-5,-6-3 3,-9-13-3,2-10 3,-2-9-3,4-8 1,1-7-2,9-3-1,3-4 0,26 0-2,-17-4 1,17 4-2,12-7 0,11 3 0,11 0 0,11 2 0,8 2 0,13 0 0,6 0 0,8 2 0,-5 3 0,1 4-1,-6-1-6,-15-2-14,2 14-41,-37-17-72,-20-3-29,19 8-18,-19-8-5</inkml:trace>
    <inkml:trace contextRef="#ctx0" brushRef="#br0" timeOffset="1968.8322">17475 3356 124,'0'0'102,"0"0"-17,-31-15-10,31 15-13,-20-10-9,20 10-11,0 0-7,0 0-8,0 0-7,14-16-5,6 14-2,6 2 2,5 0-1,7 0 1,-4 6-1,4 13-2,-5 1-2,-6 10 0,-10-1-5,-3 10 0,-14-3-4,-3 7 1,-19 0-1,-10 4 4,-9-4 1,-2 4 2,-8-4-2,8 3 4,-4-9-2,13 2 1,3-7 0,17-3 0,8-11-5,6-18 2,25 25-1,12-21 0,10-4 0,15 0-2,8-4 1,10-3-1,-5-3 0,2 2-2,-7 0-3,-10 2-8,-8 6-14,-24-4-26,6 8-39,-34-4-74,0 0-8,0 0-16</inkml:trace>
    <inkml:trace contextRef="#ctx0" brushRef="#br0" timeOffset="2656.3589">19102 3370 167,'-29'-7'126,"29"7"-34,0 0-49,-19-18-8,19 18-10,0 0 1,15-19 2,4 6 2,18 8-1,-4-9 0,17 10-5,-12 0 0,11 4-6,-11 2-4,1 14-5,-18 6-3,-4 10 0,-17 5 1,-6 6 4,-23 7-2,-6 7 5,-15-2-3,3 5 7,-10-12-5,11 7 3,0-14-5,14-1 1,7-15-3,22-2 0,3-23-3,34 20-1,9-19-2,14 2 0,9-3-2,6-3 0,6-2-4,-6-5-6,2 10-12,-30-11-23,15 16-69,-29 1-55,-30-6-8,0 0-17</inkml:trace>
    <inkml:trace contextRef="#ctx0" brushRef="#br0" timeOffset="3765.7789">21402 3122 29,'0'-29'89,"0"10"-18,0 19-3,3-31-5,-3 31 7,0 0-1,6 27-10,-10 2 1,4 37-8,-10-2-7,10 33-9,-7-3-4,7 19-9,-3-15-11,3 0 1,0-12-10,3-17 4,0-17-4,5-18 3,-8-34-2,12 18-1,-12-18-2,20-25-2,-6-8 0,2-5-5,7-3 1,4-6-5,9 8 4,0-4-3,13 13 4,-2 3 1,9 11 2,-4 14 2,0 2 3,-3 25 4,-14 4 0,-2 14 5,-20-1-2,-2 13 6,-17-9-3,-12 4 4,-21-14-4,-2-7 2,-16-14-3,-3-8-1,-4-7-1,1-4-4,3-14-1,6 3-4,10-5-3,7 2-7,14 6-6,6-3-10,17 15-18,0 0-26,31-6-35,-13 6-62,13-4-10,9 4-10</inkml:trace>
    <inkml:trace contextRef="#ctx0" brushRef="#br0" timeOffset="4093.9173">22605 3665 161,'-6'27'146,"-11"-4"5,-1 2-94,18 29-3,-3-11-8,9 28 5,-6-16-5,17 13-10,-10-14-8,12-1-12,-10-10-4,5-10-18,4-1-18,-18-32-49,0 0-83,0 0-12,0-21-7,0 0-6</inkml:trace>
    <inkml:trace contextRef="#ctx0" brushRef="#br0" timeOffset="6062.7692">14911 5231 64,'-2'-19'94,"2"19"-63,6-23-21,-6 23 2,3-29 11,-3 29 6,0-29 10,0 29-1,-3-28 6,3 28-2,-26-21 1,6 13-8,20 8-4,-41 0-8,18 1-4,-8 6-1,3 9 2,-7 3 5,4 10-5,1-1 4,4 12-11,3-2 5,13 10-9,7-2 4,10 3-8,14-10-1,17-3-1,7-10 1,6-4 1,-1-20-1,8-2 2,-8-15 0,-6-8-1,-13-17 4,-5 1 1,-18-11-4,-7 6 4,-9-5-6,-12 8 5,-16 3-6,-1 12 4,-6-1-8,0 11-3,4 11-7,1-4-11,38 9-28,-46 0-43,46 0-59,5 14-23,16-8 3</inkml:trace>
    <inkml:trace contextRef="#ctx0" brushRef="#br0" timeOffset="6672.1669">16376 5089 31,'0'0'110,"0"0"4,0 0-58,0 0 2,-26 28 2,-3-13-2,12 28-5,-18-13 2,15 25-8,-11-15-7,19 16-11,0-16-11,13 3-10,19-15-2,20-11 0,9-16 0,11-2 0,3-23 3,0-9 3,-13-18-2,-4 6 5,-24-12-4,-13 6 3,-17-1-5,-13 13 2,-20 5-14,-10 10-10,0 18-19,-18-7-46,17 13-75,-2 13-20,-1 1-3,20 11-12</inkml:trace>
    <inkml:trace contextRef="#ctx0" brushRef="#br0" timeOffset="7609.6923">17639 5017 70,'0'0'126,"0"0"-4,0 0-59,-24-14-10,24 14-3,-20-7-7,20 7-3,0 0-9,0 0-3,-8-25-8,20 19-8,13-8-5,12 7-3,9-4 0,6 6-1,2-1 2,1 6 0,-6 0 1,-6 20 1,-14 2-2,-7 10 4,-18 8 0,-4 6-1,-20-3 4,-9 7-5,-14-2 7,-3-4-2,-9-6 6,6 3-7,0-17 2,12 2-4,3-12 2,34-14-1,-15 24-3,15-24-2,37 5-1,7-5 0,5 0 1,11 0 1,7-5-2,1-2 0,-5-1 1,-3 3-1,-14-4 0,-6 0-2,-11 8-6,-11-5-7,-18 6-14,0 0-22,0 0-42,0 0-64,-14-13-25,14 13-5,-9-30 1</inkml:trace>
    <inkml:trace contextRef="#ctx0" brushRef="#br0" timeOffset="8062.8398">19016 4853 325,'0'0'153,"-5"11"-15,-16 21-97,-33-7-12,8 19-6,-17-8-6,9 13 5,-10-17-2,19 3 3,-4-15-4,25 9-1,2-20-5,22-9-3,12 25 1,22-16-5,12-6-1,10-3-2,11 2 0,4-2 0,5 0-1,0 0 0,-4-2-5,-5 2 4,-5-7 0,-6 5 1,-7-3-1,-4 5-1,-10-5-1,-4 1-2,-6 4-5,-25 0-6,33 0-5,-33 0-26,0 0-32,0 0-50,-12 0-36,12 0-20,-37 0 9</inkml:trace>
    <inkml:trace contextRef="#ctx0" brushRef="#br0" timeOffset="8359.727">19175 4787 243,'0'41'159,"-10"9"-2,-3 2-79,13 40-26,-3-20-7,5 27-13,-2-23-9,6 7-8,-3-21-1,8-6-8,-4-16-8,4-17-11,8 1-27,-19-24-43,23-14-75,-3-1-9,-7-10-16,9-1 5</inkml:trace>
    <inkml:trace contextRef="#ctx0" brushRef="#br0" timeOffset="9406.6444">21520 4835 88,'0'0'108,"0"0"-25,0 0-5,-21 0-13,18 23 0,-16-3-11,19 24-3,-15-1-1,15 31-6,-8-19-3,10 32-11,-2-16-4,9 11-8,-3-11-4,5 0-5,-3-14-5,1-13 2,-5-7-3,2-15 2,-6-22-2,0 0 0,0 0-2,0 0-1,0-15 0,0-16-4,8-2 1,1-4-2,10 1 1,2 0-2,10 7 3,4 1-2,13 13 3,-2 5 0,3 10 1,-1 1 0,-4 16 1,-6 13 3,-13-2 0,-13 14 3,-12 1 1,-17 1 3,-21-8-1,-5 3 1,-14-14-2,-1-3-1,-5-8-3,3-14-5,11 0-6,3-2-8,20-2-16,-5-18-29,31 22-51,0 0-55,6-17-11,13 13-6</inkml:trace>
    <inkml:trace contextRef="#ctx0" brushRef="#br1" timeOffset="-44439.3163">16912 135 288,'0'0'134,"0"0"-20,15 8-93,-15-8 2,-8 50 3,-15-19 6,8 21 2,-26-7 1,15 27 1,-19-11-3,13 20-3,-11-10-12,12 6-2,-3-12-9,8-5 1,5-13-4,7-8 1,5-16-2,9-23 0,-6 20 0,6-20 0,7-15 0,7-9-2,5-9 3,2-10-5,2-5 3,3-6-5,3-3 3,2-5-4,3-4 3,1 2-3,2-1 3,1-1-1,1 5-4,1 6 7,3 6-6,-4 3 6,0 9-5,-4 6 6,-1 7-8,-7 11 5,-4 9 1,-3 4 1,-6 25 4,-3 7-6,0 15 6,-2 10-4,-1 8 5,5 9-4,1 3 4,5 9-5,-2-10-1,7-8 4,-2-3-4,1-9 2,-2-13-2,1-12 2,-4-11-3,-18-20-2,29 18-6,-29-18-6,20 0-13,-20 0-17,0 0-20,0-31-23,0 31-34,0 0-46,-17-21-5,17 21 4</inkml:trace>
    <inkml:trace contextRef="#ctx0" brushRef="#br1" timeOffset="-44189.2927">16884 592 319,'0'0'152,"0"0"-10,14-4-99,32 4-19,-3 0-13,17 4-3,4-4-2,8 0 0,-4-8-2,-1 1-6,-8-1-18,-19-12-43,-3-2-80,-11 14-21,-26-17-3</inkml:trace>
    <inkml:trace contextRef="#ctx0" brushRef="#br1" timeOffset="-45142.4787">15867-48 118,'9'-15'130,"23"9"-52,-10 6-24,-22 0-6,38-4-2,-38 4-4,21 0 3,-21 0-6,0 0-4,0 0-4,0 0-4,-9-7-3,9 7-7,-29-1-4,8 1-4,-12-3-1,-2 3-2,-9-3-2,-4 3 0,-4-1-2,0 1-1,1 0 1,2 0-1,8 0-1,7 0 1,5 0 0,10 0-1,1 0 0,18 0 2,0 0-2,0 0 0,-17 8 0,17-8 1,0 17-1,0-17 1,0 39-1,0-13 2,-5 14 2,-2 6-5,-4 15 4,0 8-4,-4 9 4,1 2-4,-4 7 6,2-1-4,1-9 1,1-5 4,2-14-4,4-2 4,0-19-2,4-3 2,2-14-3,2-20 0,0 25-2,0-25 1,14 7-1,-14-7 1,34 0-1,-7 0 0,9-7 1,13 0-2,9 0 1,11 0-1,6-2 1,10 3-1,2-1 1,-5 1-1,-6-1-1,-8 4 0,-17-1-4,-15 0-7,-6 4-13,-30 0-23,0 0-34,0 0-64,-16-1-29,16 1-8,-21-38 11</inkml:trace>
    <inkml:trace contextRef="#ctx0" brushRef="#br1" timeOffset="-42345.4792">19892 29 69,'0'0'130,"-31"-9"14,31 9-70,-24-4-14,24 4-17,0 0-3,0 0-8,0 0-8,24-10-7,15 10-7,10-4-3,12 1-1,4-2 0,5-1-4,1-2-1,-2 4 0,-11 0 0,-4 1 1,-19 0 1,-7 3 1,-28 0 1,0 0 1,0 14-1,-11 5 3,-18 11 4,1 13-7,-5 9 7,5 14-5,2 11 3,9 10-5,8 12 4,9 3-3,3-8-3,17-2 4,4-11-6,4-9 4,-2-19-4,2-10 7,-10-18-1,-3 2 3,-15-27-2,0 25 2,-23-21-1,-10 1-1,-18-2-1,-9-1-1,-7-2-5,-7 0-4,6 0-4,2 0-7,22 0-10,-1-6-15,45 6-43,0 0-83,0 0-3,45 6-18,-1-6 17</inkml:trace>
    <inkml:trace contextRef="#ctx0" brushRef="#br1" timeOffset="-43079.8963">18687 145 107,'10'-26'93,"6"6"-1,-2 2-5,-6-2-19,9 15-4,-17 5-13,11 14-11,-11 8-4,0 24-7,0 6-3,0 19-6,0 1 1,1 15-9,1-13-3,10 1 5,-6-17-6,8 2 3,-8-20-4,5-11 2,-11-29-3,10 22 0,-10-22-3,5-23-2,0-10 1,-1-4-3,1-7 1,3-5-4,8 4 0,4 0-2,10 6 3,0 9-2,13 8 1,6 8 0,7 14-1,-1 13 2,-3 13 2,0 15 3,-13 4-2,-6 13 6,-20-3-1,-12 7 6,-15-17-1,-19 7 3,-24-20-2,-5-7 1,-16-11-1,0-7-2,-5-7-3,5 0-5,12 0-4,7-8-8,27 5-11,3-16-17,29 19-34,9-7-55,23-2-39,21-4-15,6-3 0</inkml:trace>
    <inkml:trace contextRef="#ctx0" brushRef="#br0" timeOffset="11844.2353">22022 5367 1,'0'0'55,"0"0"1,0 0 2,6-21 2,-6 21-5,0 0-5,26-23-4,-26 23-9,22-18-7,-22 18-8,29-16-3,-29 16-4,40-8 1,-20 7-6,4 1-2,1 1 3,1 16 0,-8-5 7,2 19 0,-17-5 1,2 12-2,-7 3-1,-8 4 2,-19 3-4,1-4 2,-13-6-2,4-1 0,-6-5-1,7-3 1,-5-12-1,15 2 2,1-10 0,25-9-3,-6 20-3,18-11-2,21-5-3,16 0 1,6 0-2,10-2 0,4-2-2,-3 2 0,-5 1-1,-10-3-3,-12 7-7,-17-7-13,4 10-34,-26-10-52,-12 0-50,12 0-16,-29-10-6</inkml:trace>
    <inkml:trace contextRef="#ctx0" brushRef="#br0" timeOffset="12250.5304">22697 5224 255,'0'0'163,"0"0"-45,-21-19-42,39 19-14,-18 0-18,55-2-7,-18-12-12,26 14-4,-8-14-12,11 13 0,-7-13-7,-4 9 0,-12 1-7,-18-6-12,-4 10-20,-21 0-34,0 0-57,-17-10-42,-4 2-1,21 8-14</inkml:trace>
    <inkml:trace contextRef="#ctx0" brushRef="#br0" timeOffset="12828.6518">23508 5011 106,'-17'-22'124,"17"22"-25,1-18-49,-1-2-11,0 20-6,29-29-3,1 15 1,-3-4 0,15 7-1,-9-4-4,12 9-4,-11 3-5,2 6-2,-16 4-1,-4 20 4,-18-2 0,-10 22 4,-25-4 2,0 15-4,-20-9 5,5 12-7,-9-12 2,12 2-9,1-7 0,14-1-7,10-16-1,15-2 1,9-25-2,18 25 2,16-16-1,10-5 0,12-4 0,8 0 0,5 0-2,0 0 0,-9 0 0,-6 0-2,-10 0-5,-15-4-9,-4 4-20,-25 0-37,0 0-50,0 0-44,-14-9-15,14 9-2</inkml:trace>
    <inkml:trace contextRef="#ctx0" brushRef="#br0" timeOffset="13438.0803">24304 4680 276,'0'0'153,"3"26"-6,0 26-97,-14 0-12,5 28-3,-15-5-1,9 28-7,-10-16-2,10 10-6,-5-17-4,6-7-9,3-14 3,7-9-6,1-21 0,0-12 2,0-17-1,20 0-2,-2-17-2,7-12-3,2-1 2,4-6-4,4 7 2,2-3-3,3 7 2,-3 9 1,1 8 4,-5 8-1,-6 3 1,-1 16 1,-9 5 2,-8 11 3,-9-2 0,-10 6 3,-24-10 0,-4 8 3,-16-18-2,-4 1 0,-12-9-2,6-4-4,1-7-4,6 0-7,16 0-9,3-14-18,38 14-34,-28-9-52,28 9-53,24-14-9,9 8-10</inkml:trace>
    <inkml:trace contextRef="#ctx0" brushRef="#br0" timeOffset="13641.1834">24927 5367 252,'28'17'166,"-27"8"-8,5 5-57,5 34-61,-11-5-11,0 13-2,-1-5-7,1 8 0,0-16-12,0-10-10,7-5-27,-7-44-46,0 0-79,0 0-14,0 0-8,19-23-11</inkml:trace>
    <inkml:trace contextRef="#ctx0" brushRef="#br0" timeOffset="16141.2906">14874 6571 57,'0'0'116,"0"-23"-35,0 23-16,-11-21-7,11 21-9,-14-16-9,14 16-6,-17-11-5,17 11-1,-26 0-5,26 0-1,-41 11-3,22 11 1,-13-3-2,8 13 3,-10 5-5,6 6 1,-1 4-5,14 1 0,3-1-5,12-3 0,9-8-3,24-6-1,9-17-2,15-6 0,4-7 0,5-19-1,-3-6 2,-5-10-1,-10-12 4,-13 1-3,-13-3 5,-15 5-3,-7 0 5,-13 8-4,-18 2 1,-3 11-1,-10 3-1,1 11-2,-3 2-1,4 0-5,13 7-9,-5 0-14,27 18-23,-13-18-22,26 18-42,-6-18-48,35 20-12,3-10 5</inkml:trace>
    <inkml:trace contextRef="#ctx0" brushRef="#br0" timeOffset="16735.074">16502 6498 46,'-15'18'138,"-27"-7"4,-1 10-54,10 15-13,-18 1-13,22 14-12,-11-3-10,26 4-6,0-8-11,19-1-4,13-21-8,24-6-2,7-16-2,14-13 3,-5-22 6,3-4-1,-18-12 5,-4 6-5,-30-10 3,-8 16-5,-16-4 0,-19 9-10,-10 13-9,-10-1-17,13 20-22,-16-12-28,34 14-42,-5 3-50,28-3-13,0 0-3</inkml:trace>
    <inkml:trace contextRef="#ctx0" brushRef="#br0" timeOffset="17672.5977">17825 6470 53,'-25'0'131,"25"0"9,0 0-67,-21-8-13,21 8-9,-8-18-8,8 18-7,0-21-8,19 9-8,-6-4-4,13 5-3,-1 0-1,6 6-2,-5 5 0,5 2-1,-12 12 0,3 11 0,-14 7-3,-5 11 2,-6 0-3,-13 7 3,-13 0-2,-6 1 4,-13-4-3,1 0 3,-4-9-1,7 2 2,-2-9-3,13-2 2,7-10-4,19 2 1,7-21-3,19 29 2,12-20-2,18-5 0,7-4-1,6 0 0,1 0-1,-3-13-1,-3 7-3,-13-8-8,-5 9-20,-25-20-40,7 18-70,-21 7-27,0-34-9,0 18-9</inkml:trace>
    <inkml:trace contextRef="#ctx0" brushRef="#br0" timeOffset="18125.7606">19246 6425 329,'0'0'143,"-17"5"-35,-9 4-72,8 14-8,-18-1-5,6 10 2,-9-7 2,15 11 0,-12-7 0,23 6-2,-3-12-7,16 8-3,12-11-5,19-1-1,11-3-3,13-3 1,3-12-1,16-1 1,-2 0-1,6-5-1,-7-4 0,-2-1-1,-8 2-1,-9 1-2,-9 3-6,-15-3-8,0 14-26,-28-7-46,0 0-62,0 0-25,-16 13-11,16-13-6</inkml:trace>
    <inkml:trace contextRef="#ctx0" brushRef="#br0" timeOffset="18407.0045">19539 6411 387,'-14'41'164,"-7"12"-47,-15 5-64,30 22-10,-14-8-18,19 13-4,-4-11-12,8-3-2,8-12-19,1-18-10,17 0-33,-29-41-46,28 16-54,-3-16-20,-25 0-2</inkml:trace>
    <inkml:trace contextRef="#ctx0" brushRef="#br0" timeOffset="19625.8085">21394 6387 39,'0'0'111,"0"0"-29,0-19-9,0 19-6,0 0 0,14 36-2,-14-7 1,6 36-2,-7-4-10,4 26-4,-3-4-18,4 9-6,-4-6-15,5-5 1,-3-15-9,1-12 3,0-18-2,-2-14 2,-1-22-1,0 0-1,0 0 0,0 0-3,0-19 0,0-6-3,2-9 2,4-3-5,3-3 3,2 1-5,9-2 4,-2 7-2,10 9 3,1-2-2,9 17 1,1 4 0,2 6 2,1 21 3,-9 10 1,-2 10 3,-11 2-1,-8 8 6,-12-1-3,-10 2 5,-20-9 1,0 0-5,-16-16 2,4-7-4,-2-10-6,4-10-4,8 0-7,2-14-15,30 14-33,-26-39-40,28 14-67,12 8-14,6-5-3,10 4-4</inkml:trace>
    <inkml:trace contextRef="#ctx0" brushRef="#br0" timeOffset="20235.2074">22103 6806 107,'0'0'130,"-18"0"-34,18 0-25,0 0-12,-22-18-11,22 18-7,0 0-6,0 0-8,0 0-5,0 0-4,11-4-4,-11 4-5,29 8-4,-9 6 2,2 1-2,1 7 4,-3-1 0,1 12 3,-12-6 0,-1 8 2,-11-11-1,-6 9 2,-19-13-3,2 5-1,-5-7-3,4-3-3,1-7-2,26-8-1,0 0-3,0 0 1,12 20-2,25-11 3,6 11 5,6 5-4,-6 3 9,-2 13-3,-19-5 9,-13 8-6,-20-6 7,-16 3-6,-22-12-3,-7-5-4,-4-3-10,-6-14-13,24 8-28,-11-19-49,53 4-73,-10-28-10,22 7-13,32-2 0</inkml:trace>
    <inkml:trace contextRef="#ctx0" brushRef="#br0" timeOffset="20766.4974">22653 6943 270,'1'-27'153,"-1"27"-48,0 0-33,0 0-20,26 0-11,-26 0-7,37 8-9,-9-8-1,23 7 0,-5-7-4,18 5-2,-7-5-5,6 0-4,-8 0-5,-11 0-10,-7 0-17,-37 0-36,29-9-76,-29 9-32,-10-11-10,-9 11-13</inkml:trace>
    <inkml:trace contextRef="#ctx0" brushRef="#br0" timeOffset="22438.4182">23644 6520 52,'-17'-22'76,"17"22"7,-17-8-3,17 8-2,-21-11-11,21 11-11,-25-9-11,8 5-12,17 4-9,-19-4-7,19 4-4,0 0 0,0 0-1,0 0-1,0 0-1,0 0-2,26 0-2,-2 6 0,8 2-1,2 7 0,1 5 3,-5 2-1,-1 4 4,-14 5 0,-6 4 2,-10-3 0,-13 2 2,-18 0-2,-4-2 0,-13-5-4,3-4-1,-3-9-3,11 1 0,-1-8-4,16-5 1,23-2-2,-18 0 1,18 0-1,25 0 0,5 0 0,10 0 0,8 9-1,-1 4 0,2 6 0,-7 5 1,-7 2 1,-10 11 3,-18-2 0,-7 2 4,-20-8 0,-7 6 3,-16-13-2,1 6 1,-5-14-3,7-4-3,2-5-7,7-5-7,12 0-10,1-12-21,18 12-35,0 0-58,9-31-33,14 17-18,3-8 5</inkml:trace>
    <inkml:trace contextRef="#ctx0" brushRef="#br0" timeOffset="22969.6894">24260 6275 251,'-16'23'150,"9"23"-2,-3 11-103,-11 4-12,13 25 2,-10-7-5,13 9 4,-9-10-11,14 1-1,-4-16-8,4-10 1,3-18-6,6-11-1,-9-24-3,23 12-2,-23-12-1,34-16-1,-14-4-1,1-1-2,5 5-1,2-3-2,1 2 2,2 7-2,3 10 0,-4 0 2,4 9 0,-5 9 4,-3 3 2,-6 8 5,-14-1 2,-6 7 3,-9-13 0,-9 7 2,-22-9-3,-2-5 1,-14-7-4,5-8-3,-4 0-5,3 0-6,7-8-5,5-11-8,19 12-16,-10-24-33,31 31-39,0 0-61,17-23-6,6 16-15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37.2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CF7796D-7307-45FA-94F0-C2C19742F910}" emma:medium="tactile" emma:mode="ink">
          <msink:context xmlns:msink="http://schemas.microsoft.com/ink/2010/main" type="inkDrawing" rotatedBoundingBox="26246,5091 27160,10208 26354,10352 25441,5234" semanticType="verticalRange" shapeName="Other">
            <msink:sourceLink direction="with" ref="{256B8874-B9FC-4EDA-99D9-04752647B00E}"/>
          </msink:context>
        </emma:interpretation>
      </emma:emma>
    </inkml:annotationXML>
    <inkml:trace contextRef="#ctx0" brushRef="#br0">0 0 89,'0'0'98,"0"0"-61,10 9-4,-10-9 2,0 0 4,23 23 3,-23-23 0,36 14 1,-13-8-8,18 1-6,0-7-10,15 8-5,-1-8-4,9 1-4,1 3-3,2-4 0,-2 2-2,-7-1-1,-3-1 2,-5 6 4,-12-6-1,-3 0 2,-10 0 2,-4 1 0,-21-1 0,20 13 2,-20-13-3,0 0-2,3 23-2,-3-2 0,0-1-4,0 6 4,0 6-3,0 5 5,2 11 4,7 11-4,-4 2 6,7 15-4,-3 2 6,8 15-5,-8 5 3,10 10-3,-6 0-5,10 6 9,-1 1-3,4 13 2,-3-7 0,8 15 0,-7-7 1,4 14-1,-7-10-1,2 11-3,-6-8 0,6 0 0,-7-4-2,4-4-1,-5-11-1,5 6-1,-5-11 1,1-2 1,-7-2-2,2 0-1,-4-3 1,-4-10-1,2-3 1,1-6-1,2-4 1,1-3-2,3-7-2,2-1 4,1-7-5,4-3 4,-4-2-3,0 2 2,-1-9-3,-3-3 4,0 3 0,-1-4-3,-2-5 4,0-1-4,-1-9 5,0 1-5,-1-7 5,-2-4-5,-1-6 2,-3-17 0,8 28-1,-8-28 1,0 0-1,6 20 1,-6-20-1,0 0 1,0 20-1,0-20 0,-20 18 0,-3 1 1,-9 1-1,-6 3 1,-10 2-1,-6 2 1,1 3-2,1-5 1,7-2-2,10-8 1,12-1-3,23-14 0,-19 23-4,19-23-11,16 23-28,-16-23-58,18 2-63,-1 5-12,-17-7-13,28 2-3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8:39.4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A5B6627-B2D1-48EC-86C3-A641EC5D37FB}" emma:medium="tactile" emma:mode="ink">
          <msink:context xmlns:msink="http://schemas.microsoft.com/ink/2010/main" type="inkDrawing"/>
        </emma:interpretation>
      </emma:emma>
    </inkml:annotationXML>
    <inkml:trace contextRef="#ctx0" brushRef="#br0">874 3376 56,'0'0'107,"0"0"-46,15-13-9,-15 13 5,0 0-4,0 0 3,26-2-2,-26 2-4,0 0-8,-9 0-8,9 0-5,-22 0-8,22 0-8,-41 9-4,15-5 0,-5-4-1,-1 0-1,-6 0-1,-1-2-1,-4-7 0,0 4 1,-1-2 0,4 3-2,-5-5 2,10 9-1,3-5 1,7 1-1,4 1 1,21 3-3,-28 0 0,28 0 1,0 0-3,0 0 0,0 0 0,0 0 0,-3 7-1,3-7 0,0 30-1,0-5 1,0 4 0,0 10 1,0 9 0,3 8 3,-3 12-3,0 5 5,0 10-6,0 10 7,-4 9-2,0 7-2,-5 13-1,2 7-2,0 13 1,3-3-1,-1 7 6,2-4-8,3-4 2,0-9 1,0-13 0,5-11 0,2-10 2,3-9-2,-7-9-3,1-9 4,-4-3-3,0-8 4,0-8-4,0-6 4,0-9-3,0-9 2,0-3-2,0-22 1,10 25 0,-10-25 1,0 0 0,23 18 2,-23-18 0,38 6 0,-14-1 0,15 2 2,-1-4 0,16 4 1,-5 0-1,14 1 0,-3 1-2,3 3 1,0-4-1,-7 6-1,-2 1-2,-5-5 0,-6 5-3,-12-8-5,-2 12-11,-29-19-47,25 0-93,-25 0-15,-13-14-7,-7-9-18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41.66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7189D7C-2893-410B-B84C-1023F8C144A9}" emma:medium="tactile" emma:mode="ink">
          <msink:context xmlns:msink="http://schemas.microsoft.com/ink/2010/main" type="inkDrawing"/>
        </emma:interpretation>
      </emma:emma>
    </inkml:annotationXML>
    <inkml:trace contextRef="#ctx0" brushRef="#br0">654 66 173,'0'0'138,"0"0"-2,14-15-82,-14 15-17,0 0-3,-9-28-4,9 28-5,-31-14-3,13 14-1,-17 0-3,-1 0-1,-10 0-3,5 0-4,-10 7-1,2 0-2,-3-1 1,6 2-1,0-4 0,8 3-2,-1-4 1,7 0-1,3 2 1,7-2-2,-1-3-1,23 0 1,-26 0-1,26 0 0,0 0-1,0 0-1,0 0 0,0 0 0,0 0-1,0 0 0,0 17-1,0-17 2,2 26-1,4-5 0,2 12-1,-2 10 2,1 11-3,-1 12 5,-4 18 0,1 10-3,-3 14 2,0 21-1,0 7-1,-3 15 0,-3 3-1,1 8 1,1-3 0,-2 8 4,4 0-3,-3-4 3,5-11-2,0-7 3,0-6 3,7-6-5,0-12-3,1-7 0,1-15 0,0-10-1,-1-3 2,-3-3-2,-5-7-2,0-3 3,0-6-2,0-4 3,-5-6-2,5-8 1,0-12-2,0-8 2,1-6-1,-1-23 1,27 20 0,-27-20 0,29 0 0,-11 0 0,-1 0 1,1-1 0,5-6 1,0 6 1,11-5-1,6 6 0,6 0 0,6 0 0,5 0-1,1 7 1,-1 1-2,-8-2-6,-4 12-24,-24-18-66,-21 0-59,33 10-17,-33-10-5,0-18-13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0:14.3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64682D0-1FC5-4DF0-ADD5-9673C6AB4574}" emma:medium="tactile" emma:mode="ink">
          <msink:context xmlns:msink="http://schemas.microsoft.com/ink/2010/main" type="inkDrawing" rotatedBoundingBox="18587,11713 19270,16347 17998,16534 17315,11901" shapeName="Other"/>
        </emma:interpretation>
      </emma:emma>
    </inkml:annotationXML>
    <inkml:trace contextRef="#ctx0" brushRef="#br0">66 39 145,'0'0'152,"0"0"1,0 0-64,-35-5-20,35 5-14,-31 0-8,31 0-11,0 0-4,0 19-8,17-19-2,27 0-7,5 0 1,22 0 0,0-7-11,19-1 5,2-3-10,8 2 7,-8 4-4,-1 2 1,-9 0-3,-3 3-1,-9 0 7,-5 3-10,-10 5 9,-7 2-8,-6 1 2,-3 3-3,-4 4 1,-3 7 0,-9 4 0,-3 8 3,-4 12-3,-6 17 5,-7 19-5,-3 11 7,0 27-1,-6 13-1,-4 22 1,-1 29 3,-3 7-4,8 8 4,-2 5 3,5 11-2,-1-5-3,4-1 7,0-11-3,10-14-5,0-8 4,3-6-5,1-7-2,3-10-1,1-17-1,5-9 0,2-10-1,0-11-1,2-14 1,1-16 0,-1-14 2,1-11-4,-3-6 6,-1-7-6,-4-5 3,-5 0 1,-4-7-1,-2-3-1,-7-1 1,-2 2 0,-12-5 1,-13-1 2,-12-7 0,-6 1 1,-10 0 0,-9 2 1,-7-5-1,3 1-1,3-4-3,6-2 0,8 1-3,9-4-2,16 0-6,2-4-8,22 0-23,0 0-52,11 0-85,18 5-5,13-1-12,-1-4-6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0:18.1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BDB22E1-003A-4187-9892-DE3B5132FAFA}" emma:medium="tactile" emma:mode="ink">
          <msink:context xmlns:msink="http://schemas.microsoft.com/ink/2010/main" type="inkDrawing" rotatedBoundingBox="12973,6815 14041,7907 12960,8966 11891,7873" shapeName="Other"/>
        </emma:interpretation>
      </emma:emma>
    </inkml:annotationXML>
    <inkml:trace contextRef="#ctx0" brushRef="#br0">8 0 238,'0'0'122,"-16"8"-50,16-8-49,0 17 2,0-17-1,16 18 7,-16-18 3,56 16 5,-22-16 0,26 9 0,-6-9-3,29 0-6,-5 0-6,20 3-6,-3-1-7,8 4-2,-9-5-4,-2 8-1,-8-4-2,-9-2-1,-16 0 0,-12 0-1,-10-3 0,-8 0-2,-7 0-3,-22 0-5,27-3-11,-27 3-18,0 0-23,0 0-40,0 0-42,0 0-28,0 0 4</inkml:trace>
    <inkml:trace contextRef="#ctx0" brushRef="#br0" timeOffset="1015.6781">661-416 262,'-26'-15'157,"-7"-5"-11,2-4-89,31 24-16,-28-15-12,28 15-9,0 0-8,20 15-3,9 1-4,14 5 1,8 8-2,17 0 1,4 6-5,11 2 2,-4 5-4,4-3 3,-3 4-2,-5 5 1,-9-5-2,-3 0 3,-11-4-4,-12 2 3,-5-3-3,-13-2 3,-8 6 1,-14 3-5,-3 5 5,-23 4-4,-10 7 4,-7 7-4,-12 13 7,-5 7-1,-9 5-1,0 4 7,-3-1-5,3 2 7,3-8-1,5-4-2,5-10-4,12-15-19,16 3-30,-6-23-72,18-14-39,16-7-19,0-20-6</inkml:trace>
    <inkml:trace contextRef="#ctx0" brushRef="#br0" timeOffset="437.5174">-71 563 170,'-32'0'143,"32"0"-2,0 0-69,0 0-25,26 0-11,5-1-7,29 1-4,-3-6 0,29 6 1,6-13-2,26 13-3,-3-11-3,17 8-3,-12-6-5,1 7-3,-11-3-2,-10 5-3,-19 0-3,-19-7-6,-13 7-11,-22 0-14,0 7-21,-27-7-28,0 0-67,-13-7-19,-10-8-10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0:21.66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A7F479B-7461-4D23-A4A9-F6E750675E6F}" emma:medium="tactile" emma:mode="ink">
          <msink:context xmlns:msink="http://schemas.microsoft.com/ink/2010/main" type="inkDrawing"/>
        </emma:interpretation>
      </emma:emma>
    </inkml:annotationXML>
    <inkml:trace contextRef="#ctx0" brushRef="#br0">58 27 256,'0'0'141,"-38"-15"1,17 2-87,21 13-18,0 0-10,10 9-3,7-4-6,19 15-1,6-11-3,18 15 0,8-6-4,15 4-3,0 2-2,4-1-1,8 2-4,-3-4 1,-10 1 4,0 3-5,-11-4 4,-3 6-6,-2-6 7,-10 6-8,-2-2 8,-9 5-7,-6-2 1,-12 5-1,-4 5 1,-16 3 2,-7 5-3,-7 15 3,-21 12-4,-12 8 5,-15 5 0,-8 15 9,-21 7 5,-1 7 2,-18-9 1,7 3 0,-10-16 3,15 1-4,4-13-4,27-11-12,17-9-15,14-22-16,33 8-46,4-25-85,24-19-14,10-6-13,-1-26-7</inkml:trace>
    <inkml:trace contextRef="#ctx0" brushRef="#br0" timeOffset="-578.1464">-466 1107 224,'0'0'144,"-25"0"4,25 0-83,25-7-20,-1-9-5,33 16-6,0-20-2,33 13-3,-8-17-1,30 6-9,-5-4-3,16 6-7,-3-3-2,-4 11-6,-12-7 2,-10 7-3,-9 2 1,-19-1-3,-14 7-5,-23-2-10,0 2-25,-29 0-34,0 0-57,0 0-32,-5-13-7,5 13-6</inkml:trace>
    <inkml:trace contextRef="#ctx0" brushRef="#br0" timeOffset="-1000.0268">-268 567 323,'0'0'154,"-40"-12"-14,17 1-90,23 11-20,0 0-7,26 4-7,6-4 0,19 5 2,-2-5 1,18 0-1,-1-9 1,16 4-4,-1-10-2,13 1-3,-13-3-2,3 0-3,-5 2-1,-6 1-3,-5-1 0,-10 2-2,-18 5-4,-5 0-3,-3 8-12,-32 0-16,42 0-33,-42 0-31,0 0-56,0 0-14,0 15-10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54.60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D7DC19-4292-473C-9866-857D0CCD10A7}" emma:medium="tactile" emma:mode="ink">
          <msink:context xmlns:msink="http://schemas.microsoft.com/ink/2010/main" type="writingRegion" rotatedBoundingBox="10476,13717 23082,13583 23133,18292 10526,18426"/>
        </emma:interpretation>
      </emma:emma>
    </inkml:annotationXML>
    <inkml:traceGroup>
      <inkml:annotationXML>
        <emma:emma xmlns:emma="http://www.w3.org/2003/04/emma" version="1.0">
          <emma:interpretation id="{09BB4142-2119-41BF-8076-010CB8369604}" emma:medium="tactile" emma:mode="ink">
            <msink:context xmlns:msink="http://schemas.microsoft.com/ink/2010/main" type="paragraph" rotatedBoundingBox="12319,13611 17447,13713 17396,16241 12269,161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D7FFD0-C9C2-4228-A81D-69BD115C4F46}" emma:medium="tactile" emma:mode="ink">
              <msink:context xmlns:msink="http://schemas.microsoft.com/ink/2010/main" type="line" rotatedBoundingBox="12252,13790 15866,13576 15933,14699 12318,14913"/>
            </emma:interpretation>
          </emma:emma>
        </inkml:annotationXML>
        <inkml:traceGroup>
          <inkml:annotationXML>
            <emma:emma xmlns:emma="http://www.w3.org/2003/04/emma" version="1.0">
              <emma:interpretation id="{E844973D-7882-4AAB-AD2F-04D98D56F12F}" emma:medium="tactile" emma:mode="ink">
                <msink:context xmlns:msink="http://schemas.microsoft.com/ink/2010/main" type="inkWord" rotatedBoundingBox="12252,13790 12752,13761 12801,14592 12301,14622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s</emma:literal>
                </emma:interpretation>
                <emma:interpretation id="interp3" emma:lang="ko-KR" emma:confidence="0">
                  <emma:literal>3</emma:literal>
                </emma:interpretation>
                <emma:interpretation id="interp4" emma:lang="ko-KR" emma:confidence="0">
                  <emma:literal>"</emma:literal>
                </emma:interpretation>
              </emma:one-of>
            </emma:emma>
          </inkml:annotationXML>
          <inkml:trace contextRef="#ctx0" brushRef="#br0">11086 11229 158,'0'0'139,"0"0"-34,-21 23-20,21 22-11,-17-5-7,17 29-10,-20-12-5,20 24-11,-14-14-9,14 11-11,-6-20-8,6-1-2,0-9-5,0-12 0,5-16-1,-5-20 0,17 4 0,-17-4-3,26-35 0,-9 4-4,3-7 2,6 0-4,1 0 2,5 3-2,8 12 1,2 2-1,2 12 2,2 9 2,-3 10 1,-6 15 2,-11 11 2,-10 7 5,-16-4 0,-13 11 2,-22-8-1,-6 2 1,-16-8-2,3-7-1,-13-14-4,10-1-3,3-7-5,8-7-7,18 7-7,-5-7-14,33 0-21,0 0-30,12 14-41,12-14-53,15 5-4,7-3-7</inkml:trace>
        </inkml:traceGroup>
        <inkml:traceGroup>
          <inkml:annotationXML>
            <emma:emma xmlns:emma="http://www.w3.org/2003/04/emma" version="1.0">
              <emma:interpretation id="{C41CE5BE-ED30-483A-9AAC-3D76B9F0BF86}" emma:medium="tactile" emma:mode="ink">
                <msink:context xmlns:msink="http://schemas.microsoft.com/ink/2010/main" type="inkWord" rotatedBoundingBox="12824,14304 13242,14280 13273,14789 12854,14813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78.136">11643 11801 226,'0'0'140,"0"0"-41,-3-27-39,13 21-19,-10 6-16,40-21-8,-17 14-7,6 7-1,-3-1 3,1 2 0,-27-1 3,36 34 3,-36-12 2,0 13 4,-14-1-3,-6 13 2,-15-4-5,1 5 2,-11-9-6,9 9 0,-6-18-5,13 6 1,3-7-3,14-9 2,12-20-4,3 28 1,20-25 0,12 3 1,6-6 0,10 0 0,-2 0 0,6 0-2,-12 0 0,-1-6-6,-7 6-11,-35 0-26,45 0-62,-45 0-68,0 0-5,0 0-21,-22-3 0</inkml:trace>
        </inkml:traceGroup>
        <inkml:traceGroup>
          <inkml:annotationXML>
            <emma:emma xmlns:emma="http://www.w3.org/2003/04/emma" version="1.0">
              <emma:interpretation id="{9E70226C-8994-4C85-97AA-85F88A79F731}" emma:medium="tactile" emma:mode="ink">
                <msink:context xmlns:msink="http://schemas.microsoft.com/ink/2010/main" type="inkWord" rotatedBoundingBox="13642,14164 14129,14135 14132,14181 13645,14210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312.5396">12397 11624 134,'-18'7'101,"-1"-7"-4,19 0-10,-29 0-9,29 0-10,0 0-11,0 0-10,0 0-11,0 0-8,28 0-6,15 0 0,-2-7-2,17 0-3,-1-4-2,6 6-3,-8-3-1,-3 3-3,-12 4-4,-10 1-7,-11 6-13,-19-6-18,0 24-39,-18-17-53,1 0-41,17-7-9,-23 0-10</inkml:trace>
        </inkml:traceGroup>
        <inkml:traceGroup>
          <inkml:annotationXML>
            <emma:emma xmlns:emma="http://www.w3.org/2003/04/emma" version="1.0">
              <emma:interpretation id="{C7581F41-2A1E-4951-AF2F-15A3D759113B}" emma:medium="tactile" emma:mode="ink">
                <msink:context xmlns:msink="http://schemas.microsoft.com/ink/2010/main" type="inkWord" rotatedBoundingBox="14272,13809 14662,13786 14706,14535 14317,14558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고</emma:literal>
                </emma:interpretation>
                <emma:interpretation id="interp17" emma:lang="ko-KR" emma:confidence="0">
                  <emma:literal>그</emma:literal>
                </emma:interpretation>
                <emma:interpretation id="interp18" emma:lang="ko-KR" emma:confidence="0">
                  <emma:literal>?</emma:literal>
                </emma:interpretation>
                <emma:interpretation id="interp19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1921.943">13112 11377 102,'0'0'140,"-26"-22"-5,26 22-58,-20-18-20,20 18-19,-15-22-8,15 22-8,0-20 3,0 20-8,15-18-1,3 6-6,12 1 4,-7 4 2,17 7 0,-14-5-3,10 5-2,-6 5 1,-3 14 1,-10 6 3,3 7-7,-9 3 1,-8 9-5,-3-1 5,-6 11-7,-13-4 6,-5 2-5,-10-3 1,-3-3 3,-6-3-1,2 0 2,-2-12-2,9 2 2,3-5-3,10-5 1,21-23-3,-14 36 1,14-36-2,25 19 1,7-16-1,3 2 2,7-5-2,4 0 0,1 0 0,-1 0-1,-9 0-1,-6 0-3,-5 3-5,-26-3-12,26 13-21,-26-13-36,0 0-67,-14 7-30,14-7-12,-21-13-6</inkml:trace>
        </inkml:traceGroup>
        <inkml:traceGroup>
          <inkml:annotationXML>
            <emma:emma xmlns:emma="http://www.w3.org/2003/04/emma" version="1.0">
              <emma:interpretation id="{AF25946F-5AFA-4A4A-89A1-B78CD5E46E5B}" emma:medium="tactile" emma:mode="ink">
                <msink:context xmlns:msink="http://schemas.microsoft.com/ink/2010/main" type="inkWord" rotatedBoundingBox="14943,13679 15410,13652 15452,14356 14985,14384"/>
              </emma:interpretation>
              <emma:one-of disjunction-type="recognition" id="oneOf4">
                <emma:interpretation id="interp20" emma:lang="ko-KR" emma:confidence="0">
                  <emma:literal>3</emma:literal>
                </emma:interpretation>
                <emma:interpretation id="interp21" emma:lang="ko-KR" emma:confidence="0">
                  <emma:literal>b</emma:literal>
                </emma:interpretation>
                <emma:interpretation id="interp22" emma:lang="ko-KR" emma:confidence="0">
                  <emma:literal>s</emma:literal>
                </emma:interpretation>
                <emma:interpretation id="interp23" emma:lang="ko-KR" emma:confidence="0">
                  <emma:literal>S</emma:literal>
                </emma:interpretation>
                <emma:interpretation id="interp2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625.1065">13830 11115 144,'0'0'156,"-33"21"10,10 11-70,18 40-17,-24-17-16,27 36-11,-22-22-5,22 20-15,-12-22-9,10 1-10,-1-21-4,5-8 0,-3-16-2,3-23-1,0 0-2,0 0-5,22-30-2,-3-6-4,9-3 1,4 0-4,8 5 4,0-4-4,8 11 5,-4 11 1,-4 7 5,0 9 3,-8 9 1,-4 11 2,-13 12-1,-1 5 4,-14 3 0,-8-1 2,-18 0-2,-4-5 1,-16-14-4,1 1 2,-13-15-3,4-4-2,2-2-4,3-2-6,10-7-5,7-3-6,32 12-14,-20-22-25,42 27-43,-22-5-69,50-5-13,-7 5-8,3-9 4</inkml:trace>
        </inkml:traceGroup>
        <inkml:traceGroup>
          <inkml:annotationXML>
            <emma:emma xmlns:emma="http://www.w3.org/2003/04/emma" version="1.0">
              <emma:interpretation id="{1A4E6B51-FEBA-4D19-8CDE-B8BA47AA4669}" emma:medium="tactile" emma:mode="ink">
                <msink:context xmlns:msink="http://schemas.microsoft.com/ink/2010/main" type="inkWord" rotatedBoundingBox="15825,14122 15898,14117 15933,14699 15859,14703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(</emma:literal>
                </emma:interpretation>
                <emma:interpretation id="interp27" emma:lang="ko-KR" emma:confidence="0">
                  <emma:literal>I</emma:literal>
                </emma:interpretation>
                <emma:interpretation id="interp28" emma:lang="ko-KR" emma:confidence="0">
                  <emma:literal>l</emma:literal>
                </emma:interpretation>
                <emma:interpretation id="interp2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921.9829">14550 11567 362,'0'0'164,"0"0"-42,0 14-53,-18 16-13,18 33-10,-3-11-10,4 25-2,-1-11-11,14 5-4,-8-12-10,8-3-3,1-13-13,-6-22-8,11 7-28,-20-28-71,0 0-54,2-18-14,2-6-12,-2-5-6</inkml:trace>
        </inkml:traceGroup>
      </inkml:traceGroup>
      <inkml:traceGroup>
        <inkml:annotationXML>
          <emma:emma xmlns:emma="http://www.w3.org/2003/04/emma" version="1.0">
            <emma:interpretation id="{843475DD-3850-4E0F-891F-25A1E286ED74}" emma:medium="tactile" emma:mode="ink">
              <msink:context xmlns:msink="http://schemas.microsoft.com/ink/2010/main" type="line" rotatedBoundingBox="12472,15115 17417,15214 17396,16241 12451,16143"/>
            </emma:interpretation>
          </emma:emma>
        </inkml:annotationXML>
        <inkml:traceGroup>
          <inkml:annotationXML>
            <emma:emma xmlns:emma="http://www.w3.org/2003/04/emma" version="1.0">
              <emma:interpretation id="{6B502D3B-E2EF-4CC4-9271-1FEAE6185175}" emma:medium="tactile" emma:mode="ink">
                <msink:context xmlns:msink="http://schemas.microsoft.com/ink/2010/main" type="inkWord" rotatedBoundingBox="12472,15115 12941,15125 12927,15829 12458,15820"/>
              </emma:interpretation>
              <emma:one-of disjunction-type="recognition" id="oneOf6">
                <emma:interpretation id="interp30" emma:lang="ko-KR" emma:confidence="0">
                  <emma:literal>b</emma:literal>
                </emma:interpretation>
                <emma:interpretation id="interp31" emma:lang="ko-KR" emma:confidence="0">
                  <emma:literal>3</emma:literal>
                </emma:interpretation>
                <emma:interpretation id="interp32" emma:lang="ko-KR" emma:confidence="0">
                  <emma:literal>}</emma:literal>
                </emma:interpretation>
                <emma:interpretation id="interp33" emma:lang="ko-KR" emma:confidence="0">
                  <emma:literal>6</emma:literal>
                </emma:interpretation>
                <emma:interpretation id="interp3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8859.7367">11211 12590 109,'0'-26'90,"0"26"6,0 0-10,0 0-4,6 37-9,-11 7-8,5 28-7,-7-5-10,7 27-3,-7-19-12,7 11-4,-1-20-11,1-6 0,0-19-8,0-5-1,0-21-4,0-15 1,0 0-3,0 0-1,0 0-1,0 0-2,17-20-1,-6-11-3,2 1 0,3-7-4,7 3 3,-2-6-2,11 8 2,-7 3-1,13 7 3,-4 9 1,3 10 3,-2 6 2,1 10-1,-6 17 3,-4 0 1,-4 13 4,-18-9-1,-4 9 5,-12-12-2,-11 1 2,-21-14-3,1 1 1,-14-12-3,2-5-1,-2-2-3,6-2-2,7-10-1,5 4-8,15 1-5,2-5-12,22 12-22,0 0-34,22 7-42,-1-2-52,15 1-7,6 2-7</inkml:trace>
        </inkml:traceGroup>
        <inkml:traceGroup>
          <inkml:annotationXML>
            <emma:emma xmlns:emma="http://www.w3.org/2003/04/emma" version="1.0">
              <emma:interpretation id="{E5664D8B-5BCF-4096-B56F-6BC0FCFC336E}" emma:medium="tactile" emma:mode="ink">
                <msink:context xmlns:msink="http://schemas.microsoft.com/ink/2010/main" type="inkWord" rotatedBoundingBox="12954,15539 13442,15549 13430,16162 12942,16152"/>
              </emma:interpretation>
              <emma:one-of disjunction-type="recognition" id="oneOf7">
                <emma:interpretation id="interp35" emma:lang="ko-KR" emma:confidence="0">
                  <emma:literal>3</emma:literal>
                </emma:interpretation>
                <emma:interpretation id="interp36" emma:lang="ko-KR" emma:confidence="0">
                  <emma:literal>로</emma:literal>
                </emma:interpretation>
                <emma:interpretation id="interp37" emma:lang="ko-KR" emma:confidence="0">
                  <emma:literal>5</emma:literal>
                </emma:interpretation>
                <emma:interpretation id="interp38" emma:lang="ko-KR" emma:confidence="0">
                  <emma:literal>?</emma:literal>
                </emma:interpretation>
                <emma:interpretation id="interp3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9516.004">11782 13028 144,'0'0'138,"-22"-2"-25,22 2-37,0 0-13,-18-26-17,18 26-9,10-10-7,13 10-7,-3 0-5,11 0-6,1 3-2,7 16 1,-6-3 0,1 13 4,-11-1-2,-1 6 4,-21-2 0,-1 10 1,-10-16-2,-10 12 0,-16-15-6,7-3 0,-11-6-4,10 0 0,3-11-3,27-3-2,0 0-1,0 0 0,13 4 0,22-1-1,8 3 0,6 2 0,0 11 7,0 2-3,-13 3 9,-13 12-4,-19-10 8,-4 10-6,-32-11 8,-8 1-6,-20-9-2,-3-3-1,-6-8-5,3-6-1,9 0-5,8-1-5,20-4-6,5-9-9,24 14-23,3-22-34,40 22-63,0 0-37,7 0-10,12-1-11</inkml:trace>
        </inkml:traceGroup>
        <inkml:traceGroup>
          <inkml:annotationXML>
            <emma:emma xmlns:emma="http://www.w3.org/2003/04/emma" version="1.0">
              <emma:interpretation id="{5BA30EC5-D603-4DF2-AA33-75E35C57CFB4}" emma:medium="tactile" emma:mode="ink">
                <msink:context xmlns:msink="http://schemas.microsoft.com/ink/2010/main" type="inkWord" rotatedBoundingBox="13774,15479 14426,15492 14423,15683 13770,15670"/>
              </emma:interpretation>
              <emma:one-of disjunction-type="recognition" id="oneOf8">
                <emma:interpretation id="interp40" emma:lang="ko-KR" emma:confidence="0">
                  <emma:literal>-</emma:literal>
                </emma:interpretation>
                <emma:interpretation id="interp41" emma:lang="ko-KR" emma:confidence="0">
                  <emma:literal>ㅡ</emma:literal>
                </emma:interpretation>
                <emma:interpretation id="interp42" emma:lang="ko-KR" emma:confidence="0">
                  <emma:literal>一</emma:literal>
                </emma:interpretation>
                <emma:interpretation id="interp43" emma:lang="ko-KR" emma:confidence="0">
                  <emma:literal>~</emma:literal>
                </emma:interpretation>
                <emma:interpretation id="interp4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5891.2769">12478 13118 171,'-20'-6'143,"20"6"-52,0 0-21,0 0-16,0 0-4,0 0-7,20-12-6,2 2-5,22 10-4,-4-11-2,19 8-1,-4-9-5,9-5-7,-4 2-2,1-3-3,-5 0 0,-6 0-3,-8 0 0,-7 8-2,-9 1 0,-26 9-4,22-2-7,-22 2-10,0 0-23,-22 7-39,22-7-75,-26 9-16,3-9-8,23 0-2</inkml:trace>
        </inkml:traceGroup>
        <inkml:traceGroup>
          <inkml:annotationXML>
            <emma:emma xmlns:emma="http://www.w3.org/2003/04/emma" version="1.0">
              <emma:interpretation id="{B991C5CF-FCA8-4DB7-8A5D-BA8ACEE7B0FD}" emma:medium="tactile" emma:mode="ink">
                <msink:context xmlns:msink="http://schemas.microsoft.com/ink/2010/main" type="inkWord" rotatedBoundingBox="14531,15166 14995,15175 14980,15956 14515,15947"/>
              </emma:interpretation>
              <emma:one-of disjunction-type="recognition" id="oneOf9">
                <emma:interpretation id="interp45" emma:lang="ko-KR" emma:confidence="0">
                  <emma:literal>b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s</emma:literal>
                </emma:interpretation>
                <emma:interpretation id="interp48" emma:lang="ko-KR" emma:confidence="0">
                  <emma:literal>6</emma:literal>
                </emma:interpretation>
                <emma:interpretation id="interp4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6406.9145">13353 12616 135,'0'0'154,"0"0"-2,0 23-55,2 29-34,-9-3-14,7 27-3,-9-9-10,9 14-2,-12-12-11,10 3-3,-5-22-9,2-5 1,-3-17-3,8-8-1,0-20-3,0 0-1,0-15-2,8-4-2,9-8 0,6 2-2,6-1 1,6 2-3,7 11 3,1 4-1,3 9 3,-2 9 1,-8 11 1,-9 11 5,-14-1 0,-10 4 4,-17-5-1,-14 8 2,-18-17-2,-7 4 0,-10-10-4,4 0-1,-2-7-5,10 0-6,14 0-3,4-7-13,33 0-11,-23 7-35,41 8-41,-18-15-61,52 0-8,-7 0-14</inkml:trace>
        </inkml:traceGroup>
        <inkml:traceGroup>
          <inkml:annotationXML>
            <emma:emma xmlns:emma="http://www.w3.org/2003/04/emma" version="1.0">
              <emma:interpretation id="{C8ADCE69-51BB-4911-BC34-2339B83A3E13}" emma:medium="tactile" emma:mode="ink">
                <msink:context xmlns:msink="http://schemas.microsoft.com/ink/2010/main" type="inkWord" rotatedBoundingBox="15178,15625 15592,15633 15583,16092 15169,16083"/>
              </emma:interpretation>
              <emma:one-of disjunction-type="recognition" id="oneOf10">
                <emma:interpretation id="interp50" emma:lang="ko-KR" emma:confidence="0">
                  <emma:literal>2</emma:literal>
                </emma:interpretation>
                <emma:interpretation id="interp51" emma:lang="ko-KR" emma:confidence="0">
                  <emma:literal>고</emma:literal>
                </emma:interpretation>
                <emma:interpretation id="interp52" emma:lang="ko-KR" emma:confidence="0">
                  <emma:literal>그</emma:literal>
                </emma:interpretation>
                <emma:interpretation id="interp53" emma:lang="ko-KR" emma:confidence="0">
                  <emma:literal>즈</emma:literal>
                </emma:interpretation>
                <emma:interpretation id="interp5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6860.065">13863 13219 49,'0'-32'138,"0"32"-14,12-25-32,-12 5-10,0 20-8,-5-24-16,5 24-12,0-19-10,0 19-7,19-17-11,-3 11-8,8 5-2,2 1 0,6 0-2,-1 15 4,-4 2-1,-1 12 2,-12 0-2,-6 12 2,-8 2 4,-5 0-4,-19-7 4,5 3-5,-10-10 5,12 3-7,-4-15 7,11 5-7,10-22 0,0 28-1,20-21-2,10 1 0,5-2-1,6-1 0,1-1-3,-5-3-4,1 3-9,-15-4-27,12 9-84,-35-9-57,0 0-7,0 0-13,2-18-6</inkml:trace>
        </inkml:traceGroup>
        <inkml:traceGroup>
          <inkml:annotationXML>
            <emma:emma xmlns:emma="http://www.w3.org/2003/04/emma" version="1.0">
              <emma:interpretation id="{4874B54F-93E4-4860-878C-33539DF93147}" emma:medium="tactile" emma:mode="ink">
                <msink:context xmlns:msink="http://schemas.microsoft.com/ink/2010/main" type="inkWord" rotatedBoundingBox="15837,15665 16314,15675 16313,15715 15836,15706"/>
              </emma:interpretation>
              <emma:one-of disjunction-type="recognition" id="oneOf11">
                <emma:interpretation id="interp55" emma:lang="ko-KR" emma:confidence="0">
                  <emma:literal>-</emma:literal>
                </emma:interpretation>
                <emma:interpretation id="interp56" emma:lang="ko-KR" emma:confidence="0">
                  <emma:literal>ㅡ</emma:literal>
                </emma:interpretation>
                <emma:interpretation id="interp57" emma:lang="ko-KR" emma:confidence="0">
                  <emma:literal>一</emma:literal>
                </emma:interpretation>
                <emma:interpretation id="interp58" emma:lang="ko-KR" emma:confidence="0">
                  <emma:literal>~</emma:literal>
                </emma:interpretation>
                <emma:interpretation id="interp5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17422.5812">14624 13155 232,'-33'-13'169,"12"7"-14,21 6-62,-46-8-30,46 8-18,0 0-9,0 0-9,11 0-4,26 5-4,1-5-4,16 0 0,-4 0-3,10 0-3,-9-3-3,-2 3-5,-8 0-4,-13-2-6,-2 2-8,-26 0-17,32 8-35,-32-8-63,0 0-35,0 0-17,0-14-1</inkml:trace>
        </inkml:traceGroup>
        <inkml:traceGroup>
          <inkml:annotationXML>
            <emma:emma xmlns:emma="http://www.w3.org/2003/04/emma" version="1.0">
              <emma:interpretation id="{2CB7A86D-F2F1-4A7C-A21D-11E82988153A}" emma:medium="tactile" emma:mode="ink">
                <msink:context xmlns:msink="http://schemas.microsoft.com/ink/2010/main" type="inkWord" rotatedBoundingBox="16427,15237 16934,15247 16920,15969 16413,15959"/>
              </emma:interpretation>
              <emma:one-of disjunction-type="recognition" id="oneOf12">
                <emma:interpretation id="interp60" emma:lang="ko-KR" emma:confidence="0">
                  <emma:literal>3</emma:literal>
                </emma:interpretation>
                <emma:interpretation id="interp61" emma:lang="ko-KR" emma:confidence="0">
                  <emma:literal>b</emma:literal>
                </emma:interpretation>
                <emma:interpretation id="interp62" emma:lang="ko-KR" emma:confidence="0">
                  <emma:literal>S</emma:literal>
                </emma:interpretation>
                <emma:interpretation id="interp63" emma:lang="ko-KR" emma:confidence="0">
                  <emma:literal>s</emma:literal>
                </emma:interpretation>
                <emma:interpretation id="interp6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7938.2422">15296 12712 166,'0'-24'152,"0"24"1,0 21-59,-12-4-34,12 34-6,-14-7-11,14 26-3,-20-14-7,20 18-4,-14-16-9,12 5-4,-5-23-7,7-3 0,-2-14-4,2-23-1,0 0-1,11 0-1,-11 0-1,35-28-2,-10 7 1,-1-1-2,6 1 1,3 1 0,3 9 0,-1 6 1,2 5 2,0 14 3,-7 1 1,-2 15 3,-13 3-1,-6 4 4,-9 0-1,-15 6 0,-17-14 3,-10 4-7,-10-17 0,-1-7 0,-10-9-3,6 0-1,5-1-3,7-16-2,8 5-11,5-11 0,32 23-14,-28-22-17,41 31-26,-13-9-42,29 0-39,-5 0-37,9 0 4,7 5-5</inkml:trace>
        </inkml:traceGroup>
        <inkml:traceGroup>
          <inkml:annotationXML>
            <emma:emma xmlns:emma="http://www.w3.org/2003/04/emma" version="1.0">
              <emma:interpretation id="{7909E7DF-938E-487E-AA67-188712D090C8}" emma:medium="tactile" emma:mode="ink">
                <msink:context xmlns:msink="http://schemas.microsoft.com/ink/2010/main" type="inkWord" rotatedBoundingBox="17279,15780 17405,15783 17399,16106 17272,16103"/>
              </emma:interpretation>
              <emma:one-of disjunction-type="recognition" id="oneOf13">
                <emma:interpretation id="interp65" emma:lang="ko-KR" emma:confidence="0">
                  <emma:literal>.</emma:literal>
                </emma:interpretation>
                <emma:interpretation id="interp66" emma:lang="ko-KR" emma:confidence="0">
                  <emma:literal>1</emma:literal>
                </emma:interpretation>
                <emma:interpretation id="interp67" emma:lang="ko-KR" emma:confidence="0">
                  <emma:literal>I</emma:literal>
                </emma:interpretation>
                <emma:interpretation id="interp68" emma:lang="ko-KR" emma:confidence="0">
                  <emma:literal>」</emma:literal>
                </emma:interpretation>
                <emma:interpretation id="interp6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8203.8694">15966 13228 366,'17'0'169,"-17"0"-2,-4 21-84,8 24-32,-4-11-17,8 18-13,-3-15 0,10 5-10,-3-9 0,4-8-12,-1-3-5,-15-22-10,32 14-29,-32-14-65,0-18-66,0-3-3,2-11-23,-2-6 8</inkml:trace>
        </inkml:traceGroup>
      </inkml:traceGroup>
    </inkml:traceGroup>
    <inkml:traceGroup>
      <inkml:annotationXML>
        <emma:emma xmlns:emma="http://www.w3.org/2003/04/emma" version="1.0">
          <emma:interpretation id="{682BB971-8A15-4A7D-B72B-E1993603EAFE}" emma:medium="tactile" emma:mode="ink">
            <msink:context xmlns:msink="http://schemas.microsoft.com/ink/2010/main" type="paragraph" rotatedBoundingBox="10500,15959 23106,15824 23133,18292 10526,184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38E717-8E43-4E3A-97F2-E7090FFEFF92}" emma:medium="tactile" emma:mode="ink">
              <msink:context xmlns:msink="http://schemas.microsoft.com/ink/2010/main" type="line" rotatedBoundingBox="10500,15959 23106,15824 23133,18292 10526,18426"/>
            </emma:interpretation>
          </emma:emma>
        </inkml:annotationXML>
        <inkml:traceGroup>
          <inkml:annotationXML>
            <emma:emma xmlns:emma="http://www.w3.org/2003/04/emma" version="1.0">
              <emma:interpretation id="{DE29335D-0E75-4927-8B38-A33BB28BD2AB}" emma:medium="tactile" emma:mode="ink">
                <msink:context xmlns:msink="http://schemas.microsoft.com/ink/2010/main" type="inkWord" rotatedBoundingBox="10504,16342 10940,16337 10950,17283 10514,17287"/>
              </emma:interpretation>
              <emma:one-of disjunction-type="recognition" id="oneOf14">
                <emma:interpretation id="interp70" emma:lang="ko-KR" emma:confidence="0">
                  <emma:literal>t</emma:literal>
                </emma:interpretation>
                <emma:interpretation id="interp71" emma:lang="ko-KR" emma:confidence="0">
                  <emma:literal>+</emma:literal>
                </emma:interpretation>
                <emma:interpretation id="interp72" emma:lang="ko-KR" emma:confidence="0">
                  <emma:literal>f</emma:literal>
                </emma:interpretation>
                <emma:interpretation id="interp73" emma:lang="ko-KR" emma:confidence="0">
                  <emma:literal>ㅓ</emma:literal>
                </emma:interpretation>
                <emma:interpretation id="interp74" emma:lang="ko-KR" emma:confidence="0">
                  <emma:literal>4</emma:literal>
                </emma:interpretation>
              </emma:one-of>
            </emma:emma>
          </inkml:annotationXML>
          <inkml:trace contextRef="#ctx0" brushRef="#br1" timeOffset="36032.7388">9217 14286 429,'-20'5'177,"20"-5"-17,26 4-99,-9-6-25,29 2-13,-1 0-12,9 0-13,10 2-32,-26-4-79,10 2-48,-7 0-20,-7 0-12,-11 0-7</inkml:trace>
          <inkml:trace contextRef="#ctx0" brushRef="#br1" timeOffset="35813.9652">9492 13786 184,'-2'55'171,"-11"-5"-2,-7 7-73,20 37-20,-20-9-13,20 22-14,-2-12-15,8 9-14,4-18-9,8-12-13,5-13-11,-8-27-28,25 9-42,-40-43-60,25 0-31,-7-14-7,-16-26-11</inkml:trace>
        </inkml:traceGroup>
        <inkml:traceGroup>
          <inkml:annotationXML>
            <emma:emma xmlns:emma="http://www.w3.org/2003/04/emma" version="1.0">
              <emma:interpretation id="{2A93FD7D-416C-48CA-9CAF-676923F8F087}" emma:medium="tactile" emma:mode="ink">
                <msink:context xmlns:msink="http://schemas.microsoft.com/ink/2010/main" type="inkWord" rotatedBoundingBox="11158,16508 11240,16507 11247,17198 11165,17199"/>
              </emma:interpretation>
              <emma:one-of disjunction-type="recognition" id="oneOf15">
                <emma:interpretation id="interp75" emma:lang="ko-KR" emma:confidence="0">
                  <emma:literal>i</emma:literal>
                </emma:interpretation>
                <emma:interpretation id="interp76" emma:lang="ko-KR" emma:confidence="0">
                  <emma:literal>"</emma:literal>
                </emma:interpretation>
                <emma:interpretation id="interp77" emma:lang="ko-KR" emma:confidence="0">
                  <emma:literal>ⅰ</emma:literal>
                </emma:interpretation>
                <emma:interpretation id="interp78" emma:lang="ko-KR" emma:confidence="0">
                  <emma:literal>‘</emma:literal>
                </emma:interpretation>
                <emma:interpretation id="interp7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36595.2547">9903 14332 197,'0'0'154,"-18"-3"-12,-2-6-57,20 25-11,-14-8-11,14 30-14,-1-13-4,2 18-19,-1-7-2,6 3-14,-6-5 2,8-6-13,-7-4-9,-1-24-13,13 35-33,-13-35-53,0 0-51,-5-16-21,4-4-8</inkml:trace>
          <inkml:trace contextRef="#ctx0" brushRef="#br1" timeOffset="36767.1377">9928 13991 393,'-20'-11'154,"-3"-10"-15,3 17-123,20 4-44,0 0-67,0 29-58,0-29-10,23 43-11</inkml:trace>
        </inkml:traceGroup>
        <inkml:traceGroup>
          <inkml:annotationXML>
            <emma:emma xmlns:emma="http://www.w3.org/2003/04/emma" version="1.0">
              <emma:interpretation id="{17B35ACE-A34A-498F-87A4-A14A6ADE4431}" emma:medium="tactile" emma:mode="ink">
                <msink:context xmlns:msink="http://schemas.microsoft.com/ink/2010/main" type="inkWord" rotatedBoundingBox="11486,16820 12526,16809 12531,17309 11492,17320"/>
              </emma:interpretation>
              <emma:one-of disjunction-type="recognition" id="oneOf16">
                <emma:interpretation id="interp80" emma:lang="ko-KR" emma:confidence="0">
                  <emma:literal>에</emma:literal>
                </emma:interpretation>
                <emma:interpretation id="interp81" emma:lang="ko-KR" emma:confidence="0">
                  <emma:literal>애</emma:literal>
                </emma:interpretation>
                <emma:interpretation id="interp82" emma:lang="ko-KR" emma:confidence="0">
                  <emma:literal>대</emma:literal>
                </emma:interpretation>
                <emma:interpretation id="interp83" emma:lang="ko-KR" emma:confidence="0">
                  <emma:literal>어</emma:literal>
                </emma:interpretation>
                <emma:interpretation id="interp84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37501.5372">10542 14271 160,'-42'-7'161,"16"7"-10,-3 7-50,-28-7-33,28 29-12,-28-9-8,28 28-13,-19-9-2,27 26-13,0-12-1,16 9-11,5-4 2,17-11-8,12-12-2,6-9 2,10-13-2,2-13 1,2-11-2,-6-19-5,0-3-1,-9-13-3,-3 3-1,-13-7-1,-1 6-5,-12-1 7,4 10-6,-4-1 11,2 7-4,-1 8 7,4-2-4,5 7 9,3 5-2,4 4 2,-2 3 3,1 8 4,-21-4 7,36 43-8,-30-8 8,4 16-7,-10-2 6,5 10-7,-5-5 2,0-1-7,-5-13-1,2-7 1,3-33-3,-4 20-1,4-20-4,0-31-4,12-2-2,-3-16-1,13-2-5,-2-6 7,13 8-3,-2 3 10,9 5 1,-3 14 12,-2 8-1,7 19 8,-13 0 0,6 23-2,-15 0 3,8 15-9,-19-3 2,5 5-9,-7 0-4,-4-9-19,13 6-27,-16-37-67,0 18-59,0-18-8,0 0-19,6-18 5</inkml:trace>
        </inkml:traceGroup>
        <inkml:traceGroup>
          <inkml:annotationXML>
            <emma:emma xmlns:emma="http://www.w3.org/2003/04/emma" version="1.0">
              <emma:interpretation id="{2E1C572B-7E5B-4B63-A835-6A9744B3C888}" emma:medium="tactile" emma:mode="ink">
                <msink:context xmlns:msink="http://schemas.microsoft.com/ink/2010/main" type="inkWord" rotatedBoundingBox="13075,16429 14676,16412 14688,17548 13088,17566"/>
              </emma:interpretation>
              <emma:one-of disjunction-type="recognition" id="oneOf17">
                <emma:interpretation id="interp85" emma:lang="ko-KR" emma:confidence="0">
                  <emma:literal>게</emma:literal>
                </emma:interpretation>
                <emma:interpretation id="interp86" emma:lang="ko-KR" emma:confidence="0">
                  <emma:literal>제</emma:literal>
                </emma:interpretation>
                <emma:interpretation id="interp87" emma:lang="ko-KR" emma:confidence="0">
                  <emma:literal>겨</emma:literal>
                </emma:interpretation>
                <emma:interpretation id="interp88" emma:lang="ko-KR" emma:confidence="0">
                  <emma:literal>개</emma:literal>
                </emma:interpretation>
                <emma:interpretation id="interp89" emma:lang="ko-KR" emma:confidence="0">
                  <emma:literal>如</emma:literal>
                </emma:interpretation>
              </emma:one-of>
            </emma:emma>
          </inkml:annotationXML>
          <inkml:trace contextRef="#ctx0" brushRef="#br1" timeOffset="39720.3778">11802 14447 219,'0'0'165,"-33"-6"-9,33 6-74,0 0-27,0 0-13,22-11-12,4 3-13,15 8-3,4-7-8,15 4 3,-2-5-11,5 2 6,-3 1-8,1 2 5,-4-4-1,-2 3 1,-6 2-1,-12 0-2,0-1 1,-5 0-1,-10-1 1,-22 4 0,27 0 6,-27 0-6,0 14 6,-9 8-6,-11 4 8,0 10-6,-7 5 6,5 5-4,-4-1-1,11 2 0,2-10 0,10-2 2,3-11-2,3-5 0,20-11 0,7-8-2,6-5 0,1-12 0,2 2-1,-4-6 0,-3-1-1,-10-6-1,-9 7-1,-13-1 0,0-2-1,-9-3 2,-9 0-1,-5-2 0,3-2-5,1-4 7,1 6-5,4-4 8,2 4-5,3 5 5,1-1-5,2 7 6,1-2-1,5 20 0,-3-29 0,3 29-1,0-23 1,0 23-2,9-14 2,-9 14-1,28-15 0,-28 15 0,38-10 0,-19 6 1,2 4-1,4 0 1,-4 0 0,1 4-1,-1 1 1,-4 0-1,-17-5 1,31 10-1,-31-10 2,23 12-2,-23-12 0,21 16 1,-21-16-1,23 25 1,-23-25-2,26 29 2,-16-6-2,0-2 4,-2 8 2,0 7-5,-8 1 5,0 4-5,0-1 6,0 1-5,-6-7 6,-2-3-8,0-11 3,2-2 0,6-18 1,0 0-1,-23 12 1,23-12-1,0 0-1,-20 0 1,20 0-1,-20-7 1,20 7-1,-15-8-1,15 8 1,0 0 0,-19-20-1,19 20 0,0-38 0,5 10 0,9-8-6,3-8 6,7-2-5,5-7 5,2 2-5,3-1 6,3 7-5,1 4 5,-1 14 1,-2 5-1,-6 17 2,-1 5-1,-8 15 1,-5 13 1,-9 6-4,-6 9 5,-4 0 1,-12 4-4,-3-4 4,-4-4-5,-7-7 5,-2-6-6,1-11 7,-2-1-7,5-14 2,5 0 0,2 0-1,21 0 0,-27 0 0,27 0 0,0 0 0,27 7 1,-4 0-1,12 8 2,6 0-1,10 4 2,1 4-2,2-5-1,3 7-9,-10-16-17,15 26-56,-21-14-87,-16-11-7,-25-10-16,18 11-4</inkml:trace>
          <inkml:trace contextRef="#ctx0" brushRef="#br1" timeOffset="38407.8125">12228 14073 109,'26'-6'130,"-24"-16"-28,2 2-35,-4 20-14,2-30-10,-2 30-5,0-31-7,0 31-6,-15-35-5,15 35-6,-28-27-3,8 15-3,-1 3-1,-2 6 0,-5-2-1,2 10 3,-5 5 3,5 23 5,-2-1-1,15 25 2,-4-7-3,12 24 6,4-2-4,7 15-5,9-5-1,8 1-5,3-8 2,2 0-2,-5-4 1,3 0-5,-12-12 0,-2-8 3,-9-7-6,-3-8-1,0-4-11,0-32-13,-6 37-21,-14-44-31,20 7-58,-8-21-37,-1-13-7,4 3 1</inkml:trace>
        </inkml:traceGroup>
        <inkml:traceGroup>
          <inkml:annotationXML>
            <emma:emma xmlns:emma="http://www.w3.org/2003/04/emma" version="1.0">
              <emma:interpretation id="{8F1A1326-6BF7-4C6A-98A5-AB9A5332BED4}" emma:medium="tactile" emma:mode="ink">
                <msink:context xmlns:msink="http://schemas.microsoft.com/ink/2010/main" type="inkWord" rotatedBoundingBox="15293,16350 16326,16339 16336,17306 15303,17318"/>
              </emma:interpretation>
              <emma:one-of disjunction-type="recognition" id="oneOf18">
                <emma:interpretation id="interp90" emma:lang="ko-KR" emma:confidence="0">
                  <emma:literal>"</emma:literal>
                </emma:interpretation>
                <emma:interpretation id="interp91" emma:lang="ko-KR" emma:confidence="0">
                  <emma:literal>”</emma:literal>
                </emma:interpretation>
                <emma:interpretation id="interp92" emma:lang="ko-KR" emma:confidence="0">
                  <emma:literal>“</emma:literal>
                </emma:interpretation>
                <emma:interpretation id="interp93" emma:lang="ko-KR" emma:confidence="0">
                  <emma:literal>었</emma:literal>
                </emma:interpretation>
                <emma:interpretation id="interp94" emma:lang="ko-KR" emma:confidence="0">
                  <emma:literal>딨</emma:literal>
                </emma:interpretation>
              </emma:one-of>
            </emma:emma>
          </inkml:annotationXML>
          <inkml:trace contextRef="#ctx0" brushRef="#br1" timeOffset="40501.649">14326 14167 37,'0'-18'127,"15"18"-2,-15 0-53,0 0-13,0 0-3,0-24-7,0 24-1,-9-1-6,9 1-8,-34-7-4,14 7-7,-12 0-6,-2 3-2,-9-3 0,7 14-1,-9-9 1,13 15 0,-2-7-2,16 12-1,9-11-2,9 15-2,21-1-6,13 1 2,9 5 2,6 4-3,0-3 7,2 8-4,-10-6 7,-4 12-5,-19-12 8,-2 10-5,-16-13-1,-16 1 1,-13-7-3,-6-4 0,-13-10-3,1-3-1,1-11-4,1 0-4,10-6-6,3-9-9,32 15-12,-31-34-24,43 34-38,-12-19-43,22 4-48,7 5-7,2-11 3</inkml:trace>
          <inkml:trace contextRef="#ctx0" brushRef="#br1" timeOffset="40814.165">14734 14441 203,'0'15'158,"-27"5"-4,-3-3-79,17 21-19,-15-19-11,26 15-11,2-34-11,8 23-3,15-23-7,19-8 2,-6-21-1,10 3 1,-15-11-6,3 6 5,-26-4-7,-8 14 2,-13 5-13,-19 5-6,0 15-29,-19-4-49,11-118-80,19 118-6,21 0-14,0 0 1</inkml:trace>
          <inkml:trace contextRef="#ctx0" brushRef="#br1" timeOffset="42376.7365">14937 13947 135,'0'0'83,"7"-38"-4,0 10-7,2 6-7,-9-10-7,0 32-6,7-40-2,-7 40-2,0 0-1,11 56-4,-17-9-6,6 35 1,-11 2-6,11 21-6,-9-5-1,9 8-6,-9-21-2,6-10-7,0-20-1,3-11-6,0-18-1,0-7-1,0-21-3,0 0-2,23 10-8,-23-10-10,23 0-24,-23-16-43,18 14-80,-18 2-9,22-13-16,-22 13-1</inkml:trace>
        </inkml:traceGroup>
        <inkml:traceGroup>
          <inkml:annotationXML>
            <emma:emma xmlns:emma="http://www.w3.org/2003/04/emma" version="1.0">
              <emma:interpretation id="{0059BAA5-3FD8-47B3-A563-B92D44417530}" emma:medium="tactile" emma:mode="ink">
                <msink:context xmlns:msink="http://schemas.microsoft.com/ink/2010/main" type="inkWord" rotatedBoundingBox="16457,16486 17108,16479 17117,17337 16467,17344"/>
              </emma:interpretation>
              <emma:one-of disjunction-type="recognition" id="oneOf19">
                <emma:interpretation id="interp95" emma:lang="ko-KR" emma:confidence="0">
                  <emma:literal>r</emma:literal>
                </emma:interpretation>
                <emma:interpretation id="interp96" emma:lang="ko-KR" emma:confidence="0">
                  <emma:literal>V</emma:literal>
                </emma:interpretation>
                <emma:interpretation id="interp97" emma:lang="ko-KR" emma:confidence="0">
                  <emma:literal>Ⅴ</emma:literal>
                </emma:interpretation>
                <emma:interpretation id="interp98" emma:lang="ko-KR" emma:confidence="0">
                  <emma:literal>ⅴ</emma:literal>
                </emma:interpretation>
                <emma:interpretation id="interp9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41564.1952">15145 13945 131,'17'8'155,"-14"20"9,-3 7-68,20 37-17,-20-11-8,14 44-12,-14-28-4,16 32-15,-12-29-8,11 7-10,-7-24-4,7-5-8,-7-23-2,4-8-1,-12-27-2,0 0 0,0 0-3,0 0-1,8-19 0,-8 19-2,0-28-1,0 28-4,0-21-1,0 21-1,0 0 1,0 0 0,0 0 0,-20 6 1,20-6 2,0 0 2,-18 22 2,18-22 0,0 0 0,0 0-1,-19 15 1,19-15 1,0 0-1,0 0 2,0 0 0,0 0 1,0 0 0,13 0 0,-13 0 1,0 0 0,20-27-1,-20 27-2,15-39 1,-7 10 0,4-5-5,2-12 4,3-11-3,2 0 5,8-7-4,-1-1 4,6 6-5,2 0 4,2 4 1,1 10-3,0 4 1,-3 9-2,-5 5 2,2 0-3,-7 6 2,-2-1-3,-2 10-4,-20 12-4,30-18-4,-30 18-9,25-2-16,-25 2-25,0 0-43,6 18-61,-6-18-5,0 29-8</inkml:trace>
        </inkml:traceGroup>
        <inkml:traceGroup>
          <inkml:annotationXML>
            <emma:emma xmlns:emma="http://www.w3.org/2003/04/emma" version="1.0">
              <emma:interpretation id="{0EBFF10C-F4F3-4012-A8D5-63E09209724D}" emma:medium="tactile" emma:mode="ink">
                <msink:context xmlns:msink="http://schemas.microsoft.com/ink/2010/main" type="inkWord" rotatedBoundingBox="16846,16790 17429,16784 17434,17286 16851,17292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0</emma:literal>
                </emma:interpretation>
                <emma:interpretation id="interp102" emma:lang="ko-KR" emma:confidence="0">
                  <emma:literal>다</emma:literal>
                </emma:interpretation>
                <emma:interpretation id="interp103" emma:lang="ko-KR" emma:confidence="0">
                  <emma:literal>'</emma:literal>
                </emma:interpretation>
                <emma:interpretation id="interp10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43283.016">15916 14476 139,'0'0'124,"14"-6"-24,-14 6-51,0 0-13,0 0-7,15-14-5,-15 14-2,9-29-5,-9 29 4,11-37-9,-6 16 1,-2-4-8,0 1 4,-3 1-3,0 3 5,-10 1 0,10 19-1,-35-22 2,14 22 3,-16-2 4,5 13 0,-17 5-1,7 20 2,-9 0 5,12 18-6,-6-5 5,17 14-9,-1-11 1,17 5-8,4-9 6,13-9-8,10-12-2,13-13 0,6-12-1,6-2-2,4-16-1,1-13-4,-2-7 0,-7-8-2,0 1-5,-9-1 6,-2 6-7,-11 1 9,-4 12-6,-3 3 8,-7 22 0,0 0 3,0 0 5,18 16-6,-17 5 7,3 8-5,2 8 6,1-2-7,-1-3 1,2 1-3,3-4-6,-5-8-8,12 3-24,-18-24-35,27 8-75,-6-8-19,-21 0-15,41-15-1</inkml:trace>
        </inkml:traceGroup>
        <inkml:traceGroup>
          <inkml:annotationXML>
            <emma:emma xmlns:emma="http://www.w3.org/2003/04/emma" version="1.0">
              <emma:interpretation id="{2A3E1395-3666-4258-BA42-840EFAFDEC80}" emma:medium="tactile" emma:mode="ink">
                <msink:context xmlns:msink="http://schemas.microsoft.com/ink/2010/main" type="inkWord" rotatedBoundingBox="17535,16578 18001,16574 18008,17256 17543,17261"/>
              </emma:interpretation>
              <emma:one-of disjunction-type="recognition" id="oneOf21">
                <emma:interpretation id="interp105" emma:lang="ko-KR" emma:confidence="0">
                  <emma:literal>b</emma:literal>
                </emma:interpretation>
                <emma:interpretation id="interp106" emma:lang="ko-KR" emma:confidence="0">
                  <emma:literal>5</emma:literal>
                </emma:interpretation>
                <emma:interpretation id="interp107" emma:lang="ko-KR" emma:confidence="0">
                  <emma:literal>s</emma:literal>
                </emma:interpretation>
                <emma:interpretation id="interp108" emma:lang="ko-KR" emma:confidence="0">
                  <emma:literal>3</emma:literal>
                </emma:interpretation>
                <emma:interpretation id="interp10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43783.0335">16315 14025 226,'-3'34'166,"-8"6"-3,9 3-63,2 35-47,-6-15-7,6 23-9,0-22-12,0 2-11,0-15 0,3-13-7,-3-19 0,0-19 0,0 0-3,0 0-1,25-37-10,-11 0 6,10-3-9,-1-2 6,8 9-8,3-2 9,7 15-5,2 12 9,0 8 8,-3 20-5,-6 3 9,-8 19-5,-12-6 8,-8 14-5,-14-11 5,-19 9-8,-18-18 0,-6-3 0,-10-8-2,-2-8-5,2-4-8,1-7-8,20 0-16,-8-18-31,48 18-54,0 0-62,0 0-6,39-25-12</inkml:trace>
        </inkml:traceGroup>
        <inkml:traceGroup>
          <inkml:annotationXML>
            <emma:emma xmlns:emma="http://www.w3.org/2003/04/emma" version="1.0">
              <emma:interpretation id="{A82D90A7-F2E1-4921-9EEB-517565B80423}" emma:medium="tactile" emma:mode="ink">
                <msink:context xmlns:msink="http://schemas.microsoft.com/ink/2010/main" type="inkWord" rotatedBoundingBox="18259,16498 18374,16497 18382,17251 18267,17252"/>
              </emma:interpretation>
              <emma:one-of disjunction-type="recognition" id="oneOf22">
                <emma:interpretation id="interp110" emma:lang="ko-KR" emma:confidence="0">
                  <emma:literal>i</emma:literal>
                </emma:interpretation>
                <emma:interpretation id="interp111" emma:lang="ko-KR" emma:confidence="0">
                  <emma:literal>ⅰ</emma:literal>
                </emma:interpretation>
                <emma:interpretation id="interp112" emma:lang="ko-KR" emma:confidence="0">
                  <emma:literal>“</emma:literal>
                </emma:interpretation>
                <emma:interpretation id="interp113" emma:lang="ko-KR" emma:confidence="0">
                  <emma:literal>"</emma:literal>
                </emma:interpretation>
                <emma:interpretation id="interp114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44033.0695">16952 14441 478,'0'10'166,"0"-10"-47,9 43-65,-11-21-20,4 18-7,-2-12-6,9 10-4,-3-10-6,7-8-7,0-4-14,-13-16-17,36 13-53,-24-33-96,-4-23-7,-5-19-8,3-13-9</inkml:trace>
          <inkml:trace contextRef="#ctx0" brushRef="#br1" timeOffset="44189.3003">17001 13945 285,'7'11'62,"-7"-11"-61,0 0-104,25 30-40</inkml:trace>
        </inkml:traceGroup>
        <inkml:traceGroup>
          <inkml:annotationXML>
            <emma:emma xmlns:emma="http://www.w3.org/2003/04/emma" version="1.0">
              <emma:interpretation id="{CA577B46-24AF-49B7-B45A-CBD120CF0066}" emma:medium="tactile" emma:mode="ink">
                <msink:context xmlns:msink="http://schemas.microsoft.com/ink/2010/main" type="inkWord" rotatedBoundingBox="18521,16236 19514,16226 19525,17273 18532,17283"/>
              </emma:interpretation>
              <emma:one-of disjunction-type="recognition" id="oneOf23">
                <emma:interpretation id="interp115" emma:lang="ko-KR" emma:confidence="0">
                  <emma:literal>으</emma:literal>
                </emma:interpretation>
                <emma:interpretation id="interp116" emma:lang="ko-KR" emma:confidence="0">
                  <emma:literal>“</emma:literal>
                </emma:interpretation>
                <emma:interpretation id="interp117" emma:lang="ko-KR" emma:confidence="0">
                  <emma:literal>오</emma:literal>
                </emma:interpretation>
                <emma:interpretation id="interp118" emma:lang="ko-KR" emma:confidence="0">
                  <emma:literal>다</emma:literal>
                </emma:interpretation>
                <emma:interpretation id="interp11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45001.8342">17240 14728 198,'-20'3'158,"20"-3"-36,0 0-43,0 0-11,0 0-16,0 0-13,22-3-13,-7-18-10,8-5-5,3-12-4,6-5-3,1-15-3,0-8 3,3-6-6,-6-14 1,3-1-4,-10-10-2,3 5-8,-14 2 1,5 11 3,-16 8-4,4 17 5,-5 11 1,-6 18 8,6 25 6,-34 6 10,19 38 7,-14 12-1,10 23 10,-16 3-6,20 27 6,-13-11-5,17 14-4,-3-15-4,11-2-6,3-17-2,3-7-5,13-21 2,8-14-7,9-15 2,3-13-1,10-10 0,5-25-4,4-6 2,2-13-4,1-5-6,-4-4 4,0 10-5,-10-6 5,-4 16-5,-9-1 8,-8 15-5,-23 21 7,26-16 2,-26 16 6,2 22 7,-2 7-5,-2 9 4,-3 9-3,-1-3 5,6 5-5,-1-3 2,1-3-8,7-9-3,9-16-2,8-3-5,-5-15-16,22 4-53,-13-27-101,-1-20-6,-10-21-10,-3 0-11</inkml:trace>
          <inkml:trace contextRef="#ctx0" brushRef="#br1" timeOffset="45173.7162">17787 14048 256,'0'0'9,"0"0"-10,0 0-141</inkml:trace>
        </inkml:traceGroup>
        <inkml:traceGroup>
          <inkml:annotationXML>
            <emma:emma xmlns:emma="http://www.w3.org/2003/04/emma" version="1.0">
              <emma:interpretation id="{31446C10-B9F2-4F7B-A20D-1148F384E4B2}" emma:medium="tactile" emma:mode="ink">
                <msink:context xmlns:msink="http://schemas.microsoft.com/ink/2010/main" type="inkWord" rotatedBoundingBox="19376,16146 21000,16128 21023,18314 19399,18332"/>
              </emma:interpretation>
              <emma:one-of disjunction-type="recognition" id="oneOf24">
                <emma:interpretation id="interp120" emma:lang="ko-KR" emma:confidence="0">
                  <emma:literal>통</emma:literal>
                </emma:interpretation>
                <emma:interpretation id="interp121" emma:lang="ko-KR" emma:confidence="0">
                  <emma:literal>궁</emma:literal>
                </emma:interpretation>
                <emma:interpretation id="interp122" emma:lang="ko-KR" emma:confidence="0">
                  <emma:literal>물</emma:literal>
                </emma:interpretation>
                <emma:interpretation id="interp123" emma:lang="ko-KR" emma:confidence="0">
                  <emma:literal>강</emma:literal>
                </emma:interpretation>
                <emma:interpretation id="interp124" emma:lang="ko-KR" emma:confidence="0">
                  <emma:literal>파</emma:literal>
                </emma:interpretation>
              </emma:one-of>
            </emma:emma>
          </inkml:annotationXML>
          <inkml:trace contextRef="#ctx0" brushRef="#br1" timeOffset="46408.151">18090 13830 463,'-24'0'161,"24"-9"-29,35 9-100,13-6-5,30 6-5,9-1-1,24 1-2,-5 0-6,1 0-12,-7 13-24,-26-13-44,4 7-96,-27 4-10,-25-4-14,-26-7-9</inkml:trace>
          <inkml:trace contextRef="#ctx0" brushRef="#br1" timeOffset="46095.6328">18222 14897 303,'0'0'145,"5"-26"-36,16-9-74,-4-27-10,12 2-14,4-27-5,4-7-2,4-13-12,-4-15-6,10 0 0,-13-4 4,5 8 7,-10 14 6,-5 9 12,-2 22-4,-16 15 15,2 37 4,-8 21 4,0 0 1,-34 40-5,21 29-1,-11 12-9,10 23 5,-12 3-2,18 16 1,-9-9-4,13 2-7,4-17-3,0-17-5,6-20-1,11-15-5,7-18-4,1-19-2,10-10-5,-7-10-6,15-7-7,-11-24-6,16 13-2,-19-19 0,14 14-2,-19-10 13,10 14 6,-12 4 16,-7 5 3,-15 20 16,0 0 5,20 0-1,-20 0 7,-3 49-10,-11-25-1,11 10-9,-5-5 4,8-4-10,0-25 0,13 25 0,5-25-1,5 0-1,2-13 1,7-6-1,-3-4 0,5 3-1,-5 1-5,2 1 7,-4 11-1,1 7 1,-2 12 1,0 20 2,-5 13 1,2 24 1,-6 22 2,6 19-3,-10 9-7,0 7 4,-3 7-2,-7-3-2,-3-6 0,0-17-2,-8-23 1,-7-21-1,-1-15 4,-4-25-2,0-17-1,1-12 0,2-17 2,-2-19-1,2-2-3,4 0 2,0-7-3,4-5 5,4 0-5,5 4 4,8-14-5,14 2 4,10-10 2,5 2-2,10 0 3,5 0-3,4 10 3,-1 10-3,-4 11-1,-8 3-6,-4 16-7,-16-4-15,10 26-38,-33-23-66,0 1-45,-17-7-11,0-4-2</inkml:trace>
        </inkml:traceGroup>
        <inkml:traceGroup>
          <inkml:annotationXML>
            <emma:emma xmlns:emma="http://www.w3.org/2003/04/emma" version="1.0">
              <emma:interpretation id="{90A01C21-4C11-4DB4-A6BC-CB889C047539}" emma:medium="tactile" emma:mode="ink">
                <msink:context xmlns:msink="http://schemas.microsoft.com/ink/2010/main" type="inkWord" rotatedBoundingBox="22639,15829 23106,15824 23113,16432 22645,16437">
                  <msink:destinationLink direction="with" ref="{3A4EE61C-E1D2-44F9-A782-90A7BF8F8BEC}"/>
                </msink:context>
              </emma:interpretation>
              <emma:one-of disjunction-type="recognition" id="oneOf25">
                <emma:interpretation id="interp125" emma:lang="ko-KR" emma:confidence="0">
                  <emma:literal>'</emma:literal>
                </emma:interpretation>
                <emma:interpretation id="interp126" emma:lang="ko-KR" emma:confidence="0">
                  <emma:literal>’</emma:literal>
                </emma:interpretation>
                <emma:interpretation id="interp127" emma:lang="ko-KR" emma:confidence="0">
                  <emma:literal>"</emma:literal>
                </emma:interpretation>
                <emma:interpretation id="interp128" emma:lang="ko-KR" emma:confidence="0">
                  <emma:literal>7</emma:literal>
                </emma:interpretation>
                <emma:interpretation id="interp129" emma:lang="ko-KR" emma:confidence="0">
                  <emma:literal>&gt;</emma:literal>
                </emma:interpretation>
              </emma:one-of>
            </emma:emma>
          </inkml:annotationXML>
          <inkml:trace contextRef="#ctx0" brushRef="#br1" timeOffset="47283.1772">21341 13371 263,'0'0'151,"-11"-16"0,8-7-96,17 16-12,3-15-15,24 17-1,-4-15-8,20 20 6,-5-4 1,12 8-2,-13 7 4,6 25-9,-22-6 5,-3 13-8,-23-5 4,-6 10-6,-13-5 5,-12 0-7,-13-12-1,1 4-1,-1-14-5,4 1-1,4-7-6,2-1-7,16 5-11,9-19-17,0 45-52,-6-22-83,6 3-11,0 5-14,1-1-4</inkml:trace>
        </inkml:traceGroup>
      </inkml:traceGroup>
    </inkml:traceGroup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2:47.33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6F69635-2145-429D-9CD9-72E66170848C}" emma:medium="tactile" emma:mode="ink">
          <msink:context xmlns:msink="http://schemas.microsoft.com/ink/2010/main" type="inkDrawing" rotatedBoundingBox="12145,14896 17858,14711 17908,16274 12195,16458" shapeName="Other"/>
        </emma:interpretation>
      </emma:emma>
    </inkml:annotationXML>
    <inkml:trace contextRef="#ctx0" brushRef="#br0">4864 293 196,'3'15'140,"-14"-16"-9,11 1-87,0 0-29,-9-15-7,9 15-6,-6-21-1,6 21 2,-17-15 2,17 15 1,-28-14 1,28 14 0,-38-14 3,21 8-1,-11-4 2,7 4-1,-8-4 1,3 6 1,-8-10 2,5 5-2,-7-5 1,3 8-2,-6-1 0,4 1-2,-7 5-3,3-4 0,-1 3-2,0 0-1,-3 2 1,1 0 0,-1-6 1,2 6 1,-4-3-1,6 3 0,-6-5-1,-1-1 1,2 5-3,-3-6 1,0 1-3,-5-1 3,0 1-4,-2 1 5,-1 0-6,1 3 1,-3 2 0,-4 0-1,2 0 0,0 0-1,-1 3-1,-2 6-2,1 4 3,-2-7-2,3 2 3,-3 3-2,0-2 3,-3 0-2,3-2 4,-4 0-1,-2-1 0,4 2 1,-1-2-2,2 3 1,3-4 0,-7-3 2,4 0 0,-1 3 1,1-5-1,1 1 1,-5-1-1,8 0 1,-7 0-2,4 0 0,2 0-1,-1 0 0,1-1 1,2-6-1,3 7 0,-7-2 0,6-2 0,-7 4-1,1 0 0,0 0 0,-2 6-1,-4 1 0,2 0 1,1-2-1,-3 3 0,1 1 0,1-2 1,-2 4 1,4-1 0,4 1 1,2 0-1,9 3 1,1 1-1,1 2 1,10 1-1,2-3 1,4-1-3,3 1 3,3 6-2,3 1 0,1 0 0,4-1 1,7 9-2,-3 3 1,7 1-2,1 7 2,6 2-2,0 2 2,0 2-2,7 5 1,7-1 1,1-7 0,4 6 0,2-3-3,2-3 3,3-5-4,2 3 5,3 0-4,4-5 2,2-2 0,9-5 2,-2 6 2,6-7 1,3-3 1,6-1 1,3 2 0,4-5-1,8-1 1,4-5-4,1 2 1,5-7-2,5 1-1,5-3 0,-2-2-1,8 2 1,-1 4 0,4-7 0,3 8 1,0 0 0,0 0 1,1-5-1,4 3 1,-2-10 0,3 4 0,6-6 1,2-6-1,-5-2 1,1-3 0,-1-2 2,2 6-1,-5-5 1,-2 5-1,-2-1 1,-2 3-1,-3-4 2,7 0 0,-6 4 0,-1-2-2,0-7 1,1 2 0,-8-5 1,2 4 0,-8-5 0,2 6-2,-1-9 2,3 6-2,-5-1 0,1 2-1,-2-5 0,-2 5 0,-4-1-1,0 0-1,-10-3 1,-2-1-1,-5-1 1,-7 2-2,-3-2 1,-4-8 1,-5 4 0,-4-4 0,-10-1-4,-5-6 6,-2 2-5,-8-6 6,-3-2-5,-7-4 3,1-11-2,-8 6 2,0-7 0,0 3-1,-1 0 1,-15 0-4,-2 11 2,-7 0-3,-7 8 1,-5-2 0,-6 1 3,-6 7-1,-6 1 3,-3 0 0,-10-2 3,4 10-1,-7-4 1,2 8-2,-2-2-1,1 3-4,2 1-4,1 0-5,10 14-23,-15-22-46,1-107-89,5 129-7,-1-1-8,10-3-3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2:49.17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D0049FC-3111-4B1F-8FDD-C5E7C47DEEDC}" emma:medium="tactile" emma:mode="ink">
          <msink:context xmlns:msink="http://schemas.microsoft.com/ink/2010/main" type="writingRegion" rotatedBoundingBox="21151,12469 26071,11428 26598,13919 21678,14960"/>
        </emma:interpretation>
      </emma:emma>
    </inkml:annotationXML>
    <inkml:traceGroup>
      <inkml:annotationXML>
        <emma:emma xmlns:emma="http://www.w3.org/2003/04/emma" version="1.0">
          <emma:interpretation id="{1C7B2867-CFED-42BC-8EF7-7071E57B5ED0}" emma:medium="tactile" emma:mode="ink">
            <msink:context xmlns:msink="http://schemas.microsoft.com/ink/2010/main" type="paragraph" rotatedBoundingBox="21151,12469 26071,11428 26598,13919 21678,149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B84452-8B2F-4DD5-BC26-9ECBC0462364}" emma:medium="tactile" emma:mode="ink">
              <msink:context xmlns:msink="http://schemas.microsoft.com/ink/2010/main" type="line" rotatedBoundingBox="21151,12469 26071,11428 26598,13919 21678,14960"/>
            </emma:interpretation>
          </emma:emma>
        </inkml:annotationXML>
        <inkml:traceGroup>
          <inkml:annotationXML>
            <emma:emma xmlns:emma="http://www.w3.org/2003/04/emma" version="1.0">
              <emma:interpretation id="{16E9BE2B-C815-4F29-BAB6-C1FEAF764240}" emma:medium="tactile" emma:mode="ink">
                <msink:context xmlns:msink="http://schemas.microsoft.com/ink/2010/main" type="inkWord" rotatedBoundingBox="21765,12956 22625,13754 22127,14290 21267,13492"/>
              </emma:interpretation>
              <emma:one-of disjunction-type="recognition" id="oneOf0">
                <emma:interpretation id="interp0" emma:lang="ko-KR" emma:confidence="0">
                  <emma:literal>7</emma:literal>
                </emma:interpretation>
                <emma:interpretation id="interp1" emma:lang="ko-KR" emma:confidence="0">
                  <emma:literal>&gt;</emma:literal>
                </emma:interpretation>
                <emma:interpretation id="interp2" emma:lang="ko-KR" emma:confidence="0">
                  <emma:literal>ㄱ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-11 36 306,'1'15'142,"-1"-15"-9,0 0-116,0 0-13,42-6-1,-7 4 1,7-5 4,8 0 3,1-1 3,12 5 0,-2-7 2,10 10 2,-7-7-4,7 7-3,-5 0-4,0 7-3,-8-1-2,-6 1-1,-4 3-1,-8 2-2,-11 3 2,-6-2 3,-23-13-1,24 33 3,-21-11 0,-1 10 4,-2-2-1,-3 19 0,-12 2 1,2 13-3,-8 1 3,1 14-5,-3-1 0,1-2-6,2 2-7,-3-21-11,17 8-26,-15-30-32,21-14-73,1-3-17,-1-18-11</inkml:trace>
        </inkml:traceGroup>
        <inkml:traceGroup>
          <inkml:annotationXML>
            <emma:emma xmlns:emma="http://www.w3.org/2003/04/emma" version="1.0">
              <emma:interpretation id="{D339BD19-7EAC-4E3D-834E-F630799A8BF6}" emma:medium="tactile" emma:mode="ink">
                <msink:context xmlns:msink="http://schemas.microsoft.com/ink/2010/main" type="inkWord" rotatedBoundingBox="23612,12716 24138,13372 23375,13985 22848,13329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三</emma:literal>
                </emma:interpretation>
              </emma:one-of>
            </emma:emma>
          </inkml:annotationXML>
          <inkml:trace contextRef="#ctx0" brushRef="#br0" timeOffset="515.6523">1726-230 358,'0'0'159,"0"0"-9,-9 11-90,9-11-54,0 0-3,14-12 0,2 5 2,4-6 5,13 6 4,-6-8 2,18 7 1,-1-12-1,18 11-1,-4-11-4,9 6-8,3-1-6,-6 0-10,7 8-14,-24-14-32,11 21-66,-27-7-49,-31 7-7,0 0-2</inkml:trace>
          <inkml:trace contextRef="#ctx0" brushRef="#br0" timeOffset="812.5327">1859 426 500,'40'9'147,"-10"-21"-2,3-20-145,12-7-16,15 4-4,-7-8 6,15 3 5,-5 1 7,0 9 12,4 10 1,-11 4 3,-1 6-7,-6 6-9,-14-3-28,7 7-61,-19 7-66,-23-7-10,0 0-13</inkml:trace>
        </inkml:traceGroup>
        <inkml:traceGroup>
          <inkml:annotationXML>
            <emma:emma xmlns:emma="http://www.w3.org/2003/04/emma" version="1.0">
              <emma:interpretation id="{0693EC73-668B-4259-93D4-BE18E7C34D2A}" emma:medium="tactile" emma:mode="ink">
                <msink:context xmlns:msink="http://schemas.microsoft.com/ink/2010/main" type="inkWord" rotatedBoundingBox="24695,13564 24714,12653 25383,12667 25364,13578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390.6944">3434-567 363,'0'0'145,"0"21"-45,0 9-77,-18 8-5,2 17-2,-10 9-1,12 22 4,-4-7 2,18 15 5,0-15-4,24 6 3,9-27-4,25-1 1,6-35-5,18-21-1,-2-20 0,6-24-4,-13-33 2,-2-3-4,-21-21 5,-11-4-1,-27-1-4,-12 13 0,-28 6-2,-16 21-1,-19 15-7,-12 21-2,-2 22-14,-9 0-14,23 27-29,-21-12-68,30-88-52,13 108-15,16 3-5</inkml:trace>
        </inkml:traceGroup>
        <inkml:traceGroup>
          <inkml:annotationXML>
            <emma:emma xmlns:emma="http://www.w3.org/2003/04/emma" version="1.0">
              <emma:interpretation id="{41BA8F83-0DF6-4136-906E-142F35DFFF7A}" emma:medium="tactile" emma:mode="ink">
                <msink:context xmlns:msink="http://schemas.microsoft.com/ink/2010/main" type="inkWord" rotatedBoundingBox="26136,11422 26449,13961 26338,13975 26024,11435"/>
              </emma:interpretation>
              <emma:one-of disjunction-type="recognition" id="oneOf3">
                <emma:interpretation id="interp15" emma:lang="ko-KR" emma:confidence="0">
                  <emma:literal>!</emma:literal>
                </emma:interpretation>
                <emma:interpretation id="interp16" emma:lang="ko-KR" emma:confidence="0">
                  <emma:literal>?</emma:literal>
                </emma:interpretation>
                <emma:interpretation id="interp17" emma:lang="ko-KR" emma:confidence="0">
                  <emma:literal>1</emma:literal>
                </emma:interpretation>
                <emma:interpretation id="interp18" emma:lang="ko-KR" emma:confidence="0">
                  <emma:literal>l</emma:literal>
                </emma:interpretation>
                <emma:interpretation id="interp1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328.367">4715-1913 186,'-20'-22'150,"20"22"-8,0 0-77,0 0-24,0 0-9,0 0-14,0 0-4,0 0 0,11 36 0,-6 7 1,7 22-5,-7 15 1,5 20-7,0 16-2,2 13 1,-3 6 2,5 4 3,-2-13 1,5-6-1,-5-14 2,8-12-2,-6-17 1,3-10-8,0-17-4,-6-12-14,7-4-8,-18-34-12,28 36-25,-28-36-44,0 0-60,23 0-2,-23 0-1</inkml:trace>
          <inkml:trace contextRef="#ctx0" brushRef="#br0" timeOffset="5625.2335">4976 608 509,'0'0'153,"0"0"-5,2-9-152,4-11-8,-6-10-9,0 30-32,11-35-74,-1 9-42,7-2 2,-11-9-9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35.05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26193AD-C532-434C-A43E-4A81C63F8E7E}" emma:medium="tactile" emma:mode="ink">
          <msink:context xmlns:msink="http://schemas.microsoft.com/ink/2010/main" type="writingRegion" rotatedBoundingBox="11902,4566 11512,6931 11011,6848 11402,4484"/>
        </emma:interpretation>
      </emma:emma>
    </inkml:annotationXML>
    <inkml:traceGroup>
      <inkml:annotationXML>
        <emma:emma xmlns:emma="http://www.w3.org/2003/04/emma" version="1.0">
          <emma:interpretation id="{49717C1D-863C-4B8C-B875-D5376E88E658}" emma:medium="tactile" emma:mode="ink">
            <msink:context xmlns:msink="http://schemas.microsoft.com/ink/2010/main" type="paragraph" rotatedBoundingBox="11902,4566 11512,6931 11011,6848 11402,4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A2118C-B21B-42F7-B39C-3F0CB26C2144}" emma:medium="tactile" emma:mode="ink">
              <msink:context xmlns:msink="http://schemas.microsoft.com/ink/2010/main" type="line" rotatedBoundingBox="11902,4566 11512,6931 11011,6848 11402,4484"/>
            </emma:interpretation>
          </emma:emma>
        </inkml:annotationXML>
        <inkml:traceGroup>
          <inkml:annotationXML>
            <emma:emma xmlns:emma="http://www.w3.org/2003/04/emma" version="1.0">
              <emma:interpretation id="{399C37F9-4196-4110-B6A8-680BA393F24D}" emma:medium="tactile" emma:mode="ink">
                <msink:context xmlns:msink="http://schemas.microsoft.com/ink/2010/main" type="inkWord" rotatedBoundingBox="11902,4566 11632,6201 11132,6118 11402,4484"/>
              </emma:interpretation>
              <emma:one-of disjunction-type="recognition" id="oneOf0">
                <emma:interpretation id="interp0" emma:lang="ko-KR" emma:confidence="0">
                  <emma:literal>이</emma:literal>
                </emma:interpretation>
                <emma:interpretation id="interp1" emma:lang="ko-KR" emma:confidence="0">
                  <emma:literal>기</emma:literal>
                </emma:interpretation>
                <emma:interpretation id="interp2" emma:lang="ko-KR" emma:confidence="0">
                  <emma:literal>∞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7486 1905 38,'-13'-15'47,"10"5"4,21 3-28,-18 7 2,-4-12 0,4 12-2,-6-10 1,6 10 0,0 0-2,-5-9-2,5 9-4,0 0-3,7-10-2,5 7-3,9-3-4,4-1-3,9 2-2,-1 0 1,12 5 0,-2 0-1,2 4 1,-2 5-1,-7 4 0,-5 3-1,-7 2 1,-6 2-1,-10-1 4,-8 3-1,-7-3 2,-12 3 0,-4-5 1,-5 3 3,1-5-2,-5-2 0,4-1-1,8-3 0,5-5-2,15-4 0,-10 6 0,16-4-1,9-1-1,8 1 0,6 1 0,4 5 0,-2 4-1,1 5 1,-3 6 1,-9 4 1,-8 3 1,-9 6 2,-7 0 1,-14 0 1,-5-2 1,-5-4 1,-6-4-2,0-1-3,-1-8-5,4 1-9,4-6-17,5-5-18,9 6-27,1-6-4,12-7-6,-7 11-2</inkml:trace>
          <inkml:trace contextRef="#ctx0" brushRef="#br0" timeOffset="809.0463">7296 3110 12,'-14'0'58,"14"0"2,-9 0-3,9 0-3,0 0-30,-4-9-6,4 9-3,0 0-3,9-3 0,2 1 1,2-1-1,5-1 1,2-1 1,5 1-2,-4 1-6,5 1-3,-3 2-2,0 1-2,-1 3 1,-7 6 0,-5 2 2,-6 4 2,-4 0 2,-4 7 0,-8-1 2,-8 1 0,-6 3 1,-2 3-2,-1-2-1,1-4-1,4 2-1,1-6-2,5 0 1,3-6 0,7 1 2,8-14 1,0 14-1,9-11 1,6-3-1,6 0 1,3-3 0,7-3-2,-1-3-4,6 2 0,0-2 0,-3 3 0,-1 2 0,-4 0 0,-2 1 0,-5 3 0,0 0-3,-7 0-11,-3 0-12,-3 1-20,1 4-33,-9-5-1,5 11-6,-5-11-2,0 13 5</inkml:trace>
        </inkml:traceGroup>
        <inkml:traceGroup>
          <inkml:annotationXML>
            <emma:emma xmlns:emma="http://www.w3.org/2003/04/emma" version="1.0">
              <emma:interpretation id="{53BC4B2C-47AA-4AB1-AC62-3FC63E739EA2}" emma:medium="tactile" emma:mode="ink">
                <msink:context xmlns:msink="http://schemas.microsoft.com/ink/2010/main" type="inkWord" rotatedBoundingBox="11511,6556 11450,6921 11172,6875 11232,6511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°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1285.0735">7455 3818 37,'-17'11'80,"-1"8"1,-1 3 0,2 3-5,3 8-27,-1 3-11,8 8-14,2 0-8,4 1-5,5-12-5,8-3-2,11-14-2,1-8-1,9-12 1,-1-13-1,-1-13 1,-2-5-2,-8-8 0,-6-1 0,-9 1 0,-8 3 0,-10 9 0,-10 8 0,-3 9 0,-6 5 0,-3 13-3,-1 9-11,4 4-12,3 8-19,-31-1-34,71 0-1,-20-9-4,8-2-3,0-13 4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2:48.59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07A53BA-FB45-418C-B29A-122C3B5DD879}" emma:medium="tactile" emma:mode="ink">
          <msink:context xmlns:msink="http://schemas.microsoft.com/ink/2010/main" type="inkDrawing" rotatedBoundingBox="18188,15147 22333,13556 22355,13612 18210,15204" shapeName="Other"/>
        </emma:interpretation>
      </emma:emma>
    </inkml:annotationXML>
    <inkml:trace contextRef="#ctx0" brushRef="#br0">100 1588 6,'-33'-1'114,"33"1"-44,-25 0-10,25 0 3,-18-5-3,18 5-2,0 0-7,-25-12-7,25 12-11,0 0-4,0 0-9,0 0-6,0 0-3,20-8 1,1 5 0,6-11 3,14 3 0,2-13 3,20 5 1,4-13 2,30 3 1,7-17-4,25 3-1,13-13-5,20-1 3,12-7-5,16-6 2,8-3-5,8-6-1,1-3-1,4 5-1,-5-8 4,-2 6-6,-7-2 2,-10 4-2,-8 2-2,-10 10 2,-12 0-2,-11 11 2,-18 8-3,-12 3 4,-21 10-4,-14 9 2,-18 5 0,-11 9-1,-20 2 0,-7 1-1,-25 7-2,18-4-3,-18 4-4,0 0-4,0 0-8,0 0-7,0 0-16,-18-4-27,18 4-44,0 0-54,-25 0-4,25 0-5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35.10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56B8874-B9FC-4EDA-99D9-04752647B00E}" emma:medium="tactile" emma:mode="ink">
          <msink:context xmlns:msink="http://schemas.microsoft.com/ink/2010/main" type="writingRegion" rotatedBoundingBox="26074,9520 26232,9520 26232,9986 26074,9986">
            <msink:destinationLink direction="with" ref="{4CF7796D-7307-45FA-94F0-C2C19742F910}"/>
          </msink:context>
        </emma:interpretation>
      </emma:emma>
    </inkml:annotationXML>
    <inkml:traceGroup>
      <inkml:annotationXML>
        <emma:emma xmlns:emma="http://www.w3.org/2003/04/emma" version="1.0">
          <emma:interpretation id="{13274BAD-DF17-417A-B29F-2AD38E4BCC5E}" emma:medium="tactile" emma:mode="ink">
            <msink:context xmlns:msink="http://schemas.microsoft.com/ink/2010/main" type="paragraph" rotatedBoundingBox="26074,9520 26232,9520 26232,9986 26074,99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CD1FEA-61CD-4757-B7C1-5B9BDE541651}" emma:medium="tactile" emma:mode="ink">
              <msink:context xmlns:msink="http://schemas.microsoft.com/ink/2010/main" type="line" rotatedBoundingBox="26074,9520 26232,9520 26232,9986 26074,9986"/>
            </emma:interpretation>
          </emma:emma>
        </inkml:annotationXML>
        <inkml:traceGroup>
          <inkml:annotationXML>
            <emma:emma xmlns:emma="http://www.w3.org/2003/04/emma" version="1.0">
              <emma:interpretation id="{32C75A68-1668-41B2-AA0A-CA9ACE8A8E83}" emma:medium="tactile" emma:mode="ink">
                <msink:context xmlns:msink="http://schemas.microsoft.com/ink/2010/main" type="inkWord" rotatedBoundingBox="26074,9520 26232,9520 26232,9986 26074,9986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}</emma:literal>
                </emma:interpretation>
              </emma:one-of>
            </emma:emma>
          </inkml:annotationXML>
          <inkml:trace contextRef="#ctx0" brushRef="#br0">24761 6967 223,'33'33'157,"-33"-10"5,6 8-67,6 26-40,-17-13-5,8 20-17,-3-14-2,7 0-12,-6-13 1,11-3-16,2-11-13,-14-23-20,36 20-43,-36-20-79,13-15-20,4-13-12,-8-15-2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49.5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CBD1A32-8AE8-476D-8605-E15EA87A4B65}" emma:medium="tactile" emma:mode="ink">
          <msink:context xmlns:msink="http://schemas.microsoft.com/ink/2010/main" type="inkDrawing" rotatedBoundingBox="4369,14595 4680,14001 5082,14211 4771,14805" hotPoints="5032,14390 4742,14680 4452,14390 4742,14100" semanticType="enclosure" shapeName="Circle">
            <msink:destinationLink direction="with" ref="{3A4EE61C-E1D2-44F9-A782-90A7BF8F8BEC}"/>
          </msink:context>
        </emma:interpretation>
      </emma:emma>
    </inkml:annotationXML>
    <inkml:trace contextRef="#ctx0" brushRef="#br0">3384 11668 114,'19'-8'110,"-19"8"-37,9-29-6,-9 29-13,0-16-7,0 16-7,0 0-2,-9-4-3,-17 3 1,16 9-1,-25 5-3,15 16 0,-17 7-6,11 14 2,-11 0-5,16 14 1,-7-7-9,14 3 0,8-4-7,12-12 0,22-16-4,15-14 1,15-14 0,10-7-2,4-20 1,2-17-1,-7-7 2,-5-6-3,-24-6 4,-10 1-2,-22 0 2,-6 5-1,-25 4 2,-10 13-3,-11 7 1,-5 8-4,-7 16-5,4 0-9,11 13-17,-6 1-27,37 24-53,-10-6-55,21 6-15,8-3-10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29:58.9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8191939-DED7-4FBE-83D0-0F14E9D53525}" emma:medium="tactile" emma:mode="ink">
          <msink:context xmlns:msink="http://schemas.microsoft.com/ink/2010/main" type="inkDrawing" rotatedBoundingBox="4452,15844 4778,15387 5147,15649 4821,16107" hotPoints="5109,15750 4855,16005 4600,15750 4855,15496" semanticType="enclosure" shapeName="Circle"/>
        </emma:interpretation>
      </emma:emma>
    </inkml:annotationXML>
    <inkml:trace contextRef="#ctx0" brushRef="#br0">3594 13064 49,'0'0'123,"13"-21"-22,-13 21-24,0-22-13,0 22-6,-9-21-8,9 21-6,-24-7-8,24 7-3,-38 5-3,15 18-3,-15-11-2,6 24-4,-15-6-4,14 14 4,-7-5-4,15 12 3,-4-11-1,23 10-6,6-14 1,12-7-6,19-7-3,17-9 0,5-13 0,7 0-2,5-27-3,1-3 4,-8-13-4,-11 1 5,-14-9 2,-12 6-3,-15-1 3,-6 3-4,-15 0 4,-13 8-4,-10 6 1,-2 0-2,-9 8-2,1-1-6,11 17-6,-5-9-15,42 14-31,-50 5-63,50-5-45,0 29-14,22-11-8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0:00.4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8133691-9143-49FD-B47C-8E429A3ABA96}" emma:medium="tactile" emma:mode="ink">
          <msink:context xmlns:msink="http://schemas.microsoft.com/ink/2010/main" type="inkDrawing" rotatedBoundingBox="7710,15667 8163,15209 8480,15522 8026,15980" hotPoints="8128,15294 8562,15591 7787,15847" semanticType="enclosure" shapeName="Triangle">
            <msink:destinationLink direction="with" ref="{B8140968-2925-4BFE-9AAF-73AC930ADB79}"/>
          </msink:context>
        </emma:interpretation>
      </emma:emma>
    </inkml:annotationXML>
    <inkml:trace contextRef="#ctx0" brushRef="#br0">6777 12912 91,'0'0'94,"0"0"-1,0-23-10,0 23-13,0 0-7,-12 0-6,-14 2-10,15 28-4,-29-12-5,19 25-3,-21-11-5,15 23 0,-9-17-8,19 12-1,-4-14-5,21-1-1,9-14-6,31-8-1,5-13-2,18 0-2,7-20 1,8-3-1,-2-11 1,-10-1-1,-11-3 4,-12-5-3,-17 0 3,-17-1-2,-9 1 2,-20 2-1,-11 2 0,-5 1-3,-6 5 0,-5 8-4,2 10-3,4 4-7,7 11-13,-3 0-20,37 29-35,-21-21-62,21 16-34,15 1-13,19-2-4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0:01.0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E597E7D-E99D-4D4F-A8B8-F8DA198CB4BB}" emma:medium="tactile" emma:mode="ink">
          <msink:context xmlns:msink="http://schemas.microsoft.com/ink/2010/main" type="inkDrawing" rotatedBoundingBox="9390,15800 9611,15300 10020,15481 9799,15980" hotPoints="9987,15641 9739,15889 9491,15641 9739,15393" semanticType="enclosure" shapeName="Circle">
            <msink:destinationLink direction="with" ref="{B8140968-2925-4BFE-9AAF-73AC930ADB79}"/>
          </msink:context>
        </emma:interpretation>
      </emma:emma>
    </inkml:annotationXML>
    <inkml:trace contextRef="#ctx0" brushRef="#br0">8490 12964 218,'-34'-9'155,"34"9"-32,-29 0-42,-6 0-20,16 24-16,-19-7-11,16 20-6,-18-6-6,17 17-3,-4-10-6,7 11 0,6-15-6,14 4 3,5-17-2,19-4 2,16-16-1,9-1 0,8-10 2,6-10-1,-5-12 4,-1-4-3,-14-11 3,-5 1-5,-22-4 2,-16 2-3,-13-4 0,-16 6-3,-14 6-3,-6 3-6,-1 8-5,-6 6-11,21 23-19,-20-14-31,41 30-58,-8-6-45,22-10-12,-6 40-9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0:28.94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8140968-2925-4BFE-9AAF-73AC930ADB79}" emma:medium="tactile" emma:mode="ink">
          <msink:context xmlns:msink="http://schemas.microsoft.com/ink/2010/main" type="inkDrawing" rotatedBoundingBox="7435,16327 10383,16228 10420,17316 7472,17416" semanticType="underline" shapeName="Other">
            <msink:sourceLink direction="with" ref="{08133691-9143-49FD-B47C-8E429A3ABA96}"/>
            <msink:sourceLink direction="with" ref="{6E597E7D-E99D-4D4F-A8B8-F8DA198CB4BB}"/>
          </msink:context>
        </emma:interpretation>
      </emma:emma>
    </inkml:annotationXML>
    <inkml:trace contextRef="#ctx0" brushRef="#br0">6489 14213 30,'-6'-18'101,"6"18"-52,0-18-1,0 18-11,-2-27-3,2 27-5,-11-27-1,11 27-5,-17-24-1,17 24-8,-20-15-1,20 15-4,-26-7-1,26 7 0,-30 3 3,8 8 5,4 11 8,-13-1 3,10 20 8,-15-7 4,16 28-4,-15-10 2,21 25-7,-7-13-3,19 11-10,-4-9 0,8 2-10,16-16-2,11-14 0,13-13-1,8-17 0,7-8 0,6-22-3,3-7-2,1-14-3,-1-5 1,-9-4-5,-1 3-4,-14-2 3,1 3-5,-10 5 7,-6 12-3,-10-2 9,2 11-8,-19 22 8,9-18 0,-9 18 2,0 16 4,-6 11-5,3 5 8,-4 11-4,3 4 6,4 6-5,3 1 7,12 3-6,1-11 0,11-1 0,-4-12-2,9-5 2,-2-20-3,3-8 1,-11-7 0,1-19-1,-8-10-1,-4-9-2,-3-1 0,-8-3-3,-5-2-5,-9 5 5,-1 3-7,0 3 7,-1 8-5,2 0 4,8 7-7,-1 0 5,7 7 1,1-5-2,-1 23 1,34-29 0,-10 20 2,3 8 2,2 1 3,4 7 4,1 16 2,-2 11 5,1 3 6,-4 21-1,-8-5 4,5 12-6,-9-8 3,2 6-5,-10-13 2,3-7-8,-4-11-2,-2-12-1,-6-20-2,0 0-3,25-16-6,-15-20-6,12-7-4,-8-15-1,9 3-4,-3-6 3,9 5-3,-6 1 8,9 9 5,-3 10 12,-1 7 4,1 22 8,-8 2 4,9 17 4,-18 10 4,8 26-5,-17-5 1,8 16-7,-11-5 0,3 6-7,-3-12-3,0-7-16,6-3-23,-6-38-52,0 0-76,0 0-19,26-7-12,-17-24-11</inkml:trace>
    <inkml:trace contextRef="#ctx0" brushRef="#br0" timeOffset="781.2878">8521 14466 131,'0'0'127,"0"0"-52,0-16-18,0 16-13,-2-25-10,2 25-4,-18-29-6,18 29 6,-25-32-8,25 32 4,-48-21-5,29 21 9,-24 0-4,13 15 4,-20 7 2,10 21-8,-11-2 6,17 18-8,-7-9 1,16 11-10,4-11 0,15-3-6,6-12-3,14-13 0,13-14-2,10-8 1,8-22-1,7-11-3,6-12 1,-3-12-4,2-10-5,-6-12 1,-1 4-3,-10-14 0,-3 5-2,-11-11 3,-4 8 0,-8-1 2,-5 11 6,-5 2-3,-4 20 5,0 5 0,0 21 4,0 29 2,0 0 2,-20 30 4,8 27 1,11 28 4,-7 4-5,8 20 3,0-2-1,8 7-3,1-14-2,9-8-6,2-23-5,-5-14-13,13-5-16,-28-50-36,43 42-69,-21-42-35,-2 0-16,-5-18-6</inkml:trace>
    <inkml:trace contextRef="#ctx0" brushRef="#br0" timeOffset="1171.9271">8941 13903 312,'-20'0'114,"20"0"-79,9 29-104,-9-29-55,22 41-16</inkml:trace>
    <inkml:trace contextRef="#ctx0" brushRef="#br0" timeOffset="1015.669">8979 14429 231,'0'0'171,"0"21"-10,0 16-65,-15-17-30,17 20-18,-2-10-15,4 9-11,2-10-10,8-1-10,8-5-20,-22-23-31,38 17-68,-13-17-44,-15-17-17,9-12-4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25.9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6E08C85-D7BB-4507-A949-415AFD860CA0}" emma:medium="tactile" emma:mode="ink">
          <msink:context xmlns:msink="http://schemas.microsoft.com/ink/2010/main" type="writingRegion" rotatedBoundingBox="1280,2066 7859,2195 7838,3239 1260,3111"/>
        </emma:interpretation>
      </emma:emma>
    </inkml:annotationXML>
    <inkml:traceGroup>
      <inkml:annotationXML>
        <emma:emma xmlns:emma="http://www.w3.org/2003/04/emma" version="1.0">
          <emma:interpretation id="{F4EDC384-AE3A-471E-A11C-27EC8DACA6D2}" emma:medium="tactile" emma:mode="ink">
            <msink:context xmlns:msink="http://schemas.microsoft.com/ink/2010/main" type="paragraph" rotatedBoundingBox="1280,2066 7859,2195 7838,3239 1260,31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686699-E95B-4EFE-8B53-164E3DA0F087}" emma:medium="tactile" emma:mode="ink">
              <msink:context xmlns:msink="http://schemas.microsoft.com/ink/2010/main" type="line" rotatedBoundingBox="1280,2066 7859,2195 7838,3239 1260,3111"/>
            </emma:interpretation>
          </emma:emma>
        </inkml:annotationXML>
        <inkml:traceGroup>
          <inkml:annotationXML>
            <emma:emma xmlns:emma="http://www.w3.org/2003/04/emma" version="1.0">
              <emma:interpretation id="{88ED624E-E24D-43A8-A905-47DC0DED0EC3}" emma:medium="tactile" emma:mode="ink">
                <msink:context xmlns:msink="http://schemas.microsoft.com/ink/2010/main" type="inkWord" rotatedBoundingBox="1276,2295 2176,2312 2161,3041 1262,3023"/>
              </emma:interpretation>
              <emma:one-of disjunction-type="recognition" id="oneOf0">
                <emma:interpretation id="interp0" emma:lang="ko-KR" emma:confidence="0">
                  <emma:literal>W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N</emma:literal>
                </emma:interpretation>
                <emma:interpretation id="interp3" emma:lang="ko-KR" emma:confidence="0">
                  <emma:literal>ⅳ</emma:literal>
                </emma:interpretation>
                <emma:interpretation id="interp4" emma:lang="ko-KR" emma:confidence="0">
                  <emma:literal>나</emma:literal>
                </emma:interpretation>
              </emma:one-of>
            </emma:emma>
          </inkml:annotationXML>
          <inkml:trace contextRef="#ctx0" brushRef="#br0">107 76 95,'0'0'123,"-12"-24"-17,12 24-46,-23-25-5,7 10-8,16 15-6,-23-12-5,23 12-1,-18 7-2,15 23-2,-8-3-7,11 23-2,0 5-4,0 13-7,0-1 2,14 7-7,-5-7 2,6-1-4,2-13 2,-1-1-4,-3-19 3,9-7 4,-22-26-3,37 17 3,-37-17-1,35-19-1,-23-12 1,8-8-2,-4-7-8,4 0 5,-5-2-6,-1-1 3,4 7-5,-6 0 6,2 14-7,0 6 4,-14 22 0,23-9-2,-9 18 6,0 20-7,-1 10 7,6 13-5,1 7 5,1 3-4,5-1 6,5-1-3,1-16 2,4-10 5,-1-18-1,3-16 3,-2-6 0,2-22 0,-6-24-4,5 1 3,-14-20-5,2-1 2,-7-4-6,-1 5 3,-8 1-5,-1 7 4,-8 10-1,0 12-3,-3 11-2,-5 7-5,8 23-5,-25-17-7,25 17-15,-24 0-28,24 20-52,0 3-44,0-23-17,3 38-4</inkml:trace>
        </inkml:traceGroup>
        <inkml:traceGroup>
          <inkml:annotationXML>
            <emma:emma xmlns:emma="http://www.w3.org/2003/04/emma" version="1.0">
              <emma:interpretation id="{2C741C38-E654-4984-B786-CD8999C672B2}" emma:medium="tactile" emma:mode="ink">
                <msink:context xmlns:msink="http://schemas.microsoft.com/ink/2010/main" type="inkWord" rotatedBoundingBox="2473,2090 3030,2101 3009,3145 2452,3134"/>
              </emma:interpretation>
              <emma:one-of disjunction-type="recognition" id="oneOf1">
                <emma:interpretation id="interp5" emma:lang="ko-KR" emma:confidence="0">
                  <emma:literal>h</emma:literal>
                </emma:interpretation>
                <emma:interpretation id="interp6" emma:lang="ko-KR" emma:confidence="0">
                  <emma:literal>“</emma:literal>
                </emma:interpretation>
                <emma:interpretation id="interp7" emma:lang="ko-KR" emma:confidence="0">
                  <emma:literal>"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515.6573">1241-209 109,'-14'44'142,"14"35"-1,-8 8-68,-10 5-18,18 20-8,-12-12-5,12 16-6,0-26-2,6 5-8,-6-26-1,14 1-10,-8-28-2,6-11 0,-12-31-4,17 18-5,-17-18-6,25-34-5,-9-5 2,-6-8-5,10-8 3,-7-7-2,12-2-3,-4 6 9,4 2-1,3 12 9,-1 5-6,2 13 7,-1 9-7,4 12 6,-7 6 8,2 28-6,-8 3 11,5 16-7,-10-2 5,5 14-3,-10-9 6,0 8-6,-6-16-3,6 0-2,-4-9-9,-5-11-6,9 4-13,-9-27-19,0 0-32,0 0-38,0 0-58,22-27-10,-21 4-6</inkml:trace>
        </inkml:traceGroup>
        <inkml:traceGroup>
          <inkml:annotationXML>
            <emma:emma xmlns:emma="http://www.w3.org/2003/04/emma" version="1.0">
              <emma:interpretation id="{72D0E3BF-1010-45D4-B5AD-97C14D722A04}" emma:medium="tactile" emma:mode="ink">
                <msink:context xmlns:msink="http://schemas.microsoft.com/ink/2010/main" type="inkWord" rotatedBoundingBox="3129,2461 3670,2471 3657,3145 3115,3134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오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968.7977">1847 574 172,'3'26'138,"-3"-26"-8,0 0-85,22 11-13,-22-11-2,41 10-9,-18-10-1,11 0-2,-5-10 0,11-1-1,-3-12-4,4-4-3,-1-6-5,5-6-4,-9 0-7,-5-10 4,0 4-7,-14-2 8,-8 4-2,-9 10 6,-11 1 0,-10 21 14,-21 1 5,10 21 5,-26 7 1,18 27 0,-17-6 3,22 20-9,-10-4 2,22 9-11,3-4-1,19-2-7,1-7 3,15-1-6,13-9-3,4-11 0,12 7-6,-1-22-5,11 12-15,-15-27-23,25 14-50,-23-14-65,-2-13-12,5-6-10</inkml:trace>
        </inkml:traceGroup>
        <inkml:traceGroup>
          <inkml:annotationXML>
            <emma:emma xmlns:emma="http://www.w3.org/2003/04/emma" version="1.0">
              <emma:interpretation id="{3F0247CF-3391-4132-9263-3889B9B799BB}" emma:medium="tactile" emma:mode="ink">
                <msink:context xmlns:msink="http://schemas.microsoft.com/ink/2010/main" type="inkWord" rotatedBoundingBox="3876,2362 4473,2373 4460,3084 3862,3072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w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M</emma:literal>
                </emma:interpretation>
                <emma:interpretation id="interp1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515.6951">2653 347 273,'4'44'150,"-7"4"-39,-10-5-53,13 18-7,-16-11-15,13 7-7,-9-15-7,7-2-2,-4-15-7,9-25-2,-5 16-6,5-16-6,0-18-7,0-15-7,0-3 3,0-14-1,10 3 0,-6-7 0,9 10 3,0 2 4,1 7 3,1 9 11,-15 26 3,42-10 4,-24 10 0,13 24 1,-9-3 4,14 19 0,-8-12 5,15 16-7,-9-15 0,7 0-3,-6-16 1,8-3 1,-10-10-2,-1-13-2,-5-16-5,1-3 4,-9-19-7,-6 5 3,-8-11-6,0-1 2,-5 1-6,-13 3 1,-1 8-5,-7 2-8,6 19-9,-16-7-27,31 32-60,-18 3-57,18-3-16,-22 32-11,22-9-3</inkml:trace>
        </inkml:traceGroup>
        <inkml:traceGroup>
          <inkml:annotationXML>
            <emma:emma xmlns:emma="http://www.w3.org/2003/04/emma" version="1.0">
              <emma:interpretation id="{67C95997-B5CD-4E51-AFA3-1C291D58CE64}" emma:medium="tactile" emma:mode="ink">
                <msink:context xmlns:msink="http://schemas.microsoft.com/ink/2010/main" type="inkWord" rotatedBoundingBox="6292,2202 6909,2214 6891,3140 6274,3128"/>
              </emma:interpretation>
              <emma:one-of disjunction-type="recognition" id="oneOf4">
                <emma:interpretation id="interp20" emma:lang="ko-KR" emma:confidence="0">
                  <emma:literal>b</emma:literal>
                </emma:interpretation>
                <emma:interpretation id="interp21" emma:lang="ko-KR" emma:confidence="0">
                  <emma:literal>6</emma:literal>
                </emma:interpretation>
                <emma:interpretation id="interp22" emma:lang="ko-KR" emma:confidence="0">
                  <emma:literal>능</emma:literal>
                </emma:interpretation>
                <emma:interpretation id="interp23" emma:lang="ko-KR" emma:confidence="0">
                  <emma:literal>S</emma:literal>
                </emma:interpretation>
                <emma:interpretation id="interp2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2671.9795">5070-5 42,'0'0'122,"-14"-38"-16,6 12-19,8 26-9,-20-28-8,20 28 0,-10 15-9,10 33-5,0-7-8,3 41-5,-3-5-8,14 29-8,-13-10-3,16 10-9,-8-16 0,5-4-6,0-20 2,-3-9-4,-1-22-1,-1-12 0,-9-23-1,0 0-3,27-16-1,-14-19-4,3-9 1,4-3-3,1 0 2,7-9 0,7 12-5,2 2 8,4 16 0,4 11-1,2 12 1,-5 3 1,1 18-2,-8 11 1,-7 7 7,-11 10-5,-11-6 2,-6 3 5,-20-5-2,-11 1 4,-12-11-3,-11 1 1,-4-15-3,-3-7-1,-1-1-3,9-6-4,4-6-4,7-5-6,19 1-9,-5-12-14,28 22-25,-7-21-34,28 21-56,-4-10-30,15-3-10,7 9-1</inkml:trace>
        </inkml:traceGroup>
        <inkml:traceGroup>
          <inkml:annotationXML>
            <emma:emma xmlns:emma="http://www.w3.org/2003/04/emma" version="1.0">
              <emma:interpretation id="{8DD30209-A9EF-42C3-A429-EA3F3B086375}" emma:medium="tactile" emma:mode="ink">
                <msink:context xmlns:msink="http://schemas.microsoft.com/ink/2010/main" type="inkWord" rotatedBoundingBox="7336,2598 7851,2609 7844,2920 7330,2910"/>
              </emma:interpretation>
              <emma:one-of disjunction-type="recognition" id="oneOf5">
                <emma:interpretation id="interp25" emma:lang="ko-KR" emma:confidence="0">
                  <emma:literal>=</emma:literal>
                </emma:interpretation>
                <emma:interpretation id="interp26" emma:lang="ko-KR" emma:confidence="0">
                  <emma:literal>二</emma:literal>
                </emma:interpretation>
                <emma:interpretation id="interp27" emma:lang="ko-KR" emma:confidence="0">
                  <emma:literal>그</emma:literal>
                </emma:interpretation>
                <emma:interpretation id="interp28" emma:lang="ko-KR" emma:confidence="0">
                  <emma:literal>느</emma:literal>
                </emma:interpretation>
                <emma:interpretation id="interp2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3109.5025">6106 434 189,'0'-31'161,"0"31"2,0 0-58,-22-21-54,22 21 0,0 0-17,0 0 3,0 0-13,28-9 1,-13 2-10,19 7 1,-3-7-1,10 5-5,4-8-3,2 4-2,2-1-2,-1-2-4,-5 4-4,-13-6-7,10 11-10,-40 0-17,42 0-27,-42 0-49,0 0-47,-28 20-21,-4-2-1</inkml:trace>
          <inkml:trace contextRef="#ctx0" brushRef="#br0" timeOffset="3343.8838">6078 582 219,'-21'4'157,"21"-4"1,7 25-77,-7-25-21,42 0-11,-15-5-10,24 5-4,-3-6-7,16 6-4,-13-11-7,10 11-6,-12-3-9,-11 2-14,4 2-27,-42-1-59,0 0-67,0 0-9,0 0-18,0 0 3</inkml:trace>
        </inkml:traceGroup>
      </inkml:traceGroup>
    </inkml:traceGroup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39.0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A5E60BC-62F8-4577-B364-ADB59E3B119D}" emma:medium="tactile" emma:mode="ink">
          <msink:context xmlns:msink="http://schemas.microsoft.com/ink/2010/main" type="writingRegion" rotatedBoundingBox="10238,2300 10548,5510 9834,5580 9523,2369">
            <msink:destinationLink direction="with" ref="{7AA12CF9-E052-46CA-B806-A883F64C220E}"/>
            <msink:destinationLink direction="with" ref="{B314C56F-75C6-45AC-8DBA-AEAD0CDD5593}"/>
            <msink:destinationLink direction="with" ref="{3C643E60-7186-4FB8-B6FA-D512F41E19C9}"/>
          </msink:context>
        </emma:interpretation>
      </emma:emma>
    </inkml:annotationXML>
    <inkml:traceGroup>
      <inkml:annotationXML>
        <emma:emma xmlns:emma="http://www.w3.org/2003/04/emma" version="1.0">
          <emma:interpretation id="{ECA32AC2-09A9-4BBD-B17D-EF23EA89531C}" emma:medium="tactile" emma:mode="ink">
            <msink:context xmlns:msink="http://schemas.microsoft.com/ink/2010/main" type="paragraph" rotatedBoundingBox="10238,2300 10548,5510 9834,5580 9523,23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1FAB6B-79AD-4CDE-A717-D7952EFE3DEA}" emma:medium="tactile" emma:mode="ink">
              <msink:context xmlns:msink="http://schemas.microsoft.com/ink/2010/main" type="line" rotatedBoundingBox="10238,2300 10548,5510 9834,5580 9523,2369"/>
            </emma:interpretation>
          </emma:emma>
        </inkml:annotationXML>
        <inkml:traceGroup>
          <inkml:annotationXML>
            <emma:emma xmlns:emma="http://www.w3.org/2003/04/emma" version="1.0">
              <emma:interpretation id="{AC4095F8-9D0E-4800-B980-E0A47995FF33}" emma:medium="tactile" emma:mode="ink">
                <msink:context xmlns:msink="http://schemas.microsoft.com/ink/2010/main" type="inkWord" rotatedBoundingBox="9913,2331 9964,2857 9869,2866 9818,2340"/>
              </emma:interpretation>
              <emma:one-of disjunction-type="recognition" id="oneOf0">
                <emma:interpretation id="interp0" emma:lang="ko-KR" emma:confidence="0">
                  <emma:literal>₩</emma:literal>
                </emma:interpretation>
                <emma:interpretation id="interp1" emma:lang="ko-KR" emma:confidence="0">
                  <emma:literal>ㆍ</emma:literal>
                </emma:interpretation>
                <emma:interpretation id="interp2" emma:lang="ko-KR" emma:confidence="0">
                  <emma:literal>t</emma:literal>
                </emma:interpretation>
                <emma:interpretation id="interp3" emma:lang="ko-KR" emma:confidence="0">
                  <emma:literal>+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0 76 40,'0'0'80,"8"-32"-4,-8 32 1,12-21-2,-12 21-8,0 0-3,0 0-12,0 0-6,6 11-10,2 21-6,-8-3-11,1 14-1,-1-3 1,2 15-6,-2-10 2,6 10-7,-6-12 4,6 0-8,0-9 6,0 0-7,-4-13 3,5-3-2,-7-18 0,0 0-1,0 0 0,0 0-1,8-8 1,-8-19 0,0-6-9,-6-6 9,3-2-9,-8-7 7,4 0-6,-1 0 7,2 1-5,3 4 3,-5 5 4,5 6-5,0 2 4,3 9-3,0 21 2,0-23 2,0 23-2,0 19 3,0 6-2,3 12 3,0 2-4,5 11 4,-7 0 2,7 1-7,-2-7 5,2-6-8,-1-6 4,1-6-13,4-4-3,-12-22-34,23 25-56,-23-25-50,0 0-19,26 4-11</inkml:trace>
        </inkml:traceGroup>
        <inkml:traceGroup>
          <inkml:annotationXML>
            <emma:emma xmlns:emma="http://www.w3.org/2003/04/emma" version="1.0">
              <emma:interpretation id="{6BB2399E-A834-4098-9365-4C3C290C608F}" emma:medium="tactile" emma:mode="ink">
                <msink:context xmlns:msink="http://schemas.microsoft.com/ink/2010/main" type="inkWord" rotatedBoundingBox="10350,3459 10433,4320 9719,4389 9636,3528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강</emma:literal>
                </emma:interpretation>
                <emma:interpretation id="interp7" emma:lang="ko-KR" emma:confidence="0">
                  <emma:literal>∞</emma:literal>
                </emma:interpretation>
                <emma:interpretation id="interp8" emma:lang="ko-KR" emma:confidence="0">
                  <emma:literal>』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937.5693">153 1161 49,'0'0'121,"0"0"9,0 0-66,0 0-9,-35 0-8,27 14-1,-16-9-3,13 19 0,-17-14-5,15 15-1,-15-12-8,13 8-3,-5-8-9,6 5-4,-5-6 2,10 6-8,9-18 3,-21 34-9,13-16 6,-4 5-6,3-1 7,-2 1-6,0-4 1,7 4-1,4-23 3,-10 28-1,10-28 0,0 0 0,14 8-1,-14-8-2,43-1 0,-14-5 0,13-3 0,-1 3-1,5-1 0,6 1 0,-1 6 0,1 0 0,2 6-2,-5 7 2,-4 3-1,-4 12 1,-4 7-2,-5 2 2,-4 6-2,-7 6 5,-12-1 1,-3 2 3,-6-4 0,-13 1 5,-18-15 0,-4 0 1,-19-17-1,-3-1-1,-12-9-3,3-5-2,-4-5-4,-1-9-6,14 4-4,3-9-8,24 13-10,-6-20-12,36 26-17,-12-21-21,32 21-40,-5-8-56,7-13-7,12 3 2</inkml:trace>
          <inkml:trace contextRef="#ctx0" brushRef="#br0" timeOffset="1375.0637">41 1395 29,'0'0'132,"0"-22"12,0 22-61,0 0-8,0-26-14,17 26-1,-17 0-8,32-8 0,-32 8-14,50-9-6,-23 1-12,18 2-2,-4-2-7,8 2-3,0-6-2,-4 2-3,-4 1-4,-7-1-10,1 10-18,-35 0-33,31-9-61,-31 9-44,0 0-3,0 0-16</inkml:trace>
        </inkml:traceGroup>
        <inkml:traceGroup>
          <inkml:annotationXML>
            <emma:emma xmlns:emma="http://www.w3.org/2003/04/emma" version="1.0">
              <emma:interpretation id="{D6F117B1-3A48-453B-9B9D-58047091088C}" emma:medium="tactile" emma:mode="ink">
                <msink:context xmlns:msink="http://schemas.microsoft.com/ink/2010/main" type="inkWord" rotatedBoundingBox="10367,4854 10432,5522 9941,5569 9877,4902"/>
              </emma:interpretation>
              <emma:one-of disjunction-type="recognition" id="oneOf2">
                <emma:interpretation id="interp10" emma:lang="ko-KR" emma:confidence="0">
                  <emma:literal>」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d</emma:literal>
                </emma:interpretation>
                <emma:interpretation id="interp1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2328.2337">245 2692 27,'0'-38'111,"0"38"-27,10-34-23,-6 11-1,-4 23-6,9-30-1,-9 30-6,7-23-4,-7 23-8,0 0-4,0 0-7,-13 0-2,4 15 2,-14 9-2,5 19 4,-12 1-3,11 28 3,-11-2-7,17 11 0,-3-5-9,16-2 0,0-9-7,23-8 3,11-23-4,11-18 1,10-16-2,3-3 0,3-28 0,-2-12-2,-6-1 2,-10-7-4,-9 8 4,-20 8-3,-14 12 3,-11 9 0,-18 12 2,-8 5 2,-13 17-2,-4 3 2,3 5-2,1 1-1,8-1-5,7-6-9,17 6-20,-6-27-37,24-1-74,16 28-28,-16-28-9,47 2-10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33.17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AA12CF9-E052-46CA-B806-A883F64C220E}" emma:medium="tactile" emma:mode="ink">
          <msink:context xmlns:msink="http://schemas.microsoft.com/ink/2010/main" type="inkDrawing" rotatedBoundingBox="9178,2084 9439,5273 8799,5326 8538,2136" semanticType="verticalRange" shapeName="Other">
            <msink:sourceLink direction="with" ref="{1A5E60BC-62F8-4577-B364-ADB59E3B119D}"/>
          </msink:context>
        </emma:interpretation>
      </emma:emma>
    </inkml:annotationXML>
    <inkml:trace contextRef="#ctx0" brushRef="#br0">-543-158 23,'0'0'134,"0"0"5,5-19-57,-5 19-15,0 0-10,0-21-9,0 21-8,0 0-5,0 0-4,0 0-3,0 0-1,0 0-2,0 0-2,-19 0-2,19 0-1,0 0-5,-21-6-5,21 6-3,-31-5-3,5-1-1,-2 5-1,-2-3 0,-4 2-2,-1 1 1,-1-3 1,-1 0 0,5-1 0,2 0 2,8 1 0,1-2 0,21 6 0,-28-8 1,28 8-1,0 0-1,0 0-1,0 0-1,0 0 0,0 0 0,0 0 0,0 0-1,0 0 0,0 0 1,-6 10 0,6-10-1,0 0 1,0 22-1,0-22 1,0 26-1,0-5 1,1 4-1,4 7 2,-2 5-2,3 14 3,0 5-3,2 16 2,0 4 2,4 16-4,0 10 3,4 9-3,-7 11 2,5 4-2,-2 7 6,-4 1-8,-2 1 3,-5 4 0,-1 2 0,0-8-1,-1 0 1,-5-4 0,-1-11-6,6-2 5,-4-9 2,5-10-2,0-11 2,0-10-2,5-12 3,1-3-4,-3-7 6,3-10-3,0-8-2,0-6 1,2-10-1,-2-2 2,-6-18-1,9 18 0,-9-18-1,20 7 1,-20-7-1,31 0 1,-6 7-1,4-7 0,2 6 1,15 2 0,-2 0 1,13 4-1,0-3 0,4 5 0,-4 1 0,-7-7 0,-7 5-2,-9-6-6,-6 5-10,-28-12-18,15 18-45,-24-18-88,9 0-11,-34-18-14,13-21-6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4:37.2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D9A0B1-84A9-441E-8580-6D36D6663FC3}" emma:medium="tactile" emma:mode="ink">
          <msink:context xmlns:msink="http://schemas.microsoft.com/ink/2010/main" type="writingRegion" rotatedBoundingBox="12298,4586 12900,4586 12900,6826 12298,6826"/>
        </emma:interpretation>
      </emma:emma>
    </inkml:annotationXML>
    <inkml:traceGroup>
      <inkml:annotationXML>
        <emma:emma xmlns:emma="http://www.w3.org/2003/04/emma" version="1.0">
          <emma:interpretation id="{BE23865C-7124-4369-B641-710829EF22D1}" emma:medium="tactile" emma:mode="ink">
            <msink:context xmlns:msink="http://schemas.microsoft.com/ink/2010/main" type="paragraph" rotatedBoundingBox="12298,4586 12900,4586 12900,6826 12298,6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39AD9A-5B75-47CE-B9DD-82C5560514AB}" emma:medium="tactile" emma:mode="ink">
              <msink:context xmlns:msink="http://schemas.microsoft.com/ink/2010/main" type="line" rotatedBoundingBox="12298,4586 12900,4586 12900,6826 12298,6826"/>
            </emma:interpretation>
          </emma:emma>
        </inkml:annotationXML>
        <inkml:traceGroup>
          <inkml:annotationXML>
            <emma:emma xmlns:emma="http://www.w3.org/2003/04/emma" version="1.0">
              <emma:interpretation id="{5C9EE862-C300-453E-90D2-AE821C5D8863}" emma:medium="tactile" emma:mode="ink">
                <msink:context xmlns:msink="http://schemas.microsoft.com/ink/2010/main" type="inkWord" rotatedBoundingBox="12298,4586 12900,4586 12900,6826 12298,6826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}</emma:literal>
                </emma:interpretation>
                <emma:interpretation id="interp2" emma:lang="ko-KR" emma:confidence="0">
                  <emma:literal>〕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8477 2001 25,'5'-14'32,"39"2"-27,-70 2 2,23 0 2,-1 1 6,0 0 5,-3 1 9,-1 0 6,3-3 3,5 11 1,-12-16-3,12 16-2,-6-11-7,6 11-4,0 0-8,14-9-8,2 9-4,3 0-3,11-2 0,-1 0 0,11 2 0,-1 0 0,1 0 0,0 0 0,-5 0 0,-5 0-2,-9 0 0,-2 4-1,-8 2 0,-7 2 0,-4 6 2,0 4 0,-5 10 2,-2 7 3,-1 15-4,1 16 13,2 15 1,-1 14 2,6 17-1,0 14 1,10 10-2,-2 2-1,8 3-2,2-5-6,1-2-3,-1-6-1,0-16 1,-2-10-2,-2-15 0,-2-6 0,-3-13 0,0-9-2,-3-9 2,0-9 0,-4-8 2,0-6-2,-2-2 0,-3-1 0,-10-7 0,-4-1 0,-4-6 0,-5-1 0,-6-5 0,-5-4 0,-2 0 0,0-4 0,1-5 0,-2-1 0,4 4 0,1 0 0,-3 6 0,1 2-6,1 8-31,3 6-43,-1-3-4,10-2-1,0-9-5,24-2 2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42.5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314C56F-75C6-45AC-8DBA-AEAD0CDD5593}" emma:medium="tactile" emma:mode="ink">
          <msink:context xmlns:msink="http://schemas.microsoft.com/ink/2010/main" type="inkDrawing" rotatedBoundingBox="11545,2301 11770,5532 11181,5573 10956,2342" semanticType="verticalRange" shapeName="Other">
            <msink:sourceLink direction="with" ref="{1A5E60BC-62F8-4577-B364-ADB59E3B119D}"/>
          </msink:context>
        </emma:interpretation>
      </emma:emma>
    </inkml:annotationXML>
    <inkml:trace contextRef="#ctx0" brushRef="#br0">-13 36 145,'-15'-9'130,"15"9"-50,0 0-26,0 0-9,0 0-7,0 0-3,29-11-3,-12 3-5,18 8-4,-3 0-2,13 0-6,-4-1-5,9 0-3,-9-3-5,2 4-2,-6 0 0,-5 0-1,-11 0 1,-4 0 0,-17 0 0,0 0 1,0 0-1,13 14 0,-13-14 1,0 0 0,-7 30-1,6-11 1,-4 9 1,5 10 4,-1 16 6,1 27-3,0 14 6,6 31-3,2 16 2,12 22-3,-5 8 5,11 28-6,-1-5-5,7 5 5,-2-16-6,4-4 3,-6-22 6,1-8-3,-9-21 3,1-14-1,-11-18 1,0-7-3,-10-9 2,0-4-2,-6-7-7,-8-4 3,-6-11-4,-1-2 1,-8-9-1,-3-9 4,-4-13-2,1 1 2,-8-9-1,0-8 0,-1 5 0,2-8-3,-1 2 0,0-1-4,9 0-3,2-4-8,32 0-7,-35 0-13,35 0-36,0 0-80,20 2-24,6-2-18,2 0 2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49.31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C807A49-7D83-46EA-AAB7-2A18A4923FB4}" emma:medium="tactile" emma:mode="ink">
          <msink:context xmlns:msink="http://schemas.microsoft.com/ink/2010/main" type="inkDrawing" rotatedBoundingBox="12382,3368 13597,3315 13600,3388 12385,3441" shapeName="Other"/>
        </emma:interpretation>
      </emma:emma>
    </inkml:annotationXML>
    <inkml:trace contextRef="#ctx0" brushRef="#br0">66 107 131,'0'0'103,"-31"-15"3,31 15-14,-23-20-12,23 20-21,0 0-10,-12-25-10,21 25-8,-9 0-5,41-5-6,-7-4-1,12 9 1,9 0-2,20 0-2,5 0-2,17 0-2,1-4-2,8 4-3,-8-2-1,2-5-1,-9 5-3,-12-3-3,-14 4-2,-12-5-2,-10 6-6,-21-6-8,1 6-13,-23 0-21,0 0-33,0 0-68,-38 6-21,-4 14-4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49.68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3373731-D3DE-4F86-BE6A-A962B791E997}" emma:medium="tactile" emma:mode="ink">
          <msink:context xmlns:msink="http://schemas.microsoft.com/ink/2010/main" type="inkDrawing" rotatedBoundingBox="12451,3777 13491,3703 13498,3810 12458,3884" shapeName="Other"/>
        </emma:interpretation>
      </emma:emma>
    </inkml:annotationXML>
    <inkml:trace contextRef="#ctx0" brushRef="#br0">87 470 65,'-17'0'128,"17"0"-39,0 0-9,0 0 3,9 9-10,-9-9-3,48 0-14,-17-10-8,30 6-7,2-9-13,21 8-6,1-7-7,7 6-3,1-6-6,3 4-1,-11 2-3,-9-1-3,-15 3 0,-12-2-1,-9 3-4,-12-6-4,-11 9-8,-17 0-10,20-3-20,-20 3-33,0 0-49,-2 108-35,-18-113-9,20 5 15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50.2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C643E60-7186-4FB8-B6FA-D512F41E19C9}" emma:medium="tactile" emma:mode="ink">
          <msink:context xmlns:msink="http://schemas.microsoft.com/ink/2010/main" type="inkDrawing" rotatedBoundingBox="13829,2840 13976,4020 13149,4122 13003,2942" semanticType="verticalRange" shapeName="Other">
            <msink:sourceLink direction="with" ref="{1A5E60BC-62F8-4577-B364-ADB59E3B119D}"/>
          </msink:context>
        </emma:interpretation>
      </emma:emma>
    </inkml:annotationXML>
    <inkml:trace contextRef="#ctx0" brushRef="#br0">693-357 199,'-17'-2'157,"-15"-12"-8,8-2-83,24 16-15,0 0-11,0 0-10,0 0-7,15 0-6,12 3-5,15 12-3,7-1-2,15 4 1,2 9-6,10-2 1,-4 9-4,5-2 0,1 7-3,-8-2-1,-2-1 0,-11 0 2,-8-2-2,-12-4 2,-5-1-1,-17 0 2,-12-2 1,-6 3 1,-24 2-1,-9 8 6,-19 3 7,-2 13-4,-15-4 8,-2 13-2,-5-8 3,10 8-4,1-12 5,10 8-9,9-18-4,12-6-2,14-5-9,3-13-10,20 8-34,0-27-68,0 0-46,32-21-16,-9-4-9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53.1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CCA9A2A-6FA3-4305-8A50-7A814ABD1EDE}" emma:medium="tactile" emma:mode="ink">
          <msink:context xmlns:msink="http://schemas.microsoft.com/ink/2010/main" type="inkDrawing" rotatedBoundingBox="14710,2025 14918,5799 14421,5826 14213,2052" semanticType="verticalRange" shapeName="Other">
            <msink:sourceLink direction="with" ref="{88676AD5-46D6-4C99-A10D-C99239EECE7E}"/>
            <msink:sourceLink direction="with" ref="{5803F1A1-CE56-4219-A6E3-9B235A0B5E41}"/>
            <msink:sourceLink direction="with" ref="{964FFBC0-2666-415F-A6BA-E68CFC84236D}"/>
          </msink:context>
        </emma:interpretation>
      </emma:emma>
    </inkml:annotationXML>
    <inkml:trace contextRef="#ctx0" brushRef="#br0">404 45 42,'36'-10'79,"-36"10"-1,31-20-2,-31 20-4,22-16-6,-22 16-8,0 0-9,0 0-13,0 0-11,-19-6-6,-7 6-4,-2 2-4,-11 4-1,0 3-1,-8-4-1,2 4 1,-6-9 0,5 5-1,3-3 0,7 2-1,3-4-2,12 1-1,1-1-2,20 0 2,0 0-3,0 0 0,0 0-1,-2 20 1,2-20 0,11 11 1,-11-11-1,19 29 1,-12-11-1,2 8 1,1 6-1,-1 11 1,3 2-4,-3 17 5,5 7 2,0 17-3,0 7 5,4 18-2,-7 12 2,7 13-1,-10 7 7,7 14-8,-9 1 0,7 4-1,-6 4-2,1-4 2,-2-11-3,0-8 1,1-6 1,-3-8-2,5-13 2,1-6-1,-7-13 1,3 0-2,-2-3 3,-1-4-4,2-3-3,-5-5 6,0-7-5,0-8 4,-6-12-4,-2-1 4,1-11-3,-1-11 3,2 0 2,-2-6-2,3 0 3,4-9-3,1 5 5,0-22-4,5 25 6,-5-25-5,29 13 0,-6-6 0,4-7 0,4 7-4,4-7 2,5 9-3,9-7 2,-4 6-4,2-2 0,-5-2-10,-1 10-19,-24-14-60,2 0-72,-19 0-5,0 0-16,-14-9-1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56.29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599BBB3-D9F2-41B2-83B3-6C684A803749}" emma:medium="tactile" emma:mode="ink">
          <msink:context xmlns:msink="http://schemas.microsoft.com/ink/2010/main" type="writingRegion" rotatedBoundingBox="1053,2486 26273,2119 26456,14715 1236,15082"/>
        </emma:interpretation>
      </emma:emma>
    </inkml:annotationXML>
    <inkml:traceGroup>
      <inkml:annotationXML>
        <emma:emma xmlns:emma="http://www.w3.org/2003/04/emma" version="1.0">
          <emma:interpretation id="{7C13E8D4-645F-4097-A5AE-41BCEFF5D97E}" emma:medium="tactile" emma:mode="ink">
            <msink:context xmlns:msink="http://schemas.microsoft.com/ink/2010/main" type="paragraph" rotatedBoundingBox="15494,2300 21924,2050 21962,3019 15532,327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8676AD5-46D6-4C99-A10D-C99239EECE7E}" emma:medium="tactile" emma:mode="ink">
              <msink:context xmlns:msink="http://schemas.microsoft.com/ink/2010/main" type="line" rotatedBoundingBox="15494,2300 21924,2050 21962,3019 15532,3270">
                <msink:destinationLink direction="with" ref="{7CCA9A2A-6FA3-4305-8A50-7A814ABD1EDE}"/>
                <msink:destinationLink direction="with" ref="{17C7BEF5-520B-457F-99DC-48015DC9AB0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D5E71FE-0109-4A3C-BEFE-7D1CD211BCD0}" emma:medium="tactile" emma:mode="ink">
                <msink:context xmlns:msink="http://schemas.microsoft.com/ink/2010/main" type="inkWord" rotatedBoundingBox="15494,2300 15561,2298 15598,3251 15531,3254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|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-1 114 17,'0'0'108,"0"0"-35,13-14-16,-13 14-2,1-21-9,-1 21-2,3-22-9,-3 22-2,2-19-4,-2 19-2,0 0-4,1-20-2,-1 20-4,0 0-3,0-18-1,0 18-1,0 0 2,0 0 1,0 0 6,-3 38 3,-1 0-1,4 27 2,0 2 2,1 21-4,-1 0-1,12 13-5,-9-8-3,8-3-6,-3-13 2,4-10-3,-6-16-2,4-12 2,-3-10-1,-1-8 0,-6-21-2,0 0-1,0 0-3,0 0-4,0 0-7,0 0-8,0 0-11,0-29-18,0 29-41,0 0-77,2-15-19,4-5-5</inkml:trace>
        </inkml:traceGroup>
        <inkml:traceGroup>
          <inkml:annotationXML>
            <emma:emma xmlns:emma="http://www.w3.org/2003/04/emma" version="1.0">
              <emma:interpretation id="{60EC5D13-C4A3-4857-A1DC-7DF75F34E565}" emma:medium="tactile" emma:mode="ink">
                <msink:context xmlns:msink="http://schemas.microsoft.com/ink/2010/main" type="inkWord" rotatedBoundingBox="16581,2404 17105,2384 17132,3067 16608,3088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잇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그</emma:literal>
                </emma:interpretation>
                <emma:interpretation id="interp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890.6473">1221 273 183,'0'0'95,"0"0"3,-31-21-19,31 21-9,-21-25-22,21 25-10,-11-22-11,11 22-9,-9-23-1,9 23-4,0-25-2,0 25-1,9-28 0,8 17-2,1-3 2,10 10 0,1 2-1,6 4 0,1 12 0,5 15 2,-9 8 2,2 13-5,-14 6 3,-3 10-3,-17-5 5,-2 3-3,-28-10 3,-1 1-4,-14-12-1,2-9 2,-6-11-2,6-5-2,2-7-2,9-6-1,7-5-2,7 0-1,18 0 1,0 0-1,0 0 0,3-14 0,20 10 0,6 4-1,12 0 1,7 0 0,4 0 0,3 0 0,1 5 0,-4 3 0,-3 1-2,-9-3-6,-5 7-9,-35-13-14,43 25-39,-43-25-77,0 0-27,0 0-13,0 0-7</inkml:trace>
        </inkml:traceGroup>
        <inkml:traceGroup>
          <inkml:annotationXML>
            <emma:emma xmlns:emma="http://www.w3.org/2003/04/emma" version="1.0">
              <emma:interpretation id="{24043505-6341-4639-8DDE-49A5F13B3457}" emma:medium="tactile" emma:mode="ink">
                <msink:context xmlns:msink="http://schemas.microsoft.com/ink/2010/main" type="inkWord" rotatedBoundingBox="17981,2421 18578,2398 18604,3063 18007,3086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고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2890.719">2518 269 21,'0'0'126,"0"0"-47,0 0-2,-25-17-10,25 17-2,-6-19-12,6 19-5,0-18-14,0 18-8,17-21-6,4 11-4,-2-9-1,14 6-3,0-6 2,8 12-2,-6-5 0,8 12 2,-6 5-2,3 20 1,-14 11 0,0 17-6,-10 1 4,-9 14-4,-7-7 7,-9 9-5,-20-13 3,0 0-4,-17-15 1,4-9 1,-7-8-2,6-9 0,0-8-4,8-3-1,6-5-2,7 0-1,22 0 0,0 0-1,0 0 1,0 0-2,26-13 2,7 13-1,10 0 3,9 0 0,6 0 1,5 4 0,0 1 0,0 2 1,-8-3-1,-3 5 0,-10-4-4,-13 2-6,-9-1-8,-20-6-11,0 0-24,0 0-43,-2-16-71,2 16-14,-17-40-8</inkml:trace>
        </inkml:traceGroup>
        <inkml:traceGroup>
          <inkml:annotationXML>
            <emma:emma xmlns:emma="http://www.w3.org/2003/04/emma" version="1.0">
              <emma:interpretation id="{AAE5CB14-8482-42BA-A3A5-3D0EC384EE79}" emma:medium="tactile" emma:mode="ink">
                <msink:context xmlns:msink="http://schemas.microsoft.com/ink/2010/main" type="inkWord" rotatedBoundingBox="19213,2338 20145,2302 20175,3089 19244,3125"/>
              </emma:interpretation>
              <emma:one-of disjunction-type="recognition" id="oneOf3">
                <emma:interpretation id="interp15" emma:lang="ko-KR" emma:confidence="0">
                  <emma:literal>2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고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515.7652">3736 184 105,'-18'-26'149,"18"26"-8,0 0-62,1-25-23,19 18-10,-6-15-10,17 13-6,-1-10-7,16 7-8,-3-6-1,13 9-4,-3-1-1,4 10-2,-8 0-1,0 16-1,-12 7-1,-8 11 2,-13 3-3,-10 8 6,-9 3 4,-16 9-4,-14-6 7,-3 1-7,-10-8 7,0 8-6,-3-10 5,11 3-7,1-12-1,12 0 1,8-8-3,17 4 1,0-6-2,25-7 1,13-1-1,11-5 2,10-4 0,10-4 0,8-2-1,2 0 1,0-8-1,-3 1-2,-5 4-4,-14-8-10,-7 18-20,-50-7-39,39 0-96,-39 0-16,-40 32-12,-5-14-6</inkml:trace>
        </inkml:traceGroup>
        <inkml:traceGroup>
          <inkml:annotationXML>
            <emma:emma xmlns:emma="http://www.w3.org/2003/04/emma" version="1.0">
              <emma:interpretation id="{FCBE6B65-EBEB-48EB-880C-01D24F90A484}" emma:medium="tactile" emma:mode="ink">
                <msink:context xmlns:msink="http://schemas.microsoft.com/ink/2010/main" type="inkWord" rotatedBoundingBox="21831,2184 21929,2180 21962,3013 21863,3017"/>
              </emma:interpretation>
              <emma:one-of disjunction-type="recognition" id="oneOf4">
                <emma:interpretation id="interp20" emma:lang="ko-KR" emma:confidence="0">
                  <emma:literal>8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!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2391.1094">6380 169 23,'0'0'110,"0"-25"11,0 25-69,0-21 0,0 2-9,0 19-2,0-24-2,0 24-2,0-28 0,0 28-2,8-26-7,-8 26-6,12-31-6,-12 31-4,14-20-2,-14 20-4,11-23-1,-11 23-1,0 0 0,7-15 1,-7 15 1,0 0 1,0 0 2,0 0 2,-4 26 2,4 14 3,-11 3-3,10 20 1,-10 7 2,9 10-7,-4 2 1,6 2-5,-3-9 2,3-11-5,0-7 5,0-14-4,0-14 0,2-6 4,-2-23-1,0 0-1,0 0 0,1-12-1,-1-13-1,3-5 0,-3-5-1,3-1-3,-1-3-3,2-4 4,1 0-4,-3-1 5,-1-2-4,-1-1 4,0-3-5,0-4 6,0-1 0,-6 2-2,0 1 2,-2 3-3,-1 9 3,1 4-3,-2 11 1,0 7-1,10 18 1,0 0-1,-20 0-1,20 0-2,-3 34-8,-1-17-11,11 19-34,-7-18-49,0 7-55,11 7-18,-2-3-3</inkml:trace>
        </inkml:traceGroup>
      </inkml:traceGroup>
    </inkml:traceGroup>
    <inkml:traceGroup>
      <inkml:annotationXML>
        <emma:emma xmlns:emma="http://www.w3.org/2003/04/emma" version="1.0">
          <emma:interpretation id="{C4947C81-179B-4644-B53B-C84389F50F5E}" emma:medium="tactile" emma:mode="ink">
            <msink:context xmlns:msink="http://schemas.microsoft.com/ink/2010/main" type="paragraph" rotatedBoundingBox="15719,3869 22151,3738 22169,4626 15737,475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803F1A1-CE56-4219-A6E3-9B235A0B5E41}" emma:medium="tactile" emma:mode="ink">
              <msink:context xmlns:msink="http://schemas.microsoft.com/ink/2010/main" type="line" rotatedBoundingBox="15719,3869 22151,3738 22169,4626 15737,4757">
                <msink:destinationLink direction="with" ref="{7CCA9A2A-6FA3-4305-8A50-7A814ABD1EDE}"/>
                <msink:destinationLink direction="with" ref="{17C7BEF5-520B-457F-99DC-48015DC9AB0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54A50F3-D267-4685-A85F-B6B4AD4D7793}" emma:medium="tactile" emma:mode="ink">
                <msink:context xmlns:msink="http://schemas.microsoft.com/ink/2010/main" type="inkWord" rotatedBoundingBox="15721,3980 16152,3972 16163,4517 15733,4526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765.8085">504 1697 90,'0'0'112,"0"0"-53,0 0-16,-23-21 1,23 21 1,-18 0 2,18 0 3,-31 1 1,20 20-2,-22-10-2,19 22-4,-22-6-7,20 21-5,-20-5-7,22 18-2,-12-11-9,19 7-1,-1-6-6,8-2 0,12-15-3,11-1 2,7-15-1,11-8 0,5-10 1,5-4-1,-2-14 1,-3-7-2,-5-7 4,-2-4-1,-15-8 3,-4 1-1,-15-3 2,-5 2-2,-3 1 1,-11 8-2,-5-1-1,-2 6-3,-7 10-1,2 2-3,3 4-3,-4 1-5,27 13-8,-39-13-13,39 13-28,0 0-38,0 0-64,26 11-19,8-5-13,14 4 3</inkml:trace>
        </inkml:traceGroup>
        <inkml:traceGroup>
          <inkml:annotationXML>
            <emma:emma xmlns:emma="http://www.w3.org/2003/04/emma" version="1.0">
              <emma:interpretation id="{E4EE41B9-01C7-4631-91E9-1E74B37F3BC5}" emma:medium="tactile" emma:mode="ink">
                <msink:context xmlns:msink="http://schemas.microsoft.com/ink/2010/main" type="inkWord" rotatedBoundingBox="17106,4009 17611,3999 17622,4515 17117,4525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ㅇ</emma:literal>
                </emma:interpretation>
                <emma:interpretation id="interp33" emma:lang="ko-KR" emma:confidence="0">
                  <emma:literal>〇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250.1937">1792 1722 133,'0'0'140,"0"-16"-2,0 16-81,0 0-4,-23 0-8,15 24 0,-20 1-4,16 26-1,-20-4-7,18 17 2,-13-6-9,19 13-2,0-13-11,10-2-1,18-21-7,16-11 1,12-20-1,13-8-1,2-25 2,2-10-3,-5-15 3,-7-3-3,-14-8 4,-12 4-4,-19 3 2,-8 12-3,-21 5 0,-16 14-4,-11 12-4,-10 7-7,6 9-13,-22 1-16,29 31-31,-24-21-43,25 8-54,12 5-10,7-6-3</inkml:trace>
        </inkml:traceGroup>
        <inkml:traceGroup>
          <inkml:annotationXML>
            <emma:emma xmlns:emma="http://www.w3.org/2003/04/emma" version="1.0">
              <emma:interpretation id="{475F8577-1D73-4966-8C30-8E05F84C0D18}" emma:medium="tactile" emma:mode="ink">
                <msink:context xmlns:msink="http://schemas.microsoft.com/ink/2010/main" type="inkWord" rotatedBoundingBox="18206,3941 18711,3931 18724,4571 18219,4581"/>
              </emma:interpretation>
              <emma:one-of disjunction-type="recognition" id="oneOf7">
                <emma:interpretation id="interp35" emma:lang="ko-KR" emma:confidence="0">
                  <emma:literal>2</emma:literal>
                </emma:interpretation>
                <emma:interpretation id="interp36" emma:lang="ko-KR" emma:confidence="0">
                  <emma:literal>그</emma:literal>
                </emma:interpretation>
                <emma:interpretation id="interp37" emma:lang="ko-KR" emma:confidence="0">
                  <emma:literal>고</emma:literal>
                </emma:interpretation>
                <emma:interpretation id="interp38" emma:lang="ko-KR" emma:confidence="0">
                  <emma:literal>z</emma:literal>
                </emma:interpretation>
                <emma:interpretation id="interp3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125.249">2709 1781 191,'0'0'136,"0"0"-49,0-19-36,0 19-15,30-24-11,-4 16-2,-5-13-2,8 10-5,-1-4-2,9 2-1,-2-3 1,5 6 0,-9 2-2,6 8 0,-7 0-2,2 20 2,-12 11 0,-6 9 2,-14 10-3,0 11 4,-17-3-1,-9 6 5,-11-7-6,2 2 5,-8-16-7,9 0 1,1-16-3,10 1-1,3-12-3,20-16-1,0 27-1,0-27-1,35 10 2,-1-4 0,7-6 1,4 0-1,2-6 0,2-2 0,-10 1-1,-4 0-1,-6-1-4,-10 1-7,-19 7-12,0 0-16,0 0-32,0 0-50,-13-20-48,13 20-17,-24-23 2</inkml:trace>
        </inkml:traceGroup>
        <inkml:traceGroup>
          <inkml:annotationXML>
            <emma:emma xmlns:emma="http://www.w3.org/2003/04/emma" version="1.0">
              <emma:interpretation id="{4DA77B79-1F53-433C-911D-4F5EC853BF7F}" emma:medium="tactile" emma:mode="ink">
                <msink:context xmlns:msink="http://schemas.microsoft.com/ink/2010/main" type="inkWord" rotatedBoundingBox="19217,3863 19993,3847 20010,4670 19234,4686"/>
              </emma:interpretation>
              <emma:one-of disjunction-type="recognition" id="oneOf8">
                <emma:interpretation id="interp40" emma:lang="ko-KR" emma:confidence="0">
                  <emma:literal>4</emma:literal>
                </emma:interpretation>
                <emma:interpretation id="interp41" emma:lang="ko-KR" emma:confidence="0">
                  <emma:literal>니</emma:literal>
                </emma:interpretation>
                <emma:interpretation id="interp42" emma:lang="ko-KR" emma:confidence="0">
                  <emma:literal>千</emma:literal>
                </emma:interpretation>
                <emma:interpretation id="interp43" emma:lang="ko-KR" emma:confidence="0">
                  <emma:literal>十</emma:literal>
                </emma:interpretation>
                <emma:interpretation id="interp4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6531.4923">3936 1612 258,'0'0'153,"-16"21"-7,-18-10-108,11 24 1,-18-8-2,15 16 0,-12-11-7,21 9 0,0-10-6,17 2-5,3-7-5,25-2-4,7-7-2,12-2-1,7-9 0,6-5 0,4-1 0,5-1-1,-1-13 1,0 4-1,-6-5 0,-5-3-2,-8 1-4,-7 2-4,-8 4-6,-18-3-9,4 14-19,-20 0-20,0 0-26,-17-4-57,-2 1-34,-1 3-9,-10-10 4</inkml:trace>
          <inkml:trace contextRef="#ctx0" brushRef="#br0" timeOffset="6750.2512">4183 1554 277,'7'22'173,"-5"25"-8,4 22-90,-15-1-32,9 28 1,-14-9-16,14 13-5,-8-6-16,5-17-15,9 0-36,-6-34-72,14-15-53,8-14-8,-1-14-7</inkml:trace>
        </inkml:traceGroup>
        <inkml:traceGroup>
          <inkml:annotationXML>
            <emma:emma xmlns:emma="http://www.w3.org/2003/04/emma" version="1.0">
              <emma:interpretation id="{F5AC29D6-FFFE-44FB-8C8F-CE03B42EC4C4}" emma:medium="tactile" emma:mode="ink">
                <msink:context xmlns:msink="http://schemas.microsoft.com/ink/2010/main" type="inkWord" rotatedBoundingBox="21636,3749 22151,3738 22167,4530 21652,4541"/>
              </emma:interpretation>
              <emma:one-of disjunction-type="recognition" id="oneOf9">
                <emma:interpretation id="interp45" emma:lang="ko-KR" emma:confidence="0">
                  <emma:literal>3</emma:literal>
                </emma:interpretation>
                <emma:interpretation id="interp46" emma:lang="ko-KR" emma:confidence="0">
                  <emma:literal>국</emma:literal>
                </emma:interpretation>
                <emma:interpretation id="interp47" emma:lang="ko-KR" emma:confidence="0">
                  <emma:literal>금</emma:literal>
                </emma:interpretation>
                <emma:interpretation id="interp48" emma:lang="ko-KR" emma:confidence="0">
                  <emma:literal>긍</emma:literal>
                </emma:interpretation>
                <emma:interpretation id="interp4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3359.8985">6184 1520 12,'0'0'129,"-22"-1"6,22 1-66,0 0-6,-12-28-2,12 28-2,-8-19-7,8 19-8,0 0-9,0 0-8,-6-23-5,6 23-7,0 0-5,22 0-4,-2 0-2,7 0-4,6 5 3,2 4-2,5 0 1,0 9-3,1-4 3,-4 6 1,-8 0 0,-7 5 2,-15-2 1,-7 4 0,-11-2 0,-15-3 1,-15-1 1,3 1 1,-13-5-3,5 1 1,3-7-2,8 1-1,5-5 0,30-7-1,-24 7-1,24-7-1,12 2-1,16-2-1,12 0 1,4 0 0,13 4-1,1 4 1,4 10-1,-4 7 2,-4 5 0,-7 5 4,-14 4 0,-9 5 5,-22-5 0,-2 7 4,-23-13-2,-11 3 1,-14-14-2,2 3-1,-12-15-4,7 1-3,5-7-4,2-4-6,18 0-10,0-9-13,26 9-27,0 0-35,0 0-44,13 0-48,-13 0-8,36 35-1</inkml:trace>
        </inkml:traceGroup>
      </inkml:traceGroup>
    </inkml:traceGroup>
    <inkml:traceGroup>
      <inkml:annotationXML>
        <emma:emma xmlns:emma="http://www.w3.org/2003/04/emma" version="1.0">
          <emma:interpretation id="{DF15026A-5706-43C0-B349-A408A2E98F0D}" emma:medium="tactile" emma:mode="ink">
            <msink:context xmlns:msink="http://schemas.microsoft.com/ink/2010/main" type="paragraph" rotatedBoundingBox="15678,5354 22248,5331 22249,5824 15680,584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64FFBC0-2666-415F-A6BA-E68CFC84236D}" emma:medium="tactile" emma:mode="ink">
              <msink:context xmlns:msink="http://schemas.microsoft.com/ink/2010/main" type="line" rotatedBoundingBox="15678,5354 22248,5331 22249,5824 15680,5847">
                <msink:destinationLink direction="with" ref="{7CCA9A2A-6FA3-4305-8A50-7A814ABD1EDE}"/>
                <msink:destinationLink direction="with" ref="{17C7BEF5-520B-457F-99DC-48015DC9AB0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6D01261-38EC-4042-8CEA-B3152CFFAA2E}" emma:medium="tactile" emma:mode="ink">
                <msink:context xmlns:msink="http://schemas.microsoft.com/ink/2010/main" type="inkWord" rotatedBoundingBox="19714,5342 20208,5341 20209,5741 19716,5743"/>
              </emma:interpretation>
              <emma:one-of disjunction-type="recognition" id="oneOf10">
                <emma:interpretation id="interp50" emma:lang="ko-KR" emma:confidence="0">
                  <emma:literal>…</emma:literal>
                </emma:interpretation>
                <emma:interpretation id="interp51" emma:lang="ko-KR" emma:confidence="0">
                  <emma:literal>쌔</emma:literal>
                </emma:interpretation>
                <emma:interpretation id="interp52" emma:lang="ko-KR" emma:confidence="0">
                  <emma:literal>왜</emma:literal>
                </emma:interpretation>
                <emma:interpretation id="interp53" emma:lang="ko-KR" emma:confidence="0">
                  <emma:literal>빠</emma:literal>
                </emma:interpretation>
                <emma:interpretation id="interp54" emma:lang="ko-KR" emma:confidence="0">
                  <emma:literal>얘</emma:literal>
                </emma:interpretation>
              </emma:one-of>
            </emma:emma>
          </inkml:annotationXML>
          <inkml:trace contextRef="#ctx0" brushRef="#br0" timeOffset="9219.1054">4353 3081 161,'0'22'170,"-6"16"-13,-3 10-74,-33-18-10,27 27-13,-25-19-10,29 10-15,-3-17-8,18 1-13,17-18 3,25-10-4,9-4-9,13-13 5,2-17-3,6-4 7,-15-13-5,-9 3 5,-24-6-5,-16 7-2,-18 2 1,-26 9-6,-14 4-4,-14 6-9,8 16-11,-16-5-16,27 22-33,-21-5-60,21 11-51,9 5-3,9 3-8</inkml:trace>
          <inkml:trace contextRef="#ctx0" brushRef="#br0" timeOffset="14094.3464">6425 3074 37,'0'0'134,"0"0"-19,0 0-38,-22-8-6,22 8-3,-37 0-3,25 22-8,-25-15-8,17 26-7,-21-10-7,16 20-3,-13-4-3,15 17-11,-5-9-1,18 0-8,3-2 4,11-2-7,22-14 3,18-7-5,16-18-1,14-4 3,4-17-8,6-6 7,-7-10-6,-5-2 5,-18-7-4,-14 5 6,-29-6-4,-11 9 3,-30-1 2,-13 10-2,-13-1 1,-7 3-6,-2 9-5,-2-5-10,18 19-26,-10-13-65,36 13-72,23 0-7,0 0-14,17-12 0</inkml:trace>
          <inkml:trace contextRef="#ctx0" brushRef="#br0" timeOffset="8828.4659">3477 3088 164,'0'-21'152,"0"21"-8,0 0-81,-13 0-9,0 27-5,-32-12-6,19 27-3,-25-17-8,22 24-2,-11-14-9,23 12-1,1-10-1,16 2-10,16-17 4,20-2-6,14-17-3,10-3 0,6-10 1,0-12-1,-6-13-1,-9-3 5,-21-9-3,-14 10 2,-19-7 3,-25 8-3,-23 0 2,-5 8-5,-12 9-3,-1 3-5,5 9-7,-1 0-9,22 14-15,-4-7-18,39 23-26,-17-23-36,25 0-55,19 18-15,7-17 4</inkml:trace>
          <inkml:trace contextRef="#ctx0" brushRef="#br0" timeOffset="8359.7077">2146 3132 68,'-29'32'134,"-26"-20"12,12 8-63,1 21-11,-13-16-16,20 22-10,-7-16-3,29 16-9,-3-16-1,18 4-14,21-13 1,17-4-11,13-14-3,17-4 0,2-11-7,6-13 6,-3-10-4,-4-1 10,-21-8-4,-8 0 7,-27-6-4,-9 8 2,-20 0 3,-13 6-3,-18 3-1,-4 4-9,-4 14-6,-6 0-10,13 14-15,-6-2-23,31 15-36,-12-10-53,33-3-31,-6 31-11,6-31 4</inkml:trace>
          <inkml:trace contextRef="#ctx0" brushRef="#br0" timeOffset="7765.9356">506 3153 65,'-3'-16'113,"3"16"-60,0-17 1,0 17 0,0 0 4,-39-22-1,39 22 0,-44 0-8,22 12-4,-19-2-8,13 16-4,-15-5-10,16 19 1,-10-8-8,17 9 0,0-2 2,18 8-7,2-8 4,22 3-7,13-10 2,14-6-6,10-9 5,10-3-7,0-14 2,1-7 1,-4-13-6,-6-7 6,-17-8-3,-8-3 5,-19-3-3,-7 0 5,-9-4-5,-14 2 1,-10 11 4,-6-4-4,-5 6-1,-3-1-6,1 16-3,-1-4-8,13 17-15,-12-19-26,37 21-47,-20 14-66,20-14-9,0 0-12</inkml:trace>
        </inkml:traceGroup>
      </inkml:traceGroup>
    </inkml:traceGroup>
    <inkml:traceGroup>
      <inkml:annotationXML>
        <emma:emma xmlns:emma="http://www.w3.org/2003/04/emma" version="1.0">
          <emma:interpretation id="{2AAFA4E2-D666-4D0A-849E-85569526AB9A}" emma:medium="tactile" emma:mode="ink">
            <msink:context xmlns:msink="http://schemas.microsoft.com/ink/2010/main" type="paragraph" rotatedBoundingBox="2425,7395 26344,7047 26380,9497 2461,98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7FFBBF-7D39-4DB5-8EA1-8C7EBAD88BF2}" emma:medium="tactile" emma:mode="ink">
              <msink:context xmlns:msink="http://schemas.microsoft.com/ink/2010/main" type="line" rotatedBoundingBox="2425,7395 26344,7047 26380,9497 2461,9845"/>
            </emma:interpretation>
          </emma:emma>
        </inkml:annotationXML>
        <inkml:traceGroup>
          <inkml:annotationXML>
            <emma:emma xmlns:emma="http://www.w3.org/2003/04/emma" version="1.0">
              <emma:interpretation id="{8AD4255C-94A2-4569-A4B4-4C2C67ADA89D}" emma:medium="tactile" emma:mode="ink">
                <msink:context xmlns:msink="http://schemas.microsoft.com/ink/2010/main" type="inkWord" rotatedBoundingBox="2430,7756 4023,7733 4038,8727 2445,8750"/>
              </emma:interpretation>
              <emma:one-of disjunction-type="recognition" id="oneOf11">
                <emma:interpretation id="interp55" emma:lang="ko-KR" emma:confidence="0">
                  <emma:literal>!</emma:literal>
                </emma:interpretation>
                <emma:interpretation id="interp56" emma:lang="ko-KR" emma:confidence="0">
                  <emma:literal>『</emma:literal>
                </emma:interpretation>
                <emma:interpretation id="interp57" emma:lang="ko-KR" emma:confidence="0">
                  <emma:literal>×</emma:literal>
                </emma:interpretation>
                <emma:interpretation id="interp58" emma:lang="ko-KR" emma:confidence="0">
                  <emma:literal>∞</emma:literal>
                </emma:interpretation>
                <emma:interpretation id="interp5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33454.494">-12537 5629 45,'0'0'103,"0"-20"-2,0 20-85,0 0-2,0-24 6,0 24 6,-9-27 5,9 27 3,-14-36 2,14 36-2,-31-32-5,14 18-4,-10 3-8,-2 2-4,-7 6-3,0 3 1,-12 0 1,7 0 2,-10 3 9,13 11-3,-5-12-2,15 11 0,-3-8-4,31-5-3,-29 20-4,29-20-1,0 27-4,8-8-4,18 2 1,5 7-3,10 7 2,11 5-1,5 10 0,1 1 0,4 11 0,-2-4 4,-5 1-3,-6 0 8,-20-3 1,0 1 8,-21-9-1,-4 5 4,-13-17-2,-8 7 4,-19-14-3,0 4-1,-16-11-7,3-1-1,-3-10-4,1 3-1,2-10 0,3-2-1,5-2-2,5-6-3,6-2-3,7-5-5,23 13-6,-34-23-9,34 23-16,-19-22-23,19 22-31,0 0-48,0 0-19,0 0-8</inkml:trace>
          <inkml:trace contextRef="#ctx0" brushRef="#br1" timeOffset="33829.4871">-11868 5915 208,'-27'38'149,"17"24"-9,-3-3-81,-4-14-23,21 5-8,16-29-11,23 1-4,6-22 2,16-23 2,-2-26 6,7 6 1,-18-23 2,7 10-3,-38-4 2,-2 19-6,-24 2-2,-21 21-10,-19 14-12,-17 4-17,5 30-33,-26-13-44,11 19-63,6 0-10,3-4-13</inkml:trace>
        </inkml:traceGroup>
        <inkml:traceGroup>
          <inkml:annotationXML>
            <emma:emma xmlns:emma="http://www.w3.org/2003/04/emma" version="1.0">
              <emma:interpretation id="{7F3AE00A-79CD-4971-99BE-EA675846BC43}" emma:medium="tactile" emma:mode="ink">
                <msink:context xmlns:msink="http://schemas.microsoft.com/ink/2010/main" type="inkWord" rotatedBoundingBox="4352,7541 5165,7530 5181,8621 4367,8633"/>
              </emma:interpretation>
              <emma:one-of disjunction-type="recognition" id="oneOf12">
                <emma:interpretation id="interp60" emma:lang="ko-KR" emma:confidence="0">
                  <emma:literal>"</emma:literal>
                </emma:interpretation>
                <emma:interpretation id="interp61" emma:lang="ko-KR" emma:confidence="0">
                  <emma:literal>“</emma:literal>
                </emma:interpretation>
                <emma:interpretation id="interp62" emma:lang="ko-KR" emma:confidence="0">
                  <emma:literal>”</emma:literal>
                </emma:interpretation>
                <emma:interpretation id="interp63" emma:lang="ko-KR" emma:confidence="0">
                  <emma:literal>ⅳ</emma:literal>
                </emma:interpretation>
                <emma:interpretation id="interp64" emma:lang="ko-KR" emma:confidence="0">
                  <emma:literal>″</emma:literal>
                </emma:interpretation>
              </emma:one-of>
            </emma:emma>
          </inkml:annotationXML>
          <inkml:trace contextRef="#ctx0" brushRef="#br1" timeOffset="34188.902">-11148 5242 248,'23'71'160,"-18"-13"-7,-5 17-94,19 32-11,-11 2-9,14 16-8,-10-11-3,6 2-5,-7-28-11,9-5 2,-6-26-6,-2-11 1,-7-24-13,-5-22-31,18 18-69,-18-18-56,0 0-7,0-18-17,0 0 6</inkml:trace>
          <inkml:trace contextRef="#ctx0" brushRef="#br1" timeOffset="34579.5418">-10718 5867 333,'0'0'159,"-3"15"-8,3 14-92,0-4-25,21 18-7,-12-5-4,22 10 2,-13-12-4,16 7 2,-6-18-3,7-5-1,-12-14-2,11-6-3,-11-19-1,4-11-2,-7-13-1,2-9-3,-8-3 1,-1-9-5,-8 6 0,4 1-8,-4 12-4,-5-4-16,5 27-26,-10-21-57,5 27-68,0-3-7,0 19-16,21-17 1</inkml:trace>
        </inkml:traceGroup>
        <inkml:traceGroup>
          <inkml:annotationXML>
            <emma:emma xmlns:emma="http://www.w3.org/2003/04/emma" version="1.0">
              <emma:interpretation id="{9D818DA1-34A8-4159-9054-F4F32CA1D63F}" emma:medium="tactile" emma:mode="ink">
                <msink:context xmlns:msink="http://schemas.microsoft.com/ink/2010/main" type="inkWord" rotatedBoundingBox="5422,8014 6194,8003 6203,8570 5430,8581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의</emma:literal>
                </emma:interpretation>
                <emma:interpretation id="interp67" emma:lang="ko-KR" emma:confidence="0">
                  <emma:literal>9</emma:literal>
                </emma:interpretation>
                <emma:interpretation id="interp68" emma:lang="ko-KR" emma:confidence="0">
                  <emma:literal>어</emma:literal>
                </emma:interpretation>
                <emma:interpretation id="interp69" emma:lang="ko-KR" emma:confidence="0">
                  <emma:literal>디</emma:literal>
                </emma:interpretation>
              </emma:one-of>
            </emma:emma>
          </inkml:annotationXML>
          <inkml:trace contextRef="#ctx0" brushRef="#br1" timeOffset="35220.1815">-9712 5899 176,'39'-13'135,"-36"-6"-7,6-4-80,-9 23-24,24-29-12,-24 29-8,8-37 3,-8 17 5,0-1 3,0 21 1,-35-27 4,9 27 3,-19 0 3,10 10 1,-23 12-1,10 22 1,-13-1-4,18 15 3,-6-6-6,24 10-2,7-9-6,18-4 2,6-14-8,29-11-3,13-17-8,12-14-7,18-15-4,-8-24-2,13-8 0,-18-11 1,4 7 8,-20 1 0,-11 10 9,-12 14 5,-16 11 5,-10 22 2,1 15-2,-1 22 0,0 9-7,-3 8-1,3 8-6,0-3-3,6 4-11,2-17-13,19 9-21,-19-31-24,20 5-43,-1-7-45,-27-22-2,36 0 7</inkml:trace>
        </inkml:traceGroup>
        <inkml:traceGroup>
          <inkml:annotationXML>
            <emma:emma xmlns:emma="http://www.w3.org/2003/04/emma" version="1.0">
              <emma:interpretation id="{5039C1C8-D987-4A50-8339-6706C0785741}" emma:medium="tactile" emma:mode="ink">
                <msink:context xmlns:msink="http://schemas.microsoft.com/ink/2010/main" type="inkWord" rotatedBoundingBox="6233,7656 6911,7646 6924,8594 6246,8604"/>
              </emma:interpretation>
              <emma:one-of disjunction-type="recognition" id="oneOf14">
                <emma:interpretation id="interp70" emma:lang="ko-KR" emma:confidence="0">
                  <emma:literal>b</emma:literal>
                </emma:interpretation>
                <emma:interpretation id="interp71" emma:lang="ko-KR" emma:confidence="0">
                  <emma:literal>卜</emma:literal>
                </emma:interpretation>
                <emma:interpretation id="interp72" emma:lang="ko-KR" emma:confidence="0">
                  <emma:literal>5</emma:literal>
                </emma:interpretation>
                <emma:interpretation id="interp73" emma:lang="ko-KR" emma:confidence="0">
                  <emma:literal>h</emma:literal>
                </emma:interpretation>
                <emma:interpretation id="interp7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35704.5669">-9267 5356 261,'20'4'160,"-20"-4"-6,22 37-55,4 19-60,-18 1-6,19 27-10,-18-5 2,17 21-4,-12-13-6,8 6 3,-8-17-9,-1-11 0,-2-15-5,0-13 1,-11-37-2,14 17-2,-14-17-2,3-36-3,6 0 1,0-11-3,5 0 1,3-3-2,15 11 4,3-1 0,8 16 5,6 19 1,2 5 2,4 25 1,-6 7-1,-6 16 5,-15 2-1,-13 10 4,-15-9-4,-15 4 3,-20-17-3,-8-5 0,-12-15-3,-2-7-4,0-8-8,3-3-9,19 0-14,-8-22-30,43 22-45,-23-6-68,23 6-6,0-15-16,0 15 9</inkml:trace>
        </inkml:traceGroup>
        <inkml:traceGroup>
          <inkml:annotationXML>
            <emma:emma xmlns:emma="http://www.w3.org/2003/04/emma" version="1.0">
              <emma:interpretation id="{51E6B4F8-BBB8-4C86-A778-BCD146DEDDE8}" emma:medium="tactile" emma:mode="ink">
                <msink:context xmlns:msink="http://schemas.microsoft.com/ink/2010/main" type="inkWord" rotatedBoundingBox="7025,7613 7285,7609 7302,8755 7041,8759"/>
              </emma:interpretation>
              <emma:one-of disjunction-type="recognition" id="oneOf15">
                <emma:interpretation id="interp75" emma:lang="ko-KR" emma:confidence="0">
                  <emma:literal>i</emma:literal>
                </emma:interpretation>
                <emma:interpretation id="interp76" emma:lang="ko-KR" emma:confidence="0">
                  <emma:literal>:</emma:literal>
                </emma:interpretation>
                <emma:interpretation id="interp77" emma:lang="ko-KR" emma:confidence="0">
                  <emma:literal>;</emma:literal>
                </emma:interpretation>
                <emma:interpretation id="interp78" emma:lang="ko-KR" emma:confidence="0">
                  <emma:literal>ⅳ</emma:literal>
                </emma:interpretation>
                <emma:interpretation id="interp79" emma:lang="ko-KR" emma:confidence="0">
                  <emma:literal>1</emma:literal>
                </emma:interpretation>
              </emma:one-of>
            </emma:emma>
          </inkml:annotationXML>
          <inkml:trace contextRef="#ctx0" brushRef="#br1" timeOffset="36095.242">-8452 5456 535,'-21'-22'139,"21"22"-45,0 0-203,0-121-45,7 132-32,13 7-5</inkml:trace>
          <inkml:trace contextRef="#ctx0" brushRef="#br1" timeOffset="35938.9726">-8374 5972 466,'22'35'172,"-2"16"-11,3 17-109,-18-11-30,11 15-8,-3-10-9,1-8 0,-7-15-8,4-15-7,12-2-32,-23-22-108,9-15-12,3-27-21,-12-16-6</inkml:trace>
        </inkml:traceGroup>
        <inkml:traceGroup>
          <inkml:annotationXML>
            <emma:emma xmlns:emma="http://www.w3.org/2003/04/emma" version="1.0">
              <emma:interpretation id="{784E8233-02DF-466B-ADAE-2EF15D5286E0}" emma:medium="tactile" emma:mode="ink">
                <msink:context xmlns:msink="http://schemas.microsoft.com/ink/2010/main" type="inkWord" rotatedBoundingBox="7560,7538 9057,7516 9074,8651 7576,8673"/>
              </emma:interpretation>
              <emma:one-of disjunction-type="recognition" id="oneOf16">
                <emma:interpretation id="interp80" emma:lang="ko-KR" emma:confidence="0">
                  <emma:literal>와</emma:literal>
                </emma:interpretation>
                <emma:interpretation id="interp81" emma:lang="ko-KR" emma:confidence="0">
                  <emma:literal>온</emma:literal>
                </emma:interpretation>
                <emma:interpretation id="interp82" emma:lang="ko-KR" emma:confidence="0">
                  <emma:literal>÷</emma:literal>
                </emma:interpretation>
                <emma:interpretation id="interp83" emma:lang="ko-KR" emma:confidence="0">
                  <emma:literal>아</emma:literal>
                </emma:interpretation>
                <emma:interpretation id="interp8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37032.7498">-7924 6313 387,'37'6'151,"-37"-6"-19,0 0-94,34-6-14,-17-9-16,9-13-5,-3-16 3,6-12-3,3-17 4,3-7-6,-5-8 3,-3-12-5,-4-6-3,-4 6 1,-12 4-2,-7 9 3,0 14 0,-18 10 5,-5 20-1,0 22 5,-11 16 5,6 19 3,-8 20 7,10 29-6,-5 6 2,17 29-4,-4 2 0,18 17-1,0-4-2,18-2-3,7-11-7,13-8 6,5-19-7,1-16 4,6-21-2,3-27 0,-2-9-2,-2-18-3,0-15 1,-4-14-4,-2 0 2,-5-3-3,-7 6 3,-5-1-2,-3 11 2,-8 6 0,-15 28 2,0 0 0,0 0 2,0 0 2,14 36 0,-14-1 3,0 2 0,0 12 4,4-5-3,4 3 3,1-8-4,10-2 2,-2-9-2,7-7-1,5-9-4,-1-12-4,7 0-10,-10-19-19,24 12-46,-29-15-89,1-6-7,-5-1-17,-10 0-2</inkml:trace>
          <inkml:trace contextRef="#ctx0" brushRef="#br1" timeOffset="37235.8792">-7147 5513 484,'0'0'157,"-14"-36"-26,14 36-147,-20-5-49,24 23-52,-4 7-48,0 4-8,0 14-8</inkml:trace>
          <inkml:trace contextRef="#ctx0" brushRef="#br1" timeOffset="38720.3258">-7057 5620 223,'0'0'145,"16"0"-7,5-7-78,28 7-12,-6-7-3,28 7-1,-10-5 0,19 5-3,-19-2-4,11 2-11,-18-5-15,-5-2-17,-6 7-39,-43 0-78,0 0-38,0 0-19,-12 0-11</inkml:trace>
        </inkml:traceGroup>
        <inkml:traceGroup>
          <inkml:annotationXML>
            <emma:emma xmlns:emma="http://www.w3.org/2003/04/emma" version="1.0">
              <emma:interpretation id="{D7290516-ED4C-4354-B08B-CA327B02D7C4}" emma:medium="tactile" emma:mode="ink">
                <msink:context xmlns:msink="http://schemas.microsoft.com/ink/2010/main" type="inkWord" rotatedBoundingBox="8616,7329 10266,7305 10302,9731 8651,9755"/>
              </emma:interpretation>
              <emma:one-of disjunction-type="recognition" id="oneOf17">
                <emma:interpretation id="interp85" emma:lang="ko-KR" emma:confidence="0">
                  <emma:literal>도</emma:literal>
                </emma:interpretation>
                <emma:interpretation id="interp86" emma:lang="ko-KR" emma:confidence="0">
                  <emma:literal>동</emma:literal>
                </emma:interpretation>
                <emma:interpretation id="interp87" emma:lang="ko-KR" emma:confidence="0">
                  <emma:literal>안</emma:literal>
                </emma:interpretation>
                <emma:interpretation id="interp88" emma:lang="ko-KR" emma:confidence="0">
                  <emma:literal>당</emma:literal>
                </emma:interpretation>
                <emma:interpretation id="interp89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38251.576">-6863 6439 141,'0'-29'136,"24"18"-7,-13-7-60,1-22-24,11 4-3,-11-24-2,14-2 2,-18-20 4,14 0-9,-16-20-7,11-5-19,-5-16-11,2 6-5,-5 0 0,3 6 0,-4 18 2,1 5 2,-3 21 2,2 24 9,-8 18 4,0 25-2,0 14-2,-2 34 2,-5 4-4,5 34 5,-4 3 3,6 24-1,0 1 2,6 17-2,-3-3-3,11 2-3,-2-15-3,5-6 0,2-23-8,-2-15 3,2-21-5,1-21 2,2-15-4,-2-14-4,4-9-6,-5-25-9,10 6-3,-14-22-3,18 11 4,-18-23-1,16 19 8,-15-8 4,8 12 14,-3 6 7,-9 5 10,5 26 4,-17 2 6,12 20 2,-12 5-4,0 31 0,-7-7-6,7 12 1,-13-8-7,13 5-1,0-19-5,5-13-1,-5-26-2,43 3-2,-14-15-1,5-19-1,4-5 1,2-14-3,2 7 3,-4 0-4,2 7 4,-5 4 0,1 17 3,-7 11 0,0 4 0,-2 28 1,1 15-1,1 14 4,-3 16 0,2 13-3,-3 12 2,-4 13-3,-3 4 1,-4 4-2,-14 0 1,0-4-2,-14-9-3,-18-15 6,-6-15-5,-11-17 5,-7-18-2,-2-17 0,-5-19 1,2-5-2,6-12 1,10-12-2,10-5 0,13-8-2,18-9 2,14-6-3,26-7 4,16-11-3,23-3 4,10 1-3,8-3 6,5 1-5,1 7 3,-7 10-5,-9 6 0,-21 8-8,-5 19-21,-40-15-37,15 30-64,-32 9-29,-35-9-24,-6 5-8</inkml:trace>
        </inkml:traceGroup>
        <inkml:traceGroup>
          <inkml:annotationXML>
            <emma:emma xmlns:emma="http://www.w3.org/2003/04/emma" version="1.0">
              <emma:interpretation id="{266A7661-B9E1-4854-B2C8-707E6A0C8D74}" emma:medium="tactile" emma:mode="ink">
                <msink:context xmlns:msink="http://schemas.microsoft.com/ink/2010/main" type="inkWord" rotatedBoundingBox="10824,7851 11014,7848 11026,8654 10836,8657"/>
              </emma:interpretation>
              <emma:one-of disjunction-type="recognition" id="oneOf18">
                <emma:interpretation id="interp90" emma:lang="ko-KR" emma:confidence="0">
                  <emma:literal>:</emma:literal>
                </emma:interpretation>
                <emma:interpretation id="interp91" emma:lang="ko-KR" emma:confidence="0">
                  <emma:literal>1</emma:literal>
                </emma:interpretation>
                <emma:interpretation id="interp92" emma:lang="ko-KR" emma:confidence="0">
                  <emma:literal>`</emma:literal>
                </emma:interpretation>
                <emma:interpretation id="interp93" emma:lang="ko-KR" emma:confidence="0">
                  <emma:literal>Ⅰ</emma:literal>
                </emma:interpretation>
                <emma:interpretation id="interp94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39798.486">-4638 5587 191,'0'0'172,"-20"-7"-10,3-11-62,17 18-27,0 0-12,0 0-13,0 0-9,0 0-11,0 0-6,0 0-5,9 0-6,-9 0-1,0 0-3,0 0-2,19 0-5,-19 0-5,0 0-8,1-11-19,-1 11-54,0 0-79,0 0-15,0 0-8,0 0-13</inkml:trace>
          <inkml:trace contextRef="#ctx0" brushRef="#br1" timeOffset="40110.996">-4569 6288 393,'0'0'179,"9"24"-18,-9-24-56,0 0-79,26 22-10,-26-22-11,25 12-9,-7-3-19,-18-9-49,9-13-86,-9 13-12,8-15-16,-8 15-8</inkml:trace>
        </inkml:traceGroup>
        <inkml:traceGroup>
          <inkml:annotationXML>
            <emma:emma xmlns:emma="http://www.w3.org/2003/04/emma" version="1.0">
              <emma:interpretation id="{BB5AE097-EE52-4E81-85B1-3B125A3E0713}" emma:medium="tactile" emma:mode="ink">
                <msink:context xmlns:msink="http://schemas.microsoft.com/ink/2010/main" type="inkWord" rotatedBoundingBox="12214,7854 14344,7823 14357,8744 12227,8775"/>
              </emma:interpretation>
              <emma:one-of disjunction-type="recognition" id="oneOf19">
                <emma:interpretation id="interp95" emma:lang="ko-KR" emma:confidence="0">
                  <emma:literal>메</emma:literal>
                </emma:interpretation>
                <emma:interpretation id="interp96" emma:lang="ko-KR" emma:confidence="0">
                  <emma:literal>매</emma:literal>
                </emma:interpretation>
                <emma:interpretation id="interp97" emma:lang="ko-KR" emma:confidence="0">
                  <emma:literal>때</emma:literal>
                </emma:interpretation>
                <emma:interpretation id="interp98" emma:lang="ko-KR" emma:confidence="0">
                  <emma:literal>데</emma:literal>
                </emma:interpretation>
                <emma:interpretation id="interp99" emma:lang="ko-KR" emma:confidence="0">
                  <emma:literal>왜</emma:literal>
                </emma:interpretation>
              </emma:one-of>
            </emma:emma>
          </inkml:annotationXML>
          <inkml:trace contextRef="#ctx0" brushRef="#br1" timeOffset="42736.1297">-2927 6054 166,'0'-15'139,"15"1"-44,-15 14-27,20-22-10,-3 22-11,-12-24-4,11 17-6,-11-22-4,12 10-10,-6-18-8,3 10-7,-11-12-2,6-2-5,-9-1 2,0-1 0,-11 4-1,-9 2 0,-4 5-1,-12 8 2,-2 14-2,-8 8 5,-8 2 5,10 29-2,-13 6 4,15 22 0,-5 15 0,18 20 3,1 3-6,22 6 3,6-1-10,12-1 5,16-13-2,9-13 1,10-29-5,5-13 2,8-25-1,5-6-1,1-29-1,3-15-3,0-20-7,-3-14-1,1-2 5,-7-13-6,-3 11 6,-8-2-6,-3 11 7,-15 15-4,-2 10 6,-9 23-2,-20 25 2,26-14 0,-26 14 2,6 38 3,-6 12-1,0 16 3,0 13-4,2 8 7,-1 6-7,10-7 7,0-8-7,7-6 4,5-29-5,6-13 5,4-24-2,2-6 1,-6-24 1,2-14-4,-5-14 3,-6-6-5,-11-8 4,-6-1-6,-3 3 4,-17 2-4,-6 5 4,-3 5-2,1 9 2,-1 9-2,6-3 1,11 8-1,5 0 1,4 6-2,20 4 1,9 13 0,11 6 0,3 0 1,7 25 0,5 13 4,-5 19-2,-3 14 5,-4 10-5,-6 5 5,-8 1-6,-3-1 6,-12-14-7,0-8 4,-7-14-3,1-15 3,-2-20-3,-6-15 1,0 0-3,14-13-5,-5-17-2,-1-13-5,9-7 3,-6-15-6,15 2 6,-9-10-4,10 8 8,1 1 3,6 6 8,1 12 0,0 6 3,2 26-1,-3 7 2,1 14 2,-7 18-1,2 18 0,-8 3-4,-2 17 1,-6-4-3,-2 3 3,-4-8-6,-2-4-4,1-2-15,-7-24-18,8 19-47,-16-28-67,8-15-18,-4 32-21,4-32 1</inkml:trace>
        </inkml:traceGroup>
        <inkml:traceGroup>
          <inkml:annotationXML>
            <emma:emma xmlns:emma="http://www.w3.org/2003/04/emma" version="1.0">
              <emma:interpretation id="{F62CD59C-59B9-4CF5-87BF-DA8FB24B0EBC}" emma:medium="tactile" emma:mode="ink">
                <msink:context xmlns:msink="http://schemas.microsoft.com/ink/2010/main" type="inkWord" rotatedBoundingBox="14468,7411 15949,7389 15967,8645 14486,8667"/>
              </emma:interpretation>
              <emma:one-of disjunction-type="recognition" id="oneOf20">
                <emma:interpretation id="interp100" emma:lang="ko-KR" emma:confidence="0">
                  <emma:literal>아</emma:literal>
                </emma:interpretation>
                <emma:interpretation id="interp101" emma:lang="ko-KR" emma:confidence="0">
                  <emma:literal>으</emma:literal>
                </emma:interpretation>
                <emma:interpretation id="interp102" emma:lang="ko-KR" emma:confidence="0">
                  <emma:literal>“</emma:literal>
                </emma:interpretation>
                <emma:interpretation id="interp103" emma:lang="ko-KR" emma:confidence="0">
                  <emma:literal>잉</emma:literal>
                </emma:interpretation>
                <emma:interpretation id="interp104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43501.761">-524 6079 91,'35'-25'117,"-41"-22"2,5 8-70,-15 17-6,-24-9 6,7 26 5,-32-12 4,21 27 5,-33-3-2,29 36-3,-24-14-10,32 29-12,-4-9-14,21 8-8,6-5-8,17-4 0,11-17-4,18-5 1,12-16-2,10-10 1,7-8 0,5-23-5,6-17 1,-6-16-6,-1-4 2,-13-23-9,-3-1 5,-19-16-2,1 4-2,-14-10 3,-7 14 1,-5 0 4,-2 14 1,0 11 6,0 16-2,0 18 2,-3 19 4,3 22 2,-15 15 0,5 33 6,-4 19 3,7 25-2,-7 12 2,11 26-2,-3-3-2,6 5-2,4-10 0,13-7-4,2-23-7,8-14 5,4-26-4,4-23 3,5-17-2,0-12-2,6-26-1,-3-10-4,2-11 1,-2-10-3,-2 3 2,-6-3-2,-2 13 3,-10 1-1,-5 11 5,-7 14 2,-11 18 1,0 0 3,6 21-1,-6 19 3,0 3-1,1 8 0,4-1-1,7 4 1,4-4-3,5-7 1,5-9-3,5-10 0,6-6-6,3-11-4,9 3-16,-20-17-39,25 7-89,-24-3-24,-4-8-7,-26 11-16</inkml:trace>
          <inkml:trace contextRef="#ctx0" brushRef="#br1" timeOffset="43689.2693">18 5490 448,'0'0'146,"-28"-44"-33,28 44-111,-4-18-117,4 18-49,10 23-15,-4 2-3</inkml:trace>
        </inkml:traceGroup>
        <inkml:traceGroup>
          <inkml:annotationXML>
            <emma:emma xmlns:emma="http://www.w3.org/2003/04/emma" version="1.0">
              <emma:interpretation id="{5D3AA131-09E8-4833-AE70-50C06119B624}" emma:medium="tactile" emma:mode="ink">
                <msink:context xmlns:msink="http://schemas.microsoft.com/ink/2010/main" type="inkWord" rotatedBoundingBox="15717,7202 19362,7149 19385,8720 15740,8773"/>
              </emma:interpretation>
              <emma:one-of disjunction-type="recognition" id="oneOf21">
                <emma:interpretation id="interp105" emma:lang="ko-KR" emma:confidence="0">
                  <emma:literal>÷</emma:literal>
                </emma:interpretation>
                <emma:interpretation id="interp106" emma:lang="ko-KR" emma:confidence="0">
                  <emma:literal>단</emma:literal>
                </emma:interpretation>
                <emma:interpretation id="interp107" emma:lang="ko-KR" emma:confidence="0">
                  <emma:literal>ㅭ</emma:literal>
                </emma:interpretation>
                <emma:interpretation id="interp108" emma:lang="ko-KR" emma:confidence="0">
                  <emma:literal>ㄼ</emma:literal>
                </emma:interpretation>
                <emma:interpretation id="interp109" emma:lang="ko-KR" emma:confidence="0">
                  <emma:literal>瓜</emma:literal>
                </emma:interpretation>
              </emma:one-of>
            </emma:emma>
          </inkml:annotationXML>
          <inkml:trace contextRef="#ctx0" brushRef="#br1" timeOffset="45079.9635">349 6471 326,'31'0'137,"-31"0"-23,24-29-81,6 8-2,-13-23-7,16-2 1,-11-30 0,15-3-2,-11-25 5,10-8-14,-3-9-9,2-8-6,3-4-4,-4 2 0,0 9 3,-5 6 1,-7 14 4,-7 20 2,-10 16 9,-4 24-3,-7 19 0,6 23-1,-31 23-3,16 29 3,-5 20-4,9 23 3,0 10 1,11 22 1,0 0-1,2 8-1,12-6 0,4 0-3,5-15-1,6-14 1,1-18-6,3-14 4,1-20-4,1-13 2,-2-14-1,2-16-1,-1-5-2,-2-12-3,3-9-2,-4-15-3,6 0 2,-5-21-3,6 3 3,-6-8-1,2 9 4,-6-2-1,-5 5 7,-8 13 0,-1 8 3,-14 29-1,0 0 4,0 0 1,-12 21 0,3 22 2,-4 3-4,6 15 2,0-2-4,7-1 3,7-1-4,13-12 1,9-16-4,11-8 2,6-20 0,10-1-3,7-22 1,6-7-3,4-7 1,-4-7-3,-2 0 3,-7-8-3,0 8 3,-10 5-1,-8 4 3,-7 5-2,-6 8 1,-7 7 0,-2 5 0,-20 9 1,20 16 0,-17 12 1,-3 13-1,0 6 3,-3 9-3,-2 6 5,4-1-5,1 1 5,6-10-5,12-9 4,10-14-4,13-8 2,4-12-1,8-9-1,1-9 0,-2-15-3,-3-9 1,-9-10-3,-11-2 3,-18-10-2,-11 5 2,-9-2-2,-19 0 4,-13 8-2,-4 2 4,-5 6-2,1 3 3,1 4-2,8 6 1,11 3-1,8-1 1,11 5-1,10 16 0,16-29-1,13 19 1,11 0-2,9 2 2,9 7-1,5 1 0,8 0 2,-2 15-1,0 12 2,-8 12-1,-1 15 2,-14 11-1,0 9 3,-12-2-4,-8 8 4,-6-9-5,-5-6 5,-4-15-4,-2-14 3,2-17-3,-11-19 0,25-5-1,-12-21-6,12-12 0,-4-19-4,10 0 3,1-10-4,5 9 5,2 1-2,2 8 6,0 11 1,-4 15 5,2 17 0,-10 8 0,1 25 4,-8 11-2,4 9 2,-6 6-3,9 5 2,-3 0-2,5-1 1,1-9-4,-1-10 1,-1-8-7,1-11-2,-5-6-11,-26-13-16,31 2-53,-42-8-91,-10-16-2,-16-7-21,-18-6 0</inkml:trace>
          <inkml:trace contextRef="#ctx0" brushRef="#br1" timeOffset="45408.0932">1469 5213 471,'-32'-10'164,"0"-4"-3,-2-1-119,34 15-24,-26 9-12,26-9-5,-1 35-7,1-35-5,9 43-21,-9-43-38,20 20-68,-20-20-31,0 0-5,11 18-14</inkml:trace>
          <inkml:trace contextRef="#ctx0" brushRef="#br1" timeOffset="45720.6062">222 5232 406,'0'0'164,"0"0"-5,37-28-87,26 28-49,7-7-9,15 5-6,8-4-3,5 3-7,7 3-15,-21-11-33,8 11-65,-23 3-49,-21-3-10,-5 8-14</inkml:trace>
        </inkml:traceGroup>
        <inkml:traceGroup>
          <inkml:annotationXML>
            <emma:emma xmlns:emma="http://www.w3.org/2003/04/emma" version="1.0">
              <emma:interpretation id="{2342B200-8950-4F84-96F1-A34E5EF2182C}" emma:medium="tactile" emma:mode="ink">
                <msink:context xmlns:msink="http://schemas.microsoft.com/ink/2010/main" type="inkWord" rotatedBoundingBox="20161,8004 21125,7990 21134,8592 20170,8606"/>
              </emma:interpretation>
              <emma:one-of disjunction-type="recognition" id="oneOf22">
                <emma:interpretation id="interp110" emma:lang="ko-KR" emma:confidence="0">
                  <emma:literal>m</emma:literal>
                </emma:interpretation>
                <emma:interpretation id="interp111" emma:lang="ko-KR" emma:confidence="0">
                  <emma:literal>애</emma:literal>
                </emma:interpretation>
                <emma:interpretation id="interp112" emma:lang="ko-KR" emma:confidence="0">
                  <emma:literal>에</emma:literal>
                </emma:interpretation>
                <emma:interpretation id="interp113" emma:lang="ko-KR" emma:confidence="0">
                  <emma:literal>내</emma:literal>
                </emma:interpretation>
                <emma:interpretation id="interp114" emma:lang="ko-KR" emma:confidence="0">
                  <emma:literal>얘</emma:literal>
                </emma:interpretation>
              </emma:one-of>
            </emma:emma>
          </inkml:annotationXML>
          <inkml:trace contextRef="#ctx0" brushRef="#br1" timeOffset="47705.0575">4830 5860 176,'0'0'141,"-20"-7"-16,-1-10-62,21 17-8,-37 0-5,26 24-4,-13-5-4,16 26-1,-17-4-8,24 19-3,-13-6-13,14 7 0,0-12-9,6 3 2,7-19-6,8-9 2,2-17-2,5-7 0,-1-17 0,-2-16-5,1-10-1,-5-14-4,2-1 3,-9-10-5,3 4 4,-9 0-4,6 7 5,-4 9-1,9 8 3,-2 12 0,4 6 3,7 15 2,-2 7 1,5 11 2,-7 17 1,-1 21 3,-9 10-4,0 16 4,-13 0-6,-1 1 3,0-8-6,-3-5 3,-4-18-3,0-9 2,7-36-1,0 0-1,0 0-1,0-36-7,8-7-1,4-22-6,10-1 4,-1-11-5,8 11 6,1-5-2,6 12 8,4 14 2,-3 12 9,5 25 1,-12 8 1,3 27 2,-10 11-3,-2 21 0,-10 3-4,-2 9 1,-7-4-5,2-3 0,-1-9-11,-3-18-9,17 1-29,-17-38-53,0 0-64,0 0-18,32 0-8,-7-21-10</inkml:trace>
        </inkml:traceGroup>
        <inkml:traceGroup>
          <inkml:annotationXML>
            <emma:emma xmlns:emma="http://www.w3.org/2003/04/emma" version="1.0">
              <emma:interpretation id="{7076107E-B21B-4C8D-8E30-21C96FB3E4FA}" emma:medium="tactile" emma:mode="ink">
                <msink:context xmlns:msink="http://schemas.microsoft.com/ink/2010/main" type="inkWord" rotatedBoundingBox="21956,7364 22658,7354 22676,8553 21974,8563"/>
              </emma:interpretation>
              <emma:one-of disjunction-type="recognition" id="oneOf23">
                <emma:interpretation id="interp115" emma:lang="ko-KR" emma:confidence="0">
                  <emma:literal>R</emma:literal>
                </emma:interpretation>
                <emma:interpretation id="interp116" emma:lang="ko-KR" emma:confidence="0">
                  <emma:literal>又</emma:literal>
                </emma:interpretation>
                <emma:interpretation id="interp117" emma:lang="ko-KR" emma:confidence="0">
                  <emma:literal>`</emma:literal>
                </emma:interpretation>
                <emma:interpretation id="interp118" emma:lang="ko-KR" emma:confidence="0">
                  <emma:literal>'</emma:literal>
                </emma:interpretation>
                <emma:interpretation id="interp11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48533.2682">6492 5533 323,'-4'-23'155,"4"23"-3,15 17-97,-15 3-12,9 34-14,-9 3-5,17 27 0,-15-5-3,16 15-1,-12-13-8,5-2-1,-3-14-8,1-7 2,-8-23-3,1-6 2,-2-29-1,0 0-1,0 0-1,-17-31-3,6-10 0,-6-9-5,4-8 3,-6-13-5,8-1 5,-5-7-4,8 0 7,0-1-1,7 2-2,1 6 4,6-2-3,11 7 4,7-3-3,12 2 4,2 6-3,9 6 1,-1 13 4,4 11-2,-3 16 1,-4 12 0,-8 10-2,-7 23 1,-13 9-4,-8 13 4,-7 1-5,-11-2 5,-14 7 2,-5-5-5,-6-4 5,1-5-5,0-1 6,2-7-7,10-3 7,8 3-6,9-6 0,6 5 4,12 3 0,17 1 5,7 5-2,16 3 3,2 1-2,10 3 3,-6-2-5,4-3-4,-10-2-14,-17-13-26,13 11-70,-30-20-60,-18-21-10,0 0-15,0 0-3</inkml:trace>
        </inkml:traceGroup>
        <inkml:traceGroup>
          <inkml:annotationXML>
            <emma:emma xmlns:emma="http://www.w3.org/2003/04/emma" version="1.0">
              <emma:interpretation id="{7DAAD2F2-207D-4859-B6F5-C57B501A9907}" emma:medium="tactile" emma:mode="ink">
                <msink:context xmlns:msink="http://schemas.microsoft.com/ink/2010/main" type="inkWord" rotatedBoundingBox="22818,7346 23365,7338 23383,8520 22835,8528"/>
              </emma:interpretation>
              <emma:one-of disjunction-type="recognition" id="oneOf24">
                <emma:interpretation id="interp120" emma:lang="ko-KR" emma:confidence="0">
                  <emma:literal>H</emma:literal>
                </emma:interpretation>
                <emma:interpretation id="interp121" emma:lang="ko-KR" emma:confidence="0">
                  <emma:literal>ㅐ</emma:literal>
                </emma:interpretation>
                <emma:interpretation id="interp122" emma:lang="ko-KR" emma:confidence="0">
                  <emma:literal>『</emma:literal>
                </emma:interpretation>
                <emma:interpretation id="interp123" emma:lang="ko-KR" emma:confidence="0">
                  <emma:literal>하</emma:literal>
                </emma:interpretation>
                <emma:interpretation id="interp124" emma:lang="ko-KR" emma:confidence="0">
                  <emma:literal>ㅂ</emma:literal>
                </emma:interpretation>
              </emma:one-of>
            </emma:emma>
          </inkml:annotationXML>
          <inkml:trace contextRef="#ctx0" brushRef="#br1" timeOffset="49267.634">7324 5408 68,'0'-41'132,"6"20"-39,-6 21-12,2-42-8,-2 42-5,0-19-6,14 31-3,-14-12-6,9 63-9,-9-19-6,18 31-12,-10 4-3,12 21-5,-6 0-4,4 2-7,-1-9-5,-2-14 2,1-8-7,-7-16 1,5-15-10,-14-40-10,18 28-26,-18-42-35,3-8-46,-3-17-41,0-11-4,-5-12 13</inkml:trace>
          <inkml:trace contextRef="#ctx0" brushRef="#br1" timeOffset="49689.5145">7454 5705 94,'-1'-28'155,"-13"0"-17,0-1-27,14 29-29,-1-36-17,16 29-14,-3-12-9,24 19-14,-6-7-11,12 3-7,-1-1-6,2 4 0,0-3-4,-4-6 2,-7-4-10,-6-9 6,-3 0-8,-9-11 6,-2-5-4,-10-8 0,-2-1 1,0-9 1,-7 10 6,-2-3-2,0 7 5,-2 6-1,2 12 2,9 25 2,-20 0 3,15 23 3,-4 22 0,8 25 2,-7 12 3,8 23-3,0-3 1,0 16-2,6-11-3,5 2-3,0-17 1,4-11-2,-1-18-7,0-18 0,1-10-9,-15-35-8,26 23-20,-26-41-34,15 8-61,-12-19-39,-3-8-11,4 2-3</inkml:trace>
        </inkml:traceGroup>
        <inkml:traceGroup>
          <inkml:annotationXML>
            <emma:emma xmlns:emma="http://www.w3.org/2003/04/emma" version="1.0">
              <emma:interpretation id="{1E30646A-FBB7-4CBC-9558-123AA4E8C7DA}" emma:medium="tactile" emma:mode="ink">
                <msink:context xmlns:msink="http://schemas.microsoft.com/ink/2010/main" type="inkWord" rotatedBoundingBox="23596,7492 24101,7484 24115,8432 23610,8439"/>
              </emma:interpretation>
              <emma:one-of disjunction-type="recognition" id="oneOf25">
                <emma:interpretation id="interp125" emma:lang="ko-KR" emma:confidence="0">
                  <emma:literal>5</emma:literal>
                </emma:interpretation>
                <emma:interpretation id="interp126" emma:lang="ko-KR" emma:confidence="0">
                  <emma:literal>s</emma:literal>
                </emma:interpretation>
                <emma:interpretation id="interp127" emma:lang="ko-KR" emma:confidence="0">
                  <emma:literal>'</emma:literal>
                </emma:interpretation>
                <emma:interpretation id="interp128" emma:lang="ko-KR" emma:confidence="0">
                  <emma:literal>도</emma:literal>
                </emma:interpretation>
                <emma:interpretation id="interp12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50330.1673">8116 5353 157,'20'0'135,"-20"-15"5,23 1-72,1 11-29,-7-5-10,12 5-10,-1-3-6,10 1 1,1-2-2,7 0 1,-3 0-1,3-1-5,-6-6 0,-5 4-3,-6-4 0,-10 0-3,-19 14 1,1-21-2,-10 16 0,-19-1-1,-10 6 0,-7 3 3,-10 7 2,3 12 4,-9 3 1,8 7 5,0 0 3,11 11-1,7-6 2,21 7-6,7-6 3,11 5-9,18-7 4,19 0-8,5 0 1,15 3-2,2 0 2,2 2 2,-2-2 1,-5 10 5,-15-5 1,-5 4 4,-30-10-2,-8 10 2,-28-16-2,-11 3 1,-20-13-5,-2 0-1,-7-15-6,2-1-6,10 0-8,5-12-14,28 6-35,-17-13-67,40 13-45,0-30-13,15 10-11</inkml:trace>
        </inkml:traceGroup>
        <inkml:traceGroup>
          <inkml:annotationXML>
            <emma:emma xmlns:emma="http://www.w3.org/2003/04/emma" version="1.0">
              <emma:interpretation id="{FECE65A9-EC36-4ABD-87C0-D47BAED97F45}" emma:medium="tactile" emma:mode="ink">
                <msink:context xmlns:msink="http://schemas.microsoft.com/ink/2010/main" type="inkWord" rotatedBoundingBox="24658,7241 25046,7235 25065,8494 24676,8500"/>
              </emma:interpretation>
              <emma:one-of disjunction-type="recognition" id="oneOf26">
                <emma:interpretation id="interp130" emma:lang="ko-KR" emma:confidence="0">
                  <emma:literal>(</emma:literal>
                </emma:interpretation>
                <emma:interpretation id="interp131" emma:lang="ko-KR" emma:confidence="0">
                  <emma:literal>‘</emma:literal>
                </emma:interpretation>
                <emma:interpretation id="interp132" emma:lang="ko-KR" emma:confidence="0">
                  <emma:literal>「</emma:literal>
                </emma:interpretation>
                <emma:interpretation id="interp133" emma:lang="ko-KR" emma:confidence="0">
                  <emma:literal>`</emma:literal>
                </emma:interpretation>
                <emma:interpretation id="interp134" emma:lang="ko-KR" emma:confidence="0">
                  <emma:literal>〔</emma:literal>
                </emma:interpretation>
              </emma:one-of>
            </emma:emma>
          </inkml:annotationXML>
          <inkml:trace contextRef="#ctx0" brushRef="#br1" timeOffset="51017.7002">9462 4940 179,'0'0'137,"0"0"-31,-23-3-46,4 36 2,-28-1-3,19 40 3,-27-11-4,26 39-8,-19-14-5,30 26-13,-7-17-8,25 14-9,0-9-4,14-7-5,11-12-4,13-5 3,3-13-6,2-16-1,6-4-11,-10-18-10,14 5-30,-33-30-41,16 0-70,-18 0-15,-18 0-8,19-21-3</inkml:trace>
        </inkml:traceGroup>
        <inkml:traceGroup>
          <inkml:annotationXML>
            <emma:emma xmlns:emma="http://www.w3.org/2003/04/emma" version="1.0">
              <emma:interpretation id="{88BDF09F-2E66-4205-9AE1-82E8E89048E7}" emma:medium="tactile" emma:mode="ink">
                <msink:context xmlns:msink="http://schemas.microsoft.com/ink/2010/main" type="inkWord" rotatedBoundingBox="25353,7349 25798,7342 25813,8337 25367,8343"/>
              </emma:interpretation>
              <emma:one-of disjunction-type="recognition" id="oneOf27">
                <emma:interpretation id="interp135" emma:lang="ko-KR" emma:confidence="0">
                  <emma:literal>b</emma:literal>
                </emma:interpretation>
                <emma:interpretation id="interp136" emma:lang="ko-KR" emma:confidence="0">
                  <emma:literal>‘</emma:literal>
                </emma:interpretation>
                <emma:interpretation id="interp137" emma:lang="ko-KR" emma:confidence="0">
                  <emma:literal>농</emma:literal>
                </emma:interpretation>
                <emma:interpretation id="interp138" emma:lang="ko-KR" emma:confidence="0">
                  <emma:literal>능</emma:literal>
                </emma:interpretation>
                <emma:interpretation id="interp13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51580.2226">9853 5049 243,'0'0'152,"3"30"-36,8 26-56,-14 4-9,7 34-9,-5-7 2,4 27-4,-3-19-4,6 12-11,-4-21-6,5-4-9,-4-25-4,4-9 3,-6-19-4,-1-29 1,0 0-2,23-8-3,-9-25 1,4-3-2,5-7 0,3-1-2,5 6 1,4 4-2,2 6 1,2 13-1,-3 10 1,1 5 1,-5 13-1,-2 12 3,-10 8 1,-7 10 5,-13 1 1,0 5 5,-24-13-2,-4 5 2,-15-18 0,0-3-1,-9-17-3,3-3-3,1 0-4,5-9-4,8-3-4,1-6-7,34 18-15,-36-26-21,36 26-39,0 0-59,15-15-30,11 1-11,6-10-3</inkml:trace>
        </inkml:traceGroup>
        <inkml:traceGroup>
          <inkml:annotationXML>
            <emma:emma xmlns:emma="http://www.w3.org/2003/04/emma" version="1.0">
              <emma:interpretation id="{08859806-2443-4F07-B56C-AED681084E53}" emma:medium="tactile" emma:mode="ink">
                <msink:context xmlns:msink="http://schemas.microsoft.com/ink/2010/main" type="inkWord" rotatedBoundingBox="25994,7375 26349,7370 26368,8693 26014,8699"/>
              </emma:interpretation>
              <emma:one-of disjunction-type="recognition" id="oneOf28">
                <emma:interpretation id="interp140" emma:lang="ko-KR" emma:confidence="0">
                  <emma:literal>)</emma:literal>
                </emma:interpretation>
                <emma:interpretation id="interp141" emma:lang="ko-KR" emma:confidence="0">
                  <emma:literal>〕</emma:literal>
                </emma:interpretation>
                <emma:interpretation id="interp142" emma:lang="ko-KR" emma:confidence="0">
                  <emma:literal>]</emma:literal>
                </emma:interpretation>
                <emma:interpretation id="interp143" emma:lang="ko-KR" emma:confidence="0">
                  <emma:literal>;</emma:literal>
                </emma:interpretation>
                <emma:interpretation id="interp14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51970.8626">10610 5074 244,'0'0'168,"38"9"-9,-13 30-51,-7-1-60,26 40-9,-16-3-2,15 33-7,-21 5-2,5 20-6,-22-13-5,-4 4-2,-13-13-8,-13-11 5,-16-17-10,-8-18 1,-2-16-9,-1-22-4,14-2-15,-10-25-24,41 25-50,-17-22-73,24-3-4,0 0-18,0 0 7</inkml:trace>
        </inkml:traceGroup>
      </inkml:traceGroup>
    </inkml:traceGroup>
    <inkml:traceGroup>
      <inkml:annotationXML>
        <emma:emma xmlns:emma="http://www.w3.org/2003/04/emma" version="1.0">
          <emma:interpretation id="{CD82BD26-80FC-4025-AE01-682FD4F0B694}" emma:medium="tactile" emma:mode="ink">
            <msink:context xmlns:msink="http://schemas.microsoft.com/ink/2010/main" type="paragraph" rotatedBoundingBox="1160,9874 23612,9539 23634,11050 1183,113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98030C-A374-4FB7-A7E4-B0AB943E66D4}" emma:medium="tactile" emma:mode="ink">
              <msink:context xmlns:msink="http://schemas.microsoft.com/ink/2010/main" type="inkBullet" rotatedBoundingBox="1160,9874 2357,9856 2379,11337 1182,11355"/>
            </emma:interpretation>
            <emma:one-of disjunction-type="recognition" id="oneOf29">
              <emma:interpretation id="interp145" emma:lang="ko-KR" emma:confidence="0">
                <emma:literal>8</emma:literal>
              </emma:interpretation>
              <emma:interpretation id="interp146" emma:lang="ko-KR" emma:confidence="0">
                <emma:literal>@</emma:literal>
              </emma:interpretation>
              <emma:interpretation id="interp147" emma:lang="ko-KR" emma:confidence="0">
                <emma:literal>㉠</emma:literal>
              </emma:interpretation>
              <emma:interpretation id="interp148" emma:lang="ko-KR" emma:confidence="0">
                <emma:literal>㉧</emma:literal>
              </emma:interpretation>
              <emma:interpretation id="interp149" emma:lang="ko-KR" emma:confidence="0">
                <emma:literal>㉡</emma:literal>
              </emma:interpretation>
            </emma:one-of>
          </emma:emma>
        </inkml:annotationXML>
        <inkml:trace contextRef="#ctx0" brushRef="#br2" timeOffset="72377.9561">-13630 7937 106,'-1'-35'115,"9"26"-4,-2-13-81,-2-4-14,4 5 1,-2-8 11,5 8 7,-11-8 7,8 13 1,-10-15 4,2 11-1,-12-6-3,12 26-7,-23-39-12,23 39-6,-40-33-6,17 24-3,-13 4-5,-2 5 2,-6 0-4,-2 6-3,-2 13 3,-4 11-1,-3 1 3,7 17 1,-4 4 0,6 20 2,1 6-2,7 17 5,1 5-8,9 7 3,7 2 0,13-1-3,5-7 1,6-1-1,19-18 2,18-5-3,9-6 6,14-14-3,10-8 0,12-10 1,4-11-3,3-13 2,-5-10-1,-2-5 0,-4-14 0,-1-7-1,-13-15 0,-10-8-1,-3-5 2,-7-2-2,-10-12-2,-1 0 6,-12-7-2,-10-7 3,-5-2-2,-9-6 3,0-6-1,-12 2 1,-7 2 3,-2 1-7,-7 8 5,-4 9-6,-6 4 2,2 11-3,-8 18-2,1 0-6,3 19-6,-9-2-12,17 19-28,-17-9-40,32 11-77,-5 12-7,22-14-16,-3 41 1</inkml:trace>
        <inkml:trace contextRef="#ctx0" brushRef="#br2" timeOffset="71534.192">-13749 8240 133,'-2'-56'129,"2"38"-27,0-7-46,-14 2-11,14 23-4,-21-43-4,21 43-4,-23-35-1,23 35-5,-15-35-2,15 35-4,-14-31-4,14 31-3,-11-20-2,11 20-1,-3-23 1,3 23-1,0 0 0,0 0-2,0 0 1,0 0-1,0 0-2,0 0-1,0 0-2,0 0 1,11-7-2,-11 7 0,0 0-1,24 0-1,-24 0 3,22 0 2,-22 0 1,0 0 1,0 0 1,23 0 1,-23 0 1,0 0 0,0 0-3,0 0 0,0-13 0,0 13-1,0 0 0,0 0-2,0 0-1,18-18 0,-18 18 0,0 0-2,0 0-1,0 0-1,0 0 0,0 0 0,11 31 0,-11 7 1,0 11-2,6 15 2,-1 15-3,2 5 2,7 5 3,0 6-4,0-6 4,3-7-4,-5-10 4,2-15-3,-5-13 4,0-9-3,-3-13-1,-6-22 0,3 22 0,-3-22-5,0 0-9,0 0-15,0 0-38,-13-15-65,13 15-42,-14-29-10,14 29-14</inkml:trace>
      </inkml:traceGroup>
      <inkml:traceGroup>
        <inkml:annotationXML>
          <emma:emma xmlns:emma="http://www.w3.org/2003/04/emma" version="1.0">
            <emma:interpretation id="{17A94B19-32B8-4449-ACFA-9858FCD0669E}" emma:medium="tactile" emma:mode="ink">
              <msink:context xmlns:msink="http://schemas.microsoft.com/ink/2010/main" type="line" rotatedBoundingBox="3391,10014 23614,9713 23634,11050 3411,11351"/>
            </emma:interpretation>
          </emma:emma>
        </inkml:annotationXML>
        <inkml:traceGroup>
          <inkml:annotationXML>
            <emma:emma xmlns:emma="http://www.w3.org/2003/04/emma" version="1.0">
              <emma:interpretation id="{5D988817-7C71-45F4-AEB2-A66F9D6DEF83}" emma:medium="tactile" emma:mode="ink">
                <msink:context xmlns:msink="http://schemas.microsoft.com/ink/2010/main" type="inkWord" rotatedBoundingBox="3391,10014 4315,10001 4335,11301 3410,11314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丹</emma:literal>
                </emma:interpretation>
                <emma:interpretation id="interp152" emma:lang="ko-KR" emma:confidence="0">
                  <emma:literal>소</emma:literal>
                </emma:interpretation>
                <emma:interpretation id="interp153" emma:lang="ko-KR" emma:confidence="0">
                  <emma:literal>스</emma:literal>
                </emma:interpretation>
                <emma:interpretation id="interp154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73284.2419">-11856 7988 230,'-12'-34'138,"12"34"-6,0 0-92,0 0-5,0 0 0,-35 26-2,27 25 5,-21 1-1,20 28 4,-26 2-1,24 20-11,-17-7-5,14 10-8,-4-14-4,7 0-7,0-18 1,7-8-5,-2-16-1,3-13 3,3-14-2,0-22 1,0 0-1,0 0 0,0-15 0,0-15-2,9-12-1,-5-7-3,9-10-4,-4-9 4,9-5-4,-1-9 3,6-9-1,-6-7 2,11-3 1,-1-2 3,3 6 6,0 11-6,-2 6 6,-2 11-4,2 16 3,-4 18-3,-1 12 2,-6 12 0,6 11 1,-1 20 3,5 22-1,4 17 3,-2 18-4,8 18 6,-2 8-7,7 10 4,-9 1-2,4-4-3,-3-5 1,-3-14-3,-4-7 2,1-19-4,-4-8 4,-1-14-4,-1-6-6,-8-16-1,0 8-9,-14-29-10,21 27-25,-21-27-32,0 0-59,0 0-31,-20-18-10,20 18-2</inkml:trace>
          <inkml:trace contextRef="#ctx0" brushRef="#br2" timeOffset="73518.6176">-11971 8628 464,'-9'-19'161,"14"-5"-26,30 18-90,0-12-26,22 9-5,11-7-8,13 8 3,2-6-6,3 0-5,-2 13-18,-15-20-50,-7 14-80,-10 4-22,-25-1-4,-5 4-18</inkml:trace>
        </inkml:traceGroup>
        <inkml:traceGroup>
          <inkml:annotationXML>
            <emma:emma xmlns:emma="http://www.w3.org/2003/04/emma" version="1.0">
              <emma:interpretation id="{86B23E78-68A2-4272-BAC7-E031787456D0}" emma:medium="tactile" emma:mode="ink">
                <msink:context xmlns:msink="http://schemas.microsoft.com/ink/2010/main" type="inkWord" rotatedBoundingBox="4767,10457 5243,10450 5257,11323 4780,11331"/>
              </emma:interpretation>
              <emma:one-of disjunction-type="recognition" id="oneOf31">
                <emma:interpretation id="interp155" emma:lang="ko-KR" emma:confidence="0">
                  <emma:literal>1</emma:literal>
                </emma:interpretation>
                <emma:interpretation id="interp156" emma:lang="ko-KR" emma:confidence="0">
                  <emma:literal>/</emma:literal>
                </emma:interpretation>
                <emma:interpretation id="interp157" emma:lang="ko-KR" emma:confidence="0">
                  <emma:literal>l</emma:literal>
                </emma:interpretation>
                <emma:interpretation id="interp158" emma:lang="ko-KR" emma:confidence="0">
                  <emma:literal>I</emma:literal>
                </emma:interpretation>
                <emma:interpretation id="interp15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74003.0114">-10310 8184 363,'14'-23'163,"6"13"-15,0 10-88,-20 0-20,-5 32-12,-23 3-8,5 28 3,-18-3 1,6 26-2,-16-9 2,6 12-6,-2-10-2,5 0-8,1-14-1,12-5-8,-2-12-5,10-13-3,16 1-11,-15-25-19,26 14-45,-6-25-84,0 0-11,0-29-11,5-1-6</inkml:trace>
        </inkml:traceGroup>
        <inkml:traceGroup>
          <inkml:annotationXML>
            <emma:emma xmlns:emma="http://www.w3.org/2003/04/emma" version="1.0">
              <emma:interpretation id="{A1A05FE1-51CC-4A58-AFD5-1CFF50EDBE80}" emma:medium="tactile" emma:mode="ink">
                <msink:context xmlns:msink="http://schemas.microsoft.com/ink/2010/main" type="inkWord" rotatedBoundingBox="4722,10639 5300,10630 5310,11252 4731,11260"/>
              </emma:interpretation>
              <emma:one-of disjunction-type="recognition" id="oneOf32">
                <emma:interpretation id="interp160" emma:lang="ko-KR" emma:confidence="0">
                  <emma:literal>1</emma:literal>
                </emma:interpretation>
                <emma:interpretation id="interp161" emma:lang="ko-KR" emma:confidence="0">
                  <emma:literal>I</emma:literal>
                </emma:interpretation>
                <emma:interpretation id="interp162" emma:lang="ko-KR" emma:confidence="0">
                  <emma:literal>^</emma:literal>
                </emma:interpretation>
                <emma:interpretation id="interp163" emma:lang="ko-KR" emma:confidence="0">
                  <emma:literal>&gt;</emma:literal>
                </emma:interpretation>
                <emma:interpretation id="interp16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74268.6473">-10777 8357 423,'0'0'162,"9"-18"-46,24 31-68,-33-13-11,52 61-9,-20-24-1,20 20-4,-7-7 1,21 15-6,-12-8-2,4 2-8,-6-3-4,-8-17-17,3 15-37,-32-32-64,3 0-55,-18-22-13,10 21-12,-10-21-7</inkml:trace>
        </inkml:traceGroup>
        <inkml:traceGroup>
          <inkml:annotationXML>
            <emma:emma xmlns:emma="http://www.w3.org/2003/04/emma" version="1.0">
              <emma:interpretation id="{23F46E3A-2F3C-46FE-B9C1-9698B3836E6A}" emma:medium="tactile" emma:mode="ink">
                <msink:context xmlns:msink="http://schemas.microsoft.com/ink/2010/main" type="inkWord" rotatedBoundingBox="5502,10604 6241,10593 6247,11001 5508,11012"/>
              </emma:interpretation>
              <emma:one-of disjunction-type="recognition" id="oneOf33">
                <emma:interpretation id="interp165" emma:lang="ko-KR" emma:confidence="0">
                  <emma:literal>=</emma:literal>
                </emma:interpretation>
                <emma:interpretation id="interp166" emma:lang="ko-KR" emma:confidence="0">
                  <emma:literal>그</emma:literal>
                </emma:interpretation>
                <emma:interpretation id="interp167" emma:lang="ko-KR" emma:confidence="0">
                  <emma:literal>二</emma:literal>
                </emma:interpretation>
                <emma:interpretation id="interp168" emma:lang="ko-KR" emma:confidence="0">
                  <emma:literal>느</emma:literal>
                </emma:interpretation>
                <emma:interpretation id="interp169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74815.5504">-9988 8442 396,'0'0'166,"-8"-32"-41,8 32-67,0 0-8,22-17-16,-22 17-7,58-18-5,-15 0-1,20 11-3,-2-9-4,15 9-6,-9-6-2,4 6-5,-8 2-4,-16 2-8,2 3-18,-32-4-29,23 13-61,-40-9-53,8 23-6,-8-23-20</inkml:trace>
          <inkml:trace contextRef="#ctx0" brushRef="#br2" timeOffset="75065.5544">-9854 8691 345,'26'18'160,"4"-18"-46,-2-1-62,33 1-4,-13-10-7,24 10-2,-14-5-6,15 5-7,-23-2-8,5 2-10,-13 0-14,-15-5-17,4 12-39,-31-7-62,0 0-46,0 0-8,-9-7-14</inkml:trace>
        </inkml:traceGroup>
        <inkml:traceGroup>
          <inkml:annotationXML>
            <emma:emma xmlns:emma="http://www.w3.org/2003/04/emma" version="1.0">
              <emma:interpretation id="{184744DF-F2FC-4138-9116-60DB795B35B1}" emma:medium="tactile" emma:mode="ink">
                <msink:context xmlns:msink="http://schemas.microsoft.com/ink/2010/main" type="inkWord" rotatedBoundingBox="6644,10344 7331,10334 7342,11121 6656,11131"/>
              </emma:interpretation>
              <emma:one-of disjunction-type="recognition" id="oneOf34">
                <emma:interpretation id="interp170" emma:lang="ko-KR" emma:confidence="0">
                  <emma:literal>b</emma:literal>
                </emma:interpretation>
                <emma:interpretation id="interp171" emma:lang="ko-KR" emma:confidence="0">
                  <emma:literal>능</emma:literal>
                </emma:interpretation>
                <emma:interpretation id="interp172" emma:lang="ko-KR" emma:confidence="0">
                  <emma:literal>3</emma:literal>
                </emma:interpretation>
                <emma:interpretation id="interp173" emma:lang="ko-KR" emma:confidence="0">
                  <emma:literal>노</emma:literal>
                </emma:interpretation>
                <emma:interpretation id="interp174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75596.8387">-8811 8044 398,'8'31'165,"4"2"-42,3 39-65,-21-18-10,14 32-13,-8-10-7,5 10-8,-5-12 0,9-1-9,-5-9 0,6-13-9,-4-9 6,1-17-5,-7-25-1,14 19-1,-14-19-1,20-22-5,-6-9 0,1-10-2,13-2-6,0-8 5,7 8-5,0-4 6,14 13-3,0 2 9,2 17-2,4 12 7,-6 3 1,-1 17 1,-10 5 8,-4 14-4,-25 0 6,-7 10-3,-16-6 5,-15-1-5,-23-9 6,-4-6-5,-20-10-4,4-7-1,-5-7-4,6-2-5,7-9-4,4-3-10,22 6-10,-4-12-23,42 20-39,-34 0-70,34 0-29,0 0-7,13-1-11</inkml:trace>
        </inkml:traceGroup>
        <inkml:traceGroup>
          <inkml:annotationXML>
            <emma:emma xmlns:emma="http://www.w3.org/2003/04/emma" version="1.0">
              <emma:interpretation id="{2E2413B7-F0D4-4FFA-8A78-5F5EAC549496}" emma:medium="tactile" emma:mode="ink">
                <msink:context xmlns:msink="http://schemas.microsoft.com/ink/2010/main" type="inkWord" rotatedBoundingBox="8394,10218 8629,10214 8643,11153 8408,11157"/>
              </emma:interpretation>
              <emma:one-of disjunction-type="recognition" id="oneOf35">
                <emma:interpretation id="interp175" emma:lang="ko-KR" emma:confidence="0">
                  <emma:literal>i</emma:literal>
                </emma:interpretation>
                <emma:interpretation id="interp176" emma:lang="ko-KR" emma:confidence="0">
                  <emma:literal>ⅰ</emma:literal>
                </emma:interpretation>
                <emma:interpretation id="interp177" emma:lang="ko-KR" emma:confidence="0">
                  <emma:literal>j</emma:literal>
                </emma:interpretation>
                <emma:interpretation id="interp178" emma:lang="ko-KR" emma:confidence="0">
                  <emma:literal>&amp;</emma:literal>
                </emma:interpretation>
                <emma:interpretation id="interp179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76612.5171">-7068 7980 230,'-15'-23'167,"15"23"-8,0 0-56,-23-39-42,23 39-17,0 0-16,0 0-13,14 19-9,-14-19-6,21 43-14,-21-43-25,22 54-39,-16-22-77,-4-11-11,13 4-12,-15-25-1</inkml:trace>
          <inkml:trace contextRef="#ctx0" brushRef="#br2" timeOffset="76331.2564">-6994 8457 276,'0'-25'160,"0"25"-51,22-11-37,-22 11-16,7 15-6,-7 5-5,9 24-16,-9-5 2,19 15-7,-16-5 1,15 4-9,-15-10 2,10 0-11,-1-13-2,-4-3 0,-5-11-2,-3-16-2,0 0-6,0 0-9,0 0-15,0 0-26,20-9-40,-26-7-63,-2-11-23,-1 4-5,-5-5-6</inkml:trace>
        </inkml:traceGroup>
        <inkml:traceGroup>
          <inkml:annotationXML>
            <emma:emma xmlns:emma="http://www.w3.org/2003/04/emma" version="1.0">
              <emma:interpretation id="{C3EDBA72-F752-4340-8CB9-AF2DA9799B8B}" emma:medium="tactile" emma:mode="ink">
                <msink:context xmlns:msink="http://schemas.microsoft.com/ink/2010/main" type="inkWord" rotatedBoundingBox="9147,10572 9531,10566 9539,11111 9155,11117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8</emma:literal>
                </emma:interpretation>
                <emma:interpretation id="interp183" emma:lang="ko-KR" emma:confidence="0">
                  <emma:literal>9</emma:literal>
                </emma:interpretation>
                <emma:interpretation id="interp18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77050.0336">-6070 8318 186,'0'0'143,"-6"-27"5,-16 13-82,22 14-10,-41-7-11,19 7-7,-14 0-5,8 7-3,-13-7-3,14 14-5,-3-6-10,11 7-3,19-15-4,-9 36-1,18-15-3,24 1 1,5 6-2,11 1 4,6 3 5,2 4-4,-3-4 8,-5 4-3,-25 0 9,-4 2-5,-20-7 7,-9 7-7,-25-15 1,-2-2-1,-20-4-4,6-5-5,1 1-8,-1-13-10,17 1-12,-4-9-22,37 8-39,-20-7-69,20 7-28,20-22-8,1 8-8</inkml:trace>
        </inkml:traceGroup>
        <inkml:traceGroup>
          <inkml:annotationXML>
            <emma:emma xmlns:emma="http://www.w3.org/2003/04/emma" version="1.0">
              <emma:interpretation id="{E83691E8-3AFE-4984-8AB9-D1D485D9B1FA}" emma:medium="tactile" emma:mode="ink">
                <msink:context xmlns:msink="http://schemas.microsoft.com/ink/2010/main" type="inkWord" rotatedBoundingBox="10528,10525 11188,10515 11197,11060 10536,11069"/>
              </emma:interpretation>
              <emma:one-of disjunction-type="recognition" id="oneOf37">
                <emma:interpretation id="interp185" emma:lang="ko-KR" emma:confidence="0">
                  <emma:literal>s</emma:literal>
                </emma:interpretation>
                <emma:interpretation id="interp186" emma:lang="ko-KR" emma:confidence="0">
                  <emma:literal>S</emma:literal>
                </emma:interpretation>
                <emma:interpretation id="interp187" emma:lang="ko-KR" emma:confidence="0">
                  <emma:literal>9</emma:literal>
                </emma:interpretation>
                <emma:interpretation id="interp188" emma:lang="ko-KR" emma:confidence="0">
                  <emma:literal>8</emma:literal>
                </emma:interpretation>
                <emma:interpretation id="interp189" emma:lang="ko-KR" emma:confidence="0">
                  <emma:literal>$</emma:literal>
                </emma:interpretation>
              </emma:one-of>
            </emma:emma>
          </inkml:annotationXML>
          <inkml:trace contextRef="#ctx0" brushRef="#br2" timeOffset="77940.6786">-4357 8347 165,'0'0'134,"-5"-27"4,-3 11-85,8 16-14,-7-27-7,7 27-1,-23-21-2,23 21 1,-46-18 0,21 18 0,-23-12-2,5 12-1,-19-6 1,11 9-4,-18 0-5,14 11-1,-2-7-4,14 16-1,6-10-5,12 8-1,16 2-6,11-3 1,24 0-2,17-3 1,15 6-2,13-8 2,5 5-2,7-1 2,-4 2 3,-4 4-5,-15-1 7,-13 6-5,-18 0 8,-13 1-5,-16-3 8,-16 1-5,-19-4 1,-6-5 2,-12-2-3,-8-6 1,-3-7-4,7 1 0,0-6-3,8-7-6,14 1-3,1-12-11,34 18-11,-34-33-23,34 33-33,0-16-46,0 16-43,12-13-16,8 6-1</inkml:trace>
        </inkml:traceGroup>
        <inkml:traceGroup>
          <inkml:annotationXML>
            <emma:emma xmlns:emma="http://www.w3.org/2003/04/emma" version="1.0">
              <emma:interpretation id="{2BAE027B-3BB7-4E8A-A4D8-096CAF9EE5BD}" emma:medium="tactile" emma:mode="ink">
                <msink:context xmlns:msink="http://schemas.microsoft.com/ink/2010/main" type="inkWord" rotatedBoundingBox="11534,10672 11989,10665 11994,11032 11540,11039"/>
              </emma:interpretation>
              <emma:one-of disjunction-type="recognition" id="oneOf38">
                <emma:interpretation id="interp190" emma:lang="ko-KR" emma:confidence="0">
                  <emma:literal>o</emma:literal>
                </emma:interpretation>
                <emma:interpretation id="interp191" emma:lang="ko-KR" emma:confidence="0">
                  <emma:literal>0</emma:literal>
                </emma:interpretation>
                <emma:interpretation id="interp192" emma:lang="ko-KR" emma:confidence="0">
                  <emma:literal>〇</emma:literal>
                </emma:interpretation>
                <emma:interpretation id="interp193" emma:lang="ko-KR" emma:confidence="0">
                  <emma:literal>O</emma:literal>
                </emma:interpretation>
                <emma:interpretation id="interp19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78315.7116">-3678 8418 270,'-30'29'170,"-18"-1"-10,-4-4-80,17 27-28,-25-16-5,35 18-17,-4-14-6,26-1-12,9-24-3,34-5-1,17-9-2,9-15-1,4-15-6,4-9 7,-9-8-6,-16 1 4,-26-1-5,-22 8 4,-18 3-7,-26 7 1,-18 12-8,-11 1-14,10 16-26,-16-6-41,34 6-65,5 4-21,22-4-2,17 0-3</inkml:trace>
        </inkml:traceGroup>
        <inkml:traceGroup>
          <inkml:annotationXML>
            <emma:emma xmlns:emma="http://www.w3.org/2003/04/emma" version="1.0">
              <emma:interpretation id="{6B1319B7-0FE4-418B-AE7D-C0B2B8FC9A10}" emma:medium="tactile" emma:mode="ink">
                <msink:context xmlns:msink="http://schemas.microsoft.com/ink/2010/main" type="inkWord" rotatedBoundingBox="12137,10200 12383,10196 12396,11034 12149,11037"/>
              </emma:interpretation>
              <emma:one-of disjunction-type="recognition" id="oneOf39">
                <emma:interpretation id="interp195" emma:lang="ko-KR" emma:confidence="0">
                  <emma:literal>l</emma:literal>
                </emma:interpretation>
                <emma:interpretation id="interp196" emma:lang="ko-KR" emma:confidence="0">
                  <emma:literal>1</emma:literal>
                </emma:interpretation>
                <emma:interpretation id="interp197" emma:lang="ko-KR" emma:confidence="0">
                  <emma:literal>I</emma:literal>
                </emma:interpretation>
                <emma:interpretation id="interp198" emma:lang="ko-KR" emma:confidence="0">
                  <emma:literal>ㅣ</emma:literal>
                </emma:interpretation>
                <emma:interpretation id="interp199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78612.5983">-3363 7900 269,'21'0'166,"-21"0"-5,20 22-77,10 36-25,-24-7-15,21 36-4,-16-8-8,21 17-3,-18-12-5,11 4-8,-8-17-3,1-8-8,-4-15 2,0-14-6,-8-7 3,-6-27-8,4 26-9,-4-26-13,0 0-37,-10 0-66,10 0-46,-3-25-13,3 7-9</inkml:trace>
        </inkml:traceGroup>
        <inkml:traceGroup>
          <inkml:annotationXML>
            <emma:emma xmlns:emma="http://www.w3.org/2003/04/emma" version="1.0">
              <emma:interpretation id="{B4C9DF3B-C0B3-47CB-9A0C-6253A95CBF20}" emma:medium="tactile" emma:mode="ink">
                <msink:context xmlns:msink="http://schemas.microsoft.com/ink/2010/main" type="inkWord" rotatedBoundingBox="12567,10276 13137,10267 13147,10949 12577,10957"/>
              </emma:interpretation>
              <emma:one-of disjunction-type="recognition" id="oneOf40">
                <emma:interpretation id="interp200" emma:lang="ko-KR" emma:confidence="0">
                  <emma:literal>v</emma:literal>
                </emma:interpretation>
                <emma:interpretation id="interp201" emma:lang="ko-KR" emma:confidence="0">
                  <emma:literal>V</emma:literal>
                </emma:interpretation>
                <emma:interpretation id="interp202" emma:lang="ko-KR" emma:confidence="0">
                  <emma:literal>ⅴ</emma:literal>
                </emma:interpretation>
                <emma:interpretation id="interp203" emma:lang="ko-KR" emma:confidence="0">
                  <emma:literal>Ⅴ</emma:literal>
                </emma:interpretation>
                <emma:interpretation id="interp20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78971.9657">-2927 8334 368,'0'0'156,"21"0"-31,-21 0-70,20 33-11,-12-10-11,13 26-11,-13-10 4,20 11-8,-11-13 4,15 5-8,-9-20 4,11 1-7,-7-21 1,4-2-1,-3-16-5,5-7 6,-11-18-8,5-5 3,-5-11-4,6-4 2,-7-8-7,0-2 3,-1-1-4,-4 6-11,5 17-9,-15-11-21,16 42-24,-27-19-30,5 37-39,0 0-43,8 12-9,-3 13 1</inkml:trace>
        </inkml:traceGroup>
        <inkml:traceGroup>
          <inkml:annotationXML>
            <emma:emma xmlns:emma="http://www.w3.org/2003/04/emma" version="1.0">
              <emma:interpretation id="{B7FBB822-3D37-41C3-9573-B3C4903CD7B8}" emma:medium="tactile" emma:mode="ink">
                <msink:context xmlns:msink="http://schemas.microsoft.com/ink/2010/main" type="inkWord" rotatedBoundingBox="13317,10453 13899,10444 13905,10849 13323,10858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이</emma:literal>
                </emma:interpretation>
                <emma:interpretation id="interp207" emma:lang="ko-KR" emma:confidence="0">
                  <emma:literal>어</emma:literal>
                </emma:interpretation>
                <emma:interpretation id="interp208" emma:lang="ko-KR" emma:confidence="0">
                  <emma:literal>d</emma:literal>
                </emma:interpretation>
                <emma:interpretation id="interp209" emma:lang="ko-KR" emma:confidence="0">
                  <emma:literal>ㅅ</emma:literal>
                </emma:interpretation>
              </emma:one-of>
            </emma:emma>
          </inkml:annotationXML>
          <inkml:trace contextRef="#ctx0" brushRef="#br2" timeOffset="79425.1071">-1835 8250 93,'7'-34'139,"22"16"-9,-15 3-63,-14-7-12,0 22-8,-27-13-1,11 24 1,-32-1-4,11 30-2,-23-9-6,16 24 1,-13-11-3,20 16-7,-4-17-4,22 1-11,13-8-1,12-16-10,20-5 2,10-15-9,13-7-8,-6-18 0,12-7-3,-12-11 7,-2 0-1,-7 3 7,-9 0 3,-5 15 5,-6 6 8,-14 19 2,0 0 2,15 10-1,-10 11-5,4 10-2,0-1-3,8 2 1,-2-3-3,-1-8-11,12 8-9,-26-29-20,35 42-25,-35-42-40,25 3-56,-5 2-23,-20-5-1</inkml:trace>
        </inkml:traceGroup>
        <inkml:traceGroup>
          <inkml:annotationXML>
            <emma:emma xmlns:emma="http://www.w3.org/2003/04/emma" version="1.0">
              <emma:interpretation id="{B3B15A48-4B09-415D-9221-D8CE4CC7CEF5}" emma:medium="tactile" emma:mode="ink">
                <msink:context xmlns:msink="http://schemas.microsoft.com/ink/2010/main" type="inkWord" rotatedBoundingBox="14164,10064 14628,10057 14639,10816 14175,10822"/>
              </emma:interpretation>
              <emma:one-of disjunction-type="recognition" id="oneOf42">
                <emma:interpretation id="interp210" emma:lang="ko-KR" emma:confidence="0">
                  <emma:literal>b</emma:literal>
                </emma:interpretation>
                <emma:interpretation id="interp211" emma:lang="ko-KR" emma:confidence="0">
                  <emma:literal>능</emma:literal>
                </emma:interpretation>
                <emma:interpretation id="interp212" emma:lang="ko-KR" emma:confidence="0">
                  <emma:literal>6</emma:literal>
                </emma:interpretation>
                <emma:interpretation id="interp213" emma:lang="ko-KR" emma:confidence="0">
                  <emma:literal>농</emma:literal>
                </emma:interpretation>
                <emma:interpretation id="interp21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79878.2547">-1305 7764 254,'-9'22'173,"9"23"-8,-5 26-65,-9-9-42,20 33-7,-6-14-24,7 13-4,-4-8-7,7-13-3,-2-16-1,1-14-3,-1-22-5,-8-21 1,20 8-2,-8-23-5,3-14-7,7-7 3,6-6-4,4 3 2,6 5 5,4-2-3,2 15 6,4 12 4,-7 9 1,-6 9 3,-12 12-1,-4 12 2,-19-1-2,-5 2 2,-22-3-4,-10-2 0,-14-8-4,-3-2-3,-1-5-9,-3-14-11,20 10-27,-21-17-68,30-10-55,12-9-12,13-3-9</inkml:trace>
        </inkml:traceGroup>
        <inkml:traceGroup>
          <inkml:annotationXML>
            <emma:emma xmlns:emma="http://www.w3.org/2003/04/emma" version="1.0">
              <emma:interpretation id="{498E971C-F273-4B6F-A0AE-B5CC75A6F7A5}" emma:medium="tactile" emma:mode="ink">
                <msink:context xmlns:msink="http://schemas.microsoft.com/ink/2010/main" type="inkWord" rotatedBoundingBox="14921,10002 15004,10000 15017,10835 14933,10837"/>
              </emma:interpretation>
              <emma:one-of disjunction-type="recognition" id="oneOf43">
                <emma:interpretation id="interp215" emma:lang="ko-KR" emma:confidence="0">
                  <emma:literal>l</emma:literal>
                </emma:interpretation>
                <emma:interpretation id="interp216" emma:lang="ko-KR" emma:confidence="0">
                  <emma:literal>1</emma:literal>
                </emma:interpretation>
                <emma:interpretation id="interp217" emma:lang="ko-KR" emma:confidence="0">
                  <emma:literal>I</emma:literal>
                </emma:interpretation>
                <emma:interpretation id="interp218" emma:lang="ko-KR" emma:confidence="0">
                  <emma:literal>Ⅰ</emma:literal>
                </emma:interpretation>
                <emma:interpretation id="interp219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80472.0285">-552 7721 173,'0'0'151,"0"0"-33,-26-19-37,31 37-11,-10 0-9,16 39-2,-16-3-11,13 33-1,-8-11-15,9 21 0,-9-11-14,10 0-2,-7-15-10,6-10 0,-5-18-1,6-13-8,-1-2-6,-9-28-22,15 22-36,-15-22-94,0-14-6,0-9-22,11-11-6</inkml:trace>
        </inkml:traceGroup>
        <inkml:traceGroup>
          <inkml:annotationXML>
            <emma:emma xmlns:emma="http://www.w3.org/2003/04/emma" version="1.0">
              <emma:interpretation id="{4A5DDA0E-7EC0-44CE-B366-0C22F8817E2A}" emma:medium="tactile" emma:mode="ink">
                <msink:context xmlns:msink="http://schemas.microsoft.com/ink/2010/main" type="inkWord" rotatedBoundingBox="15154,10228 15907,10217 15918,10941 15165,10952"/>
              </emma:interpretation>
              <emma:one-of disjunction-type="recognition" id="oneOf44">
                <emma:interpretation id="interp220" emma:lang="ko-KR" emma:confidence="0">
                  <emma:literal>e</emma:literal>
                </emma:interpretation>
                <emma:interpretation id="interp221" emma:lang="ko-KR" emma:confidence="0">
                  <emma:literal>은</emma:literal>
                </emma:interpretation>
                <emma:interpretation id="interp222" emma:lang="ko-KR" emma:confidence="0">
                  <emma:literal>으</emma:literal>
                </emma:interpretation>
                <emma:interpretation id="interp223" emma:lang="ko-KR" emma:confidence="0">
                  <emma:literal>오</emma:literal>
                </emma:interpretation>
                <emma:interpretation id="interp22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80925.1703">-340 8289 366,'0'0'159,"20"4"-3,-20-4-104,57 0-19,-22 0-11,14 2-6,0-2-3,10-2-3,-2-10-1,4-3-2,-12-11-1,2-5-3,-11-9 0,-8 1-3,-9-8 1,-16 4-3,-7 3 3,-12 4-3,-17 9 3,-8 14 1,-10 11 5,-9 10 3,-7 16 1,11 22 5,-8-1 0,19 19 4,-2 2-3,25 9 2,1-5-8,21 3 0,18-10 0,15-5-6,18-15 2,6-7-5,10-7 2,6-15-4,-4-7 0,-4-7 0,-6 0-4,-17-1-13,-1 1-20,-44-17-50,19 14-92,-20 3-2,-24 0-20,-1-7-6</inkml:trace>
        </inkml:traceGroup>
        <inkml:traceGroup>
          <inkml:annotationXML>
            <emma:emma xmlns:emma="http://www.w3.org/2003/04/emma" version="1.0">
              <emma:interpretation id="{82C0AD2F-9854-4872-AC38-2CC84CA54799}" emma:medium="tactile" emma:mode="ink">
                <msink:context xmlns:msink="http://schemas.microsoft.com/ink/2010/main" type="inkWord" rotatedBoundingBox="17028,10095 17841,10083 17853,10840 17039,10852"/>
              </emma:interpretation>
              <emma:one-of disjunction-type="recognition" id="oneOf45">
                <emma:interpretation id="interp225" emma:lang="ko-KR" emma:confidence="0">
                  <emma:literal>w</emma:literal>
                </emma:interpretation>
                <emma:interpretation id="interp226" emma:lang="ko-KR" emma:confidence="0">
                  <emma:literal>W</emma:literal>
                </emma:interpretation>
                <emma:interpretation id="interp227" emma:lang="ko-KR" emma:confidence="0">
                  <emma:literal>니</emma:literal>
                </emma:interpretation>
                <emma:interpretation id="interp228" emma:lang="ko-KR" emma:confidence="0">
                  <emma:literal>N</emma:literal>
                </emma:interpretation>
                <emma:interpretation id="interp22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3175.2637">1554 8030 52,'0'0'133,"-12"-19"5,12 19-58,0 0-14,0 0-7,0 23-2,-10 4-7,17 30-4,-7-6-12,10 20 2,-7-9-1,20 13-8,-10-17-6,11-8-9,-4-13 1,6-17-5,-3-12-3,3-8-2,-1-22-8,-1-7-1,3-14-5,-6-6 4,4-2-4,-9-1 2,3 14 3,-10 4 0,-1 15 4,-8 19 2,0 0 4,4 21 2,-4 6-1,7 14 2,0-4-2,13 1 3,2-8-2,14-10 1,4-11-2,11-9 0,-2-1-1,3-24-1,0-8 1,-7-10-3,-8-8 3,-11-6-3,-11-3 3,-13 2-4,-2 4 3,-9 2-5,-11 9 0,-5 0-7,5 15-6,-9-1-19,29 29-30,-40-29-37,40 29-57,-20-24-16,11 4-9</inkml:trace>
        </inkml:traceGroup>
        <inkml:traceGroup>
          <inkml:annotationXML>
            <emma:emma xmlns:emma="http://www.w3.org/2003/04/emma" version="1.0">
              <emma:interpretation id="{29F06445-74CB-49DC-AD0C-E6EBA369C65C}" emma:medium="tactile" emma:mode="ink">
                <msink:context xmlns:msink="http://schemas.microsoft.com/ink/2010/main" type="inkWord" rotatedBoundingBox="17938,9880 18531,9871 18544,10763 17951,10772"/>
              </emma:interpretation>
              <emma:one-of disjunction-type="recognition" id="oneOf46">
                <emma:interpretation id="interp230" emma:lang="ko-KR" emma:confidence="0">
                  <emma:literal>h</emma:literal>
                </emma:interpretation>
                <emma:interpretation id="interp231" emma:lang="ko-KR" emma:confidence="0">
                  <emma:literal>卜</emma:literal>
                </emma:interpretation>
                <emma:interpretation id="interp232" emma:lang="ko-KR" emma:confidence="0">
                  <emma:literal>k</emma:literal>
                </emma:interpretation>
                <emma:interpretation id="interp233" emma:lang="ko-KR" emma:confidence="0">
                  <emma:literal>b</emma:literal>
                </emma:interpretation>
                <emma:interpretation id="interp23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83612.7817">2438 7580 131,'14'41'162,"13"24"3,-5 20-66,-22-6-26,20 30-9,-20-14-12,7 14-1,-7-22-24,0-1-5,0-23-10,0-15-1,-6-24-5,6-24 0,0 0-3,-7-10-4,7-26-2,0-12-6,4-9 1,8-16-6,11 9 5,-1-7-4,13 14 6,2 9 2,6 14 8,3 15 1,-3 19 5,-2 14 2,-5 15 0,2 18 3,-12-3-5,0 9 2,-10-3-5,-1-1 2,-9-14-4,2-6 0,-4-6-7,-4-23-6,8 20-15,-8-20-29,0 0-49,0 0-64,17-11-8,-17 11-17,21-32 8</inkml:trace>
        </inkml:traceGroup>
        <inkml:traceGroup>
          <inkml:annotationXML>
            <emma:emma xmlns:emma="http://www.w3.org/2003/04/emma" version="1.0">
              <emma:interpretation id="{E5308571-4C83-4099-B711-2F2CC0E1E554}" emma:medium="tactile" emma:mode="ink">
                <msink:context xmlns:msink="http://schemas.microsoft.com/ink/2010/main" type="inkWord" rotatedBoundingBox="18709,10199 19270,10191 19279,10805 18718,10813"/>
              </emma:interpretation>
              <emma:one-of disjunction-type="recognition" id="oneOf47">
                <emma:interpretation id="interp235" emma:lang="ko-KR" emma:confidence="0">
                  <emma:literal>e</emma:literal>
                </emma:interpretation>
                <emma:interpretation id="interp236" emma:lang="ko-KR" emma:confidence="0">
                  <emma:literal>으</emma:literal>
                </emma:interpretation>
                <emma:interpretation id="interp237" emma:lang="ko-KR" emma:confidence="0">
                  <emma:literal>오</emma:literal>
                </emma:interpretation>
                <emma:interpretation id="interp238" emma:lang="ko-KR" emma:confidence="0">
                  <emma:literal>ㄷ</emma:literal>
                </emma:interpretation>
                <emma:interpretation id="interp23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84019.0507">3308 8169 309,'0'0'161,"17"-8"-5,-17 8-92,29-7-16,-9-7-13,26 14-14,-5-8-7,12 2-6,0-8-3,-1-4-6,-2-3 0,-9-7-3,-7 1 0,-16-4-2,-9 1 3,-12 3 0,-20 4 4,-17 12 1,-16 8 5,-4 10 5,-14 15 3,8 24 5,-9-2-1,18 24 4,5-8-5,24 13 3,7-11-8,21 2 0,6-14-6,23-7-1,8-11-6,12-11-2,8-7-9,-3-14-11,12 10-24,-25-23-66,16-1-54,-8-7-20,-5-1-3,-4-3-13</inkml:trace>
        </inkml:traceGroup>
        <inkml:traceGroup>
          <inkml:annotationXML>
            <emma:emma xmlns:emma="http://www.w3.org/2003/04/emma" version="1.0">
              <emma:interpretation id="{2628572B-8CCE-443C-876E-BD175B4C283F}" emma:medium="tactile" emma:mode="ink">
                <msink:context xmlns:msink="http://schemas.microsoft.com/ink/2010/main" type="inkWord" rotatedBoundingBox="19447,10178 20265,10166 20274,10755 19456,10768"/>
              </emma:interpretation>
              <emma:one-of disjunction-type="recognition" id="oneOf48">
                <emma:interpretation id="interp240" emma:lang="ko-KR" emma:confidence="0">
                  <emma:literal>N</emma:literal>
                </emma:interpretation>
                <emma:interpretation id="interp241" emma:lang="ko-KR" emma:confidence="0">
                  <emma:literal>∞</emma:literal>
                </emma:interpretation>
                <emma:interpretation id="interp242" emma:lang="ko-KR" emma:confidence="0">
                  <emma:literal>그</emma:literal>
                </emma:interpretation>
                <emma:interpretation id="interp243" emma:lang="ko-KR" emma:confidence="0">
                  <emma:literal>n</emma:literal>
                </emma:interpretation>
                <emma:interpretation id="interp244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84581.5827">4106 7988 107,'21'3'134,"-21"-3"11,0 0-59,0 49-13,-13-20-13,6 34-9,-23-18-6,16 25 3,-20-15-11,19 10-8,-11-25-14,12 3-2,2-25-6,12-18-1,0 0-2,0 0-6,-6-41-3,6-9-9,9-7 0,-2-16-5,12 9 9,-8-1-4,9 8 10,-2 12 1,-1 17 11,7 27 10,-24 1 6,51 36 4,-28 0-3,20 17 0,-3-4-6,17 8 1,-7-14-6,13-5-1,-4-13-7,2-13 0,-6-12-4,-3 0-1,-9-18 0,-7-11-2,-9-10-1,-10-4-6,-6-1-5,-11-10-15,0 20-16,-20-29-26,20 38-29,-29-17-62,10 11-22,-4 5-8,2 6 6</inkml:trace>
        </inkml:traceGroup>
        <inkml:traceGroup>
          <inkml:annotationXML>
            <emma:emma xmlns:emma="http://www.w3.org/2003/04/emma" version="1.0">
              <emma:interpretation id="{6B25340C-9884-4D1C-8436-DA51EC821DB5}" emma:medium="tactile" emma:mode="ink">
                <msink:context xmlns:msink="http://schemas.microsoft.com/ink/2010/main" type="inkWord" rotatedBoundingBox="21169,9771 21793,9762 21807,10717 21184,10726"/>
              </emma:interpretation>
              <emma:one-of disjunction-type="recognition" id="oneOf49">
                <emma:interpretation id="interp245" emma:lang="ko-KR" emma:confidence="0">
                  <emma:literal>b</emma:literal>
                </emma:interpretation>
                <emma:interpretation id="interp246" emma:lang="ko-KR" emma:confidence="0">
                  <emma:literal>성</emma:literal>
                </emma:interpretation>
                <emma:interpretation id="interp247" emma:lang="ko-KR" emma:confidence="0">
                  <emma:literal>6</emma:literal>
                </emma:interpretation>
                <emma:interpretation id="interp248" emma:lang="ko-KR" emma:confidence="0">
                  <emma:literal>S</emma:literal>
                </emma:interpretation>
                <emma:interpretation id="interp249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85956.6342">5788 7629 135,'0'0'142,"-34"-43"-31,17 12-38,17 10-8,-18-8-13,18 29 3,-16-34-9,16 34 2,0 0-5,-10 34-8,-4 2-6,14 32-7,-3 8-1,3 24-5,0-3 0,8 14-4,-1-13-8,5-5 4,-1-16-7,3-11 5,-2-23-5,1-9 3,-13-34-3,21 21 1,-21-21-1,17-15-2,-9-11 1,2-11-3,4-6 3,0-2-4,3-1 3,7-1-3,7 7 2,6 8-2,9 11 3,0 9 0,8 12 0,-4 12 0,1 12 0,-3 11 3,-15 2-1,-10 7 4,-15-7-2,-8 4 4,-21-12-1,-10-8 2,-20-6 0,-7-7-1,-7-8-1,3 0-1,-1-8-1,6-7-5,11 6-2,4-9-9,21 17-12,-5-17-22,26 18-39,0 0-71,0 0-33,29-2-5,3-2-6</inkml:trace>
        </inkml:traceGroup>
        <inkml:traceGroup>
          <inkml:annotationXML>
            <emma:emma xmlns:emma="http://www.w3.org/2003/04/emma" version="1.0">
              <emma:interpretation id="{5BD6123F-73EA-483B-ACCA-05F2E0A43341}" emma:medium="tactile" emma:mode="ink">
                <msink:context xmlns:msink="http://schemas.microsoft.com/ink/2010/main" type="inkWord" rotatedBoundingBox="22628,9809 22761,9807 22775,10706 22642,10708"/>
              </emma:interpretation>
              <emma:one-of disjunction-type="recognition" id="oneOf50">
                <emma:interpretation id="interp250" emma:lang="ko-KR" emma:confidence="0">
                  <emma:literal>i</emma:literal>
                </emma:interpretation>
                <emma:interpretation id="interp251" emma:lang="ko-KR" emma:confidence="0">
                  <emma:literal>ⅰ</emma:literal>
                </emma:interpretation>
                <emma:interpretation id="interp252" emma:lang="ko-KR" emma:confidence="0">
                  <emma:literal>「</emma:literal>
                </emma:interpretation>
                <emma:interpretation id="interp253" emma:lang="ko-KR" emma:confidence="0">
                  <emma:literal>j</emma:literal>
                </emma:interpretation>
                <emma:interpretation id="interp25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86956.67">7144 7602 105,'-3'-30'146,"-1"13"-18,4 17-11,-8-27-14,8 27-15,0 0-22,0 0-9,0-19-16,0 19-12,0 0-10,25 19-9,-25-19-2,23 15-3,-23-15 0,21 23-15,-4-12-10,-17-11-20,26 8-53,-26-8-70,0 0-17,0 0-7,8-19-5</inkml:trace>
          <inkml:trace contextRef="#ctx0" brushRef="#br2" timeOffset="86659.7821">7215 7881 257,'-1'-24'155,"1"24"-46,0 0-29,0 0-18,6 36-10,-6-4-9,9 31-1,-9-6-14,11 16-1,-10-8-10,11 4 1,-8-17-8,6-4-1,-8-16-3,4-9-1,-6-23-4,0 0-5,0 0-8,0-14-14,0 14-22,-12-52-36,12 31-48,0-16-45,0-6-6,-2 0-8</inkml:trace>
        </inkml:traceGroup>
        <inkml:traceGroup>
          <inkml:annotationXML>
            <emma:emma xmlns:emma="http://www.w3.org/2003/04/emma" version="1.0">
              <emma:interpretation id="{CD58C8E0-D656-40FA-BE29-D26E2C716838}" emma:medium="tactile" emma:mode="ink">
                <msink:context xmlns:msink="http://schemas.microsoft.com/ink/2010/main" type="inkWord" rotatedBoundingBox="23210,10032 23619,10026 23628,10624 23219,10630"/>
              </emma:interpretation>
              <emma:one-of disjunction-type="recognition" id="oneOf51">
                <emma:interpretation id="interp255" emma:lang="ko-KR" emma:confidence="0">
                  <emma:literal>s</emma:literal>
                </emma:interpretation>
                <emma:interpretation id="interp256" emma:lang="ko-KR" emma:confidence="0">
                  <emma:literal>S</emma:literal>
                </emma:interpretation>
                <emma:interpretation id="interp257" emma:lang="ko-KR" emma:confidence="0">
                  <emma:literal>8</emma:literal>
                </emma:interpretation>
                <emma:interpretation id="interp258" emma:lang="ko-KR" emma:confidence="0">
                  <emma:literal>’</emma:literal>
                </emma:interpretation>
                <emma:interpretation id="interp25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87503.5667">8045 7795 229,'3'-31'142,"-3"31"2,3-15-97,-27-3-4,-2 18-4,-23-2-2,12 4-1,-18 2-2,18 13-3,-12-10-7,21 15-6,3-3-7,16 5-2,9-3-5,6 7-1,22-1-2,9 4 1,10 2 0,10 3 1,-2 1 0,2 1 5,-12-1 0,-2 5 4,-20-5-1,-6-1 4,-22-7-2,-12-2 3,-21-11-4,-1-1-1,-11-9-3,1 1-2,0-7-5,4 0-5,16 0-8,1-14-13,28 14-27,0 0-41,0 0-65,20-9-26,8 9-6,1 0-11</inkml:trace>
        </inkml:traceGroup>
      </inkml:traceGroup>
    </inkml:traceGroup>
    <inkml:traceGroup>
      <inkml:annotationXML>
        <emma:emma xmlns:emma="http://www.w3.org/2003/04/emma" version="1.0">
          <emma:interpretation id="{F9D0DE92-7DC6-46B0-9D37-9A97FB98FD28}" emma:medium="tactile" emma:mode="ink">
            <msink:context xmlns:msink="http://schemas.microsoft.com/ink/2010/main" type="paragraph" rotatedBoundingBox="18245,11340 23563,11399 23546,12888 18228,1283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E93DC655-EBB9-417C-901A-D56F0FD1AD75}" emma:medium="tactile" emma:mode="ink">
              <msink:context xmlns:msink="http://schemas.microsoft.com/ink/2010/main" type="inkBullet" rotatedBoundingBox="18243,11526 18289,11526 18289,11602 18242,11602"/>
            </emma:interpretation>
            <emma:one-of disjunction-type="recognition" id="oneOf52">
              <emma:interpretation id="interp260" emma:lang="ko-KR" emma:confidence="0">
                <emma:literal>•</emma:literal>
              </emma:interpretation>
            </emma:one-of>
          </emma:emma>
        </inkml:annotationXML>
        <inkml:trace contextRef="#ctx0" brushRef="#br2" timeOffset="91269.3663">2757 9247 415,'0'0'153,"0"0"-30,-14-21-92,14 21-25,0 0-25,0 0-25,8 21-38,0 2-71,-8-23-6,30 33-12</inkml:trace>
      </inkml:traceGroup>
      <inkml:traceGroup>
        <inkml:annotationXML>
          <emma:emma xmlns:emma="http://www.w3.org/2003/04/emma" version="1.0">
            <emma:interpretation id="{A63C577B-8B9E-4777-8556-3B8F6AB77D37}" emma:medium="tactile" emma:mode="ink">
              <msink:context xmlns:msink="http://schemas.microsoft.com/ink/2010/main" type="line" rotatedBoundingBox="18367,11341 23563,11399 23546,12888 18351,12831"/>
            </emma:interpretation>
          </emma:emma>
        </inkml:annotationXML>
        <inkml:traceGroup>
          <inkml:annotationXML>
            <emma:emma xmlns:emma="http://www.w3.org/2003/04/emma" version="1.0">
              <emma:interpretation id="{0F0ABF74-6264-43B4-997B-DA6CB8490304}" emma:medium="tactile" emma:mode="ink">
                <msink:context xmlns:msink="http://schemas.microsoft.com/ink/2010/main" type="inkWord" rotatedBoundingBox="18355,12450 18359,11984 18394,11985 18390,12451"/>
              </emma:interpretation>
              <emma:one-of disjunction-type="recognition" id="oneOf53">
                <emma:interpretation id="interp261" emma:lang="ko-KR" emma:confidence="0">
                  <emma:literal>I</emma:literal>
                </emma:interpretation>
                <emma:interpretation id="interp262" emma:lang="ko-KR" emma:confidence="0">
                  <emma:literal>1</emma:literal>
                </emma:interpretation>
                <emma:interpretation id="interp263" emma:lang="ko-KR" emma:confidence="0">
                  <emma:literal>l</emma:literal>
                </emma:interpretation>
                <emma:interpretation id="interp264" emma:lang="ko-KR" emma:confidence="0">
                  <emma:literal>Ⅰ</emma:literal>
                </emma:interpretation>
                <emma:interpretation id="interp265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90941.2067">2863 9685 196,'0'0'168,"0"38"-1,9-1-81,-15-8-18,8 26-6,-10-13-10,8 16-10,-3-12-14,3 4-5,0-14-8,0 0 0,0-17-5,0-19-1,0 20-5,0-20-2,0 0-6,1-12-7,-1 12-9,2-34-18,18 30-36,-20-28-62,0 2-47,4-5-5,4-7-4</inkml:trace>
        </inkml:traceGroup>
        <inkml:traceGroup>
          <inkml:annotationXML>
            <emma:emma xmlns:emma="http://www.w3.org/2003/04/emma" version="1.0">
              <emma:interpretation id="{9A669A5D-606F-4D81-B589-48F02FA5E07C}" emma:medium="tactile" emma:mode="ink">
                <msink:context xmlns:msink="http://schemas.microsoft.com/ink/2010/main" type="inkWord" rotatedBoundingBox="18730,11907 19417,12121 19284,12551 18596,12336"/>
              </emma:interpretation>
              <emma:one-of disjunction-type="recognition" id="oneOf54">
                <emma:interpretation id="interp266" emma:lang="ko-KR" emma:confidence="0">
                  <emma:literal>n</emma:literal>
                </emma:interpretation>
                <emma:interpretation id="interp267" emma:lang="ko-KR" emma:confidence="0">
                  <emma:literal>나</emma:literal>
                </emma:interpretation>
                <emma:interpretation id="interp268" emma:lang="ko-KR" emma:confidence="0">
                  <emma:literal>ㅁ</emma:literal>
                </emma:interpretation>
                <emma:interpretation id="interp269" emma:lang="ko-KR" emma:confidence="0">
                  <emma:literal>너</emma:literal>
                </emma:interpretation>
                <emma:interpretation id="interp270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91738.1191">3197 9715 283,'0'0'165,"0"0"-1,0 29-79,0-29-31,8 55-11,-3-22-14,12 14-7,-7-1-7,6 4-2,-9-7-6,6-10 0,-7-4-4,1-13 1,-7-16-1,0 0-1,7-14-1,-7-17-3,3-5 0,1-11-3,2 1 2,-1-1-3,7 4 3,-2 0-3,9 10 2,1 1 2,8 14 5,6 4 1,3 14 2,6 4 4,-7 17 0,10 18 4,-9 1-2,3 17 3,-14-2-4,2 5 1,-14-9-4,3-1-1,-8-18-6,0-8-5,-9-24-10,0 0-18,31 8-55,-22-33-97,6-14 2,4-15-19,8-8-4</inkml:trace>
        </inkml:traceGroup>
        <inkml:traceGroup>
          <inkml:annotationXML>
            <emma:emma xmlns:emma="http://www.w3.org/2003/04/emma" version="1.0">
              <emma:interpretation id="{67ABA47F-66A0-455C-A1E6-B4F66074A2A1}" emma:medium="tactile" emma:mode="ink">
                <msink:context xmlns:msink="http://schemas.microsoft.com/ink/2010/main" type="inkWord" rotatedBoundingBox="20700,11367 23563,11399 23546,12888 20683,12857"/>
              </emma:interpretation>
              <emma:one-of disjunction-type="recognition" id="oneOf55">
                <emma:interpretation id="interp271" emma:lang="ko-KR" emma:confidence="0">
                  <emma:literal>c</emma:literal>
                </emma:interpretation>
                <emma:interpretation id="interp272" emma:lang="ko-KR" emma:confidence="0">
                  <emma:literal>C</emma:literal>
                </emma:interpretation>
                <emma:interpretation id="interp273" emma:lang="ko-KR" emma:confidence="0">
                  <emma:literal>오</emma:literal>
                </emma:interpretation>
                <emma:interpretation id="interp274" emma:lang="ko-KR" emma:confidence="0">
                  <emma:literal>e</emma:literal>
                </emma:interpretation>
                <emma:interpretation id="interp275" emma:lang="ko-KR" emma:confidence="0">
                  <emma:literal>(</emma:literal>
                </emma:interpretation>
              </emma:one-of>
            </emma:emma>
          </inkml:annotationXML>
          <inkml:trace contextRef="#ctx0" brushRef="#br2" timeOffset="92753.7931">5552 9494 256,'-19'-17'164,"19"17"-58,0 0-21,-20-30-21,20 30-7,0 0-16,17 16-5,-17-16-4,32 39-12,-15-21 3,15 13-12,-7-10 5,9 6-9,-5-9 6,3 2-10,-7-9 0,1-1 0,-9-5-1,1-2 0,-18-3-1,17 0-1,-17 0-1,0 0-1,-2-17 1,-11-1 0,-3 0-8,-7-4 6,-4-3-6,-9 1 6,-2 2-5,-5 1 7,-2 2-6,-2 9 5,2 2 1,2 8 2,0 0 1,4 18 1,-1 8 7,9 19-3,-3 3 7,11 16-2,-4 11 3,13 19-3,0-4 2,14 6-3,1-6-4,27-6 1,12-7-4,21-18 0,11-16-2,14-7-2,5-22 0,1-8 0,-4-6 0,-4 0 0,-15-6 0,-15-8-3,-11 14-20,-26-23-25,15 30-58,-32-7-75,0 0-4,9-20-21,-9 20 0</inkml:trace>
        </inkml:traceGroup>
        <inkml:traceGroup>
          <inkml:annotationXML>
            <emma:emma xmlns:emma="http://www.w3.org/2003/04/emma" version="1.0">
              <emma:interpretation id="{FC017C63-1B26-47F6-B043-244D9BB99FAA}" emma:medium="tactile" emma:mode="ink">
                <msink:context xmlns:msink="http://schemas.microsoft.com/ink/2010/main" type="inkWord" rotatedBoundingBox="22132,11535 22331,12684 22006,12741 21807,11592"/>
              </emma:interpretation>
              <emma:one-of disjunction-type="recognition" id="oneOf56">
                <emma:interpretation id="interp276" emma:lang="ko-KR" emma:confidence="0">
                  <emma:literal>(</emma:literal>
                </emma:interpretation>
                <emma:interpretation id="interp277" emma:lang="ko-KR" emma:confidence="0">
                  <emma:literal>[</emma:literal>
                </emma:interpretation>
                <emma:interpretation id="interp278" emma:lang="ko-KR" emma:confidence="0">
                  <emma:literal>‘</emma:literal>
                </emma:interpretation>
                <emma:interpretation id="interp279" emma:lang="ko-KR" emma:confidence="0">
                  <emma:literal>`</emma:literal>
                </emma:interpretation>
                <emma:interpretation id="interp280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93613.196">6641 9283 184,'-12'-33'148,"12"33"-45,-22-3-18,-16 3-15,21 36-4,-29 0-2,29 35-9,-23-5-3,33 34-9,-21-14-8,28 25-10,-3-11-3,14 1-6,10-8-8,13-9 3,-3-16-5,9-4 2,-4-15-4,3-12 1,-6-15-4,0-8-2,-7-1-5,-8-13-7,5 0-13,-20-20-25,22 20-59,-22-18-69,2-1-5,-1-9-18,-1 0 3</inkml:trace>
        </inkml:traceGroup>
        <inkml:traceGroup>
          <inkml:annotationXML>
            <emma:emma xmlns:emma="http://www.w3.org/2003/04/emma" version="1.0">
              <emma:interpretation id="{C8F33096-DB82-4B0A-9F54-0E9E5F6093E1}" emma:medium="tactile" emma:mode="ink">
                <msink:context xmlns:msink="http://schemas.microsoft.com/ink/2010/main" type="inkWord" rotatedBoundingBox="22983,11480 23199,12448 22425,12620 22210,11652"/>
              </emma:interpretation>
              <emma:one-of disjunction-type="recognition" id="oneOf57">
                <emma:interpretation id="interp281" emma:lang="ko-KR" emma:confidence="0">
                  <emma:literal>A</emma:literal>
                </emma:interpretation>
                <emma:interpretation id="interp282" emma:lang="ko-KR" emma:confidence="0">
                  <emma:literal>氏</emma:literal>
                </emma:interpretation>
                <emma:interpretation id="interp283" emma:lang="ko-KR" emma:confidence="0">
                  <emma:literal>아</emma:literal>
                </emma:interpretation>
                <emma:interpretation id="interp284" emma:lang="ko-KR" emma:confidence="0">
                  <emma:literal>모</emma:literal>
                </emma:interpretation>
                <emma:interpretation id="interp285" emma:lang="ko-KR" emma:confidence="0">
                  <emma:literal>난</emma:literal>
                </emma:interpretation>
              </emma:one-of>
            </emma:emma>
          </inkml:annotationXML>
          <inkml:trace contextRef="#ctx0" brushRef="#br2" timeOffset="94222.5959">7039 9488 263,'-8'11'154,"-6"24"-44,-10 1-31,17 31-16,-22-3-11,25 27-7,-18-16-8,21 23-6,-13-23-8,14 4-2,0-22-9,0-6-1,0-22-5,0-8 0,0-21-4,0-13-2,1-17-1,-1-20-6,8-8-1,-5-19-9,12 0 1,-8-20-3,11 3-2,-6-2 4,10 12-2,-7 3 6,5 16 0,-2 4 10,-2 13-1,1 10 4,0 12 3,-1 5 0,-16 21 7,36 0 3,-22 15 3,9 35 3,-10 7 5,12 23-4,-10 2 2,13 21-2,-8-7-3,7 10-5,-2-17-2,9-10-4,-5-15-4,5-15 1,-1-17-5,-3-17-4,2-9-11,-8-16-18,15 5-41,-33-31-71,8 4-28,-8-4-15,-6-3-5</inkml:trace>
          <inkml:trace contextRef="#ctx0" brushRef="#br2" timeOffset="94472.6021">6996 9779 368,'0'0'170,"0"0"-30,17-26-79,29 26-11,-8-11-13,23 11-8,-9-13-6,14 8-10,-4 2-11,-10-5-15,5 8-26,-31-12-39,18 12-59,-16-13-43,-7-3-5,1-7-2</inkml:trace>
        </inkml:traceGroup>
        <inkml:traceGroup>
          <inkml:annotationXML>
            <emma:emma xmlns:emma="http://www.w3.org/2003/04/emma" version="1.0">
              <emma:interpretation id="{1775B13A-3791-42F9-B43F-EEC00E24C9E6}" emma:medium="tactile" emma:mode="ink">
                <msink:context xmlns:msink="http://schemas.microsoft.com/ink/2010/main" type="inkWord" rotatedBoundingBox="23535,11389 23558,12881 23202,12887 23180,11395"/>
              </emma:interpretation>
              <emma:one-of disjunction-type="recognition" id="oneOf58">
                <emma:interpretation id="interp286" emma:lang="ko-KR" emma:confidence="0">
                  <emma:literal>)</emma:literal>
                </emma:interpretation>
                <emma:interpretation id="interp287" emma:lang="ko-KR" emma:confidence="0">
                  <emma:literal>]</emma:literal>
                </emma:interpretation>
                <emma:interpretation id="interp288" emma:lang="ko-KR" emma:confidence="0">
                  <emma:literal>〕</emma:literal>
                </emma:interpretation>
                <emma:interpretation id="interp289" emma:lang="ko-KR" emma:confidence="0">
                  <emma:literal>;</emma:literal>
                </emma:interpretation>
                <emma:interpretation id="interp290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94831.9907">7680 9095 341,'31'40'174,"4"17"-4,-7 5-92,33 42-19,-21-6-13,21 34-13,-24-5-10,6 11-5,-21-12-3,-9-4-3,-13-18-6,-16-11 4,-23-14-6,-4-21 3,-7-16-6,-1-12-1,2-14-6,6-4-5,18 3-7,1-15-29,31 16-50,-7-16-79,20 12-8,3-6-13,5-4-3</inkml:trace>
        </inkml:traceGroup>
      </inkml:traceGroup>
    </inkml:traceGroup>
    <inkml:traceGroup>
      <inkml:annotationXML>
        <emma:emma xmlns:emma="http://www.w3.org/2003/04/emma" version="1.0">
          <emma:interpretation id="{46EFC8A8-922B-4E01-BCBF-61500C6DF7D7}" emma:medium="tactile" emma:mode="ink">
            <msink:context xmlns:msink="http://schemas.microsoft.com/ink/2010/main" type="paragraph" rotatedBoundingBox="5597,13489 20427,13372 20439,14834 5609,1495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94AADCA-AF6D-4348-A7B8-579702DF465A}" emma:medium="tactile" emma:mode="ink">
              <msink:context xmlns:msink="http://schemas.microsoft.com/ink/2010/main" type="line" rotatedBoundingBox="5597,13489 20427,13372 20439,14834 5609,14951"/>
            </emma:interpretation>
          </emma:emma>
        </inkml:annotationXML>
        <inkml:traceGroup>
          <inkml:annotationXML>
            <emma:emma xmlns:emma="http://www.w3.org/2003/04/emma" version="1.0">
              <emma:interpretation id="{4FFDD424-5267-4A15-9AD8-FAEA164A8D81}" emma:medium="tactile" emma:mode="ink">
                <msink:context xmlns:msink="http://schemas.microsoft.com/ink/2010/main" type="inkWord" rotatedBoundingBox="5437,14644 5666,13630 6346,13784 6116,14798"/>
              </emma:interpretation>
              <emma:one-of disjunction-type="recognition" id="oneOf59">
                <emma:interpretation id="interp291" emma:lang="ko-KR" emma:confidence="0">
                  <emma:literal>Ⅹ</emma:literal>
                </emma:interpretation>
                <emma:interpretation id="interp292" emma:lang="ko-KR" emma:confidence="0">
                  <emma:literal>%</emma:literal>
                </emma:interpretation>
                <emma:interpretation id="interp293" emma:lang="ko-KR" emma:confidence="0">
                  <emma:literal>×</emma:literal>
                </emma:interpretation>
                <emma:interpretation id="interp294" emma:lang="ko-KR" emma:confidence="0">
                  <emma:literal>X</emma:literal>
                </emma:interpretation>
                <emma:interpretation id="interp295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103129.2459">-9864 11632 189,'0'0'156,"0"0"-34,-35-12-30,35 20-21,0-8-11,3 38-6,-3-16-3,29 28-9,-13-9-7,24 28-6,-5-6-8,14 13 0,-6-8-8,8 3 0,-7-9-7,2-5 0,-9-10-4,-2-17-2,-3-2-10,-15-15-10,16 3-24,-33-16-46,23-4-70,-23 4-21,15-19-11,-15 19-10</inkml:trace>
          <inkml:trace contextRef="#ctx0" brushRef="#br3" timeOffset="102847.9445">-9339 11520 49,'0'0'128,"0"0"-9,-15-22-22,15 22-9,0-26-16,0 26-8,1-22-13,-1 22-6,0 0-10,22-6-8,-22 6-5,0 18-2,-15 7 2,-2 18-3,-19 0 5,6 22-3,-21-1 2,8 15-4,-18 1 0,10 11-6,0-10-6,5-2 2,10-7-7,13-7 2,4-14-5,13-6 1,6-12-5,0-18-1,0-15-7,25 13-9,-4-11-16,-21-18-25,23 9-29,-25-36-32,10 14-35,-6-14-29,-2-14 2</inkml:trace>
        </inkml:traceGroup>
        <inkml:traceGroup>
          <inkml:annotationXML>
            <emma:emma xmlns:emma="http://www.w3.org/2003/04/emma" version="1.0">
              <emma:interpretation id="{E7607D6D-D4BD-4000-B2FA-EA7A66F6CAB7}" emma:medium="tactile" emma:mode="ink">
                <msink:context xmlns:msink="http://schemas.microsoft.com/ink/2010/main" type="inkWord" rotatedBoundingBox="6373,14456 6497,14847 6407,14876 6283,14484"/>
              </emma:interpretation>
              <emma:one-of disjunction-type="recognition" id="oneOf60">
                <emma:interpretation id="interp296" emma:lang="ko-KR" emma:confidence="0">
                  <emma:literal>I</emma:literal>
                </emma:interpretation>
                <emma:interpretation id="interp297" emma:lang="ko-KR" emma:confidence="0">
                  <emma:literal>.</emma:literal>
                </emma:interpretation>
                <emma:interpretation id="interp298" emma:lang="ko-KR" emma:confidence="0">
                  <emma:literal>1</emma:literal>
                </emma:interpretation>
                <emma:interpretation id="interp299" emma:lang="ko-KR" emma:confidence="0">
                  <emma:literal>ㅣ</emma:literal>
                </emma:interpretation>
                <emma:interpretation id="interp300" emma:lang="ko-KR" emma:confidence="0">
                  <emma:literal>:</emma:literal>
                </emma:interpretation>
              </emma:one-of>
            </emma:emma>
          </inkml:annotationXML>
          <inkml:trace contextRef="#ctx0" brushRef="#br3" timeOffset="103363.6131">-9211 12183 283,'29'28'180,"-15"1"-6,-1-6-63,15 40-41,-28-26-23,15 22-11,-15-17-15,11 2-7,-11-12-8,3-12-7,-3-20-16,0 0-26,22 11-79,-16-17-52,0-24-6,3-9-21,10-15 3</inkml:trace>
        </inkml:traceGroup>
        <inkml:traceGroup>
          <inkml:annotationXML>
            <emma:emma xmlns:emma="http://www.w3.org/2003/04/emma" version="1.0">
              <emma:interpretation id="{7A11FF07-C5D6-4993-947B-E764292A2E84}" emma:medium="tactile" emma:mode="ink">
                <msink:context xmlns:msink="http://schemas.microsoft.com/ink/2010/main" type="inkWord" rotatedBoundingBox="6450,14328 6847,13653 7266,13900 6869,14575"/>
              </emma:interpretation>
              <emma:one-of disjunction-type="recognition" id="oneOf61">
                <emma:interpretation id="interp301" emma:lang="ko-KR" emma:confidence="0">
                  <emma:literal>V</emma:literal>
                </emma:interpretation>
                <emma:interpretation id="interp302" emma:lang="ko-KR" emma:confidence="0">
                  <emma:literal>v</emma:literal>
                </emma:interpretation>
                <emma:interpretation id="interp303" emma:lang="ko-KR" emma:confidence="0">
                  <emma:literal>ⅴ</emma:literal>
                </emma:interpretation>
                <emma:interpretation id="interp304" emma:lang="ko-KR" emma:confidence="0">
                  <emma:literal>Ⅴ</emma:literal>
                </emma:interpretation>
                <emma:interpretation id="interp305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03988.6302">-8875 11731 161,'0'0'160,"0"0"7,-5 15-64,5-15-22,12 58-16,-12-19-9,31 29-8,-20-11-9,24 22-5,-20-24-11,18 6-4,-10-18-9,7-9 0,-2-25-3,6-9-1,-7-30 1,-2-6-3,1-14 0,2-10-3,-7-2 2,2-6-3,-3 4 3,0 2-3,-6 2-2,0 9 2,-5 5-3,-1 6 1,-1 4-7,-2 11-2,-5 25-15,6-39-12,11 46-37,-17-7-80,0 0-24,0 39-13,4-3-6</inkml:trace>
        </inkml:traceGroup>
        <inkml:traceGroup>
          <inkml:annotationXML>
            <emma:emma xmlns:emma="http://www.w3.org/2003/04/emma" version="1.0">
              <emma:interpretation id="{9D8DA0AF-35F1-4D54-B7F3-06C76745E059}" emma:medium="tactile" emma:mode="ink">
                <msink:context xmlns:msink="http://schemas.microsoft.com/ink/2010/main" type="inkWord" rotatedBoundingBox="7523,14277 7560,14745 7493,14750 7456,14282"/>
              </emma:interpretation>
              <emma:one-of disjunction-type="recognition" id="oneOf62">
                <emma:interpretation id="interp306" emma:lang="ko-KR" emma:confidence="0">
                  <emma:literal>i</emma:literal>
                </emma:interpretation>
                <emma:interpretation id="interp307" emma:lang="ko-KR" emma:confidence="0">
                  <emma:literal>1</emma:literal>
                </emma:interpretation>
                <emma:interpretation id="interp308" emma:lang="ko-KR" emma:confidence="0">
                  <emma:literal>.</emma:literal>
                </emma:interpretation>
                <emma:interpretation id="interp309" emma:lang="ko-KR" emma:confidence="0">
                  <emma:literal>I</emma:literal>
                </emma:interpretation>
                <emma:interpretation id="interp310" emma:lang="ko-KR" emma:confidence="0">
                  <emma:literal>」</emma:literal>
                </emma:interpretation>
              </emma:one-of>
            </emma:emma>
          </inkml:annotationXML>
          <inkml:trace contextRef="#ctx0" brushRef="#br3" timeOffset="104254.253">-8044 11983 179,'23'43'179,"-15"-6"-3,-8-2-62,12 35-18,-19-31-24,10 30-15,-6-25-19,3 6-11,0-14-11,3-7-5,1-14-11,-4-15-11,0 0-27,0 0-63,14-22-66,-8-13-17,10-2-12,-2-19-13</inkml:trace>
        </inkml:traceGroup>
        <inkml:traceGroup>
          <inkml:annotationXML>
            <emma:emma xmlns:emma="http://www.w3.org/2003/04/emma" version="1.0">
              <emma:interpretation id="{65735AB1-0840-461A-AC14-A98551A44DCD}" emma:medium="tactile" emma:mode="ink">
                <msink:context xmlns:msink="http://schemas.microsoft.com/ink/2010/main" type="inkWord" rotatedBoundingBox="7842,14469 7951,13831 8540,13931 8431,14569"/>
              </emma:interpretation>
              <emma:one-of disjunction-type="recognition" id="oneOf63">
                <emma:interpretation id="interp311" emma:lang="ko-KR" emma:confidence="0">
                  <emma:literal>t</emma:literal>
                </emma:interpretation>
                <emma:interpretation id="interp312" emma:lang="ko-KR" emma:confidence="0">
                  <emma:literal>+</emma:literal>
                </emma:interpretation>
                <emma:interpretation id="interp313" emma:lang="ko-KR" emma:confidence="0">
                  <emma:literal>÷</emma:literal>
                </emma:interpretation>
                <emma:interpretation id="interp314" emma:lang="ko-KR" emma:confidence="0">
                  <emma:literal>七</emma:literal>
                </emma:interpretation>
                <emma:interpretation id="interp315" emma:lang="ko-KR" emma:confidence="0">
                  <emma:literal>×</emma:literal>
                </emma:interpretation>
              </emma:one-of>
            </emma:emma>
          </inkml:annotationXML>
          <inkml:trace contextRef="#ctx0" brushRef="#br3" timeOffset="104816.7772">-7589 11904 172,'-16'-23'166,"16"23"-3,0 0-65,0 0-21,0 0-17,0-20-10,29 20-12,-9-9-8,28 9-5,-5-9-4,20 5-4,-6-3-5,13 6-2,-11-5-4,2 5-1,-12 0-3,-7 1-1,-12 0-3,-10-5-4,-20 5-9,0 0-12,22 6-28,-38-7-45,16 1-71,-32 0-10,8 0-13,-4 0 3</inkml:trace>
          <inkml:trace contextRef="#ctx0" brushRef="#br3" timeOffset="105144.9166">-7345 11566 273,'-8'37'177,"3"6"-25,10 25-53,-16-22-19,22 32-16,-11-21-24,9 16-10,-3-17-14,10 1-1,-4-13-8,2-6 0,-7-13-8,0-2-5,-7-23-9,0 0-13,16 25-30,-19-36-49,3 11-55,0-19-21,3-3-9,10 6-3</inkml:trace>
        </inkml:traceGroup>
        <inkml:traceGroup>
          <inkml:annotationXML>
            <emma:emma xmlns:emma="http://www.w3.org/2003/04/emma" version="1.0">
              <emma:interpretation id="{5FED431F-A3A7-49C0-BFF4-A472B183BE8E}" emma:medium="tactile" emma:mode="ink">
                <msink:context xmlns:msink="http://schemas.microsoft.com/ink/2010/main" type="inkWord" rotatedBoundingBox="8914,13744 11998,13720 12006,14754 8922,14779"/>
              </emma:interpretation>
              <emma:one-of disjunction-type="recognition" id="oneOf64">
                <emma:interpretation id="interp316" emma:lang="ko-KR" emma:confidence="0">
                  <emma:literal>ⅹ</emma:literal>
                </emma:interpretation>
                <emma:interpretation id="interp317" emma:lang="ko-KR" emma:confidence="0">
                  <emma:literal>Ⅹ</emma:literal>
                </emma:interpretation>
                <emma:interpretation id="interp318" emma:lang="ko-KR" emma:confidence="0">
                  <emma:literal>X</emma:literal>
                </emma:interpretation>
                <emma:interpretation id="interp319" emma:lang="ko-KR" emma:confidence="0">
                  <emma:literal>x</emma:literal>
                </emma:interpretation>
                <emma:interpretation id="interp320" emma:lang="ko-KR" emma:confidence="0">
                  <emma:literal>×</emma:literal>
                </emma:interpretation>
              </emma:one-of>
            </emma:emma>
          </inkml:annotationXML>
          <inkml:trace contextRef="#ctx0" brushRef="#br3" timeOffset="105691.8159">-6584 11671 328,'20'17'182,"4"9"-7,30 26-87,-32-23-14,36 37-21,-23-22-20,19 19-8,-11-15-13,0-1-3,-6-8-10,-5-8-7,-1-1-19,-31-30-36,33 13-85,-33-13-23,0 0-18,6-22-16</inkml:trace>
          <inkml:trace contextRef="#ctx0" brushRef="#br3" timeOffset="105457.4414">-6105 11441 197,'0'0'173,"13"21"-3,-13 26-63,-32-11-34,18 35-16,-29-12-3,22 32-11,-28-18-6,18 18-13,-16-16-10,11 1-1,1-17-8,12-2 1,1-14-9,4-13-3,9-1-10,9-29-12,-5 21-29,-12-35-56,17-13-53,0-12-23,0-8-7,-3-8-2</inkml:trace>
        </inkml:traceGroup>
        <inkml:traceGroup>
          <inkml:annotationXML>
            <emma:emma xmlns:emma="http://www.w3.org/2003/04/emma" version="1.0">
              <emma:interpretation id="{A408BAA9-7FCC-4852-8430-18A9731477C4}" emma:medium="tactile" emma:mode="ink">
                <msink:context xmlns:msink="http://schemas.microsoft.com/ink/2010/main" type="inkWord" rotatedBoundingBox="9776,14150 10010,14738 9634,14887 9400,14299"/>
              </emma:interpretation>
              <emma:one-of disjunction-type="recognition" id="oneOf65">
                <emma:interpretation id="interp321" emma:lang="ko-KR" emma:confidence="0">
                  <emma:literal>2</emma:literal>
                </emma:interpretation>
                <emma:interpretation id="interp322" emma:lang="ko-KR" emma:confidence="0">
                  <emma:literal>z</emma:literal>
                </emma:interpretation>
                <emma:interpretation id="interp323" emma:lang="ko-KR" emma:confidence="0">
                  <emma:literal>고</emma:literal>
                </emma:interpretation>
                <emma:interpretation id="interp324" emma:lang="ko-KR" emma:confidence="0">
                  <emma:literal>그</emma:literal>
                </emma:interpretation>
                <emma:interpretation id="interp325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106176.2119">-6033 12033 306,'0'0'151,"0"-24"-40,12 19-55,-4-18-11,19 10-16,-5-8-4,16 8-8,-3-4 0,12 9-1,-12-1-3,3 9 0,-6 0-3,-2 9 0,-15 7-2,-7 20 3,-11 1 0,-11 19 3,-22-8-2,7 13 3,-12-5-4,6 2 3,-7-9-3,19-5 0,3-14-3,20-2 1,0-28-2,22 29-2,13-22 0,14-6-1,3-1 0,10 0-1,-6-4-1,-2-1-4,-8-2-5,-18 0-11,-2 7-23,-26 0-40,0 0-86,-26 0-17,-2 0-8,-7 7-13</inkml:trace>
        </inkml:traceGroup>
        <inkml:traceGroup>
          <inkml:annotationXML>
            <emma:emma xmlns:emma="http://www.w3.org/2003/04/emma" version="1.0">
              <emma:interpretation id="{343CD19A-655F-4F53-BB5C-58ACC68D748D}" emma:medium="tactile" emma:mode="ink">
                <msink:context xmlns:msink="http://schemas.microsoft.com/ink/2010/main" type="inkWord" rotatedBoundingBox="10144,14395 10362,13627 10809,13754 10590,14522"/>
              </emma:interpretation>
              <emma:one-of disjunction-type="recognition" id="oneOf66">
                <emma:interpretation id="interp326" emma:lang="ko-KR" emma:confidence="0">
                  <emma:literal>V</emma:literal>
                </emma:interpretation>
                <emma:interpretation id="interp327" emma:lang="ko-KR" emma:confidence="0">
                  <emma:literal>ⅴ</emma:literal>
                </emma:interpretation>
                <emma:interpretation id="interp328" emma:lang="ko-KR" emma:confidence="0">
                  <emma:literal>v</emma:literal>
                </emma:interpretation>
                <emma:interpretation id="interp329" emma:lang="ko-KR" emma:confidence="0">
                  <emma:literal>Ⅴ</emma:literal>
                </emma:interpretation>
                <emma:interpretation id="interp330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11410.8199">-5182 11598 140,'0'0'110,"7"-25"-9,-7 11-20,0 14-12,-7-29-18,7 29-4,0 0-8,0 0 3,0 0-11,0 0 2,-18 18 3,18 27-8,0-10 3,6 22-6,-1-6 2,10 13-8,-7-3 2,13 12-8,-7-12-3,12-4 2,-9-12-4,5-2 1,-4-15-3,-1-8 0,-17-20-1,27 3 0,-27-3-1,20-28-1,-12-2 0,0-6-2,-1-6 0,4-2-1,-2-6 3,4-6-4,2-1-1,0 1 4,4-5-4,2 1 2,-5 3-4,4 6 0,-5 8-7,-7 3-3,10 22-11,-18-11-17,25 32-28,-25-3-36,0 0-35,20 26-45,-8 2-6,2 5 2</inkml:trace>
        </inkml:traceGroup>
        <inkml:traceGroup>
          <inkml:annotationXML>
            <emma:emma xmlns:emma="http://www.w3.org/2003/04/emma" version="1.0">
              <emma:interpretation id="{CE2220A4-6D35-4A32-9A6F-04163713805A}" emma:medium="tactile" emma:mode="ink">
                <msink:context xmlns:msink="http://schemas.microsoft.com/ink/2010/main" type="inkWord" rotatedBoundingBox="11225,14159 11242,14753 10750,14766 10733,14173"/>
              </emma:interpretation>
              <emma:one-of disjunction-type="recognition" id="oneOf67">
                <emma:interpretation id="interp331" emma:lang="ko-KR" emma:confidence="0">
                  <emma:literal>2</emma:literal>
                </emma:interpretation>
                <emma:interpretation id="interp332" emma:lang="ko-KR" emma:confidence="0">
                  <emma:literal>그</emma:literal>
                </emma:interpretation>
                <emma:interpretation id="interp333" emma:lang="ko-KR" emma:confidence="0">
                  <emma:literal>z</emma:literal>
                </emma:interpretation>
                <emma:interpretation id="interp334" emma:lang="ko-KR" emma:confidence="0">
                  <emma:literal>고</emma:literal>
                </emma:interpretation>
                <emma:interpretation id="interp335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111879.5834">-4647 11981 271,'0'0'127,"-11"-29"-16,11 29-21,0-28-21,21 27-17,-16-22-12,18 18-9,-23 5-11,41-21-7,-21 14-3,8 7-2,-7 7-1,-4 19 2,-9 4-2,-5 17 2,-8 6 0,-11 12 4,-20-6-4,1 12 5,-13-17-4,7 3 1,-2-14-3,14-8 2,3-13-3,26-22-1,0 25-2,18-22-1,19-3 1,14 0-2,5-3 1,7-2 0,-1-1-2,-6 5 0,-6-5-2,-14 5-4,-6 1-12,-30 0-14,33 7-44,-33-7-100,0 0-2,0 0-22,0 0-3</inkml:trace>
        </inkml:traceGroup>
        <inkml:traceGroup>
          <inkml:annotationXML>
            <emma:emma xmlns:emma="http://www.w3.org/2003/04/emma" version="1.0">
              <emma:interpretation id="{29EDC576-BA21-4AB6-955F-A55B70901029}" emma:medium="tactile" emma:mode="ink">
                <msink:context xmlns:msink="http://schemas.microsoft.com/ink/2010/main" type="inkWord" rotatedBoundingBox="11674,13776 12085,14105 11787,14477 11376,14148"/>
              </emma:interpretation>
              <emma:one-of disjunction-type="recognition" id="oneOf68">
                <emma:interpretation id="interp336" emma:lang="ko-KR" emma:confidence="0">
                  <emma:literal>+</emma:literal>
                </emma:interpretation>
                <emma:interpretation id="interp337" emma:lang="ko-KR" emma:confidence="0">
                  <emma:literal>4</emma:literal>
                </emma:interpretation>
                <emma:interpretation id="interp338" emma:lang="ko-KR" emma:confidence="0">
                  <emma:literal>t</emma:literal>
                </emma:interpretation>
                <emma:interpretation id="interp339" emma:lang="ko-KR" emma:confidence="0">
                  <emma:literal>屯</emma:literal>
                </emma:interpretation>
                <emma:interpretation id="interp340" emma:lang="ko-KR" emma:confidence="0">
                  <emma:literal>f</emma:literal>
                </emma:interpretation>
              </emma:one-of>
            </emma:emma>
          </inkml:annotationXML>
          <inkml:trace contextRef="#ctx0" brushRef="#br3" timeOffset="112457.7253">-4011 11796 298,'-41'-1'160,"41"1"-22,0 0-65,-29 0-16,29 0-12,0 0-7,27 22-4,-7-22-4,23 7-4,-1-7-6,15 1-4,-2-1-3,9 0-4,-7-2-2,-2 2-3,-10-6-2,-5 6-2,-10 0-1,-10-3-6,-20 3-8,0 0-13,28 17-35,-46-17-57,18 0-51,-31 0-17,9 0-9</inkml:trace>
          <inkml:trace contextRef="#ctx0" brushRef="#br3" timeOffset="112707.7487">-3785 11509 219,'0'0'173,"-2"39"-27,-16-8-41,23 39-17,-13-24-17,11 34-17,-5-19-12,9 14-15,-1-18-9,3-5-3,-1-9-8,2-9-5,6-4-14,-16-30-18,27 41-49,-27-41-92,0 0-7,31-18-17,-9-7-8</inkml:trace>
        </inkml:traceGroup>
        <inkml:traceGroup>
          <inkml:annotationXML>
            <emma:emma xmlns:emma="http://www.w3.org/2003/04/emma" version="1.0">
              <emma:interpretation id="{CC9126CF-00AC-4FEE-8F6F-9A5A893B0299}" emma:medium="tactile" emma:mode="ink">
                <msink:context xmlns:msink="http://schemas.microsoft.com/ink/2010/main" type="inkWord" rotatedBoundingBox="12607,14077 14037,14066 14038,14195 12608,14207"/>
              </emma:interpretation>
              <emma:one-of disjunction-type="recognition" id="oneOf69">
                <emma:interpretation id="interp341" emma:lang="ko-KR" emma:confidence="0">
                  <emma:literal>-</emma:literal>
                </emma:interpretation>
                <emma:interpretation id="interp342" emma:lang="ko-KR" emma:confidence="0">
                  <emma:literal>…</emma:literal>
                </emma:interpretation>
                <emma:interpretation id="interp343" emma:lang="ko-KR" emma:confidence="0">
                  <emma:literal>一</emma:literal>
                </emma:interpretation>
                <emma:interpretation id="interp344" emma:lang="ko-KR" emma:confidence="0">
                  <emma:literal>^</emma:literal>
                </emma:interpretation>
                <emma:interpretation id="interp345" emma:lang="ko-KR" emma:confidence="0">
                  <emma:literal>ㅡ</emma:literal>
                </emma:interpretation>
              </emma:one-of>
            </emma:emma>
          </inkml:annotationXML>
          <inkml:trace contextRef="#ctx0" brushRef="#br3" timeOffset="113301.5014">-2877 11843 228,'0'0'166,"-15"23"-3,15-23-67,0 0-35,0 0-14,0 0-9,15 16-9,-15-16-9,34 0-5,-34 0-4,36 0-4,-15 0-4,-6-7-5,5 6-10,-20 1-17,31-8-38,-31 8-57,0-28-44,0 28-15,12-24-4</inkml:trace>
          <inkml:trace contextRef="#ctx0" brushRef="#br3" timeOffset="113535.8866">-2445 11774 191,'0'26'171,"0"-26"-9,0 0-58,6 18-41,-6-18-10,0 0-14,18 14-12,-1-3-8,-17-11-9,22 5-9,-22-5-13,0 0-23,29 13-48,-29-13-57,0 0-32,0 0-5,11-18-10</inkml:trace>
          <inkml:trace contextRef="#ctx0" brushRef="#br3" timeOffset="113739.0171">-2059 11868 234,'0'0'146,"0"0"-23,20 21-74,-20-21-11,20 6-19,-20-6-33,25 5-52,-25-5-71,40-5-11,-31-16-7</inkml:trace>
        </inkml:traceGroup>
        <inkml:traceGroup>
          <inkml:annotationXML>
            <emma:emma xmlns:emma="http://www.w3.org/2003/04/emma" version="1.0">
              <emma:interpretation id="{B11F22BF-250B-4265-8255-88C849E0D005}" emma:medium="tactile" emma:mode="ink">
                <msink:context xmlns:msink="http://schemas.microsoft.com/ink/2010/main" type="inkWord" rotatedBoundingBox="13806,14107 14041,14166 14037,14182 13801,14124"/>
              </emma:interpretation>
              <emma:one-of disjunction-type="recognition" id="oneOf70">
                <emma:interpretation id="interp346" emma:lang="ko-KR" emma:confidence="0">
                  <emma:literal>-</emma:literal>
                </emma:interpretation>
                <emma:interpretation id="interp347" emma:lang="ko-KR" emma:confidence="0">
                  <emma:literal>~</emma:literal>
                </emma:interpretation>
                <emma:interpretation id="interp348" emma:lang="ko-KR" emma:confidence="0">
                  <emma:literal>.</emma:literal>
                </emma:interpretation>
                <emma:interpretation id="interp349" emma:lang="ko-KR" emma:confidence="0">
                  <emma:literal>`</emma:literal>
                </emma:interpretation>
                <emma:interpretation id="interp350" emma:lang="ko-KR" emma:confidence="0">
                  <emma:literal>_</emma:literal>
                </emma:interpretation>
              </emma:one-of>
            </emma:emma>
          </inkml:annotationXML>
          <inkml:trace contextRef="#ctx0" brushRef="#br3" timeOffset="113926.5401">-1698 11824 394,'38'0'178,"-15"8"-38,-23-8-64,45 4-20,-45-4-22,41 7-15,-21 2-16,-20-9-23,43 22-50,-43-22-81,0 0-23,26 7-12,-26-7-12</inkml:trace>
        </inkml:traceGroup>
        <inkml:traceGroup>
          <inkml:annotationXML>
            <emma:emma xmlns:emma="http://www.w3.org/2003/04/emma" version="1.0">
              <emma:interpretation id="{292E86CE-9719-49C0-B537-2442D3A2945A}" emma:medium="tactile" emma:mode="ink">
                <msink:context xmlns:msink="http://schemas.microsoft.com/ink/2010/main" type="inkWord" rotatedBoundingBox="14947,13415 17679,13394 17690,14855 14959,14877"/>
              </emma:interpretation>
              <emma:one-of disjunction-type="recognition" id="oneOf71">
                <emma:interpretation id="interp351" emma:lang="ko-KR" emma:confidence="0">
                  <emma:literal>X</emma:literal>
                </emma:interpretation>
                <emma:interpretation id="interp352" emma:lang="ko-KR" emma:confidence="0">
                  <emma:literal>Ⅹ</emma:literal>
                </emma:interpretation>
                <emma:interpretation id="interp353" emma:lang="ko-KR" emma:confidence="0">
                  <emma:literal>×</emma:literal>
                </emma:interpretation>
                <emma:interpretation id="interp354" emma:lang="ko-KR" emma:confidence="0">
                  <emma:literal>x</emma:literal>
                </emma:interpretation>
                <emma:interpretation id="interp355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115551.6017">2 11436 158,'23'-9'139,"-21"-13"-21,-2 7-40,0 15-9,0 0-9,-8 51 0,-35-15 0,16 46-8,-35-13-5,18 35-6,-27-5-6,14 13-8,-7-15-6,13 1-5,4-17-10,13-8 2,6-16-5,13-14 1,3-15-5,6-8-2,6-20-4,0 0-6,12 16-8,-12-16-10,28-6-19,-28-24-21,35 23-26,-34-28-44,21-1-37,-4 1-11,-5-9 12</inkml:trace>
          <inkml:trace contextRef="#ctx0" brushRef="#br3" timeOffset="115879.7401">-484 11477 125,'-5'-36'159,"5"36"-23,20 0-33,-20 0-18,31 39-10,-26-7-7,31 35-8,-22-8-9,28 31-14,-19-8-7,23 19-9,-11-8-3,11-7-5,-6-8-9,3-10 3,-6-11-5,-4-10 0,1-17-7,-11-8-3,5-8-14,-28-14-20,40 7-48,-40-7-86,17-20-3,-8 2-19,3-1 0</inkml:trace>
        </inkml:traceGroup>
        <inkml:traceGroup>
          <inkml:annotationXML>
            <emma:emma xmlns:emma="http://www.w3.org/2003/04/emma" version="1.0">
              <emma:interpretation id="{9FAF4F4B-649A-433B-8CC6-2551803BE16A}" emma:medium="tactile" emma:mode="ink">
                <msink:context xmlns:msink="http://schemas.microsoft.com/ink/2010/main" type="inkWord" rotatedBoundingBox="16130,14202 16235,14789 15779,14871 15673,14284"/>
              </emma:interpretation>
              <emma:one-of disjunction-type="recognition" id="oneOf72">
                <emma:interpretation id="interp356" emma:lang="ko-KR" emma:confidence="0">
                  <emma:literal>n</emma:literal>
                </emma:interpretation>
                <emma:interpretation id="interp357" emma:lang="ko-KR" emma:confidence="0">
                  <emma:literal>나</emma:literal>
                </emma:interpretation>
                <emma:interpretation id="interp358" emma:lang="ko-KR" emma:confidence="0">
                  <emma:literal>ㅁ</emma:literal>
                </emma:interpretation>
                <emma:interpretation id="interp359" emma:lang="ko-KR" emma:confidence="0">
                  <emma:literal>Ⅵ</emma:literal>
                </emma:interpretation>
                <emma:interpretation id="interp360" emma:lang="ko-KR" emma:confidence="0">
                  <emma:literal>"</emma:literal>
                </emma:interpretation>
              </emma:one-of>
            </emma:emma>
          </inkml:annotationXML>
          <inkml:trace contextRef="#ctx0" brushRef="#br3" timeOffset="129177.151">223 12026 127,'0'0'146,"0"0"-29,0 14-31,0-14-15,0 55-7,0-30-13,14 31-5,-14-19-12,14 20-1,-12-7-6,11 5-3,-13-12-7,8 3-2,-8-11-6,5-6 0,-5-7-3,0-22 0,0 21-3,0-21 0,0 0-1,1-21-4,1-8 0,-2-14-4,0 0 2,0-14-4,4-1 4,-4-6-4,5 6 4,-2 5-1,6 5 4,0 5-2,7 5 3,-1 9-1,8 3 2,3 13-2,3 5 3,5 8 1,-3 7 2,4 19 3,-4 12 0,-1 14 3,-8 5-2,1 7 3,-11 1-4,2-1 3,-9-13-5,-4-2 1,-1-13-4,0-7 1,0-29-2,-14 21-3,14-21-5,0 0-10,0 0-26,-20-38-55,25 5-79,12-3-7,9-7-11,3-6-8</inkml:trace>
        </inkml:traceGroup>
        <inkml:traceGroup>
          <inkml:annotationXML>
            <emma:emma xmlns:emma="http://www.w3.org/2003/04/emma" version="1.0">
              <emma:interpretation id="{3791CED6-B859-4F99-9418-7174188BEF76}" emma:medium="tactile" emma:mode="ink">
                <msink:context xmlns:msink="http://schemas.microsoft.com/ink/2010/main" type="inkWord" rotatedBoundingBox="16308,14407 16614,13549 17166,13746 16860,14604"/>
              </emma:interpretation>
              <emma:one-of disjunction-type="recognition" id="oneOf73">
                <emma:interpretation id="interp361" emma:lang="ko-KR" emma:confidence="0">
                  <emma:literal>v</emma:literal>
                </emma:interpretation>
                <emma:interpretation id="interp362" emma:lang="ko-KR" emma:confidence="0">
                  <emma:literal>V</emma:literal>
                </emma:interpretation>
                <emma:interpretation id="interp363" emma:lang="ko-KR" emma:confidence="0">
                  <emma:literal>ⅴ</emma:literal>
                </emma:interpretation>
                <emma:interpretation id="interp364" emma:lang="ko-KR" emma:confidence="0">
                  <emma:literal>Ⅴ</emma:literal>
                </emma:interpretation>
                <emma:interpretation id="interp365" emma:lang="ko-KR" emma:confidence="0">
                  <emma:literal>r</emma:literal>
                </emma:interpretation>
              </emma:one-of>
            </emma:emma>
          </inkml:annotationXML>
          <inkml:trace contextRef="#ctx0" brushRef="#br3" timeOffset="130270.9674">1020 11584 74,'0'0'138,"0"-21"-25,0 3-32,0 18-3,0-30-18,0 30-2,0 0-11,0 0 1,0 0-6,15 23-5,-15 5 1,12 30-7,-12-3 1,19 23-7,-10 1 0,13 9-6,-9-8-6,13-7 1,-7-10-7,5-10 2,-1-13-4,-1-19 2,-2-12-2,-3-9-1,0-18 1,-4-14-3,-2-5 1,1-14-3,1-6 3,1-7-3,-4-8 0,10 1 0,-4-2 0,4 3 0,1 9 0,-1 6 0,1 1-5,-4 8 1,3 16-6,-6-1 1,6 19-5,-12-5-8,13 17-12,-21 0-17,32 15-32,-32-15-49,17 28-37,-7 4-17,2 3-5</inkml:trace>
        </inkml:traceGroup>
        <inkml:traceGroup>
          <inkml:annotationXML>
            <emma:emma xmlns:emma="http://www.w3.org/2003/04/emma" version="1.0">
              <emma:interpretation id="{30602A75-10A7-4CB2-9E6F-9F8839DC98D8}" emma:medium="tactile" emma:mode="ink">
                <msink:context xmlns:msink="http://schemas.microsoft.com/ink/2010/main" type="inkWord" rotatedBoundingBox="17093,13239 17840,14597 17325,14880 16578,13522"/>
              </emma:interpretation>
              <emma:one-of disjunction-type="recognition" id="oneOf74">
                <emma:interpretation id="interp366" emma:lang="ko-KR" emma:confidence="0">
                  <emma:literal>×</emma:literal>
                </emma:interpretation>
                <emma:interpretation id="interp367" emma:lang="ko-KR" emma:confidence="0">
                  <emma:literal>€</emma:literal>
                </emma:interpretation>
                <emma:interpretation id="interp368" emma:lang="ko-KR" emma:confidence="0">
                  <emma:literal>8</emma:literal>
                </emma:interpretation>
                <emma:interpretation id="interp369" emma:lang="ko-KR" emma:confidence="0">
                  <emma:literal>i</emma:literal>
                </emma:interpretation>
                <emma:interpretation id="interp370" emma:lang="ko-KR" emma:confidence="0">
                  <emma:literal>p</emma:literal>
                </emma:interpretation>
              </emma:one-of>
            </emma:emma>
          </inkml:annotationXML>
          <inkml:trace contextRef="#ctx0" brushRef="#br3" timeOffset="130849.094">1672 12095 128,'0'0'147,"-3"-32"0,3 7-61,14 20-22,-11-19-11,21 24-5,-24 0-2,33 11-6,-30 10-3,18 33-3,-19-9-7,12 26-2,-14-12-7,4 7 0,-4-10-8,0-5 1,-4-16-5,2-13 3,2-22-4,0 0 0,0 0-3,0-15-4,0-14-1,8-13-3,5 3 2,0-10-3,2 2 2,-1 1-2,6 6 4,0 6 0,-2 8 4,4 5 0,-2 11 2,4 10 0,-2 4 2,-1 23 2,-1-1-3,-1 12 3,-3-1-2,1 5 1,-4-5-3,0-8 1,-5-1-3,-8-28-3,17 27-8,-17-27-14,20 3-34,-23-11-81,3 8-44,15-35-8,8 13-11</inkml:trace>
          <inkml:trace contextRef="#ctx0" brushRef="#br3" timeOffset="156975.1863">1187 11255 70,'0'0'72,"-21"-16"2,21 16-4,-19-7 1,19 7-9,-21-6-5,21 6-9,-17-1-9,17 1-8,0 0-6,-22-7-6,22 7-5,0 0-1,0 0 0,0 0-2,25 0-1,-5-4 1,14 2-1,2-6-1,12 0-2,4-6 0,5 3-3,0-1 1,-2-1-1,-1-1-1,-8 7-1,-8 0-1,-6-1-1,-10 1 2,-4 2-2,-18 5 0,0 0 0,0 0-1,0 0 1,-12 8-1,-19 11 2,-10-6-3,-7 4 2,-8 3-1,-3 1 2,-2-3-2,4 0 1,6 4 0,8-8 0,10-6-1,11 5 0,22-13 1,0 0-2,0 0-5,0 0-8,35 22-25,-16-26-54,5-6-67,16 2-6,-12-9-6</inkml:trace>
        </inkml:traceGroup>
        <inkml:traceGroup>
          <inkml:annotationXML>
            <emma:emma xmlns:emma="http://www.w3.org/2003/04/emma" version="1.0">
              <emma:interpretation id="{2E837E14-1932-4B34-964B-894A515209C6}" emma:medium="tactile" emma:mode="ink">
                <msink:context xmlns:msink="http://schemas.microsoft.com/ink/2010/main" type="inkWord" rotatedBoundingBox="18494,13698 20430,13683 20437,14618 18502,14633"/>
              </emma:interpretation>
              <emma:one-of disjunction-type="recognition" id="oneOf75">
                <emma:interpretation id="interp371" emma:lang="ko-KR" emma:confidence="0">
                  <emma:literal>느</emma:literal>
                </emma:interpretation>
                <emma:interpretation id="interp372" emma:lang="ko-KR" emma:confidence="0">
                  <emma:literal>=</emma:literal>
                </emma:interpretation>
                <emma:interpretation id="interp373" emma:lang="ko-KR" emma:confidence="0">
                  <emma:literal>누</emma:literal>
                </emma:interpretation>
                <emma:interpretation id="interp374" emma:lang="ko-KR" emma:confidence="0">
                  <emma:literal>二</emma:literal>
                </emma:interpretation>
                <emma:interpretation id="interp375" emma:lang="ko-KR" emma:confidence="0">
                  <emma:literal>노</emma:literal>
                </emma:interpretation>
              </emma:one-of>
            </emma:emma>
          </inkml:annotationXML>
          <inkml:trace contextRef="#ctx0" brushRef="#br3" timeOffset="132896.0613">3018 11710 57,'0'0'140,"0"0"14,0 0-57,-20 0-15,20 0-12,0 0-7,8 18-11,-8-18-8,0 0-6,21 18-11,2 2-4,-23-20-6,46 26-3,-17-18-1,10 1 0,2-9-2,14 0-1,2 0 0,11-9-1,-4-3-1,5-1-2,-9 4-1,0 0-3,-14 4-3,-6 2-1,-11 0-2,-29 3-4,29-1-4,-29 1-6,0 0-11,0 0-19,0 0-29,-29 0-34,29 0-44,-35 21-21,1-12-10</inkml:trace>
          <inkml:trace contextRef="#ctx0" brushRef="#br3" timeOffset="133239.8489">3013 12177 221,'0'0'153,"-12"29"-36,12-29-24,0 0-18,11-8-13,30 8-9,-12-15-9,34 13-8,-4-24-7,25 12-8,-6-7-4,11 6-6,-4 0-5,-4 1-2,-10 1-2,-10 4-2,-13 7 1,-13-3-2,-12 5-5,-23 0-4,18 5-8,-18-5-9,0 0-23,-23 2-36,23-2-67,0 0-24,0 0-9,0-14 0</inkml:trace>
        </inkml:traceGroup>
        <inkml:traceGroup>
          <inkml:annotationXML>
            <emma:emma xmlns:emma="http://www.w3.org/2003/04/emma" version="1.0">
              <emma:interpretation id="{052000B8-C594-4E3C-9B39-7C8DFF1FE547}" emma:medium="tactile" emma:mode="ink">
                <msink:context xmlns:msink="http://schemas.microsoft.com/ink/2010/main" type="inkWord" rotatedBoundingBox="20126,13612 20496,14536 19940,14758 19571,13833"/>
              </emma:interpretation>
              <emma:one-of disjunction-type="recognition" id="oneOf76">
                <emma:interpretation id="interp376" emma:lang="ko-KR" emma:confidence="0">
                  <emma:literal>b</emma:literal>
                </emma:interpretation>
                <emma:interpretation id="interp377" emma:lang="ko-KR" emma:confidence="0">
                  <emma:literal>s</emma:literal>
                </emma:interpretation>
                <emma:interpretation id="interp378" emma:lang="ko-KR" emma:confidence="0">
                  <emma:literal>S</emma:literal>
                </emma:interpretation>
                <emma:interpretation id="interp379" emma:lang="ko-KR" emma:confidence="0">
                  <emma:literal>능</emma:literal>
                </emma:interpretation>
                <emma:interpretation id="interp380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133927.3453">4439 11387 137,'0'0'146,"0"0"13,0 14-51,3 35-36,-23-9-11,20 33-12,-26-8 0,26 21-4,-21-11-9,21 17-11,-11-25-10,11 1-1,0-16-7,0-8 2,0-11-4,0-10 0,0-23-2,0 0-1,0 0 0,0-23-2,0-3 2,3-9-3,11 5 0,4-8-2,7 3 3,7 6-2,6 1 1,10 13-1,4 1 2,6 10 0,-1 4 2,1 18 2,-7 7-1,-3 14 3,-13 4-1,-7 10 4,-21-2-2,-7 5 2,-9-13-2,-17 1 2,-17-15-3,-6-10 1,-8-10-2,-4-9-2,-2 0-3,4-7 0,4-9 0,6 2 0,11 1 0,5 6 0,12-2 0,21 9-6,-18-9-5,18 9-4,0 0-10,0 0-14,27 4-28,-27-4-41,20 0-52,-20 0-23,25 8-8,-25-8-3</inkml:trace>
        </inkml:traceGroup>
      </inkml:traceGroup>
    </inkml:traceGroup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11.7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7C7BEF5-520B-457F-99DC-48015DC9AB0F}" emma:medium="tactile" emma:mode="ink">
          <msink:context xmlns:msink="http://schemas.microsoft.com/ink/2010/main" type="inkDrawing" rotatedBoundingBox="23322,2140 23364,5972 22787,5978 22745,2146" semanticType="verticalRange" shapeName="Other">
            <msink:sourceLink direction="with" ref="{88676AD5-46D6-4C99-A10D-C99239EECE7E}"/>
            <msink:sourceLink direction="with" ref="{5803F1A1-CE56-4219-A6E3-9B235A0B5E41}"/>
            <msink:sourceLink direction="with" ref="{964FFBC0-2666-415F-A6BA-E68CFC84236D}"/>
          </msink:context>
        </emma:interpretation>
      </emma:emma>
    </inkml:annotationXML>
    <inkml:trace contextRef="#ctx0" brushRef="#br0">45 111 50,'0'0'143,"-2"-21"-34,2 21-14,-15-17-4,15 17-11,0 0-11,0 0-15,-29-20-11,29 20-14,0 0-8,0 0-3,0 0-7,29-12-4,-5 8-1,15 3-2,5-5-1,7 1-1,4 3 0,0-2-1,1-1 0,-4-1-1,-6 2 1,-8 1-1,-5 2 0,-10 1-1,-23 0 1,26 0 0,-26 0 0,0 0 0,6 23 0,-6-23 0,-6 24-1,-5-3 2,0 1-2,-1 13 1,0 6-2,1 9 4,-3 11 0,2 15-4,3 12 5,-2 14-3,3 17 3,0 14 0,1 4 2,5 13 1,-1 1 0,3 0 2,0 7-1,0 0 0,3-7-1,5-7 0,0-6 3,1-5-8,-2-10 3,4-5-1,-5-10 1,-1-6-3,0-10 3,-4-2-4,-1-9-1,0-3 4,0-3-6,-1-3 5,-1-2-5,2-6 5,0-7-5,0-5 2,3-5 4,5-4-4,-1-8 4,3-9-4,-3 0 6,-1-6-6,-6-20 6,8 25-4,-8-25-1,0 0 1,0 23 0,0-23 0,0 0 0,-21 14 0,-1-8 0,-10 2 1,-9 2-1,-9 2 0,-8-2-1,-3 5 1,2-1-2,3-3-2,10 3-3,13-8-5,33-6-13,0 0-30,33 23-80,14-23-40,10 0-15,10-4-7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7:29.8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4E76E9A-112C-4906-BF66-FF42B5BDC1ED}" emma:medium="tactile" emma:mode="ink">
          <msink:context xmlns:msink="http://schemas.microsoft.com/ink/2010/main" type="writingRegion" rotatedBoundingBox="6665,13460 10733,13371 10737,13552 6669,13642"/>
        </emma:interpretation>
      </emma:emma>
    </inkml:annotationXML>
    <inkml:traceGroup>
      <inkml:annotationXML>
        <emma:emma xmlns:emma="http://www.w3.org/2003/04/emma" version="1.0">
          <emma:interpretation id="{7D4A8100-3345-4A9B-B631-3F1DE57DCABB}" emma:medium="tactile" emma:mode="ink">
            <msink:context xmlns:msink="http://schemas.microsoft.com/ink/2010/main" type="paragraph" rotatedBoundingBox="6665,13460 10733,13371 10737,13552 6669,136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B3FBDE-DB51-4F1A-B6A8-50C8B2321964}" emma:medium="tactile" emma:mode="ink">
              <msink:context xmlns:msink="http://schemas.microsoft.com/ink/2010/main" type="line" rotatedBoundingBox="6665,13460 10733,13371 10737,13552 6669,13642"/>
            </emma:interpretation>
          </emma:emma>
        </inkml:annotationXML>
        <inkml:traceGroup>
          <inkml:annotationXML>
            <emma:emma xmlns:emma="http://www.w3.org/2003/04/emma" version="1.0">
              <emma:interpretation id="{2F34ED27-B096-4FFC-8035-51573FCC2044}" emma:medium="tactile" emma:mode="ink">
                <msink:context xmlns:msink="http://schemas.microsoft.com/ink/2010/main" type="inkWord" rotatedBoundingBox="6665,13460 7063,13452 7067,13590 6668,13599"/>
              </emma:interpretation>
              <emma:one-of disjunction-type="recognition" id="oneOf0">
                <emma:interpretation id="interp0" emma:lang="ko-KR" emma:confidence="0">
                  <emma:literal>2</emma:literal>
                </emma:interpretation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t</emma:literal>
                </emma:interpretation>
                <emma:interpretation id="interp3" emma:lang="ko-KR" emma:confidence="0">
                  <emma:literal>+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-8766 11298 53,'0'0'80,"0"-19"3,0 19-10,0 0-6,-10-22-9,10 22-6,0 0-8,0 0-3,-29-11-5,29 11-4,0 0-3,0 0-3,0 0-4,0 0-3,0 0-4,0 0-3,0 0-1,0 0-2,14-7-1,8 0-4,1 1-1,10-2-2,3-6 1,0 6-1,0-6 1,4 7-2,-10 0 1,0-2-1,-4 3 0,-6 6-1,-20 0 1,23 0 0,-23 0-1,0 0 2,0 22-2,0-22 2,-23 29-1,-4-14 1,0-2-1,-4 5 2,-4-7 2,0 0-1,-1-7 3,2 2 1,1-2 1,5-1 0,4-3 0,4 0 2,0 0-1,20 0 1,-23 0-2,23 0-2,0 0 0,0 0-1,0 0-1,0 0 0,0 0-3,13-13 0,9 12-1,-1-5 0,7 5-3,0-6-8,8 7-11,-8-7-18,15 10-32,-23-5-48,15 1-45,1 1-18,-9-9-6</inkml:trace>
        </inkml:traceGroup>
        <inkml:traceGroup>
          <inkml:annotationXML>
            <emma:emma xmlns:emma="http://www.w3.org/2003/04/emma" version="1.0">
              <emma:interpretation id="{EDF9E811-CD36-4423-879B-4CB0F58F71AC}" emma:medium="tactile" emma:mode="ink">
                <msink:context xmlns:msink="http://schemas.microsoft.com/ink/2010/main" type="inkWord" rotatedBoundingBox="10337,13389 10733,13380 10737,13552 10340,13561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÷</emma:literal>
                </emma:interpretation>
                <emma:interpretation id="interp7" emma:lang="ko-KR" emma:confidence="0">
                  <emma:literal>ㅜ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703.181">-5140 11261 78,'-20'-36'131,"20"36"-43,0-21-9,0 3-10,0 18-5,14-23-8,-14 23-5,0 0-9,30-10-8,-30 10-8,0 0-8,25-7-5,-25 7-6,29 0-3,-6 0-1,5 0 1,6 0-1,1-3-1,0-8-1,0 4 1,-1-2-1,-5-4 1,-6 5-1,-3-5-1,-20 13 0,0 0-1,0 0-1,0 0-1,-18-1-1,-7 2-1,-15 13 2,-1 0-2,-2 4 3,-1 0 1,2-1 2,5-5 0,5 2 3,4-1 0,12-3 0,16-10 0,0 0 2,-19 20-3,19-20 1,0 0 1,25 4-4,-8-1-17,-17-3-35,43-7-82,-17 7-29,-6-7-8,7 0-11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25.9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88DD92D-7FB2-4873-BEFA-B3C2088B80E3}" emma:medium="tactile" emma:mode="ink">
          <msink:context xmlns:msink="http://schemas.microsoft.com/ink/2010/main" type="inkDrawing"/>
        </emma:interpretation>
      </emma:emma>
    </inkml:annotationXML>
    <inkml:trace contextRef="#ctx0" brushRef="#br0">107 76 95,'0'0'123,"-12"-24"-17,12 24-46,-23-25-5,7 10-8,16 15-6,-23-12-5,23 12-1,-18 7-2,15 23-2,-8-3-7,11 23-2,0 5-4,0 13-7,0-1 2,14 7-7,-5-7 2,6-1-4,2-13 2,-1-1-4,-3-19 3,9-7 4,-22-26-3,37 17 3,-37-17-1,35-19-1,-23-12 1,8-8-2,-4-7-8,4 0 5,-5-2-6,-1-1 3,4 7-5,-6 0 6,2 14-7,0 6 4,-14 22 0,23-9-2,-9 18 6,0 20-7,-1 10 7,6 13-5,1 7 5,1 3-4,5-1 6,5-1-3,1-16 2,4-10 5,-1-18-1,3-16 3,-2-6 0,2-22 0,-6-24-4,5 1 3,-14-20-5,2-1 2,-7-4-6,-1 5 3,-8 1-5,-1 7 4,-8 10-1,0 12-3,-3 11-2,-5 7-5,8 23-5,-25-17-7,25 17-15,-24 0-28,24 20-52,0 3-44,0-23-17,3 38-4</inkml:trace>
    <inkml:trace contextRef="#ctx0" brushRef="#br0" timeOffset="515.6573">1241-209 109,'-14'44'142,"14"35"-1,-8 8-68,-10 5-18,18 20-8,-12-12-5,12 16-6,0-26-2,6 5-8,-6-26-1,14 1-10,-8-28-2,6-11 0,-12-31-4,17 18-5,-17-18-6,25-34-5,-9-5 2,-6-8-5,10-8 3,-7-7-2,12-2-3,-4 6 9,4 2-1,3 12 9,-1 5-6,2 13 7,-1 9-7,4 12 6,-7 6 8,2 28-6,-8 3 11,5 16-7,-10-2 5,5 14-3,-10-9 6,0 8-6,-6-16-3,6 0-2,-4-9-9,-5-11-6,9 4-13,-9-27-19,0 0-32,0 0-38,0 0-58,22-27-10,-21 4-6</inkml:trace>
    <inkml:trace contextRef="#ctx0" brushRef="#br0" timeOffset="968.7977">1847 574 172,'3'26'138,"-3"-26"-8,0 0-85,22 11-13,-22-11-2,41 10-9,-18-10-1,11 0-2,-5-10 0,11-1-1,-3-12-4,4-4-3,-1-6-5,5-6-4,-9 0-7,-5-10 4,0 4-7,-14-2 8,-8 4-2,-9 10 6,-11 1 0,-10 21 14,-21 1 5,10 21 5,-26 7 1,18 27 0,-17-6 3,22 20-9,-10-4 2,22 9-11,3-4-1,19-2-7,1-7 3,15-1-6,13-9-3,4-11 0,12 7-6,-1-22-5,11 12-15,-15-27-23,25 14-50,-23-14-65,-2-13-12,5-6-10</inkml:trace>
    <inkml:trace contextRef="#ctx0" brushRef="#br0" timeOffset="1515.6951">2653 347 273,'4'44'150,"-7"4"-39,-10-5-53,13 18-7,-16-11-15,13 7-7,-9-15-7,7-2-2,-4-15-7,9-25-2,-5 16-6,5-16-6,0-18-7,0-15-7,0-3 3,0-14-1,10 3 0,-6-7 0,9 10 3,0 2 4,1 7 3,1 9 11,-15 26 3,42-10 4,-24 10 0,13 24 1,-9-3 4,14 19 0,-8-12 5,15 16-7,-9-15 0,7 0-3,-6-16 1,8-3 1,-10-10-2,-1-13-2,-5-16-5,1-3 4,-9-19-7,-6 5 3,-8-11-6,0-1 2,-5 1-6,-13 3 1,-1 8-5,-7 2-8,6 19-9,-16-7-27,31 32-60,-18 3-57,18-3-16,-22 32-11,22-9-3</inkml:trace>
    <inkml:trace contextRef="#ctx0" brushRef="#br0" timeOffset="2671.9795">5070-5 42,'0'0'122,"-14"-38"-16,6 12-19,8 26-9,-20-28-8,20 28 0,-10 15-9,10 33-5,0-7-8,3 41-5,-3-5-8,14 29-8,-13-10-3,16 10-9,-8-16 0,5-4-6,0-20 2,-3-9-4,-1-22-1,-1-12 0,-9-23-1,0 0-3,27-16-1,-14-19-4,3-9 1,4-3-3,1 0 2,7-9 0,7 12-5,2 2 8,4 16 0,4 11-1,2 12 1,-5 3 1,1 18-2,-8 11 1,-7 7 7,-11 10-5,-11-6 2,-6 3 5,-20-5-2,-11 1 4,-12-11-3,-11 1 1,-4-15-3,-3-7-1,-1-1-3,9-6-4,4-6-4,7-5-6,19 1-9,-5-12-14,28 22-25,-7-21-34,28 21-56,-4-10-30,15-3-10,7 9-1</inkml:trace>
    <inkml:trace contextRef="#ctx0" brushRef="#br0" timeOffset="3343.8838">6078 582 219,'-21'4'157,"21"-4"1,7 25-77,-7-25-21,42 0-11,-15-5-10,24 5-4,-3-6-7,16 6-4,-13-11-7,10 11-6,-12-3-9,-11 2-14,4 2-27,-42-1-59,0 0-67,0 0-9,0 0-18,0 0 3</inkml:trace>
    <inkml:trace contextRef="#ctx0" brushRef="#br0" timeOffset="3109.5025">6106 434 189,'0'-31'161,"0"31"2,0 0-58,-22-21-54,22 21 0,0 0-17,0 0 3,0 0-13,28-9 1,-13 2-10,19 7 1,-3-7-1,10 5-5,4-8-3,2 4-2,2-1-2,-1-2-4,-5 4-4,-13-6-7,10 11-10,-40 0-17,42 0-27,-42 0-49,0 0-47,-28 20-21,-4-2-1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39.0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EF1717B-5C38-45B0-A8BF-B613805274EA}" emma:medium="tactile" emma:mode="ink">
          <msink:context xmlns:msink="http://schemas.microsoft.com/ink/2010/main" type="inkDrawing" rotatedBoundingBox="10238,2300 10548,5510 9834,5580 9523,2369" semanticType="callout" shapeName="Other">
            <msink:sourceLink direction="with" ref="{0F91740D-BB03-4A5E-8F1A-55F9FF92E642}"/>
            <msink:sourceLink direction="with" ref="{BC028BD6-636F-4800-8299-2461BE724539}"/>
          </msink:context>
        </emma:interpretation>
      </emma:emma>
    </inkml:annotationXML>
    <inkml:trace contextRef="#ctx0" brushRef="#br0">0 76 40,'0'0'80,"8"-32"-4,-8 32 1,12-21-2,-12 21-8,0 0-3,0 0-12,0 0-6,6 11-10,2 21-6,-8-3-11,1 14-1,-1-3 1,2 15-6,-2-10 2,6 10-7,-6-12 4,6 0-8,0-9 6,0 0-7,-4-13 3,5-3-2,-7-18 0,0 0-1,0 0 0,0 0-1,8-8 1,-8-19 0,0-6-9,-6-6 9,3-2-9,-8-7 7,4 0-6,-1 0 7,2 1-5,3 4 3,-5 5 4,5 6-5,0 2 4,3 9-3,0 21 2,0-23 2,0 23-2,0 19 3,0 6-2,3 12 3,0 2-4,5 11 4,-7 0 2,7 1-7,-2-7 5,2-6-8,-1-6 4,1-6-13,4-4-3,-12-22-34,23 25-56,-23-25-50,0 0-19,26 4-11</inkml:trace>
    <inkml:trace contextRef="#ctx0" brushRef="#br0" timeOffset="937.5693">153 1161 49,'0'0'121,"0"0"9,0 0-66,0 0-9,-35 0-8,27 14-1,-16-9-3,13 19 0,-17-14-5,15 15-1,-15-12-8,13 8-3,-5-8-9,6 5-4,-5-6 2,10 6-8,9-18 3,-21 34-9,13-16 6,-4 5-6,3-1 7,-2 1-6,0-4 1,7 4-1,4-23 3,-10 28-1,10-28 0,0 0 0,14 8-1,-14-8-2,43-1 0,-14-5 0,13-3 0,-1 3-1,5-1 0,6 1 0,-1 6 0,1 0 0,2 6-2,-5 7 2,-4 3-1,-4 12 1,-4 7-2,-5 2 2,-4 6-2,-7 6 5,-12-1 1,-3 2 3,-6-4 0,-13 1 5,-18-15 0,-4 0 1,-19-17-1,-3-1-1,-12-9-3,3-5-2,-4-5-4,-1-9-6,14 4-4,3-9-8,24 13-10,-6-20-12,36 26-17,-12-21-21,32 21-40,-5-8-56,7-13-7,12 3 2</inkml:trace>
    <inkml:trace contextRef="#ctx0" brushRef="#br0" timeOffset="1375.0637">41 1395 29,'0'0'132,"0"-22"12,0 22-61,0 0-8,0-26-14,17 26-1,-17 0-8,32-8 0,-32 8-14,50-9-6,-23 1-12,18 2-2,-4-2-7,8 2-3,0-6-2,-4 2-3,-4 1-4,-7-1-10,1 10-18,-35 0-33,31-9-61,-31 9-44,0 0-3,0 0-16</inkml:trace>
    <inkml:trace contextRef="#ctx0" brushRef="#br0" timeOffset="2328.2337">245 2692 27,'0'-38'111,"0"38"-27,10-34-23,-6 11-1,-4 23-6,9-30-1,-9 30-6,7-23-4,-7 23-8,0 0-4,0 0-7,-13 0-2,4 15 2,-14 9-2,5 19 4,-12 1-3,11 28 3,-11-2-7,17 11 0,-3-5-9,16-2 0,0-9-7,23-8 3,11-23-4,11-18 1,10-16-2,3-3 0,3-28 0,-2-12-2,-6-1 2,-10-7-4,-9 8 4,-20 8-3,-14 12 3,-11 9 0,-18 12 2,-8 5 2,-13 17-2,-4 3 2,3 5-2,1 1-1,8-1-5,7-6-9,17 6-20,-6-27-37,24-1-74,16 28-28,-16-28-9,47 2-10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48:12.023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67D8B90-9A02-4EF4-909F-0E05FADF50BE}" emma:medium="tactile" emma:mode="ink">
          <msink:context xmlns:msink="http://schemas.microsoft.com/ink/2010/main" type="writingRegion" rotatedBoundingBox="4384,12954 6313,12954 6313,16952 4384,16952"/>
        </emma:interpretation>
      </emma:emma>
    </inkml:annotationXML>
    <inkml:traceGroup>
      <inkml:annotationXML>
        <emma:emma xmlns:emma="http://www.w3.org/2003/04/emma" version="1.0">
          <emma:interpretation id="{A7C55E5D-9343-4B9F-A1FB-03166B580034}" emma:medium="tactile" emma:mode="ink">
            <msink:context xmlns:msink="http://schemas.microsoft.com/ink/2010/main" type="paragraph" rotatedBoundingBox="4384,12954 6313,12954 6313,16952 4384,169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4742C7-9DAC-4948-9C48-8AD6220D11E7}" emma:medium="tactile" emma:mode="ink">
              <msink:context xmlns:msink="http://schemas.microsoft.com/ink/2010/main" type="line" rotatedBoundingBox="4384,12954 6313,12954 6313,16952 4384,16952"/>
            </emma:interpretation>
          </emma:emma>
        </inkml:annotationXML>
        <inkml:traceGroup>
          <inkml:annotationXML>
            <emma:emma xmlns:emma="http://www.w3.org/2003/04/emma" version="1.0">
              <emma:interpretation id="{47547BDA-B2E0-4F68-84A8-A6933C9777E3}" emma:medium="tactile" emma:mode="ink">
                <msink:context xmlns:msink="http://schemas.microsoft.com/ink/2010/main" type="inkWord" rotatedBoundingBox="4384,12954 6313,12954 6313,16952 4384,16952"/>
              </emma:interpretation>
              <emma:one-of disjunction-type="recognition" id="oneOf0">
                <emma:interpretation id="interp0" emma:lang="ko-KR" emma:confidence="0">
                  <emma:literal>오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{</emma:literal>
                </emma:interpretation>
                <emma:interpretation id="interp3" emma:lang="ko-KR" emma:confidence="0">
                  <emma:literal>요</emma:literal>
                </emma:interpretation>
                <emma:interpretation id="interp4" emma:lang="ko-KR" emma:confidence="0">
                  <emma:literal>읏</emma:literal>
                </emma:interpretation>
              </emma:one-of>
            </emma:emma>
          </inkml:annotationXML>
          <inkml:trace contextRef="#ctx0" brushRef="#br0">1624 11664 37,'0'0'51,"11"-9"7,-41 7-27,30 2 3,0 0 1,0 0-2,0 0-3,0 0-5,0 0-5,0 0-5,4-6-6,-4 6-3,0 0-2,0 0-2,4-11 0,-4 11 0,0 0 0,0 0 1,4-8 2,-4 8 1,0 0 1,0 0-1,0 0-1,0 0-2,0 0 0,0 0 1,0 0-4,-2 5-2,2-5 2,0 0 2,0 0 1,5 9 3,-5-9 2,10 0 0,-10 0 2,9 0 2,-9 0-1,0 0-1,0 0-5,3-9-5,-3 9 0,-7-5 0,7 5 0,-14-4 0,14 4 0,-9-4 0,9 4 0,0 0 0,-5 8-2,5-8-42,0 0-37,8 8-3,-8-8-3,12-2-5,-9-12 0</inkml:trace>
          <inkml:trace contextRef="#ctx0" brushRef="#br1" timeOffset="7772.4445">1435 9873 5,'4'-14'41,"-6"-7"4,2 7 7,-4 3-28,4-5 3,0 3 0,0 2 1,0 2-3,0 9 0,2-12-3,-2 12-5,0 0-1,0-8-2,0 8-5,0 0-2,-10 9-3,1 1-2,-2 3-3,-7 6 0,-1 3 0,-6 10-1,-2 10 1,-6 3-2,2 13 2,-7 3 2,2 7 1,-2 8 0,3 3 0,5 5 3,4 3 1,4 1 2,8 2-1,5 5 1,7 0-1,2 2-1,9 6 1,6-8-2,7-1-1,8-7-1,2-2-1,9-7 0,3-6 0,6-8 1,0-12 1,6-10 0,1-6 0,1-7 1,1-10 0,-3-6 0,-2-5-1,-4-8-1,0 0 0,-9 0-2,-5-2-4,-7-1-6,-8 0-11,-4 3-23,-7 0-34,-10 0-3,0 13-4,-6-9-5,-7 2 4</inkml:trace>
          <inkml:trace contextRef="#ctx0" brushRef="#br1" timeOffset="8464.4841">1095 11560 16,'7'-19'55,"-2"3"2,1-3-1,-5 6-1,-1 3-36,0-1-3,0 11-2,-3-13-2,3 13-1,-10-3-1,0 5-1,-3 11-1,-4 6-2,-3 14-3,1 7 0,-1 19 2,-1 13 3,3 13 2,4 10 2,7 10-1,6 14-11,6 0 12,6 5 0,13-4-1,8-5-3,14 2-1,2-5-2,11-10 0,5-8-1,10-7 0,9-8-1,9-6 1,6-7 0,2-5 0,5-10-1,4-4-1,3-9 1,0-2-1,-10-2-1,-3-8 1,-7 0-1,-9-8 0,-5 0 1,-12-2-5,-9-2-5,-6 2-18,-5-3-49,-13-3-5,-6-1-2,-14-6-5,-5-3-5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9:00.262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EA47FDD-AB5D-49D1-89BF-C19A22C5C97E}" emma:medium="tactile" emma:mode="ink">
          <msink:context xmlns:msink="http://schemas.microsoft.com/ink/2010/main" type="writingRegion" rotatedBoundingBox="1092,2660 26700,2126 26985,15812 1377,16346"/>
        </emma:interpretation>
      </emma:emma>
    </inkml:annotationXML>
    <inkml:traceGroup>
      <inkml:annotationXML>
        <emma:emma xmlns:emma="http://www.w3.org/2003/04/emma" version="1.0">
          <emma:interpretation id="{104FD5ED-B4D8-4A57-A38B-A6054741354C}" emma:medium="tactile" emma:mode="ink">
            <msink:context xmlns:msink="http://schemas.microsoft.com/ink/2010/main" type="paragraph" rotatedBoundingBox="1092,2660 26700,2126 26763,5127 1155,56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6DB31C-EE81-401F-90AE-08552BEC855E}" emma:medium="tactile" emma:mode="ink">
              <msink:context xmlns:msink="http://schemas.microsoft.com/ink/2010/main" type="line" rotatedBoundingBox="1092,2660 26700,2126 26736,3830 1128,4363"/>
            </emma:interpretation>
          </emma:emma>
        </inkml:annotationXML>
        <inkml:traceGroup>
          <inkml:annotationXML>
            <emma:emma xmlns:emma="http://www.w3.org/2003/04/emma" version="1.0">
              <emma:interpretation id="{49CD5F6F-839F-4A76-A974-2904A302835D}" emma:medium="tactile" emma:mode="ink">
                <msink:context xmlns:msink="http://schemas.microsoft.com/ink/2010/main" type="inkWord" rotatedBoundingBox="1093,2711 2000,2692 2025,3910 1119,3929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9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,</emma:literal>
                </emma:interpretation>
              </emma:one-of>
            </emma:emma>
          </inkml:annotationXML>
          <inkml:trace contextRef="#ctx0" brushRef="#br0">548 194 32,'11'-15'62,"-3"1"-1,-2-5-2,-2-3-3,38 5-40,-68 2-6,25 2-8,1-2-4,0 0-2,-4 1 2,-6 3 1,-5 2 2,-4 1 1,-6 2 4,-5 5-1,-8 2 1,-4 13 0,-4 3 1,-7 2-2,3 10-1,-3 0-1,6 5 0,-3-1-1,11 3 0,5-7-1,11 7-2,14 0 1,4-2-1,8-1 0,13-3 0,10 0 1,17-6 1,12 2 0,5-9 2,12-4 0,7 1 0,4 0 0,5 0 0,-4 3-1,-7 2-1,-3 3 0,-14 2-1,-14 6 4,-16 2 4,-11 4 0,-19 4 3,-11 4 1,-21 5 1,-13 2 1,-16 1 1,-8-2-3,-4-5-3,-3-4-1,-1-8-2,6-5-2,4-6-3,8-8-4,10-3-4,4-8-11,14-3-27,31 0-31,-13-14-2,7 0-5,6-6-3,7-4 2</inkml:trace>
        </inkml:traceGroup>
        <inkml:traceGroup>
          <inkml:annotationXML>
            <emma:emma xmlns:emma="http://www.w3.org/2003/04/emma" version="1.0">
              <emma:interpretation id="{485A0349-CA51-41C1-AA43-A365A6D1231D}" emma:medium="tactile" emma:mode="ink">
                <msink:context xmlns:msink="http://schemas.microsoft.com/ink/2010/main" type="inkWord" rotatedBoundingBox="2179,2763 3447,2737 3466,3678 2198,3704"/>
              </emma:interpretation>
              <emma:one-of disjunction-type="recognition" id="oneOf1">
                <emma:interpretation id="interp5" emma:lang="ko-KR" emma:confidence="0">
                  <emma:literal>샤</emma:literal>
                </emma:interpretation>
                <emma:interpretation id="interp6" emma:lang="ko-KR" emma:confidence="0">
                  <emma:literal>먀</emma:literal>
                </emma:interpretation>
                <emma:interpretation id="interp7" emma:lang="ko-KR" emma:confidence="0">
                  <emma:literal>남</emma:literal>
                </emma:interpretation>
                <emma:interpretation id="interp8" emma:lang="ko-KR" emma:confidence="0">
                  <emma:literal>㈏</emma:literal>
                </emma:interpretation>
                <emma:interpretation id="interp9" emma:lang="ko-KR" emma:confidence="0">
                  <emma:literal>ⅷ</emma:literal>
                </emma:interpretation>
              </emma:one-of>
            </emma:emma>
          </inkml:annotationXML>
          <inkml:trace contextRef="#ctx0" brushRef="#br0" timeOffset="981.056">1088 538 0,'11'0'84,"-11"0"1,10 0-7,-10 0-6,0 6 0,-3-12-23,0 25-42,-2 12-6,2 11-3,2 5 0,1 8 2,0 2 1,2 1 0,8-7-1,1-7 2,5-9 2,2-17 0,3-11 2,1-13-1,4-19 0,-1-13-1,0-13 0,0-13-1,-3-4-2,-2-4-2,-5 2 1,-3 4 3,-4 8 0,1 10 0,-8 8-1,2 14-1,-3 8 0,0 18 0,13 12 1,-6 15-2,2 13 1,1 12-1,5 9 3,0 7 1,1 1 0,0-2-4,0-5 0,2-8 0,0-11 0,-1-11 0,-2-12 0,3-10-10,-2-12-8,-1-16-19,-3-8-14,-5-13-4,2-3 0,-5-11 0,2-5-1,-5-5 4,-1 2 8,0-7 25,-3 2 18,3 1 5,0 2 2,2 4 2,2 4 9,-2 5 10,5 8 5,5 7 6,-6 10 1,2 5-1,-3 11 0,-5 9 0,14 8-2,-7 19-7,-1 11-4,9 21-7,0 13-1,5 11-1,-1 3-3,4 7-4,-1-2-4,0-6-5,-1-12 0,-5-12 0,-1-15 0,-4-15 0,-1-14 0,-10-17 0,0 0 0,0-19 0,0-11 0,0-11 0,4-5 0,4-3 0,4-2 0,11 7 0,4 0 0,7 9 0,4 10 0,5 11 0,4 10 0,-3 6 0,-1 11 0,-4 7 0,-8 9 0,-10 6 0,-13 5 0,-12 3 0,-19 2 0,-14-3 0,-7-3 0,-12-2 0,-6-5 0,-3-4 0,0-6 0,5-4 0,9-8-11,9-30-50,11 21-22,12-3-1,14-7-6,5-11-2,17 0 2</inkml:trace>
        </inkml:traceGroup>
        <inkml:traceGroup>
          <inkml:annotationXML>
            <emma:emma xmlns:emma="http://www.w3.org/2003/04/emma" version="1.0">
              <emma:interpretation id="{E0F762FE-DCFC-4B65-BABD-9DD2821D779A}" emma:medium="tactile" emma:mode="ink">
                <msink:context xmlns:msink="http://schemas.microsoft.com/ink/2010/main" type="inkWord" rotatedBoundingBox="3741,3037 4185,3027 4201,3775 3757,3784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’</emma:literal>
                </emma:interpretation>
                <emma:interpretation id="interp13" emma:lang="ko-KR" emma:confidence="0">
                  <emma:literal>,</emma:literal>
                </emma:interpretation>
                <emma:interpretation id="interp1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555.089">2973 380 68,'8'-15'78,"-2"3"-2,-6-4-6,0 16-6,-42-7-35,32 7-16,-5 1-6,-8 9-8,2 8-2,-5-2 0,-2 8 2,-1-2 2,1 3 0,6-4 0,4 5-1,10-7 2,7-4 0,6-3-2,12 1 1,11-2 0,7-2 0,7-4 0,1 3 1,8-2-2,-8 3 1,0 5 1,-9 5 1,-8 6 1,-17 4 1,-9 10 1,-12-2 1,-15 12-1,-7-3 1,-15 0-1,-1-1-2,-5-5-7,2-4-16,3-7-27,12-7-28,4-15-2,15-7-5,4-12-5</inkml:trace>
        </inkml:traceGroup>
        <inkml:traceGroup>
          <inkml:annotationXML>
            <emma:emma xmlns:emma="http://www.w3.org/2003/04/emma" version="1.0">
              <emma:interpretation id="{4DDC72C9-763D-4A1F-8713-AD5270720BCC}" emma:medium="tactile" emma:mode="ink">
                <msink:context xmlns:msink="http://schemas.microsoft.com/ink/2010/main" type="inkWord" rotatedBoundingBox="4398,3018 4789,3010 4816,4287 4425,4295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了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2107.1205">3318 407 6,'16'-1'82,"-4"1"1,-3 7-2,-3 14-4,1 9 0,-7 53-16,4-58-53,0 46-1,-1 18 1,0 10-1,1 9-3,0-3 0,3 1-2,1-7 0,1-12 0,-2-12-2,-2-12 0,-1-15 0,-2-13 0,-1-11 0,-1-13 0,0-11 0,-4 0 0,-5-19 0,0-13 0,-3-9 0,0-16 0,-1-10-9,-4-11-3,1-11 2,1-8 2,6 0 4,2-5 4,6 4 1,3 3 1,9 8-1,11 9 1,3 10-1,9 8 0,2 12-1,3 13 1,0 12-1,2 14 1,-5 9 1,-3 15 0,-5 16 2,-8 10-1,-6 12 2,-10 7 0,-4 4 0,-14 0-1,-6 1-1,-8-5-3,-8-8-7,1 0-10,-1-10-21,-3-33-27,5 11-15,3-17-4,5-3-5,8-10 1</inkml:trace>
        </inkml:traceGroup>
        <inkml:traceGroup>
          <inkml:annotationXML>
            <emma:emma xmlns:emma="http://www.w3.org/2003/04/emma" version="1.0">
              <emma:interpretation id="{0812F412-6986-4DF2-9CC3-0EA8EE67B924}" emma:medium="tactile" emma:mode="ink">
                <msink:context xmlns:msink="http://schemas.microsoft.com/ink/2010/main" type="inkWord" rotatedBoundingBox="5041,3128 5534,3118 5546,3655 5052,3665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八</emma:literal>
                </emma:interpretation>
                <emma:interpretation id="interp22" emma:lang="ko-KR" emma:confidence="0">
                  <emma:literal>『</emma:literal>
                </emma:interpretation>
                <emma:interpretation id="interp23" emma:lang="ko-KR" emma:confidence="0">
                  <emma:literal>'</emma:literal>
                </emma:interpretation>
                <emma:interpretation id="interp24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2672.1529">4392 517 48,'14'-8'81,"-7"-5"-1,-3 4-7,-6-4-10,1 3-13,-40-1-70,35 3-12,-4-1-3,-3 2 12,-4 5 10,-3-4 10,-3 6 12,-7 0 16,1 7 13,-8 10 9,2 8-3,-7 10-11,5 9-11,4 11-7,1 5-6,9 5-9,5-5 0,5-1 0,9-7 0,4-13-5,8-19-1,7-15-2,4-11 0,3-19 0,4-12 1,2-14 2,0-8 0,2-4 0,-5 4 3,-7 7 1,0 8 0,0 6 1,-6 11 0,3 12 2,-4 14 1,1 7 1,-3 11 0,3 8 1,-1 8 0,0 6 2,0 1-1,0 2 1,1-2-2,3-2-5,-3-6-5,1-5-7,-3-10-18,2-10-45,3-5-3,-4-7-4,2-9-5,-5-11 0</inkml:trace>
        </inkml:traceGroup>
        <inkml:traceGroup>
          <inkml:annotationXML>
            <emma:emma xmlns:emma="http://www.w3.org/2003/04/emma" version="1.0">
              <emma:interpretation id="{A6E4AF88-3C6D-4C2A-9987-603407507EAF}" emma:medium="tactile" emma:mode="ink">
                <msink:context xmlns:msink="http://schemas.microsoft.com/ink/2010/main" type="inkWord" rotatedBoundingBox="5628,2963 6812,2938 6824,3491 5640,3516"/>
              </emma:interpretation>
              <emma:one-of disjunction-type="recognition" id="oneOf5">
                <emma:interpretation id="interp25" emma:lang="ko-KR" emma:confidence="0">
                  <emma:literal>u</emma:literal>
                </emma:interpretation>
                <emma:interpretation id="interp26" emma:lang="ko-KR" emma:confidence="0">
                  <emma:literal>나</emma:literal>
                </emma:interpretation>
                <emma:interpretation id="interp27" emma:lang="ko-KR" emma:confidence="0">
                  <emma:literal>니</emma:literal>
                </emma:interpretation>
                <emma:interpretation id="interp28" emma:lang="ko-KR" emma:confidence="0">
                  <emma:literal>다</emma:literal>
                </emma:interpretation>
                <emma:interpretation id="interp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3183.1821">4714 288 65,'-20'4'87,"3"14"-1,-9 3-7,-1 7-1,-2 4-3,28 4-58,-22 11-8,5 1-5,6 3-1,7-2-2,5-1 0,8-8 1,10-5-1,5-8 2,4-8-3,6-4 0,8-10 0,6-5 0,6-9 0,4-3 0,5-6 0,2-7 0,2-3 0,-1-6 0,-4-3 0,-6-3 0,-6-5 0,-8-4 0,-9 1 0,-6-1 0,-6 4 0,-10 3 0,-9 7 0,-2 7 0,-12 11 0,-1 12 0,-5 5 0,-3 15 0,2 12 0,-2 13 0,7 7 0,4 6 0,9 4 0,4 3 0,16-4 0,10-4 0,9-8 0,13-8 0,0-12 0,7-7 0,-4-14 0,-2-5-67,-1-8-20,-15-12-1,-9-4-7,-18-13-2</inkml:trace>
        </inkml:traceGroup>
        <inkml:traceGroup>
          <inkml:annotationXML>
            <emma:emma xmlns:emma="http://www.w3.org/2003/04/emma" version="1.0">
              <emma:interpretation id="{0D3DDF8C-E1A1-47E9-91CE-B3BC2856C4ED}" emma:medium="tactile" emma:mode="ink">
                <msink:context xmlns:msink="http://schemas.microsoft.com/ink/2010/main" type="inkWord" rotatedBoundingBox="8327,2930 8449,2927 8461,3492 8339,3495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:</emma:literal>
                </emma:interpretation>
                <emma:interpretation id="interp32" emma:lang="ko-KR" emma:confidence="0">
                  <emma:literal>1</emma:literal>
                </emma:interpretation>
                <emma:interpretation id="interp33" emma:lang="ko-KR" emma:confidence="0">
                  <emma:literal>"</emma:literal>
                </emma:interpretation>
                <emma:interpretation id="interp3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29401.6817">7253 697 7,'-7'36'95,"3"-11"-1,0-5-5,4-7-8,0-13-6,0 0-36,5 3-112,-5-3-7,7-7-4,-7-4-9,1-1-2</inkml:trace>
          <inkml:trace contextRef="#ctx0" brushRef="#br1" timeOffset="29230.6719">7324 257 45,'0'0'97,"0"0"-4,0 0-6,0 0-4,-1-7-3,-4-6-54,5 13-26,0 0 0,0 0 0,5 7-3,-5-7-31,5-17-24,4 22-24,-9-5-1,12 12-4,-12-12-1</inkml:trace>
        </inkml:traceGroup>
        <inkml:traceGroup>
          <inkml:annotationXML>
            <emma:emma xmlns:emma="http://www.w3.org/2003/04/emma" version="1.0">
              <emma:interpretation id="{E274E44B-1313-44D4-A0A7-C2DC6F35C4AF}" emma:medium="tactile" emma:mode="ink">
                <msink:context xmlns:msink="http://schemas.microsoft.com/ink/2010/main" type="inkWord" rotatedBoundingBox="9492,2485 10173,2471 10195,3504 9514,3518"/>
              </emma:interpretation>
              <emma:one-of disjunction-type="recognition" id="oneOf7">
                <emma:interpretation id="interp35" emma:lang="ko-KR" emma:confidence="0">
                  <emma:literal>v</emma:literal>
                </emma:interpretation>
                <emma:interpretation id="interp36" emma:lang="ko-KR" emma:confidence="0">
                  <emma:literal>V</emma:literal>
                </emma:interpretation>
                <emma:interpretation id="interp37" emma:lang="ko-KR" emma:confidence="0">
                  <emma:literal>Ⅴ</emma:literal>
                </emma:interpretation>
                <emma:interpretation id="interp38" emma:lang="ko-KR" emma:confidence="0">
                  <emma:literal>ⅴ</emma:literal>
                </emma:interpretation>
                <emma:interpretation id="interp3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30148.7244">8461 139 0,'-18'-30'75,"8"2"4,-4-2-3,5 3-1,-5 2-2,36 3-42,-22 3-10,-3 8-11,3 11-3,0 0-1,5 8 2,5 20-1,-1 12 0,5 13 1,1 10 2,0 15-1,2 6 0,2-2-9,0 0 0,1-3 0,2-12 0,-3-7 0,0-12 0,-4-13 0,0-8 0,-7-6 0,0-11 0,-8-10 0,13-1 0,-4-17 0,1-11 0,5-7 0,1-14 0,5-7 0,-1-12 0,4-10 0,1-2 0,0-8 0,0-2 0,-1 5 0,-1 4 0,0 7 0,0 11 0,-4 14 0,-5 10 0,1 16 0,-5 6 0,1 16-47,3 10-39,-8 8 0,3 10-5,-4 2-4,7 12 3</inkml:trace>
        </inkml:traceGroup>
        <inkml:traceGroup>
          <inkml:annotationXML>
            <emma:emma xmlns:emma="http://www.w3.org/2003/04/emma" version="1.0">
              <emma:interpretation id="{4EB46555-CCB4-4255-950D-D389F7725B28}" emma:medium="tactile" emma:mode="ink">
                <msink:context xmlns:msink="http://schemas.microsoft.com/ink/2010/main" type="inkWord" rotatedBoundingBox="10261,2961 10797,2950 10808,3464 10271,3475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요</emma:literal>
                </emma:interpretation>
                <emma:interpretation id="interp43" emma:lang="ko-KR" emma:confidence="0">
                  <emma:literal>c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0687.7553">9269 549 82,'1'11'89,"-1"-11"-6,0 0-5,0 0-3,3 9-1,-3-9-69,0 0-3,13 4-3,-13-4 0,15 9 1,-5-9 1,0 0 0,1 0 1,4-6-1,3-5 1,3-1 0,2-3 0,2-2 0,2-1-1,1-8 1,-1-3-1,-5 0 0,-2-2 0,-2 3 0,-7 0 0,-5 2 0,-3 3 0,-4 5-1,-11 10 0,-9 4 0,-7 4 2,-5 6-2,-7 10 0,-2 4 0,-3 3 0,-3 5 0,6 1 0,1 9 0,9-4 0,9 6 0,8-6 0,9 4 0,6-2 0,15 0 0,11-3 0,12-7 0,8 1 0,2-7 0,8-6 0,-3-4 0,2-4-28,-8-6-54,-2-2-5,0-5-2,-11-5-3,-2 4 0</inkml:trace>
        </inkml:traceGroup>
        <inkml:traceGroup>
          <inkml:annotationXML>
            <emma:emma xmlns:emma="http://www.w3.org/2003/04/emma" version="1.0">
              <emma:interpretation id="{DA14EFE8-7F0E-4C89-A14F-31BC9141C814}" emma:medium="tactile" emma:mode="ink">
                <msink:context xmlns:msink="http://schemas.microsoft.com/ink/2010/main" type="inkWord" rotatedBoundingBox="10960,2529 12039,2506 12057,3383 10978,3405"/>
              </emma:interpretation>
              <emma:one-of disjunction-type="recognition" id="oneOf9">
                <emma:interpretation id="interp45" emma:lang="ko-KR" emma:confidence="0">
                  <emma:literal>타</emma:literal>
                </emma:interpretation>
                <emma:interpretation id="interp46" emma:lang="ko-KR" emma:confidence="0">
                  <emma:literal>아</emma:literal>
                </emma:interpretation>
                <emma:interpretation id="interp47" emma:lang="ko-KR" emma:confidence="0">
                  <emma:literal>여</emma:literal>
                </emma:interpretation>
                <emma:interpretation id="interp48" emma:lang="ko-KR" emma:confidence="0">
                  <emma:literal>다</emma:literal>
                </emma:interpretation>
                <emma:interpretation id="interp49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31191.7841">9998 510 3,'30'-27'77,"-6"-1"8,-4 7 1,-7-3-7,-7 9 0,-6 2-41,-9 11-10,-10 4-9,-5 16-2,-6 7-17,-1 2 0,-2 8 0,3 1 0,10 3 0,7-4 0,7-4 0,9-4 0,14-7 0,12-5 0,9-5 0,5-8 0,4-8 0,5-13 0,1-10 0,-2-11 0,-2-8 0,-3-11 0,-8-6 0,-3-2 0,-4-6 0,-4-1 0,-7 1 0,-3 6 0,-5 4 0,-3 4 0,-3 6 0,-5 9 0,-1 14 0,-5 12 0,5 18 0,-15 3 0,5 22 0,1 17 0,1 12 0,2 12 0,5 9 0,1 2 0,7 5 0,3-3 0,4-6 0,1-7 0,-2-13 0,5-6 0,-3-16 0,-6-15-84,5-11-2,-10-10-2,4-8-3,-8-12-3</inkml:trace>
          <inkml:trace contextRef="#ctx0" brushRef="#br1" timeOffset="31435.798">10196 412 14,'-28'3'99,"8"3"-3,3-6-6,17 0-4,-7-9-2,14-4-42,16 0-42,12 1 0,5-3 0,13-1 0,7 1 0,7-2 0,0-1 0,3 5 0,-2-5-2,-3-32-71,1 41-11,-9-1 0,-1 4-5,-11 0-5,-2 4 9</inkml:trace>
        </inkml:traceGroup>
        <inkml:traceGroup>
          <inkml:annotationXML>
            <emma:emma xmlns:emma="http://www.w3.org/2003/04/emma" version="1.0">
              <emma:interpretation id="{054EC900-8672-46B5-94A2-F641DF6F059E}" emma:medium="tactile" emma:mode="ink">
                <msink:context xmlns:msink="http://schemas.microsoft.com/ink/2010/main" type="inkWord" rotatedBoundingBox="11786,2965 12899,2942 12910,3478 11797,3501"/>
              </emma:interpretation>
              <emma:one-of disjunction-type="recognition" id="oneOf10">
                <emma:interpretation id="interp50" emma:lang="ko-KR" emma:confidence="0">
                  <emma:literal>야</emma:literal>
                </emma:interpretation>
                <emma:interpretation id="interp51" emma:lang="ko-KR" emma:confidence="0">
                  <emma:literal>애</emma:literal>
                </emma:interpretation>
                <emma:interpretation id="interp52" emma:lang="ko-KR" emma:confidence="0">
                  <emma:literal>m</emma:literal>
                </emma:interpretation>
                <emma:interpretation id="interp53" emma:lang="ko-KR" emma:confidence="0">
                  <emma:literal>ⅸ</emma:literal>
                </emma:interpretation>
                <emma:interpretation id="interp54" emma:lang="ko-KR" emma:confidence="0">
                  <emma:literal>서</emma:literal>
                </emma:interpretation>
              </emma:one-of>
            </emma:emma>
          </inkml:annotationXML>
          <inkml:trace contextRef="#ctx0" brushRef="#br1" timeOffset="32427.8548">11014 306 83,'-16'14'89,"0"3"-5,-2-1-5,-2 10-2,-3 1-2,-7 5-67,7 10-5,3 0-1,-1 2-3,5 2 1,4-3-1,4-11 1,5-3 0,3-6 1,6-9 1,4-3 0,4-5 2,2-6 0,3-9-4,1-2 0,1-4 0,-2-4 0,0-5 0,-7 1 0,-1-4 0,-3 1 0,-2 1 0,-4-1-2,-2 2 1,0-1 0,-3 5 0,-2 4-1,-3 1 0,-1 3 0,0 1 1,-1 3 0,-6 0 0,1 1 1,0-2 1,3 6-1,-1 2 0,-5-1 0,3 2 0,-5 0 0,5 2 0,-1 4-1,0 0 0,-2-3 1,3-1-1,3 4 1,3-4-2,9-2 0,-13 5 0,13-5 1,0 0-1,0 0 1,0 0 1,0 0 0,0 0 1,11 0 0,-3-1 0,2-7 0,2-3 1,4-1-2,0-1 1,6-3 0,0 5-1,6-2 1,3 1-1,3 7 0,4 5 0,0 2-1,0 14 1,-3 4 0,-1 9 0,-6 8 0,-1 5 0,-4 3 1,-5 3 0,-5-3 0,-2-1 1,-3-9 0,0-3 1,-6-8 1,-2-4 0,-7-9-4,-2-5 0,-4-6 0,-3-5 0,0-7 0,-2-10 0,2-1 0,4-13 0,2 0 0,6-9 0,4-1 0,7-5 0,9 1 0,9-1 0,3 7 0,7 5 0,7 5 0,-3 9 0,3 11 0,-5 7 0,-3 7 0,-7 11 0,-4 10 0,-8 3 0,-9 7 0,-3 1 0,-3-2 0,-7-1 0,1 0 0,-1-3 0,-1-3 0,4-3 0,4-2 0,2-2 0,11 1 0,3 0 0,7-2 0,4-2 0,7 2 0,-3-5 0,7-30-12,0 62-71,-1-38-3,0-4-3,-6-7-6,3 0-6</inkml:trace>
        </inkml:traceGroup>
        <inkml:traceGroup>
          <inkml:annotationXML>
            <emma:emma xmlns:emma="http://www.w3.org/2003/04/emma" version="1.0">
              <emma:interpretation id="{9E4F1533-039E-4416-84DF-72E7BB858960}" emma:medium="tactile" emma:mode="ink">
                <msink:context xmlns:msink="http://schemas.microsoft.com/ink/2010/main" type="inkWord" rotatedBoundingBox="13623,2660 14177,2649 14193,3397 13639,3409"/>
              </emma:interpretation>
              <emma:one-of disjunction-type="recognition" id="oneOf11">
                <emma:interpretation id="interp55" emma:lang="ko-KR" emma:confidence="0">
                  <emma:literal>s</emma:literal>
                </emma:interpretation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5</emma:literal>
                </emma:interpretation>
                <emma:interpretation id="interp58" emma:lang="ko-KR" emma:confidence="0">
                  <emma:literal>8</emma:literal>
                </emma:interpretation>
                <emma:interpretation id="interp5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33367.9086">13054 9 50,'0'0'81,"15"-4"-2,-15 4-5,8-11-3,-8 1-2,0 1-60,0 9-7,-2-12-2,2 12-1,-15-10-1,1 7 1,-9 3 1,-4 0 1,-5 6 3,-7 4 1,-6-4 2,-7 5 0,2 6 1,-2 1 0,4 1-1,4-1 0,6 6-3,4-1-1,11 5-2,11-2 1,12-3-2,7-2 0,17 2 0,12-1 1,6 0 0,8-2 1,2 1 1,3 1-2,-2 0-1,-4 1 2,-13 1 0,-11 3 2,-13 4-4,-12-1 0,-14 4 0,-13-2 0,-13 0 0,-10-1 0,-5-4 0,-1-2 0,3-10 0,6-3 0,10-1 0,7-9-78,15-7-5,15-8 0,14-7-7,16-2-6</inkml:trace>
        </inkml:traceGroup>
        <inkml:traceGroup>
          <inkml:annotationXML>
            <emma:emma xmlns:emma="http://www.w3.org/2003/04/emma" version="1.0">
              <emma:interpretation id="{0BD8DE66-54BA-4221-8DAF-DE1A64479E0E}" emma:medium="tactile" emma:mode="ink">
                <msink:context xmlns:msink="http://schemas.microsoft.com/ink/2010/main" type="inkWord" rotatedBoundingBox="14238,2924 14565,2917 14582,3725 14255,3732"/>
              </emma:interpretation>
              <emma:one-of disjunction-type="recognition" id="oneOf12">
                <emma:interpretation id="interp60" emma:lang="ko-KR" emma:confidence="0">
                  <emma:literal>p</emma:literal>
                </emma:interpretation>
                <emma:interpretation id="interp61" emma:lang="ko-KR" emma:confidence="0">
                  <emma:literal>P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『</emma:literal>
                </emma:interpretation>
                <emma:interpretation id="interp64" emma:lang="ko-KR" emma:confidence="0">
                  <emma:literal>》</emma:literal>
                </emma:interpretation>
              </emma:one-of>
            </emma:emma>
          </inkml:annotationXML>
          <inkml:trace contextRef="#ctx0" brushRef="#br1" timeOffset="33884.9381">13172 360 17,'19'-7'87,"-1"2"-3,-9 0-5,-1 5-3,-8 0-2,0 0-25,14 13-39,-7 11-3,-2 12-4,0 9 1,1 10 1,-2 5 1,1 7 0,-3 3-2,-2-4-4,0-3 0,-2-11 0,0-6 0,0-11 0,-2-7 0,3-10 0,-5-10 0,6-8 0,-8-4 0,0-11 0,1-13 0,-2-8 0,1-7 0,-2-14 0,2-6 0,1-7 0,6-3 0,0-1 0,2 4 0,9 4 0,2 8 0,7 7 0,5 9 0,4 11 0,4 10 0,-1 13 0,3 8 0,-5 7 0,-4 14 0,-6 6 0,-9 6 0,-7 3 0,-4 0 0,-10 2 0,-8-3 0,-7 0 0,-5-8 0,-4-2 0,1 0 0,-1-7 0,4-5 0,1-4-28,-27-5-52,46-4-2,11 0-4,0-10-3,6-5-3</inkml:trace>
        </inkml:traceGroup>
        <inkml:traceGroup>
          <inkml:annotationXML>
            <emma:emma xmlns:emma="http://www.w3.org/2003/04/emma" version="1.0">
              <emma:interpretation id="{0FA05A5C-D584-4A22-9E69-8DA14F8CF5BD}" emma:medium="tactile" emma:mode="ink">
                <msink:context xmlns:msink="http://schemas.microsoft.com/ink/2010/main" type="inkWord" rotatedBoundingBox="14720,2917 15192,2908 15201,3331 14729,3341"/>
              </emma:interpretation>
              <emma:one-of disjunction-type="recognition" id="oneOf13">
                <emma:interpretation id="interp65" emma:lang="ko-KR" emma:confidence="0">
                  <emma:literal>『</emma:literal>
                </emma:interpretation>
                <emma:interpretation id="interp66" emma:lang="ko-KR" emma:confidence="0">
                  <emma:literal>人</emma:literal>
                </emma:interpretation>
                <emma:interpretation id="interp67" emma:lang="ko-KR" emma:confidence="0">
                  <emma:literal>‘</emma:literal>
                </emma:interpretation>
                <emma:interpretation id="interp68" emma:lang="ko-KR" emma:confidence="0">
                  <emma:literal>'</emma:literal>
                </emma:interpretation>
                <emma:interpretation id="interp69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34408.9681">13998 263 17,'14'-10'81,"-1"0"3,-8 1-6,-5 9-7,3-15-4,-3 15-27,-14-10-42,-2 10-2,-7 5 0,-4 6 1,-4 2 6,-6 3 7,-1 7 4,0 1 0,2 9 2,2 2-1,3 4-1,4 4-14,7 1 0,5-4 0,5-2 0,3-7 0,6-9 0,1-8 0,8-14 0,6-10 0,2-16-3,4-4-4,1-11 2,2-4 0,-3-2 1,2 0 3,-4 6 1,-1 9 1,-5 6 1,0 11 2,-1 12 1,-3 6 2,-1 10-1,1 12-6,-1 4 0,1 3 0,1 5 0,2-1 0,1-1 0,2-1 0,1-6 0,0-7 0,-2-8-5,3-5-18,2-8-15,-2-6-15,4-5-27,-2-10-2,2 1-5,1-4 1</inkml:trace>
        </inkml:traceGroup>
        <inkml:traceGroup>
          <inkml:annotationXML>
            <emma:emma xmlns:emma="http://www.w3.org/2003/04/emma" version="1.0">
              <emma:interpretation id="{EB12F039-7F79-4FA0-AF24-FD8FA78AC4E0}" emma:medium="tactile" emma:mode="ink">
                <msink:context xmlns:msink="http://schemas.microsoft.com/ink/2010/main" type="inkWord" rotatedBoundingBox="15328,2873 16089,2857 16098,3277 15337,3293"/>
              </emma:interpretation>
              <emma:one-of disjunction-type="recognition" id="oneOf14">
                <emma:interpretation id="interp70" emma:lang="ko-KR" emma:confidence="0">
                  <emma:literal>나</emma:literal>
                </emma:interpretation>
                <emma:interpretation id="interp71" emma:lang="ko-KR" emma:confidence="0">
                  <emma:literal>a</emma:literal>
                </emma:interpretation>
                <emma:interpretation id="interp72" emma:lang="ko-KR" emma:confidence="0">
                  <emma:literal>니</emma:literal>
                </emma:interpretation>
                <emma:interpretation id="interp73" emma:lang="ko-KR" emma:confidence="0">
                  <emma:literal>u</emma:literal>
                </emma:interpretation>
                <emma:interpretation id="interp7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34836.9926">14309 269 77,'0'0'90,"0"0"-4,0 0-6,-3 14-1,-12 0-1,3 10-66,0 2-5,0 6-5,1 2-2,3 4 0,6-6 0,4-2 0,10-5 0,5-7 0,10-8 0,7-8 0,4-6 0,4-13 0,3-3 0,1-6 0,-3-4 0,-2-3 0,-3-4 0,-7 1 0,-6-2 0,-7 3 0,-7 0 0,-6 5 0,-5 1 0,-1 9 0,-7 9 0,-4 7 0,-1 7 0,0 13 0,3 12 0,4 10 0,6 2 0,1 6 0,14-3 0,5 2 0,7-3 0,7-3 0,1-12 0,7-4 0,-8-4-45,2-13-42,2-6-2,-12-12-5,1-8-5,-12-14 3</inkml:trace>
        </inkml:traceGroup>
        <inkml:traceGroup>
          <inkml:annotationXML>
            <emma:emma xmlns:emma="http://www.w3.org/2003/04/emma" version="1.0">
              <emma:interpretation id="{D14B8EA4-1D16-4778-9AC6-052AD4C5FC7C}" emma:medium="tactile" emma:mode="ink">
                <msink:context xmlns:msink="http://schemas.microsoft.com/ink/2010/main" type="inkWord" rotatedBoundingBox="16921,2588 19981,2525 19996,3209 16935,3273"/>
              </emma:interpretation>
              <emma:one-of disjunction-type="recognition" id="oneOf15">
                <emma:interpretation id="interp75" emma:lang="ko-KR" emma:confidence="0">
                  <emma:literal>뼈</emma:literal>
                </emma:interpretation>
                <emma:interpretation id="interp76" emma:lang="ko-KR" emma:confidence="0">
                  <emma:literal>쎄</emma:literal>
                </emma:interpretation>
                <emma:interpretation id="interp77" emma:lang="ko-KR" emma:confidence="0">
                  <emma:literal>싸</emma:literal>
                </emma:interpretation>
                <emma:interpretation id="interp78" emma:lang="ko-KR" emma:confidence="0">
                  <emma:literal>빠</emma:literal>
                </emma:interpretation>
                <emma:interpretation id="interp79" emma:lang="ko-KR" emma:confidence="0">
                  <emma:literal>峽</emma:literal>
                </emma:interpretation>
              </emma:one-of>
            </emma:emma>
          </inkml:annotationXML>
          <inkml:trace contextRef="#ctx0" brushRef="#br1" timeOffset="36398.0819">15836 503 61,'0'0'81,"-1"13"-3,1-13-6,-1 11-3,1-11 1,0 0-66,6 2-3,-6-2 1,15-2-1,-5-7 0,3-6 2,2-1-1,1-11-1,2-6 1,0 0-1,-2-3-1,0 0 3,-1 6-1,-4 5-1,1 3 0,-3 9-1,-9 13 0,14 0 2,-9 8 1,-1 11 1,-1 8-1,0 5 1,2 3 1,-1 5 0,-1-3 0,2-3-1,1-5-1,1-6 1,1-11 1,1-7 0,5-7-2,1-11-3,3-10 0,0-7 0,2-2 0,-1-5 0,3-3 0,-3 5 0,-2-1 0,0 8 0,-5 6 0,0 9 0,-1 8 0,1 5 0,0 8 0,-2 6 0,1 8 0,-2 7 0,2 1 0,-2-3 0,-1 1 0,2-3 0,-2-4 0,-1-4 0,0-6 0,-7-11 0,16 0 0,-4-7 0,1-12 0,1-3 0,1-7 0,1-3 0,2-2 0,-1 5 0,0 2 0,-7 8 0,3 7 0,-3 4 0,4 8 0,-3 8 0,1 8 0,0 2 0,3 2 0,1 6 0,-1 3 0,0-4 0,-2 3 0,1-7 0,-2 0 0,-5-6 0,4-2-6,-10-3-44,-1-10-31,8 0-4,-8-6-3,0 6-4,2-23 3</inkml:trace>
          <inkml:trace contextRef="#ctx0" brushRef="#br1" timeOffset="36958.1138">17157 59 85,'4'19'89,"-15"-3"-4,-11 4-6,-9-2-2,0 6-3,-1-8-73,-5 12-3,3-3-1,7 0-1,7-11 0,6 6 2,9-3 1,5-3 3,14-3 2,6-1 0,8 4 2,6-5 0,1 7 0,6-7-2,-3 3-1,-6-2-1,-6 5-2,-7-5 0,-10 8 0,-9-2 0,-4-2 0,-8 1 0,-8-6 0,1-2 0,-3-7 0,3 0 0,6-9 0,7-9 0,6-4 0,13-13 0,8 0 0,6-2 0,4 3 0,5-1 0,1 10 0,1 6 0,-3 13 0,-2 9 0,-5 12 0,-1 6 0,-5 9 0,-3 0 0,-4 1 0,-3-3 0,-7-4 0,1-5 0,-2-2 0,-1-5 0,-3-12 0,0 0-2,10-8-79,-10-16-3,2-8-2,-2-16-7,1-2-7</inkml:trace>
          <inkml:trace contextRef="#ctx0" brushRef="#br1" timeOffset="37103.1222">17450-34 13,'-9'8'91,"-3"3"-2,8 5-14,-10 5-33,13-4-41,1-3-1,7-3-83,9 10-8,-3-5 0</inkml:trace>
          <inkml:trace contextRef="#ctx0" brushRef="#br1" timeOffset="38194.1846">16035-55 29,'-15'-5'104,"2"1"-5,-1-3-8,5 1-10,-1 6-41,10 0-40,-34-4-88,34 4-1,6 0-8,-6 0-5</inkml:trace>
          <inkml:trace contextRef="#ctx0" brushRef="#br1" timeOffset="37829.1634">17942 187 64,'10'-7'92,"-10"7"-5,4-12-7,-4 12-3,-20 2-2,-1 12-51,-4 2-22,-3 10-2,-5 2 0,1 8 0,1 0 1,1-2 0,7-2 1,4-2 0,4-3 0,11-5 0,4-3-2,12-10 0,4-7 0,5-4 0,3-10 0,3-11 0,-1-8 0,0-6 0,-6-12 0,-4-3 0,-5-5 0,-3-2 0,-4-3 0,-4 3 0,0 3 0,0 8 0,-4 8 0,1 11 0,-2 3 0,5 12 0,0 14 0,0 0 0,-4 15 0,4 9 0,1 6 0,2 6 0,6 10 0,0 9 0,1 5 0,7-3 0,2 0 0,5-2 0,3-4 0,4-3 0,4-10 0,4-10 0,5-12 0,0-10 0,4-6 0,-1-14 0,2-7 0,-2-10 0,-2-1 0,-5-6 0,-3 3 0,-9 0 0,-7 1 0,-6 4 0,-7 5 0,-7 10 0,-2 4 0,-12 10 0,-1 2 0,-5 15 0,1 6 0,2 9 0,5 4 0,8 7 0,6 0 0,13-1 0,11-6 0,7 0 0,9-7 0,7-8 0,1-6 0,0-9 0,-6-11 0,-6-9-49,-4-3-37,-19-12-1,-6-3-4,-14-3-6,-13-1 1</inkml:trace>
        </inkml:traceGroup>
        <inkml:traceGroup>
          <inkml:annotationXML>
            <emma:emma xmlns:emma="http://www.w3.org/2003/04/emma" version="1.0">
              <emma:interpretation id="{5858B93E-51E8-40BA-BE8C-BDF25F1B4C7D}" emma:medium="tactile" emma:mode="ink">
                <msink:context xmlns:msink="http://schemas.microsoft.com/ink/2010/main" type="inkWord" rotatedBoundingBox="20729,2859 21257,2848 21266,3271 20738,3282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요</emma:literal>
                </emma:interpretation>
                <emma:interpretation id="interp82" emma:lang="ko-KR" emma:confidence="0">
                  <emma:literal>『</emma:literal>
                </emma:interpretation>
                <emma:interpretation id="interp83" emma:lang="ko-KR" emma:confidence="0">
                  <emma:literal>h</emma:literal>
                </emma:interpretation>
                <emma:interpretation id="interp8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40138.2955">19860 249 8,'0'0'74,"11"-4"0,-11 4-5,9-7-2,-9 7-3,11-3-43,-11 3-11,0 0-6,12-10-3,-12 10 0,6-13 4,-5 4 1,-1 9 2,0-16 1,-4 7 0,-1 0-1,-5-2-2,-2 7-1,-3 4-3,-6 4 0,-1 8 0,-2 8 0,-2 7 1,0 6 0,0 10 2,1 4 0,4-2-1,5 2 0,5-6-2,5-5 0,3-6 1,3-7 1,8-15-1,7-8 0,5-11-1,3-10 0,0-8 1,2-5-2,0-3 0,0-1 0,-5 7 0,-2 5 1,-5 4-2,-2 8 0,0 12 0,-2 2 0,-1 8 0,4 10 0,-1 4 0,4 3 0,1 5 0,3 1 0,2 0 0,0 0 0,2-4-11,0-6-26,-34-5-40,64-9-4,-31-7-4,6-9-7,-7-11-1</inkml:trace>
        </inkml:traceGroup>
        <inkml:traceGroup>
          <inkml:annotationXML>
            <emma:emma xmlns:emma="http://www.w3.org/2003/04/emma" version="1.0">
              <emma:interpretation id="{B6685518-A4F7-46F1-BCB4-1D4357EFABF8}" emma:medium="tactile" emma:mode="ink">
                <msink:context xmlns:msink="http://schemas.microsoft.com/ink/2010/main" type="inkWord" rotatedBoundingBox="21653,2236 22137,2226 22156,3136 21672,3146"/>
              </emma:interpretation>
              <emma:one-of disjunction-type="recognition" id="oneOf17">
                <emma:interpretation id="interp85" emma:lang="ko-KR" emma:confidence="0">
                  <emma:literal>v</emma:literal>
                </emma:interpretation>
                <emma:interpretation id="interp86" emma:lang="ko-KR" emma:confidence="0">
                  <emma:literal>V</emma:literal>
                </emma:interpretation>
                <emma:interpretation id="interp87" emma:lang="ko-KR" emma:confidence="0">
                  <emma:literal>Ⅴ</emma:literal>
                </emma:interpretation>
                <emma:interpretation id="interp88" emma:lang="ko-KR" emma:confidence="0">
                  <emma:literal>ⅴ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0690.3273">20568-252 32,'-2'-23'74,"-3"1"2,5 6-1,-5 0-6,5 7-33,0 9-1,0 9-7,0 13-5,2 13-4,2 13-4,3 10 0,3 13-1,0 7-14,3 3 0,6 0 0,-2-7 0,2-7 0,0-13 0,3-12 0,-3-12 0,1-10 0,-2-11 0,-1-9 0,-2-8 0,0-12 0,0-7 0,0-6 0,-2-7 0,2-10 0,-3-7 0,2-6 0,1-7 0,-3-4 0,3 3 0,0-4 0,-2-1 0,1 8 0,-2 10 0,-1 11 0,-3 10 0,4 14 0,-7 5-22,-5 18-59,13 0-3,-12 15-4,4 5-4,-5 0-2</inkml:trace>
        </inkml:traceGroup>
        <inkml:traceGroup>
          <inkml:annotationXML>
            <emma:emma xmlns:emma="http://www.w3.org/2003/04/emma" version="1.0">
              <emma:interpretation id="{7559D104-C2C0-447A-B667-BE45B3B8D6DB}" emma:medium="tactile" emma:mode="ink">
                <msink:context xmlns:msink="http://schemas.microsoft.com/ink/2010/main" type="inkWord" rotatedBoundingBox="22141,2697 22608,2687 22618,3156 22151,3166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으</emma:literal>
                </emma:interpretation>
                <emma:interpretation id="interp92" emma:lang="ko-KR" emma:confidence="0">
                  <emma:literal>오</emma:literal>
                </emma:interpretation>
                <emma:interpretation id="interp93" emma:lang="ko-KR" emma:confidence="0">
                  <emma:literal>c</emma:literal>
                </emma:interpretation>
                <emma:interpretation id="interp9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1173.355">21059 179 85,'0'0'91,"-7"11"-7,7-11-3,-7 10-4,7-10-2,0 14-67,0-5-5,4 3-4,6 0 1,1-2-1,6-2 0,8-8 1,2 0 1,5-2-1,1-8 1,6-5-1,0-2 1,-1-7 0,-1 1-2,-5-2-1,-6-3 1,-7-1 0,-7 0 1,-8 3 1,-5 4 1,-14 3 0,-7 12 2,-8 7-2,-8 5-2,-4 16 0,-2 8 0,-1 10 0,3 5 0,6 5 0,7 1 0,9 0 0,12-4 0,8-3 0,12-9 0,8-6 0,11-10 0,5-5 0,3-10 0,4-3 0,-1-4-33,1-13-50,5-2-3,-6-9-2,2 4-5,-7-9 1</inkml:trace>
        </inkml:traceGroup>
        <inkml:traceGroup>
          <inkml:annotationXML>
            <emma:emma xmlns:emma="http://www.w3.org/2003/04/emma" version="1.0">
              <emma:interpretation id="{1B4ED00A-D905-4714-92BD-86B673F6FD65}" emma:medium="tactile" emma:mode="ink">
                <msink:context xmlns:msink="http://schemas.microsoft.com/ink/2010/main" type="inkWord" rotatedBoundingBox="22684,2354 23830,2330 23848,3180 22702,3204"/>
              </emma:interpretation>
              <emma:one-of disjunction-type="recognition" id="oneOf19">
                <emma:interpretation id="interp95" emma:lang="ko-KR" emma:confidence="0">
                  <emma:literal>영</emma:literal>
                </emma:interpretation>
                <emma:interpretation id="interp96" emma:lang="ko-KR" emma:confidence="0">
                  <emma:literal>엥</emma:literal>
                </emma:interpretation>
                <emma:interpretation id="interp97" emma:lang="ko-KR" emma:confidence="0">
                  <emma:literal>남</emma:literal>
                </emma:interpretation>
                <emma:interpretation id="interp98" emma:lang="ko-KR" emma:confidence="0">
                  <emma:literal>₩</emma:literal>
                </emma:interpretation>
                <emma:interpretation id="interp99" emma:lang="ko-KR" emma:confidence="0">
                  <emma:literal>申</emma:literal>
                </emma:interpretation>
              </emma:one-of>
            </emma:emma>
          </inkml:annotationXML>
          <inkml:trace contextRef="#ctx0" brushRef="#br1" timeOffset="41616.3803">21745 121 54,'0'0'92,"0"0"-2,0 0-2,-18 9-4,-3 18 0,-9 3-65,6 10-19,-1 4 0,10 6 0,3-6 0,11-5 0,9-7 0,16-11 0,11-14 0,13-10 0,3-11 0,6-12 0,4-8 0,1-9 0,2-5 0,-9-5 0,-5-6 0,-5-2 0,-9-4 0,-4 1 0,-9-1 0,-7 4 0,-4 4 0,-8 6 0,-3 7 0,-1 10 0,-4 7 0,-2 14 0,-5 10 0,0 10 0,-3 10 0,4 13 0,1 14 0,4 14 0,1 10 0,0 5 0,4 5 0,4-4 0,7 0 0,4-7 0,-2-10 0,3-11 0,-2-9 0,1-12 0,-2-9-25,-3-8-59,-1-8-4,-9-6-1,0-5-3,-8-10 0</inkml:trace>
          <inkml:trace contextRef="#ctx0" brushRef="#br1" timeOffset="42430.4269">21788 201 12,'-30'-12'99,"13"3"-4,9-4-3,10 1-7,15-4-2,15 3-38,10 2-45,12 11 0,4-1 0,14 0 0,1 1-4,3 0-8,1-3-1,-3-3 2,-2 4 0,-8-4 3,-1 2-2,-9 1-7,-7 2-14,-6 1-10,-9 0-3,-7 0 0,-7 0-1,-5 0 7,-13 0 19,0 0 19,0 0 19,0 0 15,-6 8 7,-8-2 1,1 0-1,-6 5-5,1 2-12,-4 8-8,2 0-3,-2 5-2,1 3-2,3 0-2,3 5 0,3 0 0,5-4 1,5-1 0,2-2 0,1-6-3,6-1 1,4-4 0,3-7-6,3-5 0,-1-4 0,3 0 0,0-5 0,-3-3 0,-2-1 0,-5-6 0,1-3 0,-5-1 0,-4 3 0,-1-1 0,0 0 0,-4 2 0,0 2 0,4 13 0,-9-13 0,9 13 0,-8-8 0,8 8 0,0 0 0,-10-2 0,10 2 0,0 0 0,-9-2 0,9 2 0,0 0 0,-10 0 0,10 0 0,0 0 0,-9-7 0,9 7 0,-10-7 0,10 7 0,-11-17 0,11 17 0,-12-18 0,7 7 0,-1-2 0,2 3 0,-1-4 0,1 2 0,-3 0 0,2-2 0,-2 3 0,0 4 0,0-3 0,-2 1 0,-2 4 0,0 3 0,-2 2 0,-1 0-16,-2 4-25,-3 2-39,7 7-2,-2-4-6,6 3-1,0-4 1</inkml:trace>
        </inkml:traceGroup>
        <inkml:traceGroup>
          <inkml:annotationXML>
            <emma:emma xmlns:emma="http://www.w3.org/2003/04/emma" version="1.0">
              <emma:interpretation id="{73B4F3E4-4544-45E0-9F49-41426A85E13F}" emma:medium="tactile" emma:mode="ink">
                <msink:context xmlns:msink="http://schemas.microsoft.com/ink/2010/main" type="inkWord" rotatedBoundingBox="23803,2704 24372,2693 24383,3222 23814,3233"/>
              </emma:interpretation>
              <emma:one-of disjunction-type="recognition" id="oneOf20">
                <emma:interpretation id="interp100" emma:lang="ko-KR" emma:confidence="0">
                  <emma:literal>R</emma:literal>
                </emma:interpretation>
                <emma:interpretation id="interp101" emma:lang="ko-KR" emma:confidence="0">
                  <emma:literal>가</emma:literal>
                </emma:interpretation>
                <emma:interpretation id="interp102" emma:lang="ko-KR" emma:confidence="0">
                  <emma:literal>又</emma:literal>
                </emma:interpretation>
                <emma:interpretation id="interp103" emma:lang="ko-KR" emma:confidence="0">
                  <emma:literal>n</emma:literal>
                </emma:interpretation>
                <emma:interpretation id="interp104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43032.4612">22706 174 50,'23'-6'83,"-7"3"-4,1 3-4,-4-3-4,1 3 1,8 5-59,-10 12-3,2 3-4,-5 11-2,-3 4 1,-4 5-1,1 3 1,-2 0 0,-1-4-1,0-7 0,0-2 0,-1-10 4,1-7 1,0-13-9,0 0 0,0 0 0,-12-12 0,7-7 0,-4-10 0,3-2 0,-2-7 0,-1-3 0,5-6 0,0 1 0,4-2 0,4 4 0,6 3 0,5 2 0,2 8 0,6 4 0,0 9 0,3 6 0,-4 4 0,-2 8 0,0 3 0,-6 10 0,-5 0 0,-5 9 0,-4-1 0,-2 9 0,-7-4 0,-4 4 0,-2-5 0,2 2 0,2-1 0,1-3 0,3-1 0,5-6 0,2 1 0,5-3 0,5 0 0,2-3 0,5-1 0,5-3 0,4-2 0,2-1 0,2-2 0,0 0 0,-1-2 0,3 0 0,-9 0 0,2 0-24,-8 0-56,-3-3-3,1-1-5,-7-5 0,3 3-3</inkml:trace>
        </inkml:traceGroup>
        <inkml:traceGroup>
          <inkml:annotationXML>
            <emma:emma xmlns:emma="http://www.w3.org/2003/04/emma" version="1.0">
              <emma:interpretation id="{0FCA2DB4-14E6-44F0-BC0D-FAA7B281685F}" emma:medium="tactile" emma:mode="ink">
                <msink:context xmlns:msink="http://schemas.microsoft.com/ink/2010/main" type="inkWord" rotatedBoundingBox="24444,2372 25018,2360 25035,3164 24461,3176"/>
              </emma:interpretation>
              <emma:one-of disjunction-type="recognition" id="oneOf21">
                <emma:interpretation id="interp105" emma:lang="ko-KR" emma:confidence="0">
                  <emma:literal>S</emma:literal>
                </emma:interpretation>
                <emma:interpretation id="interp106" emma:lang="ko-KR" emma:confidence="0">
                  <emma:literal>s</emma:literal>
                </emma:interpretation>
                <emma:interpretation id="interp107" emma:lang="ko-KR" emma:confidence="0">
                  <emma:literal>j</emma:literal>
                </emma:interpretation>
                <emma:interpretation id="interp108" emma:lang="ko-KR" emma:confidence="0">
                  <emma:literal>’</emma:literal>
                </emma:interpretation>
                <emma:interpretation id="interp10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43715.5004">23806-301 36,'0'0'79,"-2"-17"-1,2 17-4,-17-14-5,3 11-1,-3 1-52,-1 2-8,-2 4-6,-3 1-2,0 4 0,-2 1 0,2-1 1,4 1-1,3-1 1,4 1 0,7 2 0,2 3 3,6 2 1,10-1 0,9 10 1,6 0 1,7 4-1,6 3 1,-1 1 0,5 4-3,-4 1-1,-5 4 0,-9 0-1,-6 4 0,-13-5 1,-8 5 0,-8-4 0,-21-3 0,-5-4 1,-13-1-4,-3-9 0,-8-3 0,-2-5 0,-2-10 0,1-3 0,11-3-9,1-2-30,14-12-40,16-1-2,11-9-3,12 2-7,14-5 1</inkml:trace>
        </inkml:traceGroup>
        <inkml:traceGroup>
          <inkml:annotationXML>
            <emma:emma xmlns:emma="http://www.w3.org/2003/04/emma" version="1.0">
              <emma:interpretation id="{A2E71209-EE22-4CEF-B9E2-EE93A0629153}" emma:medium="tactile" emma:mode="ink">
                <msink:context xmlns:msink="http://schemas.microsoft.com/ink/2010/main" type="inkWord" rotatedBoundingBox="25010,2617 25448,2608 25468,3564 25030,3573"/>
              </emma:interpretation>
              <emma:one-of disjunction-type="recognition" id="oneOf22">
                <emma:interpretation id="interp110" emma:lang="ko-KR" emma:confidence="0">
                  <emma:literal>p</emma:literal>
                </emma:interpretation>
                <emma:interpretation id="interp111" emma:lang="ko-KR" emma:confidence="0">
                  <emma:literal>P</emma:literal>
                </emma:interpretation>
                <emma:interpretation id="interp112" emma:lang="ko-KR" emma:confidence="0">
                  <emma:literal>8</emma:literal>
                </emma:interpretation>
                <emma:interpretation id="interp113" emma:lang="ko-KR" emma:confidence="0">
                  <emma:literal>9</emma:literal>
                </emma:interpretation>
                <emma:interpretation id="interp11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44268.532">24096 28 85,'15'0'94,"-15"0"-7,14 6-7,-13 5 0,-1 9-2,-2-9-71,-1 30-7,-1 13 0,-2 12 0,2 9 0,0 7 0,-3 1 0,2-3 0,2-3 0,3-8 0,0-15 0,-1-11 0,1-10 0,-3-12 0,3-6 0,0-15 0,0 0 0,-1-9 0,0-14 0,-2-6 0,-3-9 0,1-10 0,-2-9 0,1-12 0,-4 0 0,5-6 0,-3 0 0,3 3 0,5 1 0,0 4 0,7 7 0,5 11 0,5 5 0,3 10 0,3 6 0,3 7 0,3 6 0,1 10-3,-1 4 1,2 1 1,-2 13 1,-4 6 2,-4 8 0,-6 4 0,-7 6-2,-6 4 0,-5 0 0,-12 1 0,-8-6 0,-8 2 0,-5-8 0,-5 5 0,-2-9 0,-5-2-2,4-9-20,-1-8-56,11-2-3,3-5-3,9-2-4,6-17-1</inkml:trace>
        </inkml:traceGroup>
        <inkml:traceGroup>
          <inkml:annotationXML>
            <emma:emma xmlns:emma="http://www.w3.org/2003/04/emma" version="1.0">
              <emma:interpretation id="{3E62B33E-1B32-4ABA-B6B0-30294BB9C85D}" emma:medium="tactile" emma:mode="ink">
                <msink:context xmlns:msink="http://schemas.microsoft.com/ink/2010/main" type="inkWord" rotatedBoundingBox="25368,2764 25839,2754 25847,3157 25376,3167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9</emma:literal>
                </emma:interpretation>
                <emma:interpretation id="interp117" emma:lang="ko-KR" emma:confidence="0">
                  <emma:literal>우</emma:literal>
                </emma:interpretation>
                <emma:interpretation id="interp118" emma:lang="ko-KR" emma:confidence="0">
                  <emma:literal>의</emma:literal>
                </emma:interpretation>
                <emma:interpretation id="interp11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44882.5672">24612 180 54,'15'7'81,"-2"-2"-4,-4-6-8,0-1-11,-1-7-5,-8 9-64,12-10-7,-12 10 5,7-14 6,-6 6 6,-1 8 7,0-21 9,-4 11 9,-2 0-1,-4-2 0,-1 5-6,-5-9-6,-4 6-4,-9 5-4,1 5-1,-9 1 0,1 11 0,-7 6 1,3 1-1,2 10 0,6 2 0,5-2 0,8 1 0,8-3 0,4-4 0,7-2 1,7-6 1,7-3 1,5-5-2,2-4-1,4-3-2,2-6 0,0-7 0,-2-4 0,5-5 0,-7-3-4,-1 6 2,0-2 2,-5 5 2,-3 2 2,-2 3-4,-3 6 0,-9 5 0,12 0 0,-12 0 0,7 16 0,-4 0 0,2 6 0,-1 2 0,5 4 0,0 5 0,-1-2 0,6 0 0,-2-6 0,0-3-2,0-3-14,0-4-15,1-5-23,-13-10-26,17-3-4,-13-11 1,3 0-4</inkml:trace>
        </inkml:traceGroup>
        <inkml:traceGroup>
          <inkml:annotationXML>
            <emma:emma xmlns:emma="http://www.w3.org/2003/04/emma" version="1.0">
              <emma:interpretation id="{A7D1F73C-620A-43C9-8239-12CB1DDC0086}" emma:medium="tactile" emma:mode="ink">
                <msink:context xmlns:msink="http://schemas.microsoft.com/ink/2010/main" type="inkWord" rotatedBoundingBox="25926,2693 26712,2677 26719,3023 25933,3040"/>
              </emma:interpretation>
              <emma:one-of disjunction-type="recognition" id="oneOf24">
                <emma:interpretation id="interp120" emma:lang="ko-KR" emma:confidence="0">
                  <emma:literal>니</emma:literal>
                </emma:interpretation>
                <emma:interpretation id="interp121" emma:lang="ko-KR" emma:confidence="0">
                  <emma:literal>u</emma:literal>
                </emma:interpretation>
                <emma:interpretation id="interp122" emma:lang="ko-KR" emma:confidence="0">
                  <emma:literal>a</emma:literal>
                </emma:interpretation>
                <emma:interpretation id="interp123" emma:lang="ko-KR" emma:confidence="0">
                  <emma:literal>라</emma:literal>
                </emma:interpretation>
                <emma:interpretation id="interp12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45401.5968">24998 23 67,'6'-9'84,"-6"9"-2,-6 0-6,-4 4-4,-6 11 1,-19 3-65,17 5-7,-2 5-1,2 1 1,1 5 0,0-3 2,7 0 2,4-6 1,6-1 1,4-8 0,11-4 1,7-3-1,10-4-4,5-2-3,6-3 0,4-6 0,8-8 0,-1 3 0,-2-6 0,1-3 0,-1-5 0,-6-3 0,-2-1 0,-9-3 0,-3 2 0,-11 0 0,-5 1 0,-6 4 0,-7 3 0,-3 7 0,-10 7 0,-5 7 0,-2 2 0,-4 8 0,2 8 0,2 6 0,-1 3 0,6 7 0,5-3 0,7 2 0,6 0 0,9-2 0,4-1 0,4-5 0,4-2 0,0-6 0,2-2 0,-1-7-59,-5-7-25,1-3-2,-9-13-7,-2-1-5,-13-9 7</inkml:trace>
        </inkml:traceGroup>
      </inkml:traceGroup>
      <inkml:traceGroup>
        <inkml:annotationXML>
          <emma:emma xmlns:emma="http://www.w3.org/2003/04/emma" version="1.0">
            <emma:interpretation id="{FE806918-EE97-494B-9561-54C8C40BDD83}" emma:medium="tactile" emma:mode="ink">
              <msink:context xmlns:msink="http://schemas.microsoft.com/ink/2010/main" type="line" rotatedBoundingBox="8417,4380 23911,4172 23925,5231 8431,5438"/>
            </emma:interpretation>
          </emma:emma>
        </inkml:annotationXML>
        <inkml:traceGroup>
          <inkml:annotationXML>
            <emma:emma xmlns:emma="http://www.w3.org/2003/04/emma" version="1.0">
              <emma:interpretation id="{90043F57-39E5-41EF-9992-E72341121EE7}" emma:medium="tactile" emma:mode="ink">
                <msink:context xmlns:msink="http://schemas.microsoft.com/ink/2010/main" type="inkWord" rotatedBoundingBox="8421,4729 9172,4719 9181,5402 8430,5412"/>
              </emma:interpretation>
              <emma:one-of disjunction-type="recognition" id="oneOf25">
                <emma:interpretation id="interp125" emma:lang="ko-KR" emma:confidence="0">
                  <emma:literal>〇</emma:literal>
                </emma:interpretation>
                <emma:interpretation id="interp126" emma:lang="ko-KR" emma:confidence="0">
                  <emma:literal>C</emma:literal>
                </emma:interpretation>
                <emma:interpretation id="interp127" emma:lang="ko-KR" emma:confidence="0">
                  <emma:literal>c</emma:literal>
                </emma:interpretation>
                <emma:interpretation id="interp128" emma:lang="ko-KR" emma:confidence="0">
                  <emma:literal>°</emma:literal>
                </emma:interpretation>
                <emma:interpretation id="interp12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52962.0292">7642 2176 10,'0'0'0,"0"0"0,0 0 0,0-6 73,0 6-73,-4-14 0,4 14 0,0 0 0,-1-13 73,1 13-4,3-9-2,-3-1-4,0-3-45,-2-3-6,1-2-5,-4 2-3,-2 5 2,-1-1 0,-3 3-1,-3 5 0,-2 4 0,-4 10-3,-2 5-1,-6 17-1,-3 7 5,-1 12 2,1 9 2,3 7 1,2 4 1,10 1 1,2 0 0,14-10 1,9-10-7,15-13-6,15-12 0,10-15 0,9-9 0,6-8 0,3-11 0,2-8 0,-4-3 0,-1 4 0,-9 0-19,-7-1-11,-6 2-18,-26 0-32,15 5-1,-12-5-2,3 4-3,-14-6 7</inkml:trace>
        </inkml:traceGroup>
        <inkml:traceGroup>
          <inkml:annotationXML>
            <emma:emma xmlns:emma="http://www.w3.org/2003/04/emma" version="1.0">
              <emma:interpretation id="{17267017-8C04-4D10-85C9-3F12EE982C3E}" emma:medium="tactile" emma:mode="ink">
                <msink:context xmlns:msink="http://schemas.microsoft.com/ink/2010/main" type="inkWord" rotatedBoundingBox="9273,4841 10299,4827 10306,5332 9280,5345"/>
              </emma:interpretation>
              <emma:one-of disjunction-type="recognition" id="oneOf26">
                <emma:interpretation id="interp130" emma:lang="ko-KR" emma:confidence="0">
                  <emma:literal>w</emma:literal>
                </emma:interpretation>
                <emma:interpretation id="interp131" emma:lang="ko-KR" emma:confidence="0">
                  <emma:literal>W</emma:literal>
                </emma:interpretation>
                <emma:interpretation id="interp132" emma:lang="ko-KR" emma:confidence="0">
                  <emma:literal>ㅨ</emma:literal>
                </emma:interpretation>
                <emma:interpretation id="interp133" emma:lang="ko-KR" emma:confidence="0">
                  <emma:literal>내</emma:literal>
                </emma:interpretation>
                <emma:interpretation id="interp134" emma:lang="ko-KR" emma:confidence="0">
                  <emma:literal>네</emma:literal>
                </emma:interpretation>
              </emma:one-of>
            </emma:emma>
          </inkml:annotationXML>
          <inkml:trace contextRef="#ctx0" brushRef="#br1" timeOffset="53712.0722">8221 2203 48,'-12'-13'0,"10"1"72,-3 5-3,1-8-2,4 15-5,-6-16-37,6 16-3,0 11-22,0 10 20,-3 11-2,0 6-3,-2 10 1,1 5 0,4 7 2,0-1-1,5-10-2,11-3-8,7-8-3,6-10-4,7-11 0,2-14 0,4-6 0,2-14 0,0-6 0,-1-6 0,1-5 0,-5-1 0,2 1 0,-8 2 0,0 3 0,-2 2 0,-5 0 0,-3 5 0,-2 0 0,0 1-3,-8 0-3,2 0 6,-3 4 0,-2 0 0,-2 2-5,-3 2 1,-1 2 2,-4 11-1,6-11 1,-6 11 0,0 0 0,0 0 0,0 0 2,5 16 2,-5-1 0,0 6 1,0 8 1,-3 1 0,1 6 2,-4 2-1,4 0 0,2 0-5,2-4 0,9-7 0,8-8 0,7-5 0,5-10 0,3-9 0,5-13 0,0-8 0,-1-5 0,-5-5 0,-6-5 0,-11-3 0,-5 4 0,-11 3 0,-7 8 0,-12 5 0,-9 6 0,-10 10 0,-6 5 0,-3 7 0,-2 4 0,1 5 0,4-1 0,8 3-17,7 0-8,12-4-18,11 1-37,6-12-1,22 10-5,2-10 0,16-3 4</inkml:trace>
        </inkml:traceGroup>
        <inkml:traceGroup>
          <inkml:annotationXML>
            <emma:emma xmlns:emma="http://www.w3.org/2003/04/emma" version="1.0">
              <emma:interpretation id="{7D6B3BCB-514F-4DB1-B002-287ACB776792}" emma:medium="tactile" emma:mode="ink">
                <msink:context xmlns:msink="http://schemas.microsoft.com/ink/2010/main" type="inkWord" rotatedBoundingBox="10436,4731 10751,4727 10759,5288 10443,5292"/>
              </emma:interpretation>
              <emma:one-of disjunction-type="recognition" id="oneOf27">
                <emma:interpretation id="interp135" emma:lang="ko-KR" emma:confidence="0">
                  <emma:literal>s</emma:literal>
                </emma:interpretation>
                <emma:interpretation id="interp136" emma:lang="ko-KR" emma:confidence="0">
                  <emma:literal>S</emma:literal>
                </emma:interpretation>
                <emma:interpretation id="interp137" emma:lang="ko-KR" emma:confidence="0">
                  <emma:literal>8</emma:literal>
                </emma:interpretation>
                <emma:interpretation id="interp138" emma:lang="ko-KR" emma:confidence="0">
                  <emma:literal>5</emma:literal>
                </emma:interpretation>
                <emma:interpretation id="interp13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54071.0926">9566 2028 36,'0'0'78,"0"0"0,-24 0-5,-6 5-3,-6 8 0,-1 6-59,3 9-11,5 2 8,3 3-3,14 1-1,12-3 1,13-1-1,18-1 0,5-6-1,5-4 2,4-1 1,0-5-1,-6 1 0,-5-2 3,-11-1 1,-12 1 1,-11 4 0,-8 5-6,-14 2-4,-11-2 0,-3 2 0,-3 4 0,-1-5 0,5-2 0,1-9 0,11-6-21,10-7-16,6-9-13,14-7-7,4-9-25,13-4-4,2-13-1,9 6 9</inkml:trace>
        </inkml:traceGroup>
        <inkml:traceGroup>
          <inkml:annotationXML>
            <emma:emma xmlns:emma="http://www.w3.org/2003/04/emma" version="1.0">
              <emma:interpretation id="{01AEC0C0-6FA4-4E13-A8B0-ED0EDD563C6F}" emma:medium="tactile" emma:mode="ink">
                <msink:context xmlns:msink="http://schemas.microsoft.com/ink/2010/main" type="inkWord" rotatedBoundingBox="10882,4684 11980,4669 11989,5339 10891,5353"/>
              </emma:interpretation>
              <emma:one-of disjunction-type="recognition" id="oneOf28">
                <emma:interpretation id="interp140" emma:lang="ko-KR" emma:confidence="0">
                  <emma:literal>테</emma:literal>
                </emma:interpretation>
                <emma:interpretation id="interp141" emma:lang="ko-KR" emma:confidence="0">
                  <emma:literal>먹</emma:literal>
                </emma:interpretation>
                <emma:interpretation id="interp142" emma:lang="ko-KR" emma:confidence="0">
                  <emma:literal>역</emma:literal>
                </emma:interpretation>
                <emma:interpretation id="interp143" emma:lang="ko-KR" emma:confidence="0">
                  <emma:literal>경</emma:literal>
                </emma:interpretation>
                <emma:interpretation id="interp144" emma:lang="ko-KR" emma:confidence="0">
                  <emma:literal>매</emma:literal>
                </emma:interpretation>
              </emma:one-of>
            </emma:emma>
          </inkml:annotationXML>
          <inkml:trace contextRef="#ctx0" brushRef="#br1" timeOffset="54339.108">9799 2181 5,'20'-14'72,"-1"13"7,-8 2-79,-3-28 84,-5 43-3,-3 12-14,0 11-21,0 0-18,0 6-6,0-5-4,0-2-9,7 0-9,6-8 0,8-5 0,3-9 0,6-7 0,2-7 0,5-4 0,-2-9 0,-1-5 0,-3-2 0,-4-2 0,-5-5 0,-4 4-7,-9-1-45,-9-4-32,0 5-2,-11-3-3,-1 2-6,-14-3 7</inkml:trace>
          <inkml:trace contextRef="#ctx0" brushRef="#br1" timeOffset="54553.1203">9825 2138 12,'-18'0'81,"1"-8"-1,17 8-1,-7-9-5,12-1-1,11 1-34,10-3-27,11 0-8,6-3-1,10 0 0,5 0-2,-4-2 0,7 3-3,-6 1-7,-3 4-24,-3 7-40,-14 0-1,-7 3-5,-18 6-4,-8 8-3</inkml:trace>
          <inkml:trace contextRef="#ctx0" brushRef="#br1" timeOffset="55174.1558">9995 2297 35,'-42'28'72,"15"0"2,4-9 0,15-10-4,9 7-27,17-17-18,10-9-11,13-5-14,4-9-3,9-5-6,0-4-2,7-6 11,-2-3-13,-4 5 1,-4-4 4,-10 7 6,-2 3 4,-11 7 4,-1 3 2,-12 5 2,-4 8-1,-11 8 1,9 0-1,-9 8 0,0 12 1,-5 8 1,-2 10-11,2 5 13,-3 7 1,4 4 0,-3-1-4,6 5-1,-2-6-2,3-7-2,3-6-1,2-8-2,0-6-2,-1-7 0,2-5 0,-6-13 0,0 0 0,0 0 0,5-9 0,-5-7 0,0-4 0,-1-8 0,-2-3-6,-1-4-3,0-5 1,0-3 2,1-1 2,2-1 4,1 2-5,4 4 2,4 2 0,6 5 0,6 4 2,7 7 1,7 9 1,0 7 1,5 5 2,4 9 2,-4 14 1,2 8-7,-7 8 9,-7 10 0,-11 6 1,-12-1-10,-7 4 0,-15-3 0,-14-3 0,-7-5 0,-10-6 0,-3-8 0,-2-11 0,4-2 0,22-7-81,-11-10-2,15-3-1,6-15-8,17-4-3</inkml:trace>
        </inkml:traceGroup>
        <inkml:traceGroup>
          <inkml:annotationXML>
            <emma:emma xmlns:emma="http://www.w3.org/2003/04/emma" version="1.0">
              <emma:interpretation id="{DEF32AF8-1D36-4FD5-96D5-0368F8577510}" emma:medium="tactile" emma:mode="ink">
                <msink:context xmlns:msink="http://schemas.microsoft.com/ink/2010/main" type="inkWord" rotatedBoundingBox="12758,4839 13107,4834 13113,5267 12764,5272"/>
              </emma:interpretation>
              <emma:one-of disjunction-type="recognition" id="oneOf29">
                <emma:interpretation id="interp145" emma:lang="ko-KR" emma:confidence="0">
                  <emma:literal>U</emma:literal>
                </emma:interpretation>
                <emma:interpretation id="interp146" emma:lang="ko-KR" emma:confidence="0">
                  <emma:literal>u</emma:literal>
                </emma:interpretation>
                <emma:interpretation id="interp147" emma:lang="ko-KR" emma:confidence="0">
                  <emma:literal>니</emma:literal>
                </emma:interpretation>
                <emma:interpretation id="interp148" emma:lang="ko-KR" emma:confidence="0">
                  <emma:literal>Ⅱ</emma:literal>
                </emma:interpretation>
                <emma:interpretation id="interp14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55911.198">11704 2148 36,'-4'-8'73,"4"8"-2,-9-2 0,5 10-71,-3 18 72,1 0-1,1 12-54,0 3-5,2 6-1,3 1 2,3-1 0,7-8-2,4-8-3,3-6 0,1-9-2,4-11-1,-2-5 1,2-13-1,1-9-3,-3-7-2,0-6 0,-5-3 0,0-3 0,-3 0-2,-2 2-1,-4 4 3,-2 5-3,-4 7-1,2 7-1,-1 7 2,-1 9 3,0 0-1,0 10 1,-3 8 1,1 6 0,2 8 1,0 6 3,2 0 0,3 2 0,1 3-3,1-2-2,3-5 0,0-6 0,-3-5 0,-1-10 0,3-2-10,-9-13-38,9 0-31,2-12-2,-7-6-2,7-2-7,-7-10 0</inkml:trace>
        </inkml:traceGroup>
        <inkml:traceGroup>
          <inkml:annotationXML>
            <emma:emma xmlns:emma="http://www.w3.org/2003/04/emma" version="1.0">
              <emma:interpretation id="{488A664A-4A26-4426-81A6-87305B765DE6}" emma:medium="tactile" emma:mode="ink">
                <msink:context xmlns:msink="http://schemas.microsoft.com/ink/2010/main" type="inkWord" rotatedBoundingBox="13272,4896 13665,4891 13670,5233 13277,5238"/>
              </emma:interpretation>
              <emma:one-of disjunction-type="recognition" id="oneOf30">
                <emma:interpretation id="interp150" emma:lang="ko-KR" emma:confidence="0">
                  <emma:literal>N</emma:literal>
                </emma:interpretation>
                <emma:interpretation id="interp151" emma:lang="ko-KR" emma:confidence="0">
                  <emma:literal>』</emma:literal>
                </emma:interpretation>
                <emma:interpretation id="interp152" emma:lang="ko-KR" emma:confidence="0">
                  <emma:literal>w</emma:literal>
                </emma:interpretation>
                <emma:interpretation id="interp153" emma:lang="ko-KR" emma:confidence="0">
                  <emma:literal>∞</emma:literal>
                </emma:interpretation>
                <emma:interpretation id="interp15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56461.2292">12212 2242 75,'0'0'86,"0"0"-6,0 0-6,0 0 0,0 13-4,8-2-65,-7 11-4,-1 7-3,-3 3 1,-2 0 1,-1 3 0,1-2 1,0-6-1,-1-3 2,-1-6 1,2-9 1,5-9-1,0 0-2,-3-13-1,3-7 0,0-6 0,2-6-2,2-2 1,1 1 2,2 2-1,-2 5 3,2 10-1,4 6 2,0 10-1,2 12 2,2 9-2,3 7-3,5 5 1,2 3 0,3-2 2,1-3 2,1-4 2,1-8-7,-1-13 0,-3-6 0,-7-5 0,1-13 0,-7-8 0,-4-3 0,-7-6 0,-3-2 0,-2 3 0,-7-3 0,-1 5 0,-3-2 0,5 13 0,-2 0 0,6 8 0,4 13 0,0 0-39,0 13-47,3-1-1,12 10-5,0-5-4,9 9-1</inkml:trace>
        </inkml:traceGroup>
        <inkml:traceGroup>
          <inkml:annotationXML>
            <emma:emma xmlns:emma="http://www.w3.org/2003/04/emma" version="1.0">
              <emma:interpretation id="{312D9F08-8A9A-477A-B349-38E28B03F5B9}" emma:medium="tactile" emma:mode="ink">
                <msink:context xmlns:msink="http://schemas.microsoft.com/ink/2010/main" type="inkWord" rotatedBoundingBox="13758,4591 14113,4586 14123,5266 13767,5270"/>
              </emma:interpretation>
              <emma:one-of disjunction-type="recognition" id="oneOf31">
                <emma:interpretation id="interp155" emma:lang="ko-KR" emma:confidence="0">
                  <emma:literal>d</emma:literal>
                </emma:interpretation>
                <emma:interpretation id="interp156" emma:lang="ko-KR" emma:confidence="0">
                  <emma:literal>w</emma:literal>
                </emma:interpretation>
                <emma:interpretation id="interp157" emma:lang="ko-KR" emma:confidence="0">
                  <emma:literal>“</emma:literal>
                </emma:interpretation>
                <emma:interpretation id="interp158" emma:lang="ko-KR" emma:confidence="0">
                  <emma:literal>u</emma:literal>
                </emma:interpretation>
                <emma:interpretation id="interp15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56937.2566">12773 2414 25,'16'2'85,"0"-2"-1,-7-1-5,0-3-4,-4-11-4,1-5-40,-6 6-35,0 2-4,0 0-4,-8-2 5,-4 6 3,-3-3 2,-3 7 4,-2 2 7,-3 6 6,4 8 1,-1 8-1,5 7-4,1 4-3,9 5-2,5-2-1,8-1-1,9-6 0,8-5-1,3-9-3,6-8 0,1-8 0,0-13 0,2-9 0,-5-10 0,-5-7 0,-2-6 0,-9-8 0,-4-6 0,-5 0 0,-4-1-5,-3 6 0,-4 2 1,-2 5 3,1 9-1,-1 9 2,1 11 0,1 12 1,4 9 0,-7 9-2,2 16 0,2 9 1,0 9-1,1 8 1,0 12 4,2-2 1,0 6 0,0-3-1,4-3-6,-1-6-10,4-6-35,2-7-29,-2-14-5,5-8-2,-2-13-7,6-7-1</inkml:trace>
        </inkml:traceGroup>
        <inkml:traceGroup>
          <inkml:annotationXML>
            <emma:emma xmlns:emma="http://www.w3.org/2003/04/emma" version="1.0">
              <emma:interpretation id="{9187ACE4-3898-4722-A847-028AAB7DFCFA}" emma:medium="tactile" emma:mode="ink">
                <msink:context xmlns:msink="http://schemas.microsoft.com/ink/2010/main" type="inkWord" rotatedBoundingBox="14270,4795 14629,4791 14635,5263 14276,5267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으</emma:literal>
                </emma:interpretation>
                <emma:interpretation id="interp162" emma:lang="ko-KR" emma:confidence="0">
                  <emma:literal>.</emma:literal>
                </emma:interpretation>
                <emma:interpretation id="interp163" emma:lang="ko-KR" emma:confidence="0">
                  <emma:literal>c</emma:literal>
                </emma:interpretation>
                <emma:interpretation id="interp16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7338.2796">13205 2405 4,'0'0'93,"0"8"3,0-8-9,0 0-4,0 0 0,16 0-18,-20-3-65,23-1 0,9 2 0,6-5 0,3-5 0,3-2 0,-2-7-2,-3-1-2,-6-7 1,-5-7 1,-8-1 2,-5 1-2,-10 6 1,-3 0 0,-12 11-1,-9 3 0,-7 12 1,-2 11 0,-5 10 1,-3 14 3,2 4 1,0 7 0,4 6 1,4 1 0,10-1-5,5-3 0,13-7 0,3-3 0,12-2 0,6-10 0,14-5 0,1-13-7,5-5-41,4-2-32,-4-12-3,2-5-3,-7-13-4,6-1-1</inkml:trace>
        </inkml:traceGroup>
        <inkml:traceGroup>
          <inkml:annotationXML>
            <emma:emma xmlns:emma="http://www.w3.org/2003/04/emma" version="1.0">
              <emma:interpretation id="{C6067FC4-4C9F-485D-93FE-3396374D4738}" emma:medium="tactile" emma:mode="ink">
                <msink:context xmlns:msink="http://schemas.microsoft.com/ink/2010/main" type="inkWord" rotatedBoundingBox="14776,4851 15179,4846 15185,5286 14782,5292"/>
              </emma:interpretation>
              <emma:one-of disjunction-type="recognition" id="oneOf33">
                <emma:interpretation id="interp165" emma:lang="ko-KR" emma:confidence="0">
                  <emma:literal>r</emma:literal>
                </emma:interpretation>
                <emma:interpretation id="interp166" emma:lang="ko-KR" emma:confidence="0">
                  <emma:literal>ㅏ</emma:literal>
                </emma:interpretation>
                <emma:interpretation id="interp167" emma:lang="ko-KR" emma:confidence="0">
                  <emma:literal>「</emma:literal>
                </emma:interpretation>
                <emma:interpretation id="interp168" emma:lang="ko-KR" emma:confidence="0">
                  <emma:literal>『</emma:literal>
                </emma:interpretation>
                <emma:interpretation id="interp16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57612.295">13677 2251 63,'9'-9'84,"5"7"-1,-14 2-5,12 15 0,-12 7-2,0 10-61,0 4-9,0 9 3,0 1-2,0-1-2,-1-4 0,-3-9-3,0-7-2,1-13 0,3-12 0,0-18 0,1-10 0,9-11 0,5-5 0,3-8 0,7-2 0,2-1 0,0 3 0,5 13 0,-2 7 0,1 14 0,-1 5-35,-3 14-47,0 8-2,-1 7-4,2-2-5,-3-1 0</inkml:trace>
        </inkml:traceGroup>
        <inkml:traceGroup>
          <inkml:annotationXML>
            <emma:emma xmlns:emma="http://www.w3.org/2003/04/emma" version="1.0">
              <emma:interpretation id="{51AE427D-BB19-42AC-B8D9-08CA8EBDB3AB}" emma:medium="tactile" emma:mode="ink">
                <msink:context xmlns:msink="http://schemas.microsoft.com/ink/2010/main" type="inkWord" rotatedBoundingBox="16018,4278 16088,4277 16100,5146 16029,5147"/>
              </emma:interpretation>
              <emma:one-of disjunction-type="recognition" id="oneOf34">
                <emma:interpretation id="interp170" emma:lang="ko-KR" emma:confidence="0">
                  <emma:literal>l</emma:literal>
                </emma:interpretation>
                <emma:interpretation id="interp171" emma:lang="ko-KR" emma:confidence="0">
                  <emma:literal>1</emma:literal>
                </emma:interpretation>
                <emma:interpretation id="interp172" emma:lang="ko-KR" emma:confidence="0">
                  <emma:literal>I</emma:literal>
                </emma:interpretation>
                <emma:interpretation id="interp173" emma:lang="ko-KR" emma:confidence="0">
                  <emma:literal>|</emma:literal>
                </emma:interpretation>
                <emma:interpretation id="interp17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58675.3561">14919 1705 18,'7'-30'65,"1"2"3,-4 5 0,-1 3-3,1 4-39,-3 5-5,-1 11-11,0 0-4,4 6 3,-3 14 1,1 8 3,-2 10 3,0 14 2,0 8 1,0 6 0,-2 8-3,0 1-16,2 4 15,-3-9-4,3-5-3,0-8-3,1-6 0,1-11-5,2-8 0,0-12 0,-3-6 0,1-5 0,-1 3 0,-1-12 0,0 0-13,0 0-27,0 0-39,12 1-2,-12-1-5,18-13-4,-10-5 0</inkml:trace>
        </inkml:traceGroup>
        <inkml:traceGroup>
          <inkml:annotationXML>
            <emma:emma xmlns:emma="http://www.w3.org/2003/04/emma" version="1.0">
              <emma:interpretation id="{716CA2D3-A1E7-468D-8F51-CC4481CC93CA}" emma:medium="tactile" emma:mode="ink">
                <msink:context xmlns:msink="http://schemas.microsoft.com/ink/2010/main" type="inkWord" rotatedBoundingBox="16234,4606 16350,4604 16358,5212 16242,5214"/>
              </emma:interpretation>
              <emma:one-of disjunction-type="recognition" id="oneOf35">
                <emma:interpretation id="interp175" emma:lang="ko-KR" emma:confidence="0">
                  <emma:literal>i</emma:literal>
                </emma:interpretation>
                <emma:interpretation id="interp176" emma:lang="ko-KR" emma:confidence="0">
                  <emma:literal>ⅰ</emma:literal>
                </emma:interpretation>
                <emma:interpretation id="interp177" emma:lang="ko-KR" emma:confidence="0">
                  <emma:literal>A</emma:literal>
                </emma:interpretation>
                <emma:interpretation id="interp178" emma:lang="ko-KR" emma:confidence="0">
                  <emma:literal>j</emma:literal>
                </emma:interpretation>
                <emma:interpretation id="interp17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58901.369">15173 2182 25,'14'-6'0,"-14"6"0,11 2 83,-7 7-3,2 11-2,-1 8-4,1 4-1,0 6-44,0 1-18,-3 0-8,1-3 0,-1-1 0,0-6-3,-2-10-2,0-9-28,-1-10-42,6-9-1,-4-10-3,-2-14-7,2-6-2</inkml:trace>
          <inkml:trace contextRef="#ctx0" brushRef="#br1" timeOffset="59045.3772">15167 1928 64,'-18'-11'65,"18"11"-33,-12-12-31,9 19-1,3 9-15,0-2-63</inkml:trace>
        </inkml:traceGroup>
        <inkml:traceGroup>
          <inkml:annotationXML>
            <emma:emma xmlns:emma="http://www.w3.org/2003/04/emma" version="1.0">
              <emma:interpretation id="{083C3A49-3225-4365-874E-9366F9B514B0}" emma:medium="tactile" emma:mode="ink">
                <msink:context xmlns:msink="http://schemas.microsoft.com/ink/2010/main" type="inkWord" rotatedBoundingBox="16471,4706 16918,4700 16925,5228 16478,5234"/>
              </emma:interpretation>
              <emma:one-of disjunction-type="recognition" id="oneOf36">
                <emma:interpretation id="interp180" emma:lang="ko-KR" emma:confidence="0">
                  <emma:literal>N</emma:literal>
                </emma:interpretation>
                <emma:interpretation id="interp181" emma:lang="ko-KR" emma:confidence="0">
                  <emma:literal>w</emma:literal>
                </emma:interpretation>
                <emma:interpretation id="interp182" emma:lang="ko-KR" emma:confidence="0">
                  <emma:literal>』</emma:literal>
                </emma:interpretation>
                <emma:interpretation id="interp183" emma:lang="ko-KR" emma:confidence="0">
                  <emma:literal>W</emma:literal>
                </emma:interpretation>
                <emma:interpretation id="interp184" emma:lang="ko-KR" emma:confidence="0">
                  <emma:literal>∞</emma:literal>
                </emma:interpretation>
              </emma:one-of>
            </emma:emma>
          </inkml:annotationXML>
          <inkml:trace contextRef="#ctx0" brushRef="#br1" timeOffset="59672.4131">15401 2153 10,'1'14'67,"4"1"4,-5 7-4,6 4 0,-4 4-3,1 11-54,1 1 0,2 1 0,-4-2-3,0-3-1,-1-7 4,-1-8 1,0-9 2,0-14-2,-5 0 0,-1-8-1,2-11-2,-1-6-5,-1-6-6,2-4-4,-1-3-1,2-1 0,-2-1 1,1 2 7,0 3-6,0 5 1,0 7 3,2 4 0,2 4 2,0 15 0,8 1 0,4 11 2,3 13 1,6-1-1,0 8 0,8 2 1,-2 7 1,7-5 0,-5-3 1,5-3-2,0-7 2,-3-6 3,2-8 1,-5-9 1,-1-5 1,-8-12-1,4-7 0,-11-5-8,-5-4-2,-2-6 0,-5-3 0,-2 1 0,-4-2 0,-1 4 0,-2 1 0,2 2 0,-1 4-18,1 7-33,7 13-32,0 12 3,0 0-7,0 0-4,0 0 2</inkml:trace>
        </inkml:traceGroup>
        <inkml:traceGroup>
          <inkml:annotationXML>
            <emma:emma xmlns:emma="http://www.w3.org/2003/04/emma" version="1.0">
              <emma:interpretation id="{FED9BDFE-5186-4BFF-9CD1-D9B5062FB3B4}" emma:medium="tactile" emma:mode="ink">
                <msink:context xmlns:msink="http://schemas.microsoft.com/ink/2010/main" type="inkWord" rotatedBoundingBox="16980,4730 17449,4724 17456,5255 16988,5261"/>
              </emma:interpretation>
              <emma:one-of disjunction-type="recognition" id="oneOf37">
                <emma:interpretation id="interp185" emma:lang="ko-KR" emma:confidence="0">
                  <emma:literal>e</emma:literal>
                </emma:interpretation>
                <emma:interpretation id="interp186" emma:lang="ko-KR" emma:confidence="0">
                  <emma:literal>으</emma:literal>
                </emma:interpretation>
                <emma:interpretation id="interp187" emma:lang="ko-KR" emma:confidence="0">
                  <emma:literal>은</emma:literal>
                </emma:interpretation>
                <emma:interpretation id="interp188" emma:lang="ko-KR" emma:confidence="0">
                  <emma:literal>ㄷ</emma:literal>
                </emma:interpretation>
                <emma:interpretation id="interp18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60072.436">15884 2331 1,'19'9'76,"-2"-2"1,5-5-4,-5-2-5,9-3-7,-2-2-29,10-5-48,-5 2-6,10-5-2,-3-4 2,2-5 3,0-10 19,-7-3-6,2 3 10,-12-3 11,2 3 10,-13 0 2,-2 4 2,-11 13-2,-12 9-6,-9 6-10,-10 4-7,-5 13-4,-4 11 0,-6 7 4,-2 2 1,3 5 1,4 5 1,7 0 0,11 1 0,10-4 1,7-5 0,11 0-4,15-6-3,11-4-5,7-9-10,11-8-33,10 0-29,1-12-2,3-3-6,0-11-4,1-3-2</inkml:trace>
        </inkml:traceGroup>
        <inkml:traceGroup>
          <inkml:annotationXML>
            <emma:emma xmlns:emma="http://www.w3.org/2003/04/emma" version="1.0">
              <emma:interpretation id="{13742A7D-1873-4B27-B5CB-86777A1CF2C0}" emma:medium="tactile" emma:mode="ink">
                <msink:context xmlns:msink="http://schemas.microsoft.com/ink/2010/main" type="inkWord" rotatedBoundingBox="17485,4809 17881,4804 17888,5312 17492,5317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시</emma:literal>
                </emma:interpretation>
                <emma:interpretation id="interp192" emma:lang="ko-KR" emma:confidence="0">
                  <emma:literal>디</emma:literal>
                </emma:interpretation>
                <emma:interpretation id="interp193" emma:lang="ko-KR" emma:confidence="0">
                  <emma:literal>의</emma:literal>
                </emma:interpretation>
                <emma:interpretation id="interp19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60497.4603">16750 2121 22,'-18'-13'78,"-6"10"1,-9 3-3,3 6-3,-8 12-73,-5 9 75,8 10-51,3 12-6,-4 4-7,7-1-2,7 4-3,8-6 0,8-6 0,6-5-3,12-9 0,9-13 1,8-7-1,7-10-1,2-7-2,3-12-2,-3-7-5,0-9-5,-9-3-3,0-6 1,-8-4 5,-6 5 9,-2 0 0,-7 3 0,1 6-1,-6 7 1,-1 9 0,0 18 5,0 0-5,3 13 11,-3 13 2,0 9-1,0 8-3,0 7-9,0 2-1,0 0-4,0-6-12,0-3-25,0-4-32,1-15-3,6-7-6,-7-17-4,12 0 2</inkml:trace>
        </inkml:traceGroup>
        <inkml:traceGroup>
          <inkml:annotationXML>
            <emma:emma xmlns:emma="http://www.w3.org/2003/04/emma" version="1.0">
              <emma:interpretation id="{51E0598C-0A30-47BE-B981-52A51336A036}" emma:medium="tactile" emma:mode="ink">
                <msink:context xmlns:msink="http://schemas.microsoft.com/ink/2010/main" type="inkWord" rotatedBoundingBox="17991,4727 18487,4721 18492,5139 17997,5145"/>
              </emma:interpretation>
              <emma:one-of disjunction-type="recognition" id="oneOf39">
                <emma:interpretation id="interp195" emma:lang="ko-KR" emma:confidence="0">
                  <emma:literal>r</emma:literal>
                </emma:interpretation>
                <emma:interpretation id="interp196" emma:lang="ko-KR" emma:confidence="0">
                  <emma:literal>나</emma:literal>
                </emma:interpretation>
                <emma:interpretation id="interp197" emma:lang="ko-KR" emma:confidence="0">
                  <emma:literal>「</emma:literal>
                </emma:interpretation>
                <emma:interpretation id="interp198" emma:lang="ko-KR" emma:confidence="0">
                  <emma:literal>‘</emma:literal>
                </emma:interpretation>
                <emma:interpretation id="interp19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60841.48">16892 2123 75,'4'4'0,"1"14"86,-2 3-5,4 6-2,-2 1-3,-5 9-4,4 3-70,4-1-4,-2-4 1,-1-4 0,0-5 0,-2-11 1,-3-15 0,0 0 3,4-12 1,0-13 1,-2-3 1,2-10-3,4-4 2,1-2-5,3-1 5,3 7-1,3 0-1,2 6 0,6 2 1,1 8-4,3 7 0,-2 8-2,2 2-13,1 5-25,23 10-39,-25-2-1,0 7-5,-2-4-5,6 6-1</inkml:trace>
        </inkml:traceGroup>
        <inkml:traceGroup>
          <inkml:annotationXML>
            <emma:emma xmlns:emma="http://www.w3.org/2003/04/emma" version="1.0">
              <emma:interpretation id="{9DB1D7CC-F7D7-4FC5-98CB-40EAD1DEBE9E}" emma:medium="tactile" emma:mode="ink">
                <msink:context xmlns:msink="http://schemas.microsoft.com/ink/2010/main" type="inkWord" rotatedBoundingBox="18762,4666 20103,4648 20111,5229 18769,5247"/>
              </emma:interpretation>
              <emma:one-of disjunction-type="recognition" id="oneOf40">
                <emma:interpretation id="interp200" emma:lang="ko-KR" emma:confidence="0">
                  <emma:literal>쎄</emma:literal>
                </emma:interpretation>
                <emma:interpretation id="interp201" emma:lang="ko-KR" emma:confidence="0">
                  <emma:literal>떼</emma:literal>
                </emma:interpretation>
                <emma:interpretation id="interp202" emma:lang="ko-KR" emma:confidence="0">
                  <emma:literal>때</emma:literal>
                </emma:interpretation>
                <emma:interpretation id="interp203" emma:lang="ko-KR" emma:confidence="0">
                  <emma:literal>예</emma:literal>
                </emma:interpretation>
                <emma:interpretation id="interp204" emma:lang="ko-KR" emma:confidence="0">
                  <emma:literal>㈑</emma:literal>
                </emma:interpretation>
              </emma:one-of>
            </emma:emma>
          </inkml:annotationXML>
          <inkml:trace contextRef="#ctx0" brushRef="#br1" timeOffset="62152.5549">18004 2054 51,'4'-15'87,"-4"-4"-3,0 3-4,-1-2-7,-2 2-2,-4 7-60,-4 9-7,-6 0-4,-8 9 2,0 8 2,-12 5 2,-1 11 3,-5 10-9,4 1 13,3 8 0,8 3-10,8 2-3,9-3 0,11-3 0,9-11 0,17-8 0,4-9 0,5-13 0,3-10 0,4-9-9,-6-11-12,8-9-14,0 26-31,-7-37-12,1 1 78,-10-5 0,6 2 0,-10 0-80,6 5-5,-12 4-1,-3-30 38,-2 37 45,-3 1 22,-2 13 43,-4-2 16,-4 14 1,0 0-3,-6 4 2,-9 21-30,-3 10-48,-10 6 22,0 14-8,-3 5-2,1 5 1,4-3-3,9-4-10,3-10 0,13-14 0,4-11 0,12-17 0,4-6 0,2-17 0,1-10 0,-2-8 0,-4-4 0,-3-2 0,-7-4 0,-3 0 0,-3-1 0,0 6-2,-1 4-5,-2 3 3,3 4 0,0 3 1,3 5-1,6 5-1,5 4 2,1-1 1,6 9 0,4 1 2,4 7 2,2 8 1,1 9 0,-3 10-3,-4 9 6,-4 9 1,-4 2-2,-3 4 1,-7-3-2,-3-4-4,-4-5 0,0-11 0,0-9 0,-5-14 0,5-9 0,-12-12 0,5-8 0,3-11 0,0-4 0,1-4 0,3-5 0,1 0 0,5 2 0,1 7 0,1 1-7,1 8 1,2 3 3,1 7 0,3 6 1,0 5 0,1 5 1,2 3 2,1 10 1,0 9 1,0-1-3,0 7 4,2 3 0,-3 3 1,-1-2 0,-2-3-5,-3-4 0,-2-7 0,-2-4 0,-8-14 0,0 0 0,7-5 0,-6-15 0,-1-6 0,6-9 0,3-4 0,2-3 0,4-2 0,2 3-3,4 7-1,0 8 2,5 6 1,-3 15 2,1 5 2,1 18-1,-4 8 0,-3 7-2,-3 10 2,-3 4-2,-1 5 0,-4-4 0,-2 0 0,-1-10 0,-4-3 0,1-7 0,2-11 0,-3-8 0,0-9-42,0-10-37,-3-15-4,2 1-2,-7-14-6,5-2-4</inkml:trace>
        </inkml:traceGroup>
        <inkml:traceGroup>
          <inkml:annotationXML>
            <emma:emma xmlns:emma="http://www.w3.org/2003/04/emma" version="1.0">
              <emma:interpretation id="{CB80A406-B9BE-4EE2-BA32-55D917A3BDF0}" emma:medium="tactile" emma:mode="ink">
                <msink:context xmlns:msink="http://schemas.microsoft.com/ink/2010/main" type="inkWord" rotatedBoundingBox="20194,4535 20730,4528 20739,5203 20203,5210"/>
              </emma:interpretation>
              <emma:one-of disjunction-type="recognition" id="oneOf41">
                <emma:interpretation id="interp205" emma:lang="ko-KR" emma:confidence="0">
                  <emma:literal>b</emma:literal>
                </emma:interpretation>
                <emma:interpretation id="interp206" emma:lang="ko-KR" emma:confidence="0">
                  <emma:literal>3</emma:literal>
                </emma:interpretation>
                <emma:interpretation id="interp207" emma:lang="ko-KR" emma:confidence="0">
                  <emma:literal>B</emma:literal>
                </emma:interpretation>
                <emma:interpretation id="interp208" emma:lang="ko-KR" emma:confidence="0">
                  <emma:literal>노</emma:literal>
                </emma:interpretation>
                <emma:interpretation id="interp20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62620.5817">19117 1834 50,'8'9'83,"3"1"-3,0 11-1,1 5-5,-2 5 2,5 15-66,-3 3-10,0 11 11,2 1-2,-5 2-2,-1-7-2,-4-6 0,2-13 2,-5-9 1,0-10-1,-1-18-7,0 0 0,0-4 0,0-15 0,-1 0 0,0-7 0,1 2 0,2-6 0,10-1 0,5 8 0,4-3 0,8 7 0,7 1 0,5 8 0,2 6 0,0 4 0,-1 13 0,-6 7 0,-4 8 0,-10 7 0,-11 3 0,-11 4 0,-11-2 0,-16-1 0,-13-4 0,-6-6 0,-6-10 0,-4-3 0,-2-10 0,3-6 0,6-4 0,3-8-22,8-4-33,14 0-29,2-3 0,14 3-5,5-4-3,10 0 7</inkml:trace>
        </inkml:traceGroup>
        <inkml:traceGroup>
          <inkml:annotationXML>
            <emma:emma xmlns:emma="http://www.w3.org/2003/04/emma" version="1.0">
              <emma:interpretation id="{829F122A-3EAC-4BFC-AF45-128DAAFC4E39}" emma:medium="tactile" emma:mode="ink">
                <msink:context xmlns:msink="http://schemas.microsoft.com/ink/2010/main" type="inkWord" rotatedBoundingBox="20765,4645 20923,4643 20931,5190 20773,5193"/>
              </emma:interpretation>
              <emma:one-of disjunction-type="recognition" id="oneOf42">
                <emma:interpretation id="interp210" emma:lang="ko-KR" emma:confidence="0">
                  <emma:literal>i</emma:literal>
                </emma:interpretation>
                <emma:interpretation id="interp211" emma:lang="ko-KR" emma:confidence="0">
                  <emma:literal>ⅰ</emma:literal>
                </emma:interpretation>
                <emma:interpretation id="interp212" emma:lang="ko-KR" emma:confidence="0">
                  <emma:literal>j</emma:literal>
                </emma:interpretation>
                <emma:interpretation id="interp213" emma:lang="ko-KR" emma:confidence="0">
                  <emma:literal>A</emma:literal>
                </emma:interpretation>
                <emma:interpretation id="interp21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62901.5978">19786 2164 3,'0'0'0,"15"7"0,-15-7 87,2 16-87,-2 0 91,3 13-5,-3 5-5,0 2-2,3 5 0,-1-1-74,1-1-5,3-8 0,-2-7 0,0-11 0,-4-13-17,0 0-29,2-6-33,-8-20-2,-1-6-4,-11-9-5,6-7-3,-7-10 93</inkml:trace>
          <inkml:trace contextRef="#ctx0" brushRef="#br1" timeOffset="63031.6052">19679 1980 24,'-8'-12'91,"8"12"-3,-6-10-7,6 10-9,0 0-10,11-14-63,1 19-69,3 7-6,3 7-7,-1-4-5,8 8-1</inkml:trace>
        </inkml:traceGroup>
        <inkml:traceGroup>
          <inkml:annotationXML>
            <emma:emma xmlns:emma="http://www.w3.org/2003/04/emma" version="1.0">
              <emma:interpretation id="{8746EFCE-88C1-495B-A81D-F7BE4E6C4DAB}" emma:medium="tactile" emma:mode="ink">
                <msink:context xmlns:msink="http://schemas.microsoft.com/ink/2010/main" type="inkWord" rotatedBoundingBox="21025,4577 21578,4569 21586,5181 21033,5189"/>
              </emma:interpretation>
              <emma:one-of disjunction-type="recognition" id="oneOf43">
                <emma:interpretation id="interp215" emma:lang="ko-KR" emma:confidence="0">
                  <emma:literal>N</emma:literal>
                </emma:interpretation>
                <emma:interpretation id="interp216" emma:lang="ko-KR" emma:confidence="0">
                  <emma:literal>~</emma:literal>
                </emma:interpretation>
                <emma:interpretation id="interp217" emma:lang="ko-KR" emma:confidence="0">
                  <emma:literal>w</emma:literal>
                </emma:interpretation>
                <emma:interpretation id="interp218" emma:lang="ko-KR" emma:confidence="0">
                  <emma:literal>ⅳ</emma:literal>
                </emma:interpretation>
                <emma:interpretation id="interp21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63542.6345">19935 2454 10,'0'14'98,"0"-4"-5,0-10-6,-2 10-10,2-10-3,-1-16-2,1 16-72,0 0-5,0-8-3,0 8 1,12-19 1,-5-3 6,2-3 2,3-9 1,2-6 0,4-5-3,-1-2 5,3-1 0,1 4 1,-1 6-4,0 5-2,2 10 0,1 10 0,-1 6 0,-1 7 0,-2 13 0,2 4 0,-1 10 0,-3 5 0,0 4 0,-4 6 0,1 2 0,-2-1 0,1-8 0,-2-4 0,0-7 0,1-8 0,0-8 0,2-9 0,-1-13 0,0-10 0,-4-7 0,1-9 0,-2-5 0,-4-6 0,-2-3 0,1 2 0,-3 4 0,0 3 0,0 7 0,0 6 0,0 12 0,0 6 0,0-2-54,0 16-32,0 10-1,6-3-7,-2 2-3,6 5 8</inkml:trace>
        </inkml:traceGroup>
        <inkml:traceGroup>
          <inkml:annotationXML>
            <emma:emma xmlns:emma="http://www.w3.org/2003/04/emma" version="1.0">
              <emma:interpretation id="{5B08C8FA-F9C2-4CDF-A6EE-458C6E8EF3ED}" emma:medium="tactile" emma:mode="ink">
                <msink:context xmlns:msink="http://schemas.microsoft.com/ink/2010/main" type="inkWord" rotatedBoundingBox="21568,4667 22271,4658 22277,5086 21574,5095"/>
              </emma:interpretation>
              <emma:one-of disjunction-type="recognition" id="oneOf44">
                <emma:interpretation id="interp220" emma:lang="ko-KR" emma:confidence="0">
                  <emma:literal>키</emma:literal>
                </emma:interpretation>
                <emma:interpretation id="interp221" emma:lang="ko-KR" emma:confidence="0">
                  <emma:literal>커</emma:literal>
                </emma:interpretation>
                <emma:interpretation id="interp222" emma:lang="ko-KR" emma:confidence="0">
                  <emma:literal>머</emma:literal>
                </emma:interpretation>
                <emma:interpretation id="interp223" emma:lang="ko-KR" emma:confidence="0">
                  <emma:literal>M</emma:literal>
                </emma:interpretation>
                <emma:interpretation id="interp22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63789.6486">20719 1976 75,'15'0'90,"-4"1"-5,3 3-5,-4 2-2,0 7-2,7 10-66,-12 10-10,-5 8 6,2 3-4,0 4 0,-2 0 1,0-4 1,0-4-4,0-12 0,2-7 0,1-10 0,-3-11-11,3 9-65,-3-16-4,-2-8-1,-7-12-8,1 5-4</inkml:trace>
          <inkml:trace contextRef="#ctx0" brushRef="#br1" timeOffset="64010.6612">20495 2083 3,'-15'-7'95,"4"-7"1,11 2-7,4-3-6,18-1 0,6-5-21,17 6-62,5 6 0,3 2 0,8 3 0,1 4 0,-3 0 0,-2 2 0,-3 1-9,-4 3-17,-4 4-51,-9-4-4,-6 1-2,-8-5-5,-4 2-5</inkml:trace>
          <inkml:trace contextRef="#ctx0" brushRef="#br1" timeOffset="64238.6743">21171 2007 0,'-13'5'74,"13"-5"2,-12 17 4,7-2-4,0 1-1,-2 1-32,-2 14-43,1 7 14,-3 0-1,1 6 1,0-7-4,1-1-4,0-6-1,2-8-2,3-5 0,3-8 1,1-9 0,0 0-4,0 0-5,0 0-12,-4-4-29,1-5-31,2-4-1,-3-3-7,4-1-7,-3-4 4</inkml:trace>
        </inkml:traceGroup>
        <inkml:traceGroup>
          <inkml:annotationXML>
            <emma:emma xmlns:emma="http://www.w3.org/2003/04/emma" version="1.0">
              <emma:interpretation id="{14946AA7-1045-4AB1-AF51-B6E3AC0CB364}" emma:medium="tactile" emma:mode="ink">
                <msink:context xmlns:msink="http://schemas.microsoft.com/ink/2010/main" type="inkWord" rotatedBoundingBox="22225,4589 22288,4588 22290,4756 22227,4757"/>
              </emma:interpretation>
              <emma:one-of disjunction-type="recognition" id="oneOf45">
                <emma:interpretation id="interp225" emma:lang="ko-KR" emma:confidence="0">
                  <emma:literal>.</emma:literal>
                </emma:interpretation>
                <emma:interpretation id="interp226" emma:lang="ko-KR" emma:confidence="0">
                  <emma:literal>‘</emma:literal>
                </emma:interpretation>
                <emma:interpretation id="interp227" emma:lang="ko-KR" emma:confidence="0">
                  <emma:literal>i</emma:literal>
                </emma:interpretation>
                <emma:interpretation id="interp228" emma:lang="ko-KR" emma:confidence="0">
                  <emma:literal>&amp;</emma:literal>
                </emma:interpretation>
                <emma:interpretation id="interp229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64866.7102">21127 2056 65,'12'-17'75,"0"6"-4,-3-4-3,0 8-5,-9 7-36,12-6-15,-12 6-7,0 0-3,8-2 1,-8 2 3,0 0 1,0 0 0,0 0 0,0 0 0,0 0 0,0 0-1,0 0-2,0 0-2,0 0 0,0 0-1,0 0 1,0 0 0,0 0 1,0 0-2,0 0 0,0 0 0,0 0 0,0 0-1,0 0-1,0 0 1,0 0-1,0 0 0,0 0 1,0 0-1,0 0 1,0 0 0,0 0-1,0 0 1,0 0 0,0 0-1,0 0 1,0 0-1,0 0 0,0 5 0,0-5-1,0 0 1,0 0 0,0 0 1,0 0 0,0 0 1,0 0 0,0 0 1,0 0 0,0 0-1,0 0 0,0 0 0,0 0-1,0 0 0,0 0 0,0 0 0,0 0 1,0 0 0,0 0 0,0 0 1,0 0 1,0 0-1,0 0-1,0 0-1,-7-5-1,7 5-1,0 0-3,0 0-3,-11 4-6,6 4-16,1 4-43,-6-3-2,4 3-3,-4-8-4,10-4 3</inkml:trace>
          <inkml:trace contextRef="#ctx0" brushRef="#br1" timeOffset="65308.7355">21151 1899 20,'0'0'88,"-15"0"-3,15 0-5,0 0-5,-4-11-4,4 11-39,0 0-41,5 0-12,-5 0-14,9 7-12,-9-7-28,9 19-4,-9-19-2,14 11 3</inkml:trace>
        </inkml:traceGroup>
        <inkml:traceGroup>
          <inkml:annotationXML>
            <emma:emma xmlns:emma="http://www.w3.org/2003/04/emma" version="1.0">
              <emma:interpretation id="{F9DEAF5D-2E99-4686-A46A-8DF51340A7D1}" emma:medium="tactile" emma:mode="ink">
                <msink:context xmlns:msink="http://schemas.microsoft.com/ink/2010/main" type="inkWord" rotatedBoundingBox="22385,4712 23263,4700 23268,5065 22390,5077"/>
              </emma:interpretation>
              <emma:one-of disjunction-type="recognition" id="oneOf46">
                <emma:interpretation id="interp230" emma:lang="ko-KR" emma:confidence="0">
                  <emma:literal>애</emma:literal>
                </emma:interpretation>
                <emma:interpretation id="interp231" emma:lang="ko-KR" emma:confidence="0">
                  <emma:literal>에</emma:literal>
                </emma:interpretation>
                <emma:interpretation id="interp232" emma:lang="ko-KR" emma:confidence="0">
                  <emma:literal>예</emma:literal>
                </emma:interpretation>
                <emma:interpretation id="interp233" emma:lang="ko-KR" emma:confidence="0">
                  <emma:literal>얘</emma:literal>
                </emma:interpretation>
                <emma:interpretation id="interp23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66191.7859">21480 2108 61,'-11'-9'83,"11"9"-3,-12-4-4,4 4-5,-10 3 0,-1 11-71,-1 8 6,-3 4-3,0 2-5,0 0 1,5 2 3,5-4 2,10-3 2,3-7 2,8-6-1,8-4 2,6-6 0,2-3-2,5-9-3,-2-4-2,-6-5-3,2-5-1,-8-4 2,-9-1-4,-5 0 0,-2 0 1,-9 4 1,-3 3 1,-1 4 0,-1 4 1,3 5-2,3 3 0,9 8 0,-10-4-1,10 4 0,4 0 0,10 0 1,5 0 1,2 0 0,6 1 2,3 2 0,5 0 0,3 2 1,1 2 0,-2 5 1,-2 8 0,-4 5 1,-5 4-4,-3 6 5,-5 0 1,-9 6-1,-2-5 1,-4-2-3,-3-5-3,0-10 0,-7-5 0,7-14 0,-18 6 0,11-13 0,1-9 0,-1-6 0,3-4 0,0-4 0,4-6 0,3-3 0,6 1 0,5 2 0,3 1 0,6 4 0,6 7 0,3 6 0,2 9 0,0 9 0,1 7 0,-3 12 0,-2 6 0,-2 8 0,-5 5 0,-5 2 0,-2-4 0,-4-3 0,-3-3 0,-4-6 0,-1-7 0,-4-7 0,0-10 0,-5 10-53,5-10-31,-6-10-2,2-10-5,4-2 91,-4-6-97,4-1-2</inkml:trace>
        </inkml:traceGroup>
        <inkml:traceGroup>
          <inkml:annotationXML>
            <emma:emma xmlns:emma="http://www.w3.org/2003/04/emma" version="1.0">
              <emma:interpretation id="{B15D87AA-DA6A-4A46-AF1F-42701CCA6BAD}" emma:medium="tactile" emma:mode="ink">
                <msink:context xmlns:msink="http://schemas.microsoft.com/ink/2010/main" type="inkWord" rotatedBoundingBox="23405,4649 23918,4642 23924,5115 23411,5122"/>
              </emma:interpretation>
              <emma:one-of disjunction-type="recognition" id="oneOf47">
                <emma:interpretation id="interp235" emma:lang="ko-KR" emma:confidence="0">
                  <emma:literal>S</emma:literal>
                </emma:interpretation>
                <emma:interpretation id="interp236" emma:lang="ko-KR" emma:confidence="0">
                  <emma:literal>s</emma:literal>
                </emma:interpretation>
                <emma:interpretation id="interp237" emma:lang="ko-KR" emma:confidence="0">
                  <emma:literal>동</emma:literal>
                </emma:interpretation>
                <emma:interpretation id="interp238" emma:lang="ko-KR" emma:confidence="0">
                  <emma:literal>도</emma:literal>
                </emma:interpretation>
                <emma:interpretation id="interp23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66604.8096">22443 1981 12,'22'-7'78,"-5"0"1,-6 3-8,0-2-7,-11 6-2,0-11-41,0 11-16,-18 0-6,-1 2 2,-4 4 3,-1-2 5,-2 3 3,1 2 2,2 1 1,2 4-1,9 4-1,5-1-4,7 1-1,11 4-2,15 5-6,6-3 6,10 3-1,4-1-1,7 0-4,0 0 0,1 0 0,-1 0 0,-10-2 0,-5-2 0,-8-2 0,-6-1 0,-12-3 0,-12-2 0,-13-4 0,-14-3 0,-13-4 0,-8-3 0,-1 0 0,-6 0-80,-4-11-5,13-1-3,3-14-5,19 5-5</inkml:trace>
        </inkml:traceGroup>
      </inkml:traceGroup>
    </inkml:traceGroup>
    <inkml:traceGroup>
      <inkml:annotationXML>
        <emma:emma xmlns:emma="http://www.w3.org/2003/04/emma" version="1.0">
          <emma:interpretation id="{0AFEFF48-0995-4F89-87A7-A3851F3F2A13}" emma:medium="tactile" emma:mode="ink">
            <msink:context xmlns:msink="http://schemas.microsoft.com/ink/2010/main" type="paragraph" rotatedBoundingBox="1251,7357 9893,6686 10023,8356 1381,9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A16B1F-A30D-45DC-97D2-544B8E546B7D}" emma:medium="tactile" emma:mode="ink">
              <msink:context xmlns:msink="http://schemas.microsoft.com/ink/2010/main" type="line" rotatedBoundingBox="1251,7357 9893,6686 10023,8356 1381,9028"/>
            </emma:interpretation>
          </emma:emma>
        </inkml:annotationXML>
        <inkml:traceGroup>
          <inkml:annotationXML>
            <emma:emma xmlns:emma="http://www.w3.org/2003/04/emma" version="1.0">
              <emma:interpretation id="{CD0CC0FA-16ED-4601-8A36-FA80B57913E1}" emma:medium="tactile" emma:mode="ink">
                <msink:context xmlns:msink="http://schemas.microsoft.com/ink/2010/main" type="inkWord" rotatedBoundingBox="1253,7379 1913,7327 1993,8346 1332,8397"/>
              </emma:interpretation>
              <emma:one-of disjunction-type="recognition" id="oneOf48">
                <emma:interpretation id="interp240" emma:lang="ko-KR" emma:confidence="0">
                  <emma:literal>S</emma:literal>
                </emma:interpretation>
                <emma:interpretation id="interp241" emma:lang="ko-KR" emma:confidence="0">
                  <emma:literal>s</emma:literal>
                </emma:interpretation>
                <emma:interpretation id="interp242" emma:lang="ko-KR" emma:confidence="0">
                  <emma:literal>’</emma:literal>
                </emma:interpretation>
                <emma:interpretation id="interp243" emma:lang="ko-KR" emma:confidence="0">
                  <emma:literal>,</emma:literal>
                </emma:interpretation>
                <emma:interpretation id="interp24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94146.3849">728 4653 31,'0'0'70,"0"0"1,0 0-4,0 0-3,7-14-7,-7 14-48,12-6-6,-12 6-2,11-2 1,-11 2 1,0 0 0,0 0 2,0 0 0,-13 3 1,-8 3-1,-2 1 0,-9 9-1,-5 2 0,-6 5-2,-3 2 1,-5 0-2,-1 5 0,2 2 1,0-2-1,8 1 0,4-6-1,8 2-1,9-3 3,11-5 1,9-1 1,13-5 0,18-3 0,8 0 0,13-1-1,7-1 2,10 1-2,2 3-2,-1 7-3,-1-1 1,-6 7 0,-8 2 1,-12 5 4,-15 3 1,-12 6 1,-15 1 3,-16 2 1,-18 4 0,-13 0 0,-10 2-7,-6-8-3,-4 2 0,1-11 0,2-3 0,5-6 0,9-6 0,6-10 0,15-3-17,3-5-36,16-12-29,10 0 0,3-14-6,15 1-4,2-11 7</inkml:trace>
        </inkml:traceGroup>
        <inkml:traceGroup>
          <inkml:annotationXML>
            <emma:emma xmlns:emma="http://www.w3.org/2003/04/emma" version="1.0">
              <emma:interpretation id="{FE8B4C5B-B1B9-4B63-A7E3-DC707B1A7996}" emma:medium="tactile" emma:mode="ink">
                <msink:context xmlns:msink="http://schemas.microsoft.com/ink/2010/main" type="inkWord" rotatedBoundingBox="2129,7663 2632,7624 2676,8182 2173,8221"/>
              </emma:interpretation>
              <emma:one-of disjunction-type="recognition" id="oneOf49">
                <emma:interpretation id="interp245" emma:lang="ko-KR" emma:confidence="0">
                  <emma:literal>u</emma:literal>
                </emma:interpretation>
                <emma:interpretation id="interp246" emma:lang="ko-KR" emma:confidence="0">
                  <emma:literal>U</emma:literal>
                </emma:interpretation>
                <emma:interpretation id="interp247" emma:lang="ko-KR" emma:confidence="0">
                  <emma:literal>나</emma:literal>
                </emma:interpretation>
                <emma:interpretation id="interp248" emma:lang="ko-KR" emma:confidence="0">
                  <emma:literal>니</emma:literal>
                </emma:interpretation>
                <emma:interpretation id="interp24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94608.4111">1038 5080 84,'8'-3'86,"3"4"-4,-11-1-7,4 15-2,-4 3 1,0 12-66,-2 9-4,2 8-3,0 5 0,5 1 2,7 2 0,0-7 2,6-9 0,1-10 0,5-19-3,1-10-2,2-17 0,1-20 0,-2-12 0,-1-10 0,0-9 0,-5-3 0,-4 0 0,-1 8 0,-3 8 0,-1 15 0,-8 10 0,0 12 0,-3 18 0,0 0 0,0 27 0,-6 8 0,-1 6 0,5 8 0,2 8 0,0 0 0,1-3 0,9-5 0,-1 0 0,6-10 0,1-5 0,3-12 0,-1-14 0,3-5-13,1 20-54,-3-37-17,-1-11-1,-5-13-6,2-2-4</inkml:trace>
        </inkml:traceGroup>
        <inkml:traceGroup>
          <inkml:annotationXML>
            <emma:emma xmlns:emma="http://www.w3.org/2003/04/emma" version="1.0">
              <emma:interpretation id="{3B0445B2-14B0-4516-A257-8A96327E9924}" emma:medium="tactile" emma:mode="ink">
                <msink:context xmlns:msink="http://schemas.microsoft.com/ink/2010/main" type="inkWord" rotatedBoundingBox="2626,7349 3174,7306 3248,8260 2700,8303"/>
              </emma:interpretation>
              <emma:one-of disjunction-type="recognition" id="oneOf50">
                <emma:interpretation id="interp250" emma:lang="ko-KR" emma:confidence="0">
                  <emma:literal>b</emma:literal>
                </emma:interpretation>
                <emma:interpretation id="interp251" emma:lang="ko-KR" emma:confidence="0">
                  <emma:literal>3</emma:literal>
                </emma:interpretation>
                <emma:interpretation id="interp252" emma:lang="ko-KR" emma:confidence="0">
                  <emma:literal>5</emma:literal>
                </emma:interpretation>
                <emma:interpretation id="interp253" emma:lang="ko-KR" emma:confidence="0">
                  <emma:literal>卜</emma:literal>
                </emma:interpretation>
                <emma:interpretation id="interp25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95043.4359">1638 4647 68,'5'-8'86,"3"8"-1,-2 8-3,0 20 0,-3 12-2,8 16-63,-6 10-6,5 19-11,-1 3 0,2 4 0,-1-2 0,-2-9 0,2-12 0,-4-19 0,1-10 0,-6-23 0,-1-17 0,0 0 0,5-20 0,-2-14 0,3-7 0,7-6 0,2-6 0,8 2 0,5-2 0,5 5 0,3 11 0,5 8 0,0 13 0,-6 13 0,-1 6 0,-10 16 0,-8 14 0,-10 10 0,-9 7 0,-19 3 0,-8 3 0,-10 2 0,-12-1 0,-4-6 0,-3-3 0,3-10 0,0-7 0,13-7 0,5-9-47,7-11-36,12-4-2,9-15-6,10-5-3,10-10 0</inkml:trace>
        </inkml:traceGroup>
        <inkml:traceGroup>
          <inkml:annotationXML>
            <emma:emma xmlns:emma="http://www.w3.org/2003/04/emma" version="1.0">
              <emma:interpretation id="{874A4013-6DE9-4572-B59E-15A0A30EF27F}" emma:medium="tactile" emma:mode="ink">
                <msink:context xmlns:msink="http://schemas.microsoft.com/ink/2010/main" type="inkWord" rotatedBoundingBox="3280,7667 3721,7632 3772,8297 3332,8331"/>
              </emma:interpretation>
              <emma:one-of disjunction-type="recognition" id="oneOf51">
                <emma:interpretation id="interp255" emma:lang="ko-KR" emma:confidence="0">
                  <emma:literal>s</emma:literal>
                </emma:interpretation>
                <emma:interpretation id="interp256" emma:lang="ko-KR" emma:confidence="0">
                  <emma:literal>S</emma:literal>
                </emma:interpretation>
                <emma:interpretation id="interp257" emma:lang="ko-KR" emma:confidence="0">
                  <emma:literal>3</emma:literal>
                </emma:interpretation>
                <emma:interpretation id="interp258" emma:lang="ko-KR" emma:confidence="0">
                  <emma:literal>5</emma:literal>
                </emma:interpretation>
                <emma:interpretation id="interp25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95451.4595">2520 4946 38,'24'-3'91,"-13"-3"-5,-11 6-4,0 0-5,-15 1-2,-11 30-25,-2-10-49,-5 5-3,-4 4-2,-4 4 2,-2 1 1,2-2-1,6-8 1,7 2 0,9-10 2,10-4 1,9-13-1,18 6 0,15-6 1,11-5-1,8 2 0,4 2 1,5 0 0,-4 1 0,-5 8 1,-10 10 3,-17 10-6,-15 9 0,-13 3 0,-15 2 0,-17 7 0,-7-3 0,-8-3 0,-3-6 0,5-7 0,0-16 0,9-8-69,13-6-14,10-13-2,16-15-3,8-12-9,19-3 8</inkml:trace>
        </inkml:traceGroup>
        <inkml:traceGroup>
          <inkml:annotationXML>
            <emma:emma xmlns:emma="http://www.w3.org/2003/04/emma" version="1.0">
              <emma:interpretation id="{16E66128-3C9D-4947-B7EC-CF298BBA51AC}" emma:medium="tactile" emma:mode="ink">
                <msink:context xmlns:msink="http://schemas.microsoft.com/ink/2010/main" type="inkWord" rotatedBoundingBox="3801,7633 4152,7606 4245,8805 3894,8832"/>
              </emma:interpretation>
              <emma:one-of disjunction-type="recognition" id="oneOf52">
                <emma:interpretation id="interp260" emma:lang="ko-KR" emma:confidence="0">
                  <emma:literal>p</emma:literal>
                </emma:interpretation>
                <emma:interpretation id="interp261" emma:lang="ko-KR" emma:confidence="0">
                  <emma:literal>P</emma:literal>
                </emma:interpretation>
                <emma:interpretation id="interp262" emma:lang="ko-KR" emma:confidence="0">
                  <emma:literal>8</emma:literal>
                </emma:interpretation>
                <emma:interpretation id="interp263" emma:lang="ko-KR" emma:confidence="0">
                  <emma:literal>n</emma:literal>
                </emma:interpretation>
                <emma:interpretation id="interp26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95914.4859">2830 5017 39,'23'-4'88,"-6"7"0,-9 10-1,-1 17-4,-4 8-2,0 9-36,-3 18-45,1 18 0,4 11 0,1 10 0,-2 2 0,-3 0 0,-1-7 0,-1-9 0,-3-11 0,-4-20 0,1-14 0,-4-13 0,2-15 0,-4-13 0,3-10 0,-3-20 0,-2-10 0,1-13 0,-1-11 0,4-14 0,1-12 0,6-6 0,4-8 0,2 0 0,10 1 0,3 0 0,6 8 0,8 10 0,-1 11 0,5 12 0,-1 12 0,-1 19 0,-4 10 0,0 16 0,-8 12 0,-5 16 0,-9 14 0,-5 12 0,-5 8 0,-11 3 0,-6 0 0,-5 0 0,0-5 0,-3-7 0,-1-13-2,-45-8-78,55-8-4,-1-16-3,11-4-5,2-7-3</inkml:trace>
        </inkml:traceGroup>
        <inkml:traceGroup>
          <inkml:annotationXML>
            <emma:emma xmlns:emma="http://www.w3.org/2003/04/emma" version="1.0">
              <emma:interpretation id="{A2BC3068-695A-48DC-BC8C-61373ACC044A}" emma:medium="tactile" emma:mode="ink">
                <msink:context xmlns:msink="http://schemas.microsoft.com/ink/2010/main" type="inkWord" rotatedBoundingBox="4297,7788 4787,7750 4822,8197 4331,8235"/>
              </emma:interpretation>
              <emma:one-of disjunction-type="recognition" id="oneOf53">
                <emma:interpretation id="interp265" emma:lang="ko-KR" emma:confidence="0">
                  <emma:literal>a</emma:literal>
                </emma:interpretation>
                <emma:interpretation id="interp266" emma:lang="ko-KR" emma:confidence="0">
                  <emma:literal>요</emma:literal>
                </emma:interpretation>
                <emma:interpretation id="interp267" emma:lang="ko-KR" emma:confidence="0">
                  <emma:literal>은</emma:literal>
                </emma:interpretation>
                <emma:interpretation id="interp268" emma:lang="ko-KR" emma:confidence="0">
                  <emma:literal>『</emma:literal>
                </emma:interpretation>
                <emma:interpretation id="interp269" emma:lang="ko-KR" emma:confidence="0">
                  <emma:literal>\</emma:literal>
                </emma:interpretation>
              </emma:one-of>
            </emma:emma>
          </inkml:annotationXML>
          <inkml:trace contextRef="#ctx0" brushRef="#br1" timeOffset="96411.5144">3517 5214 26,'23'-14'84,"-4"2"-1,-6 0-7,-6-1-8,-7-5-5,-4 0-38,-8 1-30,0 6-1,-4 0 2,-9 1 6,0 3 4,-4 3 6,2 7 6,-4 7 2,0 14 0,1 9-2,0 6-13,5 8-5,3 4 0,6 2 0,3-1 0,8-6 0,5-10 0,1-11 0,12-8 0,4-16 0,5-7 0,1-14 0,4-12 0,-1-6 0,-1-2 0,2-3 0,-5 5 0,-2 6 0,-3 7 0,-4 11 0,-2 11 0,-2 8 0,0 13 0,-4 11 0,3 4 0,-1 5 0,2 2 0,-1 1 0,2-9 0,2-3 0,0-11 0,4-10-11,-2-7-44,4-9-28,3-13 0,-2-11-4,7 2-4,-7-13 3</inkml:trace>
        </inkml:traceGroup>
        <inkml:traceGroup>
          <inkml:annotationXML>
            <emma:emma xmlns:emma="http://www.w3.org/2003/04/emma" version="1.0">
              <emma:interpretation id="{33F096A0-3443-46DD-B11E-13530F9789D0}" emma:medium="tactile" emma:mode="ink">
                <msink:context xmlns:msink="http://schemas.microsoft.com/ink/2010/main" type="inkWord" rotatedBoundingBox="4827,7711 5680,7645 5721,8177 4869,8243"/>
              </emma:interpretation>
              <emma:one-of disjunction-type="recognition" id="oneOf54">
                <emma:interpretation id="interp270" emma:lang="ko-KR" emma:confidence="0">
                  <emma:literal>u</emma:literal>
                </emma:interpretation>
                <emma:interpretation id="interp271" emma:lang="ko-KR" emma:confidence="0">
                  <emma:literal>나</emma:literal>
                </emma:interpretation>
                <emma:interpretation id="interp272" emma:lang="ko-KR" emma:confidence="0">
                  <emma:literal>니</emma:literal>
                </emma:interpretation>
                <emma:interpretation id="interp273" emma:lang="ko-KR" emma:confidence="0">
                  <emma:literal>U</emma:literal>
                </emma:interpretation>
                <emma:interpretation id="interp27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96846.5393">3851 5045 17,'-13'16'94,"0"5"-1,-1 8-5,-4 7-4,0 6-1,2 3-31,16 0-52,-4 2 0,4 0 0,6-2 0,8-7 0,5-6 0,8-10 0,5-8 0,4-8 0,3-6 0,2-8 0,6-6 0,2-6 0,-2-5 0,3-7 0,-1-7 0,-4 0 0,-3-8 0,-10-7 0,-2-1 0,-10 2 0,-8 1 0,-8 6 0,-4 7 0,-8 10 0,-9 13 0,-4 16 0,-3 9 0,1 20 0,0 6 0,5 10 0,5 6 0,6 3 0,7-3 0,12-1 0,9-10 0,6-9 0,7-5 0,9-13 0,-3-6 0,8-2 0,-6-1-53,-7-6-34,-4-2-3,-9-10-6,-6 3-5</inkml:trace>
        </inkml:traceGroup>
        <inkml:traceGroup>
          <inkml:annotationXML>
            <emma:emma xmlns:emma="http://www.w3.org/2003/04/emma" version="1.0">
              <emma:interpretation id="{41BC6799-E3F9-4DA6-BF88-DEF9BE0F1DF2}" emma:medium="tactile" emma:mode="ink">
                <msink:context xmlns:msink="http://schemas.microsoft.com/ink/2010/main" type="inkWord" rotatedBoundingBox="5890,7644 6145,7625 6187,8176 5932,8196"/>
              </emma:interpretation>
              <emma:one-of disjunction-type="recognition" id="oneOf55">
                <emma:interpretation id="interp275" emma:lang="ko-KR" emma:confidence="0">
                  <emma:literal>s</emma:literal>
                </emma:interpretation>
                <emma:interpretation id="interp276" emma:lang="ko-KR" emma:confidence="0">
                  <emma:literal>S</emma:literal>
                </emma:interpretation>
                <emma:interpretation id="interp277" emma:lang="ko-KR" emma:confidence="0">
                  <emma:literal>8</emma:literal>
                </emma:interpretation>
                <emma:interpretation id="interp278" emma:lang="ko-KR" emma:confidence="0">
                  <emma:literal>9</emma:literal>
                </emma:interpretation>
                <emma:interpretation id="interp27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98650.6424">4978 5009 25,'4'-9'73,"-4"-8"3,0 9-3,-2-5-5,0 2-3,2 11-48,-5-14-9,-6 10-6,2 4-1,0 0 0,-5 0 3,0 2-1,-6 8 3,2-2 1,-4 5 0,5 1 0,-1 6-1,5 3-2,5 6-3,8 4 1,5-3-1,11 1 0,11-4-1,9 3 1,3-6-1,0 1 1,-1-10 0,-3 1 2,-12-2 2,-7 4 1,-14 1 0,-10 0 1,-14 1 0,-7 2 1,-6 3 0,-1-7-8,-1 3 0,2-8-10,8 0-28,27-4-39,-11-9-3,11 0-3,4-16-6,17 2-3</inkml:trace>
        </inkml:traceGroup>
        <inkml:traceGroup>
          <inkml:annotationXML>
            <emma:emma xmlns:emma="http://www.w3.org/2003/04/emma" version="1.0">
              <emma:interpretation id="{46ACD887-B399-4D2A-802E-E4A6A3609423}" emma:medium="tactile" emma:mode="ink">
                <msink:context xmlns:msink="http://schemas.microsoft.com/ink/2010/main" type="inkWord" rotatedBoundingBox="6728,7078 7887,6988 7968,8028 6809,8118"/>
              </emma:interpretation>
              <emma:one-of disjunction-type="recognition" id="oneOf56">
                <emma:interpretation id="interp280" emma:lang="ko-KR" emma:confidence="0">
                  <emma:literal>5</emma:literal>
                </emma:interpretation>
                <emma:interpretation id="interp281" emma:lang="ko-KR" emma:confidence="0">
                  <emma:literal>〇</emma:literal>
                </emma:interpretation>
                <emma:interpretation id="interp282" emma:lang="ko-KR" emma:confidence="0">
                  <emma:literal>÷</emma:literal>
                </emma:interpretation>
                <emma:interpretation id="interp283" emma:lang="ko-KR" emma:confidence="0">
                  <emma:literal>爪</emma:literal>
                </emma:interpretation>
                <emma:interpretation id="interp284" emma:lang="ko-KR" emma:confidence="0">
                  <emma:literal>瓜</emma:literal>
                </emma:interpretation>
              </emma:one-of>
            </emma:emma>
          </inkml:annotationXML>
          <inkml:trace contextRef="#ctx0" brushRef="#br1" timeOffset="99720.7037">5839 4368 6,'-48'4'94,"8"-2"-2,6-2-6,7 0-7,0 1-4,9 5-10,6-5-104,9 22-40,16 15-1,4-5-5,14 7-3,0-11-3</inkml:trace>
          <inkml:trace contextRef="#ctx0" brushRef="#br1" timeOffset="99521.6923">5754 5317 17,'0'0'65,"0"0"0,0 11-2,0-11-3,-5-5 3,5 5-48,0 0 2,0 0-2,0 0 2,-1-9-1,1 9 1,3-19 0,2 3-5,-1-8-4,2-5-3,0-9-2,1 0-1,0-7 0,-2 4-1,1-3 1,-2 7 3,-3 5 0,2 8-2,-2 6 0,1 10 0,-2 8 0,-4 10 1,-2 12-1,3 12-3,2 4 0,1 6 0,0-1 0,1 5 0,5-6 0,3-6 0,6-5 0,0-12 0,3-8 0,2-9 0,6-7 0,-1-13 0,0-8 0,5-10 0,-1-4 0,-2-1 0,0-4 0,0 3 0,-2 8 0,-2 4 0,1 10 0,-4 9 0,-2 7 0,-3 4 0,-4 12 0,-2 10 0,-2 9 0,0 4 0,-2 6 0,2-2 0,0 4 0,-2-7 0,1-2 0,2-9 0,-2-10 0,-6-15 0,15 0 0,-7-10 0,3-17 0,3-6 0,-1-9 0,4-3 0,0 3 0,3-1 0,-2 6 0,4 5 0,1 11 0,0 12 0,-2 7 0,1 6 0,1 10 0,-3 12 0,2 9 0,-3 5 0,1 5 0,2 0 0,-1 0 0,-2 0 0,2-8 0,-4-6 0,4-6 0,-2-11 0,-6-7 0,-1-7 0,-5-9 0,-2-8 0,37-3-65,-47-19-22,-9 0-1,-11-13-6,-6-2-5</inkml:trace>
        </inkml:traceGroup>
        <inkml:traceGroup>
          <inkml:annotationXML>
            <emma:emma xmlns:emma="http://www.w3.org/2003/04/emma" version="1.0">
              <emma:interpretation id="{1C5C9189-4792-4490-926B-354A4A565B1F}" emma:medium="tactile" emma:mode="ink">
                <msink:context xmlns:msink="http://schemas.microsoft.com/ink/2010/main" type="inkWord" rotatedBoundingBox="8752,6943 9422,6891 9519,8140 8850,8192"/>
              </emma:interpretation>
              <emma:one-of disjunction-type="recognition" id="oneOf57">
                <emma:interpretation id="interp285" emma:lang="ko-KR" emma:confidence="0">
                  <emma:literal>R</emma:literal>
                </emma:interpretation>
                <emma:interpretation id="interp286" emma:lang="ko-KR" emma:confidence="0">
                  <emma:literal>근</emma:literal>
                </emma:interpretation>
                <emma:interpretation id="interp287" emma:lang="ko-KR" emma:confidence="0">
                  <emma:literal>Q</emma:literal>
                </emma:interpretation>
                <emma:interpretation id="interp288" emma:lang="ko-KR" emma:confidence="0">
                  <emma:literal>〈</emma:literal>
                </emma:interpretation>
                <emma:interpretation id="interp28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100630.7558">7817 4446 58,'-10'-3'80,"1"6"-4,1 8-3,5 13-73,0 25 72,5 1 0,3 10-63,2 15-3,0 11 2,2 2 0,2 2 2,-2-7 1,2-9-2,-4-8-1,1-10-1,-1-14-3,1-7-4,-3-13 0,1-9 0,-6-13 0,0 11 0,0-11 0,-6-11 0,-3-4 0,-2-11 0,-2-9 0,-4-10 0,-3-9 0,0-10 0,0-1 0,-1-11 0,2-5 0,2-5 0,-1 2 0,7 0 0,7 6 0,4 3 0,12 3 0,6 12 0,9 8 0,6 13 0,6 12 0,4 7-4,2 11 0,3 10 2,-2 13 0,2 7 1,-6 11 1,-4 8 0,-5 10 0,-11 3 3,-8 4 0,-13-2 1,-6 1-1,-17-5-3,-8-5 0,-5-5 0,-8-11 0,1-2 0,-2-10 0,2-2 0,9-8 0,3-2 0,8 5 0,9 0 0,10 4 0,3 4 0,15 9 0,8 8 0,9 8 0,9 7 0,6 5 0,6-3 0,0 3 0,5-8 0,-7 0 0,-2-10 0,-4-7 0,-10-6 0,-7-9 0,-7-9 0,-5-4 0,6-5-57,-22-17-26,1-10-2,-6-10-6,-2-10-6,-5-14 2</inkml:trace>
        </inkml:traceGroup>
        <inkml:traceGroup>
          <inkml:annotationXML>
            <emma:emma xmlns:emma="http://www.w3.org/2003/04/emma" version="1.0">
              <emma:interpretation id="{FB0537F5-F528-4979-9F96-10A09DFE451A}" emma:medium="tactile" emma:mode="ink">
                <msink:context xmlns:msink="http://schemas.microsoft.com/ink/2010/main" type="inkWord" rotatedBoundingBox="9506,6716 9893,6686 9930,7163 9543,7193"/>
              </emma:interpretation>
              <emma:one-of disjunction-type="recognition" id="oneOf58">
                <emma:interpretation id="interp290" emma:lang="ko-KR" emma:confidence="0">
                  <emma:literal>2</emma:literal>
                </emma:interpretation>
                <emma:interpretation id="interp291" emma:lang="ko-KR" emma:confidence="0">
                  <emma:literal>`</emma:literal>
                </emma:interpretation>
                <emma:interpretation id="interp292" emma:lang="ko-KR" emma:confidence="0">
                  <emma:literal>'</emma:literal>
                </emma:interpretation>
                <emma:interpretation id="interp293" emma:lang="ko-KR" emma:confidence="0">
                  <emma:literal>오</emma:literal>
                </emma:interpretation>
                <emma:interpretation id="interp29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101134.7846">8419 4194 3,'-1'-12'71,"1"-5"3,0 1-2,0-2-4,0 1-3,0-2-44,8 2-9,1 1-8,3 2-2,3 1 0,0 0-2,3 4 1,-3 3 0,1 6 1,1 3 1,-7 13 2,2 8 0,-11 9 1,-1 5 1,-1 6 0,-4 3 1,-2 2 0,-5-1 0,8-7 0,0-4 3,4-5 1,9-5 0,9-12 1,9-4-13,7-11 0,3 0 0,7 0 0,-5-9 0,4 2-51,-12 7-33,-17-5 0,-14 5-7,-15 2-4,-17 8-5</inkml:trace>
        </inkml:traceGroup>
      </inkml:traceGroup>
    </inkml:traceGroup>
    <inkml:traceGroup>
      <inkml:annotationXML>
        <emma:emma xmlns:emma="http://www.w3.org/2003/04/emma" version="1.0">
          <emma:interpretation id="{D2A937B8-765B-448D-9DE2-FAE7715B005A}" emma:medium="tactile" emma:mode="ink">
            <msink:context xmlns:msink="http://schemas.microsoft.com/ink/2010/main" type="paragraph" rotatedBoundingBox="2954,10126 11566,9406 11699,10996 3086,117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3C3510-A60C-46AD-AD88-D9D62DF790DE}" emma:medium="tactile" emma:mode="ink">
              <msink:context xmlns:msink="http://schemas.microsoft.com/ink/2010/main" type="inkBullet" rotatedBoundingBox="2967,10291 3913,10212 3999,11243 3054,11322"/>
            </emma:interpretation>
            <emma:one-of disjunction-type="recognition" id="oneOf59">
              <emma:interpretation id="interp295" emma:lang="ko-KR" emma:confidence="0">
                <emma:literal>@</emma:literal>
              </emma:interpretation>
              <emma:interpretation id="interp296" emma:lang="ko-KR" emma:confidence="0">
                <emma:literal>ㆍ</emma:literal>
              </emma:interpretation>
              <emma:interpretation id="interp297" emma:lang="ko-KR" emma:confidence="0">
                <emma:literal>〇</emma:literal>
              </emma:interpretation>
              <emma:interpretation id="interp298" emma:lang="ko-KR" emma:confidence="0">
                <emma:literal>d</emma:literal>
              </emma:interpretation>
              <emma:interpretation id="interp299" emma:lang="ko-KR" emma:confidence="0">
                <emma:literal>』</emma:literal>
              </emma:interpretation>
            </emma:one-of>
          </emma:emma>
        </inkml:annotationXML>
        <inkml:trace contextRef="#ctx0" brushRef="#br1" timeOffset="105057.0089">2527 7737 25,'4'-27'65,"2"0"1,-6-1-3,0 3-2,0 1-34,-6 5-5,-1 4-9,-7 3-8,-2 1-2,-6 6 1,-2 5 0,-7 1 1,-3 10 3,-8 10 0,-4 11 3,-3 11 2,2 13 2,-7 11 0,1 10 0,6 12-2,6 3-1,9 6-2,7-5-1,15-3-4,7-10-3,15-12 0,17-12 1,8-15 0,13-11 1,7-19-4,12-9 0,6-11 0,6-13 0,0-9 0,0-8 0,-4-9 0,-2-6 0,-12-2 0,-8-6 0,-15 0 0,-11-5 0,-19 2 0,-10-2 0,-10-2 0,-18 2 0,-5 5 0,-11 5 0,-6 7 0,2 7 0,-2 15 0,2 9-23,5 13-58,10 9-1,4 5-4,11 9-6,0-5-3</inkml:trace>
        <inkml:trace contextRef="#ctx0" brushRef="#br1" timeOffset="104537.9793">2563 7665 44,'0'0'65,"0"0"-3,-9-8-1,9 8-5,-2-12-36,2 12-5,0 0-10,0 0-3,0 0 1,0 0 4,0 0 3,-6-9 3,6 9 0,0 0-2,0 0-1,0 0-2,0 0 1,-9 18-2,5 5-2,-2 12 1,-1 9 1,-4 16 2,0 8 1,-4 10 1,3 3-1,0 4-2,1-7-2,2-7-3,2-10-1,1-14 2,4-13 0,-1-10 1,2-11-5,1-13 0,0 0 0,-2-9 0,1-6-10,1-5-24,0 28-35,-1-31-13,1-5-2,-3-5-6,3 4-1</inkml:trace>
        <inkml:trace contextRef="#ctx0" brushRef="#br1" timeOffset="104013.9491">2471 7873 20,'-3'23'67,"3"1"0,0-5-1,0 3-2,0-8-3,3 6-46,0 5-14,4-3 3,1 4-1,0-4 0,-1-1-2,1-7-3,-3 2-3,-5-16-13,14 7-17,-14-7-27,15-16-3,-13-4-4,6-2-3</inkml:trace>
      </inkml:traceGroup>
      <inkml:traceGroup>
        <inkml:annotationXML>
          <emma:emma xmlns:emma="http://www.w3.org/2003/04/emma" version="1.0">
            <emma:interpretation id="{897A7478-BDF3-4F93-B412-0C74C27A0A4F}" emma:medium="tactile" emma:mode="ink">
              <msink:context xmlns:msink="http://schemas.microsoft.com/ink/2010/main" type="line" rotatedBoundingBox="5024,9953 11566,9406 11699,10996 5157,11543"/>
            </emma:interpretation>
          </emma:emma>
        </inkml:annotationXML>
        <inkml:traceGroup>
          <inkml:annotationXML>
            <emma:emma xmlns:emma="http://www.w3.org/2003/04/emma" version="1.0">
              <emma:interpretation id="{EDB262A6-125F-4191-B784-03A7D39A9D5F}" emma:medium="tactile" emma:mode="ink">
                <msink:context xmlns:msink="http://schemas.microsoft.com/ink/2010/main" type="inkWord" rotatedBoundingBox="5060,10384 6062,10300 6117,10964 5116,11048"/>
              </emma:interpretation>
              <emma:one-of disjunction-type="recognition" id="oneOf60">
                <emma:interpretation id="interp300" emma:lang="ko-KR" emma:confidence="0">
                  <emma:literal>a</emma:literal>
                </emma:interpretation>
                <emma:interpretation id="interp301" emma:lang="ko-KR" emma:confidence="0">
                  <emma:literal>아</emma:literal>
                </emma:interpretation>
                <emma:interpretation id="interp302" emma:lang="ko-KR" emma:confidence="0">
                  <emma:literal>요</emma:literal>
                </emma:interpretation>
                <emma:interpretation id="interp303" emma:lang="ko-KR" emma:confidence="0">
                  <emma:literal>나</emma:literal>
                </emma:interpretation>
                <emma:interpretation id="interp304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106708.1034">4277 7915 67,'13'-1'74,"-13"1"-3,12-15-2,-10 0-7,7-7-28,-4 8-28,4 1-10,-3-2-3,-1-2 0,-3-2 3,-2-3 1,-2 1 2,-6 1 4,-3 1 2,-5 0 3,-2 3-1,-3 9-1,-1 7-2,-5 10 0,0 12 0,-3 11 1,-1 11 0,-1 12 2,7 6 0,2 7 1,4 3 0,6-1-3,7-3 0,5-10-2,2-8 0,12-14 1,0-11 1,6-17 0,4-10 0,4-20-2,3-11-2,2-7-1,-5-12-3,5-5-3,-9-4 0,4 5-1,-10 4 1,1 4 3,-7 11 1,-3 8 0,0 10 2,-8 19 2,13-7 1,-6 17 0,-1 7 1,3 13-1,7 2 0,2 7 2,6 4 0,3-3-1,7 1 0,-1-9-2,10-4-1,-1-9 0,3-6-2,-1-13-5,-1-5-10,5-13-23,15-3-35,-22-10-2,0-2-5,-10-9-2,-3 0-1</inkml:trace>
        </inkml:traceGroup>
        <inkml:traceGroup>
          <inkml:annotationXML>
            <emma:emma xmlns:emma="http://www.w3.org/2003/04/emma" version="1.0">
              <emma:interpretation id="{5C336CE9-DBC8-42BC-8870-66F3291CD4D7}" emma:medium="tactile" emma:mode="ink">
                <msink:context xmlns:msink="http://schemas.microsoft.com/ink/2010/main" type="inkWord" rotatedBoundingBox="5983,10133 6121,10122 6191,10958 6053,10970"/>
              </emma:interpretation>
              <emma:one-of disjunction-type="recognition" id="oneOf61">
                <emma:interpretation id="interp305" emma:lang="ko-KR" emma:confidence="0">
                  <emma:literal>l</emma:literal>
                </emma:interpretation>
                <emma:interpretation id="interp306" emma:lang="ko-KR" emma:confidence="0">
                  <emma:literal>1</emma:literal>
                </emma:interpretation>
                <emma:interpretation id="interp307" emma:lang="ko-KR" emma:confidence="0">
                  <emma:literal>I</emma:literal>
                </emma:interpretation>
                <emma:interpretation id="interp308" emma:lang="ko-KR" emma:confidence="0">
                  <emma:literal>‘</emma:literal>
                </emma:interpretation>
                <emma:interpretation id="interp30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07031.1219">4963 7426 29,'-9'10'79,"6"16"-79,-4 11 80,5 7-1,0 19-3,0 16-2,2 10-46,0 3-19,0-1-1,0-9-2,2-12-4,2-12-1,2-12 1,-3-16 2,2-10 3,-5-20-1,12 5-3,-2-13-7,2-12-17,-3-12-49,7-6-4,-1-12-7,3-10-6,0-13-5</inkml:trace>
        </inkml:traceGroup>
        <inkml:traceGroup>
          <inkml:annotationXML>
            <emma:emma xmlns:emma="http://www.w3.org/2003/04/emma" version="1.0">
              <emma:interpretation id="{9E7BD3B4-2187-4086-B879-4FCC3D349DF4}" emma:medium="tactile" emma:mode="ink">
                <msink:context xmlns:msink="http://schemas.microsoft.com/ink/2010/main" type="inkWord" rotatedBoundingBox="6358,10027 6481,10017 6555,10900 6432,10910"/>
              </emma:interpretation>
              <emma:one-of disjunction-type="recognition" id="oneOf62">
                <emma:interpretation id="interp310" emma:lang="ko-KR" emma:confidence="0">
                  <emma:literal>'</emma:literal>
                </emma:interpretation>
                <emma:interpretation id="interp311" emma:lang="ko-KR" emma:confidence="0">
                  <emma:literal>1</emma:literal>
                </emma:interpretation>
                <emma:interpretation id="interp312" emma:lang="ko-KR" emma:confidence="0">
                  <emma:literal>l</emma:literal>
                </emma:interpretation>
                <emma:interpretation id="interp313" emma:lang="ko-KR" emma:confidence="0">
                  <emma:literal>I</emma:literal>
                </emma:interpretation>
                <emma:interpretation id="interp31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07266.1353">5262 7377 38,'22'-28'78,"-10"8"-4,3 13 0,-5 7-2,-4 12 2,-2 19-53,2 22-21,-4 13 19,5 15-5,-1 11 0,0 7-1,-3-4-1,3-2-4,-4-16-8,4-14 0,-1-13 0,-4-15 0,2-12 0,0-10-4,-3-13-34,0 0-39,16-6-4,-6-16-1,7 0-6,1-11-3</inkml:trace>
        </inkml:traceGroup>
        <inkml:traceGroup>
          <inkml:annotationXML>
            <emma:emma xmlns:emma="http://www.w3.org/2003/04/emma" version="1.0">
              <emma:interpretation id="{60A8C339-DFCE-497B-9E2E-64775299BF3C}" emma:medium="tactile" emma:mode="ink">
                <msink:context xmlns:msink="http://schemas.microsoft.com/ink/2010/main" type="inkWord" rotatedBoundingBox="7720,9923 9065,9811 9182,11206 7837,11319"/>
              </emma:interpretation>
              <emma:one-of disjunction-type="recognition" id="oneOf63">
                <emma:interpretation id="interp315" emma:lang="ko-KR" emma:confidence="0">
                  <emma:literal>아</emma:literal>
                </emma:interpretation>
                <emma:interpretation id="interp316" emma:lang="ko-KR" emma:confidence="0">
                  <emma:literal>악</emma:literal>
                </emma:interpretation>
                <emma:interpretation id="interp317" emma:lang="ko-KR" emma:confidence="0">
                  <emma:literal>임</emma:literal>
                </emma:interpretation>
                <emma:interpretation id="interp318" emma:lang="ko-KR" emma:confidence="0">
                  <emma:literal>야</emma:literal>
                </emma:interpretation>
                <emma:interpretation id="interp319" emma:lang="ko-KR" emma:confidence="0">
                  <emma:literal>엊</emma:literal>
                </emma:interpretation>
              </emma:one-of>
            </emma:emma>
          </inkml:annotationXML>
          <inkml:trace contextRef="#ctx0" brushRef="#br1" timeOffset="107707.1605">6887 7766 29,'30'-5'58,"-7"0"6,-8-2-1,-6 2-3,-9 5-33,-5 5 2,-13 10-1,-6 4 2,-11 5-3,1 8-4,-6 6 1,2 6-2,2-2-4,11 2-9,9-7-9,14-4 0,10-8 0,19-12 0,14-13 0,10-18 0,5-11 0,3-10 0,-2-5 0,-11-6 0,-9-1 0,-17 5 0,-16 5 0,-11 10 0,-16 9 0,-11 8 0,-10 8 0,-2 6 0,-6 6-12,6 4-20,4 6-21,7-3-28,16-1 0,7-10-5,12-2-2,14-2 10</inkml:trace>
          <inkml:trace contextRef="#ctx0" brushRef="#br1" timeOffset="108052.1803">7717 7210 67,'38'-28'88,"-14"5"-4,-6 6-8,-13 6-2,-5 11-4,-14-6-63,-3 12-4,-6 10-7,-6 6-1,1 6 1,-6 2 5,4 8 2,2 10 3,5 6-6,7 16 9,2 6 3,8 14 0,4 8 0,4 11-12,7 4 0,3-2 0,0-6 0,2-9 0,1-9 0,-4-16 0,-2-14 0,-4-16 0,-5-13 0,-2-9 0,-10-12-9,-7-7-72,-2-14-3,-7-11-2,-3-5-7,-4-12-4</inkml:trace>
          <inkml:trace contextRef="#ctx0" brushRef="#br1" timeOffset="108261.1922">7289 7931 23,'-1'-13'95,"6"-2"-1,7 3-4,14 1-5,7-1-2,14 0-42,6-3-41,16 13 0,2 2 0,9 6-8,14 1-74,-20 0-3,-5 0-2,-13-7-6,-5-1-5</inkml:trace>
        </inkml:traceGroup>
        <inkml:traceGroup>
          <inkml:annotationXML>
            <emma:emma xmlns:emma="http://www.w3.org/2003/04/emma" version="1.0">
              <emma:interpretation id="{10FBBEE2-5179-4948-A00C-701A96E1D2B4}" emma:medium="tactile" emma:mode="ink">
                <msink:context xmlns:msink="http://schemas.microsoft.com/ink/2010/main" type="inkWord" rotatedBoundingBox="10267,9754 10988,9694 11096,10975 10374,11035"/>
              </emma:interpretation>
              <emma:one-of disjunction-type="recognition" id="oneOf64">
                <emma:interpretation id="interp320" emma:lang="ko-KR" emma:confidence="0">
                  <emma:literal>R</emma:literal>
                </emma:interpretation>
                <emma:interpretation id="interp321" emma:lang="ko-KR" emma:confidence="0">
                  <emma:literal>곳</emma:literal>
                </emma:interpretation>
                <emma:interpretation id="interp322" emma:lang="ko-KR" emma:confidence="0">
                  <emma:literal>모</emma:literal>
                </emma:interpretation>
                <emma:interpretation id="interp323" emma:lang="ko-KR" emma:confidence="0">
                  <emma:literal>又</emma:literal>
                </emma:interpretation>
                <emma:interpretation id="interp324" emma:lang="ko-KR" emma:confidence="0">
                  <emma:literal>父</emma:literal>
                </emma:interpretation>
              </emma:one-of>
            </emma:emma>
          </inkml:annotationXML>
          <inkml:trace contextRef="#ctx0" brushRef="#br1" timeOffset="109247.2486">9311 7171 78,'2'-13'83,"1"3"-6,-3 10-6,0 0-2,0 15-22,0 8-34,0 14-5,0 17-1,0 16-7,0 15 13,-3 6 1,3 7 1,-2-2 1,2-3-16,-2-6 0,2-12 0,0-17 0,0-14 0,2-9 0,-1-13 0,-1-10 0,0-12 0,-4-6 0,0-14 0,-4-9 0,0-7 0,-3-9 0,-1-9 0,1-8 0,0-4 0,-1-6 0,1-4 0,3-1 0,4 1 0,4 2 0,1 1 0,11 3 0,7 4-6,10 11 1,3 4 0,7 9 2,9 9 1,0 11 1,4 11 0,-3 11 1,1 8 0,-6 15 1,-4 8 0,-11 10 0,-12 5 0,-13 5 2,-8 6-2,-15-1-1,-18 0 3,-6-4 1,-9-3 0,0-9 0,-1-2-4,3-7 0,2-5 0,12-4 0,13-1 0,9 3 0,13 2 0,8 5 0,18 0 0,15 8 0,8 10 0,7 5 0,8 0 0,1 2 0,5-3 0,-4-4 0,-10-4 0,-5-6 0,-7-13 0,-6-9 0,-11-8 0,-11-8 0,-7-2 0,27-14-71,-43-8-14,0-12 0,-14-12-6,2-5-6</inkml:trace>
        </inkml:traceGroup>
        <inkml:traceGroup>
          <inkml:annotationXML>
            <emma:emma xmlns:emma="http://www.w3.org/2003/04/emma" version="1.0">
              <emma:interpretation id="{8F953EF5-1831-4E10-9E35-DE80953D10CF}" emma:medium="tactile" emma:mode="ink">
                <msink:context xmlns:msink="http://schemas.microsoft.com/ink/2010/main" type="inkWord" rotatedBoundingBox="11005,9453 11566,9406 11609,9919 11048,9966"/>
              </emma:interpretation>
              <emma:one-of disjunction-type="recognition" id="oneOf65">
                <emma:interpretation id="interp325" emma:lang="ko-KR" emma:confidence="0">
                  <emma:literal>2</emma:literal>
                </emma:interpretation>
                <emma:interpretation id="interp326" emma:lang="ko-KR" emma:confidence="0">
                  <emma:literal>그</emma:literal>
                </emma:interpretation>
                <emma:interpretation id="interp327" emma:lang="ko-KR" emma:confidence="0">
                  <emma:literal>고</emma:literal>
                </emma:interpretation>
                <emma:interpretation id="interp328" emma:lang="ko-KR" emma:confidence="0">
                  <emma:literal>z</emma:literal>
                </emma:interpretation>
                <emma:interpretation id="interp32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109809.2808">9928 6921 43,'-4'-19'50,"-2"10"0,3-10-3,1 2-33,2 0-3,0 6 1,1-5 1,7 6 4,4 1 5,2-4 0,2 3 1,3-2 0,4 4-1,1 0-5,2 5-7,0 3-5,-2 3-3,1 10-1,-11 8-1,-1 6 1,-7 11 0,-6 2 2,-5 6 2,-10 3 2,-4 4 1,-3-3 1,2-3 1,0-11-1,4-4 1,3-6 1,8-6-1,5-8-1,12-9-1,10-3-2,9-7-6,11 1 0,5-4 0,7-3 0,3 0 0,1 4 0,-7 18-50,-8-9-30,-7 0-1,-18 0-5,-10 3-6,-19 1-1</inkml:trace>
        </inkml:traceGroup>
      </inkml:traceGroup>
    </inkml:traceGroup>
    <inkml:traceGroup>
      <inkml:annotationXML>
        <emma:emma xmlns:emma="http://www.w3.org/2003/04/emma" version="1.0">
          <emma:interpretation id="{F3940E14-DC86-4F70-88CF-C16DE28D9767}" emma:medium="tactile" emma:mode="ink">
            <msink:context xmlns:msink="http://schemas.microsoft.com/ink/2010/main" type="paragraph" rotatedBoundingBox="2723,11876 16609,11848 16614,14147 2727,141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BF0C0F3-51D2-4021-B6DA-2BA37DA78339}" emma:medium="tactile" emma:mode="ink">
              <msink:context xmlns:msink="http://schemas.microsoft.com/ink/2010/main" type="inkBullet" rotatedBoundingBox="2724,12313 3976,12310 3979,13633 2726,13635"/>
            </emma:interpretation>
            <emma:one-of disjunction-type="recognition" id="oneOf66">
              <emma:interpretation id="interp330" emma:lang="ko-KR" emma:confidence="0">
                <emma:literal>8</emma:literal>
              </emma:interpretation>
              <emma:interpretation id="interp331" emma:lang="ko-KR" emma:confidence="0">
                <emma:literal>㉡</emma:literal>
              </emma:interpretation>
              <emma:interpretation id="interp332" emma:lang="ko-KR" emma:confidence="0">
                <emma:literal>㉢</emma:literal>
              </emma:interpretation>
              <emma:interpretation id="interp333" emma:lang="ko-KR" emma:confidence="0">
                <emma:literal>〇</emma:literal>
              </emma:interpretation>
              <emma:interpretation id="interp334" emma:lang="ko-KR" emma:confidence="0">
                <emma:literal>『</emma:literal>
              </emma:interpretation>
            </emma:one-of>
          </emma:emma>
        </inkml:annotationXML>
        <inkml:trace contextRef="#ctx0" brushRef="#br1" timeOffset="111369.37">2275 9650 39,'-16'-10'57,"-3"-1"1,-3 1-2,-1 2-3,-4 8-47,-8 8-1,1 7-4,-5 2 1,-2 9 3,-1 3 5,-6 10 4,-1 13-14,-5 10 24,9 19 0,-6 2 2,15 16-1,1 0 0,14 11-2,8-7-4,13 1-3,17-19-8,17-9-2,12-6 1,13-12-5,11-13-2,10-11 0,12-12 0,6-16 0,-1-7 0,2-16 0,-3-12 0,-8-16 0,-7-2 0,-7-11 0,-9-5 0,-12-7 0,-10-7 0,-10-6 0,-13-4 0,-13-3 0,-7-3 0,-8-2 0,-14 2 0,-8 6 0,-9 8 0,-7 12 0,-2 13 0,-4 13 0,-7 15 0,2 13 0,-3 10-20,-29 15-63,39 10-2,-2-3-5,10 8-2,2-9-1</inkml:trace>
        <inkml:trace contextRef="#ctx0" brushRef="#br1" timeOffset="110804.3377">2156 10027 59,'-14'-1'68,"2"-2"-1,-1-6-2,0 0 1,8 0-43,-7 2 4,2 2-8,10 5-5,-8-14-3,8 14 0,0-15-2,6 4-4,6-1-4,7 2-1,2 3-2,2 1 0,4 2-1,-1 4 1,-1 4 0,-2 9 1,-6 7 0,-5 14 1,-6-2 2,-6 8 2,-2 4 0,-6 0 0,-4 0 1,1-5-1,0 0 1,2-12-1,4-2 2,3-4 1,4-10 0,11-4 0,7-5 0,7-2 0,10-12-1,2 0-6,6-7 0,-1-3 0,1 3-8,-4-1-13,-7-17-54,-3 20-4,-16-6-3,-3 2-2,-12 0-4</inkml:trace>
      </inkml:traceGroup>
      <inkml:traceGroup>
        <inkml:annotationXML>
          <emma:emma xmlns:emma="http://www.w3.org/2003/04/emma" version="1.0">
            <emma:interpretation id="{854FA7A7-2E62-4221-BC31-0EF08EA5303D}" emma:medium="tactile" emma:mode="ink">
              <msink:context xmlns:msink="http://schemas.microsoft.com/ink/2010/main" type="line" rotatedBoundingBox="5125,11872 16609,11848 16614,14147 5129,14170"/>
            </emma:interpretation>
          </emma:emma>
        </inkml:annotationXML>
        <inkml:traceGroup>
          <inkml:annotationXML>
            <emma:emma xmlns:emma="http://www.w3.org/2003/04/emma" version="1.0">
              <emma:interpretation id="{C3617178-AD43-4016-ABC3-26AE73179881}" emma:medium="tactile" emma:mode="ink">
                <msink:context xmlns:msink="http://schemas.microsoft.com/ink/2010/main" type="inkWord" rotatedBoundingBox="5693,12138 5875,13109 5130,13249 4948,12277"/>
              </emma:interpretation>
              <emma:one-of disjunction-type="recognition" id="oneOf67">
                <emma:interpretation id="interp335" emma:lang="ko-KR" emma:confidence="0">
                  <emma:literal>A</emma:literal>
                </emma:interpretation>
                <emma:interpretation id="interp336" emma:lang="ko-KR" emma:confidence="0">
                  <emma:literal>아</emma:literal>
                </emma:interpretation>
                <emma:interpretation id="interp337" emma:lang="ko-KR" emma:confidence="0">
                  <emma:literal>마</emma:literal>
                </emma:interpretation>
                <emma:interpretation id="interp338" emma:lang="ko-KR" emma:confidence="0">
                  <emma:literal>`</emma:literal>
                </emma:interpretation>
                <emma:interpretation id="interp339" emma:lang="ko-KR" emma:confidence="0">
                  <emma:literal>모</emma:literal>
                </emma:interpretation>
              </emma:one-of>
            </emma:emma>
          </inkml:annotationXML>
          <inkml:trace contextRef="#ctx0" brushRef="#br1" timeOffset="113051.4661">4130 9730 57,'-6'-18'70,"1"-1"-1,-2-1-3,7 20-6,-9-6-45,9 6-5,0 0-9,0 0-1,-8 15 3,8 13 4,0 12-7,-2 17 15,1 12 3,-6 10 1,3 11 3,-5 1 0,3 2-5,-7-8-3,6-12-4,0-17-5,-1-13 2,8-11-3,-4-15-4,4-17 0,0 0 0,0-17 0,0-14 0,4-7 0,0-8 0,-1-13 0,1-11 0,1-4 0,-1-7 0,0-2 0,1 0 0,3 0 0,2 4 0,5 7 0,0 8-5,6 10-3,0 12 1,1 13 1,-1 11 1,1 14 2,0 8 0,-2 19 4,0 14 1,6 20 3,-2 13-5,2 13 7,-2 10 2,2 3 1,1 2-7,-4-6-3,0-8 0,-2-15 0,-5-18 0,-3-10 0,0-14 0,-4-9 0,-9-18 0,0 0 0,0 0 0,4-16 0,-5-3-53,-6 3-29,-5-10-2,-2 1-5,-2-1-7,0 4-1</inkml:trace>
          <inkml:trace contextRef="#ctx0" brushRef="#br1" timeOffset="113264.4784">4175 10249 83,'-34'3'93,"5"-2"-6,8-1-7,10-2-1,7-11-1,8 0-67,12 1-11,15-1 0,4-4 0,10-2 0,6-2 0,4 2 0,0 0-9,3 6-18,-1 34-27,-10-30-25,2 8 79,-10-5 0,-3 4-82,-13-2-2,0 1-7,-10-5 9</inkml:trace>
        </inkml:traceGroup>
        <inkml:traceGroup>
          <inkml:annotationXML>
            <emma:emma xmlns:emma="http://www.w3.org/2003/04/emma" version="1.0">
              <emma:interpretation id="{B288F84B-8C83-4C71-B175-8298308FAF48}" emma:medium="tactile" emma:mode="ink">
                <msink:context xmlns:msink="http://schemas.microsoft.com/ink/2010/main" type="inkWord" rotatedBoundingBox="5835,12550 6503,12666 6429,13089 5761,12973"/>
              </emma:interpretation>
              <emma:one-of disjunction-type="recognition" id="oneOf68">
                <emma:interpretation id="interp340" emma:lang="ko-KR" emma:confidence="0">
                  <emma:literal>n</emma:literal>
                </emma:interpretation>
                <emma:interpretation id="interp341" emma:lang="ko-KR" emma:confidence="0">
                  <emma:literal>^</emma:literal>
                </emma:interpretation>
                <emma:interpretation id="interp342" emma:lang="ko-KR" emma:confidence="0">
                  <emma:literal>너</emma:literal>
                </emma:interpretation>
                <emma:interpretation id="interp343" emma:lang="ko-KR" emma:confidence="0">
                  <emma:literal>ⅵ</emma:literal>
                </emma:interpretation>
                <emma:interpretation id="interp344" emma:lang="ko-KR" emma:confidence="0">
                  <emma:literal>거</emma:literal>
                </emma:interpretation>
              </emma:one-of>
            </emma:emma>
          </inkml:annotationXML>
          <inkml:trace contextRef="#ctx0" brushRef="#br1" timeOffset="113706.5037">4702 10035 63,'0'0'75,"0"0"-2,0 0-4,6 9-4,3-4-1,1-5-62,4 14 0,1 7 0,0 2 4,-1 5 1,1 1 3,-5 3 1,0-7 1,-2-1-1,-3-3 0,1-5-1,-5-3 1,1-4-4,-2-9-7,0 0 0,0 0 0,0-16 0,0-5 0,4-8 0,6-9 0,4-4 0,6-2 0,5-1 0,10 2 0,1 3 0,6 8-4,0 9 3,0 14 2,-1 9 3,-6 13-4,-1 11 0,-10 9 0,-4 12 0,-5 6 0,-3 1 0,-6-2 0,-1-1 0,-3-13 0,-2-3 0,0-6 0,0-11 0,0-6 0,0-10 0,0 0 0,2-15-8,2-1-74,7-8-3,-3-3-4,7 1-4,-3-6-4</inkml:trace>
        </inkml:traceGroup>
        <inkml:traceGroup>
          <inkml:annotationXML>
            <emma:emma xmlns:emma="http://www.w3.org/2003/04/emma" version="1.0">
              <emma:interpretation id="{D4DF036D-9A98-4682-9C8C-014F99DEA5F6}" emma:medium="tactile" emma:mode="ink">
                <msink:context xmlns:msink="http://schemas.microsoft.com/ink/2010/main" type="inkWord" rotatedBoundingBox="6487,13794 6499,12697 7111,12704 7100,13801"/>
              </emma:interpretation>
              <emma:one-of disjunction-type="recognition" id="oneOf69">
                <emma:interpretation id="interp345" emma:lang="ko-KR" emma:confidence="0">
                  <emma:literal>,</emma:literal>
                </emma:interpretation>
                <emma:interpretation id="interp346" emma:lang="ko-KR" emma:confidence="0">
                  <emma:literal>3</emma:literal>
                </emma:interpretation>
                <emma:interpretation id="interp347" emma:lang="ko-KR" emma:confidence="0">
                  <emma:literal>J</emma:literal>
                </emma:interpretation>
                <emma:interpretation id="interp348" emma:lang="ko-KR" emma:confidence="0">
                  <emma:literal>y</emma:literal>
                </emma:interpretation>
                <emma:interpretation id="interp349" emma:lang="ko-KR" emma:confidence="0">
                  <emma:literal>&gt;</emma:literal>
                </emma:interpretation>
              </emma:one-of>
            </emma:emma>
          </inkml:annotationXML>
          <inkml:trace contextRef="#ctx0" brushRef="#br1" timeOffset="114127.5277">5490 10091 63,'9'-16'87,"5"7"-5,-14 9-4,11-1 0,-11 7-2,-14 11-53,14 2-10,3 9-8,1-1 1,3-1-6,2-1 0,3-7 0,4-6 0,5-12 0,3-3 0,4-11 0,1-10 0,-1-4 0,-1-4 0,-5-2 0,-2 2 0,-2 4 0,-6 3 0,-4 7 0,-8 18 0,15-4 0,-8 14 0,5 15 0,2 11 0,-1 11 0,6 14 0,3 10 0,-2 9 0,3 6 0,-3 2 0,-1-3 0,-5-5 0,-8-7 0,-6-8 0,-10-9 0,-12-13 0,-12-9 0,-8-8 0,-9-3 0,-7-2 0,-7-4 0,-3-4 0,6 4 0,4-5 0,8-1-7,9 0-79,10-9-2,15-4-2,9-18-7,15-3-1</inkml:trace>
        </inkml:traceGroup>
        <inkml:traceGroup>
          <inkml:annotationXML>
            <emma:emma xmlns:emma="http://www.w3.org/2003/04/emma" version="1.0">
              <emma:interpretation id="{4D25DA5F-6C21-4947-B024-99015442921B}" emma:medium="tactile" emma:mode="ink">
                <msink:context xmlns:msink="http://schemas.microsoft.com/ink/2010/main" type="inkWord" rotatedBoundingBox="8012,12178 10580,12172 10582,13196 8014,13202"/>
              </emma:interpretation>
              <emma:one-of disjunction-type="recognition" id="oneOf70">
                <emma:interpretation id="interp350" emma:lang="ko-KR" emma:confidence="0">
                  <emma:literal>와</emma:literal>
                </emma:interpretation>
                <emma:interpretation id="interp351" emma:lang="ko-KR" emma:confidence="0">
                  <emma:literal>화</emma:literal>
                </emma:interpretation>
                <emma:interpretation id="interp352" emma:lang="ko-KR" emma:confidence="0">
                  <emma:literal>롸</emma:literal>
                </emma:interpretation>
                <emma:interpretation id="interp353" emma:lang="ko-KR" emma:confidence="0">
                  <emma:literal>라</emma:literal>
                </emma:interpretation>
                <emma:interpretation id="interp354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114914.5728">6940 9680 19,'-3'-35'56,"1"-2"3,2 2-1,0 5-25,1 2 2,0 6-7,2 6-8,-3 16-3,0 0-3,3 9 5,-3 25 3,-3 14-2,0 20-4,-3 36 7,3 11 0,-5 2 1,6-1-5,-3-6-13,5-10-6,1-12 0,8-18 0,5-44 0,7-10 0,6-13 0,8-6 0,10-16 0,5 0 0,0-8 0,1-1 0,1-3 0,-6 7 0,-4-1 0,-7 3 0,-8 6-67,-14-5-19,2-1-2,-9-4-3,-1 1-5</inkml:trace>
          <inkml:trace contextRef="#ctx0" brushRef="#br1" timeOffset="115305.5951">7475 9820 88,'-14'-28'90,"3"8"-5,0-2-7,6 5-1,-2 3-5,7 14-66,0 0-20,10 2-24,5 15-41,-3 2 0,11 12 79,7 5-82,3 7-4,-3 1 1</inkml:trace>
          <inkml:trace contextRef="#ctx0" brushRef="#br1" timeOffset="115129.5851">7494 9996 54,'9'4'81,"2"13"0,-4 3-1,3 12-4,-4 2 1,-1 8-57,1 6-4,0 9-3,0-7-5,1-1-3,-3-6-5,0-10 0,-2-8 0,0-9 0,-2-16 0,0 0 0,8-21-34,-8-8-42,3-9-3,-5-15-5,-2-5-7,-5-12-5</inkml:trace>
        </inkml:traceGroup>
        <inkml:traceGroup>
          <inkml:annotationXML>
            <emma:emma xmlns:emma="http://www.w3.org/2003/04/emma" version="1.0">
              <emma:interpretation id="{145B6762-86F9-485A-8CA6-CDF42425A830}" emma:medium="tactile" emma:mode="ink">
                <msink:context xmlns:msink="http://schemas.microsoft.com/ink/2010/main" type="inkWord" rotatedBoundingBox="8690,13066 9221,12317 9675,12639 9143,13388"/>
              </emma:interpretation>
              <emma:one-of disjunction-type="recognition" id="oneOf71">
                <emma:interpretation id="interp355" emma:lang="ko-KR" emma:confidence="0">
                  <emma:literal>N</emma:literal>
                </emma:interpretation>
                <emma:interpretation id="interp356" emma:lang="ko-KR" emma:confidence="0">
                  <emma:literal>~</emma:literal>
                </emma:interpretation>
                <emma:interpretation id="interp357" emma:lang="ko-KR" emma:confidence="0">
                  <emma:literal>8</emma:literal>
                </emma:interpretation>
                <emma:interpretation id="interp358" emma:lang="ko-KR" emma:confidence="0">
                  <emma:literal>0</emma:literal>
                </emma:interpretation>
                <emma:interpretation id="interp35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115795.6232">7791 10469 65,'-8'10'82,"4"-1"-2,4-9-4,-9 6-1,9-6 0,-7-7-60,7-5-2,0-7-1,0-6-2,2-3-2,3-13-8,1-4 0,1-6 0,3-2 0,0 0 0,4 3 0,-1 5 0,0 7 0,-3 5 0,5 18 0,2 9 0,0 9 0,2 19 0,3 13 0,1 10 0,2 8 0,5 3 0,0 6 0,1-10 0,-3-1 0,1-11 0,-5-12 0,-2-12 0,-3-13 0,-2-6 0,-4-21 0,-3-4 0,-3-14 0,1-8 0,-2-7 0,-4-4 0,-2-3 0,0-6 0,-1 9 0,0 1 0,-1 7 0,1 9 0,1 7 0,0 8 0,4 9-38,6 17-49,-10 3-3,13 3-3,-9 7-2,7 11 0</inkml:trace>
        </inkml:traceGroup>
        <inkml:traceGroup>
          <inkml:annotationXML>
            <emma:emma xmlns:emma="http://www.w3.org/2003/04/emma" version="1.0">
              <emma:interpretation id="{15E226A4-2724-468E-BE4A-012A1203F502}" emma:medium="tactile" emma:mode="ink">
                <msink:context xmlns:msink="http://schemas.microsoft.com/ink/2010/main" type="inkWord" rotatedBoundingBox="9422,12941 9628,12446 10077,12633 9871,13128"/>
              </emma:interpretation>
              <emma:one-of disjunction-type="recognition" id="oneOf72">
                <emma:interpretation id="interp360" emma:lang="ko-KR" emma:confidence="0">
                  <emma:literal>e</emma:literal>
                </emma:interpretation>
                <emma:interpretation id="interp361" emma:lang="ko-KR" emma:confidence="0">
                  <emma:literal>오</emma:literal>
                </emma:interpretation>
                <emma:interpretation id="interp362" emma:lang="ko-KR" emma:confidence="0">
                  <emma:literal>으</emma:literal>
                </emma:interpretation>
                <emma:interpretation id="interp363" emma:lang="ko-KR" emma:confidence="0">
                  <emma:literal>t</emma:literal>
                </emma:interpretation>
                <emma:interpretation id="interp36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16224.6477">8362 10142 67,'-3'16'75,"1"-1"-3,0-8-2,2-7 0,0 0 2,4 7-59,7-7-2,3 0 1,7-1 2,8-5 2,6-1-2,4-5-9,3-5-5,2-1 0,0-5 0,-3-4 0,-5 0 0,-6-5 0,-12-4 0,-8-1 0,-5 5 0,-5 3 0,-11 2 0,-8 8 0,-8 11 0,-3 8 0,0 12 0,-4 12 0,-2 10 0,2 9 0,3 4 0,7 6 0,5 1 0,9-5 0,6-3 0,5-3 0,13-8 0,5-9 0,5 0 0,5-9 0,2-4 0,1-3 0,-2-3 0,2-1 0,-3-6 0,-29 0-42,22 0-43,-1-6-4,2-5-4,-5-10-3,5 1-3</inkml:trace>
        </inkml:traceGroup>
        <inkml:traceGroup>
          <inkml:annotationXML>
            <emma:emma xmlns:emma="http://www.w3.org/2003/04/emma" version="1.0">
              <emma:interpretation id="{E1BF0276-C16C-4DB9-9B4C-267D70C7308A}" emma:medium="tactile" emma:mode="ink">
                <msink:context xmlns:msink="http://schemas.microsoft.com/ink/2010/main" type="inkWord" rotatedBoundingBox="10174,13126 10188,12421 10592,12428 10579,13134"/>
              </emma:interpretation>
              <emma:one-of disjunction-type="recognition" id="oneOf73">
                <emma:interpretation id="interp365" emma:lang="ko-KR" emma:confidence="0">
                  <emma:literal>s</emma:literal>
                </emma:interpretation>
                <emma:interpretation id="interp366" emma:lang="ko-KR" emma:confidence="0">
                  <emma:literal>S</emma:literal>
                </emma:interpretation>
                <emma:interpretation id="interp367" emma:lang="ko-KR" emma:confidence="0">
                  <emma:literal>’</emma:literal>
                </emma:interpretation>
                <emma:interpretation id="interp368" emma:lang="ko-KR" emma:confidence="0">
                  <emma:literal>'</emma:literal>
                </emma:interpretation>
                <emma:interpretation id="interp36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16574.6677">9336 9737 48,'4'-12'76,"-4"12"-2,-17 3-1,-5 6 0,-6 2 1,-1 9-61,1 11 3,9 6 1,7 2 0,12 1 1,9 0-6,20 2-12,9 0 0,9 0 0,-1-8 0,-1-1 0,-8 1 0,-8-2 0,-13 3 0,-16-5 0,-15-1 0,-16-1 0,-8-3 0,-11-2 0,-2-6 0,0-4 0,-2-5 0,10-5-49,16-2-38,2-11-2,18-8-5,1-15-5</inkml:trace>
        </inkml:traceGroup>
        <inkml:traceGroup>
          <inkml:annotationXML>
            <emma:emma xmlns:emma="http://www.w3.org/2003/04/emma" version="1.0">
              <emma:interpretation id="{87CA1C01-7AFF-4F91-A8E5-D0331F502779}" emma:medium="tactile" emma:mode="ink">
                <msink:context xmlns:msink="http://schemas.microsoft.com/ink/2010/main" type="inkWord" rotatedBoundingBox="11350,12109 13858,12104 13860,13006 11351,13011"/>
              </emma:interpretation>
              <emma:one-of disjunction-type="recognition" id="oneOf74">
                <emma:interpretation id="interp370" emma:lang="ko-KR" emma:confidence="0">
                  <emma:literal>`</emma:literal>
                </emma:interpretation>
                <emma:interpretation id="interp371" emma:lang="ko-KR" emma:confidence="0">
                  <emma:literal>'</emma:literal>
                </emma:interpretation>
                <emma:interpretation id="interp372" emma:lang="ko-KR" emma:confidence="0">
                  <emma:literal>캐</emma:literal>
                </emma:interpretation>
                <emma:interpretation id="interp373" emma:lang="ko-KR" emma:confidence="0">
                  <emma:literal>케</emma:literal>
                </emma:interpretation>
                <emma:interpretation id="interp374" emma:lang="ko-KR" emma:confidence="0">
                  <emma:literal>쇄</emma:literal>
                </emma:interpretation>
              </emma:one-of>
            </emma:emma>
          </inkml:annotationXML>
          <inkml:trace contextRef="#ctx0" brushRef="#br1" timeOffset="118691.7888">10282 9851 35,'-12'0'78,"-4"2"-1,13 7-2,2 1-2,9 4-1,11-4-44,17 8-21,10 0-1,6 1-2,9-5 0,2-11-1,9-4-1,-7-13-1,-2-11-1,-7-7 1,-3-9-2,-9-3-2,-6-4-3,-12-1-2,-6-2-2,-12 1-2,-4 5 0,-4 4 2,-13 4 2,1 5 3,-3 8 4,1 5 4,-3 11 4,4 8 3,1 14 2,5 9 2,7 13 0,-1 13 0,2 9 0,2 22 1,12 8-2,-7 2-8,10 0-5,-6-7 0,3-4 0,-6-15 0,6-9 0,-7-24 0,2-18 0,-1-13 0,1-10 0,-1-14 0,-1-10 0,2-6 0,3-8 0,1-2 0,2-2 0,2 4 0,1 3 0,4 6 0,0 10 0,1 11 0,-4 13 0,3 6 0,-8 16 0,0 11 0,0 11 0,-6 9 0,0 3 0,-3 1 0,1-1 0,0-5 0,0-4 0,-2-9 0,0-6 0,2-13 0,0-2 0,-3 17-49,-4-29-34,18-13-3,-12-5-3,4-3-5,-5-12 1</inkml:trace>
          <inkml:trace contextRef="#ctx0" brushRef="#br1" timeOffset="118071.7533">10573 9454 37,'0'-13'60,"0"4"2,0 9 6,0 0-10,0 9-26,0 14 2,4 12-4,1 12 0,2 11 1,1 8-31,3 11 31,-4 1-5,1 4-14,-4-6-12,4 0 0,-4-11 0,2-10 0,-4-12 0,0-12 0,-1-9 0,0-9 0,-1-13 0,0 0 0,-6 0-63,-4-13-20,1-6-3,-7-12-6,1 3-4,-12-17 5</inkml:trace>
        </inkml:traceGroup>
        <inkml:traceGroup>
          <inkml:annotationXML>
            <emma:emma xmlns:emma="http://www.w3.org/2003/04/emma" version="1.0">
              <emma:interpretation id="{14096412-06F2-43AF-9252-D78CF14A0C03}" emma:medium="tactile" emma:mode="ink">
                <msink:context xmlns:msink="http://schemas.microsoft.com/ink/2010/main" type="inkWord" rotatedBoundingBox="12498,12664 13023,12224 13281,12532 12756,12972"/>
              </emma:interpretation>
              <emma:one-of disjunction-type="recognition" id="oneOf75">
                <emma:interpretation id="interp375" emma:lang="ko-KR" emma:confidence="0">
                  <emma:literal>r</emma:literal>
                </emma:interpretation>
                <emma:interpretation id="interp376" emma:lang="ko-KR" emma:confidence="0">
                  <emma:literal>‘</emma:literal>
                </emma:interpretation>
                <emma:interpretation id="interp377" emma:lang="ko-KR" emma:confidence="0">
                  <emma:literal>커</emma:literal>
                </emma:interpretation>
                <emma:interpretation id="interp378" emma:lang="ko-KR" emma:confidence="0">
                  <emma:literal>카</emma:literal>
                </emma:interpretation>
                <emma:interpretation id="interp37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19309.8242">11634 9775 24,'7'-16'77,"-7"16"6,13 10-2,-1 22 0,-1 9-1,-23 10-52,16 9-5,3 4-5,-6 1-2,3-2-16,-4-9 0,-4-22 0,-1-7 0,-5-15 0,10-10 0,-16-6 0,6-18 0,5-5 0,1-11 0,1-4 0,3-5 0,15-2 0,4-2 0,11 2 0,9 5 0,4 6 0,7 6 0,6 10 0,-2 6 0,-7 7 0,-2 6 0,-7 5 0,-7 6 0,-9 8 0,-6-5-23,-11 7-27,-3 7-31,-2-5-1,0 0-5,0-5-1,-3-1 2</inkml:trace>
        </inkml:traceGroup>
        <inkml:traceGroup>
          <inkml:annotationXML>
            <emma:emma xmlns:emma="http://www.w3.org/2003/04/emma" version="1.0">
              <emma:interpretation id="{69E38A97-AEE8-4C10-88AC-52C0E916BD89}" emma:medium="tactile" emma:mode="ink">
                <msink:context xmlns:msink="http://schemas.microsoft.com/ink/2010/main" type="inkWord" rotatedBoundingBox="13328,12444 13943,12609 13825,13047 13210,12881"/>
              </emma:interpretation>
              <emma:one-of disjunction-type="recognition" id="oneOf76">
                <emma:interpretation id="interp380" emma:lang="ko-KR" emma:confidence="0">
                  <emma:literal>니</emma:literal>
                </emma:interpretation>
                <emma:interpretation id="interp381" emma:lang="ko-KR" emma:confidence="0">
                  <emma:literal>u</emma:literal>
                </emma:interpretation>
                <emma:interpretation id="interp382" emma:lang="ko-KR" emma:confidence="0">
                  <emma:literal>U</emma:literal>
                </emma:interpretation>
                <emma:interpretation id="interp383" emma:lang="ko-KR" emma:confidence="0">
                  <emma:literal>a</emma:literal>
                </emma:interpretation>
                <emma:interpretation id="interp38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19688.8458">12210 9807 63,'0'0'89,"0"24"3,-11-4-5,6 34 0,-5-11-3,9 11-75,-4 1-9,6 3 0,6-12 0,12-16 0,9-7 0,3-16 0,9-7 0,0-12 0,1-13 0,1-9 0,-4-6 0,-6-7 0,-6-2 0,-5 0 0,-8 3 0,-5 7 0,-3 11 0,-4 12 0,3 25 0,-1 14 0,3 15 0,2 10 0,3 2 0,2 6 0,3-3 0,3-5 0,0-21 0,4-6-24,0-1-62,-9-15-3,1-1-3,-10-12-5,4-4-2</inkml:trace>
        </inkml:traceGroup>
        <inkml:traceGroup>
          <inkml:annotationXML>
            <emma:emma xmlns:emma="http://www.w3.org/2003/04/emma" version="1.0">
              <emma:interpretation id="{C2B3D5E4-9B9D-45C2-BB8D-6C41CADCFFE5}" emma:medium="tactile" emma:mode="ink">
                <msink:context xmlns:msink="http://schemas.microsoft.com/ink/2010/main" type="inkWord" rotatedBoundingBox="14362,13864 14490,12007 15066,12047 14938,13904"/>
              </emma:interpretation>
              <emma:one-of disjunction-type="recognition" id="oneOf77">
                <emma:interpretation id="interp385" emma:lang="ko-KR" emma:confidence="0">
                  <emma:literal>(</emma:literal>
                </emma:interpretation>
                <emma:interpretation id="interp386" emma:lang="ko-KR" emma:confidence="0">
                  <emma:literal>[</emma:literal>
                </emma:interpretation>
                <emma:interpretation id="interp387" emma:lang="ko-KR" emma:confidence="0">
                  <emma:literal>〔</emma:literal>
                </emma:interpretation>
                <emma:interpretation id="interp388" emma:lang="ko-KR" emma:confidence="0">
                  <emma:literal>{</emma:literal>
                </emma:interpretation>
                <emma:interpretation id="interp38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20695.9034">13893 9412 6,'11'-13'70,"1"1"5,2-1 1,-2 3-2,-3 0-30,5 2-4,-14 8-14,0 0-10,-9 0-5,-17 6-5,-4 6-2,-9 2-3,-7 3-1,-7 0 1,-1-1-1,-2-6 1,4-1 0,6-6 0,4-3 0,7 0 0,6-6 0,6-4 0,10 1 0,3 1 0,10 8-1,-3-10 0,3 10 1,3 8 0,0 11 3,-2 11 3,-1 17 2,-1 23 1,-7 22-10,-4 12 15,-2 22-10,-5 4-5,4 12 0,0 3 0,3-2 0,4-15 0,4-12 0,4-7 0,0-23 0,4-12 0,6-14 0,0-13 0,3-16 0,4-6 0,5-7 0,3-8 0,9-3 0,3-3 0,6-2 0,2-1 0,1-1 0,1 0 0,-4-1 0,-3 0 0,-12-2 0,-5 2 0,-7 1 0,-16 0 0,0 0-50,6-12-37,-9-4-2,-4-5-4,-6-16-4,6-9 2</inkml:trace>
        </inkml:traceGroup>
        <inkml:traceGroup>
          <inkml:annotationXML>
            <emma:emma xmlns:emma="http://www.w3.org/2003/04/emma" version="1.0">
              <emma:interpretation id="{F987A010-C596-4973-8871-A1431A73E2C3}" emma:medium="tactile" emma:mode="ink">
                <msink:context xmlns:msink="http://schemas.microsoft.com/ink/2010/main" type="inkWord" rotatedBoundingBox="15198,13819 15354,12064 15776,12101 15620,13857"/>
              </emma:interpretation>
              <emma:one-of disjunction-type="recognition" id="oneOf78">
                <emma:interpretation id="interp390" emma:lang="ko-KR" emma:confidence="0">
                  <emma:literal>:</emma:literal>
                </emma:interpretation>
                <emma:interpretation id="interp391" emma:lang="ko-KR" emma:confidence="0">
                  <emma:literal>!</emma:literal>
                </emma:interpretation>
                <emma:interpretation id="interp392" emma:lang="ko-KR" emma:confidence="0">
                  <emma:literal>응</emma:literal>
                </emma:interpretation>
                <emma:interpretation id="interp393" emma:lang="ko-KR" emma:confidence="0">
                  <emma:literal>능</emma:literal>
                </emma:interpretation>
                <emma:interpretation id="interp394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121167.9304">14407 9430 54,'-10'-4'76,"-5"4"3,-6 9 1,-4 11-1,17 7-39,-19 13-5,2 7-7,5 6-6,9-2-4,11-2-18,11-13 0,16-9 0,15-21 0,9-9 0,3-19 0,7-15 0,-5-9 0,-7-3 0,-13-4 0,-13 1 0,-15 5 0,-12 9 0,-18 9 0,-14 12 0,-9 9 0,-3 9 0,-8 13 0,6 12-15,3 7-68,2 7-1,11 3-3,4 1-6,13 5-1</inkml:trace>
          <inkml:trace contextRef="#ctx0" brushRef="#br1" timeOffset="121606.9555">14349 10693 39,'-12'26'85,"-4"4"3,-4 2-1,-5 4-2,-5 2-2,5 4-46,2 3-30,7 2-7,5-3 0,11-3 0,12-11 0,14-9 0,10-14 0,13-11 0,1-14 0,3-12 0,-3-12 0,-7-6 0,-9 0 0,-15-4 0,-17 4 0,-10 13 0,-17 2 0,-17 11 0,-7 7 0,-8 9 0,2 4 0,-1 4 0,9 1 0,13 0-2,8 1-84,13-6-2,13-6-3,8-16-5,20-5-4</inkml:trace>
        </inkml:traceGroup>
        <inkml:traceGroup>
          <inkml:annotationXML>
            <emma:emma xmlns:emma="http://www.w3.org/2003/04/emma" version="1.0">
              <emma:interpretation id="{83C06BF0-1127-4431-AE17-D5B4B907CDF2}" emma:medium="tactile" emma:mode="ink">
                <msink:context xmlns:msink="http://schemas.microsoft.com/ink/2010/main" type="inkWord" rotatedBoundingBox="16609,11848 16622,14146 16145,14149 16133,11851"/>
              </emma:interpretation>
              <emma:one-of disjunction-type="recognition" id="oneOf79">
                <emma:interpretation id="interp395" emma:lang="ko-KR" emma:confidence="0">
                  <emma:literal>]</emma:literal>
                </emma:interpretation>
                <emma:interpretation id="interp396" emma:lang="ko-KR" emma:confidence="0">
                  <emma:literal>〕</emma:literal>
                </emma:interpretation>
                <emma:interpretation id="interp397" emma:lang="ko-KR" emma:confidence="0">
                  <emma:literal>}</emma:literal>
                </emma:interpretation>
                <emma:interpretation id="interp398" emma:lang="ko-KR" emma:confidence="0">
                  <emma:literal>)</emma:literal>
                </emma:interpretation>
                <emma:interpretation id="interp39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122226.991">15057 9345 8,'-8'-6'72,"-3"-2"0,8-1-1,1-6-2,4 2-3,15-5-47,6 5-3,9-3-6,9 3-3,7-3 0,4 3 1,-1-1-1,1 1-1,-8 5-1,-6-1 0,-8 4-1,-3 0 0,-15 2-2,-12 3 0,7 9 0,-11 14 3,-6 11 1,-5 15 3,2 18 1,-6 19 2,4 25-5,2 20-7,2 17 0,4 9 0,2 6 0,5 0 0,0-8 0,9-7 0,3-19 0,6-16 0,-1-13 0,2-14 0,-4-10 0,-7-11 0,-6-4 0,-9-9 0,-16-6 0,-12-4 0,-7-8 0,-8-9 0,-3-9 0,4-6 0,5-10 0,10-2 0,9-14 0,16-34 0,9 63-62,9-30-27,13-2-1,0-10-6,7 6-5</inkml:trace>
        </inkml:traceGroup>
      </inkml:traceGroup>
    </inkml:traceGroup>
    <inkml:traceGroup>
      <inkml:annotationXML>
        <emma:emma xmlns:emma="http://www.w3.org/2003/04/emma" version="1.0">
          <emma:interpretation id="{26D3F5A4-4E8F-44F4-98AE-F338F7FE617B}" emma:medium="tactile" emma:mode="ink">
            <msink:context xmlns:msink="http://schemas.microsoft.com/ink/2010/main" type="paragraph" rotatedBoundingBox="6159,14912 16458,14867 16464,16037 6164,160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5ABE9FF-BEF2-4ABC-AC9E-AB89DE279114}" emma:medium="tactile" emma:mode="ink">
              <msink:context xmlns:msink="http://schemas.microsoft.com/ink/2010/main" type="inkBullet" rotatedBoundingBox="6160,15268 6556,15266 6558,15562 6162,15564"/>
            </emma:interpretation>
            <emma:one-of disjunction-type="recognition" id="oneOf80">
              <emma:interpretation id="interp400" emma:lang="ko-KR" emma:confidence="0">
                <emma:literal>•</emma:literal>
              </emma:interpretation>
            </emma:one-of>
          </emma:emma>
        </inkml:annotationXML>
        <inkml:trace contextRef="#ctx0" brushRef="#br1" timeOffset="126881.2572">5135 12788 58,'11'-26'80,"-2"-1"3,-3 4-2,1 3-3,-5 6-37,-2 14-16,0 0-7,-6 0-4,0 19-7,-1 6-7,6 5 5,1 1-1,5-3 0,10-1 3,10-8-1,6-13-6,7-11 0,4-10 0,-2-14 0,2-3 0,-9-6 0,-9 0 0,-13-2 0,-11 4 0,-7 10 0,-15 4 0,-9 10 0,-9 8 0,-5 5 0,-2 11 0,3 10-9,4 2-42,5 9-34,5 6 85,6-4-84,7 6-5,5-3-3,11 7 4</inkml:trace>
      </inkml:traceGroup>
      <inkml:traceGroup>
        <inkml:annotationXML>
          <emma:emma xmlns:emma="http://www.w3.org/2003/04/emma" version="1.0">
            <emma:interpretation id="{E9277C52-E7D2-4FF2-8C00-011C4F10CB5A}" emma:medium="tactile" emma:mode="ink">
              <msink:context xmlns:msink="http://schemas.microsoft.com/ink/2010/main" type="line" rotatedBoundingBox="8123,14903 16458,14867 16464,16037 8128,16073"/>
            </emma:interpretation>
          </emma:emma>
        </inkml:annotationXML>
        <inkml:traceGroup>
          <inkml:annotationXML>
            <emma:emma xmlns:emma="http://www.w3.org/2003/04/emma" version="1.0">
              <emma:interpretation id="{39E090FD-BE11-47FD-9B4E-C4D1941D985D}" emma:medium="tactile" emma:mode="ink">
                <msink:context xmlns:msink="http://schemas.microsoft.com/ink/2010/main" type="inkWord" rotatedBoundingBox="8156,15380 8166,15776 8132,15776 8122,15381"/>
              </emma:interpretation>
              <emma:one-of disjunction-type="recognition" id="oneOf81">
                <emma:interpretation id="interp401" emma:lang="ko-KR" emma:confidence="0">
                  <emma:literal>i</emma:literal>
                </emma:interpretation>
                <emma:interpretation id="interp402" emma:lang="ko-KR" emma:confidence="0">
                  <emma:literal>:</emma:literal>
                </emma:interpretation>
                <emma:interpretation id="interp403" emma:lang="ko-KR" emma:confidence="0">
                  <emma:literal>;</emma:literal>
                </emma:interpretation>
                <emma:interpretation id="interp404" emma:lang="ko-KR" emma:confidence="0">
                  <emma:literal>1</emma:literal>
                </emma:interpretation>
                <emma:interpretation id="interp405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129568.4107">7052 12682 38,'0'0'80,"-9"5"2,9-5-3,0 0-3,-10-4 2,10 4-58,0 0-4,-8-3-6,8 3-2,0 0-2,0 0-4,0 0 0,0 0-3,0 0 0,0 0-6,0 7-12,0 2-55,3 7-4,-3-6-1,3 6-7,-3-5-3</inkml:trace>
          <inkml:trace contextRef="#ctx0" brushRef="#br1" timeOffset="129741.4208">7029 12965 52,'0'24'79,"6"-2"-1,-3-4-3,-2-8 0,-1-10 1,-8 8-61,8-8-7,0 0-2,0 0-5,1 10-18,-1-10-53,8 12-5,2-6-5,-10-6-5,15 0-3</inkml:trace>
        </inkml:traceGroup>
        <inkml:traceGroup>
          <inkml:annotationXML>
            <emma:emma xmlns:emma="http://www.w3.org/2003/04/emma" version="1.0">
              <emma:interpretation id="{0BFF758D-710C-422B-A8E0-A81F0A4683CA}" emma:medium="tactile" emma:mode="ink">
                <msink:context xmlns:msink="http://schemas.microsoft.com/ink/2010/main" type="inkWord" rotatedBoundingBox="9247,15008 9821,15802 9169,16274 8595,15480"/>
              </emma:interpretation>
              <emma:one-of disjunction-type="recognition" id="oneOf82">
                <emma:interpretation id="interp406" emma:lang="ko-KR" emma:confidence="0">
                  <emma:literal>z</emma:literal>
                </emma:interpretation>
                <emma:interpretation id="interp407" emma:lang="ko-KR" emma:confidence="0">
                  <emma:literal>근</emma:literal>
                </emma:interpretation>
                <emma:interpretation id="interp408" emma:lang="ko-KR" emma:confidence="0">
                  <emma:literal>금</emma:literal>
                </emma:interpretation>
                <emma:interpretation id="interp409" emma:lang="ko-KR" emma:confidence="0">
                  <emma:literal>군</emma:literal>
                </emma:interpretation>
                <emma:interpretation id="interp410" emma:lang="ko-KR" emma:confidence="0">
                  <emma:literal>귿</emma:literal>
                </emma:interpretation>
              </emma:one-of>
            </emma:emma>
          </inkml:annotationXML>
          <inkml:trace contextRef="#ctx0" brushRef="#br1" timeOffset="130439.4607">7814 12639 24,'-24'0'77,"2"0"4,2-3-1,2-3-6,5 6-1,9-7-53,4 7-5,13-11-7,6 5-3,11 0-2,5 0-3,14 1 0,2 4 1,5 1-1,-1 3 0,-7 10 1,-7 3 0,-11 10 0,-5 8 0,-24 8-1,-8 6 4,-19 8 1,-10 0 2,-6 0 1,-7-1 0,5-4-1,-5-4 0,14-9-7,5-3 0,12-10 0,10-2 0,11 2 0,15-6 0,11 0 0,12-1 0,6-1 0,6-2 0,3-3 0,-1 0 0,3-2 0,-8-7 0,-4 2 0,-9-6-14,-9-2-67,-1-5-4,-15-10-2,-2 0-6,-14-12-2</inkml:trace>
          <inkml:trace contextRef="#ctx0" brushRef="#br1" timeOffset="130701.4757">7826 12961 0,'-33'5'80,"4"-1"-3,10 1-1,6-3 0,13-2 1,5 9-24,21-13-37,6-6-4,17 1-1,9-6 2,11 2-2,8-2-2,2 4-9,2-1 0,-1 3 0,-9 0 0,-6 8-2,-6-2-26,-59 3-51,40 2-2,-18-1-5,-7 0-5,-15-1-2</inkml:trace>
        </inkml:traceGroup>
        <inkml:traceGroup>
          <inkml:annotationXML>
            <emma:emma xmlns:emma="http://www.w3.org/2003/04/emma" version="1.0">
              <emma:interpretation id="{68ECC682-A927-41CA-BEC1-4DA663007D25}" emma:medium="tactile" emma:mode="ink">
                <msink:context xmlns:msink="http://schemas.microsoft.com/ink/2010/main" type="inkWord" rotatedBoundingBox="9502,15608 10117,15293 10391,15830 9777,16145"/>
              </emma:interpretation>
              <emma:one-of disjunction-type="recognition" id="oneOf83">
                <emma:interpretation id="interp411" emma:lang="ko-KR" emma:confidence="0">
                  <emma:literal>e</emma:literal>
                </emma:interpretation>
                <emma:interpretation id="interp412" emma:lang="ko-KR" emma:confidence="0">
                  <emma:literal>으</emma:literal>
                </emma:interpretation>
                <emma:interpretation id="interp413" emma:lang="ko-KR" emma:confidence="0">
                  <emma:literal>오</emma:literal>
                </emma:interpretation>
                <emma:interpretation id="interp414" emma:lang="ko-KR" emma:confidence="0">
                  <emma:literal>c</emma:literal>
                </emma:interpretation>
                <emma:interpretation id="interp415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31122.4998">8500 12935 37,'0'15'76,"-1"-1"3,2-4 0,7 2 1,4-5-1,6-5-57,12 2-5,6-4 0,9 0-1,4-11-7,6-2-9,3-6 0,1-3 0,-7-5 0,-2-7 0,-8-2 0,-11 0 0,-10 1 0,-13 0 0,-10 6 0,-19 5 0,-12 11 0,-11 9 0,-10 6 0,-9 17 0,1 5 0,-4 11 0,1 3 0,9 9 0,9 2 0,12 2 0,12 0 0,15 0 0,8-3 0,16-3 0,14 1 0,12-13 0,8-4 0,5-7 0,6-3 0,1-8 0,-3-10 0,1-1 0,0-6-51,-14-13-37,3-3-2,-14-13-7,-1 2-5</inkml:trace>
        </inkml:traceGroup>
        <inkml:traceGroup>
          <inkml:annotationXML>
            <emma:emma xmlns:emma="http://www.w3.org/2003/04/emma" version="1.0">
              <emma:interpretation id="{B7C30F27-3561-4364-961D-6B97443ED357}" emma:medium="tactile" emma:mode="ink">
                <msink:context xmlns:msink="http://schemas.microsoft.com/ink/2010/main" type="inkWord" rotatedBoundingBox="10873,15234 11054,15969 10452,16118 10271,15383"/>
              </emma:interpretation>
              <emma:one-of disjunction-type="recognition" id="oneOf84">
                <emma:interpretation id="interp416" emma:lang="ko-KR" emma:confidence="0">
                  <emma:literal>R</emma:literal>
                </emma:interpretation>
                <emma:interpretation id="interp417" emma:lang="ko-KR" emma:confidence="0">
                  <emma:literal>모</emma:literal>
                </emma:interpretation>
                <emma:interpretation id="interp418" emma:lang="ko-KR" emma:confidence="0">
                  <emma:literal>킨</emma:literal>
                </emma:interpretation>
                <emma:interpretation id="interp419" emma:lang="ko-KR" emma:confidence="0">
                  <emma:literal>ㅁ</emma:literal>
                </emma:interpretation>
                <emma:interpretation id="interp420" emma:lang="ko-KR" emma:confidence="0">
                  <emma:literal>근</emma:literal>
                </emma:interpretation>
              </emma:one-of>
            </emma:emma>
          </inkml:annotationXML>
          <inkml:trace contextRef="#ctx0" brushRef="#br1" timeOffset="131661.5306">9298 12790 0,'11'2'83,"-8"15"-83,-3 6 96,0-23-3,0 42-5,1 13-1,-1 9-23,4 3-64,-2-4 0,2-2 0,-1-6 0,1-12 0,0-7 0,0-11 0,-3-13 0,-1-12 0,-4-6 0,-1-17 0,-2-5 0,0-5 0,-4-10 0,-1-5 0,3-9 0,5 4 0,-3-8 0,7 2 0,5-2 0,7 2 0,9 6 0,4 3 0,9 8-6,0 6 2,5 14 3,-1 7 0,-3 13 2,-5 6 1,-8 14 1,-6 17-1,-11 8-2,-6 7 4,-13 5-4,-6 4 0,-6-2 0,-3-2 0,-1 0 0,4-8 0,9-4 0,10-6 0,7-5 0,15-2 0,10-5 0,12-3 0,6-4 0,5-2 0,4-10 0,1 1 0,-4-8 0,-2-8 0,-3 0-86,-12-14-1,-4-4-4,-7-6-5,-2-3-3</inkml:trace>
        </inkml:traceGroup>
        <inkml:traceGroup>
          <inkml:annotationXML>
            <emma:emma xmlns:emma="http://www.w3.org/2003/04/emma" version="1.0">
              <emma:interpretation id="{C3ABAE0C-95F9-4E9E-AB03-778E293AB316}" emma:medium="tactile" emma:mode="ink">
                <msink:context xmlns:msink="http://schemas.microsoft.com/ink/2010/main" type="inkWord" rotatedBoundingBox="10883,15658 11373,15464 11484,15743 10994,15937"/>
              </emma:interpretation>
              <emma:one-of disjunction-type="recognition" id="oneOf85">
                <emma:interpretation id="interp421" emma:lang="ko-KR" emma:confidence="0">
                  <emma:literal>o</emma:literal>
                </emma:interpretation>
                <emma:interpretation id="interp422" emma:lang="ko-KR" emma:confidence="0">
                  <emma:literal>0</emma:literal>
                </emma:interpretation>
                <emma:interpretation id="interp423" emma:lang="ko-KR" emma:confidence="0">
                  <emma:literal>ㅇ</emma:literal>
                </emma:interpretation>
                <emma:interpretation id="interp424" emma:lang="ko-KR" emma:confidence="0">
                  <emma:literal>O</emma:literal>
                </emma:interpretation>
                <emma:interpretation id="interp425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131922.5456">10001 12908 55,'2'-25'92,"-2"15"0,-5 9-3,-13 10-2,-3 12 1,-2 12-80,-8 9-8,9 6 0,3 2 0,12-8 0,11-5 0,21-13 0,15-13 0,14-11 0,10-12 0,1-16 0,4-9 0,-10-3 0,-13-10 0,-12 5 0,-22 1 0,-16 6 0,-24 9 0,-7 16 0,-22 13 0,-8 2-17,4 13-74,-9 1-2,9 6-3,3-1-7,16-5-3</inkml:trace>
        </inkml:traceGroup>
        <inkml:traceGroup>
          <inkml:annotationXML>
            <emma:emma xmlns:emma="http://www.w3.org/2003/04/emma" version="1.0">
              <emma:interpretation id="{CF44E154-D018-4D6F-B200-4D095EB4FB77}" emma:medium="tactile" emma:mode="ink">
                <msink:context xmlns:msink="http://schemas.microsoft.com/ink/2010/main" type="inkWord" rotatedBoundingBox="12277,14885 16458,14867 16464,16032 12282,16050"/>
              </emma:interpretation>
              <emma:one-of disjunction-type="recognition" id="oneOf86">
                <emma:interpretation id="interp426" emma:lang="ko-KR" emma:confidence="0">
                  <emma:literal>v</emma:literal>
                </emma:interpretation>
                <emma:interpretation id="interp427" emma:lang="ko-KR" emma:confidence="0">
                  <emma:literal>U</emma:literal>
                </emma:interpretation>
                <emma:interpretation id="interp428" emma:lang="ko-KR" emma:confidence="0">
                  <emma:literal>V</emma:literal>
                </emma:interpretation>
                <emma:interpretation id="interp429" emma:lang="ko-KR" emma:confidence="0">
                  <emma:literal>ⅴ</emma:literal>
                </emma:interpretation>
                <emma:interpretation id="interp430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132601.5841">11274 12676 11,'-18'-24'53,"1"-2"12,3 2 1,-3 4-22,6 4-2,1 6-5,10 10 1,-9 0-1,9 12-6,4 18-5,4 12-5,6 17-21,2 6 19,5 11-2,1 1-13,8 3-4,-2-11 0,6-10 0,1-17 0,2-19 0,2-11 0,0-14 0,0-18 0,-2-12 0,-7-8 0,-6-7 0,-5-5 0,-4-3 0,-10-1 0,-2 1 0,-3-1 0,-4 3 0,-3 2 0,0 3 0,2 6 0,1 6 0,0 5 0,0-28-65,4 44-21,0 0 0,0 15-3,7-9-6,-7 9 5</inkml:trace>
        </inkml:traceGroup>
        <inkml:traceGroup>
          <inkml:annotationXML>
            <emma:emma xmlns:emma="http://www.w3.org/2003/04/emma" version="1.0">
              <emma:interpretation id="{58949803-CB3B-4FFB-AD9D-33521A71CE22}" emma:medium="tactile" emma:mode="ink">
                <msink:context xmlns:msink="http://schemas.microsoft.com/ink/2010/main" type="inkWord" rotatedBoundingBox="12834,15338 13604,15239 13677,15808 12907,15907"/>
              </emma:interpretation>
              <emma:one-of disjunction-type="recognition" id="oneOf87">
                <emma:interpretation id="interp431" emma:lang="ko-KR" emma:confidence="0">
                  <emma:literal>e</emma:literal>
                </emma:interpretation>
                <emma:interpretation id="interp432" emma:lang="ko-KR" emma:confidence="0">
                  <emma:literal>으</emma:literal>
                </emma:interpretation>
                <emma:interpretation id="interp433" emma:lang="ko-KR" emma:confidence="0">
                  <emma:literal>오</emma:literal>
                </emma:interpretation>
                <emma:interpretation id="interp434" emma:lang="ko-KR" emma:confidence="0">
                  <emma:literal>ㄷ</emma:literal>
                </emma:interpretation>
                <emma:interpretation id="interp435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33007.6076">11757 12821 59,'5'16'78,"3"-2"-1,1-6-1,9-1-4,1-7-27,14 3-24,-1-4-6,16-5-4,0-7-11,9-1 8,4-7-3,3-2-2,-5-5-1,-7-5-1,-9 0 0,-15 1 0,-10 2-2,-17 5 1,-11 6 0,-23 3 1,-10 13 3,-10 6 3,-9 16 2,-6 10 1,0 11-4,8 5-6,4 3 0,17 9 0,13-2 0,14 2 0,12-7 0,20-1 0,17-13 0,10-1 0,10-13 0,7-4 0,2-11 0,11-2 0,-5-5-44,-3-9-44,-2-9-1,-8-7-5,-1-3-8,-14-5 8</inkml:trace>
        </inkml:traceGroup>
        <inkml:traceGroup>
          <inkml:annotationXML>
            <emma:emma xmlns:emma="http://www.w3.org/2003/04/emma" version="1.0">
              <emma:interpretation id="{1FB9BDDB-6E88-4A0F-B30B-3D36F16F5DFC}" emma:medium="tactile" emma:mode="ink">
                <msink:context xmlns:msink="http://schemas.microsoft.com/ink/2010/main" type="inkWord" rotatedBoundingBox="13726,14861 15117,14888 15097,15931 13705,15904"/>
              </emma:interpretation>
              <emma:one-of disjunction-type="recognition" id="oneOf88">
                <emma:interpretation id="interp436" emma:lang="ko-KR" emma:confidence="0">
                  <emma:literal>영</emma:literal>
                </emma:interpretation>
                <emma:interpretation id="interp437" emma:lang="ko-KR" emma:confidence="0">
                  <emma:literal>날</emma:literal>
                </emma:interpretation>
                <emma:interpretation id="interp438" emma:lang="ko-KR" emma:confidence="0">
                  <emma:literal>엥</emma:literal>
                </emma:interpretation>
                <emma:interpretation id="interp439" emma:lang="ko-KR" emma:confidence="0">
                  <emma:literal>야</emma:literal>
                </emma:interpretation>
                <emma:interpretation id="interp440" emma:lang="ko-KR" emma:confidence="0">
                  <emma:literal>式</emma:literal>
                </emma:interpretation>
              </emma:one-of>
            </emma:emma>
          </inkml:annotationXML>
          <inkml:trace contextRef="#ctx0" brushRef="#br1" timeOffset="133450.633">12792 12754 37,'0'0'80,"-11"-2"6,-11 16-2,-2 11-84,-8 1 85,2 14 0,1 6-55,8-1-6,7-3-24,14-1 0,12-9 0,17-6 0,13-9 0,13-13 0,12-4 0,6-7 0,6-13 0,-1-7 0,-1-12 0,-6-8 0,-7-5 0,-11-8 0,-11-7 0,-10-5 0,-14-7 0,-7-2 0,-9 5 0,-3 3 0,-6 5 0,-4 7 0,3 14 0,-1 9 0,2 17 0,7 21 0,0 0 0,-1 26 0,3 11 0,7 17 0,0 13 0,3 10 0,0 13 0,-1 3 0,0 0 0,1 0 0,0-9 0,2-7 0,-5-15 0,6-7 0,4-18-45,-11-16-41,0-15-4,-8-18-5,-2-11-6,-13-20 7</inkml:trace>
          <inkml:trace contextRef="#ctx0" brushRef="#br1" timeOffset="133684.6463">13075 12743 55,'-27'-8'81,"8"-5"2,12 0-4,10-6 0,18-3 1,13 3-62,18 1-1,8 2-4,15 3-7,6 0-6,4 3 0,1 1 0,-4 7 0,-9 0 0,-3 5-7,-10 3-23,-11-27-35,-10 28-17,-7 1-3,-3 1-3,-12-6-3</inkml:trace>
          <inkml:trace contextRef="#ctx0" brushRef="#br1" timeOffset="134190.6753">14008 12627 30,'-19'9'84,"-5"4"2,-4 6-1,-6 8-4,-1 5-81,-3 10 86,4 8-51,4 2-11,13 9-24,6-7 0,11 4 0,8-11 0,13-4 0,9-7 0,4-13 0,3-3 0,-5-8 0,-1-8 0,-5-4 0,-6-8 0,-8-7 0,-8-7 0,-5-3 0,-11-9 0,-4 0 0,-2-4 0,-1 1 0,0-1 0,3 2 0,4 2 0,6 3 0,5 6 0,1 0 0,7 6 0,1-1 0,-1 2 0,-2 0 0,-1 4 0,-4 2 0,-4 4 0,4 8 0,-18-12 0,8 7 0,0 5 0,2 0 0,8 0 0,-9 3 0,9-3 0,0 0 0,0 0 0,0 9 0,0-9 0,0 0 0,0 0 0,8 2-6,-8-2-6,0 0-4,0 0-7,0 0-15,0 0-13,-8 4-27,8-4 1,0 0-4,0 9 0</inkml:trace>
        </inkml:traceGroup>
        <inkml:traceGroup>
          <inkml:annotationXML>
            <emma:emma xmlns:emma="http://www.w3.org/2003/04/emma" version="1.0">
              <emma:interpretation id="{1C9D6747-7FC2-477F-897F-E640F97054DA}" emma:medium="tactile" emma:mode="ink">
                <msink:context xmlns:msink="http://schemas.microsoft.com/ink/2010/main" type="inkWord" rotatedBoundingBox="15394,14988 16652,15698 16229,16447 14971,15736"/>
              </emma:interpretation>
              <emma:one-of disjunction-type="recognition" id="oneOf89">
                <emma:interpretation id="interp441" emma:lang="ko-KR" emma:confidence="0">
                  <emma:literal>모</emma:literal>
                </emma:interpretation>
                <emma:interpretation id="interp442" emma:lang="ko-KR" emma:confidence="0">
                  <emma:literal>又</emma:literal>
                </emma:interpretation>
                <emma:interpretation id="interp443" emma:lang="ko-KR" emma:confidence="0">
                  <emma:literal>R</emma:literal>
                </emma:interpretation>
                <emma:interpretation id="interp444" emma:lang="ko-KR" emma:confidence="0">
                  <emma:literal>인</emma:literal>
                </emma:interpretation>
                <emma:interpretation id="interp445" emma:lang="ko-KR" emma:confidence="0">
                  <emma:literal>므</emma:literal>
                </emma:interpretation>
              </emma:one-of>
            </emma:emma>
          </inkml:annotationXML>
          <inkml:trace contextRef="#ctx0" brushRef="#br1" timeOffset="135005.7219">14058 12703 52,'14'0'81,"2"3"1,-1 10 1,1 9-83,7 10 83,3 9-35,-10 10-7,-4 3-9,3 4-23,-3-1-9,5-1 0,-5-9 0,1-4 0,-2-11 0,-5-7 0,-6-11 0,-3-5 0,-8-9 0,-5-10 0,-6-7 0,-2-6 0,0-9 0,-2-4 0,6-8 0,-1-6 0,8-4 0,3-5 0,9-1 0,5-1 0,7 1 0,6-3 0,10 7 0,9 3 0,3 3 0,5 7 0,5 7 0,-3 7 0,-1 12 0,-3 10 0,-6 7 0,-7 13 0,-12 6 0,-10 13 0,-8 6 0,-17 6 0,-9 1 0,-8 2 0,-7-3 0,-7-5 0,-1-4 0,1-4 0,3-10 0,11 0 0,6-7 0,11-5 0,13 2 0,10-1 0,18 4 0,12 4 0,12 10 0,16 2 0,6 5 0,9 4 0,9 3 0,5-2 0,1-1 0,-1-7 0,-1-3 0,-3-4 0,-6-2 0,-7-6 0,-10-3 0,-13-1 0,-12-6 0,-7-1 0,-16 1-90,-17-7-2,-12-12-5,-21-15-6,2-6-2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33.17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F91740D-BB03-4A5E-8F1A-55F9FF92E642}" emma:medium="tactile" emma:mode="ink">
          <msink:context xmlns:msink="http://schemas.microsoft.com/ink/2010/main" type="inkDrawing" rotatedBoundingBox="9178,2084 9439,5273 8799,5326 8538,2136" shapeName="Other">
            <msink:destinationLink direction="with" ref="{6EF1717B-5C38-45B0-A8BF-B613805274EA}"/>
          </msink:context>
        </emma:interpretation>
      </emma:emma>
    </inkml:annotationXML>
    <inkml:trace contextRef="#ctx0" brushRef="#br0">-543-158 23,'0'0'134,"0"0"5,5-19-57,-5 19-15,0 0-10,0-21-9,0 21-8,0 0-5,0 0-4,0 0-3,0 0-1,0 0-2,0 0-2,-19 0-2,19 0-1,0 0-5,-21-6-5,21 6-3,-31-5-3,5-1-1,-2 5-1,-2-3 0,-4 2-2,-1 1 1,-1-3 1,-1 0 0,5-1 0,2 0 2,8 1 0,1-2 0,21 6 0,-28-8 1,28 8-1,0 0-1,0 0-1,0 0-1,0 0 0,0 0 0,0 0 0,0 0-1,0 0 0,0 0 1,-6 10 0,6-10-1,0 0 1,0 22-1,0-22 1,0 26-1,0-5 1,1 4-1,4 7 2,-2 5-2,3 14 3,0 5-3,2 16 2,0 4 2,4 16-4,0 10 3,4 9-3,-7 11 2,5 4-2,-2 7 6,-4 1-8,-2 1 3,-5 4 0,-1 2 0,0-8-1,-1 0 1,-5-4 0,-1-11-6,6-2 5,-4-9 2,5-10-2,0-11 2,0-10-2,5-12 3,1-3-4,-3-7 6,3-10-3,0-8-2,0-6 1,2-10-1,-2-2 2,-6-18-1,9 18 0,-9-18-1,20 7 1,-20-7-1,31 0 1,-6 7-1,4-7 0,2 6 1,15 2 0,-2 0 1,13 4-1,0-3 0,4 5 0,-4 1 0,-7-7 0,-7 5-2,-9-6-6,-6 5-10,-28-12-18,15 18-45,-24-18-88,9 0-11,-34-18-14,13-21-6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42.5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5FEEC3F-3E4F-44A4-9FF9-F79E7FB89DE7}" emma:medium="tactile" emma:mode="ink">
          <msink:context xmlns:msink="http://schemas.microsoft.com/ink/2010/main" type="inkDrawing" rotatedBoundingBox="11545,2301 11770,5532 11181,5573 10956,2342" shapeName="Other"/>
        </emma:interpretation>
      </emma:emma>
    </inkml:annotationXML>
    <inkml:trace contextRef="#ctx0" brushRef="#br0">-13 36 145,'-15'-9'130,"15"9"-50,0 0-26,0 0-9,0 0-7,0 0-3,29-11-3,-12 3-5,18 8-4,-3 0-2,13 0-6,-4-1-5,9 0-3,-9-3-5,2 4-2,-6 0 0,-5 0-1,-11 0 1,-4 0 0,-17 0 0,0 0 1,0 0-1,13 14 0,-13-14 1,0 0 0,-7 30-1,6-11 1,-4 9 1,5 10 4,-1 16 6,1 27-3,0 14 6,6 31-3,2 16 2,12 22-3,-5 8 5,11 28-6,-1-5-5,7 5 5,-2-16-6,4-4 3,-6-22 6,1-8-3,-9-21 3,1-14-1,-11-18 1,0-7-3,-10-9 2,0-4-2,-6-7-7,-8-4 3,-6-11-4,-1-2 1,-8-9-1,-3-9 4,-4-13-2,1 1 2,-8-9-1,0-8 0,-1 5 0,2-8-3,-1 2 0,0-1-4,9 0-3,2-4-8,32 0-7,-35 0-13,35 0-36,0 0-80,20 2-24,6-2-18,2 0 2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49.31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A9CCD0F-DBC1-4436-85B0-244BFD1D3478}" emma:medium="tactile" emma:mode="ink">
          <msink:context xmlns:msink="http://schemas.microsoft.com/ink/2010/main" type="inkDrawing"/>
        </emma:interpretation>
      </emma:emma>
    </inkml:annotationXML>
    <inkml:trace contextRef="#ctx0" brushRef="#br0">66 107 131,'0'0'103,"-31"-15"3,31 15-14,-23-20-12,23 20-21,0 0-10,-12-25-10,21 25-8,-9 0-5,41-5-6,-7-4-1,12 9 1,9 0-2,20 0-2,5 0-2,17 0-2,1-4-2,8 4-3,-8-2-1,2-5-1,-9 5-3,-12-3-3,-14 4-2,-12-5-2,-10 6-6,-21-6-8,1 6-13,-23 0-21,0 0-33,0 0-68,-38 6-21,-4 14-4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49.68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BA03391-5A12-4950-82CF-D76154E0DEA5}" emma:medium="tactile" emma:mode="ink">
          <msink:context xmlns:msink="http://schemas.microsoft.com/ink/2010/main" type="inkDrawing"/>
        </emma:interpretation>
      </emma:emma>
    </inkml:annotationXML>
    <inkml:trace contextRef="#ctx0" brushRef="#br0">87 470 65,'-17'0'128,"17"0"-39,0 0-9,0 0 3,9 9-10,-9-9-3,48 0-14,-17-10-8,30 6-7,2-9-13,21 8-6,1-7-7,7 6-3,1-6-6,3 4-1,-11 2-3,-9-1-3,-15 3 0,-12-2-1,-9 3-4,-12-6-4,-11 9-8,-17 0-10,20-3-20,-20 3-33,0 0-49,-2 108-35,-18-113-9,20 5 15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50.23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74C6F81-7E6D-407D-8633-40E1E656C69F}" emma:medium="tactile" emma:mode="ink">
          <msink:context xmlns:msink="http://schemas.microsoft.com/ink/2010/main" type="inkDrawing"/>
        </emma:interpretation>
      </emma:emma>
    </inkml:annotationXML>
    <inkml:trace contextRef="#ctx0" brushRef="#br0">693-357 199,'-17'-2'157,"-15"-12"-8,8-2-83,24 16-15,0 0-11,0 0-10,0 0-7,15 0-6,12 3-5,15 12-3,7-1-2,15 4 1,2 9-6,10-2 1,-4 9-4,5-2 0,1 7-3,-8-2-1,-2-1 0,-11 0 2,-8-2-2,-12-4 2,-5-1-1,-17 0 2,-12-2 1,-6 3 1,-24 2-1,-9 8 6,-19 3 7,-2 13-4,-15-4 8,-2 13-2,-5-8 3,10 8-4,1-12 5,10 8-9,9-18-4,12-6-2,14-5-9,3-13-10,20 8-34,0-27-68,0 0-46,32-21-16,-9-4-9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53.1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C276E12-86F4-45FB-9926-8FFE2DF6771B}" emma:medium="tactile" emma:mode="ink">
          <msink:context xmlns:msink="http://schemas.microsoft.com/ink/2010/main" type="inkDrawing" rotatedBoundingBox="14710,2025 14918,5799 14421,5826 14213,2052" shapeName="Other"/>
        </emma:interpretation>
      </emma:emma>
    </inkml:annotationXML>
    <inkml:trace contextRef="#ctx0" brushRef="#br0">404 45 42,'36'-10'79,"-36"10"-1,31-20-2,-31 20-4,22-16-6,-22 16-8,0 0-9,0 0-13,0 0-11,-19-6-6,-7 6-4,-2 2-4,-11 4-1,0 3-1,-8-4-1,2 4 1,-6-9 0,5 5-1,3-3 0,7 2-1,3-4-2,12 1-1,1-1-2,20 0 2,0 0-3,0 0 0,0 0-1,-2 20 1,2-20 0,11 11 1,-11-11-1,19 29 1,-12-11-1,2 8 1,1 6-1,-1 11 1,3 2-4,-3 17 5,5 7 2,0 17-3,0 7 5,4 18-2,-7 12 2,7 13-1,-10 7 7,7 14-8,-9 1 0,7 4-1,-6 4-2,1-4 2,-2-11-3,0-8 1,1-6 1,-3-8-2,5-13 2,1-6-1,-7-13 1,3 0-2,-2-3 3,-1-4-4,2-3-3,-5-5 6,0-7-5,0-8 4,-6-12-4,-2-1 4,1-11-3,-1-11 3,2 0 2,-2-6-2,3 0 3,4-9-3,1 5 5,0-22-4,5 25 6,-5-25-5,29 13 0,-6-6 0,4-7 0,4 7-4,4-7 2,5 9-3,9-7 2,-4 6-4,2-2 0,-5-2-10,-1 10-19,-24-14-60,2 0-72,-19 0-5,0 0-16,-14-9-1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4:56.29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46F688-ECDB-4880-9847-99A2839AA64B}" emma:medium="tactile" emma:mode="ink">
          <msink:context xmlns:msink="http://schemas.microsoft.com/ink/2010/main" type="inkDrawing" rotatedBoundingBox="3031,3712 25029,1224 25841,8404 3843,10893" semanticType="callout" shapeName="Other">
            <msink:sourceLink direction="with" ref="{7466E571-B618-468E-A9FC-2DAB3985ECFA}"/>
          </msink:context>
        </emma:interpretation>
      </emma:emma>
    </inkml:annotationXML>
    <inkml:trace contextRef="#ctx0" brushRef="#br0">-1 114 17,'0'0'108,"0"0"-35,13-14-16,-13 14-2,1-21-9,-1 21-2,3-22-9,-3 22-2,2-19-4,-2 19-2,0 0-4,1-20-2,-1 20-4,0 0-3,0-18-1,0 18-1,0 0 2,0 0 1,0 0 6,-3 38 3,-1 0-1,4 27 2,0 2 2,1 21-4,-1 0-1,12 13-5,-9-8-3,8-3-6,-3-13 2,4-10-3,-6-16-2,4-12 2,-3-10-1,-1-8 0,-6-21-2,0 0-1,0 0-3,0 0-4,0 0-7,0 0-8,0 0-11,0-29-18,0 29-41,0 0-77,2-15-19,4-5-5</inkml:trace>
    <inkml:trace contextRef="#ctx0" brushRef="#br0" timeOffset="890.6473">1221 273 183,'0'0'95,"0"0"3,-31-21-19,31 21-9,-21-25-22,21 25-10,-11-22-11,11 22-9,-9-23-1,9 23-4,0-25-2,0 25-1,9-28 0,8 17-2,1-3 2,10 10 0,1 2-1,6 4 0,1 12 0,5 15 2,-9 8 2,2 13-5,-14 6 3,-3 10-3,-17-5 5,-2 3-3,-28-10 3,-1 1-4,-14-12-1,2-9 2,-6-11-2,6-5-2,2-7-2,9-6-1,7-5-2,7 0-1,18 0 1,0 0-1,0 0 0,3-14 0,20 10 0,6 4-1,12 0 1,7 0 0,4 0 0,3 0 0,1 5 0,-4 3 0,-3 1-2,-9-3-6,-5 7-9,-35-13-14,43 25-39,-43-25-77,0 0-27,0 0-13,0 0-7</inkml:trace>
    <inkml:trace contextRef="#ctx0" brushRef="#br0" timeOffset="2890.719">2518 269 21,'0'0'126,"0"0"-47,0 0-2,-25-17-10,25 17-2,-6-19-12,6 19-5,0-18-14,0 18-8,17-21-6,4 11-4,-2-9-1,14 6-3,0-6 2,8 12-2,-6-5 0,8 12 2,-6 5-2,3 20 1,-14 11 0,0 17-6,-10 1 4,-9 14-4,-7-7 7,-9 9-5,-20-13 3,0 0-4,-17-15 1,4-9 1,-7-8-2,6-9 0,0-8-4,8-3-1,6-5-2,7 0-1,22 0 0,0 0-1,0 0 1,0 0-2,26-13 2,7 13-1,10 0 3,9 0 0,6 0 1,5 4 0,0 1 0,0 2 1,-8-3-1,-3 5 0,-10-4-4,-13 2-6,-9-1-8,-20-6-11,0 0-24,0 0-43,-2-16-71,2 16-14,-17-40-8</inkml:trace>
    <inkml:trace contextRef="#ctx0" brushRef="#br0" timeOffset="3515.7652">3736 184 105,'-18'-26'149,"18"26"-8,0 0-62,1-25-23,19 18-10,-6-15-10,17 13-6,-1-10-7,16 7-8,-3-6-1,13 9-4,-3-1-1,4 10-2,-8 0-1,0 16-1,-12 7-1,-8 11 2,-13 3-3,-10 8 6,-9 3 4,-16 9-4,-14-6 7,-3 1-7,-10-8 7,0 8-6,-3-10 5,11 3-7,1-12-1,12 0 1,8-8-3,17 4 1,0-6-2,25-7 1,13-1-1,11-5 2,10-4 0,10-4 0,8-2-1,2 0 1,0-8-1,-3 1-2,-5 4-4,-14-8-10,-7 18-20,-50-7-39,39 0-96,-39 0-16,-40 32-12,-5-14-6</inkml:trace>
    <inkml:trace contextRef="#ctx0" brushRef="#br0" timeOffset="12391.1094">6380 169 23,'0'0'110,"0"-25"11,0 25-69,0-21 0,0 2-9,0 19-2,0-24-2,0 24-2,0-28 0,0 28-2,8-26-7,-8 26-6,12-31-6,-12 31-4,14-20-2,-14 20-4,11-23-1,-11 23-1,0 0 0,7-15 1,-7 15 1,0 0 1,0 0 2,0 0 2,-4 26 2,4 14 3,-11 3-3,10 20 1,-10 7 2,9 10-7,-4 2 1,6 2-5,-3-9 2,3-11-5,0-7 5,0-14-4,0-14 0,2-6 4,-2-23-1,0 0-1,0 0 0,1-12-1,-1-13-1,3-5 0,-3-5-1,3-1-3,-1-3-3,2-4 4,1 0-4,-3-1 5,-1-2-4,-1-1 4,0-3-5,0-4 6,0-1 0,-6 2-2,0 1 2,-2 3-3,-1 9 3,1 4-3,-2 11 1,0 7-1,10 18 1,0 0-1,-20 0-1,20 0-2,-3 34-8,-1-17-11,11 19-34,-7-18-49,0 7-55,11 7-18,-2-3-3</inkml:trace>
    <inkml:trace contextRef="#ctx0" brushRef="#br0" timeOffset="13359.8985">6184 1520 12,'0'0'129,"-22"-1"6,22 1-66,0 0-6,-12-28-2,12 28-2,-8-19-7,8 19-8,0 0-9,0 0-8,-6-23-5,6 23-7,0 0-5,22 0-4,-2 0-2,7 0-4,6 5 3,2 4-2,5 0 1,0 9-3,1-4 3,-4 6 1,-8 0 0,-7 5 2,-15-2 1,-7 4 0,-11-2 0,-15-3 1,-15-1 1,3 1 1,-13-5-3,5 1 1,3-7-2,8 1-1,5-5 0,30-7-1,-24 7-1,24-7-1,12 2-1,16-2-1,12 0 1,4 0 0,13 4-1,1 4 1,4 10-1,-4 7 2,-4 5 0,-7 5 4,-14 4 0,-9 5 5,-22-5 0,-2 7 4,-23-13-2,-11 3 1,-14-14-2,2 3-1,-12-15-4,7 1-3,5-7-4,2-4-6,18 0-10,0-9-13,26 9-27,0 0-35,0 0-44,13 0-48,-13 0-8,36 35-1</inkml:trace>
    <inkml:trace contextRef="#ctx0" brushRef="#br1" timeOffset="33829.4871">-11868 5915 208,'-27'38'149,"17"24"-9,-3-3-81,-4-14-23,21 5-8,16-29-11,23 1-4,6-22 2,16-23 2,-2-26 6,7 6 1,-18-23 2,7 10-3,-38-4 2,-2 19-6,-24 2-2,-21 21-10,-19 14-12,-17 4-17,5 30-33,-26-13-44,11 19-63,6 0-10,3-4-13</inkml:trace>
    <inkml:trace contextRef="#ctx0" brushRef="#br1" timeOffset="34579.5418">-10718 5867 333,'0'0'159,"-3"15"-8,3 14-92,0-4-25,21 18-7,-12-5-4,22 10 2,-13-12-4,16 7 2,-6-18-3,7-5-1,-12-14-2,11-6-3,-11-19-1,4-11-2,-7-13-1,2-9-3,-8-3 1,-1-9-5,-8 6 0,4 1-8,-4 12-4,-5-4-16,5 27-26,-10-21-57,5 27-68,0-3-7,0 19-16,21-17 1</inkml:trace>
    <inkml:trace contextRef="#ctx0" brushRef="#br1" timeOffset="35220.1815">-9712 5899 176,'39'-13'135,"-36"-6"-7,6-4-80,-9 23-24,24-29-12,-24 29-8,8-37 3,-8 17 5,0-1 3,0 21 1,-35-27 4,9 27 3,-19 0 3,10 10 1,-23 12-1,10 22 1,-13-1-4,18 15 3,-6-6-6,24 10-2,7-9-6,18-4 2,6-14-8,29-11-3,13-17-8,12-14-7,18-15-4,-8-24-2,13-8 0,-18-11 1,4 7 8,-20 1 0,-11 10 9,-12 14 5,-16 11 5,-10 22 2,1 15-2,-1 22 0,0 9-7,-3 8-1,3 8-6,0-3-3,6 4-11,2-17-13,19 9-21,-19-31-24,20 5-43,-1-7-45,-27-22-2,36 0 7</inkml:trace>
    <inkml:trace contextRef="#ctx0" brushRef="#br1" timeOffset="35704.5669">-9267 5356 261,'20'4'160,"-20"-4"-6,22 37-55,4 19-60,-18 1-6,19 27-10,-18-5 2,17 21-4,-12-13-6,8 6 3,-8-17-9,-1-11 0,-2-15-5,0-13 1,-11-37-2,14 17-2,-14-17-2,3-36-3,6 0 1,0-11-3,5 0 1,3-3-2,15 11 4,3-1 0,8 16 5,6 19 1,2 5 2,4 25 1,-6 7-1,-6 16 5,-15 2-1,-13 10 4,-15-9-4,-15 4 3,-20-17-3,-8-5 0,-12-15-3,-2-7-4,0-8-8,3-3-9,19 0-14,-8-22-30,43 22-45,-23-6-68,23 6-6,0-15-16,0 15 9</inkml:trace>
    <inkml:trace contextRef="#ctx0" brushRef="#br1" timeOffset="36095.242">-8452 5456 535,'-21'-22'139,"21"22"-45,0 0-203,0-121-45,7 132-32,13 7-5</inkml:trace>
    <inkml:trace contextRef="#ctx0" brushRef="#br1" timeOffset="35938.9726">-8374 5972 466,'22'35'172,"-2"16"-11,3 17-109,-18-11-30,11 15-8,-3-10-9,1-8 0,-7-15-8,4-15-7,12-2-32,-23-22-108,9-15-12,3-27-21,-12-16-6</inkml:trace>
    <inkml:trace contextRef="#ctx0" brushRef="#br1" timeOffset="37032.7498">-7924 6313 387,'37'6'151,"-37"-6"-19,0 0-94,34-6-14,-17-9-16,9-13-5,-3-16 3,6-12-3,3-17 4,3-7-6,-5-8 3,-3-12-5,-4-6-3,-4 6 1,-12 4-2,-7 9 3,0 14 0,-18 10 5,-5 20-1,0 22 5,-11 16 5,6 19 3,-8 20 7,10 29-6,-5 6 2,17 29-4,-4 2 0,18 17-1,0-4-2,18-2-3,7-11-7,13-8 6,5-19-7,1-16 4,6-21-2,3-27 0,-2-9-2,-2-18-3,0-15 1,-4-14-4,-2 0 2,-5-3-3,-7 6 3,-5-1-2,-3 11 2,-8 6 0,-15 28 2,0 0 0,0 0 2,0 0 2,14 36 0,-14-1 3,0 2 0,0 12 4,4-5-3,4 3 3,1-8-4,10-2 2,-2-9-2,7-7-1,5-9-4,-1-12-4,7 0-10,-10-19-19,24 12-46,-29-15-89,1-6-7,-5-1-17,-10 0-2</inkml:trace>
    <inkml:trace contextRef="#ctx0" brushRef="#br1" timeOffset="37235.8792">-7147 5513 484,'0'0'157,"-14"-36"-26,14 36-147,-20-5-49,24 23-52,-4 7-48,0 4-8,0 14-8</inkml:trace>
    <inkml:trace contextRef="#ctx0" brushRef="#br1" timeOffset="38720.3258">-7057 5620 223,'0'0'145,"16"0"-7,5-7-78,28 7-12,-6-7-3,28 7-1,-10-5 0,19 5-3,-19-2-4,11 2-11,-18-5-15,-5-2-17,-6 7-39,-43 0-78,0 0-38,0 0-19,-12 0-11</inkml:trace>
    <inkml:trace contextRef="#ctx0" brushRef="#br1" timeOffset="39798.486">-4638 5587 191,'0'0'172,"-20"-7"-10,3-11-62,17 18-27,0 0-12,0 0-13,0 0-9,0 0-11,0 0-6,0 0-5,9 0-6,-9 0-1,0 0-3,0 0-2,19 0-5,-19 0-5,0 0-8,1-11-19,-1 11-54,0 0-79,0 0-15,0 0-8,0 0-13</inkml:trace>
    <inkml:trace contextRef="#ctx0" brushRef="#br1" timeOffset="40110.996">-4569 6288 393,'0'0'179,"9"24"-18,-9-24-56,0 0-79,26 22-10,-26-22-11,25 12-9,-7-3-19,-18-9-49,9-13-86,-9 13-12,8-15-16,-8 15-8</inkml:trace>
    <inkml:trace contextRef="#ctx0" brushRef="#br1" timeOffset="43689.2693">18 5490 448,'0'0'146,"-28"-44"-33,28 44-111,-4-18-117,4 18-49,10 23-15,-4 2-3</inkml:trace>
    <inkml:trace contextRef="#ctx0" brushRef="#br1" timeOffset="45408.0932">1469 5213 471,'-32'-10'164,"0"-4"-3,-2-1-119,34 15-24,-26 9-12,26-9-5,-1 35-7,1-35-5,9 43-21,-9-43-38,20 20-68,-20-20-31,0 0-5,11 18-14</inkml:trace>
    <inkml:trace contextRef="#ctx0" brushRef="#br1" timeOffset="45720.6062">222 5232 406,'0'0'164,"0"0"-5,37-28-87,26 28-49,7-7-9,15 5-6,8-4-3,5 3-7,7 3-15,-21-11-33,8 11-65,-23 3-49,-21-3-10,-5 8-14</inkml:trace>
    <inkml:trace contextRef="#ctx0" brushRef="#br1" timeOffset="48533.2682">6492 5533 323,'-4'-23'155,"4"23"-3,15 17-97,-15 3-12,9 34-14,-9 3-5,17 27 0,-15-5-3,16 15-1,-12-13-8,5-2-1,-3-14-8,1-7 2,-8-23-3,1-6 2,-2-29-1,0 0-1,0 0-1,-17-31-3,6-10 0,-6-9-5,4-8 3,-6-13-5,8-1 5,-5-7-4,8 0 7,0-1-1,7 2-2,1 6 4,6-2-3,11 7 4,7-3-3,12 2 4,2 6-3,9 6 1,-1 13 4,4 11-2,-3 16 1,-4 12 0,-8 10-2,-7 23 1,-13 9-4,-8 13 4,-7 1-5,-11-2 5,-14 7 2,-5-5-5,-6-4 5,1-5-5,0-1 6,2-7-7,10-3 7,8 3-6,9-6 0,6 5 4,12 3 0,17 1 5,7 5-2,16 3 3,2 1-2,10 3 3,-6-2-5,4-3-4,-10-2-14,-17-13-26,13 11-70,-30-20-60,-18-21-10,0 0-15,0 0-3</inkml:trace>
    <inkml:trace contextRef="#ctx0" brushRef="#br1" timeOffset="49267.634">7324 5408 68,'0'-41'132,"6"20"-39,-6 21-12,2-42-8,-2 42-5,0-19-6,14 31-3,-14-12-6,9 63-9,-9-19-6,18 31-12,-10 4-3,12 21-5,-6 0-4,4 2-7,-1-9-5,-2-14 2,1-8-7,-7-16 1,5-15-10,-14-40-10,18 28-26,-18-42-35,3-8-46,-3-17-41,0-11-4,-5-12 13</inkml:trace>
    <inkml:trace contextRef="#ctx0" brushRef="#br1" timeOffset="49689.5145">7454 5705 94,'-1'-28'155,"-13"0"-17,0-1-27,14 29-29,-1-36-17,16 29-14,-3-12-9,24 19-14,-6-7-11,12 3-7,-1-1-6,2 4 0,0-3-4,-4-6 2,-7-4-10,-6-9 6,-3 0-8,-9-11 6,-2-5-4,-10-8 0,-2-1 1,0-9 1,-7 10 6,-2-3-2,0 7 5,-2 6-1,2 12 2,9 25 2,-20 0 3,15 23 3,-4 22 0,8 25 2,-7 12 3,8 23-3,0-3 1,0 16-2,6-11-3,5 2-3,0-17 1,4-11-2,-1-18-7,0-18 0,1-10-9,-15-35-8,26 23-20,-26-41-34,15 8-61,-12-19-39,-3-8-11,4 2-3</inkml:trace>
    <inkml:trace contextRef="#ctx0" brushRef="#br1" timeOffset="50330.1673">8116 5353 157,'20'0'135,"-20"-15"5,23 1-72,1 11-29,-7-5-10,12 5-10,-1-3-6,10 1 1,1-2-2,7 0 1,-3 0-1,3-1-5,-6-6 0,-5 4-3,-6-4 0,-10 0-3,-19 14 1,1-21-2,-10 16 0,-19-1-1,-10 6 0,-7 3 3,-10 7 2,3 12 4,-9 3 1,8 7 5,0 0 3,11 11-1,7-6 2,21 7-6,7-6 3,11 5-9,18-7 4,19 0-8,5 0 1,15 3-2,2 0 2,2 2 2,-2-2 1,-5 10 5,-15-5 1,-5 4 4,-30-10-2,-8 10 2,-28-16-2,-11 3 1,-20-13-5,-2 0-1,-7-15-6,2-1-6,10 0-8,5-12-14,28 6-35,-17-13-67,40 13-45,0-30-13,15 10-11</inkml:trace>
    <inkml:trace contextRef="#ctx0" brushRef="#br1" timeOffset="51017.7002">9462 4940 179,'0'0'137,"0"0"-31,-23-3-46,4 36 2,-28-1-3,19 40 3,-27-11-4,26 39-8,-19-14-5,30 26-13,-7-17-8,25 14-9,0-9-4,14-7-5,11-12-4,13-5 3,3-13-6,2-16-1,6-4-11,-10-18-10,14 5-30,-33-30-41,16 0-70,-18 0-15,-18 0-8,19-21-3</inkml:trace>
    <inkml:trace contextRef="#ctx0" brushRef="#br1" timeOffset="51580.2226">9853 5049 243,'0'0'152,"3"30"-36,8 26-56,-14 4-9,7 34-9,-5-7 2,4 27-4,-3-19-4,6 12-11,-4-21-6,5-4-9,-4-25-4,4-9 3,-6-19-4,-1-29 1,0 0-2,23-8-3,-9-25 1,4-3-2,5-7 0,3-1-2,5 6 1,4 4-2,2 6 1,2 13-1,-3 10 1,1 5 1,-5 13-1,-2 12 3,-10 8 1,-7 10 5,-13 1 1,0 5 5,-24-13-2,-4 5 2,-15-18 0,0-3-1,-9-17-3,3-3-3,1 0-4,5-9-4,8-3-4,1-6-7,34 18-15,-36-26-21,36 26-39,0 0-59,15-15-30,11 1-11,6-10-3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11.76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4A732B2-E34C-481D-9C6F-79E68A9A647D}" emma:medium="tactile" emma:mode="ink">
          <msink:context xmlns:msink="http://schemas.microsoft.com/ink/2010/main" type="inkDrawing" rotatedBoundingBox="23322,2140 23364,5972 22787,5978 22745,2146" shapeName="Other"/>
        </emma:interpretation>
      </emma:emma>
    </inkml:annotationXML>
    <inkml:trace contextRef="#ctx0" brushRef="#br0">45 111 50,'0'0'143,"-2"-21"-34,2 21-14,-15-17-4,15 17-11,0 0-11,0 0-15,-29-20-11,29 20-14,0 0-8,0 0-3,0 0-7,29-12-4,-5 8-1,15 3-2,5-5-1,7 1-1,4 3 0,0-2-1,1-1 0,-4-1-1,-6 2 1,-8 1-1,-5 2 0,-10 1-1,-23 0 1,26 0 0,-26 0 0,0 0 0,6 23 0,-6-23 0,-6 24-1,-5-3 2,0 1-2,-1 13 1,0 6-2,1 9 4,-3 11 0,2 15-4,3 12 5,-2 14-3,3 17 3,0 14 0,1 4 2,5 13 1,-1 1 0,3 0 2,0 7-1,0 0 0,3-7-1,5-7 0,0-6 3,1-5-8,-2-10 3,4-5-1,-5-10 1,-1-6-3,0-10 3,-4-2-4,-1-9-1,0-3 4,0-3-6,-1-3 5,-1-2-5,2-6 5,0-7-5,0-5 2,3-5 4,5-4-4,-1-8 4,3-9-4,-3 0 6,-1-6-6,-6-20 6,8 25-4,-8-25-1,0 0 1,0 23 0,0-23 0,0 0 0,-21 14 0,-1-8 0,-10 2 1,-9 2-1,-9 2 0,-8-2-1,-3 5 1,2-1-2,3-3-2,10 3-3,13-8-5,33-6-13,0 0-30,33 23-80,14-23-40,10 0-15,10-4-7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34.5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143C918-ED9F-4097-95BF-91367528EFA7}" emma:medium="tactile" emma:mode="ink">
          <msink:context xmlns:msink="http://schemas.microsoft.com/ink/2010/main" type="writingRegion" rotatedBoundingBox="9233,7106 10533,9226 9372,9938 8072,7818"/>
        </emma:interpretation>
      </emma:emma>
    </inkml:annotationXML>
    <inkml:traceGroup>
      <inkml:annotationXML>
        <emma:emma xmlns:emma="http://www.w3.org/2003/04/emma" version="1.0">
          <emma:interpretation id="{BBAAFB23-69EA-4B97-877F-10A18BD6A98A}" emma:medium="tactile" emma:mode="ink">
            <msink:context xmlns:msink="http://schemas.microsoft.com/ink/2010/main" type="paragraph" rotatedBoundingBox="9233,7106 10533,9226 9372,9938 8072,78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0FEFA8-675C-4C88-BFE5-16F702F50A28}" emma:medium="tactile" emma:mode="ink">
              <msink:context xmlns:msink="http://schemas.microsoft.com/ink/2010/main" type="line" rotatedBoundingBox="9233,7106 10533,9226 9372,9938 8072,7818"/>
            </emma:interpretation>
          </emma:emma>
        </inkml:annotationXML>
        <inkml:traceGroup>
          <inkml:annotationXML>
            <emma:emma xmlns:emma="http://www.w3.org/2003/04/emma" version="1.0">
              <emma:interpretation id="{BC028BD6-636F-4800-8299-2461BE724539}" emma:medium="tactile" emma:mode="ink">
                <msink:context xmlns:msink="http://schemas.microsoft.com/ink/2010/main" type="inkWord" rotatedBoundingBox="9233,7106 10533,9226 9372,9938 8072,7818">
                  <msink:destinationLink direction="with" ref="{6EF1717B-5C38-45B0-A8BF-B613805274EA}"/>
                </msink:context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영</emma:literal>
                </emma:interpretation>
                <emma:interpretation id="interp3" emma:lang="ko-KR" emma:confidence="0">
                  <emma:literal>성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-6863 6439 141,'0'-29'136,"24"18"-7,-13-7-60,1-22-24,11 4-3,-11-24-2,14-2 2,-18-20 4,14 0-9,-16-20-7,11-5-19,-5-16-11,2 6-5,-5 0 0,3 6 0,-4 18 2,1 5 2,-3 21 2,2 24 9,-8 18 4,0 25-2,0 14-2,-2 34 2,-5 4-4,5 34 5,-4 3 3,6 24-1,0 1 2,6 17-2,-3-3-3,11 2-3,-2-15-3,5-6 0,2-23-8,-2-15 3,2-21-5,1-21 2,2-15-4,-2-14-4,4-9-6,-5-25-9,10 6-3,-14-22-3,18 11 4,-18-23-1,16 19 8,-15-8 4,8 12 14,-3 6 7,-9 5 10,5 26 4,-17 2 6,12 20 2,-12 5-4,0 31 0,-7-7-6,7 12 1,-13-8-7,13 5-1,0-19-5,5-13-1,-5-26-2,43 3-2,-14-15-1,5-19-1,4-5 1,2-14-3,2 7 3,-4 0-4,2 7 4,-5 4 0,1 17 3,-7 11 0,0 4 0,-2 28 1,1 15-1,1 14 4,-3 16 0,2 13-3,-3 12 2,-4 13-3,-3 4 1,-4 4-2,-14 0 1,0-4-2,-14-9-3,-18-15 6,-6-15-5,-11-17 5,-7-18-2,-2-17 0,-5-19 1,2-5-2,6-12 1,10-12-2,10-5 0,13-8-2,18-9 2,14-6-3,26-7 4,16-11-3,23-3 4,10 1-3,8-3 6,5 1-5,1 7 3,-7 10-5,-9 6 0,-21 8-8,-5 19-21,-40-15-37,15 30-64,-32 9-29,-35-9-24,-6 5-8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29.75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49E39E-C4AF-42A4-960B-C9F5C4F33156}" emma:medium="tactile" emma:mode="ink">
          <msink:context xmlns:msink="http://schemas.microsoft.com/ink/2010/main" type="writingRegion" rotatedBoundingBox="1091,7586 26330,6935 26551,15498 1312,16150"/>
        </emma:interpretation>
      </emma:emma>
    </inkml:annotationXML>
    <inkml:traceGroup>
      <inkml:annotationXML>
        <emma:emma xmlns:emma="http://www.w3.org/2003/04/emma" version="1.0">
          <emma:interpretation id="{C4660545-4129-4B79-8E11-DA775EB9F297}" emma:medium="tactile" emma:mode="ink">
            <msink:context xmlns:msink="http://schemas.microsoft.com/ink/2010/main" type="paragraph" rotatedBoundingBox="2472,7467 4591,7551 4541,8824 2422,87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6A59DF-2A6D-4913-BC59-475CEC4E3DED}" emma:medium="tactile" emma:mode="ink">
              <msink:context xmlns:msink="http://schemas.microsoft.com/ink/2010/main" type="inkBullet" rotatedBoundingBox="2461,7739 3060,7763 3020,8764 2422,8741"/>
            </emma:interpretation>
            <emma:one-of disjunction-type="recognition" id="oneOf0">
              <emma:interpretation id="interp0" emma:lang="ko-KR" emma:confidence="0">
                <emma:literal>S</emma:literal>
              </emma:interpretation>
              <emma:interpretation id="interp1" emma:lang="ko-KR" emma:confidence="0">
                <emma:literal>s</emma:literal>
              </emma:interpretation>
              <emma:interpretation id="interp2" emma:lang="ko-KR" emma:confidence="0">
                <emma:literal>9</emma:literal>
              </emma:interpretation>
              <emma:interpretation id="interp3" emma:lang="ko-KR" emma:confidence="0">
                <emma:literal>8</emma:literal>
              </emma:interpretation>
              <emma:interpretation id="interp4" emma:lang="ko-KR" emma:confidence="0">
                <emma:literal>’</emma:literal>
              </emma:interpretation>
            </emma:one-of>
          </emma:emma>
        </inkml:annotationXML>
        <inkml:trace contextRef="#ctx0" brushRef="#br0">-12532 5629 45,'0'0'103,"0"-20"-2,0 20-85,0 0-2,0-24 6,0 24 6,-9-27 5,9 27 3,-14-36 2,14 36-2,-30-32-5,13 18-4,-11 3-8,-1 2-4,-7 6-3,-1 3 1,-10 0 1,5 0 2,-9 3 9,13 11-3,-5-12-2,15 11 0,-3-8-4,31-5-3,-29 20-4,29-20-1,0 27-4,8-8-4,18 2 1,5 7-3,10 7 2,11 5-1,5 10 0,2 1 0,2 11 0,0-4 4,-6 1-3,-6 0 8,-20-3 1,1 1 8,-23-9-1,-2 5 4,-14-17-2,-8 7 4,-20-14-3,1 4-1,-16-11-7,3-1-1,-3-10-4,1 3-1,1-10 0,4-2-1,5-2-2,5-6-3,6-2-3,6-5-5,24 13-6,-33-23-9,33 23-16,-19-22-23,19 22-31,0 0-48,0 0-19,0 0-8</inkml:trace>
      </inkml:traceGroup>
      <inkml:traceGroup>
        <inkml:annotationXML>
          <emma:emma xmlns:emma="http://www.w3.org/2003/04/emma" version="1.0">
            <emma:interpretation id="{44C725FD-25D7-4AE5-B7AC-910176D89F37}" emma:medium="tactile" emma:mode="ink">
              <msink:context xmlns:msink="http://schemas.microsoft.com/ink/2010/main" type="line" rotatedBoundingBox="4361,7541 4591,7551 4549,8631 4318,8621"/>
            </emma:interpretation>
          </emma:emma>
        </inkml:annotationXML>
        <inkml:traceGroup>
          <inkml:annotationXML>
            <emma:emma xmlns:emma="http://www.w3.org/2003/04/emma" version="1.0">
              <emma:interpretation id="{0020E006-FF7E-4417-BB3E-7E8E7557296D}" emma:medium="tactile" emma:mode="ink">
                <msink:context xmlns:msink="http://schemas.microsoft.com/ink/2010/main" type="inkWord" rotatedBoundingBox="4361,7541 4591,7551 4549,8631 4318,8621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734.408">-11139 5242 248,'23'71'160,"-18"-13"-7,-5 17-94,20 32-11,-12 2-9,13 16-8,-8-11-3,5 2-5,-7-28-11,9-5 2,-6-26-6,-2-11 1,-7-24-13,-5-22-31,18 18-69,-18-18-56,0 0-7,0-18-17,0 0 6</inkml:trace>
        </inkml:traceGroup>
      </inkml:traceGroup>
    </inkml:traceGroup>
    <inkml:traceGroup>
      <inkml:annotationXML>
        <emma:emma xmlns:emma="http://www.w3.org/2003/04/emma" version="1.0">
          <emma:interpretation id="{F55A36F1-0927-4284-8257-8A1C1C3613BA}" emma:medium="tactile" emma:mode="ink">
            <msink:context xmlns:msink="http://schemas.microsoft.com/ink/2010/main" type="paragraph" rotatedBoundingBox="12232,7160 21143,7230 21130,8839 12219,876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96F0AEF-9788-44D6-93E9-318D2C35A0F4}" emma:medium="tactile" emma:mode="ink">
              <msink:context xmlns:msink="http://schemas.microsoft.com/ink/2010/main" type="line" rotatedBoundingBox="12232,7160 21143,7230 21130,8839 12219,8769"/>
            </emma:interpretation>
          </emma:emma>
        </inkml:annotationXML>
        <inkml:traceGroup>
          <inkml:annotationXML>
            <emma:emma xmlns:emma="http://www.w3.org/2003/04/emma" version="1.0">
              <emma:interpretation id="{6490738F-79C7-4DBC-89DA-CAD3E5DF9937}" emma:medium="tactile" emma:mode="ink">
                <msink:context xmlns:msink="http://schemas.microsoft.com/ink/2010/main" type="inkWord" rotatedBoundingBox="12226,7848 14361,7865 14354,8785 12219,8769"/>
              </emma:interpretation>
              <emma:one-of disjunction-type="recognition" id="oneOf2">
                <emma:interpretation id="interp10" emma:lang="ko-KR" emma:confidence="0">
                  <emma:literal>메</emma:literal>
                </emma:interpretation>
                <emma:interpretation id="interp11" emma:lang="ko-KR" emma:confidence="0">
                  <emma:literal>떼</emma:literal>
                </emma:interpretation>
                <emma:interpretation id="interp12" emma:lang="ko-KR" emma:confidence="0">
                  <emma:literal>왜</emma:literal>
                </emma:interpretation>
                <emma:interpretation id="interp13" emma:lang="ko-KR" emma:confidence="0">
                  <emma:literal>매</emma:literal>
                </emma:interpretation>
                <emma:interpretation id="interp14" emma:lang="ko-KR" emma:confidence="0">
                  <emma:literal>베</emma:literal>
                </emma:interpretation>
              </emma:one-of>
            </emma:emma>
          </inkml:annotationXML>
          <inkml:trace contextRef="#ctx0" brushRef="#br0" timeOffset="9281.6359">-2927 6054 166,'0'-15'139,"15"1"-44,-15 14-27,20-22-10,-3 22-11,-12-24-4,11 17-6,-11-22-4,12 10-10,-6-18-8,3 10-7,-11-12-2,6-2-5,-9-1 2,0-1 0,-11 4-1,-9 2 0,-4 5-1,-12 8 2,-2 14-2,-8 8 5,-8 2 5,10 29-2,-13 6 4,15 22 0,-5 15 0,18 20 3,1 3-6,22 6 3,6-1-10,12-1 5,16-13-2,9-13 1,10-29-5,5-13 2,8-25-1,5-6-1,1-29-1,3-15-3,0-20-7,-3-14-1,1-2 5,-7-13-6,-3 11 6,-8-2-6,-3 11 7,-15 15-4,-2 10 6,-9 23-2,-20 25 2,26-14 0,-26 14 2,6 38 3,-6 12-1,0 16 3,0 13-4,2 8 7,-1 6-7,10-7 7,0-8-7,7-6 4,5-29-5,6-13 5,4-24-2,2-6 1,-6-24 1,2-14-4,-5-14 3,-6-6-5,-11-8 4,-6-1-6,-3 3 4,-17 2-4,-6 5 4,-3 5-2,1 9 2,-1 9-2,6-3 1,11 8-1,5 0 1,4 6-2,20 4 1,9 13 0,11 6 0,3 0 1,7 25 0,5 13 4,-5 19-2,-3 14 5,-4 10-5,-6 5 5,-8 1-6,-3-1 6,-12-14-7,0-8 4,-7-14-3,1-15 3,-2-20-3,-6-15 1,0 0-3,14-13-5,-5-17-2,-1-13-5,9-7 3,-6-15-6,15 2 6,-9-10-4,10 8 8,1 1 3,6 6 8,1 12 0,0 6 3,2 26-1,-3 7 2,1 14 2,-7 18-1,2 18 0,-8 3-4,-2 17 1,-6-4-3,-2 3 3,-4-8-6,-2-4-4,1-2-15,-7-24-18,8 19-47,-16-28-67,8-15-18,-4 32-21,4-32 1</inkml:trace>
        </inkml:traceGroup>
        <inkml:traceGroup>
          <inkml:annotationXML>
            <emma:emma xmlns:emma="http://www.w3.org/2003/04/emma" version="1.0">
              <emma:interpretation id="{7A550F57-862F-4F6F-B31F-6A6894E572C0}" emma:medium="tactile" emma:mode="ink">
                <msink:context xmlns:msink="http://schemas.microsoft.com/ink/2010/main" type="inkWord" rotatedBoundingBox="14493,7397 15976,7408 15966,8649 14483,8637"/>
              </emma:interpretation>
              <emma:one-of disjunction-type="recognition" id="oneOf3">
                <emma:interpretation id="interp15" emma:lang="ko-KR" emma:confidence="0">
                  <emma:literal>이</emma:literal>
                </emma:interpretation>
                <emma:interpretation id="interp16" emma:lang="ko-KR" emma:confidence="0">
                  <emma:literal>∴</emma:literal>
                </emma:interpretation>
                <emma:interpretation id="interp17" emma:lang="ko-KR" emma:confidence="0">
                  <emma:literal>d</emma:literal>
                </emma:interpretation>
                <emma:interpretation id="interp18" emma:lang="ko-KR" emma:confidence="0">
                  <emma:literal>×</emma:literal>
                </emma:interpretation>
                <emma:interpretation id="interp1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0047.2672">-524 6079 91,'35'-25'117,"-41"-22"2,5 8-70,-15 17-6,-24-9 6,7 26 5,-32-12 4,21 27 5,-33-3-2,29 36-3,-24-14-10,32 29-12,-4-9-14,21 8-8,6-5-8,17-4 0,11-17-4,18-5 1,12-16-2,10-10 1,7-8 0,5-23-5,6-17 1,-6-16-6,-1-4 2,-13-23-9,-3-1 5,-19-16-2,1 4-2,-14-10 3,-7 14 1,-5 0 4,-2 14 1,0 11 6,0 16-2,0 18 2,-3 19 4,3 22 2,-15 15 0,5 33 6,-4 19 3,7 25-2,-7 12 2,11 26-2,-3-3-2,6 5-2,4-10 0,13-7-4,2-23-7,8-14 5,4-26-4,4-23 3,5-17-2,0-12-2,6-26-1,-3-10-4,2-11 1,-2-10-3,-2 3 2,-6-3-2,-2 13 3,-10 1-1,-5 11 5,-7 14 2,-11 18 1,0 0 3,6 21-1,-6 19 3,0 3-1,1 8 0,4-1-1,7 4 1,4-4-3,5-7 1,5-9-3,5-10 0,6-6-6,3-11-4,9 3-16,-20-17-39,25 7-89,-24-3-24,-4-8-7,-26 11-16</inkml:trace>
        </inkml:traceGroup>
        <inkml:traceGroup>
          <inkml:annotationXML>
            <emma:emma xmlns:emma="http://www.w3.org/2003/04/emma" version="1.0">
              <emma:interpretation id="{C09F280F-376D-4B47-8101-053E635387F8}" emma:medium="tactile" emma:mode="ink">
                <msink:context xmlns:msink="http://schemas.microsoft.com/ink/2010/main" type="inkWord" rotatedBoundingBox="15861,7189 19396,7216 19384,8798 15849,8771"/>
              </emma:interpretation>
              <emma:one-of disjunction-type="recognition" id="oneOf4">
                <emma:interpretation id="interp20" emma:lang="ko-KR" emma:confidence="0">
                  <emma:literal>용</emma:literal>
                </emma:interpretation>
                <emma:interpretation id="interp21" emma:lang="ko-KR" emma:confidence="0">
                  <emma:literal>페</emma:literal>
                </emma:interpretation>
                <emma:interpretation id="interp22" emma:lang="ko-KR" emma:confidence="0">
                  <emma:literal>와</emma:literal>
                </emma:interpretation>
                <emma:interpretation id="interp23" emma:lang="ko-KR" emma:confidence="0">
                  <emma:literal>싸</emma:literal>
                </emma:interpretation>
                <emma:interpretation id="interp24" emma:lang="ko-KR" emma:confidence="0">
                  <emma:literal>웨</emma:literal>
                </emma:interpretation>
              </emma:one-of>
            </emma:emma>
          </inkml:annotationXML>
          <inkml:trace contextRef="#ctx0" brushRef="#br0" timeOffset="11625.4694">349 6471 326,'31'0'137,"-31"0"-23,24-29-81,6 8-2,-13-23-7,16-2 1,-11-30 0,15-3-2,-11-25 5,10-8-14,-3-9-9,2-8-6,3-4-4,-4 2 0,0 9 3,-5 6 1,-7 14 4,-7 20 2,-10 16 9,-4 24-3,-7 19 0,6 23-1,-31 23-3,16 29 3,-5 20-4,9 23 3,0 10 1,11 22 1,0 0-1,2 8-1,12-6 0,4 0-3,5-15-1,6-14 1,1-18-6,3-14 4,1-20-4,1-13 2,-2-14-1,2-16-1,-1-5-2,-2-12-3,3-9-2,-4-15-3,6 0 2,-5-21-3,6 3 3,-6-8-1,2 9 4,-6-2-1,-5 5 7,-8 13 0,-1 8 3,-14 29-1,0 0 4,0 0 1,-12 21 0,3 22 2,-4 3-4,6 15 2,0-2-4,7-1 3,7-1-4,13-12 1,9-16-4,11-8 2,6-20 0,10-1-3,7-22 1,6-7-3,4-7 1,-4-7-3,-2 0 3,-7-8-3,0 8 3,-10 5-1,-8 4 3,-7 5-2,-6 8 1,-7 7 0,-2 5 0,-20 9 1,20 16 0,-17 12 1,-3 13-1,0 6 3,-3 9-3,-2 6 5,4-1-5,1 1 5,6-10-5,12-9 4,10-14-4,13-8 2,4-12-1,8-9-1,1-9 0,-2-15-3,-3-9 1,-9-10-3,-11-2 3,-18-10-2,-11 5 2,-9-2-2,-19 0 4,-13 8-2,-4 2 4,-5 6-2,1 3 3,1 4-2,8 6 1,11 3-1,8-1 1,11 5-1,10 16 0,16-29-1,13 19 1,11 0-2,9 2 2,9 7-1,5 1 0,8 0 2,-2 15-1,0 12 2,-8 12-1,-1 15 2,-14 11-1,0 9 3,-12-2-4,-8 8 4,-6-9-5,-5-6 5,-4-15-4,-2-14 3,2-17-3,-11-19 0,25-5-1,-12-21-6,12-12 0,-4-19-4,10 0 3,1-10-4,5 9 5,2 1-2,2 8 6,0 11 1,-4 15 5,2 17 0,-10 8 0,1 25 4,-8 11-2,4 9 2,-6 6-3,9 5 2,-3 0-2,5-1 1,1-9-4,-1-10 1,-1-8-7,1-11-2,-5-6-11,-26-13-16,31 2-53,-42-8-91,-10-16-2,-16-7-21,-18-6 0</inkml:trace>
        </inkml:traceGroup>
        <inkml:traceGroup>
          <inkml:annotationXML>
            <emma:emma xmlns:emma="http://www.w3.org/2003/04/emma" version="1.0">
              <emma:interpretation id="{B0E086AF-F1F9-4CBC-9D2E-BBB8E44F3554}" emma:medium="tactile" emma:mode="ink">
                <msink:context xmlns:msink="http://schemas.microsoft.com/ink/2010/main" type="inkWord" rotatedBoundingBox="20172,7995 21136,8003 21132,8612 20167,8604"/>
              </emma:interpretation>
              <emma:one-of disjunction-type="recognition" id="oneOf5">
                <emma:interpretation id="interp25" emma:lang="ko-KR" emma:confidence="0">
                  <emma:literal>m</emma:literal>
                </emma:interpretation>
                <emma:interpretation id="interp26" emma:lang="ko-KR" emma:confidence="0">
                  <emma:literal>애</emma:literal>
                </emma:interpretation>
                <emma:interpretation id="interp27" emma:lang="ko-KR" emma:confidence="0">
                  <emma:literal>에</emma:literal>
                </emma:interpretation>
                <emma:interpretation id="interp28" emma:lang="ko-KR" emma:confidence="0">
                  <emma:literal>내</emma:literal>
                </emma:interpretation>
                <emma:interpretation id="interp29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14250.5635">4830 5860 176,'0'0'141,"-20"-7"-16,-1-10-62,21 17-8,-37 0-5,26 24-4,-13-5-4,16 26-1,-17-4-8,24 19-3,-13-6-13,14 7 0,0-12-9,6 3 2,7-19-6,8-9 2,2-17-2,5-7 0,-1-17 0,-2-16-5,1-10-1,-5-14-4,2-1 3,-9-10-5,3 4 4,-9 0-4,6 7 5,-4 9-1,9 8 3,-2 12 0,4 6 3,7 15 2,-2 7 1,5 11 2,-7 17 1,-1 21 3,-9 10-4,0 16 4,-13 0-6,-1 1 3,0-8-6,-3-5 3,-4-18-3,0-9 2,7-36-1,0 0-1,0 0-1,0-36-7,8-7-1,4-22-6,10-1 4,-1-11-5,8 11 6,1-5-2,6 12 8,4 14 2,-3 12 9,5 25 1,-12 8 1,3 27 2,-10 11-3,-2 21 0,-10 3-4,-2 9 1,-7-4-5,2-3 0,-1-9-11,-3-18-9,17 1-29,-17-38-53,0 0-64,0 0-18,32 0-8,-7-21-10</inkml:trace>
        </inkml:traceGroup>
      </inkml:traceGroup>
    </inkml:traceGroup>
    <inkml:traceGroup>
      <inkml:annotationXML>
        <emma:emma xmlns:emma="http://www.w3.org/2003/04/emma" version="1.0">
          <emma:interpretation id="{EAB5D997-A506-4179-A972-33A470482C3E}" emma:medium="tactile" emma:mode="ink">
            <msink:context xmlns:msink="http://schemas.microsoft.com/ink/2010/main" type="paragraph" rotatedBoundingBox="1102,8019 26341,7368 26451,11643 1213,122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DC9DC4-3F30-4381-9659-4E1A1ADF936A}" emma:medium="tactile" emma:mode="ink">
              <msink:context xmlns:msink="http://schemas.microsoft.com/ink/2010/main" type="line" rotatedBoundingBox="1102,8019 26341,7368 26451,11643 1213,12295"/>
            </emma:interpretation>
          </emma:emma>
        </inkml:annotationXML>
        <inkml:traceGroup>
          <inkml:annotationXML>
            <emma:emma xmlns:emma="http://www.w3.org/2003/04/emma" version="1.0">
              <emma:interpretation id="{ED0498CC-C9A0-4610-ACA7-6A73AC55E248}" emma:medium="tactile" emma:mode="ink">
                <msink:context xmlns:msink="http://schemas.microsoft.com/ink/2010/main" type="inkWord" rotatedBoundingBox="1173,11343 1177,9864 2375,9867 2371,11346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㉠</emma:literal>
                </emma:interpretation>
                <emma:interpretation id="interp32" emma:lang="ko-KR" emma:confidence="0">
                  <emma:literal>㉦</emma:literal>
                </emma:interpretation>
                <emma:interpretation id="interp33" emma:lang="ko-KR" emma:confidence="0">
                  <emma:literal>Q</emma:literal>
                </emma:interpretation>
                <emma:interpretation id="interp3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38923.462">-13627 7937 106,'-2'-35'115,"10"26"-4,-2-13-81,-2-4-14,4 5 1,-2-8 11,5 8 7,-11-8 7,8 13 1,-10-15 4,2 11-1,-12-6-3,12 26-7,-23-39-12,23 39-6,-40-33-6,17 24-3,-13 4-5,-2 5 2,-7 0-4,-1 6-3,-2 13 3,-4 11-1,-3 1 3,7 17 1,-4 4 0,5 20 2,3 6-2,5 17 5,2 5-8,10 7 3,5 2 0,14-1-3,5-7 1,6-1-1,19-18 2,18-5-3,9-6 6,14-14-3,11-8 0,11-10 1,4-11-3,3-13 2,-4-10-1,-3-5 0,-4-14 0,-1-7-1,-12-15 0,-11-8-1,-3-5 2,-6-2-2,-11-12-2,-2 0 6,-10-7-2,-11-7 3,-5-2-2,-9-6 3,0-6-1,-13 2 1,-5 2 3,-4 1-7,-5 8 5,-6 9-6,-5 4 2,3 11-3,-10 18-2,2 0-6,3 19-6,-9-2-12,16 19-28,-16-9-40,32 11-77,-5 12-7,22-14-16,-3 41 1</inkml:trace>
          <inkml:trace contextRef="#ctx0" brushRef="#br1" timeOffset="38079.6978">-13748 8240 133,'-1'-56'129,"1"38"-27,0-7-46,-14 2-11,14 23-4,-21-43-4,21 43-4,-24-35-1,24 35-5,-15-35-2,15 35-4,-14-31-4,14 31-3,-11-20-2,11 20-1,-3-23 1,3 23-1,0 0 0,0 0-2,0 0 1,0 0-1,0 0-2,0 0-1,0 0-2,0 0 1,11-7-2,-11 7 0,0 0-1,25 0-1,-25 0 3,21 0 2,-21 0 1,0 0 1,0 0 1,23 0 1,-23 0 1,0 0 0,0 0-3,0 0 0,0-13 0,0 13-1,0 0 0,0 0-2,0 0-1,19-18 0,-19 18 0,0 0-2,0 0-1,0 0-1,0 0 0,0 0 0,11 31 0,-11 7 1,0 11-2,6 15 2,-2 15-3,4 5 2,6 5 3,0 6-4,0-6 4,3-7-4,-5-10 4,2-15-3,-5-13 4,0-9-3,-3-13-1,-6-22 0,3 22 0,-3-22-5,0 0-9,0 0-15,0 0-38,-13-15-65,13 15-42,-14-29-10,14 29-14</inkml:trace>
        </inkml:traceGroup>
        <inkml:traceGroup>
          <inkml:annotationXML>
            <emma:emma xmlns:emma="http://www.w3.org/2003/04/emma" version="1.0">
              <emma:interpretation id="{064AD1C9-77FF-4CFB-AB18-9AF372AD748A}" emma:medium="tactile" emma:mode="ink">
                <msink:context xmlns:msink="http://schemas.microsoft.com/ink/2010/main" type="inkWord" rotatedBoundingBox="2579,11012 4087,9710 5157,10948 3649,12251"/>
              </emma:interpretation>
              <emma:one-of disjunction-type="recognition" id="oneOf7">
                <emma:interpretation id="interp35" emma:lang="ko-KR" emma:confidence="0">
                  <emma:literal>꽈</emma:literal>
                </emma:interpretation>
                <emma:interpretation id="interp36" emma:lang="ko-KR" emma:confidence="0">
                  <emma:literal>콰</emma:literal>
                </emma:interpretation>
                <emma:interpretation id="interp37" emma:lang="ko-KR" emma:confidence="0">
                  <emma:literal>좌</emma:literal>
                </emma:interpretation>
                <emma:interpretation id="interp38" emma:lang="ko-KR" emma:confidence="0">
                  <emma:literal>라</emma:literal>
                </emma:interpretation>
                <emma:interpretation id="interp39" emma:lang="ko-KR" emma:confidence="0">
                  <emma:literal>랴</emma:literal>
                </emma:interpretation>
              </emma:one-of>
            </emma:emma>
          </inkml:annotationXML>
          <inkml:trace contextRef="#ctx0" brushRef="#br2" timeOffset="197949.9663">-12181 8238 182,'0'0'131,"0"-29"3,0 29-85,0 0-6,0 0-3,8 29 3,-8-8-1,5 33 3,-8-6 3,3 33-6,-2-14-5,2 24-10,0-12-5,0 7-9,-6-13-1,4-2-6,2-21-4,0-7 4,0-14-3,0-2 2,0-27-1,0 17-4,0-17-5,0 0-6,0 0-11,-6-21-18,6 21-25,-6-28-31,6 28-35,-2-32-45,-7-3-6,0 6 3</inkml:trace>
          <inkml:trace contextRef="#ctx0" brushRef="#br2" timeOffset="198309.3663">-12336 8314 170,'-40'-15'162,"40"15"-7,-23 0-49,1-18-42,22 18-6,0 0-10,9-4-8,-9 4-9,48-13-4,-20 1-4,20 12-6,-4-7-4,13 3-4,-3 3-3,9 1-1,-11 0-2,-1 0-1,-8 0-1,-3 7-1,-10-4-3,-9-3-6,4 9-8,-25-9-20,26 11-37,-26-11-58,0 0-36,-15 13-19,-1 6 1</inkml:trace>
          <inkml:trace contextRef="#ctx0" brushRef="#br2" timeOffset="198621.857">-12576 9088 332,'0'23'164,"12"-8"-9,33 13-94,-13-28-11,34 14-4,-18-15-9,26 1-5,-10-21-4,16 15-5,-9-10-4,9 3-7,-15-1-3,-5 5-5,-8 9-4,-12-7-4,-7 7-5,-33 0-7,26 7-14,-35-14-34,9 7-77,0 0-33,-25-27-13,10-2-8</inkml:trace>
          <inkml:trace contextRef="#ctx0" brushRef="#br2" timeOffset="199059.3761">-11089 7918 296,'26'-30'140,"-26"-8"-10,-3 12-113,3 26-7,-17-32 7,17 32 1,-33-11 4,15 11 0,-16 0 2,11 15 3,-17 5-3,14 14 1,-13 9-7,12 18 0,-6-3-7,12 18 3,-2 2-6,15 8 3,0 3-1,8 9-4,3-6 1,14 5-2,-3-1 2,8 4-3,-1-5 4,2 1-4,-3-14-3,0-4 4,-4-7-7,-5-14-2,-1-9-13,-7-22-8,7 9-31,-10-35-54,-10-15-51,10-21-22,-4-6-7</inkml:trace>
          <inkml:trace contextRef="#ctx0" brushRef="#br2" timeOffset="199325.0102">-11533 8595 517,'0'0'168,"-23"-27"-2,19 9-137,27 18-4,3-8-11,28 8 0,1 0-1,14 0-2,-7 0-5,9 1-5,-5 8-7,-17-9-29,16 20-73,-31-20-65,-11 2-5,-23-2-20,24-13-7</inkml:trace>
        </inkml:traceGroup>
        <inkml:traceGroup>
          <inkml:annotationXML>
            <emma:emma xmlns:emma="http://www.w3.org/2003/04/emma" version="1.0">
              <emma:interpretation id="{4360F4FE-4702-4D6A-B69F-16BF32DEDF0F}" emma:medium="tactile" emma:mode="ink">
                <msink:context xmlns:msink="http://schemas.microsoft.com/ink/2010/main" type="inkWord" rotatedBoundingBox="5200,10593 8824,10500 8846,11360 5223,11453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어</emma:literal>
                </emma:interpretation>
                <emma:interpretation id="interp44" emma:lang="ko-KR" emma:confidence="0">
                  <emma:literal>의</emma:literal>
                </emma:interpretation>
              </emma:one-of>
            </emma:emma>
          </inkml:annotationXML>
          <inkml:trace contextRef="#ctx0" brushRef="#br2" timeOffset="200059.4165">-9788 8528 281,'0'0'163,"-17"-29"-2,-3 1-83,20 28-28,-29-21-20,29 21-7,-40-15-6,23 7-6,-15 2-2,9-1-2,-11 3 1,3 4 0,-4 0 3,0 22 1,-12 3 4,12 25-3,-2 4 3,10 21-4,4-2 3,10 13-6,12 0-1,5-8-5,20-19-3,6-10 1,12-28-3,8-21-2,12-13-1,-9-31-1,9-13 0,-7-9-3,0-4 3,-13-1 2,-5 13-4,-13 9 8,-6 11-3,-5 16 7,-13 22 3,0 0 2,0 0-2,14 36-1,-14-4 5,9 9-6,-2-3 4,7 2-7,-1 2-7,0-13-8,6 8-21,-19-37-47,24 29-88,-24-29-9,23 16-15,-23-16-9</inkml:trace>
        </inkml:traceGroup>
        <inkml:traceGroup>
          <inkml:annotationXML>
            <emma:emma xmlns:emma="http://www.w3.org/2003/04/emma" version="1.0">
              <emma:interpretation id="{515CE267-54F0-46B0-A468-8BC6E90D51FF}" emma:medium="tactile" emma:mode="ink">
                <msink:context xmlns:msink="http://schemas.microsoft.com/ink/2010/main" type="inkWord" rotatedBoundingBox="6399,10669 8126,10671 8125,11412 6398,11409"/>
              </emma:interpretation>
              <emma:one-of disjunction-type="recognition" id="oneOf9">
                <emma:interpretation id="interp45" emma:lang="ko-KR" emma:confidence="0">
                  <emma:literal>때</emma:literal>
                </emma:interpretation>
                <emma:interpretation id="interp46" emma:lang="ko-KR" emma:confidence="0">
                  <emma:literal>떼</emma:literal>
                </emma:interpretation>
                <emma:interpretation id="interp47" emma:lang="ko-KR" emma:confidence="0">
                  <emma:literal>얘</emma:literal>
                </emma:interpretation>
                <emma:interpretation id="interp48" emma:lang="ko-KR" emma:confidence="0">
                  <emma:literal>예</emma:literal>
                </emma:interpretation>
                <emma:interpretation id="interp49" emma:lang="ko-KR" emma:confidence="0">
                  <emma:literal>㈑</emma:literal>
                </emma:interpretation>
              </emma:one-of>
            </emma:emma>
          </inkml:annotationXML>
          <inkml:trace contextRef="#ctx0" brushRef="#br2" timeOffset="201528.2513">-8782 8531 341,'-9'11'153,"9"-11"-5,-20 0-96,20 0-17,0 0-15,9 15-6,-9-15-6,26-7 3,-19-9-3,-7 16 2,21-41-4,-12 13 0,-4 2-8,-5 0 2,0 6 2,-20 4-2,-6 9 2,-3 7 2,-8 12 0,-6 19 3,-5 12 7,11 15-4,-7 6 5,13 12-4,2-1 1,14 12-5,7-8 3,8-6-5,8-16-3,13-13 1,8-16-2,13-15 1,8-20 0,12-21-1,1-21-2,3-5-4,4-16 1,-5-2-1,4 1-5,-14 5 4,-4 9-4,-11 6 5,-11 16-4,-9 10 10,-20 25 0,0 0-1,7 14 10,-11 19-6,-13 10 7,3 14-4,-4 0 4,9 9-5,1-2-2,8 1 3,0-8-5,8-13 2,8-9-3,10-14 1,2-21 0,0-6-2,1-16-3,-1-21-3,-5-8 2,-5 0-3,-4-5 2,-7-1-3,-4 6-2,-3 0 6,0 8-1,0 4 6,0 6-4,5-2 4,1 10-5,5 0 6,3 7 0,4 7 0,-1 11 2,3 7 2,0 18 3,0 15-3,-6 15 4,1 8-4,-7 6 3,-1 3-5,-2-1 3,-3-13-6,-2-8 0,0-13 3,0-37-3,0 0 0,0 0-3,7-49-3,9-2 1,2-8-1,4-6-5,1 1 5,6 7-5,-3 6 6,8 10-3,-10 9 8,2 12-5,2 12 5,-7 8 3,-1 8-1,-6 12 8,1 12-7,-7 5 7,6 10-7,-6-4 6,4 7-6,-5-11 3,0-6-5,0-5 0,-7-28-1,17 12-1,-17-12-3,19-33 1,-12 1-1,1-8-5,1-9 5,3 6-4,1-1 4,1 4-4,-7 14 8,2 6-5,-9 20 9,20 0 3,-10 20-6,0 10 6,-2 12-5,-2 9 4,2-1-4,-2 2 3,2-3-6,-1-7-2,-1-12-1,2-8-9,-8-22-9,14 28-33,-14-28-70,0-12-42,0 12-21,14-31-12,0 9-2</inkml:trace>
        </inkml:traceGroup>
        <inkml:traceGroup>
          <inkml:annotationXML>
            <emma:emma xmlns:emma="http://www.w3.org/2003/04/emma" version="1.0">
              <emma:interpretation id="{312EBC0A-8A52-4299-B48E-0484EFFE4F7A}" emma:medium="tactile" emma:mode="ink">
                <msink:context xmlns:msink="http://schemas.microsoft.com/ink/2010/main" type="inkWord" rotatedBoundingBox="8666,10506 8683,11366 8250,11375 8233,10514"/>
              </emma:interpretation>
              <emma:one-of disjunction-type="recognition" id="oneOf10">
                <emma:interpretation id="interp50" emma:lang="ko-KR" emma:confidence="0">
                  <emma:literal>b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h</emma:literal>
                </emma:interpretation>
                <emma:interpretation id="interp53" emma:lang="ko-KR" emma:confidence="0">
                  <emma:literal>S</emma:literal>
                </emma:interpretation>
                <emma:interpretation id="interp5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202247.037">-7124 8220 354,'0'0'149,"-22"-7"-35,-1 7-62,23 27-3,-21 10-15,21 31-3,-19 0 2,19 26-4,-14-8-2,14 16-8,-3-10-4,-1-3-9,1-13 2,3-17-4,0-17-2,0-20 2,0-22-3,0 0-2,9-37-2,5-13-4,12-8 2,-3-6-5,12 0 4,2 4 0,4 11 4,1 16 1,1 16 4,0 17 2,-3 15 0,-10 20 1,-11 1 0,-10 16 2,-9-9 0,-9 6 1,-23-14-2,-5-5 2,-14-14-4,2-3-2,-6-8-12,-2-9-18,22 8-40,-21-22-64,27 2-43,14-6-14,9-6-13</inkml:trace>
        </inkml:traceGroup>
        <inkml:traceGroup>
          <inkml:annotationXML>
            <emma:emma xmlns:emma="http://www.w3.org/2003/04/emma" version="1.0">
              <emma:interpretation id="{F570AA36-FBF1-481D-A1B4-8C1992CD0068}" emma:medium="tactile" emma:mode="ink">
                <msink:context xmlns:msink="http://schemas.microsoft.com/ink/2010/main" type="inkWord" rotatedBoundingBox="8824,10548 8860,11307 8760,11312 8724,10553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j</emma:literal>
                </emma:interpretation>
                <emma:interpretation id="interp58" emma:lang="ko-KR" emma:confidence="0">
                  <emma:literal>구</emma:literal>
                </emma:interpretation>
                <emma:interpretation id="interp59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202825.1652">-6739 8591 264,'0'0'166,"0"0"-8,0 0-76,21 2-20,-21-2-9,6 50-12,-10-21-6,8 23-6,-4-10-9,0 15-8,0-8-8,4-6-4,0-4-10,-4-12-8,8 2-25,-8-29-56,0 0-67,-6-29-11,6-12-13,0-4-3</inkml:trace>
          <inkml:trace contextRef="#ctx0" brushRef="#br2" timeOffset="202997.0363">-6761 8307 515,'-13'-26'152,"13"4"-46,0 22-125,23-7-38,-23 7-35,33 4-38,-5 21-45,-11-2 2</inkml:trace>
        </inkml:traceGroup>
        <inkml:traceGroup>
          <inkml:annotationXML>
            <emma:emma xmlns:emma="http://www.w3.org/2003/04/emma" version="1.0">
              <emma:interpretation id="{28C41810-B1F2-4511-87F4-8A692C505C19}" emma:medium="tactile" emma:mode="ink">
                <msink:context xmlns:msink="http://schemas.microsoft.com/ink/2010/main" type="inkWord" rotatedBoundingBox="8970,11299 9484,10560 9725,10728 9211,11467"/>
              </emma:interpretation>
              <emma:one-of disjunction-type="recognition" id="oneOf12">
                <emma:interpretation id="interp60" emma:lang="ko-KR" emma:confidence="0">
                  <emma:literal>1</emma:literal>
                </emma:interpretation>
                <emma:interpretation id="interp61" emma:lang="ko-KR" emma:confidence="0">
                  <emma:literal>』</emma:literal>
                </emma:interpretation>
                <emma:interpretation id="interp62" emma:lang="ko-KR" emma:confidence="0">
                  <emma:literal>N</emma:literal>
                </emma:interpretation>
                <emma:interpretation id="interp63" emma:lang="ko-KR" emma:confidence="0">
                  <emma:literal>」</emma:literal>
                </emma:interpretation>
                <emma:interpretation id="interp64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203465.8063">-6366 9113 278,'0'0'143,"0"0"-11,3-16-85,1-7-44,3-7 0,0-12 4,-1 8 2,-4-18 8,6 9 0,-8-7 7,12 13-2,-12-11 4,9 21-5,-4-5 0,-5 32-5,17-29 2,1 29 0,-18 0-1,23 15 0,-15-1-2,12 16 0,-7-3-4,7 9 1,-4-7-4,4-6 0,-3-3-3,9-13 1,-5-7-1,1-14 1,-1-15 2,7-7 0,-11-13-3,3-2 5,-7-4-5,0 3 2,-10-6-4,0 7 0,-3 2-9,-5 3-5,4 19-14,-21-16-30,22 43-54,0 0-67,0 0-7,0 0-14,0 0 1</inkml:trace>
        </inkml:traceGroup>
        <inkml:traceGroup>
          <inkml:annotationXML>
            <emma:emma xmlns:emma="http://www.w3.org/2003/04/emma" version="1.0">
              <emma:interpretation id="{45C155C7-728E-474F-95EA-C6640B03180F}" emma:medium="tactile" emma:mode="ink">
                <msink:context xmlns:msink="http://schemas.microsoft.com/ink/2010/main" type="inkWord" rotatedBoundingBox="9619,11001 10052,10742 10282,11127 9850,11387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소</emma:literal>
                </emma:interpretation>
                <emma:interpretation id="interp67" emma:lang="ko-KR" emma:confidence="0">
                  <emma:literal>사</emma:literal>
                </emma:interpretation>
                <emma:interpretation id="interp68" emma:lang="ko-KR" emma:confidence="0">
                  <emma:literal>丹</emma:literal>
                </emma:interpretation>
                <emma:interpretation id="interp69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203965.8376">-5478 8528 421,'0'0'162,"0"0"-37,-14 14-72,-25 5-12,16 24-14,-19-4 0,11 19-8,-10-15-3,13 8-4,-1-13-4,8 1-2,2-16-4,19-23-1,0 0 0,0 0-2,0 0 0,0-41-4,14 3 1,6-5 1,8-6-7,-5 2 7,9-2-6,-1 6 7,2 1-3,-2 13 9,1 1-6,-7 17 6,-1 4 2,-2 7 1,-7 18 5,1 14-7,-6 6 5,0 6-7,-1-1 5,2 7-8,-2 1 3,3-14-14,5 5-11,-11-21-17,23 16-41,-29-37-71,0 0-26,0 0-11,0 0-7</inkml:trace>
          <inkml:trace contextRef="#ctx0" brushRef="#br2" timeOffset="204168.9816">-5668 8781 404,'0'0'173,"-21"-16"-14,21-7-61,13 19-78,4-5-13,11 9-6,6 0-7,-1-5-8,12 5-15,-16-1-28,32 1-49,-16 0-54,1-1-17,5-10-3</inkml:trace>
        </inkml:traceGroup>
        <inkml:traceGroup>
          <inkml:annotationXML>
            <emma:emma xmlns:emma="http://www.w3.org/2003/04/emma" version="1.0">
              <emma:interpretation id="{835FC26F-FCD9-4F81-BCC1-1A281A320BD4}" emma:medium="tactile" emma:mode="ink">
                <msink:context xmlns:msink="http://schemas.microsoft.com/ink/2010/main" type="inkWord" rotatedBoundingBox="10262,10473 11161,10787 10939,11423 10040,11109"/>
              </emma:interpretation>
              <emma:one-of disjunction-type="recognition" id="oneOf14">
                <emma:interpretation id="interp70" emma:lang="ko-KR" emma:confidence="0">
                  <emma:literal>n</emma:literal>
                </emma:interpretation>
                <emma:interpretation id="interp71" emma:lang="ko-KR" emma:confidence="0">
                  <emma:literal>기</emma:literal>
                </emma:interpretation>
                <emma:interpretation id="interp72" emma:lang="ko-KR" emma:confidence="0">
                  <emma:literal>커</emma:literal>
                </emma:interpretation>
                <emma:interpretation id="interp73" emma:lang="ko-KR" emma:confidence="0">
                  <emma:literal>키</emma:literal>
                </emma:interpretation>
                <emma:interpretation id="interp74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204387.7196">-4954 8490 356,'0'0'176,"12"35"-10,-11 18-64,-7-20-58,11 28-15,-5-10-6,0 13-11,0-13-6,0-2 1,0-5-11,1-16-6,12 8-24,-13-36-50,0 0-83,13-14-9,-13-16-13,0-6-6</inkml:trace>
          <inkml:trace contextRef="#ctx0" brushRef="#br2" timeOffset="204793.9943">-5287 8572 356,'-34'-20'171,"17"10"-14,17 10-45,-18-28-88,36 25-4,5-9-8,21 6 3,3-8-1,11 10-3,3-7 1,10 3-7,1 2-10,-8-2-11,12 8-17,-26-17-14,19 17-10,-33-12-2,14 12 4,-30-6 7,8 6 13,-28 0 18,0 0 24,0 0 20,0 0 14,14 46 7,-27-28 8,13 33-10,-7-12 2,8 22-12,-1-11-4,5 14-9,-5-13-2,14 0-9,-7-13-7,7-5-3,-5-13-9,-9-20-15,29 9-48,-29-9-95,5-36-11,1 0-12,-4-14-11</inkml:trace>
        </inkml:traceGroup>
        <inkml:traceGroup>
          <inkml:annotationXML>
            <emma:emma xmlns:emma="http://www.w3.org/2003/04/emma" version="1.0">
              <emma:interpretation id="{778DF0B5-D134-49A6-8E6E-73CC6AB8CDFF}" emma:medium="tactile" emma:mode="ink">
                <msink:context xmlns:msink="http://schemas.microsoft.com/ink/2010/main" type="inkWord" rotatedBoundingBox="10895,10356 10984,10367 10975,10429 10887,10417"/>
              </emma:interpretation>
              <emma:one-of disjunction-type="recognition" id="oneOf15">
                <emma:interpretation id="interp75" emma:lang="ko-KR" emma:confidence="0">
                  <emma:literal>.</emma:literal>
                </emma:interpretation>
                <emma:interpretation id="interp76" emma:lang="ko-KR" emma:confidence="0">
                  <emma:literal>'</emma:literal>
                </emma:interpretation>
                <emma:interpretation id="interp77" emma:lang="ko-KR" emma:confidence="0">
                  <emma:literal>’</emma:literal>
                </emma:interpretation>
                <emma:interpretation id="interp78" emma:lang="ko-KR" emma:confidence="0">
                  <emma:literal>「</emma:literal>
                </emma:interpretation>
                <emma:interpretation id="interp79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205278.4113">-4519 8091 589,'-21'-16'168,"-1"10"-5,1-4-147,21 10-14,0 0-13,-22 2-15,30 20-42,-8-22-99,0 22-7,0-22-13,23 18-9</inkml:trace>
        </inkml:traceGroup>
        <inkml:traceGroup>
          <inkml:annotationXML>
            <emma:emma xmlns:emma="http://www.w3.org/2003/04/emma" version="1.0">
              <emma:interpretation id="{AADEFF15-9F3F-4646-A56E-049DC809EAEF}" emma:medium="tactile" emma:mode="ink">
                <msink:context xmlns:msink="http://schemas.microsoft.com/ink/2010/main" type="inkWord" rotatedBoundingBox="11241,11171 11284,10749 11598,10781 11555,11203"/>
              </emma:interpretation>
              <emma:one-of disjunction-type="recognition" id="oneOf16">
                <emma:interpretation id="interp80" emma:lang="ko-KR" emma:confidence="0">
                  <emma:literal>0</emma:literal>
                </emma:interpretation>
                <emma:interpretation id="interp81" emma:lang="ko-KR" emma:confidence="0">
                  <emma:literal>o</emma:literal>
                </emma:interpretation>
                <emma:interpretation id="interp82" emma:lang="ko-KR" emma:confidence="0">
                  <emma:literal>O</emma:literal>
                </emma:interpretation>
                <emma:interpretation id="interp83" emma:lang="ko-KR" emma:confidence="0">
                  <emma:literal>〇</emma:literal>
                </emma:interpretation>
                <emma:interpretation id="interp84" emma:lang="ko-KR" emma:confidence="0">
                  <emma:literal>ㆁ</emma:literal>
                </emma:interpretation>
              </emma:one-of>
            </emma:emma>
          </inkml:annotationXML>
          <inkml:trace contextRef="#ctx0" brushRef="#br2" timeOffset="205809.6513">-4061 8550 379,'0'0'156,"0"0"-45,-22-3-65,15 13-9,-20-2-6,12 18-3,-17-8 1,14 20-5,-13-13-1,15 18-7,0-7-5,11 0-1,5-3-7,15-2 0,18-10-5,3-12 1,12-9-2,-4-5-1,4-13-1,-7-11-2,-10-5 1,-11-9-3,-11 6 5,-9-1 2,-10 4 0,-15 6 2,-4 4-6,-2-1 8,-3 9-7,5-3 8,3 6-8,9-5 4,17 18-5,-21-21 2,21 21-8,-11-23-17,11 23-24,0 0-28,11 0-37,-11 0-52,0 0-2,17 15-10</inkml:trace>
        </inkml:traceGroup>
        <inkml:traceGroup>
          <inkml:annotationXML>
            <emma:emma xmlns:emma="http://www.w3.org/2003/04/emma" version="1.0">
              <emma:interpretation id="{E5D91B40-BF14-4D2E-989F-5153E03345E1}" emma:medium="tactile" emma:mode="ink">
                <msink:context xmlns:msink="http://schemas.microsoft.com/ink/2010/main" type="inkWord" rotatedBoundingBox="11635,10999 12283,10204 12641,10496 11994,11291"/>
              </emma:interpretation>
              <emma:one-of disjunction-type="recognition" id="oneOf17">
                <emma:interpretation id="interp85" emma:lang="ko-KR" emma:confidence="0">
                  <emma:literal>.</emma:literal>
                </emma:interpretation>
                <emma:interpretation id="interp86" emma:lang="ko-KR" emma:confidence="0">
                  <emma:literal>』</emma:literal>
                </emma:interpretation>
                <emma:interpretation id="interp87" emma:lang="ko-KR" emma:confidence="0">
                  <emma:literal>w</emma:literal>
                </emma:interpretation>
                <emma:interpretation id="interp88" emma:lang="ko-KR" emma:confidence="0">
                  <emma:literal>N</emma:literal>
                </emma:interpretation>
                <emma:interpretation id="interp89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206450.3031">-3699 8496 351,'0'0'169,"0"0"-8,0 0-86,0 43-35,-2-14-9,2 20-15,0-1 3,8 3-7,-3-8-4,1-1-1,-5-13-2,5-5-1,-6-24-1,0 0 0,0 0-2,4-31-2,-4-5-1,0-7 1,0-8-7,0 0 5,0 2-5,4-1 7,-1 11-3,8 6 9,-8 12-3,-3 21 6,22-8 2,-4 19-1,-4 14 9,13 8-8,-10 3 6,15 8-4,-4-7 3,10 0-7,-4-16 5,8-6-3,-7-15-3,8 0-4,-9-22-3,3-5 0,-10-10 0,-2-10 0,-12-7 0,4-4 0,-14-14 0,-3 6 0,0-5 0,0 4 0,-9 5 0,3 5 0,1 18 0,2-3 0,3 26 0,0-3-13,10 33-68,-10-14-90,0 29-15,0-1-14,4 1-9</inkml:trace>
        </inkml:traceGroup>
        <inkml:traceGroup>
          <inkml:annotationXML>
            <emma:emma xmlns:emma="http://www.w3.org/2003/04/emma" version="1.0">
              <emma:interpretation id="{D497602E-845C-455E-A787-3EBD2DB64EFF}" emma:medium="tactile" emma:mode="ink">
                <msink:context xmlns:msink="http://schemas.microsoft.com/ink/2010/main" type="inkWord" rotatedBoundingBox="12713,10754 13097,10525 13287,10845 12903,11073"/>
              </emma:interpretation>
              <emma:one-of disjunction-type="recognition" id="oneOf18">
                <emma:interpretation id="interp90" emma:lang="ko-KR" emma:confidence="0">
                  <emma:literal>o</emma:literal>
                </emma:interpretation>
                <emma:interpretation id="interp91" emma:lang="ko-KR" emma:confidence="0">
                  <emma:literal>.</emma:literal>
                </emma:interpretation>
                <emma:interpretation id="interp92" emma:lang="ko-KR" emma:confidence="0">
                  <emma:literal>0</emma:literal>
                </emma:interpretation>
                <emma:interpretation id="interp93" emma:lang="ko-KR" emma:confidence="0">
                  <emma:literal>〇</emma:literal>
                </emma:interpretation>
                <emma:interpretation id="interp94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208153.5234">-2378 8464 182,'0'0'159,"-24"-25"6,1 13-74,10 24-15,-25-8-11,17 32-20,-22-8-5,18 17-14,-4-11-2,15 14-10,11-14 0,11-7-8,19-14-1,18-13-1,4-10-5,8-16 7,-2-12-6,-6-5 4,-18-6-5,-13 6 5,-18 0-6,-14 8 4,-21 4 0,-20 12-5,-7 15-5,-8-2-6,10 12-18,-12-6-30,38 32-52,0 111-56,19-124-12,15-19-9</inkml:trace>
        </inkml:traceGroup>
        <inkml:traceGroup>
          <inkml:annotationXML>
            <emma:emma xmlns:emma="http://www.w3.org/2003/04/emma" version="1.0">
              <emma:interpretation id="{A36E6F01-A7D5-461F-A840-5886302135FC}" emma:medium="tactile" emma:mode="ink">
                <msink:context xmlns:msink="http://schemas.microsoft.com/ink/2010/main" type="inkWord" rotatedBoundingBox="13152,11412 13416,9979 13937,10075 13673,11508"/>
              </emma:interpretation>
              <emma:one-of disjunction-type="recognition" id="oneOf19">
                <emma:interpretation id="interp95" emma:lang="ko-KR" emma:confidence="0">
                  <emma:literal>f</emma:literal>
                </emma:interpretation>
                <emma:interpretation id="interp96" emma:lang="ko-KR" emma:confidence="0">
                  <emma:literal>F</emma:literal>
                </emma:interpretation>
                <emma:interpretation id="interp97" emma:lang="ko-KR" emma:confidence="0">
                  <emma:literal>5</emma:literal>
                </emma:interpretation>
                <emma:interpretation id="interp98" emma:lang="ko-KR" emma:confidence="0">
                  <emma:literal>ㅏ</emma:literal>
                </emma:interpretation>
                <emma:interpretation id="interp9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208512.8883">-1678 7830 68,'-2'-44'134,"2"25"11,-18 11-61,-25-8-2,14 22-17,-26-2-10,18 29-5,-21-1-2,22 31-4,-13-1-16,22 20-4,-6 5-10,19 17 1,1-6 0,13 10-3,0-8-2,12 3-4,2-12 2,6 2-4,-6-15 3,-1-6-6,-3-6-10,-9-16-6,10 1-18,-13-31-27,11 12-59,-9-32-55,0-24-12,0-13-9</inkml:trace>
          <inkml:trace contextRef="#ctx0" brushRef="#br2" timeOffset="208731.6718">-2215 8522 387,'-22'-8'173,"22"8"-10,0 0-76,16-18-63,33 15-1,0-8-8,14 4-6,0-4-8,0-3-19,15 14-52,-27 0-94,-2-14-5,-6 5-21,-10-5 0</inkml:trace>
        </inkml:traceGroup>
        <inkml:traceGroup>
          <inkml:annotationXML>
            <emma:emma xmlns:emma="http://www.w3.org/2003/04/emma" version="1.0">
              <emma:interpretation id="{D71C3AA0-1F05-4197-BA0A-04AB11A924C0}" emma:medium="tactile" emma:mode="ink">
                <msink:context xmlns:msink="http://schemas.microsoft.com/ink/2010/main" type="inkWord" rotatedBoundingBox="14359,10359 16452,10305 16473,11134 14381,11188"/>
              </emma:interpretation>
              <emma:one-of disjunction-type="recognition" id="oneOf20">
                <emma:interpretation id="interp100" emma:lang="ko-KR" emma:confidence="0">
                  <emma:literal>r</emma:literal>
                </emma:interpretation>
                <emma:interpretation id="interp101" emma:lang="ko-KR" emma:confidence="0">
                  <emma:literal>5</emma:literal>
                </emma:interpretation>
                <emma:interpretation id="interp102" emma:lang="ko-KR" emma:confidence="0">
                  <emma:literal>8</emma:literal>
                </emma:interpretation>
                <emma:interpretation id="interp103" emma:lang="ko-KR" emma:confidence="0">
                  <emma:literal>b</emma:literal>
                </emma:interpretation>
                <emma:interpretation id="interp104" emma:lang="ko-KR" emma:confidence="0">
                  <emma:literal>ㅏ</emma:literal>
                </emma:interpretation>
              </emma:one-of>
            </emma:emma>
          </inkml:annotationXML>
          <inkml:trace contextRef="#ctx0" brushRef="#br2" timeOffset="209637.9658">-1040 8213 216,'0'0'160,"-13"-30"-28,-1 8-40,14 22-16,-19 0-19,19 22-10,-9 8-11,9 27-6,0 0-4,2 23-5,-2-2-2,6 9-5,-5-9 0,7-5-6,-8-15 2,3-6-6,-3-19 0,0-12 1,0-21-1,0 0 0,-24-20 0,16-9-4,0-14 2,1-8-1,5-2-5,2-2 4,0 1-4,8 6 4,9 0-5,2 9 6,9 2-5,1 4 3,10 3 2,-3 7-2,1-2 2,0 7-2,-2 1 1,-2 5-4,-6 7-1,-5-2-6,1 7-6,-23 0-10,34 7-22,-34-7-35,23 5-64,-23-5-30,24 14-6,-7-5-7</inkml:trace>
        </inkml:traceGroup>
        <inkml:traceGroup>
          <inkml:annotationXML>
            <emma:emma xmlns:emma="http://www.w3.org/2003/04/emma" version="1.0">
              <emma:interpretation id="{43DD832C-0023-4567-BC94-FCB1172B729C}" emma:medium="tactile" emma:mode="ink">
                <msink:context xmlns:msink="http://schemas.microsoft.com/ink/2010/main" type="inkWord" rotatedBoundingBox="14642,10792 15023,10404 15233,10610 14852,10998"/>
              </emma:interpretation>
              <emma:one-of disjunction-type="recognition" id="oneOf21">
                <emma:interpretation id="interp105" emma:lang="ko-KR" emma:confidence="0">
                  <emma:literal>o</emma:literal>
                </emma:interpretation>
                <emma:interpretation id="interp106" emma:lang="ko-KR" emma:confidence="0">
                  <emma:literal>.</emma:literal>
                </emma:interpretation>
                <emma:interpretation id="interp107" emma:lang="ko-KR" emma:confidence="0">
                  <emma:literal>0</emma:literal>
                </emma:interpretation>
                <emma:interpretation id="interp108" emma:lang="ko-KR" emma:confidence="0">
                  <emma:literal>ㅇ</emma:literal>
                </emma:interpretation>
                <emma:interpretation id="interp109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209934.8209">-469 8277 323,'-32'18'169,"-12"7"-2,-19-9-94,27 38-17,-20-19-11,26 22-13,-3-17-5,28-1-12,10-15 1,28-14-7,18-10-2,12-10-2,3-23-4,9-8 5,-17-6-6,-5-7 2,-23 0-5,-17 2-3,-13 18-2,-31-9-10,2 29-14,-30-16-31,32 30-47,-22 0-61,15 8-9,16-2-11</inkml:trace>
        </inkml:traceGroup>
        <inkml:traceGroup>
          <inkml:annotationXML>
            <emma:emma xmlns:emma="http://www.w3.org/2003/04/emma" version="1.0">
              <emma:interpretation id="{D1F9D3ED-9007-468D-BE11-8DB41669FF4A}" emma:medium="tactile" emma:mode="ink">
                <msink:context xmlns:msink="http://schemas.microsoft.com/ink/2010/main" type="inkWord" rotatedBoundingBox="15144,10665 15776,10253 16094,10741 15461,11153"/>
              </emma:interpretation>
              <emma:one-of disjunction-type="recognition" id="oneOf22">
                <emma:interpretation id="interp110" emma:lang="ko-KR" emma:confidence="0">
                  <emma:literal>w</emma:literal>
                </emma:interpretation>
                <emma:interpretation id="interp111" emma:lang="ko-KR" emma:confidence="0">
                  <emma:literal>.</emma:literal>
                </emma:interpretation>
                <emma:interpretation id="interp112" emma:lang="ko-KR" emma:confidence="0">
                  <emma:literal>u</emma:literal>
                </emma:interpretation>
                <emma:interpretation id="interp113" emma:lang="ko-KR" emma:confidence="0">
                  <emma:literal>W</emma:literal>
                </emma:interpretation>
                <emma:interpretation id="interp11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210450.4693">-142 8226 125,'0'0'152,"0"0"-11,0 0-42,-1 14-8,-27-4-19,26 39-8,-25-21-14,22 29-9,-12-6-9,17 4-15,-1-11-2,4-4-9,15-14 3,10-4-7,4-22 7,3 0-3,4-15-8,-1-7 6,-3-6-7,-2 7 6,-9-1-6,-4 15 8,-20 7-3,20 11-1,-17 13 6,5 8-6,1 1 7,6 2-5,7-12 5,7-11-5,6-17-3,10-13 8,1-19-4,-3-8 5,-8-18-4,-7-3 4,-16-6-4,-9 5 1,-6 1 1,-17 3-8,-6 14-3,-3 0-10,6 27-11,-9-11-27,32 33-47,0 0-78,-2 9-6,2-9-15,26 34-2</inkml:trace>
        </inkml:traceGroup>
        <inkml:traceGroup>
          <inkml:annotationXML>
            <emma:emma xmlns:emma="http://www.w3.org/2003/04/emma" version="1.0">
              <emma:interpretation id="{B0D1B03D-F1DB-4372-B3D1-1ED9D24F6BC5}" emma:medium="tactile" emma:mode="ink">
                <msink:context xmlns:msink="http://schemas.microsoft.com/ink/2010/main" type="inkWord" rotatedBoundingBox="16072,11005 16300,10363 16602,10470 16374,11112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,</emma:literal>
                </emma:interpretation>
                <emma:interpretation id="interp117" emma:lang="ko-KR" emma:confidence="0">
                  <emma:literal>」</emma:literal>
                </emma:interpretation>
                <emma:interpretation id="interp118" emma:lang="ko-KR" emma:confidence="0">
                  <emma:literal>.</emma:literal>
                </emma:interpretation>
                <emma:interpretation id="interp119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210778.6171">955 8118 348,'-13'0'165,"-15"14"-6,-15 2-104,29 27-6,-20-14-9,33 26-5,-7-17-9,22 10-1,6-13-5,15 8-1,-7-11 3,3 8-6,-19-9 4,-9 6-8,-12-9 0,-25 1-12,-14-5 0,-5-5 0,-7-5 0,-3-9-13,28 12-50,-19-17-93,35-6-30,19 6-9,0-30-18</inkml:trace>
        </inkml:traceGroup>
        <inkml:traceGroup>
          <inkml:annotationXML>
            <emma:emma xmlns:emma="http://www.w3.org/2003/04/emma" version="1.0">
              <emma:interpretation id="{BDE03DC5-F59E-4B74-A84A-FC1095B5C537}" emma:medium="tactile" emma:mode="ink">
                <msink:context xmlns:msink="http://schemas.microsoft.com/ink/2010/main" type="inkWord" rotatedBoundingBox="17038,10029 19264,9971 19296,11218 17070,11276"/>
              </emma:interpretation>
              <emma:one-of disjunction-type="recognition" id="oneOf24">
                <emma:interpretation id="interp120" emma:lang="ko-KR" emma:confidence="0">
                  <emma:literal>o</emma:literal>
                </emma:interpretation>
                <emma:interpretation id="interp121" emma:lang="ko-KR" emma:confidence="0">
                  <emma:literal>.</emma:literal>
                </emma:interpretation>
                <emma:interpretation id="interp122" emma:lang="ko-KR" emma:confidence="0">
                  <emma:literal>0</emma:literal>
                </emma:interpretation>
                <emma:interpretation id="interp123" emma:lang="ko-KR" emma:confidence="0">
                  <emma:literal>O</emma:literal>
                </emma:interpretation>
                <emma:interpretation id="interp124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213247.4575">1813 8307 219,'-26'0'169,"26"0"-33,-29 20-46,-12-13-21,21 29-9,-28-17-11,25 19-14,-11-8-9,17 12-10,2-16 3,15 1-9,0-27 5,43 22-9,-5-22 0,15-9-3,-1-14-3,4-10 6,-8-5-6,-10-6 5,-13 1-5,-16 4 3,-9-2 2,-20 7-3,-12 9 0,-11 0-4,-3 14-4,-6-1-12,18 13-25,-21-2-40,43 13-53,12-12-39,-19 31-9,21-12-12</inkml:trace>
        </inkml:traceGroup>
        <inkml:traceGroup>
          <inkml:annotationXML>
            <emma:emma xmlns:emma="http://www.w3.org/2003/04/emma" version="1.0">
              <emma:interpretation id="{F559C849-E794-4120-8A9B-FF30437FAF74}" emma:medium="tactile" emma:mode="ink">
                <msink:context xmlns:msink="http://schemas.microsoft.com/ink/2010/main" type="inkWord" rotatedBoundingBox="17351,11151 17686,9949 18211,10096 17876,11297"/>
              </emma:interpretation>
              <emma:one-of disjunction-type="recognition" id="oneOf25">
                <emma:interpretation id="interp125" emma:lang="ko-KR" emma:confidence="0">
                  <emma:literal>f</emma:literal>
                </emma:interpretation>
                <emma:interpretation id="interp126" emma:lang="ko-KR" emma:confidence="0">
                  <emma:literal>5</emma:literal>
                </emma:interpretation>
                <emma:interpretation id="interp127" emma:lang="ko-KR" emma:confidence="0">
                  <emma:literal>t</emma:literal>
                </emma:interpretation>
                <emma:interpretation id="interp128" emma:lang="ko-KR" emma:confidence="0">
                  <emma:literal>ㅏ</emma:literal>
                </emma:interpretation>
                <emma:interpretation id="interp129" emma:lang="ko-KR" emma:confidence="0">
                  <emma:literal>F</emma:literal>
                </emma:interpretation>
              </emma:one-of>
            </emma:emma>
          </inkml:annotationXML>
          <inkml:trace contextRef="#ctx0" brushRef="#br2" timeOffset="213591.2228">2553 7781 89,'17'-14'146,"-34"-1"6,-21 6-58,1 25-16,-29 6-10,18 33-7,-24-5-9,31 32-1,-21-2-16,36 20-5,0-8-7,23 13-8,3-14-3,8 1-4,10-13 1,5-5-4,-1-8 2,-1-11-7,-7-6-5,-6-14-3,-4-5-11,-4-30-17,0 42-48,-15-41-81,15-1-13,-29-29-10,12-6-5</inkml:trace>
          <inkml:trace contextRef="#ctx0" brushRef="#br2" timeOffset="213825.6382">1982 8393 428,'2'-18'171,"19"-1"0,-6-17-103,42 29-22,-11-23-13,25 17-9,-13-10-7,11 10-5,-10-3-5,-6 7-7,-8 4-10,-15-8-16,12 19-37,-42-6-70,21-6-39,-21 6-17,33-8-10</inkml:trace>
        </inkml:traceGroup>
        <inkml:traceGroup>
          <inkml:annotationXML>
            <emma:emma xmlns:emma="http://www.w3.org/2003/04/emma" version="1.0">
              <emma:interpretation id="{F4EE5E5E-E1C1-449D-A20A-13E47A4A2C6B}" emma:medium="tactile" emma:mode="ink">
                <msink:context xmlns:msink="http://schemas.microsoft.com/ink/2010/main" type="inkWord" rotatedBoundingBox="19161,9930 19290,10958 18363,11073 18234,10046"/>
              </emma:interpretation>
              <emma:one-of disjunction-type="recognition" id="oneOf26">
                <emma:interpretation id="interp130" emma:lang="ko-KR" emma:confidence="0">
                  <emma:literal>님</emma:literal>
                </emma:interpretation>
                <emma:interpretation id="interp131" emma:lang="ko-KR" emma:confidence="0">
                  <emma:literal>×</emma:literal>
                </emma:interpretation>
                <emma:interpretation id="interp132" emma:lang="ko-KR" emma:confidence="0">
                  <emma:literal>엑</emma:literal>
                </emma:interpretation>
                <emma:interpretation id="interp133" emma:lang="ko-KR" emma:confidence="0">
                  <emma:literal>예</emma:literal>
                </emma:interpretation>
                <emma:interpretation id="interp134" emma:lang="ko-KR" emma:confidence="0">
                  <emma:literal>角</emma:literal>
                </emma:interpretation>
              </emma:one-of>
            </emma:emma>
          </inkml:annotationXML>
          <inkml:trace contextRef="#ctx0" brushRef="#br2" timeOffset="214513.1453">3254 7845 299,'0'0'165,"-17"-15"-10,-10 9-88,22 27-11,-26 2-8,21 39-9,-23-5-9,15 25 1,-13 0-10,10 12 1,-8-5-5,9-2-5,-2-15-2,8-13-6,-1-11 2,6-12-5,1-14 5,8-22-6,0 21 0,0-21 0,0 0 0,0-21 1,0-9-5,6-5 3,5-11-7,0-15 3,7-7-2,-1-16 1,9-9-2,2 3 0,4 0 6,-4-3-4,5 18 6,-3 6-2,-4 12 4,-2 25-2,-4 11 4,0 17 1,-20 4-1,29 33 3,-16 10-2,4 21 4,2 10-4,9 13 4,1 0-5,11 6 4,2-3-6,2-1 2,2-17 2,-3-10-4,-5-10 2,-2-15-6,-7-8 4,-8-8-10,-1-6 0,-20-15-16,22 0-27,-30-15-58,8 15-70,-3-36-7,-8 15-8,-6 3-9</inkml:trace>
          <inkml:trace contextRef="#ctx0" brushRef="#br2" timeOffset="214763.1641">3082 8427 426,'-35'-6'167,"3"-8"-2,4-14-99,28 28-25,0 0-12,34-9-6,3 3-4,21 6-3,0-7-3,19 7-3,-6-1-7,-5-3-6,-3 4-14,-22-7-16,10 9-37,-45-13-71,-6 11-32,0 0-20,4-16-2</inkml:trace>
          <inkml:trace contextRef="#ctx0" brushRef="#br1" timeOffset="342001.8546">3339 8327 12,'0'0'27,"0"0"-4,4-18-2,-4 18-9,0 0-7,-15-14-4,15 14-2,-35-12 1,15 4 0,-5-6 1,4 0 1,-2 5 2,6-6-1,17 15 1,-26-26 0,26 26-1,-10-22 0,10 22-2,0 0-1,13-21 0,-13 21-3,41-17 1,-15 6-2,5 3 1,0-5-1,-1-4 0,-7 4 1,2-7 0,-14 5 3,-7-3 0,-4 18 1,-9-29 1,-9 18 2,-10 8-1,0-2 0,-7 5 0,6 0 0,-6 0-2,7 0 1,3 0-1,7 0-1,18 0 2,-21-6-2,21 6-2,1-23 1,13 2-1,4 2-2,4-5-1,-1 2 2,2-7-1,-3 6 2,-3 1 0,-5 1 2,-1 0 0,-6 6 1,-5 15 1,0-28 1,0 28-2,-9-14 0,9 14 1,-30 0-1,10 0 2,0 9 0,-3 5 5,-3 1 3,3 4 6,-4 5 0,5 9 0,-1-3-1,9 11 0,-2-5-3,12 7-5,4-5-3,4 5-6,15-9-6,9-8-7,9-8-6,4-9-3,5-9 1,0-6-1,0-12 2,-7-15 1,-12 3 7,-5-8 9,-17 4 6,-10 5 6,-17 6 1,-16 9 9,-9 7 6,-10 7 3,-5 16 1,-4 13 2,5 8-1,4 6-3,5 7 0,11 5-11,8-2-4,12-2-5,10-1-1,11-11-4,3-7 0,17-6-1,5-11-1,5-8-2,1-6-2,1-1 0,-1-6-2,-5-1 3,-9-3-1,-17 10 3,26-15 1,-26 15 3,0 0 1,0 0 0,0 12-4,0 6-19,-8 4-31,8-22-30,-7 46-26</inkml:trace>
        </inkml:traceGroup>
        <inkml:traceGroup>
          <inkml:annotationXML>
            <emma:emma xmlns:emma="http://www.w3.org/2003/04/emma" version="1.0">
              <emma:interpretation id="{2BFEA5AC-5009-4131-BD9D-8C0DC56C273A}" emma:medium="tactile" emma:mode="ink">
                <msink:context xmlns:msink="http://schemas.microsoft.com/ink/2010/main" type="inkWord" rotatedBoundingBox="19710,10088 22379,10019 22424,11747 19754,11816"/>
              </emma:interpretation>
              <emma:one-of disjunction-type="recognition" id="oneOf27">
                <emma:interpretation id="interp135" emma:lang="ko-KR" emma:confidence="0">
                  <emma:literal>g</emma:literal>
                </emma:interpretation>
                <emma:interpretation id="interp136" emma:lang="ko-KR" emma:confidence="0">
                  <emma:literal>8</emma:literal>
                </emma:interpretation>
                <emma:interpretation id="interp137" emma:lang="ko-KR" emma:confidence="0">
                  <emma:literal>q</emma:literal>
                </emma:interpretation>
                <emma:interpretation id="interp138" emma:lang="ko-KR" emma:confidence="0">
                  <emma:literal>s</emma:literal>
                </emma:interpretation>
                <emma:interpretation id="interp139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217513.2587">4614 8177 228,'0'0'145,"0"0"-22,18-23-54,2 23-15,-20 0-14,23-13-9,-23 13-5,26-11-4,-26 11-3,22-21-3,-22 21-4,14-22-3,-11 1-3,-3 21-3,7-32-1,-7 16-1,0-5 0,0 21 0,-33-24 1,2 15 3,-14 9 2,-7 4 1,-11 16 1,4 10 3,-9 6-2,11 8 3,5 6-6,17-1 2,10-6-4,21 0 1,5-13-2,21-4-1,13-15-2,9-9 1,10-7 0,1-10-1,-1-13 0,-5-6-2,-7-2 2,-4-1-2,-13 1 2,-10 5-2,-4 6 1,-11 25-1,0 0 0,0 0 1,21 35-1,-7 16 4,3 19 1,7 25-2,1 10 1,4 19 0,-3 14 0,-4 2 0,-10-6 0,-6 0-1,-9-23-5,-14-13 8,-15-18-6,-8-29 5,-14-23-2,-7-21 1,1-8 0,-3-27-1,6-12 1,7-12-3,5-5 2,13-3-4,14-11 4,11-1-4,12 0 4,20-7-5,16 7 6,11 0-5,6 7-1,5-2 4,2 11-4,-4 5 5,-9 7-8,-6 6 4,-13 11-10,-13-5 1,1 18-13,-19-15-27,24 26-52,-26 3-68,6-33-4,0 18-18,-3-9 9</inkml:trace>
        </inkml:traceGroup>
        <inkml:traceGroup>
          <inkml:annotationXML>
            <emma:emma xmlns:emma="http://www.w3.org/2003/04/emma" version="1.0">
              <emma:interpretation id="{93D04F37-0007-4971-9701-36A522CB6437}" emma:medium="tactile" emma:mode="ink">
                <msink:context xmlns:msink="http://schemas.microsoft.com/ink/2010/main" type="inkWord" rotatedBoundingBox="20542,10989 20591,10057 20708,10063 20659,10995"/>
              </emma:interpretation>
              <emma:one-of disjunction-type="recognition" id="oneOf28">
                <emma:interpretation id="interp140" emma:lang="ko-KR" emma:confidence="0">
                  <emma:literal>i</emma:literal>
                </emma:interpretation>
                <emma:interpretation id="interp141" emma:lang="ko-KR" emma:confidence="0">
                  <emma:literal>.</emma:literal>
                </emma:interpretation>
                <emma:interpretation id="interp142" emma:lang="ko-KR" emma:confidence="0">
                  <emma:literal>ⅰ</emma:literal>
                </emma:interpretation>
                <emma:interpretation id="interp143" emma:lang="ko-KR" emma:confidence="0">
                  <emma:literal>ⅴ</emma:literal>
                </emma:interpretation>
                <emma:interpretation id="interp14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217747.6564">5070 8161 381,'0'36'175,"0"12"-16,15 25-80,-15-20-38,9 26-14,-6-20-6,11 4-10,-8-20 2,5-8-8,-3-13 2,-8-22-13,17 23-22,-21-32-48,4-9-91,-1-8-7,-8-17-12,-2-6-10</inkml:trace>
          <inkml:trace contextRef="#ctx0" brushRef="#br2" timeOffset="217903.9134">5189 7763 200,'0'0'128,"10"0"-18,-10 0-111,0 11-71,7 22-50,-7-33-13</inkml:trace>
        </inkml:traceGroup>
        <inkml:traceGroup>
          <inkml:annotationXML>
            <emma:emma xmlns:emma="http://www.w3.org/2003/04/emma" version="1.0">
              <emma:interpretation id="{AA52BA43-E8E7-4F59-A487-B8CBB9E63174}" emma:medium="tactile" emma:mode="ink">
                <msink:context xmlns:msink="http://schemas.microsoft.com/ink/2010/main" type="inkWord" rotatedBoundingBox="20743,10850 20946,10108 21257,10193 21055,10935"/>
              </emma:interpretation>
              <emma:one-of disjunction-type="recognition" id="oneOf29">
                <emma:interpretation id="interp145" emma:lang="ko-KR" emma:confidence="0">
                  <emma:literal>v</emma:literal>
                </emma:interpretation>
                <emma:interpretation id="interp146" emma:lang="ko-KR" emma:confidence="0">
                  <emma:literal>.</emma:literal>
                </emma:interpretation>
                <emma:interpretation id="interp147" emma:lang="ko-KR" emma:confidence="0">
                  <emma:literal>ⅴ</emma:literal>
                </emma:interpretation>
                <emma:interpretation id="interp148" emma:lang="ko-KR" emma:confidence="0">
                  <emma:literal>V</emma:literal>
                </emma:interpretation>
                <emma:interpretation id="interp14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218294.539">5358 8132 289,'-6'37'170,"6"-8"-49,6 43-37,-12-33-15,20 36-8,-14-27-8,23 13-19,-9-20-4,13 3-13,-5-23 2,7-5-12,-4-16 1,2-4 0,-5-21-7,-4-9 4,-1-11-4,-6-12 3,-1-9-5,-2-4 4,-5-4 1,2 3-6,1 4 2,-5-1-7,9 14-4,-7 5-9,12 29-20,-15-18-34,20 38-54,-20 0-46,0 0-12,17 9-8</inkml:trace>
        </inkml:traceGroup>
        <inkml:traceGroup>
          <inkml:annotationXML>
            <emma:emma xmlns:emma="http://www.w3.org/2003/04/emma" version="1.0">
              <emma:interpretation id="{36141B47-08E4-4AD8-BABB-ECE6885BAC7C}" emma:medium="tactile" emma:mode="ink">
                <msink:context xmlns:msink="http://schemas.microsoft.com/ink/2010/main" type="inkWord" rotatedBoundingBox="21273,10697 21507,10148 22050,10379 21816,10928"/>
              </emma:interpretation>
              <emma:one-of disjunction-type="recognition" id="oneOf30">
                <emma:interpretation id="interp150" emma:lang="ko-KR" emma:confidence="0">
                  <emma:literal>e</emma:literal>
                </emma:interpretation>
                <emma:interpretation id="interp151" emma:lang="ko-KR" emma:confidence="0">
                  <emma:literal>으</emma:literal>
                </emma:interpretation>
                <emma:interpretation id="interp152" emma:lang="ko-KR" emma:confidence="0">
                  <emma:literal>오</emma:literal>
                </emma:interpretation>
                <emma:interpretation id="interp153" emma:lang="ko-KR" emma:confidence="0">
                  <emma:literal>은</emma:literal>
                </emma:interpretation>
                <emma:interpretation id="interp154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218700.8177">5832 8261 372,'0'0'156,"11"20"-40,-11-20-71,31 2-9,-8-4-9,20-2-5,-3-17-3,13 3-9,-3-13-3,2-3-5,-3-7 1,-8-3-5,-12 0 3,-15 7 0,-14 4 4,-6 16 3,-25 8 6,-9 20 4,-18 17 6,9 25 3,-15-2-1,21 21 2,-3-9-6,26 13-1,6-17-6,20-6-15,20-11 0,17-16 0,9-12 0,10-10 0,2-4 0,-4-4 0,0-2-9,-20-16-27,12 25-48,-52-3-96,24-6-2,-24 6-21,0 0-1</inkml:trace>
        </inkml:traceGroup>
        <inkml:traceGroup>
          <inkml:annotationXML>
            <emma:emma xmlns:emma="http://www.w3.org/2003/04/emma" version="1.0">
              <emma:interpretation id="{B5BAC9CE-47DD-4B96-9D39-2320AEAD88E6}" emma:medium="tactile" emma:mode="ink">
                <msink:context xmlns:msink="http://schemas.microsoft.com/ink/2010/main" type="inkWord" rotatedBoundingBox="21883,10754 22020,10054 22509,10150 22371,10850"/>
              </emma:interpretation>
              <emma:one-of disjunction-type="recognition" id="oneOf31">
                <emma:interpretation id="interp155" emma:lang="ko-KR" emma:confidence="0">
                  <emma:literal>s</emma:literal>
                </emma:interpretation>
                <emma:interpretation id="interp156" emma:lang="ko-KR" emma:confidence="0">
                  <emma:literal>S</emma:literal>
                </emma:interpretation>
                <emma:interpretation id="interp157" emma:lang="ko-KR" emma:confidence="0">
                  <emma:literal>,</emma:literal>
                </emma:interpretation>
                <emma:interpretation id="interp158" emma:lang="ko-KR" emma:confidence="0">
                  <emma:literal>.</emma:literal>
                </emma:interpretation>
                <emma:interpretation id="interp15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220950.9191">6873 7893 132,'0'0'136,"0"-20"-43,0-3-22,0 23-7,-11-20-9,11 20-12,0 0-5,-17-12-7,-4 8-4,21 4-5,-43 2-5,15 13 2,-13-1 0,4 9 0,-12-5-1,9 12-3,-5-7-3,13 11-1,3-10-4,17 2-2,10 5-2,13-8 0,18 5-3,14-1 2,8 2-2,7 1 2,2 5-3,-3 0 4,-8-1 0,-8 5 5,-19-3 0,-12-6 3,-11-3 0,-16 2 2,-23-14-1,-3-1 1,-15-9-3,-2-2-3,-3-3-3,6-7-1,8 0-3,8-7-3,15 6-4,3-6-7,23 14-13,0-16-22,32 24-43,-32-8-69,43 0-14,-8 1-18,2 2 6</inkml:trace>
        </inkml:traceGroup>
        <inkml:traceGroup>
          <inkml:annotationXML>
            <emma:emma xmlns:emma="http://www.w3.org/2003/04/emma" version="1.0">
              <emma:interpretation id="{7466E571-B618-468E-A9FC-2DAB3985ECFA}" emma:medium="tactile" emma:mode="ink">
                <msink:context xmlns:msink="http://schemas.microsoft.com/ink/2010/main" type="inkWord" rotatedBoundingBox="22705,10438 26126,7359 27460,8841 24039,11920">
                  <msink:destinationLink direction="with" ref="{DB46F688-ECDB-4880-9847-99A2839AA64B}"/>
                </msink:context>
              </emma:interpretation>
              <emma:one-of disjunction-type="recognition" id="oneOf32">
                <emma:interpretation id="interp160" emma:lang="ko-KR" emma:confidence="0">
                  <emma:literal>없</emma:literal>
                </emma:interpretation>
                <emma:interpretation id="interp161" emma:lang="ko-KR" emma:confidence="0">
                  <emma:literal>쇼</emma:literal>
                </emma:interpretation>
                <emma:interpretation id="interp162" emma:lang="ko-KR" emma:confidence="0">
                  <emma:literal>뇨</emma:literal>
                </emma:interpretation>
                <emma:interpretation id="interp163" emma:lang="ko-KR" emma:confidence="0">
                  <emma:literal>止</emma:literal>
                </emma:interpretation>
                <emma:interpretation id="interp16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224935.4563">8013 7807 141,'0'0'163,"-24"7"-7,7-7-63,17 0-20,-19 2-16,19-2-13,0 0-13,-3 20-9,3-20-6,0 0-5,17 2-2,5-1-4,4-1 0,7-1-2,3-6 0,4 4-3,1-4 1,-1 2 0,-6 3 0,-5 2-1,-9 0 1,-20 0 2,12 16 0,-13 11 4,-23 9-2,-8 8 5,-11 7-3,-1 6 5,-10 3-4,8-4 3,-2-8-6,15-1 2,5-20-3,20-6-1,8-21-2,20 16-1,14-16 0,9 0-1,6-6 0,2 5-1,3 1 1,-8 5 1,-11 13 0,-9 13 4,-12 9 5,-11 9-3,-6 4 7,-13 4-3,-16-1 5,-2-6-4,-12 0 3,0-13-6,-6-9-2,2-6 0,-4-15-5,5 0-3,4-7-4,2-7-7,17 2-9,-3-19-22,29 24-41,0-29-60,28 0-42,15-7-3,13 1-14</inkml:trace>
          <inkml:trace contextRef="#ctx0" brushRef="#br2" timeOffset="225435.4598">8510 8126 189,'0'0'165,"-38"0"-1,38 0-59,0 0-34,-28 0-16,38 14-14,-10-14-16,47 5-7,-10-5-5,18 0-3,3 0-6,8-11-1,-1-3-1,-2-4-2,-5-7 0,-10-4-1,-11-1 1,-11-8-4,-13 1 4,-9 1-3,-4 2 2,-16 6-1,-11 7 4,-7 11 3,-15 3 4,0 16 4,-11 13 0,6 21 6,-6 6-3,14 14 2,3-1-5,22 9 3,8-6-9,16 0 1,16-8-7,16-14 2,11-10-6,3-9-1,5-5-7,-2-16-6,8 9-13,-19-20-21,27 11-38,-33-13-67,11-4-21,-4-5-18,-2-9 5</inkml:trace>
          <inkml:trace contextRef="#ctx0" brushRef="#br2" timeOffset="225826.1008">9345 7893 139,'0'0'168,"-11"9"1,11 26-60,-10-13-27,13 42-10,-13-14-15,10 28-6,-6-16-21,6 16-5,-9-19-11,6-2-2,-5-14-7,2-15 0,6-28-1,-7 21-1,7-21-1,-8-24-1,6-9 1,2-5-3,0-10 2,0-1-3,7 1 2,6-4-4,6 4 2,5-2-3,5 14 0,1-3-5,6 16-1,-8-8-9,14 24-11,-27-18-25,26 31-36,-41-6-52,20 0-31,-20 0-8,0 0 0</inkml:trace>
          <inkml:trace contextRef="#ctx0" brushRef="#br2" timeOffset="226138.6131">9839 7974 268,'-21'44'183,"-13"7"-7,-14-4-70,25 34-27,-24-26-21,39 20-19,2-27-21,31-13-5,27-32-5,24-9-4,10-34 2,10-18-3,-10-11 4,-11-10-5,-29 1 3,-22 6-4,-27 6 2,-27 14-6,-18 27-8,-18-4-19,12 40-42,-26-11-63,25 21-40,15 1-15,22 9-12</inkml:trace>
          <inkml:trace contextRef="#ctx0" brushRef="#br0" timeOffset="18516.3686">10610 5074 244,'0'0'168,"38"9"-9,-13 30-51,-7-1-60,26 40-9,-16-3-2,15 33-7,-21 5-2,5 20-6,-22-13-5,-4 4-2,-13-13-8,-13-11 5,-16-17-10,-8-18 1,-2-16-9,-1-22-4,14-2-15,-10-25-24,41 25-50,-17-22-73,24-3-4,0 0-18,0 0 7</inkml:trace>
        </inkml:traceGroup>
      </inkml:traceGroup>
    </inkml:traceGroup>
    <inkml:traceGroup>
      <inkml:annotationXML>
        <emma:emma xmlns:emma="http://www.w3.org/2003/04/emma" version="1.0">
          <emma:interpretation id="{5FA04C88-8714-44B6-8B7F-A9A86DAD1BAF}" emma:medium="tactile" emma:mode="ink">
            <msink:context xmlns:msink="http://schemas.microsoft.com/ink/2010/main" type="paragraph" rotatedBoundingBox="2682,12298 25327,11557 25379,13152 2735,138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7C4F700-DE66-4EAC-A460-BF97E151252A}" emma:medium="tactile" emma:mode="ink">
              <msink:context xmlns:msink="http://schemas.microsoft.com/ink/2010/main" type="line" rotatedBoundingBox="2682,12298 25327,11557 25379,13152 2735,13893"/>
            </emma:interpretation>
          </emma:emma>
        </inkml:annotationXML>
        <inkml:traceGroup>
          <inkml:annotationXML>
            <emma:emma xmlns:emma="http://www.w3.org/2003/04/emma" version="1.0">
              <emma:interpretation id="{5856FD04-92D1-46A9-BF82-9B95ADA58D92}" emma:medium="tactile" emma:mode="ink">
                <msink:context xmlns:msink="http://schemas.microsoft.com/ink/2010/main" type="inkWord" rotatedBoundingBox="2440,13100 2854,12402 3408,12730 2994,13428"/>
              </emma:interpretation>
              <emma:one-of disjunction-type="recognition" id="oneOf33">
                <emma:interpretation id="interp165" emma:lang="ko-KR" emma:confidence="0">
                  <emma:literal>r</emma:literal>
                </emma:interpretation>
                <emma:interpretation id="interp166" emma:lang="ko-KR" emma:confidence="0">
                  <emma:literal>나</emma:literal>
                </emma:interpretation>
                <emma:interpretation id="interp167" emma:lang="ko-KR" emma:confidence="0">
                  <emma:literal>V</emma:literal>
                </emma:interpretation>
                <emma:interpretation id="interp168" emma:lang="ko-KR" emma:confidence="0">
                  <emma:literal>ⅴ</emma:literal>
                </emma:interpretation>
                <emma:interpretation id="interp169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278515.7612">-12799 10392 254,'0'0'152,"-6"-21"1,6 21-81,0 0-12,0 0-13,10 32-10,-10-1-5,25 33-28,-11 2-1,10 7-6,-7 4 1,1-4-8,-1 0 2,-17-73 8,19 65-16,-2-8-3,-8-22 21,-3-13 2,-6-22 2,12 24-3,-12-24 1,0 0 0,0-29-2,0-6 3,0-5-3,-6-10 2,3-7-1,3-9-5,0 3 3,0-9-4,9 7 3,7 7-3,5 1 4,4 7-6,5 6 2,6 8 5,-4 12-4,8 13 3,-2 3-2,4 8-1,-4 14 1,-6 1 0,3 7 1,-4-1-2,-5 1 1,-7-6-1,-19-16-3,30 27-11,-30-27-14,22 16-32,-22-16-51,0 0-53,0 0-22,0 0 7</inkml:trace>
        </inkml:traceGroup>
        <inkml:traceGroup>
          <inkml:annotationXML>
            <emma:emma xmlns:emma="http://www.w3.org/2003/04/emma" version="1.0">
              <emma:interpretation id="{45AE4C17-B4DD-4DE5-9CFA-A1EC7DB03227}" emma:medium="tactile" emma:mode="ink">
                <msink:context xmlns:msink="http://schemas.microsoft.com/ink/2010/main" type="inkWord" rotatedBoundingBox="3296,12970 3658,12397 4054,12647 3693,13220"/>
              </emma:interpretation>
              <emma:one-of disjunction-type="recognition" id="oneOf34">
                <emma:interpretation id="interp170" emma:lang="ko-KR" emma:confidence="0">
                  <emma:literal>o</emma:literal>
                </emma:interpretation>
                <emma:interpretation id="interp171" emma:lang="ko-KR" emma:confidence="0">
                  <emma:literal>0</emma:literal>
                </emma:interpretation>
                <emma:interpretation id="interp172" emma:lang="ko-KR" emma:confidence="0">
                  <emma:literal>ㅇ</emma:literal>
                </emma:interpretation>
                <emma:interpretation id="interp173" emma:lang="ko-KR" emma:confidence="0">
                  <emma:literal>〇</emma:literal>
                </emma:interpretation>
                <emma:interpretation id="interp17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278875.1685">-11909 10298 27,'0'28'149,"-16"-5"3,-16 6-63,18 34-20,-26-14-11,24 26-13,-15-18-9,29 7-10,2-20-1,19-1-13,25-29-2,18-14 1,8-14-7,15-20 9,-12-20-3,4-8 4,-20-11-4,-16 1 5,-33 1-6,-8 5 4,-35 10-4,-18 13-9,-9 20-7,-9 3-14,17 26-21,-21-6-28,44 34-42,-10-9-61,21 6-11,20 1-4</inkml:trace>
        </inkml:traceGroup>
        <inkml:traceGroup>
          <inkml:annotationXML>
            <emma:emma xmlns:emma="http://www.w3.org/2003/04/emma" version="1.0">
              <emma:interpretation id="{4E9CA545-A157-4F98-A197-81123DA7984A}" emma:medium="tactile" emma:mode="ink">
                <msink:context xmlns:msink="http://schemas.microsoft.com/ink/2010/main" type="inkWord" rotatedBoundingBox="4018,12779 4884,12329 5149,12838 4283,13288"/>
              </emma:interpretation>
              <emma:one-of disjunction-type="recognition" id="oneOf35">
                <emma:interpretation id="interp175" emma:lang="ko-KR" emma:confidence="0">
                  <emma:literal>w</emma:literal>
                </emma:interpretation>
                <emma:interpretation id="interp176" emma:lang="ko-KR" emma:confidence="0">
                  <emma:literal>W</emma:literal>
                </emma:interpretation>
                <emma:interpretation id="interp177" emma:lang="ko-KR" emma:confidence="0">
                  <emma:literal>U</emma:literal>
                </emma:interpretation>
                <emma:interpretation id="interp178" emma:lang="ko-KR" emma:confidence="0">
                  <emma:literal>u</emma:literal>
                </emma:interpretation>
                <emma:interpretation id="interp179" emma:lang="ko-KR" emma:confidence="0">
                  <emma:literal>니</emma:literal>
                </emma:interpretation>
              </emma:one-of>
            </emma:emma>
          </inkml:annotationXML>
          <inkml:trace contextRef="#ctx0" brushRef="#br2" timeOffset="279406.4234">-11259 10364 120,'0'0'116,"0"0"-7,0 0-22,-3 20-9,-24-6-18,22 38-12,-21-17-4,17 30-16,-3-8 0,12 8-12,0-9 0,16-4-9,12-9 4,13-13-7,6-15-2,2-10 0,7-11 1,-2-22-1,0-10 2,-7-10 1,-7-5-9,-6 4 8,-9 5-8,-8 8 7,-13 15-9,-4 21 5,0 0 0,-4 22-1,-3 7 7,7 6-6,7 0 9,16-10-5,7-7 9,10-14-4,2-6-4,7-20 9,-13-14-6,6 0 5,-16-20-6,-9 2 2,-11-12-6,-3 3 1,-3 0-4,-12-5-12,3 22-12,-17-16-36,26 43-61,-14-8-58,14 27-12,-23-2-12</inkml:trace>
        </inkml:traceGroup>
        <inkml:traceGroup>
          <inkml:annotationXML>
            <emma:emma xmlns:emma="http://www.w3.org/2003/04/emma" version="1.0">
              <emma:interpretation id="{101CA27D-0C99-4DBF-9E6A-5D78AD2022BA}" emma:medium="tactile" emma:mode="ink">
                <msink:context xmlns:msink="http://schemas.microsoft.com/ink/2010/main" type="inkWord" rotatedBoundingBox="5208,13807 5360,13103 5537,13141 5386,13845"/>
              </emma:interpretation>
              <emma:one-of disjunction-type="recognition" id="oneOf36">
                <emma:interpretation id="interp180" emma:lang="ko-KR" emma:confidence="0">
                  <emma:literal>)</emma:literal>
                </emma:interpretation>
                <emma:interpretation id="interp181" emma:lang="ko-KR" emma:confidence="0">
                  <emma:literal>,</emma:literal>
                </emma:interpretation>
                <emma:interpretation id="interp182" emma:lang="ko-KR" emma:confidence="0">
                  <emma:literal>」</emma:literal>
                </emma:interpretation>
                <emma:interpretation id="interp183" emma:lang="ko-KR" emma:confidence="0">
                  <emma:literal>1</emma:literal>
                </emma:interpretation>
                <emma:interpretation id="interp184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280234.5818">-10092 10857 81,'-8'-21'76,"8"21"-15,0 0-15,-15-20-10,15 20-4,0 0-1,0 0-1,0 0 1,0 0 0,-26-7-1,26 7-1,0 0-1,0 0-2,0 0-4,0 0-2,0 0-2,0 0 1,12 0 0,9 1-2,-21-1-2,43 42 4,-23-14-2,2 22 2,-18 2-4,1 19 0,-13-4-5,-13 9 2,-14-4-8,-7-7 0,-1-8-11,-3-14-6,20-3-19,-8-29-12,34 17-32,0-28-52,0 0-49,20-7-15</inkml:trace>
        </inkml:traceGroup>
        <inkml:traceGroup>
          <inkml:annotationXML>
            <emma:emma xmlns:emma="http://www.w3.org/2003/04/emma" version="1.0">
              <emma:interpretation id="{B20BB5B9-C11B-46B2-84DF-D43E29D95580}" emma:medium="tactile" emma:mode="ink">
                <msink:context xmlns:msink="http://schemas.microsoft.com/ink/2010/main" type="inkWord" rotatedBoundingBox="6165,12363 8829,12276 8864,13366 6200,13454"/>
              </emma:interpretation>
              <emma:one-of disjunction-type="recognition" id="oneOf37">
                <emma:interpretation id="interp185" emma:lang="ko-KR" emma:confidence="0">
                  <emma:literal>한</emma:literal>
                </emma:interpretation>
                <emma:interpretation id="interp186" emma:lang="ko-KR" emma:confidence="0">
                  <emma:literal>있</emma:literal>
                </emma:interpretation>
                <emma:interpretation id="interp187" emma:lang="ko-KR" emma:confidence="0">
                  <emma:literal>해</emma:literal>
                </emma:interpretation>
                <emma:interpretation id="interp188" emma:lang="ko-KR" emma:confidence="0">
                  <emma:literal>매</emma:literal>
                </emma:interpretation>
                <emma:interpretation id="interp189" emma:lang="ko-KR" emma:confidence="0">
                  <emma:literal>址</emma:literal>
                </emma:interpretation>
              </emma:one-of>
            </emma:emma>
          </inkml:annotationXML>
          <inkml:trace contextRef="#ctx0" brushRef="#br1" timeOffset="289046.5486">-9280 10643 257,'0'0'153,"-36"0"-38,36 0-50,0 0-20,0 0-9,14 1-13,4 6-7,18 0-7,-1-3 1,14 0-4,0-4 4,3-1-1,10-20-10,-4-1 5,10-11-11,-10-10 2,6-3-9,-10-17 2,-3 3-6,-10-11 1,-5 7 7,-15-2 1,-1 9 11,-12 13 0,-8 8 8,0 36 4,0 0 5,0 23 4,-8 20 0,8 34 2,0 5-3,9 24-3,-1-5-1,13 17-4,-2-11-2,4-2-5,-2-11 0,5-15-5,-9-15-2,2-20 3,-6-16-4,-13-28-1,22 0-4,-21-35-4,6-15 0,-7-8-3,1-7 3,-1-8 1,5 17 3,-5 1 4,0 16 4,1 13 2,-1 26 2,0 0 2,28 0 1,-7 26-3,-1 3 0,9 11-2,5-2 1,5 5 3,2-5-2,7-9 0,4-8-3,8-8 1,-1-13 1,4-13-2,0-17-1,-1-13 0,-10-14-9,-3-7 4,-8-2-5,-11 2 5,-12 6-5,-15 8 6,-3 15-4,-14 12 6,-10 22 3,-12 2 3,-5 27 4,-2 9-5,2 6 5,5 8-6,10 4 4,17-2-5,9 1 4,14-1-8,21-6-4,7-8-3,14 4-10,-5-21-14,21 8-30,-24-30-48,10-14-53,-4-9-18,-10-20-6</inkml:trace>
          <inkml:trace contextRef="#ctx0" brushRef="#br1" timeOffset="288218.4205">-8960 10051 209,'0'0'141,"0"0"-42,0 0-19,22 31-11,-22 6-16,4 42-3,-4-8-3,19 31-5,-15-4-7,13 13-9,-4-12-8,0-11-9,3-11-1,-1-5-4,-1-15-4,-2-14 0,2-6-10,-5-15-8,13 6-25,-22-28-49,18-8-68,-15-14-13,-3-13-12,0-4 0</inkml:trace>
        </inkml:traceGroup>
        <inkml:traceGroup>
          <inkml:annotationXML>
            <emma:emma xmlns:emma="http://www.w3.org/2003/04/emma" version="1.0">
              <emma:interpretation id="{0DB5F1A8-2620-4FAB-ABFD-B345D243E095}" emma:medium="tactile" emma:mode="ink">
                <msink:context xmlns:msink="http://schemas.microsoft.com/ink/2010/main" type="inkWord" rotatedBoundingBox="8010,13060 8653,12467 9039,12885 8396,13479"/>
              </emma:interpretation>
              <emma:one-of disjunction-type="recognition" id="oneOf38">
                <emma:interpretation id="interp190" emma:lang="ko-KR" emma:confidence="0">
                  <emma:literal>N</emma:literal>
                </emma:interpretation>
                <emma:interpretation id="interp191" emma:lang="ko-KR" emma:confidence="0">
                  <emma:literal>w</emma:literal>
                </emma:interpretation>
                <emma:interpretation id="interp192" emma:lang="ko-KR" emma:confidence="0">
                  <emma:literal>2</emma:literal>
                </emma:interpretation>
                <emma:interpretation id="interp193" emma:lang="ko-KR" emma:confidence="0">
                  <emma:literal>ⅳ</emma:literal>
                </emma:interpretation>
                <emma:interpretation id="interp19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289546.5776">-7169 10494 146,'0'0'150,"0"52"-1,-6-5-54,-3-3-34,9 24-17,0-6-14,0 10-7,-6-8-5,6 6 0,0-19-9,0-12 2,0-17-4,0-22-1,0 0-4,0-33-9,0-17-3,0-18-2,0 0 1,0-16-1,0 10-1,0 2 12,0 7 1,0 15 12,0 13 3,0 37 7,0 0 3,27 14-2,-19 16 2,29 28-24,3-1-2,10 1-4,1-6 4,6-5-6,0-24-1,-57-23 8,59 14-7,-2-14-4,-20-21 18,-11-28-1,-4-2 3,-15-12-8,-5-4 1,-2 2-8,-9 1-1,-5 10-17,-18-8-16,30 38-45,-26-8-80,11 16-17,17 16-13</inkml:trace>
        </inkml:traceGroup>
        <inkml:traceGroup>
          <inkml:annotationXML>
            <emma:emma xmlns:emma="http://www.w3.org/2003/04/emma" version="1.0">
              <emma:interpretation id="{B09867D5-86F9-4F77-BC26-89982F07D283}" emma:medium="tactile" emma:mode="ink">
                <msink:context xmlns:msink="http://schemas.microsoft.com/ink/2010/main" type="inkWord" rotatedBoundingBox="9411,12078 11434,12012 11470,13112 9447,13179"/>
              </emma:interpretation>
              <emma:one-of disjunction-type="recognition" id="oneOf39">
                <emma:interpretation id="interp195" emma:lang="ko-KR" emma:confidence="0">
                  <emma:literal>₩</emma:literal>
                </emma:interpretation>
                <emma:interpretation id="interp196" emma:lang="ko-KR" emma:confidence="0">
                  <emma:literal>행</emma:literal>
                </emma:interpretation>
                <emma:interpretation id="interp197" emma:lang="ko-KR" emma:confidence="0">
                  <emma:literal>생</emma:literal>
                </emma:interpretation>
                <emma:interpretation id="interp198" emma:lang="ko-KR" emma:confidence="0">
                  <emma:literal>있</emma:literal>
                </emma:interpretation>
                <emma:interpretation id="interp199" emma:lang="ko-KR" emma:confidence="0">
                  <emma:literal>호</emma:literal>
                </emma:interpretation>
              </emma:one-of>
            </emma:emma>
          </inkml:annotationXML>
          <inkml:trace contextRef="#ctx0" brushRef="#br1" timeOffset="292843.588">-6021 10421 209,'-32'0'163,"32"0"-14,-14 29-53,14-29-42,32 28-12,4-14-13,22 8-11,9-8-1,12 1-8,5-15-2,0 0-6,9-2-3,-9-18-9,-4-11-10,-5-22-1,-4 0-12,-22-32-2,7 12 4,-20-20-4,-1 7 17,-15 1 6,-9 5 16,-7 20 6,-4 10 11,-6 31 4,-15 10 2,8 23 2,-10 18-5,10 31-1,-7 13-7,12 20 3,-1 4-4,9 14 6,-5-5-2,10 0-4,-2-11 0,15-10-4,-4-23 0,8-6-5,-1-17 4,2-15-4,3-19-4,-4-8-1,5-5-4,-4-20-5,3-7 0,-4-7 1,2-4-7,-7 0 5,0 5-4,-5 5 9,2 11-2,-11 1 9,-3 21 2,0 0-1,20 22 9,-8 6-7,2 1 8,8 14-7,-1-8 7,15 8-7,-1-13-1,8-3 1,1-11-2,10-15 0,-2-1-2,2-17 0,1-17-5,-10-14 4,-8-5-4,-11-4 4,-13-1-3,-6 8 6,-12 7-2,-10 21 7,-15 8 1,-2 14 1,0 16 0,11 18-1,1 2 4,13 3-7,7 1-21,20 3-8,10-10-4,14 1-13,-4-14-18,26 12-47,-66-32 104,46 10-191,-2-2-19,-1-8 16</inkml:trace>
          <inkml:trace contextRef="#ctx0" brushRef="#br1" timeOffset="292077.9219">-5513 10119 313,'0'36'161,"-14"15"-42,-4-9-49,18 31-11,-9-10-12,9 24-19,-2-17-6,2-2-11,0-6 1,2-10-9,4-4-1,-5-18-14,12 6-16,-13-36-28,16 15-62,-16-15-40,11-36-17,-11-1-4</inkml:trace>
        </inkml:traceGroup>
        <inkml:traceGroup>
          <inkml:annotationXML>
            <emma:emma xmlns:emma="http://www.w3.org/2003/04/emma" version="1.0">
              <emma:interpretation id="{9A444B36-1571-45FA-BBFA-7990018694C8}" emma:medium="tactile" emma:mode="ink">
                <msink:context xmlns:msink="http://schemas.microsoft.com/ink/2010/main" type="inkWord" rotatedBoundingBox="12204,12522 15329,12420 15350,13059 12225,13161"/>
              </emma:interpretation>
              <emma:one-of disjunction-type="recognition" id="oneOf40">
                <emma:interpretation id="interp200" emma:lang="ko-KR" emma:confidence="0">
                  <emma:literal>s</emma:literal>
                </emma:interpretation>
                <emma:interpretation id="interp201" emma:lang="ko-KR" emma:confidence="0">
                  <emma:literal>S</emma:literal>
                </emma:interpretation>
                <emma:interpretation id="interp202" emma:lang="ko-KR" emma:confidence="0">
                  <emma:literal>8</emma:literal>
                </emma:interpretation>
                <emma:interpretation id="interp203" emma:lang="ko-KR" emma:confidence="0">
                  <emma:literal>5</emma:literal>
                </emma:interpretation>
                <emma:interpretation id="interp20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293577.9954">-2772 10249 159,'0'0'141,"0"-22"-1,-22 14-74,22 8-19,-49-7-19,22 7-10,-23 0-2,3 0 2,-11 5 1,4 9 4,-6-4-2,14 12 2,-3-8-3,20 8-1,6 0-3,18 12-2,11-12-6,28 9 1,9 2-1,20-3 3,1 6 4,13 3-4,-6-7 5,-1 9-4,-19-9 7,-10 3-6,-21-7 5,-18 1-6,-13-6 0,-20-3-1,-18-5-3,-3 7-2,-9-15-6,2 6-4,6-4-9,2-9-11,25 5-20,-11-18-31,37 13-48,0 0-49,12-21-15,10 7-3</inkml:trace>
        </inkml:traceGroup>
        <inkml:traceGroup>
          <inkml:annotationXML>
            <emma:emma xmlns:emma="http://www.w3.org/2003/04/emma" version="1.0">
              <emma:interpretation id="{CE96EBC6-85E8-48F0-972F-191B19DBFC90}" emma:medium="tactile" emma:mode="ink">
                <msink:context xmlns:msink="http://schemas.microsoft.com/ink/2010/main" type="inkWord" rotatedBoundingBox="12870,12805 13446,12574 13640,13058 13064,13288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어</emma:literal>
                </emma:interpretation>
                <emma:interpretation id="interp207" emma:lang="ko-KR" emma:confidence="0">
                  <emma:literal>의</emma:literal>
                </emma:interpretation>
                <emma:interpretation id="interp208" emma:lang="ko-KR" emma:confidence="0">
                  <emma:literal>디</emma:literal>
                </emma:interpretation>
                <emma:interpretation id="interp209" emma:lang="ko-KR" emma:confidence="0">
                  <emma:literal>시</emma:literal>
                </emma:interpretation>
              </emma:one-of>
            </emma:emma>
          </inkml:annotationXML>
          <inkml:trace contextRef="#ctx0" brushRef="#br1" timeOffset="294062.4034">-2092 10392 37,'0'0'130,"-3"-22"16,3 22-56,-27-6-6,-8-7-18,8 17-12,-23-4-9,14 22-2,-23-14-5,13 28-3,-14-7-2,19 13-11,0-1-1,18 10-9,6-12 2,17 4-9,6-8 2,23-6-9,11-11 0,7-15-2,6-3 0,-3-28-1,10-9-8,-11-17 5,0-2-4,-10-8 5,-6 3 0,-6 2 7,-11 16-3,0 14 5,-16 29 4,0 0 0,0 0-1,24 40 1,-16 8 0,-2 9-7,23 29-76,-27-23-32,19 3-58,1-7-23,-5-18-9</inkml:trace>
        </inkml:traceGroup>
        <inkml:traceGroup>
          <inkml:annotationXML>
            <emma:emma xmlns:emma="http://www.w3.org/2003/04/emma" version="1.0">
              <emma:interpretation id="{08E424C1-4F8F-472C-90BA-FDE8D113D08C}" emma:medium="tactile" emma:mode="ink">
                <msink:context xmlns:msink="http://schemas.microsoft.com/ink/2010/main" type="inkWord" rotatedBoundingBox="13721,12765 14566,12641 14626,13050 13780,13174"/>
              </emma:interpretation>
              <emma:one-of disjunction-type="recognition" id="oneOf42">
                <emma:interpretation id="interp210" emma:lang="ko-KR" emma:confidence="0">
                  <emma:literal>m</emma:literal>
                </emma:interpretation>
                <emma:interpretation id="interp211" emma:lang="ko-KR" emma:confidence="0">
                  <emma:literal>서</emma:literal>
                </emma:interpretation>
                <emma:interpretation id="interp212" emma:lang="ko-KR" emma:confidence="0">
                  <emma:literal>새</emma:literal>
                </emma:interpretation>
                <emma:interpretation id="interp213" emma:lang="ko-KR" emma:confidence="0">
                  <emma:literal>머</emma:literal>
                </emma:interpretation>
                <emma:interpretation id="interp214" emma:lang="ko-KR" emma:confidence="0">
                  <emma:literal>에</emma:literal>
                </emma:interpretation>
              </emma:one-of>
            </emma:emma>
          </inkml:annotationXML>
          <inkml:trace contextRef="#ctx0" brushRef="#br1" timeOffset="294687.4171">-1666 10484 144,'-14'30'159,"10"6"-48,2 15-46,-19-2-12,19 1-27,-12-11-12,13 1-8,-5-19 1,6-21-2,0 0-2,0 0-3,15-18-4,-7-20-4,13-6-6,-5-5 4,10-1-6,-3 0 9,6 11-2,3-2 12,-4 12 0,7 21 10,-7 1 2,4 8 3,-9 17 6,6 14-11,-14 2 5,5 11-10,-10-2 4,2 1-8,-9-2 7,3 1-9,-4-14 1,2-7 1,-4-22-2,0 0 1,0 0-2,0 0-3,20-29-1,-12-12-1,6-3-10,-2-8 7,11 3-7,-2-4 6,9 6-3,2 3 11,-3 14-2,6 9 7,-6 11 6,1 10 1,-9 10 1,7 18 3,-13 1 2,3 15-9,-7-3 6,1 4-9,-5-2 4,0-6-10,-1 5-3,-6-16-22,14 8-27,-14-34-46,0 0-79,17 12-8,-17-12-2</inkml:trace>
        </inkml:traceGroup>
        <inkml:traceGroup>
          <inkml:annotationXML>
            <emma:emma xmlns:emma="http://www.w3.org/2003/04/emma" version="1.0">
              <emma:interpretation id="{09EB79E2-F903-4651-BF70-77F7AEA6A229}" emma:medium="tactile" emma:mode="ink">
                <msink:context xmlns:msink="http://schemas.microsoft.com/ink/2010/main" type="inkWord" rotatedBoundingBox="14723,12662 15265,12550 15348,12949 14806,13061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으</emma:literal>
                </emma:interpretation>
                <emma:interpretation id="interp217" emma:lang="ko-KR" emma:confidence="0">
                  <emma:literal>요</emma:literal>
                </emma:interpretation>
                <emma:interpretation id="interp218" emma:lang="ko-KR" emma:confidence="0">
                  <emma:literal>오</emma:literal>
                </emma:interpretation>
                <emma:interpretation id="interp21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295124.9214">-742 10528 67,'0'0'152,"0"0"2,0 0-80,28 22-23,-8-21-24,17 13-12,4-8-8,11-6-1,2 0-8,4-13 6,-4-8-5,1-4 5,-17-10-5,-2-7 2,-16-1-4,-13 0 2,-7 14 3,-21 7 0,-14 8 7,-13 14 4,-9 1 5,7 31 6,-13-8 0,24 20 4,-1-8-3,28 8 0,11-9-3,14 8-10,23-15 2,11 1-15,7-6 1,1-10-23,16 9-24,-24-22-81,4 0-51,-3-1-6,-15-13-14</inkml:trace>
        </inkml:traceGroup>
        <inkml:traceGroup>
          <inkml:annotationXML>
            <emma:emma xmlns:emma="http://www.w3.org/2003/04/emma" version="1.0">
              <emma:interpretation id="{145FFF02-CC48-4610-B6A1-8A1A0E026EEB}" emma:medium="tactile" emma:mode="ink">
                <msink:context xmlns:msink="http://schemas.microsoft.com/ink/2010/main" type="inkWord" rotatedBoundingBox="15967,12273 18220,12223 18238,13037 15985,13087"/>
              </emma:interpretation>
              <emma:one-of disjunction-type="recognition" id="oneOf44">
                <emma:interpretation id="interp220" emma:lang="ko-KR" emma:confidence="0">
                  <emma:literal>때</emma:literal>
                </emma:interpretation>
                <emma:interpretation id="interp221" emma:lang="ko-KR" emma:confidence="0">
                  <emma:literal>떼</emma:literal>
                </emma:interpretation>
                <emma:interpretation id="interp222" emma:lang="ko-KR" emma:confidence="0">
                  <emma:literal>따</emma:literal>
                </emma:interpretation>
                <emma:interpretation id="interp223" emma:lang="ko-KR" emma:confidence="0">
                  <emma:literal>예</emma:literal>
                </emma:interpretation>
                <emma:interpretation id="interp224" emma:lang="ko-KR" emma:confidence="0">
                  <emma:literal>왜</emma:literal>
                </emma:interpretation>
              </emma:one-of>
            </emma:emma>
          </inkml:annotationXML>
          <inkml:trace contextRef="#ctx0" brushRef="#br1" timeOffset="296765.6291">1092 10392 172,'0'0'144,"0"0"-26,-17-28-42,17 28-12,8-44-19,12 22-12,-11-13-8,11 3-9,-8-8-1,-1 4-7,-7-7 1,-4 7-3,-1-1 1,-16 10-3,-11-2 2,-7 14-2,-11 9 3,-5 6 5,-15 3 1,8 33 4,-17 3-1,9 26 4,-6-4-4,15 21 5,3-3-3,21 8-5,14-9-1,19 1-5,16-14 1,27-7-5,15-16 3,19-12-6,8-17 1,12-13-1,3-6-2,3-24-1,3-13-9,-7-7 3,0-7-6,-17-13 5,-3 6-4,-19-3 5,-7 3 0,-19 6 3,-12 9 8,-15 10-1,-7 12 4,0 27-3,-12-16 0,12 16 1,-35 30-1,18 10 1,0 6-3,3 11 4,5 1 1,4 7-2,5-2 3,5-4-4,10-8 4,10-2-4,1-12 4,8-8-5,2-22 0,6-1 0,1-12-1,-2-16 2,-5-14-9,-4-7 5,-9-2-5,-9-11 4,-10-1-5,-4-2 5,-18 2-3,-4-3 2,-4 6 5,0 4-4,2 0 4,4 7-3,9 7 1,6-1-1,5 9 1,11 7-1,12 7 1,8 14 1,4 0 2,5 20 1,3 13-1,1 10 3,2 11-2,-1 10 3,-5 1-4,-3 6 4,-8 0 1,-3-12-4,-11-1 4,-2-8-4,-10-14 4,-3-7-5,0-8 6,0-21-6,0 0 1,-17 7 0,17-7-8,-8-35 5,8 3-8,0-11 5,3-6-7,8-1 5,6-7-4,3 0 2,7 6 4,3 1-1,-1 7 5,3 6-2,0 10 4,0 13-1,-6 12 1,-1 4 1,-5 19-1,-3 9 2,-3 5-3,-1 12 3,-2-4-5,0 0 3,0-5-2,-2-8 1,2-1-2,-4-8 1,-7-21 0,16 24-2,-16-24-1,0 0-2,21 5-1,-21-5-1,0 0-2,15-13-1,-15 13 1,0 0 0,0 0 2,0 0 3,0 0 0,0 0 1,0 0 1,0 0 1,0 0-2,-10 8-7,10-8-10,0 0-17,0 0-26,0 0-58,0 0-36,-3-9-21,3 9 4</inkml:trace>
        </inkml:traceGroup>
        <inkml:traceGroup>
          <inkml:annotationXML>
            <emma:emma xmlns:emma="http://www.w3.org/2003/04/emma" version="1.0">
              <emma:interpretation id="{2C9E611A-34D4-4207-8D0C-C74FFA3909BF}" emma:medium="tactile" emma:mode="ink">
                <msink:context xmlns:msink="http://schemas.microsoft.com/ink/2010/main" type="inkWord" rotatedBoundingBox="18347,12286 18831,12747 18473,13124 17988,12663"/>
              </emma:interpretation>
              <emma:one-of disjunction-type="recognition" id="oneOf45">
                <emma:interpretation id="interp225" emma:lang="ko-KR" emma:confidence="0">
                  <emma:literal>^</emma:literal>
                </emma:interpretation>
                <emma:interpretation id="interp226" emma:lang="ko-KR" emma:confidence="0">
                  <emma:literal>1</emma:literal>
                </emma:interpretation>
                <emma:interpretation id="interp227" emma:lang="ko-KR" emma:confidence="0">
                  <emma:literal>7</emma:literal>
                </emma:interpretation>
                <emma:interpretation id="interp228" emma:lang="ko-KR" emma:confidence="0">
                  <emma:literal>ㄱ</emma:literal>
                </emma:interpretation>
                <emma:interpretation id="interp22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299890.7932">2535 10408 56,'0'0'137,"1"-24"12,-1 24-57,26-24-15,-18-2-16,13 12-15,-10-21-10,15 13-9,-7-15-6,11 5-4,-8-7-1,10 7-3,-11-4 0,7 11-4,-6 2 1,4 9 1,-3 7-1,6 7 1,-9 19 1,9 13 1,-11 11-30,19 21 4,-20-9 4,15 19-4,-21-23 4,12 20 0,-23-71 9,8 44-13,7 8-3,-6-18 27,-4-11-1,1-2-9,-6-21 7,11 27-9,-11-27-2,0 0 0,20 4-4,-20-4-7,18-3-21,-18-19-29,19 15-73,-19 7-40,18-42-8</inkml:trace>
        </inkml:traceGroup>
        <inkml:traceGroup>
          <inkml:annotationXML>
            <emma:emma xmlns:emma="http://www.w3.org/2003/04/emma" version="1.0">
              <emma:interpretation id="{B36D288D-DFE0-4588-A0E7-1279927A5516}" emma:medium="tactile" emma:mode="ink">
                <msink:context xmlns:msink="http://schemas.microsoft.com/ink/2010/main" type="inkWord" rotatedBoundingBox="19210,11911 19287,12929 18849,12962 18773,11944"/>
              </emma:interpretation>
              <emma:one-of disjunction-type="recognition" id="oneOf46">
                <emma:interpretation id="interp230" emma:lang="ko-KR" emma:confidence="0">
                  <emma:literal>b</emma:literal>
                </emma:interpretation>
                <emma:interpretation id="interp231" emma:lang="ko-KR" emma:confidence="0">
                  <emma:literal>Ⅱ</emma:literal>
                </emma:interpretation>
                <emma:interpretation id="interp232" emma:lang="ko-KR" emma:confidence="0">
                  <emma:literal>卜</emma:literal>
                </emma:interpretation>
                <emma:interpretation id="interp233" emma:lang="ko-KR" emma:confidence="0">
                  <emma:literal>”</emma:literal>
                </emma:interpretation>
                <emma:interpretation id="interp23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300984.543">3302 9713 40,'0'-43'129,"0"43"6,7-28-51,-7 28-7,0 0-13,0 0-5,10 30-4,-13 4-1,9 41 0,-12-2-6,9 35-3,-3-5-39,9 23 1,-9-19-12,15 2-3,-9-24-8,11-11-1,-17-74 17,11 49-19,4-7-3,-15-42 31,20 1-10,-10-8 6,-4-25-9,1-11 5,3-12-7,-3-15 3,5 2-4,1-9 2,7 6 2,-3 5-2,9 9 4,-2 14-1,5 11 3,4 17 0,-3 15 1,3 18 2,-9 18-2,1 13 4,-15 2-2,0 14 4,-10-8-3,-11 9 5,-12-16-5,-6-5 2,-11-12-2,-2-4 2,-4-15-5,0 1 0,3-8-6,2-7-4,12 0-10,-7-14-16,36 14-23,-33-22-43,33 22-38,12-29-52,0 8 6</inkml:trace>
        </inkml:traceGroup>
        <inkml:traceGroup>
          <inkml:annotationXML>
            <emma:emma xmlns:emma="http://www.w3.org/2003/04/emma" version="1.0">
              <emma:interpretation id="{93A896C4-FC5B-4A85-9185-D12B9939D668}" emma:medium="tactile" emma:mode="ink">
                <msink:context xmlns:msink="http://schemas.microsoft.com/ink/2010/main" type="inkWord" rotatedBoundingBox="19425,11842 19607,13013 19532,13025 19350,11854"/>
              </emma:interpretation>
              <emma:one-of disjunction-type="recognition" id="oneOf47">
                <emma:interpretation id="interp235" emma:lang="ko-KR" emma:confidence="0">
                  <emma:literal>i</emma:literal>
                </emma:interpretation>
                <emma:interpretation id="interp236" emma:lang="ko-KR" emma:confidence="0">
                  <emma:literal>ⅰ</emma:literal>
                </emma:interpretation>
                <emma:interpretation id="interp237" emma:lang="ko-KR" emma:confidence="0">
                  <emma:literal>.</emma:literal>
                </emma:interpretation>
                <emma:interpretation id="interp238" emma:lang="ko-KR" emma:confidence="0">
                  <emma:literal>「</emma:literal>
                </emma:interpretation>
                <emma:interpretation id="interp23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301297.0496">3992 10155 67,'2'11'159,"-2"5"-51,5 33-13,-7-16-27,4 31-10,-4-8-7,5 17-15,-3-18-6,12 4-12,-9-16 0,14-4-11,-9-12 2,3-6-13,-11-21-11,18 7-20,4 1-44,-22-8-78,0-37-16,6 1-12</inkml:trace>
          <inkml:trace contextRef="#ctx0" brushRef="#br1" timeOffset="301515.8108">3885 9572 385,'-14'-21'165,"14"21"-10,6 12-100,-6-12-19,0 36-27,5-7-29,-2 1-28,20 13-53,-11 0-56,-3-13-11,13 6-6</inkml:trace>
        </inkml:traceGroup>
        <inkml:traceGroup>
          <inkml:annotationXML>
            <emma:emma xmlns:emma="http://www.w3.org/2003/04/emma" version="1.0">
              <emma:interpretation id="{FA0C121C-5BFF-4AF6-B1E8-6B173B242A89}" emma:medium="tactile" emma:mode="ink">
                <msink:context xmlns:msink="http://schemas.microsoft.com/ink/2010/main" type="inkWord" rotatedBoundingBox="19905,11857 23480,11740 23518,12888 19943,13005"/>
              </emma:interpretation>
              <emma:one-of disjunction-type="recognition" id="oneOf48">
                <emma:interpretation id="interp240" emma:lang="ko-KR" emma:confidence="0">
                  <emma:literal>N</emma:literal>
                </emma:interpretation>
                <emma:interpretation id="interp241" emma:lang="ko-KR" emma:confidence="0">
                  <emma:literal>Ⅳ</emma:literal>
                </emma:interpretation>
                <emma:interpretation id="interp242" emma:lang="ko-KR" emma:confidence="0">
                  <emma:literal>~</emma:literal>
                </emma:interpretation>
                <emma:interpretation id="interp243" emma:lang="ko-KR" emma:confidence="0">
                  <emma:literal>아</emma:literal>
                </emma:interpretation>
                <emma:interpretation id="interp24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302125.2186">4439 10572 115,'0'0'0,"5"133"154,-5-133-61,0-20-35,9 0-18,-3-9-18,9 0-3,-1-13-11,4-8 1,-4-1-5,22-29 25,-36-27 5,33 28 2,-33-23-2,23 31 2,-23 71 2,0 0-38,17-135 37,-18 77 3,1 58-26,0 10-4,1 23-2,8 14 4,-5 13-4,11 23-26,5 7 0,4-4 5,1 0-1,1-15-1,5-12-7,-31-59 22,29 43-17,3-15-3,-4-28 32,-7-14-5,2-10-3,0-16-4,0-11 2,-1 1 1,1-22 9,-14-7 9,11 16-10,-20-10-5,18 26-15,-18 47-24,0 0 33,11-93-73,-11 53-64,0 40-32,5-21-14,-5 21 0</inkml:trace>
        </inkml:traceGroup>
        <inkml:traceGroup>
          <inkml:annotationXML>
            <emma:emma xmlns:emma="http://www.w3.org/2003/04/emma" version="1.0">
              <emma:interpretation id="{77E54996-BBFE-4130-A05D-F58CA1D8A898}" emma:medium="tactile" emma:mode="ink">
                <msink:context xmlns:msink="http://schemas.microsoft.com/ink/2010/main" type="inkWord" rotatedBoundingBox="20650,12862 20832,11980 21395,12096 21214,12978"/>
              </emma:interpretation>
              <emma:one-of disjunction-type="recognition" id="oneOf49">
                <emma:interpretation id="interp245" emma:lang="ko-KR" emma:confidence="0">
                  <emma:literal>A</emma:literal>
                </emma:interpretation>
                <emma:interpretation id="interp246" emma:lang="ko-KR" emma:confidence="0">
                  <emma:literal>여</emma:literal>
                </emma:interpretation>
                <emma:interpretation id="interp247" emma:lang="ko-KR" emma:confidence="0">
                  <emma:literal>사</emma:literal>
                </emma:interpretation>
                <emma:interpretation id="interp248" emma:lang="ko-KR" emma:confidence="0">
                  <emma:literal>아</emma:literal>
                </emma:interpretation>
                <emma:interpretation id="interp249" emma:lang="ko-KR" emma:confidence="0">
                  <emma:literal>丹</emma:literal>
                </emma:interpretation>
              </emma:one-of>
            </emma:emma>
          </inkml:annotationXML>
          <inkml:trace contextRef="#ctx0" brushRef="#br1" timeOffset="302687.7424">5380 9962 128,'-6'42'163,"-14"5"2,-5 3-59,14 27-18,-27-16-20,33-83-41,-33 68-14,33 33-8,-22-37-11,27 9-5,0-51-2,0 0 13,-13 36-19,13-36 1,-1 100 18,1-125 3,8-19-7,4-17 2,3-9-6,8-24 20,-3-14 9,8 14-3,-2-5 9,5 15-2,-31 84 4,0 0-29,59-134 29,-37 86 5,-1 44-20,-4 11-6,2 24 2,-9 11-1,4 19 2,-6 10-5,9 19-27,0 7-2,1-8 7,4-1-9,-6-19 3,12 1-10,-28-70 32,20 38-36,14 10-5,-34-48 9,41 14-36,-41-14-61,8-21-41,-8 21-20</inkml:trace>
          <inkml:trace contextRef="#ctx0" brushRef="#br1" timeOffset="302906.5026">5285 10219 142,'0'0'162,"0"0"-162,-36 0 155,7 7-39,29-7-46,0 0-19,29 0-14,20 1-12,0-1-6,19 0-5,-4 0-6,4-6-7,-4 4-15,-13-12-26,10 14-54,-18 0-61,-20-14-10,4 5-11</inkml:trace>
        </inkml:traceGroup>
        <inkml:traceGroup>
          <inkml:annotationXML>
            <emma:emma xmlns:emma="http://www.w3.org/2003/04/emma" version="1.0">
              <emma:interpretation id="{FB54343E-E8BF-46DC-91BB-60E3AB2CDF40}" emma:medium="tactile" emma:mode="ink">
                <msink:context xmlns:msink="http://schemas.microsoft.com/ink/2010/main" type="inkWord" rotatedBoundingBox="21894,12055 21981,12725 21275,12816 21188,12146"/>
              </emma:interpretation>
              <emma:one-of disjunction-type="recognition" id="oneOf50">
                <emma:interpretation id="interp250" emma:lang="ko-KR" emma:confidence="0">
                  <emma:literal>t</emma:literal>
                </emma:interpretation>
                <emma:interpretation id="interp251" emma:lang="ko-KR" emma:confidence="0">
                  <emma:literal>「</emma:literal>
                </emma:interpretation>
                <emma:interpretation id="interp252" emma:lang="ko-KR" emma:confidence="0">
                  <emma:literal>“</emma:literal>
                </emma:interpretation>
                <emma:interpretation id="interp253" emma:lang="ko-KR" emma:confidence="0">
                  <emma:literal>i</emma:literal>
                </emma:interpretation>
                <emma:interpretation id="interp254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303234.6382">6030 9932 334,'-3'18'174,"3"11"-12,6 23-80,-6 0-61,19 21-4,-11-8-22,11-1-2,0 0-12,-2-21 0,-17-43 19,24 43-31,-13-23-8,11-10 11,-22-10-40,24-8-55,-24 8-52,14-31 0</inkml:trace>
          <inkml:trace contextRef="#ctx0" brushRef="#br1" timeOffset="303515.9157">5702 9950 248,'0'0'172,"0"0"-6,1-39-61,44 39-30,-17-24-17,39 16-22,-13-13-9,23 10-6,-8-12-6,6 10-4,-11-6-5,-5 6-8,-9 8-10,-14-5-16,10 13-31,-46-3-56,23 0-55,-23 0-11,0 0-14</inkml:trace>
        </inkml:traceGroup>
        <inkml:traceGroup>
          <inkml:annotationXML>
            <emma:emma xmlns:emma="http://www.w3.org/2003/04/emma" version="1.0">
              <emma:interpretation id="{16E4B8E9-E681-4D4D-AFDD-819A5EEBEB89}" emma:medium="tactile" emma:mode="ink">
                <msink:context xmlns:msink="http://schemas.microsoft.com/ink/2010/main" type="inkWord" rotatedBoundingBox="22017,11785 22093,12765 21998,12773 21922,11793"/>
              </emma:interpretation>
              <emma:one-of disjunction-type="recognition" id="oneOf51">
                <emma:interpretation id="interp255" emma:lang="ko-KR" emma:confidence="0">
                  <emma:literal>i</emma:literal>
                </emma:interpretation>
                <emma:interpretation id="interp256" emma:lang="ko-KR" emma:confidence="0">
                  <emma:literal>ⅰ</emma:literal>
                </emma:interpretation>
                <emma:interpretation id="interp257" emma:lang="ko-KR" emma:confidence="0">
                  <emma:literal>!</emma:literal>
                </emma:interpretation>
                <emma:interpretation id="interp258" emma:lang="ko-KR" emma:confidence="0">
                  <emma:literal>「</emma:literal>
                </emma:interpretation>
                <emma:interpretation id="interp25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303876.2917">6485 10299 729,'0'0'0,"7"57"-3,9-1-5,-3-33 12,-13-23-14,31 34-24,-31-34-39,22-10-83,-22 10-24,16-32 0</inkml:trace>
          <inkml:trace contextRef="#ctx0" brushRef="#br1" timeOffset="303984.6701">6480 9505 448,'0'0'166,"-17"-15"-8,17 15-118,0 0-40,0 23-50,-4-5-80,4 7-39,12 4-13,-1 1 0</inkml:trace>
        </inkml:traceGroup>
        <inkml:traceGroup>
          <inkml:annotationXML>
            <emma:emma xmlns:emma="http://www.w3.org/2003/04/emma" version="1.0">
              <emma:interpretation id="{7CE917FF-8B99-4368-9C7A-64FE603C7848}" emma:medium="tactile" emma:mode="ink">
                <msink:context xmlns:msink="http://schemas.microsoft.com/ink/2010/main" type="inkWord" rotatedBoundingBox="22353,11794 23692,12215 23464,12941 22125,12520"/>
              </emma:interpretation>
              <emma:one-of disjunction-type="recognition" id="oneOf52">
                <emma:interpretation id="interp260" emma:lang="ko-KR" emma:confidence="0">
                  <emma:literal>애</emma:literal>
                </emma:interpretation>
                <emma:interpretation id="interp261" emma:lang="ko-KR" emma:confidence="0">
                  <emma:literal>왜</emma:literal>
                </emma:interpretation>
                <emma:interpretation id="interp262" emma:lang="ko-KR" emma:confidence="0">
                  <emma:literal>대</emma:literal>
                </emma:interpretation>
                <emma:interpretation id="interp263" emma:lang="ko-KR" emma:confidence="0">
                  <emma:literal>데</emma:literal>
                </emma:interpretation>
                <emma:interpretation id="interp264" emma:lang="ko-KR" emma:confidence="0">
                  <emma:literal>얘</emma:literal>
                </emma:interpretation>
              </emma:one-of>
            </emma:emma>
          </inkml:annotationXML>
          <inkml:trace contextRef="#ctx0" brushRef="#br1" timeOffset="305390.9726">6959 9886 213,'0'0'165,"0"0"-9,-16-19-68,16 19-30,-18 0-14,18 0-18,0 0-9,-18 19-5,18-19-2,0 0-2,-31 15 1,31-15 3,-28 35-3,13-6 3,-7 2-2,7 10 2,0-2-4,9 10 0,6-5-4,3 4 0,17-16-1,12-3 1,11-9-2,6-12 0,3-8 2,3-21-2,-4-9 3,1-13-3,-13-3 3,-4-8-4,-14-7 4,-5 6-5,-10-2 4,-6 5-2,-6 9 0,-11 6-2,-9 2 1,-6 12 0,-8 3-1,-3 8 0,-3 5 1,-4 3-2,4 2 0,3 2 1,2 0 0,9 2-1,9 2 0,3 1 1,20-5-1,0 0 0,0 0 0,11 8 1,13-8-1,15 0 0,5 0 1,11-8-1,4-1 0,5 4 1,0-4 1,-1 8 1,-6 1-1,-5 8 3,-13 14-1,-6 13 4,-11 5-3,-7 17 3,-9 8-5,2 14-29,-8-7 6,3 7-1,-3-18 0,0-6-2,0-12 3,0-43 21,2 34-24,-2-34 3,0 0 30,0 0-7,24-36-1,-10-14-3,6-7 1,0-8-5,3 1 3,-2-9-4,6 10 4,-4 5-4,3 12 6,0 13 0,-3 16 4,3 12 0,-2 5 1,6 22 3,-4 11-3,3 13 3,-6 11-3,4 7 3,-5 5-7,-1 1 5,-4 0-6,0-6 3,-5-7-3,1-13 3,-6-7-5,-2-10-1,6-4-10,-11-23-15,14 23-39,-14-23-95,0 0-14,-19-16-10</inkml:trace>
        </inkml:traceGroup>
        <inkml:traceGroup>
          <inkml:annotationXML>
            <emma:emma xmlns:emma="http://www.w3.org/2003/04/emma" version="1.0">
              <emma:interpretation id="{E2AA2E49-35C1-4762-BD0E-1A21B04389CE}" emma:medium="tactile" emma:mode="ink">
                <msink:context xmlns:msink="http://schemas.microsoft.com/ink/2010/main" type="inkWord" rotatedBoundingBox="23945,12366 24508,11964 24786,12352 24224,12755"/>
              </emma:interpretation>
              <emma:one-of disjunction-type="recognition" id="oneOf53">
                <emma:interpretation id="interp265" emma:lang="ko-KR" emma:confidence="0">
                  <emma:literal>o</emma:literal>
                </emma:interpretation>
                <emma:interpretation id="interp266" emma:lang="ko-KR" emma:confidence="0">
                  <emma:literal>0</emma:literal>
                </emma:interpretation>
                <emma:interpretation id="interp267" emma:lang="ko-KR" emma:confidence="0">
                  <emma:literal>ㅇ</emma:literal>
                </emma:interpretation>
                <emma:interpretation id="interp268" emma:lang="ko-KR" emma:confidence="0">
                  <emma:literal>〇</emma:literal>
                </emma:interpretation>
                <emma:interpretation id="interp26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308703.6046">8932 9908 216,'0'0'150,"-17"-22"-47,17 22-26,0 0-14,0 0-19,-26-25-9,26 25-9,0 0-8,-17 0-6,17 0-1,-30 4 1,7 7-2,-3 10 4,-10 7-3,6 9 3,-10 5-1,8 9 1,-4-1-4,15 1 2,7-1-7,14-1 2,18-19-4,24-3 2,18-19-3,12-8 1,8-13 1,9-16-2,-11-14 5,-3-4 1,-24-15 4,-10 11-1,-27-9 2,-13 10-2,-16 3 2,-16 11-2,-15 7-2,-3 12-6,-7 5-3,-1 9-7,3 3-6,-1 0-10,24 23-25,-23-23-42,41 20-83,-6-5-8,11 3-14,8-18-1</inkml:trace>
        </inkml:traceGroup>
        <inkml:traceGroup>
          <inkml:annotationXML>
            <emma:emma xmlns:emma="http://www.w3.org/2003/04/emma" version="1.0">
              <emma:interpretation id="{8ED4C526-C647-4408-AC93-E205C6267BE3}" emma:medium="tactile" emma:mode="ink">
                <msink:context xmlns:msink="http://schemas.microsoft.com/ink/2010/main" type="inkWord" rotatedBoundingBox="24448,13037 24697,11643 25446,11777 25197,13171"/>
              </emma:interpretation>
              <emma:one-of disjunction-type="recognition" id="oneOf54">
                <emma:interpretation id="interp270" emma:lang="ko-KR" emma:confidence="0">
                  <emma:literal>f</emma:literal>
                </emma:interpretation>
                <emma:interpretation id="interp271" emma:lang="ko-KR" emma:confidence="0">
                  <emma:literal>+</emma:literal>
                </emma:interpretation>
                <emma:interpretation id="interp272" emma:lang="ko-KR" emma:confidence="0">
                  <emma:literal>t</emma:literal>
                </emma:interpretation>
                <emma:interpretation id="interp273" emma:lang="ko-KR" emma:confidence="0">
                  <emma:literal>ㅏ</emma:literal>
                </emma:interpretation>
                <emma:interpretation id="interp274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309062.9943">9835 9490 217,'0'0'152,"-45"-34"-3,2 20-88,5 14-13,-19 5-15,13 25-14,-12-1 0,15 21-7,-2-1 4,12 16-6,-1 7 5,15 18-2,-3-4-1,12 14 4,1-5-8,7 11 6,0-5-2,7 0-3,6-15 0,4-4-6,3-13 0,1-9-12,5-5-10,-11-27-29,18 8-52,-15-34-65,-18-2-10,15-30-9</inkml:trace>
          <inkml:trace contextRef="#ctx0" brushRef="#br1" timeOffset="309313.0046">9038 10235 354,'0'0'170,"32"-22"-9,-2 1-97,40 21-7,-12-10-20,27 10-12,-10 0-6,6 0-8,-5 0-13,-9 0-16,4 16-39,-34-16-67,4 0-41,-6 0-16,-13 0-9</inkml:trace>
        </inkml:traceGroup>
      </inkml:traceGroup>
    </inkml:traceGroup>
    <inkml:traceGroup>
      <inkml:annotationXML>
        <emma:emma xmlns:emma="http://www.w3.org/2003/04/emma" version="1.0">
          <emma:interpretation id="{BA094D03-EB20-4AA8-BABF-5E7B86DAFA0B}" emma:medium="tactile" emma:mode="ink">
            <msink:context xmlns:msink="http://schemas.microsoft.com/ink/2010/main" type="paragraph" rotatedBoundingBox="2931,14169 22533,13822 22566,15655 2963,160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B1E5B07-587A-4909-A8D0-8C7791F3CE6E}" emma:medium="tactile" emma:mode="ink">
              <msink:context xmlns:msink="http://schemas.microsoft.com/ink/2010/main" type="line" rotatedBoundingBox="2931,14169 22533,13822 22566,15655 2963,16002"/>
            </emma:interpretation>
          </emma:emma>
        </inkml:annotationXML>
        <inkml:traceGroup>
          <inkml:annotationXML>
            <emma:emma xmlns:emma="http://www.w3.org/2003/04/emma" version="1.0">
              <emma:interpretation id="{95D7FE14-7EDB-44FF-A827-36DE49354FB0}" emma:medium="tactile" emma:mode="ink">
                <msink:context xmlns:msink="http://schemas.microsoft.com/ink/2010/main" type="inkWord" rotatedBoundingBox="3823,14409 3843,15348 2953,15367 2933,14428"/>
              </emma:interpretation>
              <emma:one-of disjunction-type="recognition" id="oneOf55">
                <emma:interpretation id="interp275" emma:lang="ko-KR" emma:confidence="0">
                  <emma:literal>e</emma:literal>
                </emma:interpretation>
                <emma:interpretation id="interp276" emma:lang="ko-KR" emma:confidence="0">
                  <emma:literal>오</emma:literal>
                </emma:interpretation>
                <emma:interpretation id="interp277" emma:lang="ko-KR" emma:confidence="0">
                  <emma:literal>요</emma:literal>
                </emma:interpretation>
                <emma:interpretation id="interp278" emma:lang="ko-KR" emma:confidence="0">
                  <emma:literal>으</emma:literal>
                </emma:interpretation>
                <emma:interpretation id="interp27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10750.563">-12525 12550 394,'-30'21'169,"30"-21"-29,0 37-87,0-37-7,0 44-18,9-19-4,12 7-11,7-12 3,9 6-10,1-16 0,14-9 0,-3-1-2,8-15 1,0-14-6,3-8 6,-6-6-7,-7-6 4,-4-9-5,-14-7 1,-4 1-3,-16-6 2,-9 10 1,-9 3-3,-17 7 4,-10 15-1,-11 20 3,-2 15 2,-8 7 1,2 30 3,-4 11-1,10 17 5,-3 4 0,17 14-2,3 2 1,16 3-3,7-4 0,12-3-2,16-10 1,16-7-5,6-10-1,11-10 1,5-15-3,6-11 0,8-8-4,-10-10-7,13 0-8,-19-23-20,25 14-37,-36-30-67,13 3-31,-3-4-11,-10-11-9</inkml:trace>
        </inkml:traceGroup>
        <inkml:traceGroup>
          <inkml:annotationXML>
            <emma:emma xmlns:emma="http://www.w3.org/2003/04/emma" version="1.0">
              <emma:interpretation id="{2F590DAC-3CBF-4307-9EC8-E63C314A8BBC}" emma:medium="tactile" emma:mode="ink">
                <msink:context xmlns:msink="http://schemas.microsoft.com/ink/2010/main" type="inkWord" rotatedBoundingBox="4039,14631 4871,14953 4678,15450 3847,15128"/>
              </emma:interpretation>
              <emma:one-of disjunction-type="recognition" id="oneOf56">
                <emma:interpretation id="interp280" emma:lang="ko-KR" emma:confidence="0">
                  <emma:literal>w</emma:literal>
                </emma:interpretation>
                <emma:interpretation id="interp281" emma:lang="ko-KR" emma:confidence="0">
                  <emma:literal>W</emma:literal>
                </emma:interpretation>
                <emma:interpretation id="interp282" emma:lang="ko-KR" emma:confidence="0">
                  <emma:literal>나</emma:literal>
                </emma:interpretation>
                <emma:interpretation id="interp283" emma:lang="ko-KR" emma:confidence="0">
                  <emma:literal>n</emma:literal>
                </emma:interpretation>
                <emma:interpretation id="interp28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311203.7179">-11452 12335 234,'0'0'167,"-21"29"-2,19-5-63,7 38-36,-5-13-11,9 23-23,-9-7-6,12 7-9,-7-14-2,7-1-7,-6-13 2,2-10-2,-8-16-4,0-18 0,0 0-1,15-10-1,-9-23-3,2-13-1,4-4-5,1-8 3,3 1-4,3 0 6,4 5-3,-6 9 6,3 8 1,1 21 6,-21 14 2,34 1 0,-25 26 5,10 10-6,-12 12 3,7 1-7,-5 1 4,8-1-6,0 1 3,11-15-6,-1-8 1,4-10 0,9-7-5,-2-11-5,11 0-10,-9-15-22,19 12-55,-12-29-73,2-11-15,-9-8-7,-2-6-9</inkml:trace>
        </inkml:traceGroup>
        <inkml:traceGroup>
          <inkml:annotationXML>
            <emma:emma xmlns:emma="http://www.w3.org/2003/04/emma" version="1.0">
              <emma:interpretation id="{3BFCE836-7892-4AC6-87AE-C1AC377C71EA}" emma:medium="tactile" emma:mode="ink">
                <msink:context xmlns:msink="http://schemas.microsoft.com/ink/2010/main" type="inkWord" rotatedBoundingBox="4888,14112 6105,14226 6002,15336 4784,15222"/>
              </emma:interpretation>
              <emma:one-of disjunction-type="recognition" id="oneOf57">
                <emma:interpretation id="interp285" emma:lang="ko-KR" emma:confidence="0">
                  <emma:literal>하</emma:literal>
                </emma:interpretation>
                <emma:interpretation id="interp286" emma:lang="ko-KR" emma:confidence="0">
                  <emma:literal>“</emma:literal>
                </emma:interpretation>
                <emma:interpretation id="interp287" emma:lang="ko-KR" emma:confidence="0">
                  <emma:literal>뇨</emma:literal>
                </emma:interpretation>
                <emma:interpretation id="interp288" emma:lang="ko-KR" emma:confidence="0">
                  <emma:literal>卄</emma:literal>
                </emma:interpretation>
                <emma:interpretation id="interp28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311500.6266">-10418 11831 282,'0'0'174,"-13"23"-6,5 41-56,-23-1-50,28 40-12,-18 4-17,19 22-6,-12-7-8,14 1-5,0-16-4,10-10-3,9-22 0,11-18-5,10-21-2,4-21 0,8-7-4,-6-10-3,9-12-6,-15-18-15,19 14-22,-33-35-49,-3 10-70,-11 0-8,-12-3-15,-3 6 1</inkml:trace>
          <inkml:trace contextRef="#ctx0" brushRef="#br1" timeOffset="312000.637">-10677 12513 293,'0'0'156,"12"-20"-2,10-3-94,32 17-14,-5-9-7,26 15-8,-12 0-5,15 8-5,-10 9-3,-4 22-2,-10-2 1,-5 16-7,-19 2 2,-8 9-5,-14-6 3,-2 0-3,-6-9 4,-8-6-3,-6-13-2,5-10 1,9-20-1,0 0-3,-17-25-1,17-13-4,14-12-2,6-8 3,1 0-4,12-8 5,4 3-2,5 6 4,3-1-1,9 15 4,-5 7 0,1 8-1,0 11 1,-1 4-3,-13 8 0,-2 5-2,-11 5 0,-3 3 0,-20-8 0,22 28-2,-22-28-4,7 14-6,-7-14-12,0 0-16,22 29-29,-22-29-30,0 0-29,0 0-46,0 0-13,0 0 1</inkml:trace>
        </inkml:traceGroup>
        <inkml:traceGroup>
          <inkml:annotationXML>
            <emma:emma xmlns:emma="http://www.w3.org/2003/04/emma" version="1.0">
              <emma:interpretation id="{27DE998E-B6BD-4522-AD41-FAE0152EE35A}" emma:medium="tactile" emma:mode="ink">
                <msink:context xmlns:msink="http://schemas.microsoft.com/ink/2010/main" type="inkWord" rotatedBoundingBox="6048,15298 6111,14265 6259,14274 6196,15307"/>
              </emma:interpretation>
              <emma:one-of disjunction-type="recognition" id="oneOf58">
                <emma:interpretation id="interp290" emma:lang="ko-KR" emma:confidence="0">
                  <emma:literal>i</emma:literal>
                </emma:interpretation>
                <emma:interpretation id="interp291" emma:lang="ko-KR" emma:confidence="0">
                  <emma:literal>ⅰ</emma:literal>
                </emma:interpretation>
                <emma:interpretation id="interp292" emma:lang="ko-KR" emma:confidence="0">
                  <emma:literal>「</emma:literal>
                </emma:interpretation>
                <emma:interpretation id="interp293" emma:lang="ko-KR" emma:confidence="0">
                  <emma:literal>」</emma:literal>
                </emma:interpretation>
                <emma:interpretation id="interp29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312266.2724">-9417 12522 437,'0'36'174,"1"-8"-42,19 38-57,-23-23-11,8 27-32,-5-20-10,5 7-11,-4-14-4,5-9-2,-4-7-8,-2-27-5,6 27-12,-6-27-18,0 0-45,8-22-77,-2-7-19,0-6-11,3-9-7</inkml:trace>
          <inkml:trace contextRef="#ctx0" brushRef="#br1" timeOffset="312516.2752">-9386 11983 545,'0'0'177,"-3"-15"-7,24 15-125,-21 0-25,23 0-16,3 22-21,-26-22-30,37 36-61,-25-15-64,-3 0-10,-9-21-16,13 27-2</inkml:trace>
        </inkml:traceGroup>
        <inkml:traceGroup>
          <inkml:annotationXML>
            <emma:emma xmlns:emma="http://www.w3.org/2003/04/emma" version="1.0">
              <emma:interpretation id="{AB80EE6C-2D19-4F94-A59E-381CBA546BE1}" emma:medium="tactile" emma:mode="ink">
                <msink:context xmlns:msink="http://schemas.microsoft.com/ink/2010/main" type="inkWord" rotatedBoundingBox="6343,15223 6455,14612 7056,14723 6944,15333"/>
              </emma:interpretation>
              <emma:one-of disjunction-type="recognition" id="oneOf59">
                <emma:interpretation id="interp295" emma:lang="ko-KR" emma:confidence="0">
                  <emma:literal>e</emma:literal>
                </emma:interpretation>
                <emma:interpretation id="interp296" emma:lang="ko-KR" emma:confidence="0">
                  <emma:literal>요</emma:literal>
                </emma:interpretation>
                <emma:interpretation id="interp297" emma:lang="ko-KR" emma:confidence="0">
                  <emma:literal>오</emma:literal>
                </emma:interpretation>
                <emma:interpretation id="interp298" emma:lang="ko-KR" emma:confidence="0">
                  <emma:literal>으</emma:literal>
                </emma:interpretation>
                <emma:interpretation id="interp29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15000.7367">-9013 12658 176,'-22'-2'165,"22"2"-3,0 0-59,-23-4-28,23 4-23,0 0-16,0 0-13,0 0-8,14 13-5,-14-13-2,35 0-2,-7 0-2,1 0-1,2-9-6,9 0 4,-5-9-5,6 4 5,-5-8-5,-1 1 5,-11-1-5,2-7 3,-10 4 2,-4-1-3,-12-2 1,0 6-4,-15 1 0,-13 1 0,-6 11 2,-7 3 0,-2 6 3,-3 6 3,-2 16 2,1 6 5,-1 4 2,18 15 3,-6-3 4,18 14-4,1-8 4,11 7-8,6-7 4,7 1-8,13-5 3,10-6-5,8-11-3,8-6 0,9-3-4,-1-17-2,4 1-7,-9-8-8,10 2-18,-26-24-39,20 8-74,-18-5-24,-9-5-15,2 6-1</inkml:trace>
        </inkml:traceGroup>
        <inkml:traceGroup>
          <inkml:annotationXML>
            <emma:emma xmlns:emma="http://www.w3.org/2003/04/emma" version="1.0">
              <emma:interpretation id="{98471FB3-4EB8-4AD7-8735-151437869D33}" emma:medium="tactile" emma:mode="ink">
                <msink:context xmlns:msink="http://schemas.microsoft.com/ink/2010/main" type="inkWord" rotatedBoundingBox="7380,14609 7396,15336 7036,15344 7021,14617"/>
              </emma:interpretation>
              <emma:one-of disjunction-type="recognition" id="oneOf60">
                <emma:interpretation id="interp300" emma:lang="ko-KR" emma:confidence="0">
                  <emma:literal>s</emma:literal>
                </emma:interpretation>
                <emma:interpretation id="interp301" emma:lang="ko-KR" emma:confidence="0">
                  <emma:literal>S</emma:literal>
                </emma:interpretation>
                <emma:interpretation id="interp302" emma:lang="ko-KR" emma:confidence="0">
                  <emma:literal>5</emma:literal>
                </emma:interpretation>
                <emma:interpretation id="interp303" emma:lang="ko-KR" emma:confidence="0">
                  <emma:literal>8</emma:literal>
                </emma:interpretation>
                <emma:interpretation id="interp304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315391.4011">-8119 12313 205,'0'0'152,"-27"-2"1,-4 2-71,-3 25-23,-23-5-16,14 23-13,-12-14-8,18 17 1,-6-7 3,25 4-9,9-9 3,12 4-8,21-6 5,19 9-5,2-13 6,10 15-5,-7-11 2,2 5 3,-16-6-4,-5 2 3,-23-5-5,-6 1 0,-12-10-4,-14 1 0,-11-8-7,-4-1-6,2-2-11,-10-9-17,23 9-40,-23-18-69,49 9-29,-20-38-24,26 17-8</inkml:trace>
        </inkml:traceGroup>
        <inkml:traceGroup>
          <inkml:annotationXML>
            <emma:emma xmlns:emma="http://www.w3.org/2003/04/emma" version="1.0">
              <emma:interpretation id="{79953AED-57EA-4F95-A5FE-A19F5768FA76}" emma:medium="tactile" emma:mode="ink">
                <msink:context xmlns:msink="http://schemas.microsoft.com/ink/2010/main" type="inkWord" rotatedBoundingBox="8098,14306 9288,14285 9310,15568 8121,15589"/>
              </emma:interpretation>
              <emma:one-of disjunction-type="recognition" id="oneOf61">
                <emma:interpretation id="interp305" emma:lang="ko-KR" emma:confidence="0">
                  <emma:literal>o</emma:literal>
                </emma:interpretation>
                <emma:interpretation id="interp306" emma:lang="ko-KR" emma:confidence="0">
                  <emma:literal>0</emma:literal>
                </emma:interpretation>
                <emma:interpretation id="interp307" emma:lang="ko-KR" emma:confidence="0">
                  <emma:literal>〇</emma:literal>
                </emma:interpretation>
                <emma:interpretation id="interp308" emma:lang="ko-KR" emma:confidence="0">
                  <emma:literal>O</emma:literal>
                </emma:interpretation>
                <emma:interpretation id="interp30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316047.6676">-7177 12515 141,'0'0'157,"-35"0"9,3-2-68,15 16-14,-24-1-15,19 30-24,-13-11-5,21 19-18,-1-8-2,15 6-10,17-12 1,18-2-8,12-21 0,16-6 4,-4-13 3,10-13 3,-14-24-3,-3-1 8,-20-7-5,-10-2 4,-21-4-4,-2 12 0,-27 1-8,-7 9 0,-13 12-6,-2 6-8,1 16-10,-8-9-15,23 22-39,-21-13-57,30 18-41,25-18-16,-7 22-11</inkml:trace>
        </inkml:traceGroup>
        <inkml:traceGroup>
          <inkml:annotationXML>
            <emma:emma xmlns:emma="http://www.w3.org/2003/04/emma" version="1.0">
              <emma:interpretation id="{EFC48BCE-2F48-4095-8F87-F2D542C1A36C}" emma:medium="tactile" emma:mode="ink">
                <msink:context xmlns:msink="http://schemas.microsoft.com/ink/2010/main" type="inkWord" rotatedBoundingBox="9193,14261 9421,15516 8680,15650 8452,14395"/>
              </emma:interpretation>
              <emma:one-of disjunction-type="recognition" id="oneOf62">
                <emma:interpretation id="interp310" emma:lang="ko-KR" emma:confidence="0">
                  <emma:literal>f</emma:literal>
                </emma:interpretation>
                <emma:interpretation id="interp311" emma:lang="ko-KR" emma:confidence="0">
                  <emma:literal>5</emma:literal>
                </emma:interpretation>
                <emma:interpretation id="interp312" emma:lang="ko-KR" emma:confidence="0">
                  <emma:literal>8</emma:literal>
                </emma:interpretation>
                <emma:interpretation id="interp313" emma:lang="ko-KR" emma:confidence="0">
                  <emma:literal>t</emma:literal>
                </emma:interpretation>
                <emma:interpretation id="interp31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316422.6815">-6302 11990 189,'-35'0'146,"-30"0"-6,3 0-81,-1 14-13,-6-2-10,16 19-8,-2-1-5,20 20 0,0 0 1,28 23 5,6-3 1,18 17-4,9-8-1,23 20-6,-5-12-3,18 7-5,-13-8-2,3-5-4,-12-11-4,-9-2 1,-11-11-3,-8-9-2,-12-5-8,-5-18-10,4 3-34,-28-28-70,7-1-41,-2-21-13,-6-16-9</inkml:trace>
          <inkml:trace contextRef="#ctx0" brushRef="#br1" timeOffset="316688.3322">-6949 12615 320,'-8'-20'182,"8"20"-7,0-45-55,28 45-55,-13-14-24,40 14-12,-6 0-8,17 0-6,3 0-5,8 6-3,-5-6-3,3 1-5,-10 6-7,-15-7-11,6 6-22,-33-15-69,9 9-59,-32 0-16,23-12-13,-23 12-5</inkml:trace>
        </inkml:traceGroup>
        <inkml:traceGroup>
          <inkml:annotationXML>
            <emma:emma xmlns:emma="http://www.w3.org/2003/04/emma" version="1.0">
              <emma:interpretation id="{F637B699-C6F3-402E-B621-7FE962B96A0A}" emma:medium="tactile" emma:mode="ink">
                <msink:context xmlns:msink="http://schemas.microsoft.com/ink/2010/main" type="inkWord" rotatedBoundingBox="10293,14254 10881,14243 10897,15179 10309,15189"/>
              </emma:interpretation>
              <emma:one-of disjunction-type="recognition" id="oneOf63">
                <emma:interpretation id="interp315" emma:lang="ko-KR" emma:confidence="0">
                  <emma:literal>b</emma:literal>
                </emma:interpretation>
                <emma:interpretation id="interp316" emma:lang="ko-KR" emma:confidence="0">
                  <emma:literal>S</emma:literal>
                </emma:interpretation>
                <emma:interpretation id="interp317" emma:lang="ko-KR" emma:confidence="0">
                  <emma:literal>s</emma:literal>
                </emma:interpretation>
                <emma:interpretation id="interp318" emma:lang="ko-KR" emma:confidence="0">
                  <emma:literal>5</emma:literal>
                </emma:interpretation>
                <emma:interpretation id="interp319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319407.1685">-5069 11968 248,'-22'-16'165,"22"16"-43,-21 38-27,-6-4-20,26 40-9,-24-9-19,24 21-10,-16-9-13,14 10-5,-5-15-6,8-7-7,0-16 2,0-12-7,0-4 5,8-8-6,-8-25 5,18 21-7,-18-21 4,17-3 0,-17 3-7,28-40 7,-10 11-8,5 1 6,6-4-6,4-1 5,2 4-6,8 8 6,1 13 1,5 1 0,1 8 3,3 20 0,-10 12 5,-1 6-3,-12 4 6,-8 7-3,-18-7 5,-4 1-3,-26-5 3,-9-4-5,-14-13 1,-3-4 0,-3-11-3,-1-3-4,6-4-2,2-4 0,11-9 0,2-3-4,9-5-9,-3 0-9,29 21-9,-34-51-17,34 51-34,-17-36-51,17-107-41,0 143-17,9-23-3</inkml:trace>
        </inkml:traceGroup>
        <inkml:traceGroup>
          <inkml:annotationXML>
            <emma:emma xmlns:emma="http://www.w3.org/2003/04/emma" version="1.0">
              <emma:interpretation id="{09C0E789-C5CE-4C4A-BB74-36E127D36DAF}" emma:medium="tactile" emma:mode="ink">
                <msink:context xmlns:msink="http://schemas.microsoft.com/ink/2010/main" type="inkWord" rotatedBoundingBox="12006,14287 18120,14178 18148,15733 12034,15841"/>
              </emma:interpretation>
              <emma:one-of disjunction-type="recognition" id="oneOf64">
                <emma:interpretation id="interp320" emma:lang="ko-KR" emma:confidence="0">
                  <emma:literal>m</emma:literal>
                </emma:interpretation>
                <emma:interpretation id="interp321" emma:lang="ko-KR" emma:confidence="0">
                  <emma:literal>M</emma:literal>
                </emma:interpretation>
                <emma:interpretation id="interp322" emma:lang="ko-KR" emma:confidence="0">
                  <emma:literal>매</emma:literal>
                </emma:interpretation>
                <emma:interpretation id="interp323" emma:lang="ko-KR" emma:confidence="0">
                  <emma:literal>내</emma:literal>
                </emma:interpretation>
                <emma:interpretation id="interp324" emma:lang="ko-KR" emma:confidence="0">
                  <emma:literal>머</emma:literal>
                </emma:interpretation>
              </emma:one-of>
            </emma:emma>
          </inkml:annotationXML>
          <inkml:trace contextRef="#ctx0" brushRef="#br1" timeOffset="320454.086">-3441 12397 347,'-8'38'173,"-4"23"-56,-4-15-33,18 34-19,-8-23-14,10 22-21,-4-21-7,2-1-14,0-13-4,8-17 1,-10-27-2,0 0-1,16 0-1,-10-17-2,0-16 0,-5-23-5,6-2-6,-6-13 2,7 2-5,-4-6 4,7 3-3,0 6 6,4 9-1,1 7 7,3 22 5,3 12 1,-2 10 4,3 19 2,-2 17-1,7 20 3,-6 1-1,2 14-5,-7 3 3,4 0-4,-5 0 1,1-9-6,-8-7 4,-1-13-7,-2-5 1,0-20-1,-6-14-1,0 0-3,0 0-3,1-26-4,5-6-7,-6-19 4,8 1-4,-6-12 6,10 10-2,-4-6 9,5 8 1,3 7 9,2 13 5,4 10 3,-7 10 3,11 12 2,-6 12 0,6 23 1,-6 5 0,8 16-6,-8 0 2,0 6-5,-5 1 0,2-8-5,-3 0-2,-4-14-11,6-7-8,-16-14-15,23 13-41,-23-35-68,0 0-33,0-13-13,4-17-8</inkml:trace>
        </inkml:traceGroup>
        <inkml:traceGroup>
          <inkml:annotationXML>
            <emma:emma xmlns:emma="http://www.w3.org/2003/04/emma" version="1.0">
              <emma:interpretation id="{8F4F5BCC-FF80-4F8E-8F20-8ABA80895A20}" emma:medium="tactile" emma:mode="ink">
                <msink:context xmlns:msink="http://schemas.microsoft.com/ink/2010/main" type="inkWord" rotatedBoundingBox="12846,14858 13282,14366 13581,14631 13146,15123"/>
              </emma:interpretation>
              <emma:one-of disjunction-type="recognition" id="oneOf65">
                <emma:interpretation id="interp325" emma:lang="ko-KR" emma:confidence="0">
                  <emma:literal>V</emma:literal>
                </emma:interpretation>
                <emma:interpretation id="interp326" emma:lang="ko-KR" emma:confidence="0">
                  <emma:literal>v</emma:literal>
                </emma:interpretation>
                <emma:interpretation id="interp327" emma:lang="ko-KR" emma:confidence="0">
                  <emma:literal>U</emma:literal>
                </emma:interpretation>
                <emma:interpretation id="interp328" emma:lang="ko-KR" emma:confidence="0">
                  <emma:literal>ⅴ</emma:literal>
                </emma:interpretation>
                <emma:interpretation id="interp32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320797.8604">-2482 12365 249,'6'27'174,"-3"12"-8,9 22-76,-18-18-18,11 21-19,-5-23-15,7 13-16,-2-22-2,14-3-10,-1-15-1,10-11-2,1-3-2,1-17-2,10-9-10,-3-9 2,6-3-6,-3-10 4,-5 0-4,-6-4 4,-1 1-3,-11 2 4,-5 5 5,-10 2-2,-2 8-3,-3-5-17,3 39-35,-26-43-50,26 43-49,-14-23-17,14 23-6</inkml:trace>
        </inkml:traceGroup>
        <inkml:traceGroup>
          <inkml:annotationXML>
            <emma:emma xmlns:emma="http://www.w3.org/2003/04/emma" version="1.0">
              <emma:interpretation id="{C3D384DB-6A0C-4434-AE70-C77CB6B4C56D}" emma:medium="tactile" emma:mode="ink">
                <msink:context xmlns:msink="http://schemas.microsoft.com/ink/2010/main" type="inkWord" rotatedBoundingBox="13496,14699 14901,14283 15126,15043 13720,15459"/>
              </emma:interpretation>
              <emma:one-of disjunction-type="recognition" id="oneOf66">
                <emma:interpretation id="interp330" emma:lang="ko-KR" emma:confidence="0">
                  <emma:literal>아</emma:literal>
                </emma:interpretation>
                <emma:interpretation id="interp331" emma:lang="ko-KR" emma:confidence="0">
                  <emma:literal>어</emma:literal>
                </emma:interpretation>
                <emma:interpretation id="interp332" emma:lang="ko-KR" emma:confidence="0">
                  <emma:literal>A</emma:literal>
                </emma:interpretation>
                <emma:interpretation id="interp333" emma:lang="ko-KR" emma:confidence="0">
                  <emma:literal>h</emma:literal>
                </emma:interpretation>
                <emma:interpretation id="interp33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321204.14">-1520 12292 182,'-5'-22'159,"5"22"-8,-41 14-52,-10-6-39,16 20-14,-20-12-19,18 18-5,-4-11-5,14 12-1,9-7-4,18 1 0,5-6-1,27 11 1,3-6 6,16 5-2,-7-8 7,5 12-5,-15-17 7,-5 11-5,-24-9 4,-5-1-7,-22-7-4,-11 3-1,-15-6-6,-1-3-4,0-2-10,-2-6-14,24 11-32,-15-18-70,42 7-57,-18-18-8,18 18-15,21-35-1</inkml:trace>
          <inkml:trace contextRef="#ctx0" brushRef="#br1" timeOffset="321532.2661">-1038 12207 202,'0'0'170,"0"0"-5,28 42-57,-41-23-25,13 35-17,-7-12-24,7 30-5,-10-12-4,10 15-10,-3-12-4,3 2-8,0-12-1,6-4-9,1-6 1,0-15-7,6-2-7,-13-26-9,15 29-27,-15-29-44,0-15-81,0-2-8,0-9-14,-2-5 1</inkml:trace>
          <inkml:trace contextRef="#ctx0" brushRef="#br1" timeOffset="321782.2917">-1525 12300 264,'0'0'168,"0"-24"-2,14 2-67,43 22-32,-8-14-18,39 14-15,-7-13-6,25 13-6,-13-8-5,10 0-8,-11 3-9,-9-13-15,-3 18-35,-39-7-70,2 2-46,-12-1-16,-11 4-11,-20 2-4</inkml:trace>
        </inkml:traceGroup>
        <inkml:traceGroup>
          <inkml:annotationXML>
            <emma:emma xmlns:emma="http://www.w3.org/2003/04/emma" version="1.0">
              <emma:interpretation id="{783A9872-EFFF-49FB-BC0C-3EEAD68417B4}" emma:medium="tactile" emma:mode="ink">
                <msink:context xmlns:msink="http://schemas.microsoft.com/ink/2010/main" type="inkWord" rotatedBoundingBox="15238,15687 15630,14250 16455,14475 16063,15912"/>
              </emma:interpretation>
              <emma:one-of disjunction-type="recognition" id="oneOf67">
                <emma:interpretation id="interp335" emma:lang="ko-KR" emma:confidence="0">
                  <emma:literal>g</emma:literal>
                </emma:interpretation>
                <emma:interpretation id="interp336" emma:lang="ko-KR" emma:confidence="0">
                  <emma:literal>9</emma:literal>
                </emma:interpretation>
                <emma:interpretation id="interp337" emma:lang="ko-KR" emma:confidence="0">
                  <emma:literal>S</emma:literal>
                </emma:interpretation>
                <emma:interpretation id="interp338" emma:lang="ko-KR" emma:confidence="0">
                  <emma:literal>s</emma:literal>
                </emma:interpretation>
                <emma:interpretation id="interp339" emma:lang="ko-KR" emma:confidence="0">
                  <emma:literal>긍</emma:literal>
                </emma:interpretation>
              </emma:one-of>
            </emma:emma>
          </inkml:annotationXML>
          <inkml:trace contextRef="#ctx0" brushRef="#br1" timeOffset="322876.0701">582 12493 235,'-15'0'166,"15"0"-17,0 0-62,0 0-38,0 0-12,0 0-21,6-10-7,-6 10-4,19-13-1,-19 13 1,26-21-1,-14-1 2,2 2-2,-3-9 3,1 0-1,-8-7 0,0-1-3,-4-6 3,-4 1-2,-14 1 2,-8 7-2,-11 1 2,-10 13-1,-12 11 2,-2 9 2,-11 9 0,3 25 2,-3 3-2,13 12 3,4 1-2,20 9 2,7-6-5,20-1 2,8-13-3,17-1 1,14-13-3,13-7 0,6-8-1,5-10-1,2-5 0,-1-10-2,-3-7 1,-6-7-2,-10-5 2,-5 0-3,-10 0 2,-13 0-1,-4-2 1,-5 8-1,-2 5 1,-9 3-2,11 20 2,-21-16-1,21 16 0,-22 14 0,15 16 1,2 13 3,3 13-2,2 18 2,7 11 4,6 6-2,4 5 2,9 16-3,-3-8 1,5 4-2,-7-15 1,-2-4 0,-11-12-4,-8-11 4,-7-14-2,-20-12 4,-18-18-2,-10-5 1,-16-10-1,-8-7 0,-10 0-2,-2-3 0,-1-9-2,6-1-3,11 3-4,10-10-6,21 11-11,1-19-17,43 28-35,-12-38-75,38 4-36,18-18-10,18 1-3</inkml:trace>
        </inkml:traceGroup>
        <inkml:traceGroup>
          <inkml:annotationXML>
            <emma:emma xmlns:emma="http://www.w3.org/2003/04/emma" version="1.0">
              <emma:interpretation id="{17FD5BCC-9617-4FFD-AE39-77365CB399EF}" emma:medium="tactile" emma:mode="ink">
                <msink:context xmlns:msink="http://schemas.microsoft.com/ink/2010/main" type="inkWord" rotatedBoundingBox="16355,14196 16690,15234 16594,15266 16259,14227"/>
              </emma:interpretation>
              <emma:one-of disjunction-type="recognition" id="oneOf68">
                <emma:interpretation id="interp340" emma:lang="ko-KR" emma:confidence="0">
                  <emma:literal>i</emma:literal>
                </emma:interpretation>
                <emma:interpretation id="interp341" emma:lang="ko-KR" emma:confidence="0">
                  <emma:literal>ⅰ</emma:literal>
                </emma:interpretation>
                <emma:interpretation id="interp342" emma:lang="ko-KR" emma:confidence="0">
                  <emma:literal>‘</emma:literal>
                </emma:interpretation>
                <emma:interpretation id="interp343" emma:lang="ko-KR" emma:confidence="0">
                  <emma:literal>…</emma:literal>
                </emma:interpretation>
                <emma:interpretation id="interp34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323204.2108">965 12500 356,'4'28'185,"2"9"-12,-3-16-65,23 40-43,-26-23-17,22 19-26,-8-12-4,9-2-9,-3-6-5,1-10-3,1-4-9,-22-23-10,37 27-27,-37-27-72,0-27-65,-2-10-7,-6-13-15,-9-15 2</inkml:trace>
          <inkml:trace contextRef="#ctx0" brushRef="#br1" timeOffset="323391.7305">822 11968 486,'-12'-28'156,"12"28"-29,0-29-165,0 29-93,0 0-29,13 23-15,1 9-8</inkml:trace>
        </inkml:traceGroup>
        <inkml:traceGroup>
          <inkml:annotationXML>
            <emma:emma xmlns:emma="http://www.w3.org/2003/04/emma" version="1.0">
              <emma:interpretation id="{1FB0AF82-FE6B-41AC-8F55-EDF5DE2C03F2}" emma:medium="tactile" emma:mode="ink">
                <msink:context xmlns:msink="http://schemas.microsoft.com/ink/2010/main" type="inkWord" rotatedBoundingBox="16606,14968 16914,14363 17295,14557 16987,15162"/>
              </emma:interpretation>
              <emma:one-of disjunction-type="recognition" id="oneOf69">
                <emma:interpretation id="interp345" emma:lang="ko-KR" emma:confidence="0">
                  <emma:literal>v</emma:literal>
                </emma:interpretation>
                <emma:interpretation id="interp346" emma:lang="ko-KR" emma:confidence="0">
                  <emma:literal>V</emma:literal>
                </emma:interpretation>
                <emma:interpretation id="interp347" emma:lang="ko-KR" emma:confidence="0">
                  <emma:literal>U</emma:literal>
                </emma:interpretation>
                <emma:interpretation id="interp348" emma:lang="ko-KR" emma:confidence="0">
                  <emma:literal>ⅴ</emma:literal>
                </emma:interpretation>
                <emma:interpretation id="interp34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323751.1177">1247 12392 289,'0'44'174,"0"5"-11,0-6-67,18 28-32,-16-28-12,30 18-22,-13-20-3,16 2-11,-8-22 0,15-10 0,-13-11-2,9-7-2,-10-24-5,1-3 2,-6-18-6,-1-1 2,-7-10-5,-3 1 1,-2 1-5,-6 4 1,1 8-2,-5 5-6,0 8-6,-3-1-13,3 37-22,-10-42-43,10 42-69,0 0-15,13-14-11,-13 14-4</inkml:trace>
        </inkml:traceGroup>
        <inkml:traceGroup>
          <inkml:annotationXML>
            <emma:emma xmlns:emma="http://www.w3.org/2003/04/emma" version="1.0">
              <emma:interpretation id="{0783D750-06D3-4F88-971D-AE84828872C9}" emma:medium="tactile" emma:mode="ink">
                <msink:context xmlns:msink="http://schemas.microsoft.com/ink/2010/main" type="inkWord" rotatedBoundingBox="17329,14504 18220,14680 18117,15201 17226,15025"/>
              </emma:interpretation>
              <emma:one-of disjunction-type="recognition" id="oneOf70">
                <emma:interpretation id="interp350" emma:lang="ko-KR" emma:confidence="0">
                  <emma:literal>e</emma:literal>
                </emma:interpretation>
                <emma:interpretation id="interp351" emma:lang="ko-KR" emma:confidence="0">
                  <emma:literal>은</emma:literal>
                </emma:interpretation>
                <emma:interpretation id="interp352" emma:lang="ko-KR" emma:confidence="0">
                  <emma:literal>으</emma:literal>
                </emma:interpretation>
                <emma:interpretation id="interp353" emma:lang="ko-KR" emma:confidence="0">
                  <emma:literal>t</emma:literal>
                </emma:interpretation>
                <emma:interpretation id="interp35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324188.6226">1758 12565 380,'34'28'167,"-13"-22"-6,1-6-99,35 0-12,-16 0-30,22-6-5,-6-9-13,7-3 3,-4-7-7,0-3 4,-10-8 2,-5 0-5,-11 0 4,-14 1-4,-20 7 4,-5 12-1,-27 3 5,-10 17 4,-21 12 3,-4 27 5,-11-5-1,13 24 1,2-10 4,22 11-6,12-12 1,29-2-13,14-8-5,35-9 0,15-5 0,17-14 0,8-2 0,5-5 0,-5-6 0,-9 0 0,-14 0 0,-17-7-5,-6 7-32,-43 0-44,18-7-99,-30 7-4,-17 0-18,-17 0-6</inkml:trace>
        </inkml:traceGroup>
        <inkml:traceGroup>
          <inkml:annotationXML>
            <emma:emma xmlns:emma="http://www.w3.org/2003/04/emma" version="1.0">
              <emma:interpretation id="{989EC736-709A-44A6-BD6E-91E79B3E9D54}" emma:medium="tactile" emma:mode="ink">
                <msink:context xmlns:msink="http://schemas.microsoft.com/ink/2010/main" type="inkWord" rotatedBoundingBox="19116,14090 22537,14029 22556,15100 19135,15161"/>
              </emma:interpretation>
              <emma:one-of disjunction-type="recognition" id="oneOf71">
                <emma:interpretation id="interp355" emma:lang="ko-KR" emma:confidence="0">
                  <emma:literal>z</emma:literal>
                </emma:interpretation>
                <emma:interpretation id="interp356" emma:lang="ko-KR" emma:confidence="0">
                  <emma:literal>굼</emma:literal>
                </emma:interpretation>
                <emma:interpretation id="interp357" emma:lang="ko-KR" emma:confidence="0">
                  <emma:literal>Z</emma:literal>
                </emma:interpretation>
                <emma:interpretation id="interp358" emma:lang="ko-KR" emma:confidence="0">
                  <emma:literal>ㅌ</emma:literal>
                </emma:interpretation>
                <emma:interpretation id="interp359" emma:lang="ko-KR" emma:confidence="0">
                  <emma:literal>근</emma:literal>
                </emma:interpretation>
              </emma:one-of>
            </emma:emma>
          </inkml:annotationXML>
          <inkml:trace contextRef="#ctx0" brushRef="#br1" timeOffset="326938.7293">3722 12357 137,'-38'-12'166,"18"9"-9,20 3-46,-38-7-27,38 7-11,0 0-16,38 0-13,-12-3-9,29 3-8,-6-12-4,16 12-8,-7-14-2,5 5-7,-8-4-4,-6 5-8,-4 2-8,-14-14-20,9 20-45,-40 0-80,30-10-13,-30 10-17,28-27-5</inkml:trace>
          <inkml:trace contextRef="#ctx0" brushRef="#br1" timeOffset="326641.842">3736 11975 289,'-34'-9'168,"14"-3"-10,20 12-83,-27-20-14,27 20-17,0 0-18,15-4-10,4-2-5,11 6-5,4 0-3,7 0 0,7 0-2,1-1-1,-1-5 1,1 6 0,-8-6 0,-1 6 1,-11 0 1,-3 12 1,-18 3 1,-8 20 2,-11 4-1,-16 22 5,-16 4-3,-3 8 4,-16 4-5,5 5 2,-5-3 1,9-7-3,6-10 1,15-11-5,10-13 4,14-2-5,8-11 5,0-25-5,37 26 1,-4-19-1,3-4 0,6 0 0,2-2-1,2-1-2,-1 3-1,-2-3-4,1 0-3,-8 0-6,3 0-9,-12-10-16,16 10-38,-33-15-55,9 115-52,-5-114 2,-7-14-13</inkml:trace>
        </inkml:traceGroup>
        <inkml:traceGroup>
          <inkml:annotationXML>
            <emma:emma xmlns:emma="http://www.w3.org/2003/04/emma" version="1.0">
              <emma:interpretation id="{3704AC56-3806-43F2-981B-9702ED9D4717}" emma:medium="tactile" emma:mode="ink">
                <msink:context xmlns:msink="http://schemas.microsoft.com/ink/2010/main" type="inkWord" rotatedBoundingBox="19685,14430 20436,14159 20676,14825 19925,15096"/>
              </emma:interpretation>
              <emma:one-of disjunction-type="recognition" id="oneOf72">
                <emma:interpretation id="interp360" emma:lang="ko-KR" emma:confidence="0">
                  <emma:literal>e</emma:literal>
                </emma:interpretation>
                <emma:interpretation id="interp361" emma:lang="ko-KR" emma:confidence="0">
                  <emma:literal>으</emma:literal>
                </emma:interpretation>
                <emma:interpretation id="interp362" emma:lang="ko-KR" emma:confidence="0">
                  <emma:literal>은</emma:literal>
                </emma:interpretation>
                <emma:interpretation id="interp363" emma:lang="ko-KR" emma:confidence="0">
                  <emma:literal>오</emma:literal>
                </emma:interpretation>
                <emma:interpretation id="interp36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27438.7479">4318 12307 323,'-9'19'173,"9"-19"-14,29 19-74,-9-24-31,35 5-21,-3-8-14,17-4-7,2-8-2,5 3-5,-2-12-1,-3 1-2,-15-7 0,-8-1-3,-13 0 1,-15-2-3,-12 5 1,-8 1-1,-15 11 0,-19-6-1,-11 20 2,-15-2 1,-5 9 2,-11 9 3,0 3 3,2 20 3,-3 1 2,16 12 3,2-1 0,23 17 3,3-8-5,27 12 3,6-8-7,13-2 3,16-8-7,18 5-1,4-17-1,12-1-3,1-12 0,4-4-3,-1-8-3,-4-10-5,6 0-10,-20-21-18,21 21-50,-35-16-86,9-4-3,-5-7-18,-3 3 1</inkml:trace>
        </inkml:traceGroup>
        <inkml:traceGroup>
          <inkml:annotationXML>
            <emma:emma xmlns:emma="http://www.w3.org/2003/04/emma" version="1.0">
              <emma:interpretation id="{14B0ED8C-9E74-4ED9-9ADA-2270ABFE464A}" emma:medium="tactile" emma:mode="ink">
                <msink:context xmlns:msink="http://schemas.microsoft.com/ink/2010/main" type="inkWord" rotatedBoundingBox="20740,15008 20751,14053 21443,14061 21433,15016"/>
              </emma:interpretation>
              <emma:one-of disjunction-type="recognition" id="oneOf73">
                <emma:interpretation id="interp365" emma:lang="ko-KR" emma:confidence="0">
                  <emma:literal>R</emma:literal>
                </emma:interpretation>
                <emma:interpretation id="interp366" emma:lang="ko-KR" emma:confidence="0">
                  <emma:literal>모</emma:literal>
                </emma:interpretation>
                <emma:interpretation id="interp367" emma:lang="ko-KR" emma:confidence="0">
                  <emma:literal>又</emma:literal>
                </emma:interpretation>
                <emma:interpretation id="interp368" emma:lang="ko-KR" emma:confidence="0">
                  <emma:literal>아</emma:literal>
                </emma:interpretation>
                <emma:interpretation id="interp36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328126.3007">5380 12004 396,'-14'36'178,"-5"15"-13,16 27-88,-30-14-25,26 23-17,-8-8-15,11 5-10,-1-17-2,5-9-6,0-14 1,0-11-5,8-9 4,-8-24-9,0 0 2,0 0-2,16-14-7,-16-21 2,0-3-4,-7-13 4,-1-3-2,-4-13 5,3 0-1,-4-9 4,7 2 8,5 0-3,1-2 6,14 4-3,9 1 4,13 12-3,3 9 5,8 14-2,-1 7 2,7 20 0,-11 9 0,1 10 1,-13 19-3,-4 11 2,-16 5-4,0 6 2,-10 4-4,-6-4 2,-14 1-4,-3-9 3,-10-7-3,3 1 1,-6-16 0,4 2-1,3-3 1,6-7 0,3 3 1,12 5 2,5-6 1,6 6 3,13 1-2,11 6 2,4-7-2,10 2 1,2-3-2,6 2-1,-1-6-3,0 3 0,-5-10-5,-7-2-4,0 6-9,-15-13-10,14 15-35,-35-15-76,24-1-45,-24 1-8,30-27-6</inkml:trace>
        </inkml:traceGroup>
        <inkml:traceGroup>
          <inkml:annotationXML>
            <emma:emma xmlns:emma="http://www.w3.org/2003/04/emma" version="1.0">
              <emma:interpretation id="{6C90DC64-0C12-40DC-8FF0-228B65B0769F}" emma:medium="tactile" emma:mode="ink">
                <msink:context xmlns:msink="http://schemas.microsoft.com/ink/2010/main" type="inkWord" rotatedBoundingBox="21381,14439 21983,14005 22321,14475 21719,14908"/>
              </emma:interpretation>
              <emma:one-of disjunction-type="recognition" id="oneOf74">
                <emma:interpretation id="interp370" emma:lang="ko-KR" emma:confidence="0">
                  <emma:literal>o</emma:literal>
                </emma:interpretation>
                <emma:interpretation id="interp371" emma:lang="ko-KR" emma:confidence="0">
                  <emma:literal>0</emma:literal>
                </emma:interpretation>
                <emma:interpretation id="interp372" emma:lang="ko-KR" emma:confidence="0">
                  <emma:literal>〇</emma:literal>
                </emma:interpretation>
                <emma:interpretation id="interp373" emma:lang="ko-KR" emma:confidence="0">
                  <emma:literal>O</emma:literal>
                </emma:interpretation>
                <emma:interpretation id="interp374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328485.6666">6221 12125 413,'-39'51'177,"1"-2"-18,23 23-84,-21-29-22,36 23-22,6-30-15,36 0-4,16-29-2,23-7 1,7-21 2,9-16-1,-11-20 3,-8-7-3,-23-15 2,-15 15-14,-37-9 0,-11 16 0,-33 5 0,-17 18 0,-10 12 0,-10 14 0,6 8-34,-22 0-49,34 13-96,-9 5-8,19 7-14,8-7-9</inkml:trace>
        </inkml:traceGroup>
        <inkml:traceGroup>
          <inkml:annotationXML>
            <emma:emma xmlns:emma="http://www.w3.org/2003/04/emma" version="1.0">
              <emma:interpretation id="{9BD58C36-B5DA-42B0-A3EC-9F9F8F77216A}" emma:medium="tactile" emma:mode="ink">
                <msink:context xmlns:msink="http://schemas.microsoft.com/ink/2010/main" type="inkWord" rotatedBoundingBox="22535,14826 22559,15063 22531,15066 22508,14829"/>
              </emma:interpretation>
              <emma:one-of disjunction-type="recognition" id="oneOf75">
                <emma:interpretation id="interp375" emma:lang="ko-KR" emma:confidence="0">
                  <emma:literal>.</emma:literal>
                </emma:interpretation>
                <emma:interpretation id="interp376" emma:lang="ko-KR" emma:confidence="0">
                  <emma:literal>‘</emma:literal>
                </emma:interpretation>
                <emma:interpretation id="interp377" emma:lang="ko-KR" emma:confidence="0">
                  <emma:literal>'</emma:literal>
                </emma:interpretation>
                <emma:interpretation id="interp378" emma:lang="ko-KR" emma:confidence="0">
                  <emma:literal>`</emma:literal>
                </emma:interpretation>
                <emma:interpretation id="interp37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330454.4991">7039 12747 338,'-3'19'176,"3"-19"-14,-5-8-88,16 8-22,-11 0-17,0 0-16,0 0-7,0 0-3,0 0-2,13-14-2,-13 14 0,0 0 0,0-22-1,0 22 0,0 0 0,-7-21-1,7 21-1,0 0-1,0 0-2,0 0-3,0 0-12,-17-22-49,15-107-107,2 129-5,0 0-12,-16-21-11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1:05.5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8A2D932-E5B3-461D-A091-A4285C8335B8}" emma:medium="tactile" emma:mode="ink">
          <msink:context xmlns:msink="http://schemas.microsoft.com/ink/2010/main" type="writingRegion" rotatedBoundingBox="3476,13791 7995,15482 6975,18207 2456,16516"/>
        </emma:interpretation>
      </emma:emma>
    </inkml:annotationXML>
    <inkml:traceGroup>
      <inkml:annotationXML>
        <emma:emma xmlns:emma="http://www.w3.org/2003/04/emma" version="1.0">
          <emma:interpretation id="{EBA5F05D-13A1-4226-BDF1-C547EAF0B147}" emma:medium="tactile" emma:mode="ink">
            <msink:context xmlns:msink="http://schemas.microsoft.com/ink/2010/main" type="paragraph" rotatedBoundingBox="3476,13791 7995,15482 6975,18207 2456,16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3FC4AE-B9FC-4DD7-94AA-3874FB0D58A9}" emma:medium="tactile" emma:mode="ink">
              <msink:context xmlns:msink="http://schemas.microsoft.com/ink/2010/main" type="line" rotatedBoundingBox="3476,13791 7995,15482 6975,18207 2456,16516"/>
            </emma:interpretation>
          </emma:emma>
        </inkml:annotationXML>
        <inkml:traceGroup>
          <inkml:annotationXML>
            <emma:emma xmlns:emma="http://www.w3.org/2003/04/emma" version="1.0">
              <emma:interpretation id="{639098AC-0DC4-413E-A60F-5F5BEE0061D0}" emma:medium="tactile" emma:mode="ink">
                <msink:context xmlns:msink="http://schemas.microsoft.com/ink/2010/main" type="inkWord" rotatedBoundingBox="3064,14893 4206,15320 3772,16480 2630,16053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㉠</emma:literal>
                </emma:interpretation>
                <emma:interpretation id="interp3" emma:lang="ko-KR" emma:confidence="0">
                  <emma:literal>깅</emma:literal>
                </emma:interpretation>
                <emma:interpretation id="interp4" emma:lang="ko-KR" emma:confidence="0">
                  <emma:literal>㉪</emma:literal>
                </emma:interpretation>
              </emma:one-of>
            </emma:emma>
          </inkml:annotationXML>
          <inkml:trace contextRef="#ctx0" brushRef="#br0">2255 12388 4,'-10'-10'55,"-3"2"4,-4 0 3,-4 7-1,-4-1-35,-7 2-4,-3 8-2,-6 6 0,-1 9-1,-5 5 1,1 11 2,0 12-1,1 10-1,5 13-20,3 10 23,10 6-1,5 5-1,18 6-7,4-7-14,21 1 0,12-10 0,17-9 0,13-11 0,12-8 0,11-15 0,7-13 0,4-14 0,5-13 0,1-9 0,-7-22 0,-3-6 0,-14-15 0,-8-9 0,-16-7 0,-15-4 0,-20-8 0,-14-5 0,-14-3 0,-18-6 0,-12 4 0,-11-1 0,-3 4 0,-7 3 0,4 13 0,-3 9 0,8 16 0,4 9-12,2 12-74,17 15-2,4 2-2,14 6-4,9 0-1</inkml:trace>
          <inkml:trace contextRef="#ctx0" brushRef="#br0" timeOffset="-546.0309">2038 12684 0,'-16'0'61,"4"2"7,-3-2 5,4-2-3,11 2-32,-12-5-5,12 5-7,0 0-5,1-11-7,11 4-5,7 2-4,3-1-3,5 0-1,3 2-1,6 0 0,-1 4-1,3 0 1,-8 6-1,-6 4 1,-5 3 1,-6 4 0,-12 0 1,-2 2 2,-12 1 0,-4 2 0,-2-3-4,0 1 5,3-3-1,2-4 0,10-3 0,4-2 0,15 0-2,8-4-1,9-1 1,5 1-1,5 2 1,-4 4 1,-4 6 3,-7 4 0,-16 10 2,-11 0 1,-10 5 0,-17 2-3,-10 3-6,-6-4 0,-6-2 0,2-10 0,4-2 0,4-9 0,9 0-10,12-6-71,3-13-2,15-7-3,0-14-7,14-1-3</inkml:trace>
        </inkml:traceGroup>
        <inkml:traceGroup>
          <inkml:annotationXML>
            <emma:emma xmlns:emma="http://www.w3.org/2003/04/emma" version="1.0">
              <emma:interpretation id="{68C9B61C-1ED4-41B8-AB2B-ABD35050AFAA}" emma:medium="tactile" emma:mode="ink">
                <msink:context xmlns:msink="http://schemas.microsoft.com/ink/2010/main" type="inkWord" rotatedBoundingBox="5589,14582 7995,15482 6975,18207 4569,17307"/>
              </emma:interpretation>
              <emma:one-of disjunction-type="recognition" id="oneOf1">
                <emma:interpretation id="interp5" emma:lang="ko-KR" emma:confidence="0">
                  <emma:literal>려</emma:literal>
                </emma:interpretation>
                <emma:interpretation id="interp6" emma:lang="ko-KR" emma:confidence="0">
                  <emma:literal>러</emma:literal>
                </emma:interpretation>
                <emma:interpretation id="interp7" emma:lang="ko-KR" emma:confidence="0">
                  <emma:literal>너</emma:literal>
                </emma:interpretation>
                <emma:interpretation id="interp8" emma:lang="ko-KR" emma:confidence="0">
                  <emma:literal>네</emma:literal>
                </emma:interpretation>
                <emma:interpretation id="interp9" emma:lang="ko-KR" emma:confidence="0">
                  <emma:literal>닙</emma:literal>
                </emma:interpretation>
              </emma:one-of>
            </emma:emma>
          </inkml:annotationXML>
          <inkml:trace contextRef="#ctx0" brushRef="#br0" timeOffset="1052.0601">4244 12614 475,'-11'7'0,"0"-2"-2,0 0 1,4 4-2,3 8 1,4 10 0,4 15 2,2 16 1,0 21 2,3 18 2,0 22 1,-1 18 0,0 15 3,-4 9-1,-1 6 0,0-3-8,-1-6 0,-2-4 0,-4-14 0,3-13 0,-2-19 0,3-13 0,0-18 0,0-13 0,3-14 0,7-11 0,3-13 0,6-7 0,5-10 0,9-4 0,9-5 0,7-3 0,10-6 0,5-2 0,3-2 0,-2-1 0,-3 8 0,-6-6 0,-11 7 0,-10 2 0,-11 1 0,-10-3 0,-6 5-6,-8 0-80,-6-21-1,-6 4-3,-8-22-4,0-9-4</inkml:trace>
          <inkml:trace contextRef="#ctx0" brushRef="#br0" timeOffset="2636.1508">5743 12563 42,'-14'-7'75,"3"0"-2,-2-4-3,3-1-1,1-2-2,-28-2-62,40 6-1,8 4 0,11-4-1,6 2 1,4 3-1,9 1-2,2 2 1,3 1 0,-4-1-1,-1 2 0,-7 2-1,-7 2 1,-10 6 0,-5 3-1,-7 3 1,-5 11 3,-5 9 1,-1 13 0,2 16-5,-2 17 12,1 13 1,3 19 0,2 14 1,0 12 2,5 8-16,0 8 0,2 0 0,4-1 0,-1-3 0,0-8 0,3-10 0,0-11 0,-3-16 0,0-10 0,-5-14 0,-5-13 0,0-9 0,-8-15 0,-7-7 0,-5-7 0,-3-6 0,-1-10 0,-3-3 0,2-4 0,-2-4 0,10-2 0,-4-4 0,10-3-47,11 4-44,-6-27 0,7 3-7,2-16-5</inkml:trace>
          <inkml:trace contextRef="#ctx0" brushRef="#br0" timeOffset="1999.114">5181 14253 55,'0'17'83,"-3"2"2,1 3-2,-1 6-1,-1-17-4,-1 20-66,2 4 0,3-2 1,7 4-5,2-7-8,10-9 0,5-15 0,5-8 0,3-9 0,-1-12 0,-5-7 0,-6-5 0,-6-5 0,-14 1 0,-11 4 0,-16 3 0,-5 4 0,-6 11 0,-6 4 0,4 5 0,-1 4 0,7 4 0,7 5-18,12-3-66,15-2-4,0-14-3,14-5-5,6-16-1</inkml:trace>
        </inkml:traceGroup>
      </inkml:traceGroup>
    </inkml:traceGroup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01.0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6FBE96C-A084-475D-AB75-BA690CE1EB36}" emma:medium="tactile" emma:mode="ink">
          <msink:context xmlns:msink="http://schemas.microsoft.com/ink/2010/main" type="inkDrawing" rotatedBoundingBox="15679,4474 15855,3935 16238,4059 16062,4599" hotPoints="16199,4288 15956,4530 15714,4288 15956,4046" semanticType="underline" shapeName="Circle"/>
        </emma:interpretation>
      </emma:emma>
    </inkml:annotationXML>
    <inkml:trace contextRef="#ctx0" brushRef="#br0">504 1697 90,'0'0'112,"0"0"-53,0 0-16,-23-21 1,23 21 1,-18 0 2,18 0 3,-31 1 1,20 20-2,-22-10-2,19 22-4,-22-6-7,20 21-5,-20-5-7,22 18-2,-12-11-9,19 7-1,-1-6-6,8-2 0,12-15-3,11-1 2,7-15-1,11-8 0,5-10 1,5-4-1,-2-14 1,-3-7-2,-5-7 4,-2-4-1,-15-8 3,-4 1-1,-15-3 2,-5 2-2,-3 1 1,-11 8-2,-5-1-1,-2 6-3,-7 10-1,2 2-3,3 4-3,-4 1-5,27 13-8,-39-13-13,39 13-28,0 0-38,0 0-64,26 11-19,8-5-13,14 4 3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01.5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B31A234-38C0-4511-A74C-C796524F9FE2}" emma:medium="tactile" emma:mode="ink">
          <msink:context xmlns:msink="http://schemas.microsoft.com/ink/2010/main" type="inkDrawing" rotatedBoundingBox="16958,4378 17269,3867 17676,4115 17366,4626" hotPoints="17109,4131 17272,4003 17597,4046 17540,4340 17299,4519 17134,4460" semanticType="underline" shapeName="Hexagon">
            <msink:destinationLink direction="with" ref="{AAC2F9C1-6537-4A9A-A213-410D3B95C7D7}"/>
          </msink:context>
        </emma:interpretation>
      </emma:emma>
    </inkml:annotationXML>
    <inkml:trace contextRef="#ctx0" brushRef="#br0">1792 1722 133,'0'0'140,"0"-16"-2,0 16-81,0 0-4,-23 0-8,15 24 0,-20 1-4,16 26-1,-20-4-7,18 17 2,-13-6-9,19 13-2,0-13-11,10-2-1,18-21-7,16-11 1,12-20-1,13-8-1,2-25 2,2-10-3,-5-15 3,-7-3-3,-14-8 4,-12 4-4,-19 3 2,-8 12-3,-21 5 0,-16 14-4,-11 12-4,-10 7-7,6 9-13,-22 1-16,29 31-31,-24-21-43,25 8-54,12 5-10,7-6-3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02.4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AC2F9C1-6537-4A9A-A213-410D3B95C7D7}" emma:medium="tactile" emma:mode="ink">
          <msink:context xmlns:msink="http://schemas.microsoft.com/ink/2010/main" type="inkDrawing" rotatedBoundingBox="18203,3896 19990,3845 20014,4667 18227,4719" semanticType="underline" shapeName="Other">
            <msink:sourceLink direction="with" ref="{7B31A234-38C0-4511-A74C-C796524F9FE2}"/>
            <msink:sourceLink direction="with" ref="{20295BA9-9313-489A-A5FE-2B97D976FE29}"/>
            <msink:sourceLink direction="with" ref="{39980A78-1C7A-4798-8B8B-D04361C49BD4}"/>
          </msink:context>
        </emma:interpretation>
      </emma:emma>
    </inkml:annotationXML>
    <inkml:trace contextRef="#ctx0" brushRef="#br0">2709 1781 191,'0'0'136,"0"0"-49,0-19-36,0 19-15,30-24-11,-4 16-2,-5-13-2,8 10-5,-1-4-2,9 2-1,-2-3 1,5 6 0,-9 2-2,6 8 0,-7 0-2,2 20 2,-12 11 0,-6 9 2,-14 10-3,0 11 4,-17-3-1,-9 6 5,-11-7-6,2 2 5,-8-16-7,9 0 1,1-16-3,10 1-1,3-12-3,20-16-1,0 27-1,0-27-1,35 10 2,-1-4 0,7-6 1,4 0-1,2-6 0,2-2 0,-10 1-1,-4 0-1,-6-1-4,-10 1-7,-19 7-12,0 0-16,0 0-32,0 0-50,-13-20-48,13 20-17,-24-23 2</inkml:trace>
    <inkml:trace contextRef="#ctx0" brushRef="#br0" timeOffset="406.2432">3936 1612 258,'0'0'153,"-16"21"-7,-18-10-108,11 24 1,-18-8-2,15 16 0,-12-11-7,21 9 0,0-10-6,17 2-5,3-7-5,25-2-4,7-7-2,12-2-1,7-9 0,6-5 0,4-1 0,5-1-1,-1-13 1,0 4-1,-6-5 0,-5-3-2,-8 1-4,-7 2-4,-8 4-6,-18-3-9,4 14-19,-20 0-20,0 0-26,-17-4-57,-2 1-34,-1 3-9,-10-10 4</inkml:trace>
    <inkml:trace contextRef="#ctx0" brushRef="#br0" timeOffset="625.002">4183 1554 277,'7'22'173,"-5"25"-8,4 22-90,-15-1-32,9 28 1,-14-9-16,14 13-5,-8-6-16,5-17-15,9 0-36,-6-34-72,14-15-53,8-14-8,-1-14-7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04.06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98D0371-8B0B-48C7-9EC1-60D4C304B061}" emma:medium="tactile" emma:mode="ink">
          <msink:context xmlns:msink="http://schemas.microsoft.com/ink/2010/main" type="inkDrawing" rotatedBoundingBox="15618,5444 16215,5302 16325,5764 15727,5906" semanticType="underline" shapeName="Other"/>
        </emma:interpretation>
      </emma:emma>
    </inkml:annotationXML>
    <inkml:trace contextRef="#ctx0" brushRef="#br0">506 3153 65,'-3'-16'113,"3"16"-60,0-17 1,0 17 0,0 0 4,-39-22-1,39 22 0,-44 0-8,22 12-4,-19-2-8,13 16-4,-15-5-10,16 19 1,-10-8-8,17 9 0,0-2 2,18 8-7,2-8 4,22 3-7,13-10 2,14-6-6,10-9 5,10-3-7,0-14 2,1-7 1,-4-13-6,-6-7 6,-17-8-3,-8-3 5,-19-3-3,-7 0 5,-9-4-5,-14 2 1,-10 11 4,-6-4-4,-5 6-1,-3-1-6,1 16-3,-1-4-8,13 17-15,-12-19-26,37 21-47,-20 14-66,20-14-9,0 0-12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04.65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D3C3430-A45F-4ADD-B413-63DA2F626F47}" emma:medium="tactile" emma:mode="ink">
          <msink:context xmlns:msink="http://schemas.microsoft.com/ink/2010/main" type="inkDrawing" rotatedBoundingBox="17199,5553 17751,5226 17968,5593 17416,5919" semanticType="underline" shapeName="Other"/>
        </emma:interpretation>
      </emma:emma>
    </inkml:annotationXML>
    <inkml:trace contextRef="#ctx0" brushRef="#br0">2146 3132 68,'-29'32'134,"-26"-20"12,12 8-63,1 21-11,-13-16-16,20 22-10,-7-16-3,29 16-9,-3-16-1,18 4-14,21-13 1,17-4-11,13-14-3,17-4 0,2-11-7,6-13 6,-3-10-4,-4-1 10,-21-8-4,-8 0 7,-27-6-4,-9 8 2,-20 0 3,-13 6-3,-18 3-1,-4 4-9,-4 14-6,-6 0-10,13 14-15,-6-2-23,31 15-36,-12-10-53,33-3-31,-6 31-11,6-31 4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05.1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0295BA9-9313-489A-A5FE-2B97D976FE29}" emma:medium="tactile" emma:mode="ink">
          <msink:context xmlns:msink="http://schemas.microsoft.com/ink/2010/main" type="inkDrawing" rotatedBoundingBox="18672,5291 19206,5424 19111,5807 18576,5674" semanticType="underline" shapeName="Other">
            <msink:destinationLink direction="with" ref="{AAC2F9C1-6537-4A9A-A213-410D3B95C7D7}"/>
          </msink:context>
        </emma:interpretation>
      </emma:emma>
    </inkml:annotationXML>
    <inkml:trace contextRef="#ctx0" brushRef="#br0">3477 3088 164,'0'-21'152,"0"21"-8,0 0-81,-13 0-9,0 27-5,-32-12-6,19 27-3,-25-17-8,22 24-2,-11-14-9,23 12-1,1-10-1,16 2-10,16-17 4,20-2-6,14-17-3,10-3 0,6-10 1,0-12-1,-6-13-1,-9-3 5,-21-9-3,-14 10 2,-19-7 3,-25 8-3,-23 0 2,-5 8-5,-12 9-3,-1 3-5,5 9-7,-1 0-9,22 14-15,-4-7-18,39 23-26,-17-23-36,25 0-55,19 18-15,7-17 4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05.5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9980A78-1C7A-4798-8B8B-D04361C49BD4}" emma:medium="tactile" emma:mode="ink">
          <msink:context xmlns:msink="http://schemas.microsoft.com/ink/2010/main" type="inkDrawing" rotatedBoundingBox="19587,5502 20069,5216 20263,5542 19781,5828" semanticType="enclosure" shapeName="Other">
            <msink:destinationLink direction="with" ref="{AAC2F9C1-6537-4A9A-A213-410D3B95C7D7}"/>
          </msink:context>
        </emma:interpretation>
      </emma:emma>
    </inkml:annotationXML>
    <inkml:trace contextRef="#ctx0" brushRef="#br0">4353 3081 161,'0'22'170,"-6"16"-13,-3 10-74,-33-18-10,27 27-13,-25-19-10,29 10-15,-3-17-8,18 1-13,17-18 3,25-10-4,9-4-9,13-13 5,2-17-3,6-4 7,-15-13-5,-9 3 5,-24-6-5,-16 7-2,-18 2 1,-26 9-6,-14 4-4,-14 6-9,8 16-11,-16-5-16,27 22-33,-21-5-60,21 11-51,9 5-3,9 3-8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35:10.3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28CD6AC-F160-4BEA-AE63-8F8935C7C9C5}" emma:medium="tactile" emma:mode="ink">
          <msink:context xmlns:msink="http://schemas.microsoft.com/ink/2010/main" type="inkDrawing" rotatedBoundingBox="21553,5436 22188,5293 22285,5724 21650,5867" semanticType="enclosure" shapeName="Other"/>
        </emma:interpretation>
      </emma:emma>
    </inkml:annotationXML>
    <inkml:trace contextRef="#ctx0" brushRef="#br0">6425 3074 37,'0'0'134,"0"0"-19,0 0-38,-22-8-6,22 8-3,-37 0-3,25 22-8,-25-15-8,17 26-7,-21-10-7,16 20-3,-13-4-3,15 17-11,-5-9-1,18 0-8,3-2 4,11-2-7,22-14 3,18-7-5,16-18-1,14-4 3,4-17-8,6-6 7,-7-10-6,-5-2 5,-18-7-4,-14 5 6,-29-6-4,-11 9 3,-30-1 2,-13 10-2,-13-1 1,-7 3-6,-2 9-5,-2-5-10,18 19-26,-10-13-65,36 13-72,23 0-7,0 0-14,17-12 0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1:18.285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734 975 48,'-5'-40'108,"17"23"4,-6-2-74,-1 1-2,-5 18 4,0 0-4,0 0-5,0 0-2,-23 12-4,-6 8-6,1 6-13,-4-1-5,0-9-6,3-3-3,-2-13 0,6-9-7,5-22 3,7-9-2,0-10 1,9-8-4,-5-6 1,9 1-1,-4-4 2,3 16 6,-4-4 0,5 18 2,-6-1 3,0 16 5,6 22 1,-17-12 5,17 12 1,-29 12 1,12 15 2,-4 6-1,5 4-1,-1 4-2,4 0 1,2-5-5,5-5-2,6-7-5,0-24-2,12 20-2,-12-20-1,40-23 0,-22-11-3,13-4 5,-13-5 0,2-1 10,-6 1 2,-8 5 5,-6 11-1,-1 9 2,-18 15 1,-11 6 2,0 17 1,-9 14-5,-1 5 1,-3 8-3,6 5 3,2-2-3,5 2 2,9-4-3,7 0-2,8-10-1,6-6-5,2-7 1,-2-25-4,35 18-1,-11-19 0,-1-20-4,0-9 4,2-6-2,-8-9 5,-2-4-1,-4 0 3,-5 6 3,-6 0-1,-3 13 3,-6 9-3,9 21 1,-35-10-1,15 10-1,-2 11 3,-4 9-1,3 3 2,-2-1 1,1 6 1,1-6-1,3 5 1,-2-6-2,4 9 2,6-1-5,7-2 0,5 3 0,0 0-3,8-2 3,6-7-3,4-6 4,4-4-3,-4-11 0,3-3-1,2-20-3,2-11-2,4-9-7,3-22-6,11-8-9,-4-13 0,13 6 5,-15-7-1,12 6 5,-15 4 3,1 10 11,-11 14 7,-5 14 8,-11 11 3,-8 6-2,0 22 0,-16-23 0,-2 16 8,-16 7 1,3 0-2,-12 9 4,6 7-4,-10-3 2,7 14-5,-3-6-1,9 2-8,8 1-4,2 1-1,8-3-3,7-7 1,9-15-2,0 21-1,0-21-1,17 9-2,1-9-3,-1-9-2,5-3 1,-2-10-2,1-6 2,-5-1 1,0-1 3,-8 0 4,-3 2 1,-5 2 2,0 26 0,-3-25 3,3 25-3,-26-6 1,26 6-1,-25 0-1,25 0 0,-18 14 1,18-14-2,0 0 0,24 6-4,5-6-1,17 0-2,0 0-1,14 0 1,-6 0-1,4 9 3,-12 5 1,-3 1 5,-15 8 3,-13 2 4,-9 4-1,-6 0-5,-6-1-14,-6 4-39,3 3-63,-27-27-8,35 18-1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1:20.051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399 199 12,'13'-22'19,"-5"1"-5,0-1-4,-8 6-3,0 16-4,-14-23-3,-8 18-2,-5 5 1,-10 0 0,-4 8 4,-10 13 9,2 12 6,1 5 3,1 6 2,8 8 2,7 5-3,15-1 2,10-6-5,7-9-11,21-10-5,14-17-3,8-13-4,8-9-7,6-28-4,-2-10-4,-6-15 1,-4-4 2,-12 1 2,-11-8 9,-15 8 7,-7 14 11,-15 11 12,-12 12 6,-7 20 4,-9 7 1,0 16-2,-6 23-5,7 13-2,4 7-9,4 12-1,8 8-3,15 0-8,7-6 1,8 5-4,18-15-1,7-11-4,14-13 0,6-14-6,9-17-1,2-15 2,-1-15-3,-10-28 1,1-8-1,-16-14 3,0-3 4,-20-7 8,-14 17 5,-8 9 8,-24 20 3,1 28 9,-23 13-3,11 34 4,-15 17-1,9 22-10,0-6 2,9 12-12,11-15-3,16-6-13,13-5-12,5-16-29,26-13-38,10-15-40,-1-14-22,26-7 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3:41.8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F98E88-247D-4E64-9240-FCAE064587DE}" emma:medium="tactile" emma:mode="ink">
          <msink:context xmlns:msink="http://schemas.microsoft.com/ink/2010/main" type="writingRegion" rotatedBoundingBox="1846,2488 13505,2266 13532,3689 1873,3911"/>
        </emma:interpretation>
      </emma:emma>
    </inkml:annotationXML>
    <inkml:traceGroup>
      <inkml:annotationXML>
        <emma:emma xmlns:emma="http://www.w3.org/2003/04/emma" version="1.0">
          <emma:interpretation id="{39C0AF79-FE1E-4945-AF56-FCE0A0DCE97A}" emma:medium="tactile" emma:mode="ink">
            <msink:context xmlns:msink="http://schemas.microsoft.com/ink/2010/main" type="paragraph" rotatedBoundingBox="1846,2488 13505,2266 13532,3689 1873,39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C82ECD-15E7-452C-92A0-D95C124450CF}" emma:medium="tactile" emma:mode="ink">
              <msink:context xmlns:msink="http://schemas.microsoft.com/ink/2010/main" type="line" rotatedBoundingBox="1846,2488 13505,2266 13532,3689 1873,3911"/>
            </emma:interpretation>
          </emma:emma>
        </inkml:annotationXML>
        <inkml:traceGroup>
          <inkml:annotationXML>
            <emma:emma xmlns:emma="http://www.w3.org/2003/04/emma" version="1.0">
              <emma:interpretation id="{E77C9B01-C85D-4821-896E-82364A06161C}" emma:medium="tactile" emma:mode="ink">
                <msink:context xmlns:msink="http://schemas.microsoft.com/ink/2010/main" type="inkWord" rotatedBoundingBox="1846,2488 3555,2456 3574,3453 1865,3486"/>
              </emma:interpretation>
              <emma:one-of disjunction-type="recognition" id="oneOf0">
                <emma:interpretation id="interp0" emma:lang="ko-KR" emma:confidence="0">
                  <emma:literal>떠</emma:literal>
                </emma:interpretation>
                <emma:interpretation id="interp1" emma:lang="ko-KR" emma:confidence="0">
                  <emma:literal>에</emma:literal>
                </emma:interpretation>
                <emma:interpretation id="interp2" emma:lang="ko-KR" emma:confidence="0">
                  <emma:literal>예</emma:literal>
                </emma:interpretation>
                <emma:interpretation id="interp3" emma:lang="ko-KR" emma:confidence="0">
                  <emma:literal>띠</emma:literal>
                </emma:interpretation>
                <emma:interpretation id="interp4" emma:lang="ko-KR" emma:confidence="0">
                  <emma:literal>세</emma:literal>
                </emma:interpretation>
              </emma:one-of>
            </emma:emma>
          </inkml:annotationXML>
          <inkml:trace contextRef="#ctx0" brushRef="#br0">337 205 54,'0'0'70,"13"-12"-1,-11 1-4,-2 2-1,0-1-42,2 3-8,-2 7-9,1-17-6,-1 8-2,0-4-1,-3-2 0,-5-1 1,-3 1 2,-2-5 1,-6 5 3,-3-1 1,-1 6 1,-1 2 1,-2 6-1,0 3-1,-1 11-3,-2 10 0,-2 5 0,10 19 0,0 8 0,2 7 0,2 6 3,8 3-1,4 1 0,5-1-1,9-2 0,2-15 2,4-11 2,10-14 0,9-10 0,7-17 0,8-6 2,3-21 0,11-9-3,1-12 0,4-3-2,0-6 0,-5-5-1,2 1 0,-5-1-1,-2 6 0,-8 4 0,-7 7 0,-3 6-1,-8 7-1,-5 8-1,-9 10-1,-6 5-1,-12 8 1,8 0-1,-8 12 1,-1 10 0,-5 7 2,0 6-1,3 12 2,0 7-1,3 3 1,0 4 0,4-3 0,7-3 0,7-10 0,5-5 0,4-14 3,1-12-1,5-14 1,-1-10 1,5-16 0,-5-8 1,-4-2 3,-6-10 0,-12-2-1,-9-3 0,-7 7 0,-8 4 0,-11 4-1,-6 4-1,-5 8-5,-2 6 0,3 8-2,-2 2-6,3 9-7,2 6-9,6 5-19,6 2-13,5 2-22,12 3-5,3-9-2,16 1 4</inkml:trace>
          <inkml:trace contextRef="#ctx0" brushRef="#br0" timeOffset="324.0184">1520-244 43,'15'-29'86,"-2"9"-5,-10-1-7,-3 21-5,0 0 0,16 19-56,-16 22-1,2 13-7,0 13-3,1 13 2,4 9 1,4 1 1,-2-2 0,3-5-1,5-16-2,-1-7-1,-3-12-1,2-14 1,-3-8 2,-5-13 2,-7-13-1,8 7-3,-8-7-5,0-8-10,0-4-27,0-4-36,2-4-5,-1-6-5,4 2-5,-5-6 0</inkml:trace>
        </inkml:traceGroup>
        <inkml:traceGroup>
          <inkml:annotationXML>
            <emma:emma xmlns:emma="http://www.w3.org/2003/04/emma" version="1.0">
              <emma:interpretation id="{1C1149F0-86E3-453E-AD6D-73412ED995AD}" emma:medium="tactile" emma:mode="ink">
                <msink:context xmlns:msink="http://schemas.microsoft.com/ink/2010/main" type="inkWord" rotatedBoundingBox="3859,2863 4424,2852 4431,3261 3866,3272"/>
              </emma:interpretation>
              <emma:one-of disjunction-type="recognition" id="oneOf1">
                <emma:interpretation id="interp5" emma:lang="ko-KR" emma:confidence="0">
                  <emma:literal>나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ⅵ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870.0497">2000 137 10,'0'0'75,"15"-9"-2,-15 9-3,0 0-5,0 0 0,8 5-35,-8 15-17,0 9-7,0 7-1,0 5 2,6 3 1,0 3-1,4-2-1,1-7-2,5-5 0,2-14 0,2-7 1,2-12 0,3-9 1,0-13-2,0-9 1,0-8-2,-5-4 0,0-4-3,-5 0 1,0 3-2,-4 5 1,-4 3 1,-5 11-3,1 6 0,-3 7-1,0 12 1,0 0 1,0 13 2,0 7 0,0 10 0,1 7 1,5 4 2,3 2 1,1-1-1,3-3-1,3-8-2,1-2-2,3-11-3,0-5-4,1-9-18,37-4-48,-43-6-4,2-5-4,-9-6-4,6-1-2</inkml:trace>
        </inkml:traceGroup>
        <inkml:traceGroup>
          <inkml:annotationXML>
            <emma:emma xmlns:emma="http://www.w3.org/2003/04/emma" version="1.0">
              <emma:interpretation id="{4563286D-3756-4EB7-A9C4-12D6A4702153}" emma:medium="tactile" emma:mode="ink">
                <msink:context xmlns:msink="http://schemas.microsoft.com/ink/2010/main" type="inkWord" rotatedBoundingBox="4533,2935 5323,2920 5328,3226 4539,3241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내</emma:literal>
                </emma:interpretation>
                <emma:interpretation id="interp13" emma:lang="ko-KR" emma:confidence="0">
                  <emma:literal>꺼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996.1139">2674 179 27,'10'-3'68,"-10"3"0,16-3-1,-8 3-2,3 12-2,-2 4-53,3 9-4,-1 8 1,3 1 3,-3 2-2,-1-1 0,-3-2 0,-1-9 1,-2-1 5,-3-12-1,-1-11 1,1 8-1,-1-8-2,0-15-4,2-2-5,0-6-3,0-6-5,0-1-1,1-6 0,3 2 1,-1 3 2,0 2 3,4 5 2,1 8 1,3 6-1,4 8 0,-2 2-2,4 11 1,-1 4 0,2 6 0,-3 6 1,0 4-1,-4 0 1,-2-2 1,0-4 0,-4-2 1,-1-3 1,1-5 4,-4-6-1,-3-9 0,0 0-1,15-13-6,-4-5 0,-1-7 0,5-5 0,1-5 0,3 0 0,4 2-4,0 6 2,0 0 0,-1 9 1,4 9 1,-3 6 1,-2 7 0,2 9 0,0 10 0,-4 2 0,2 7 0,-6 1 0,-2 5 1,-3-4-2,-1-2 0,-4-6-5,1-6-10,-3-5-16,-3-15-46,8 8-3,-3-16-3,6-7-7,-6-7 1</inkml:trace>
        </inkml:traceGroup>
        <inkml:traceGroup>
          <inkml:annotationXML>
            <emma:emma xmlns:emma="http://www.w3.org/2003/04/emma" version="1.0">
              <emma:interpretation id="{4D86D0D3-CB2C-45C4-914E-5347C3B4ED99}" emma:medium="tactile" emma:mode="ink">
                <msink:context xmlns:msink="http://schemas.microsoft.com/ink/2010/main" type="inkWord" rotatedBoundingBox="5609,2923 6012,2915 6018,3221 5615,3229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커</emma:literal>
                </emma:interpretation>
                <emma:interpretation id="interp17" emma:lang="ko-KR" emma:confidence="0">
                  <emma:literal>八</emma:literal>
                </emma:interpretation>
                <emma:interpretation id="interp18" emma:lang="ko-KR" emma:confidence="0">
                  <emma:literal>H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464.1409">3754 150 82,'3'9'83,"-2"3"-5,2 1-4,-1 2 0,2 0-4,9 8-70,-11 7-3,4 0 1,-4 5 3,0-4 0,-2-1 2,0-5 2,-2-5 1,-4-8 1,6-12 0,-13 6 0,13-6-3,-13-14-3,10-4-4,3-6-4,0-6-1,8-2-1,7-3 3,4-3 2,8 2 3,0 5 4,3 6 3,1 9 1,2 9 1,-2 7 1,-3 9-1,2 11-3,-6 9 0,-2 6-5,-5 3 0,0 0 0,-5-3 0,-3-4 0,-2-6 0,-3-4 0,-4-6-75,0-15-6,4-10-1,-4-16-4,6-4-6,-6-21-2</inkml:trace>
        </inkml:traceGroup>
        <inkml:traceGroup>
          <inkml:annotationXML>
            <emma:emma xmlns:emma="http://www.w3.org/2003/04/emma" version="1.0">
              <emma:interpretation id="{0ADA0900-4998-42DF-8D3A-CCFFCCC05E53}" emma:medium="tactile" emma:mode="ink">
                <msink:context xmlns:msink="http://schemas.microsoft.com/ink/2010/main" type="inkWord" rotatedBoundingBox="7090,2823 7476,2815 7488,3422 7101,3430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503.2003">5583 89 44,'8'-9'77,"0"-4"-2,-1 1-3,-1 3-4,-5 14-4,3-10-60,-4 5-5,0 0-4,0 0-2,-11-3 0,-6 4 0,-8 4 4,-5 1 1,-5 3 6,-8 0 5,2 4 0,-2-1 0,4 2 0,4-1-2,5 4-2,7 0-2,12 1-1,10-2-2,7-1 1,13-2-1,11 3 1,9-2-1,5 2 0,6 1 0,-3-1-1,0 6 1,-6 0 2,-6 7 2,-14-1 1,-12 7 2,-9-1 1,-12 0 0,-8 2 1,-10-2 0,-3-5-2,-2-9-4,4 0-5,-2-10-8,10-9-32,9-1-34,3-13-1,11-9-5,1-3-7,14-7 0</inkml:trace>
        </inkml:traceGroup>
        <inkml:traceGroup>
          <inkml:annotationXML>
            <emma:emma xmlns:emma="http://www.w3.org/2003/04/emma" version="1.0">
              <emma:interpretation id="{D78BAD9F-A670-4764-9FF3-AA026AF1582E}" emma:medium="tactile" emma:mode="ink">
                <msink:context xmlns:msink="http://schemas.microsoft.com/ink/2010/main" type="inkWord" rotatedBoundingBox="7603,2824 7957,2817 7975,3795 7621,3802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了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027.2303">5812 208 74,'5'12'81,"-2"2"0,0 14-3,-3 4-2,0 9-3,0 10-65,0 13-4,4 12 3,2 10-1,3 3-3,-3-11 0,2-6-1,-2-11 0,-1-13 4,-2-14 1,1-10-7,-4-15 0,0-9 0,-9-3 0,0-11 0,3-1 0,-7-11 0,3-5 0,-3-10 0,3-5 0,2-4 0,-1-8-4,3-5-6,-1-5 2,7 1 2,0-3 3,7 0 2,5 1 0,4 5 1,7 4-1,7 8 2,1 7 0,0 11-1,3 11 1,-2 12 1,1 10 0,-5 7 1,-7 20-1,-5 4 1,-8 9 0,-4 5 1,-8 0 0,-11 1 0,-8-3 0,-7-1-4,-4-6 0,-3-2-2,0-9-7,-2-4-10,2-4-28,5-2-32,5-5-2,9-7-5,3-2-2,15 0 1</inkml:trace>
        </inkml:traceGroup>
        <inkml:traceGroup>
          <inkml:annotationXML>
            <emma:emma xmlns:emma="http://www.w3.org/2003/04/emma" version="1.0">
              <emma:interpretation id="{BC40D155-8D6C-4535-A3C3-EB1C950596E5}" emma:medium="tactile" emma:mode="ink">
                <msink:context xmlns:msink="http://schemas.microsoft.com/ink/2010/main" type="inkWord" rotatedBoundingBox="8085,2933 8473,2926 8481,3325 8093,3332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ㅅ</emma:literal>
                </emma:interpretation>
                <emma:interpretation id="interp32" emma:lang="ko-KR" emma:confidence="0">
                  <emma:literal>h</emma:literal>
                </emma:interpretation>
                <emma:interpretation id="interp33" emma:lang="ko-KR" emma:confidence="0">
                  <emma:literal>K</emma:literal>
                </emma:interpretation>
                <emma:interpretation id="interp34" emma:lang="ko-KR" emma:confidence="0">
                  <emma:literal>人</emma:literal>
                </emma:interpretation>
              </emma:one-of>
            </emma:emma>
          </inkml:annotationXML>
          <inkml:trace contextRef="#ctx0" brushRef="#br0" timeOffset="4552.2603">6511 279 31,'19'-16'75,"0"1"-3,-11-2-3,3 0-9,-11-4-13,4 10-61,-4 2-2,0 9-2,-9-11 8,-6 5 6,0 5 8,-7 1 7,1 5 13,-12 4 10,3 8 0,-3 8-6,0 7-8,1 9-9,2 0-3,5 4-5,5 0 0,8-1-2,5-5-1,5-8 0,4-11-1,6-11-1,7-8-2,3-8-1,2-10-1,2-12-1,1-2 1,0-7 2,2 0 4,-2 7 2,-4 1 0,-4 12 1,-1 1 1,-2 16 2,-12 1 0,15 10-3,-12 10-2,1-1 0,4 6 1,-1 1 0,1 5 0,1-5-2,1-1-7,3-2-13,-2-2-51,1-8-3,6-4-5,-5-9-5,5-2-3</inkml:trace>
        </inkml:traceGroup>
        <inkml:traceGroup>
          <inkml:annotationXML>
            <emma:emma xmlns:emma="http://www.w3.org/2003/04/emma" version="1.0">
              <emma:interpretation id="{8C825FF9-2EF3-453C-9EB0-C758F3F7E583}" emma:medium="tactile" emma:mode="ink">
                <msink:context xmlns:msink="http://schemas.microsoft.com/ink/2010/main" type="inkWord" rotatedBoundingBox="8663,2916 9631,2898 9639,3291 8671,3310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니</emma:literal>
                </emma:interpretation>
                <emma:interpretation id="interp37" emma:lang="ko-KR" emma:confidence="0">
                  <emma:literal>나</emma:literal>
                </emma:interpretation>
                <emma:interpretation id="interp38" emma:lang="ko-KR" emma:confidence="0">
                  <emma:literal>닌</emma:literal>
                </emma:interpretation>
                <emma:interpretation id="interp39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5084.2908">6992 153 64,'4'-13'82,"-4"13"-4,-13 3-4,1 10-4,-7 0 0,-31 11-66,29 10-3,0 6-1,4 5 0,2-1-1,3 2 2,6-8 2,6-3 3,8-8 3,10-9 0,9-7 0,7-7 1,6-4 0,6-7-2,7-3-4,5-8-4,5-6 0,2-1 0,-2-3 0,1-6 0,-1 0 0,-4 2 0,-4-3 0,-10 1 0,-9 3 0,-10 1 0,-8 6 0,-13 6 0,-5 6-3,-15 7 2,-7 5 0,-3 6 1,-5 11 0,0 2 1,-1 7 1,5 6 0,9 2-2,6 1 0,11 0 0,5-2 0,14-3 0,11-2 0,9-4 0,2-10 0,2 1 0,-1-9 0,-1-6 0,-9 31-48,-9-33-35,-8 2-2,-15-10-6,-8 3-5,-19-21 0</inkml:trace>
        </inkml:traceGroup>
        <inkml:traceGroup>
          <inkml:annotationXML>
            <emma:emma xmlns:emma="http://www.w3.org/2003/04/emma" version="1.0">
              <emma:interpretation id="{D2BE4DC1-D2AE-4C6E-B116-2156D59CE78A}" emma:medium="tactile" emma:mode="ink">
                <msink:context xmlns:msink="http://schemas.microsoft.com/ink/2010/main" type="inkWord" rotatedBoundingBox="11224,2535 11856,2523 11869,3176 11236,3188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오</emma:literal>
                </emma:interpretation>
                <emma:interpretation id="interp42" emma:lang="ko-KR" emma:confidence="0">
                  <emma:literal>C</emma:literal>
                </emma:interpretation>
                <emma:interpretation id="interp43" emma:lang="ko-KR" emma:confidence="0">
                  <emma:literal>으</emma:literal>
                </emma:interpretation>
                <emma:interpretation id="interp4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6610.378">9677-243 38,'13'4'78,"0"1"-1,-1 0-3,4-2-3,-1 2-2,3 3-53,2 2-9,2 5-1,2 0-1,3 0 0,-2 2 0,-1-3 2,-4-3 0,-2 0 1,-2-6 0,-2-2 1,-5-3 0,1-2 0,-10 2-6,6-17-3,-6 7 0,0-3 0,-5-1 0,-5 0 0,-2 0 0,-4-2 0,-4 3 0,-3 1 0,-4 4 0,-2 3 0,-7 2-5,-2 3 1,-1 4 0,-3 8 0,-2 7 2,1 6 2,0 8 2,-2 10 1,6 5 1,2 5 2,6 0-2,7 7-4,8 0 0,10-3 0,6-6 0,15-8 0,10-4 0,8-14 0,15-7 0,6-12 0,4-6 0,3-10 0,0-9 0,0 1 0,-3-6 0,-8 7 0,-8-3 0,-7 11 0,-13-3-6,-33 12-77,19 8-3,-8-8-1,-4 7-7,-11-10-3</inkml:trace>
        </inkml:traceGroup>
        <inkml:traceGroup>
          <inkml:annotationXML>
            <emma:emma xmlns:emma="http://www.w3.org/2003/04/emma" version="1.0">
              <emma:interpretation id="{899ADBFE-48B3-4AAE-91C2-296DA5694142}" emma:medium="tactile" emma:mode="ink">
                <msink:context xmlns:msink="http://schemas.microsoft.com/ink/2010/main" type="inkWord" rotatedBoundingBox="12151,2485 12437,2479 12451,3179 12164,3185"/>
              </emma:interpretation>
              <emma:one-of disjunction-type="recognition" id="oneOf9">
                <emma:interpretation id="interp45" emma:lang="ko-KR" emma:confidence="0">
                  <emma:literal>(</emma:literal>
                </emma:interpretation>
                <emma:interpretation id="interp46" emma:lang="ko-KR" emma:confidence="0">
                  <emma:literal>C</emma:literal>
                </emma:interpretation>
                <emma:interpretation id="interp47" emma:lang="ko-KR" emma:confidence="0">
                  <emma:literal>c</emma:literal>
                </emma:interpretation>
                <emma:interpretation id="interp48" emma:lang="ko-KR" emma:confidence="0">
                  <emma:literal>6</emma:literal>
                </emma:interpretation>
                <emma:interpretation id="interp4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7190.4112">10578-284 1,'0'0'64,"-4"-9"0,-9 12-1,-5 6-1,-1 7 2,-1 10-43,-14 11 2,0 15 0,-1 2-3,8 9 3,-1 0-1,3-3-1,15 3-6,1-6-4,9-7-3,7-7-2,11-6-6,5-10 0,5-8 0,2-5 0,-2-7 0,2-6 0,-1-1 0,-8 0-46,-2-9-33,-1-1-3,-9-8-3,2 2-8,-7-10-1</inkml:trace>
        </inkml:traceGroup>
        <inkml:traceGroup>
          <inkml:annotationXML>
            <emma:emma xmlns:emma="http://www.w3.org/2003/04/emma" version="1.0">
              <emma:interpretation id="{645071DA-B5AE-458F-A35D-5F4BE5FD54C5}" emma:medium="tactile" emma:mode="ink">
                <msink:context xmlns:msink="http://schemas.microsoft.com/ink/2010/main" type="inkWord" rotatedBoundingBox="12590,2504 13126,2494 13139,3152 12602,3162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丹</emma:literal>
                </emma:interpretation>
                <emma:interpretation id="interp52" emma:lang="ko-KR" emma:confidence="0">
                  <emma:literal>*</emma:literal>
                </emma:interpretation>
                <emma:interpretation id="interp53" emma:lang="ko-KR" emma:confidence="0">
                  <emma:literal>아</emma:literal>
                </emma:interpretation>
                <emma:interpretation id="interp5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7770.4444">10923-229 50,'10'-3'83,"-1"3"-6,-9 0-4,9 0-4,-9 14 1,0 10-60,-6 10-3,-3 9-4,-1 11 0,-2 3 3,-2 4 1,1 2 0,-1-4-1,4-7 2,-3-7-1,7-6-1,-1-11 0,3-5 0,1-7 1,0-8-7,3-8 0,0 0 0,0-6 0,0-10 0,0-7 0,0-8 0,2-3 0,0-13 0,3-3-8,-1-6 1,1-2 1,4 0 2,4 3 0,0 3 2,5 2 1,2 10 1,2 2 0,1 11-2,2 11 2,0 11 0,-1 6 1,2 14 3,-2 14 0,-2 9 2,2 13 1,-4 4 2,-2 8-6,0 0-3,-2 0 0,0-1 0,-4-7 0,2-8 0,-5-8 0,1-8 0,-2-9 0,-3-8 0,-5-14 0,0 0 0,0 0-21,-11-14-58,5-1-3,-6-6-3,-2 3-5,-6-4-3</inkml:trace>
          <inkml:trace contextRef="#ctx0" brushRef="#br0" timeOffset="7992.4571">10753 207 82,'-14'-8'88,"14"8"-6,2-14-4,17 6-2,5 4-2,11-3-67,7 4-6,6 0-5,3 2-3,-1-1-3,-4 0-7,1 0-12,-9 0-13,-4 0-32,-3-2-2,-8-8-4,0 3 0,-11-7 11</inkml:trace>
        </inkml:traceGroup>
        <inkml:traceGroup>
          <inkml:annotationXML>
            <emma:emma xmlns:emma="http://www.w3.org/2003/04/emma" version="1.0">
              <emma:interpretation id="{A56A2138-A2B6-42C3-A938-E2FD65A31E52}" emma:medium="tactile" emma:mode="ink">
                <msink:context xmlns:msink="http://schemas.microsoft.com/ink/2010/main" type="inkWord" rotatedBoundingBox="13125,2441 13509,2434 13527,3430 13144,3437"/>
              </emma:interpretation>
              <emma:one-of disjunction-type="recognition" id="oneOf11">
                <emma:interpretation id="interp55" emma:lang="ko-KR" emma:confidence="0">
                  <emma:literal>)</emma:literal>
                </emma:interpretation>
                <emma:interpretation id="interp56" emma:lang="ko-KR" emma:confidence="0">
                  <emma:literal>]</emma:literal>
                </emma:interpretation>
                <emma:interpretation id="interp57" emma:lang="ko-KR" emma:confidence="0">
                  <emma:literal>〕</emma:literal>
                </emma:interpretation>
                <emma:interpretation id="interp58" emma:lang="ko-KR" emma:confidence="0">
                  <emma:literal>3</emma:literal>
                </emma:interpretation>
                <emma:interpretation id="interp5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8281.4736">11266-325 68,'19'-7'83,"0"7"0,9 11-2,2 11-1,12 8-2,1 20-62,4 11-2,-1 14-6,-2 12-8,-9 8 0,-8 1 0,-12-1 0,-14-11 0,-8-7 0,-14-8 0,-8-14 0,-6-16 0,0-12 0,1-14-72,6-6-11,-1-8-2,15-9-6,3-16-5</inkml:trace>
        </inkml:traceGroup>
      </inkml:traceGroup>
    </inkml:traceGroup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1:20.504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20 130 97,'-25'-42'122,"25"42"-23,0-32-76,3 7-74,25 24-61,-20-35-4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1:47.5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EF5ED95-DAB3-4BFC-B678-67DCEB1A73A5}" emma:medium="tactile" emma:mode="ink">
          <msink:context xmlns:msink="http://schemas.microsoft.com/ink/2010/main" type="writingRegion" rotatedBoundingBox="1109,1893 24802,1684 24938,17091 1244,17299"/>
        </emma:interpretation>
      </emma:emma>
    </inkml:annotationXML>
    <inkml:traceGroup>
      <inkml:annotationXML>
        <emma:emma xmlns:emma="http://www.w3.org/2003/04/emma" version="1.0">
          <emma:interpretation id="{18BC4F3C-4AC4-42BB-BABA-9AD206D13FF9}" emma:medium="tactile" emma:mode="ink">
            <msink:context xmlns:msink="http://schemas.microsoft.com/ink/2010/main" type="paragraph" rotatedBoundingBox="1672,1968 22185,1680 22230,4915 1718,52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ECB3A1-EAD7-4913-88E3-05B42D02AEDA}" emma:medium="tactile" emma:mode="ink">
              <msink:context xmlns:msink="http://schemas.microsoft.com/ink/2010/main" type="line" rotatedBoundingBox="1672,1968 22185,1680 22209,3394 1696,3682"/>
            </emma:interpretation>
          </emma:emma>
        </inkml:annotationXML>
        <inkml:traceGroup>
          <inkml:annotationXML>
            <emma:emma xmlns:emma="http://www.w3.org/2003/04/emma" version="1.0">
              <emma:interpretation id="{62685F9F-D7F8-48EC-8E88-D44730A6AE2B}" emma:medium="tactile" emma:mode="ink">
                <msink:context xmlns:msink="http://schemas.microsoft.com/ink/2010/main" type="inkWord" rotatedBoundingBox="1677,2333 2542,2321 2558,3447 1693,3459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「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93 127 148,'-43'-9'147,"43"9"-6,-21 0-75,-1-16-11,22 16-7,-7-18-4,16 15-2,0-14-3,29 11-8,-5-7-4,26 6-7,1-4-3,16 5-2,-3-1-3,7 6-2,-5-6-2,2 7-2,-11-2-2,-9 2-2,-8 0-4,-14 2-5,-3 7-12,-32-9-21,36 28-41,-36-28-66,-5 23-19,5-23-17,-14 29-3</inkml:trace>
          <inkml:trace contextRef="#ctx0" brushRef="#br0" timeOffset="-406.2564">455 21 71,'10'0'120,"-10"-21"10,0 21-72,0 0-3,0 0-2,9 27 2,-9-5-2,9 31 1,-9-5-1,8 33-10,-8-11-3,10 25-10,-10-9-5,11 14-8,-8-8-1,8 1-6,-8-13-5,3-8 3,-1-8-5,-1-8 2,1-18-4,0-6 2,-1-16-4,-4-16-4,0 0-7,14-13-13,-14 13-24,8-51-42,6 13-65,-11-16-17,-3-4-12,0 0-6</inkml:trace>
        </inkml:traceGroup>
        <inkml:traceGroup>
          <inkml:annotationXML>
            <emma:emma xmlns:emma="http://www.w3.org/2003/04/emma" version="1.0">
              <emma:interpretation id="{A6962EF5-BC76-4785-A662-973B9C04D8B9}" emma:medium="tactile" emma:mode="ink">
                <msink:context xmlns:msink="http://schemas.microsoft.com/ink/2010/main" type="inkWord" rotatedBoundingBox="2702,2446 3197,2439 3207,3128 2711,3135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53.1505">1146 220 86,'35'-10'118,"-10"-8"-39,-10-3-9,8 7 1,-15-8-7,-8 22-6,9-19-6,-9 19-5,0 0-6,-17 39-1,-18-9-2,16 30-9,-20-3 1,16 20-8,-8-1-2,19 6-7,2-3-2,10-6-6,22-16-4,13-18 3,11-20-2,11-17 2,4-17 0,2-17-1,-11-24 5,-2-10 0,-17-6-4,-8 1 5,-22-1-5,-3 7 3,-28 9-4,-10 10 3,-11 12-11,-13 13-1,1 16-6,-6-2-10,14 21-19,-14-13-33,42 38-59,-7-17-47,18 7-8,14-2-4</inkml:trace>
        </inkml:traceGroup>
        <inkml:traceGroup>
          <inkml:annotationXML>
            <emma:emma xmlns:emma="http://www.w3.org/2003/04/emma" version="1.0">
              <emma:interpretation id="{CE94863E-EB51-4081-B191-CE9712C2667C}" emma:medium="tactile" emma:mode="ink">
                <msink:context xmlns:msink="http://schemas.microsoft.com/ink/2010/main" type="inkWord" rotatedBoundingBox="4208,2263 5040,2251 5054,3271 4222,3282"/>
              </emma:interpretation>
              <emma:one-of disjunction-type="recognition" id="oneOf2">
                <emma:interpretation id="interp10" emma:lang="ko-KR" emma:confidence="0">
                  <emma:literal>F</emma:literal>
                </emma:interpretation>
                <emma:interpretation id="interp11" emma:lang="ko-KR" emma:confidence="0">
                  <emma:literal>가</emma:literal>
                </emma:interpretation>
                <emma:interpretation id="interp12" emma:lang="ko-KR" emma:confidence="0">
                  <emma:literal>ㅑ</emma:literal>
                </emma:interpretation>
                <emma:interpretation id="interp13" emma:lang="ko-KR" emma:confidence="0">
                  <emma:literal>마</emma:literal>
                </emma:interpretation>
                <emma:interpretation id="interp1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2640.7459">2532 142 90,'0'-40'131,"4"15"-48,12 3-8,-10-3-9,12 19-3,-18 6-2,31 1-2,-31-1-6,21 71-6,-21-21-6,19 35-8,-19-9-2,11 24-7,-11-13-2,12 12-8,-11-17-1,7-4-6,0-15-4,4-9 2,2-13-6,-5-16-4,9-8-10,-18-17-15,27-5-28,-27-40-46,3-5-63,-3-7-12,0-7-10</inkml:trace>
          <inkml:trace contextRef="#ctx0" brushRef="#br0" timeOffset="2906.367">2593 16 229,'-6'-17'143,"-16"-6"-15,7 0-63,15 23-18,0 0-8,0 0-5,2-17-2,31 18-5,-6-1-4,26 5-6,2-5-3,18 6-4,2-6-5,2 5-3,-4 3-11,-5-8-15,-2 15-24,-26-15-33,0 4-61,-28 16-18,-12-20-14,-31 43 0</inkml:trace>
          <inkml:trace contextRef="#ctx0" brushRef="#br0" timeOffset="3125.1185">2656 387 376,'0'0'155,"14"7"-43,29 6-59,0-13-16,27 0-10,-5 0-5,15 0-4,-10-6-3,4 3-4,-10 1-7,-7-1-11,-9 3-14,-21 0-24,9 3-32,-36-3-35,21 0-39,-21 0-24,0 0 7</inkml:trace>
        </inkml:traceGroup>
        <inkml:traceGroup>
          <inkml:annotationXML>
            <emma:emma xmlns:emma="http://www.w3.org/2003/04/emma" version="1.0">
              <emma:interpretation id="{2B0845E8-9282-480F-B285-BFC1B4746691}" emma:medium="tactile" emma:mode="ink">
                <msink:context xmlns:msink="http://schemas.microsoft.com/ink/2010/main" type="inkWord" rotatedBoundingBox="5061,2123 5172,2121 5186,3144 5075,3146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j</emma:literal>
                </emma:interpretation>
                <emma:interpretation id="interp18" emma:lang="ko-KR" emma:confidence="0">
                  <emma:literal>「</emma:literal>
                </emma:interpretation>
                <emma:interpretation id="interp1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343.8764">3410 278 186,'0'0'163,"0"0"-8,23 43-60,-25-20-28,5 29-18,-4-9-4,2 23-8,-1-12-7,5 10-13,-5-8-7,7-7-1,-1-11-9,-1-8-5,9-8-15,-14-22-29,21 0-57,-11-27-54,-9-18-16,2-8-7</inkml:trace>
          <inkml:trace contextRef="#ctx0" brushRef="#br0" timeOffset="3515.7773">3439-57 336,'-17'-49'167,"12"12"-14,-7 12-70,-6-11-43,18 36-24,0 0-12,0 0-10,0 0-17,-4 26-24,17 20-49,1 2-59,-7-3-8,10 10-13</inkml:trace>
        </inkml:traceGroup>
        <inkml:traceGroup>
          <inkml:annotationXML>
            <emma:emma xmlns:emma="http://www.w3.org/2003/04/emma" version="1.0">
              <emma:interpretation id="{3A4ACC9D-B15F-47BA-85CB-7CF0763C7783}" emma:medium="tactile" emma:mode="ink">
                <msink:context xmlns:msink="http://schemas.microsoft.com/ink/2010/main" type="inkWord" rotatedBoundingBox="5288,2165 6062,2154 6076,3147 5302,3158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어</emma:literal>
                </emma:interpretation>
                <emma:interpretation id="interp2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4093.906">3623 785 269,'0'0'158,"12"24"-49,5-2-31,-17-22-17,0 0-13,18-13-4,4 4-10,-14-34-9,12 9-10,-4-18-5,6-5-5,-2 0-7,1-4 5,-5 3-5,2 0 4,-3 10-5,1 5 5,-4 8-6,-1 11 4,0 6 2,-11 18-1,27-5 0,-27 5 0,29 19-1,-9 9 1,-1 7 6,5 6-5,1 6 4,7 3-4,-3-3 7,6 0-6,-2-4 8,4-1-4,-8-16 0,4-2 3,-10-14-1,4-8 0,-8-7 0,-3-15-2,-7-16 1,2-7-1,-4-14-5,-5-9 2,1-9-5,-3-7 4,0-1-4,0 1 2,0 2-3,-3 8 0,1 15-3,-5 11-8,7 23-8,-12 1-16,18 33-39,-19 3-84,13 15-16,0 3-16,0-2-3</inkml:trace>
        </inkml:traceGroup>
        <inkml:traceGroup>
          <inkml:annotationXML>
            <emma:emma xmlns:emma="http://www.w3.org/2003/04/emma" version="1.0">
              <emma:interpretation id="{B4661293-DAB9-4332-BC40-EDFE90634E99}" emma:medium="tactile" emma:mode="ink">
                <msink:context xmlns:msink="http://schemas.microsoft.com/ink/2010/main" type="inkWord" rotatedBoundingBox="6348,2198 6895,2190 6908,3061 6360,3068"/>
              </emma:interpretation>
              <emma:one-of disjunction-type="recognition" id="oneOf5">
                <emma:interpretation id="interp25" emma:lang="ko-KR" emma:confidence="0">
                  <emma:literal>D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p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4672.0644">4673 112 239,'7'19'163,"-2"-1"1,-5-18-84,12 61-11,-12-26-13,11 27-18,-11-12-7,12 19-13,-10-11-1,4 5-9,-3-8 2,1-3-8,-2-17 0,3-4 2,-5-31-1,1 21 0,-1-21-1,2-25-4,2-11 1,-4-7-4,0-4-4,0-13 4,0-6-6,-7 0 6,2-2-3,0-5 5,5 1-3,0 3 5,10 5 2,5 3-2,6 9 6,13 13-2,9 14 3,6 18-1,5 12 1,4 26 2,-6 16-2,2 13 3,-11 6-4,-8 14 4,-19-9 3,-9 2-3,-10-17 4,-21 3-4,-15-13 4,-8 0-8,-8-8 5,-2-8-8,-1-1-5,1-4-6,3 4-13,2-22-25,30 25-74,-5-32-48,27 0-18,-14-39-17,22 8 3</inkml:trace>
        </inkml:traceGroup>
        <inkml:traceGroup>
          <inkml:annotationXML>
            <emma:emma xmlns:emma="http://www.w3.org/2003/04/emma" version="1.0">
              <emma:interpretation id="{9912DF47-4A9C-44CD-9B85-33F85BA430DD}" emma:medium="tactile" emma:mode="ink">
                <msink:context xmlns:msink="http://schemas.microsoft.com/ink/2010/main" type="inkWord" rotatedBoundingBox="7853,2175 10084,2143 10099,3202 7868,3233"/>
              </emma:interpretation>
              <emma:one-of disjunction-type="recognition" id="oneOf6">
                <emma:interpretation id="interp30" emma:lang="ko-KR" emma:confidence="0">
                  <emma:literal>떼</emma:literal>
                </emma:interpretation>
                <emma:interpretation id="interp31" emma:lang="ko-KR" emma:confidence="0">
                  <emma:literal>때</emma:literal>
                </emma:interpretation>
                <emma:interpretation id="interp32" emma:lang="ko-KR" emma:confidence="0">
                  <emma:literal>페</emma:literal>
                </emma:interpretation>
                <emma:interpretation id="interp33" emma:lang="ko-KR" emma:confidence="0">
                  <emma:literal>뙈</emma:literal>
                </emma:interpretation>
                <emma:interpretation id="interp34" emma:lang="ko-KR" emma:confidence="0">
                  <emma:literal>웨</emma:literal>
                </emma:interpretation>
              </emma:one-of>
            </emma:emma>
          </inkml:annotationXML>
          <inkml:trace contextRef="#ctx0" brushRef="#br0" timeOffset="6390.8758">6450 163 141,'0'0'143,"21"-17"-29,-1 17-43,-20 0-14,26-11-10,-26 11-8,22-19-5,-15 2-5,9 5-11,-10-8-6,8 1-4,-13-6-2,4-7-3,-5 0 1,0-2-2,-13 5 3,0 4-1,-10 5 2,-5 13 0,-7 7 4,-1 23 6,-13 10 1,8 26 2,-10 5-4,16 22 3,-7-6 1,21 18-4,3-9-2,18 7-6,4-17 0,24-2-5,2-16 5,17-9-4,9-22-1,1-13 1,1-17 0,4-13-4,-5-21 1,-2-10-4,-5-7 0,-5-11 0,-5 1-6,-9-1 6,1 8-5,-11 4 7,-1 7-5,-9 14 6,0 4-6,-11 25 5,0 0 0,0 0 2,-13 27 4,1 7-6,1 9 8,5 11-6,-1 1 7,7 2-5,0-3 5,13-1-5,9-13-1,7-8 3,12-11-3,2-10 2,7-11-2,-1-11 0,-6-16-1,-2-10-2,-10 1 1,-10-7-3,-8 2 2,-13-4 0,-8 5-6,-20 5 8,-1 5-7,-6 5 8,-7 4-6,5 3 7,4 0-7,5 11 5,8-4 0,20 11-1,0 0 1,0-21-1,19 15 0,10 5 0,15-3 1,10 4 1,1 5 0,10 11 2,-9 6 6,0 10-7,-10 5 8,-5 9-6,-13 1 7,-2 7-6,-18 2 5,-2 1-5,-6-5-2,0-2 4,-11-9-4,8-10 1,-8-5-1,11-26 0,0 0-1,0 0-1,0-26 0,5-13-3,10-10 1,3-11-3,6 0-3,3-6 5,1 3-4,2 9 4,6 8-3,-1 5 8,-1 16-7,0 7 8,1 16-2,-8 2 1,-4 20 5,-1 12-7,-8 8 5,-2 10-5,-4 1 4,-5 6-5,-3-1 5,4-12-6,-4-2 1,3-12 2,4-7-1,-7-23 0,20 0 0,-5-14-2,11-24 0,2-5-3,-1-10-3,4-8 5,3 2-5,1 7 5,-7 4-3,-4 16 8,-4 11-6,-1 17 10,-19 4 2,21 32-8,-13 5 7,-2 9-7,-3 5 5,5 6-6,2 3 2,0-4-12,5 3-8,-4-16-11,12 19-25,-23-41-33,27 15-57,-27-36-27,34 8-20,-34-8 1</inkml:trace>
        </inkml:traceGroup>
        <inkml:traceGroup>
          <inkml:annotationXML>
            <emma:emma xmlns:emma="http://www.w3.org/2003/04/emma" version="1.0">
              <emma:interpretation id="{A55C63A7-57A4-4FF0-8D03-4FB5E65F7591}" emma:medium="tactile" emma:mode="ink">
                <msink:context xmlns:msink="http://schemas.microsoft.com/ink/2010/main" type="inkWord" rotatedBoundingBox="10198,2720 10640,2714 10652,3556 10210,3562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r</emma:literal>
                </emma:interpretation>
                <emma:interpretation id="interp38" emma:lang="ko-KR" emma:confidence="0">
                  <emma:literal>n</emma:literal>
                </emma:interpretation>
                <emma:interpretation id="interp3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875.2792">8521 504 166,'5'-21'152,"16"18"5,-5 3-70,-16 0-22,15 36-9,-15-6-10,8 26-3,-8 1-9,6 20-3,-6-3-11,8 11-2,-4-6-9,10-5 1,-11-10-7,9-8 4,-4-18-4,4-10 2,-12-28-1,0 0 0,0 0-1,3-18-1,-3-21 0,0-14-3,-1-10 2,-1-16-5,-2 1 4,2-3-4,2-1 4,2 3-4,16 11 5,4 4-1,7 13-3,6 11 7,6 12-7,1 11 7,-4 12-2,1 5 2,-10 12 0,-14 17-1,-9 3 6,-6 8-7,-15-5 5,-10 7-3,-2-9-2,-5-8-1,-1 3-6,3-13-6,4 2-11,-5-17-22,31 0-41,-26-4-64,24-17-31,-2-14-8,4-4-8</inkml:trace>
        </inkml:traceGroup>
        <inkml:traceGroup>
          <inkml:annotationXML>
            <emma:emma xmlns:emma="http://www.w3.org/2003/04/emma" version="1.0">
              <emma:interpretation id="{AF4EC54F-82C3-4B78-B8F3-B8C9A97A0379}" emma:medium="tactile" emma:mode="ink">
                <msink:context xmlns:msink="http://schemas.microsoft.com/ink/2010/main" type="inkWord" rotatedBoundingBox="10875,2131 11054,2128 11067,3062 10889,3064"/>
              </emma:interpretation>
              <emma:one-of disjunction-type="recognition" id="oneOf8">
                <emma:interpretation id="interp40" emma:lang="ko-KR" emma:confidence="0">
                  <emma:literal>l</emma:literal>
                </emma:interpretation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(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7140.9169">9197-196 364,'29'19'168,"-22"33"-31,-10-9-75,11 38-5,-16-13-11,10 28-10,-4-15-6,2 11-12,0-16-4,8-1-8,-5-11 1,9-10-10,2 0-7,-6-24-11,18 9-24,-26-39-40,29 8-82,-12-12-10,3-10-15,1-6-2</inkml:trace>
        </inkml:traceGroup>
        <inkml:traceGroup>
          <inkml:annotationXML>
            <emma:emma xmlns:emma="http://www.w3.org/2003/04/emma" version="1.0">
              <emma:interpretation id="{A5304C3B-3FE7-4C82-8AA7-933312AF0151}" emma:medium="tactile" emma:mode="ink">
                <msink:context xmlns:msink="http://schemas.microsoft.com/ink/2010/main" type="inkWord" rotatedBoundingBox="11158,2542 11692,2534 11701,3182 11167,3189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오</emma:literal>
                </emma:interpretation>
                <emma:interpretation id="interp48" emma:lang="ko-KR" emma:confidence="0">
                  <emma:literal>c</emma:literal>
                </emma:interpretation>
                <emma:interpretation id="interp4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515.9191">9499 487 351,'0'0'158,"0"0"-44,27 0-64,-27 0-12,28 0-5,-28 0-1,49-7-4,-20-9-11,8-1-4,0-8-12,9-4 5,-11-7-8,-4 0 7,-5 0-9,-11 4 5,-13 7-5,-2 25 7,-23-18 2,-12 22 2,-16 17 10,2 19-5,-14-1 9,14 18-4,-5-6 4,25 14-6,6-8 1,23 4-7,9-7-4,25-4-1,11-6-5,10-6-2,9-6-10,-4-23-15,20 16-62,-23-25-84,-4-21-8,-11-13-14,-5-9-12</inkml:trace>
        </inkml:traceGroup>
        <inkml:traceGroup>
          <inkml:annotationXML>
            <emma:emma xmlns:emma="http://www.w3.org/2003/04/emma" version="1.0">
              <emma:interpretation id="{34B1F7F4-DA17-42FC-ADB5-81F7B282706F}" emma:medium="tactile" emma:mode="ink">
                <msink:context xmlns:msink="http://schemas.microsoft.com/ink/2010/main" type="inkWord" rotatedBoundingBox="11922,2217 12528,2208 12541,3107 11934,3115"/>
              </emma:interpretation>
              <emma:one-of disjunction-type="recognition" id="oneOf10">
                <emma:interpretation id="interp50" emma:lang="ko-KR" emma:confidence="0">
                  <emma:literal>t</emma:literal>
                </emma:interpretation>
                <emma:interpretation id="interp51" emma:lang="ko-KR" emma:confidence="0">
                  <emma:literal>七</emma:literal>
                </emma:interpretation>
                <emma:interpretation id="interp52" emma:lang="ko-KR" emma:confidence="0">
                  <emma:literal>匕</emma:literal>
                </emma:interpretation>
                <emma:interpretation id="interp53" emma:lang="ko-KR" emma:confidence="0">
                  <emma:literal>亡</emma:literal>
                </emma:interpretation>
                <emma:interpretation id="interp5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8312.8354">10487-75 212,'-17'-38'152,"17"38"-38,0 0-34,-32 6-20,32 37-7,-23-11-5,17 39 1,-17-8-7,17 27-12,-13-11-2,19 18-8,-3-14-1,3 2-7,9-16 1,18-2-6,-4-21 0,13-11-1,10-13-4,-3-13-3,8-9-7,-5-18-9,12 5-17,-22-31-29,22 23-53,-26-22-56,-9 0-14,-10 0-7</inkml:trace>
          <inkml:trace contextRef="#ctx0" brushRef="#br0" timeOffset="8547.2114">10248 235 474,'0'0'163,"4"-18"-34,4-1-80,37 19-19,-6-10-9,24 10-3,-6-7-4,8 7-9,4 0-12,-17 0-17,14 14-31,-37-14-54,2 11-54,-10 3-20,-21-14-2</inkml:trace>
        </inkml:traceGroup>
        <inkml:traceGroup>
          <inkml:annotationXML>
            <emma:emma xmlns:emma="http://www.w3.org/2003/04/emma" version="1.0">
              <emma:interpretation id="{4334154C-5A3D-4775-9965-08A39E8F3AD9}" emma:medium="tactile" emma:mode="ink">
                <msink:context xmlns:msink="http://schemas.microsoft.com/ink/2010/main" type="inkWord" rotatedBoundingBox="12371,2546 13075,2536 13082,3016 12378,3025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으</emma:literal>
                </emma:interpretation>
                <emma:interpretation id="interp57" emma:lang="ko-KR" emma:confidence="0">
                  <emma:literal>요</emma:literal>
                </emma:interpretation>
                <emma:interpretation id="interp58" emma:lang="ko-KR" emma:confidence="0">
                  <emma:literal>&lt;</emma:literal>
                </emma:interpretation>
                <emma:interpretation id="interp5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8953.5123">10696 473 270,'17'11'156,"23"3"-1,9 7-101,-14-18-12,25 5-8,-11-8-3,19-4-2,-18-18-7,13-2-7,-12-12-14,-1-4 3,-10-1-9,-12-2 6,-14 5-7,-14 6 7,-14 7-3,-21 14 11,-19 9 5,2 11 3,-19 14 6,13 18-4,-4-5 7,21 18-6,6-7 1,27 4-11,8-2 4,29-5-9,14-8 0,19-6 1,0-8-3,9-10 0,-5-1-3,-3-9-5,-8 3-9,-20-9-14,2 13-32,-37-9-63,0 0-55,-20-10-14,-1 10-12</inkml:trace>
        </inkml:traceGroup>
        <inkml:traceGroup>
          <inkml:annotationXML>
            <emma:emma xmlns:emma="http://www.w3.org/2003/04/emma" version="1.0">
              <emma:interpretation id="{A0E8E4DF-1001-4F90-8CBF-CF956056307A}" emma:medium="tactile" emma:mode="ink">
                <msink:context xmlns:msink="http://schemas.microsoft.com/ink/2010/main" type="inkWord" rotatedBoundingBox="14215,2051 14801,2043 14814,3010 14228,3018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g</emma:literal>
                </emma:interpretation>
                <emma:interpretation id="interp6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3125.5488">12958-139 62,'14'0'135,"-14"-13"8,0-6-66,0 19-13,0-19-5,0 19-5,0-20-7,0 20-8,-13-24-6,13 24-8,-29-22-5,9 17-5,-9-6-5,0 8 0,-6 0-2,-1 3-1,-5 0-2,6 6 0,-1 3 0,9 4 1,-1 1-2,11 2 1,0 0-2,14 6 2,0-1-2,3 7 0,12-2-2,10 4 2,4 2-3,5 0 1,9 4-2,3 0 2,6 4-3,1 0 3,1 2 2,3 5-4,-5 0 4,-8 3-2,-5-6 8,-7 3-5,-14-8 9,-4 0-5,-11-3 1,-9-7 2,-17-4 0,-1 0-1,-16-6-3,4 1 0,-11-6-2,4 1-1,-7-12-1,4 5 0,-1-8-1,8-4-2,2-5-1,7-7-2,7 3-2,5-10-4,21 23-5,-23-33-10,23 33-15,-8-25-24,22 25-32,-14 0-35,9-14-49,11 14-5,2-7-4</inkml:trace>
        </inkml:traceGroup>
        <inkml:traceGroup>
          <inkml:annotationXML>
            <emma:emma xmlns:emma="http://www.w3.org/2003/04/emma" version="1.0">
              <emma:interpretation id="{A213741C-1054-4EF3-91DC-25F4A5181EB2}" emma:medium="tactile" emma:mode="ink">
                <msink:context xmlns:msink="http://schemas.microsoft.com/ink/2010/main" type="inkWord" rotatedBoundingBox="15107,1945 15799,1936 15813,2980 15122,2990"/>
              </emma:interpretation>
              <emma:one-of disjunction-type="recognition" id="oneOf13">
                <emma:interpretation id="interp65" emma:lang="ko-KR" emma:confidence="0">
                  <emma:literal>이</emma:literal>
                </emma:interpretation>
                <emma:interpretation id="interp66" emma:lang="ko-KR" emma:confidence="0">
                  <emma:literal>아</emma:literal>
                </emma:interpretation>
                <emma:interpretation id="interp67" emma:lang="ko-KR" emma:confidence="0">
                  <emma:literal>인</emma:literal>
                </emma:interpretation>
                <emma:interpretation id="interp68" emma:lang="ko-KR" emma:confidence="0">
                  <emma:literal>d</emma:literal>
                </emma:interpretation>
                <emma:interpretation id="interp6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3500.5414">13515 196 297,'0'0'166,"-8"36"-28,-24-13-56,26 29-22,-19-18-6,25 21-17,-4-21-5,16 0-15,14-15 0,19-9-12,4-19-1,9-14 6,-3-16-5,2-7 4,-14-5-5,-5-5 4,-19-1-5,-13 5 3,-8 9-2,-24 6-7,-9 12-4,-14 4-10,4 21-13,-19-17-28,26 30-51,-19-9-57,18 5-22,13-3-6,26-6 8</inkml:trace>
          <inkml:trace contextRef="#ctx0" brushRef="#br0" timeOffset="13781.8564">13923-388 81,'0'0'161,"23"11"8,-9 32-52,-14 0-27,8 44-13,-14-12-14,13 40-4,-7-16-16,6 19-15,-1-14-9,10-7-9,-2-18-2,3-15-5,0-17 3,2-13-6,-4-16-4,-14-18-9,26 8-14,-26-25-32,23 10-57,-23-21-54,6-5-15,0-3-11</inkml:trace>
        </inkml:traceGroup>
        <inkml:traceGroup>
          <inkml:annotationXML>
            <emma:emma xmlns:emma="http://www.w3.org/2003/04/emma" version="1.0">
              <emma:interpretation id="{039D810B-1C89-460D-9CAB-26AF501D23D6}" emma:medium="tactile" emma:mode="ink">
                <msink:context xmlns:msink="http://schemas.microsoft.com/ink/2010/main" type="inkWord" rotatedBoundingBox="15935,1768 17556,1745 17572,2920 15951,2943"/>
              </emma:interpretation>
              <emma:one-of disjunction-type="recognition" id="oneOf14">
                <emma:interpretation id="interp70" emma:lang="ko-KR" emma:confidence="0">
                  <emma:literal>다</emma:literal>
                </emma:interpretation>
                <emma:interpretation id="interp71" emma:lang="ko-KR" emma:confidence="0">
                  <emma:literal>놔</emma:literal>
                </emma:interpretation>
                <emma:interpretation id="interp72" emma:lang="ko-KR" emma:confidence="0">
                  <emma:literal>나</emma:literal>
                </emma:interpretation>
                <emma:interpretation id="interp73" emma:lang="ko-KR" emma:confidence="0">
                  <emma:literal>₩</emma:literal>
                </emma:interpretation>
                <emma:interpretation id="interp7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14422.4827">14267 203 271,'0'0'153,"21"7"-45,-21-7-39,14 32-10,-14-32-4,12 56-12,-12-36 2,25 17-19,-11-17-1,17 1-10,-2-13 2,15-8-9,-4-8-7,9-13 5,0-10-12,-1-10 6,-5 1-7,-6-6 6,-5 6-6,-11 8 3,-5 11 5,-16 21 1,0 0 4,0 10 3,0 19-2,-2 20 1,1-2 4,1 8-3,7-6 1,12-1-5,7-15 2,6-4-6,3-9 6,5-19-6,2-1 0,-1-15-2,5-13-7,-6-11 2,2-4-7,-10-15 2,3-8-4,-12-16 3,3-1 0,-11-10 1,-1 6 7,-4-5-2,-3 7 7,1 4-1,-4 10 5,3 16-3,-4 12 4,1 15-1,-4 9 3,0 19 0,0 0 2,0 37 1,0 16-3,0 25 4,0 12-6,5 19 5,-1-2-8,10 4 5,0-2-4,8-9-3,2-18 0,-1-21-6,8-10-4,-5-21-14,11 6-28,-37-36-90,32 118-44,-21-143-2,-2-15-16</inkml:trace>
          <inkml:trace contextRef="#ctx0" brushRef="#br0" timeOffset="14641.216">15151 25 477,'0'0'170,"-12"-20"-2,15-5-131,49 19-16,9-11-4,19 8-2,3-9-3,9 4-11,0 8-19,-15-13-31,9 26-59,-31-4-62,-15 4-10,-16 1-16,-24-8 2</inkml:trace>
        </inkml:traceGroup>
        <inkml:traceGroup>
          <inkml:annotationXML>
            <emma:emma xmlns:emma="http://www.w3.org/2003/04/emma" version="1.0">
              <emma:interpretation id="{9C0C4A03-4F69-4529-81C6-2C73EF4EC72C}" emma:medium="tactile" emma:mode="ink">
                <msink:context xmlns:msink="http://schemas.microsoft.com/ink/2010/main" type="inkWord" rotatedBoundingBox="17409,1961 19824,1927 19838,2892 17422,2925"/>
              </emma:interpretation>
              <emma:one-of disjunction-type="recognition" id="oneOf15">
                <emma:interpretation id="interp75" emma:lang="ko-KR" emma:confidence="0">
                  <emma:literal>÷</emma:literal>
                </emma:interpretation>
                <emma:interpretation id="interp76" emma:lang="ko-KR" emma:confidence="0">
                  <emma:literal>∞</emma:literal>
                </emma:interpretation>
                <emma:interpretation id="interp77" emma:lang="ko-KR" emma:confidence="0">
                  <emma:literal>“</emma:literal>
                </emma:interpretation>
                <emma:interpretation id="interp78" emma:lang="ko-KR" emma:confidence="0">
                  <emma:literal>따</emma:literal>
                </emma:interpretation>
                <emma:interpretation id="interp79" emma:lang="ko-KR" emma:confidence="0">
                  <emma:literal>싸</emma:literal>
                </emma:interpretation>
              </emma:one-of>
            </emma:emma>
          </inkml:annotationXML>
          <inkml:trace contextRef="#ctx0" brushRef="#br0" timeOffset="15797.5476">15768 530 158,'-6'20'170,"6"-20"-19,-19 1-58,19-1-17,0 0-14,14 0-14,-14-10-9,23-2-17,-5-13-10,13-6-4,3-10-9,6-2 5,1-7-6,-1-1 5,0 2-6,-5 5 8,-6 2-6,-7 13 4,-5 7 2,-17 22-1,0 0 3,17 0 2,-17 12-1,0 19 1,-2 2-2,2 17 1,0-7 3,2 12-5,5-6 3,7-2-7,0-7 4,8-8-5,1-4 6,4-14-6,5-13 1,5-1-2,0-11-1,6-21 1,3-4-5,-1-11 4,4-7-5,-6-1 5,3 3-5,-10-2 6,0 7-5,-15 12 3,-2 13 2,-19 22-1,0 0-1,0 0 3,-8 28-2,-6 9 3,2 2-2,3 9 2,6-5 4,3 0-4,15-10 5,11-3-6,3-11 6,10-9-8,-3-2 8,1-9-4,-4-16-7,-10-2 6,-7-10-7,-9 1 6,-7-5-7,-10 1 6,-8 3-6,-4 1 5,4 2 0,1 1-1,9 7 1,8-2 0,8 4 1,17-1-2,7 10 1,9-1 1,7 8 1,3 10 2,-1 9 0,2 13 3,-9 3-2,-1 13 1,-12-1 5,3-1-5,-15 3 2,1-5-3,-6-7 3,-2-8-7,1-4 6,-12-25-4,30 18-2,-12-18-2,2-4 1,1-21-3,2-1-4,0-13 5,5 4-6,-2-8 6,3 0-4,2-1 5,0 7-3,-2 12 6,0 7 2,-1 12 1,-5 6 0,-2 14 2,-1 7-1,-5 18 0,-1 1 4,5 3-5,-2 0 3,4-2-5,4-6 4,4-2-7,1-8 6,4-7-6,0-4-2,-5-7-3,0 0-6,-10-7-11,4 14-16,-23-14-35,0 0-86,-31 0-29,-14-6-8,-19-9-7</inkml:trace>
          <inkml:trace contextRef="#ctx0" brushRef="#br0" timeOffset="16172.5488">16234-334 377,'-24'-2'176,"5"-9"-11,-7-14-92,26 25-30,0 0-14,0 0-11,0 0-5,16 0-5,-16 0-7,33 13-8,-10 1-14,-23-14-23,45 11-63,-45-11-60,29-2-14,-12-12-11</inkml:trace>
        </inkml:traceGroup>
        <inkml:traceGroup>
          <inkml:annotationXML>
            <emma:emma xmlns:emma="http://www.w3.org/2003/04/emma" version="1.0">
              <emma:interpretation id="{11E80559-FBF3-4D72-A859-A0186447C6DD}" emma:medium="tactile" emma:mode="ink">
                <msink:context xmlns:msink="http://schemas.microsoft.com/ink/2010/main" type="inkWord" rotatedBoundingBox="20599,1888 22188,1866 22200,2762 20612,2784"/>
              </emma:interpretation>
              <emma:one-of disjunction-type="recognition" id="oneOf16">
                <emma:interpretation id="interp80" emma:lang="ko-KR" emma:confidence="0">
                  <emma:literal>€</emma:literal>
                </emma:interpretation>
                <emma:interpretation id="interp81" emma:lang="ko-KR" emma:confidence="0">
                  <emma:literal>₩</emma:literal>
                </emma:interpretation>
                <emma:interpretation id="interp82" emma:lang="ko-KR" emma:confidence="0">
                  <emma:literal>£</emma:literal>
                </emma:interpretation>
                <emma:interpretation id="interp83" emma:lang="ko-KR" emma:confidence="0">
                  <emma:literal>컵</emma:literal>
                </emma:interpretation>
                <emma:interpretation id="interp8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9344.5516">18946-52 409,'-20'-12'168,"20"-10"-12,21 12-108,10-15-13,43 13-11,12-12-3,27 10-5,9-3-2,14 6-4,-2 3-4,-2 0-4,-13 5-7,-17 0-9,-13 9-24,-37-6-40,2 1-84,-28 9-19,-26-10-7,13 22-9</inkml:trace>
          <inkml:trace contextRef="#ctx0" brushRef="#br0" timeOffset="18969.5271">19104 422 242,'0'0'160,"-8"22"-56,8-22-32,0 0-14,0 0-10,19 0-7,-12-14-14,16-2-4,-4-11-15,2-5 4,1-9-11,2-4 5,2-10-7,-4-13 0,4-5-1,-9-6-1,3 1 6,-5-1-7,-1 7 5,-5 5-4,0 11 4,-5 17-1,-3 10 2,-1 29-2,0-19 3,0 19 0,-5 23 2,1 16 2,-5 15-1,4 14 4,-3 8-4,8 10 5,0 4-7,8-1 6,6-6-3,12-4-2,2-19 1,8-11-5,6-14 7,4-14-8,3-10 7,5-11-8,1-11-5,-3-17 5,3-6-9,-6-8 4,2 3-6,-8-8 5,-3 11-6,-11-3 5,0 14 3,-10 4 0,-19 21 4,21-16 2,-21 16 1,0 16 3,-8 8-1,1 9 2,-4 3 3,10 13-4,-1-5 3,5 2-5,15-6 4,13-7-6,12-8 6,8-12-6,7-13-3,2-6 8,-5-20-6,-1-5 8,-17-13-4,-13 1 5,-19-2-3,-7 1 4,-27-1 1,-11 10-3,-10 7 1,-3 7-4,0 5-2,-1 9-5,10 7-7,-2-3-8,21 11-14,-9-8-19,33 29-38,-25-20-56,26-9-41,-26 25-6,26-25 3</inkml:trace>
        </inkml:traceGroup>
      </inkml:traceGroup>
      <inkml:traceGroup>
        <inkml:annotationXML>
          <emma:emma xmlns:emma="http://www.w3.org/2003/04/emma" version="1.0">
            <emma:interpretation id="{928E3156-A5C1-43F2-B375-8AA7469F0C43}" emma:medium="tactile" emma:mode="ink">
              <msink:context xmlns:msink="http://schemas.microsoft.com/ink/2010/main" type="line" rotatedBoundingBox="15621,3624 19580,3824 19513,5133 15555,4934"/>
            </emma:interpretation>
          </emma:emma>
        </inkml:annotationXML>
        <inkml:traceGroup>
          <inkml:annotationXML>
            <emma:emma xmlns:emma="http://www.w3.org/2003/04/emma" version="1.0">
              <emma:interpretation id="{CEA70FC6-E60E-40FC-825F-6114F82D46A4}" emma:medium="tactile" emma:mode="ink">
                <msink:context xmlns:msink="http://schemas.microsoft.com/ink/2010/main" type="inkWord" rotatedBoundingBox="15621,3624 16630,3675 16568,4899 15559,4848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아</emma:literal>
                </emma:interpretation>
                <emma:interpretation id="interp87" emma:lang="ko-KR" emma:confidence="0">
                  <emma:literal>几</emma:literal>
                </emma:interpretation>
                <emma:interpretation id="interp88" emma:lang="ko-KR" emma:confidence="0">
                  <emma:literal>凡</emma:literal>
                </emma:interpretation>
                <emma:interpretation id="interp89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20844.6034">14215 1583 112,'17'-9'149,"-17"-8"-2,0 17-63,0 0-16,-14 3-6,9 44-2,-38-2-8,23 43-4,-30-6-13,17 26 0,-16-8-9,19 13-9,-10-14-4,15-8-5,1-23 1,13-11-5,5-21 5,6-8-5,0-28 0,0 0-1,15 0-7,-1-20 7,1-18-9,2-19 4,2-7-6,-3-23 2,3-9-3,-2-12 2,1 3 6,2-6-7,5 10 8,-4 2-2,4 13-2,-1 15 5,1 14-4,1 14 7,-3 9-6,0 14 7,-3 10-7,1 10 8,-1 18 5,2 19-5,-1 15 4,5 23-5,-1 13 4,9 12-4,-2 5 2,6 3-3,2-8-4,5-3 5,-2-16-5,-2-8 4,0-22-3,-4-5 2,-3-20-3,-6-5-1,-1-8-3,-27-13-6,34 0-9,-29-17-13,16 14-26,-22-34-36,1 37-37,1-32-52,-1 15-2,-12-2-11</inkml:trace>
          <inkml:trace contextRef="#ctx0" brushRef="#br0" timeOffset="21110.2673">14052 2156 347,'-41'-7'173,"18"-4"-13,23 11-91,-10-18-19,29 18-15,12-18-6,25 15-8,3-16-4,13 9-5,-2-4-5,6 5-7,-7 4-7,-11-7-13,-1 15-27,-34-9-49,7 6-67,-30 0-18,19 0-8,-19 0-8</inkml:trace>
        </inkml:traceGroup>
        <inkml:traceGroup>
          <inkml:annotationXML>
            <emma:emma xmlns:emma="http://www.w3.org/2003/04/emma" version="1.0">
              <emma:interpretation id="{71708C91-4838-47AC-93A9-4C458916181A}" emma:medium="tactile" emma:mode="ink">
                <msink:context xmlns:msink="http://schemas.microsoft.com/ink/2010/main" type="inkWord" rotatedBoundingBox="16676,4109 17337,4143 17293,5021 16632,4988"/>
              </emma:interpretation>
              <emma:one-of disjunction-type="recognition" id="oneOf18">
                <emma:interpretation id="interp90" emma:lang="ko-KR" emma:confidence="0">
                  <emma:literal>×</emma:literal>
                </emma:interpretation>
                <emma:interpretation id="interp91" emma:lang="ko-KR" emma:confidence="0">
                  <emma:literal>X</emma:literal>
                </emma:interpretation>
                <emma:interpretation id="interp92" emma:lang="ko-KR" emma:confidence="0">
                  <emma:literal>x</emma:literal>
                </emma:interpretation>
                <emma:interpretation id="interp93" emma:lang="ko-KR" emma:confidence="0">
                  <emma:literal>Ⅹ</emma:literal>
                </emma:interpretation>
                <emma:interpretation id="interp9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21453.9938">15553 1811 291,'5'18'170,"-5"12"-6,0 23-95,-36-17-17,10 40-1,-31-19-13,8 29-3,-15-18-7,10 11-10,-4-15-4,10-6-8,5-6 3,9-10-10,11-14 2,8-8-9,15-20-10,0 0-15,-1 24-37,-7-38-71,8 92-43,8-117-2,-4-23-10</inkml:trace>
          <inkml:trace contextRef="#ctx0" brushRef="#br0" timeOffset="21719.6295">14987 1998 285,'0'0'163,"0"0"-51,9 7-40,-9-7-13,32 54-6,-17-28-7,30 24-5,-11-15-11,22 16-5,-6-12-11,8 1 0,-3-4-1,2-4-8,-6-8 4,-4-5-10,-7-1 0,-12-15-14,2 14-19,-30-17-56,16-13-91,-16 13 3,13-29-22,-6 4 2</inkml:trace>
        </inkml:traceGroup>
        <inkml:traceGroup>
          <inkml:annotationXML>
            <emma:emma xmlns:emma="http://www.w3.org/2003/04/emma" version="1.0">
              <emma:interpretation id="{DCD58296-32F0-4587-90D5-F6CA18E2605E}" emma:medium="tactile" emma:mode="ink">
                <msink:context xmlns:msink="http://schemas.microsoft.com/ink/2010/main" type="inkWord" rotatedBoundingBox="17661,4140 18385,4176 18363,4611 17639,4575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二</emma:literal>
                </emma:interpretation>
                <emma:interpretation id="interp97" emma:lang="ko-KR" emma:confidence="0">
                  <emma:literal>그</emma:literal>
                </emma:interpretation>
                <emma:interpretation id="interp98" emma:lang="ko-KR" emma:confidence="0">
                  <emma:literal>z</emma:literal>
                </emma:interpretation>
                <emma:interpretation id="interp9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22297.7794">16167 1984 231,'0'0'174,"-36"-22"-3,12-3-62,24 25-35,-28-18-18,28 18-18,0 0-9,0 0-7,11-15-5,20 15-5,-1-6-2,13 3-2,5-5-2,4 4-1,0-6-1,2 6-2,-2 0-1,-9-7-3,-4 11-6,-9-10-8,2 10-16,-32 0-32,40 7-66,-40-7-45,2 18-12,-2-18-11</inkml:trace>
          <inkml:trace contextRef="#ctx0" brushRef="#br0" timeOffset="22516.5362">15961 2233 401,'11'16'170,"27"-19"-26,24 3-95,-7-3-13,25 3-10,-10-1-4,13 1-3,-15-7-7,-1 7-10,-10 0-11,-20 0-13,4 3-16,-41-3-28,40 0-48,-40 0-59,17-3-2,-17 3-12</inkml:trace>
        </inkml:traceGroup>
        <inkml:traceGroup>
          <inkml:annotationXML>
            <emma:emma xmlns:emma="http://www.w3.org/2003/04/emma" version="1.0">
              <emma:interpretation id="{E3A5866B-63F5-4028-BAAC-8900C2328914}" emma:medium="tactile" emma:mode="ink">
                <msink:context xmlns:msink="http://schemas.microsoft.com/ink/2010/main" type="inkWord" rotatedBoundingBox="18841,3863 19576,3900 19530,4810 18795,4773"/>
              </emma:interpretation>
              <emma:one-of disjunction-type="recognition" id="oneOf20">
                <emma:interpretation id="interp100" emma:lang="ko-KR" emma:confidence="0">
                  <emma:literal>b</emma:literal>
                </emma:interpretation>
                <emma:interpretation id="interp101" emma:lang="ko-KR" emma:confidence="0">
                  <emma:literal>3</emma:literal>
                </emma:interpretation>
                <emma:interpretation id="interp102" emma:lang="ko-KR" emma:confidence="0">
                  <emma:literal>5</emma:literal>
                </emma:interpretation>
                <emma:interpretation id="interp103" emma:lang="ko-KR" emma:confidence="0">
                  <emma:literal>s</emma:literal>
                </emma:interpretation>
                <emma:interpretation id="interp10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23079.0701">17233 1540 275,'-10'10'176,"2"19"-9,-15 6-84,24 41-21,-8-10-14,10 30-6,-3-10-15,3 10-3,0-11-14,11-1 0,-7-16-1,4-14-5,-5-15 6,2-10-7,-8-29 0,6 21 0,-6-21 0,3-21 0,-1-8-5,4-2 4,2-10-6,8-8 5,6 6-1,4-1-3,9 1 3,11 6-3,5 10 1,6 12 0,6 14 0,-2 2 3,-1 21-2,-5 9 5,-7 9-1,-13 7 4,-20-2-1,-9 7 2,-18-9 5,-18-3-5,-24-8 5,-6-4-6,-17-10 0,-1-4-7,-5-9 0,6-2 0,7-3 0,8 0 0,13-3 0,6-3-12,25 6-21,-14-10-31,32 10-68,0 0-58,0 0-2,12 0-18</inkml:trace>
        </inkml:traceGroup>
      </inkml:traceGroup>
    </inkml:traceGroup>
    <inkml:traceGroup>
      <inkml:annotationXML>
        <emma:emma xmlns:emma="http://www.w3.org/2003/04/emma" version="1.0">
          <emma:interpretation id="{00D7AA32-E356-423C-9683-6C4BF3CFEEF1}" emma:medium="tactile" emma:mode="ink">
            <msink:context xmlns:msink="http://schemas.microsoft.com/ink/2010/main" type="paragraph" rotatedBoundingBox="1150,6583 19904,6418 19920,8208 1166,8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99CCFB-DA4C-4651-AA0F-51602637A7F7}" emma:medium="tactile" emma:mode="ink">
              <msink:context xmlns:msink="http://schemas.microsoft.com/ink/2010/main" type="line" rotatedBoundingBox="1150,6583 19904,6418 19920,8208 1166,8374"/>
            </emma:interpretation>
          </emma:emma>
        </inkml:annotationXML>
        <inkml:traceGroup>
          <inkml:annotationXML>
            <emma:emma xmlns:emma="http://www.w3.org/2003/04/emma" version="1.0">
              <emma:interpretation id="{915C57A5-C5D3-4CA3-AF37-E3267BA6883C}" emma:medium="tactile" emma:mode="ink">
                <msink:context xmlns:msink="http://schemas.microsoft.com/ink/2010/main" type="inkWord" rotatedBoundingBox="1151,6741 2222,6732 2236,8303 1165,8312"/>
              </emma:interpretation>
              <emma:one-of disjunction-type="recognition" id="oneOf21">
                <emma:interpretation id="interp105" emma:lang="ko-KR" emma:confidence="0">
                  <emma:literal>』</emma:literal>
                </emma:interpretation>
                <emma:interpretation id="interp106" emma:lang="ko-KR" emma:confidence="0">
                  <emma:literal>사</emma:literal>
                </emma:interpretation>
                <emma:interpretation id="interp107" emma:lang="ko-KR" emma:confidence="0">
                  <emma:literal>d</emma:literal>
                </emma:interpretation>
                <emma:interpretation id="interp108" emma:lang="ko-KR" emma:confidence="0">
                  <emma:literal>g</emma:literal>
                </emma:interpretation>
                <emma:interpretation id="interp109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37595.2916">191 4884 176,'0'-39'133,"17"18"-7,-12-6-89,1-4-17,5 15-1,-2-10 0,-9 26 2,8-22 4,-8 22 4,0 0 3,0 0 1,-22 7-3,5 20-3,-15 1-8,-3 14-2,-17 5-4,-2 13-1,-9 2-8,0 5 2,-4 4-7,1-7 4,1-1-5,8-6 4,5-14 3,8-6-3,11-7 4,7-6-3,9-5 4,17-19-3,0 20 4,11-16-5,14 0-6,15-1 8,1-3-5,16 0 3,6 0 1,7 0 0,7 0-1,8 11-3,-7-3 8,0 2-10,2 4 7,-7-2-6,-11-3 0,-2 4-1,-11-7 2,-11 0 1,-6-2 0,-7 1 1,-25-5-1,28 0 0,-28 0 0,-5-7 3,5 7-9,-37-36 7,11 10-6,-9-10 4,-10-3-4,-1-10 4,-4-8-3,-9-2-2,-2-12 7,-5-4-6,-2-2 5,-1-3-4,5 2 5,1-2-5,12 12 4,4 4-2,10 9 3,11 6 0,7 17-2,12 6 3,7 26-3,0 0 0,0 0 1,17 55 3,4 16-3,7 26 1,1 17-3,3 18 2,6 6 3,1 5 2,-10-1-1,2-10 1,-10-18 1,1-14 0,-15-20 3,3-9 0,-10-27-4,3-11 3,-3-33-3,0 0-1,4-22-2,4-25-1,6-13 2,9-18-2,-2-13-4,5-13 0,7-8 0,0-12 0,0-4 0,-1 3 0,-5 1 1,1 7-3,-3 9 2,-7 13 2,-4 19-4,-3 14 4,-4 23-9,-7 4 0,0 35-11,0-27-13,9 42-38,-9-15-94,-9 40-10,9-15-14,0 3-3</inkml:trace>
        </inkml:traceGroup>
        <inkml:traceGroup>
          <inkml:annotationXML>
            <emma:emma xmlns:emma="http://www.w3.org/2003/04/emma" version="1.0">
              <emma:interpretation id="{889008F0-CDC5-4DB3-9501-70BB1CE8E136}" emma:medium="tactile" emma:mode="ink">
                <msink:context xmlns:msink="http://schemas.microsoft.com/ink/2010/main" type="inkWord" rotatedBoundingBox="3721,6770 4432,6764 4443,7963 3732,7970"/>
              </emma:interpretation>
              <emma:one-of disjunction-type="recognition" id="oneOf22">
                <emma:interpretation id="interp110" emma:lang="ko-KR" emma:confidence="0">
                  <emma:literal>o</emma:literal>
                </emma:interpretation>
                <emma:interpretation id="interp111" emma:lang="ko-KR" emma:confidence="0">
                  <emma:literal>0</emma:literal>
                </emma:interpretation>
                <emma:interpretation id="interp112" emma:lang="ko-KR" emma:confidence="0">
                  <emma:literal>O</emma:literal>
                </emma:interpretation>
                <emma:interpretation id="interp113" emma:lang="ko-KR" emma:confidence="0">
                  <emma:literal>〇</emma:literal>
                </emma:interpretation>
                <emma:interpretation id="interp11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39079.7275">2466 4809 174,'15'-25'132,"-15"-13"-27,0-10-52,6 16-17,-6-11-7,0 15 2,0-3-2,0 8 1,-17 2-2,17 21 1,-38-22-4,23 22-2,-21 3-3,10 22-3,-14 1 4,14 29-1,-15 2-1,10 29-1,-4 2-5,13 17 5,-4 0-9,17 3 3,4-2-3,5-5-2,14-19 1,12-12-4,7-15 4,10-15-5,1-19 7,13-12-5,1-9 0,-1-27 1,-3-12-6,2-15 4,-6-16-4,-1-8 2,-14-13-3,-4-9 2,-10-6-3,-12 5-1,-9 1 6,0 5-5,-12 9-1,-16 9 3,-2 16-4,-10 18 5,-8 10-7,-1 12 9,-9 7-9,-2 10 8,0 7 2,0 9-7,3 6 7,7 7-7,5 3 7,5 1-9,10 3 5,5 2-12,19 4-13,-8-16-34,31 19-94,-3-9-19,12-5-17,8-5-8</inkml:trace>
        </inkml:traceGroup>
        <inkml:traceGroup>
          <inkml:annotationXML>
            <emma:emma xmlns:emma="http://www.w3.org/2003/04/emma" version="1.0">
              <emma:interpretation id="{99E11D26-BEEF-4023-92BE-3CA3984249D7}" emma:medium="tactile" emma:mode="ink">
                <msink:context xmlns:msink="http://schemas.microsoft.com/ink/2010/main" type="inkWord" rotatedBoundingBox="4538,7121 5303,7114 5311,8061 4546,8068"/>
              </emma:interpretation>
              <emma:one-of disjunction-type="recognition" id="oneOf23">
                <emma:interpretation id="interp115" emma:lang="ko-KR" emma:confidence="0">
                  <emma:literal>w</emma:literal>
                </emma:interpretation>
                <emma:interpretation id="interp116" emma:lang="ko-KR" emma:confidence="0">
                  <emma:literal>W</emma:literal>
                </emma:interpretation>
                <emma:interpretation id="interp117" emma:lang="ko-KR" emma:confidence="0">
                  <emma:literal>N</emma:literal>
                </emma:interpretation>
                <emma:interpretation id="interp118" emma:lang="ko-KR" emma:confidence="0">
                  <emma:literal>』</emma:literal>
                </emma:interpretation>
                <emma:interpretation id="interp119" emma:lang="ko-KR" emma:confidence="0">
                  <emma:literal>ⅵ</emma:literal>
                </emma:interpretation>
              </emma:one-of>
            </emma:emma>
          </inkml:annotationXML>
          <inkml:trace contextRef="#ctx0" brushRef="#br1" timeOffset="39845.3835">2872 5134 166,'-4'-37'148,"4"37"-8,0 0-53,-6-18-39,12 30-9,-6 10-9,14 24 1,-10 3 3,13 24-4,-11-10 5,11 22-10,-11-19-1,14 9-7,-15-20-1,9-1-7,-4-22-1,4-7-1,-14-25-2,28 4-1,-14-13-4,-5-21 0,5-13-9,-2-13 5,2-1-6,-7-10 5,1-2-5,-2 3 5,-1 0-2,-1 8 3,1 7 6,-3 5-2,1 14 3,1 3-3,-4 29 2,0 0 0,28 4-1,-13 26 2,4 13-2,4 10 4,4 10 2,12 3-2,-4 0 4,9-3-2,-1-17 5,0 2-3,-6-19 4,5-5-3,-13-20 0,3-4 1,-17-21-5,5-1 4,-17-21-7,2-4 3,-5-14-4,0-2 1,-12-8-3,-5-2 0,-6 3 1,4 2-4,-7 4 0,3 5-6,6 10-1,-4 5-10,12 21-10,-8-10-21,17 33-37,0 0-70,12 14-21,5 7-8,4 8-5</inkml:trace>
        </inkml:traceGroup>
        <inkml:traceGroup>
          <inkml:annotationXML>
            <emma:emma xmlns:emma="http://www.w3.org/2003/04/emma" version="1.0">
              <emma:interpretation id="{4C3A0AD3-C256-43AC-B52A-1A0CA731EAC9}" emma:medium="tactile" emma:mode="ink">
                <msink:context xmlns:msink="http://schemas.microsoft.com/ink/2010/main" type="inkWord" rotatedBoundingBox="5510,7365 6220,7358 6226,7978 5515,7984"/>
              </emma:interpretation>
              <emma:one-of disjunction-type="recognition" id="oneOf24">
                <emma:interpretation id="interp120" emma:lang="ko-KR" emma:confidence="0">
                  <emma:literal>e</emma:literal>
                </emma:interpretation>
                <emma:interpretation id="interp121" emma:lang="ko-KR" emma:confidence="0">
                  <emma:literal>으</emma:literal>
                </emma:interpretation>
                <emma:interpretation id="interp122" emma:lang="ko-KR" emma:confidence="0">
                  <emma:literal>은</emma:literal>
                </emma:interpretation>
                <emma:interpretation id="interp123" emma:lang="ko-KR" emma:confidence="0">
                  <emma:literal>오</emma:literal>
                </emma:interpretation>
                <emma:interpretation id="interp12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0314.1418">3835 5415 184,'0'16'150,"0"-16"7,0-7-83,0 7-20,0 0-17,33 0-2,-33 0-8,43-9-3,-15-5-10,9 7-3,3-10-2,3-2-5,-2-6 2,-4-8-3,-3-9 1,-8-1-4,-9 0 2,-11-2-3,-6 9 2,-19 6-2,-10 9 5,-8 17 1,-12 4 5,2 25 5,-4 9 1,10 19 5,-1-2-4,24 22 2,-1-12 0,26 7-6,14-11 0,22-5-7,8-5 0,12-12-6,7-6 0,-1-19-10,6 4-15,-16-14-24,13 8-65,-23-11-53,-8-7-16,-10-9-15,-3 0-1</inkml:trace>
        </inkml:traceGroup>
        <inkml:traceGroup>
          <inkml:annotationXML>
            <emma:emma xmlns:emma="http://www.w3.org/2003/04/emma" version="1.0">
              <emma:interpretation id="{84AB1DFB-4537-4BC3-9785-F586A6516B36}" emma:medium="tactile" emma:mode="ink">
                <msink:context xmlns:msink="http://schemas.microsoft.com/ink/2010/main" type="inkWord" rotatedBoundingBox="7055,6788 7740,6782 7750,7893 7064,7899"/>
              </emma:interpretation>
              <emma:one-of disjunction-type="recognition" id="oneOf25">
                <emma:interpretation id="interp125" emma:lang="ko-KR" emma:confidence="0">
                  <emma:literal>p</emma:literal>
                </emma:interpretation>
                <emma:interpretation id="interp126" emma:lang="ko-KR" emma:confidence="0">
                  <emma:literal>P</emma:literal>
                </emma:interpretation>
                <emma:interpretation id="interp127" emma:lang="ko-KR" emma:confidence="0">
                  <emma:literal>『</emma:literal>
                </emma:interpretation>
                <emma:interpretation id="interp128" emma:lang="ko-KR" emma:confidence="0">
                  <emma:literal>8</emma:literal>
                </emma:interpretation>
                <emma:interpretation id="interp12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60096.2103">5378 4665 57,'19'-19'52,"-19"19"-3,17-16-8,-17 16 2,14-17-6,-14 17-2,0 0-4,12-20 1,-12 20 2,0 0 3,0 0-5,0 0-2,0 0-5,6-21-3,-6 21-3,0 0-2,0 0-5,17-8-3,-17 8-1,0 0 2,18 0-1,-18 0 1,9 31 4,-7-3-1,9 20 2,-11 13-3,14 16 3,-11 9-7,15 9 4,-10-4-7,12-2 4,-11-3-1,11-4 0,-11-26 2,9-1-4,-10-16 5,0-3-5,-7-15 5,4 4-7,-5-25-1,0 0-1,0 0-2,0 0-7,0 0-10,-19-12-20,19 12-37,-9-38-51,-3 4-37,9-2-9,-11-7-10</inkml:trace>
          <inkml:trace contextRef="#ctx0" brushRef="#br1" timeOffset="60486.857">5460 4714 25,'0'0'123,"-39"-35"1,29 15-54,10 20-25,-13-43-9,20 22-2,8-4-6,22-1 0,9 2-6,17 2 0,1 1-5,13 9 4,-7 5-4,4 13-6,-11 3 4,-2 19-1,-19-3 7,-7 14-1,-27-9 4,-5 13-3,-20-10-1,-11 5 2,-22-2-4,-6-2-4,-8-4-7,-4 6-5,9-6-8,-4-9-10,17 15-20,0-27-18,32 20-42,-6-13-52,20-16-21,14 25-8</inkml:trace>
        </inkml:traceGroup>
        <inkml:traceGroup>
          <inkml:annotationXML>
            <emma:emma xmlns:emma="http://www.w3.org/2003/04/emma" version="1.0">
              <emma:interpretation id="{A5EE93AB-1B65-4ADD-BBA6-E7B9D7068DE8}" emma:medium="tactile" emma:mode="ink">
                <msink:context xmlns:msink="http://schemas.microsoft.com/ink/2010/main" type="inkWord" rotatedBoundingBox="7625,6726 9780,6707 9790,7920 7636,7939"/>
              </emma:interpretation>
              <emma:one-of disjunction-type="recognition" id="oneOf26">
                <emma:interpretation id="interp130" emma:lang="ko-KR" emma:confidence="0">
                  <emma:literal>성</emma:literal>
                </emma:interpretation>
                <emma:interpretation id="interp131" emma:lang="ko-KR" emma:confidence="0">
                  <emma:literal>생</emma:literal>
                </emma:interpretation>
                <emma:interpretation id="interp132" emma:lang="ko-KR" emma:confidence="0">
                  <emma:literal>상</emma:literal>
                </emma:interpretation>
                <emma:interpretation id="interp133" emma:lang="ko-KR" emma:confidence="0">
                  <emma:literal>此</emma:literal>
                </emma:interpretation>
                <emma:interpretation id="interp134" emma:lang="ko-KR" emma:confidence="0">
                  <emma:literal>吠</emma:literal>
                </emma:interpretation>
              </emma:one-of>
            </emma:emma>
          </inkml:annotationXML>
          <inkml:trace contextRef="#ctx0" brushRef="#br1" timeOffset="61783.7953">6322 5319 108,'0'0'130,"0"0"-33,5-19-38,-5 19-24,0 0-10,7-19-9,-7 19-1,10-19-3,-10 19-4,14-29 0,-7 9 1,-2-2 0,-2-1 0,-3-2 1,0-2-3,-2 2 3,-5 1-2,-9 4 2,-4 5-1,-7 1 6,-2 14 1,-13 0 5,5 18 2,-16-2 1,14 23 3,-10-3-3,17 18 0,-5-8-10,22 10 2,2-5-3,13-2-8,8-12 3,14-7-6,11-8 6,4-13-5,9-9 0,-3-18-3,0-16-5,0-9 3,0-10-8,-8-15 5,-2 2-5,-9 0 1,2 6 5,-12 5-3,0 18 3,-6 8 0,-8 29 4,0 0 2,0 0-1,6 43 5,-6 0-4,0 9 4,-6 1-3,6 3 3,0-4-4,0-3 3,7-6 1,6-5-2,3-12 2,6-7-2,-1-10-3,7-9 1,-2 0 0,2-15-1,-4-11-5,8-5 1,-4-8-2,1-4 0,-1-1 5,-5-3-4,3 0 3,-5 3-2,-4 6 3,-3 13-2,-2 6 2,-12 19-1,0 0 0,20 5 1,-12 21-2,-6 7 3,2 8-3,4 7 5,0 4-4,-1 2 5,2-1 2,5 4-3,-1-8 4,0-3-4,3-12 5,2-6-5,4-13 7,5-9-8,2-12-3,8-16 6,5-7-6,2-11 4,4-12-6,1-9 3,-5-7-4,2-10 2,-10-3 3,-6-6-5,-2-4 5,-8 2-5,-6-5 6,-7 9-2,0 6-2,-7 14 3,0 7-4,-8 15 5,0 12-8,-3 12 8,11 19-3,-23 7-1,16 22 6,-1 22-5,3 13 6,5 15-4,0 14 4,8 15-2,12-7-5,3-1 7,5-5-7,1-9 5,5-13-5,-1-11 4,-2-15 0,1-13-3,-7-9 0,-1-13-9,-2 8-9,-22-20-33,29 2-48,-23 120-56,-6-139-22,-6-4-3</inkml:trace>
          <inkml:trace contextRef="#ctx0" brushRef="#br1" timeOffset="62236.9157">7303 5140 291,'-31'-27'162,"31"27"-16,0 0-53,-12-34-61,30 25-15,4-5-5,13 6-2,10-4 2,16 3-2,-4 0 1,12 8-4,-3 1-4,3 0 0,-5 1-5,-7 8-5,-3 4-13,-19-5-10,8 11-10,-43-19-3,49 17-2,-49-17 0,23 13 2,-23-13 7,0 0 19,0 0 22,0 0 18,5 36 10,-5-36 4,1 44 5,-1-22-1,6 24-2,-6-10-2,8 16-11,-8-15-4,6 8-10,-3-15-2,5 3-8,3-11 1,-11-22-12,17 20-26,-17-20-41,7-20-75,4 1-14,-11-19-10,0-4-3</inkml:trace>
          <inkml:trace contextRef="#ctx0" brushRef="#br1" timeOffset="62424.4348">7963 4646 404,'-6'-23'169,"6"23"-10,0 0-84,-8-21-55,8 21-18,8 13-23,-8-13-35,20 35-60,-14-6-44,1-1-17,7 3-3</inkml:trace>
        </inkml:traceGroup>
        <inkml:traceGroup>
          <inkml:annotationXML>
            <emma:emma xmlns:emma="http://www.w3.org/2003/04/emma" version="1.0">
              <emma:interpretation id="{B471FCC7-35EC-4501-8F11-23B7FF4E9712}" emma:medium="tactile" emma:mode="ink">
                <msink:context xmlns:msink="http://schemas.microsoft.com/ink/2010/main" type="inkWord" rotatedBoundingBox="10001,7020 10693,7014 10699,7724 10008,7730"/>
              </emma:interpretation>
              <emma:one-of disjunction-type="recognition" id="oneOf27">
                <emma:interpretation id="interp135" emma:lang="ko-KR" emma:confidence="0">
                  <emma:literal>으</emma:literal>
                </emma:interpretation>
                <emma:interpretation id="interp136" emma:lang="ko-KR" emma:confidence="0">
                  <emma:literal>흐</emma:literal>
                </emma:interpretation>
                <emma:interpretation id="interp137" emma:lang="ko-KR" emma:confidence="0">
                  <emma:literal>호</emma:literal>
                </emma:interpretation>
                <emma:interpretation id="interp138" emma:lang="ko-KR" emma:confidence="0">
                  <emma:literal>℃</emma:literal>
                </emma:interpretation>
                <emma:interpretation id="interp139" emma:lang="ko-KR" emma:confidence="0">
                  <emma:literal>소</emma:literal>
                </emma:interpretation>
              </emma:one-of>
            </emma:emma>
          </inkml:annotationXML>
          <inkml:trace contextRef="#ctx0" brushRef="#br1" timeOffset="63065.0764">8853 4728 132,'0'0'123,"0"0"-4,0 0-85,0 0-19,0 0-9,0 0-4,0 0-1,0 0 3,0 0 1,0 0 3,-9 8 3,9-8 4,0 0-2,0 0 1,0 0-1,-7-14-2,7 14-3,0 0-3,0 0-3,0 0-2,0 0-1,10-19 0,-10 19 1,0 0 1,0 0 0,0 0 0,0 0 0,0 0-1,18-14 1,-18 14 0,0 0-3,0 0-12,0 0-23,0 0-52,31 13-42,-31-13-9,0 0 8</inkml:trace>
          <inkml:trace contextRef="#ctx0" brushRef="#br1" timeOffset="63783.8775">8385 5048 319,'0'0'149,"0"-37"-6,7 10-100,16 17-20,-1-8-13,7 11-4,5 1 0,1 6 0,-1 0 2,1 6 0,-6-1-2,5 7 0,-12-4-1,5 2-1,-27-10 0,28 13-1,-28-13 0,0 0-1,0 0-1,0 0-1,9-13 1,-9 13-1,-9-28 0,9 28 0,-34-24-1,13 15 1,-9 3 0,-2 6 1,-3 0 1,0 10 1,-7 12 3,7 4 2,-3 8 0,2 9 3,2 0-3,13 10 3,1-10-3,17 9 3,3-9-5,15-5 2,16-5-4,23-9 2,4-11-2,17-7 1,3-6-2,2 0-1,-5-14-3,-9-2-8,2 9-19,-33-18-46,4 16-57,-21 6-39,-18 3-4,0 0-18</inkml:trace>
        </inkml:traceGroup>
        <inkml:traceGroup>
          <inkml:annotationXML>
            <emma:emma xmlns:emma="http://www.w3.org/2003/04/emma" version="1.0">
              <emma:interpretation id="{2C7AFEC4-5A10-493E-B581-D7AEB4C411BF}" emma:medium="tactile" emma:mode="ink">
                <msink:context xmlns:msink="http://schemas.microsoft.com/ink/2010/main" type="inkWord" rotatedBoundingBox="10756,6499 12123,6487 12134,7779 10767,7791"/>
              </emma:interpretation>
              <emma:one-of disjunction-type="recognition" id="oneOf28">
                <emma:interpretation id="interp140" emma:lang="ko-KR" emma:confidence="0">
                  <emma:literal>내</emma:literal>
                </emma:interpretation>
                <emma:interpretation id="interp141" emma:lang="ko-KR" emma:confidence="0">
                  <emma:literal>₩</emma:literal>
                </emma:interpretation>
                <emma:interpretation id="interp142" emma:lang="ko-KR" emma:confidence="0">
                  <emma:literal>난</emma:literal>
                </emma:interpretation>
                <emma:interpretation id="interp143" emma:lang="ko-KR" emma:confidence="0">
                  <emma:literal>Ⅴ</emma:literal>
                </emma:interpretation>
                <emma:interpretation id="interp144" emma:lang="ko-KR" emma:confidence="0">
                  <emma:literal>시</emma:literal>
                </emma:interpretation>
              </emma:one-of>
            </emma:emma>
          </inkml:annotationXML>
          <inkml:trace contextRef="#ctx0" brushRef="#br1" timeOffset="64502.6451">9111 4938 166,'0'0'141,"0"0"6,0 0-79,0 14-18,-14 9-9,14 29-2,-12-14-2,13 24 3,-1-21-10,18 13-5,-4-20-7,17 4-4,3-21-4,10-4-2,2-13-1,3-4-2,0-16-2,-2-15-7,5-5-3,-9-17-4,-2 2 3,-12-4-3,-4 9 4,-11 0-1,-2 19 3,-11 12 2,-1 19 10,0 0 1,-16 28 0,8 14 2,0 1-2,8 7 2,0-4-2,17 3 2,9-12-4,9-3 1,2-16-3,12-4 0,2-11 0,3-3-1,-4-20-1,1-15-5,3-10-1,-17-24-6,4-3 1,-13-20-6,-4 2 5,-10-17-2,-2 5-2,-12-4 6,0 16 1,-7 7 6,-6 15-1,0 13 6,-3 14-5,4 18 2,-5 16 5,17 7 0,-34 36-1,20 18 2,-1 12 3,7 16-4,-5 15 4,11 13-3,2 3 0,2 2-3,15-8 0,7-3-1,7-17-7,3-8 5,7-11-9,-3-20-5,16 4-20,-25-32-45,22 5-67,-10-6-26,-5-15-4,3-1-15</inkml:trace>
        </inkml:traceGroup>
        <inkml:traceGroup>
          <inkml:annotationXML>
            <emma:emma xmlns:emma="http://www.w3.org/2003/04/emma" version="1.0">
              <emma:interpretation id="{2A87C723-8B66-446E-B380-622AA295B962}" emma:medium="tactile" emma:mode="ink">
                <msink:context xmlns:msink="http://schemas.microsoft.com/ink/2010/main" type="inkWord" rotatedBoundingBox="12063,7194 12781,7188 12786,7741 12068,7748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의</emma:literal>
                </emma:interpretation>
                <emma:interpretation id="interp147" emma:lang="ko-KR" emma:confidence="0">
                  <emma:literal>어</emma:literal>
                </emma:interpretation>
                <emma:interpretation id="interp148" emma:lang="ko-KR" emma:confidence="0">
                  <emma:literal>디</emma:literal>
                </emma:interpretation>
                <emma:interpretation id="interp149" emma:lang="ko-KR" emma:confidence="0">
                  <emma:literal>이</emma:literal>
                </emma:interpretation>
              </emma:one-of>
            </emma:emma>
          </inkml:annotationXML>
          <inkml:trace contextRef="#ctx0" brushRef="#br1" timeOffset="65033.9197">10780 5211 113,'-3'-49'118,"8"21"-20,-5-7-57,-6-3-11,-2 13 0,-12-12 8,11 17 3,-23-10 4,32 30 2,-53-22 0,26 36-3,-21-6-4,18 35-6,-18-8-9,14 24-2,-3-5-7,14 11-1,10-12-9,8 2 1,5-11-5,21-13 1,13-10-2,9-10 1,5-11 0,1-11-3,3-15-1,2-17-6,-5-6 1,-8-17-5,-2 0 5,-10-3-5,-3 6 6,-11 2-2,-4 12 6,-8 16 3,-3 12 3,0 21 0,0 0 1,-6 21 1,3 13-2,3 8 2,0 2-4,9 8 2,5-3-4,4 2 2,1-2-7,5-11-2,-1 5-9,-7-21-8,16 13-12,-32-35-23,38 38-33,-38-38-41,0 0-34,20 0-6</inkml:trace>
        </inkml:traceGroup>
        <inkml:traceGroup>
          <inkml:annotationXML>
            <emma:emma xmlns:emma="http://www.w3.org/2003/04/emma" version="1.0">
              <emma:interpretation id="{BE7C26F0-D944-4350-93CB-847E65A57834}" emma:medium="tactile" emma:mode="ink">
                <msink:context xmlns:msink="http://schemas.microsoft.com/ink/2010/main" type="inkWord" rotatedBoundingBox="12924,7153 13373,7150 13378,7666 12928,7670"/>
              </emma:interpretation>
              <emma:one-of disjunction-type="recognition" id="oneOf30">
                <emma:interpretation id="interp150" emma:lang="ko-KR" emma:confidence="0">
                  <emma:literal>r</emma:literal>
                </emma:interpretation>
                <emma:interpretation id="interp151" emma:lang="ko-KR" emma:confidence="0">
                  <emma:literal>나</emma:literal>
                </emma:interpretation>
                <emma:interpretation id="interp152" emma:lang="ko-KR" emma:confidence="0">
                  <emma:literal>ⅵ</emma:literal>
                </emma:interpretation>
                <emma:interpretation id="interp153" emma:lang="ko-KR" emma:confidence="0">
                  <emma:literal>V</emma:literal>
                </emma:interpretation>
                <emma:interpretation id="interp15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65408.9545">11261 4943 191,'0'0'135,"0"0"3,-14 17-87,14 20-19,0-2-9,6 17 2,-6-9 0,14 11 4,-13-13-4,15 2-3,-12-14-6,10-3 1,-14-26-5,15 23-1,-15-23-1,14-14-1,-8-15 0,4-9-3,-3-11 3,10-8-9,-2-2 5,7-2-6,1 4 3,5 5-3,2 9 2,2 12-4,2 14-4,-5 5-8,1 19-14,-30-7-19,49 35-31,-40-12-53,0 5-33,6 7-8</inkml:trace>
        </inkml:traceGroup>
        <inkml:traceGroup>
          <inkml:annotationXML>
            <emma:emma xmlns:emma="http://www.w3.org/2003/04/emma" version="1.0">
              <emma:interpretation id="{3203AF2A-29B9-49F9-8EAE-EA18D9848FB9}" emma:medium="tactile" emma:mode="ink">
                <msink:context xmlns:msink="http://schemas.microsoft.com/ink/2010/main" type="inkWord" rotatedBoundingBox="14102,6637 14812,6631 14820,7602 14111,7608"/>
              </emma:interpretation>
              <emma:one-of disjunction-type="recognition" id="oneOf31">
                <emma:interpretation id="interp155" emma:lang="ko-KR" emma:confidence="0">
                  <emma:literal>s</emma:literal>
                </emma:interpretation>
                <emma:interpretation id="interp156" emma:lang="ko-KR" emma:confidence="0">
                  <emma:literal>S</emma:literal>
                </emma:interpretation>
                <emma:interpretation id="interp157" emma:lang="ko-KR" emma:confidence="0">
                  <emma:literal>9</emma:literal>
                </emma:interpretation>
                <emma:interpretation id="interp158" emma:lang="ko-KR" emma:confidence="0">
                  <emma:literal>8</emma:literal>
                </emma:interpretation>
                <emma:interpretation id="interp15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66237.102">13051 4491 39,'43'-12'118,"-30"-19"-9,4 3-52,-7 5-9,-10-2-8,0 25 3,-27-40-4,7 29 6,-25-4-8,10 15 0,-25 0-5,9 15-3,-13 0-2,6 21-10,-4-7 2,7 13-11,8-6 4,11 5-8,12-2 5,18 4-9,10-4 0,25 1 2,14 0-3,9-4 3,10 7-3,2-2 2,-2 2-1,-4-3 5,-17 2-2,-11 1 5,-18-5-3,-12 5 4,-20-11-1,-14 5 2,-15-6-2,-9-2 0,-11-11-4,3 1 0,3-5-2,-2-8-4,16-1-9,0-9-18,29 4-31,-7-15-38,27 15-43,19-29-32,3 4-3</inkml:trace>
        </inkml:traceGroup>
        <inkml:traceGroup>
          <inkml:annotationXML>
            <emma:emma xmlns:emma="http://www.w3.org/2003/04/emma" version="1.0">
              <emma:interpretation id="{84754876-F234-4707-950A-AC7B2D6859CD}" emma:medium="tactile" emma:mode="ink">
                <msink:context xmlns:msink="http://schemas.microsoft.com/ink/2010/main" type="inkWord" rotatedBoundingBox="14874,6669 16372,6656 16380,7598 14883,7611"/>
              </emma:interpretation>
              <emma:one-of disjunction-type="recognition" id="oneOf32">
                <emma:interpretation id="interp160" emma:lang="ko-KR" emma:confidence="0">
                  <emma:literal>에</emma:literal>
                </emma:interpretation>
                <emma:interpretation id="interp161" emma:lang="ko-KR" emma:confidence="0">
                  <emma:literal>얘</emma:literal>
                </emma:interpretation>
                <emma:interpretation id="interp162" emma:lang="ko-KR" emma:confidence="0">
                  <emma:literal>애</emma:literal>
                </emma:interpretation>
                <emma:interpretation id="interp163" emma:lang="ko-KR" emma:confidence="0">
                  <emma:literal>악</emma:literal>
                </emma:interpretation>
                <emma:interpretation id="interp164" emma:lang="ko-KR" emma:confidence="0">
                  <emma:literal>대</emma:literal>
                </emma:interpretation>
              </emma:one-of>
            </emma:emma>
          </inkml:annotationXML>
          <inkml:trace contextRef="#ctx0" brushRef="#br1" timeOffset="66580.8536">13340 4896 296,'-21'22'155,"1"20"-11,-5 2-88,-13-1-29,21 9-7,1-8-6,19-1 1,21-18-2,31-7 1,8-18 1,23-2 4,-7-26 1,10-1-4,-20-17 1,-9 1-3,-29-7 1,-19 9-4,-24 0-2,-28 8-10,-11 10-9,-19 1-16,12 24-22,-27-11-37,36 17-54,8 2-33,10-5-11,31-3 0</inkml:trace>
          <inkml:trace contextRef="#ctx0" brushRef="#br1" timeOffset="66971.4861">13952 4430 224,'-6'-37'136,"6"8"-47,0 29-33,0-28-20,0 28-5,0 0-1,20 40-1,-20-9 5,9 31-9,-9-1 3,13 24-8,-13-5 0,6 14-6,-6-16-9,6 4 3,-3-14-5,2-6 1,-4-14-3,-1-10 0,2-9-9,-2-29-4,3 35-18,-3-35-17,0 0-17,0 0-40,0 0-53,0 0-15,1-27 9</inkml:trace>
          <inkml:trace contextRef="#ctx0" brushRef="#br1" timeOffset="67612.1391">14380 4888 184,'10'-7'125,"-10"-14"-33,0-3-51,0 24-11,6-27-8,-6 27 0,0 0 5,0 0 4,0 13 2,1 18 1,-8 0-7,5 17-3,-13-6-2,10 6-3,-9-9-7,10 5-2,-4-15-5,5 2 2,3-31-3,-6 26 0,6-26 0,0 0-1,-9-14 1,9-4-1,0-14 0,0-5-3,0-13 2,0 2-3,3-3 3,4-1-4,4 4 3,0 0-3,7 9 3,2 9-2,3 8 2,3 8 1,0 7 1,2 7 1,-6 14 1,1 22 2,-11 7-1,0 14 3,-7 1-4,1 7 4,-6-2-4,3-1 2,-3-12-5,5-3 3,-2-15-5,3-7-3,3-7-15,-9-18-24,26 19-60,-8-17-61,-18-2-7,36-10-18,-18-18 12</inkml:trace>
        </inkml:traceGroup>
        <inkml:traceGroup>
          <inkml:annotationXML>
            <emma:emma xmlns:emma="http://www.w3.org/2003/04/emma" version="1.0">
              <emma:interpretation id="{E0515F11-B439-4A3A-B5D4-8EB50DDA43F8}" emma:medium="tactile" emma:mode="ink">
                <msink:context xmlns:msink="http://schemas.microsoft.com/ink/2010/main" type="inkWord" rotatedBoundingBox="17478,6861 17676,6860 17681,7416 17483,7417"/>
              </emma:interpretation>
              <emma:one-of disjunction-type="recognition" id="oneOf33">
                <emma:interpretation id="interp165" emma:lang="ko-KR" emma:confidence="0">
                  <emma:literal>:</emma:literal>
                </emma:interpretation>
                <emma:interpretation id="interp166" emma:lang="ko-KR" emma:confidence="0">
                  <emma:literal>i</emma:literal>
                </emma:interpretation>
                <emma:interpretation id="interp167" emma:lang="ko-KR" emma:confidence="0">
                  <emma:literal>「</emma:literal>
                </emma:interpretation>
                <emma:interpretation id="interp168" emma:lang="ko-KR" emma:confidence="0">
                  <emma:literal>?</emma:literal>
                </emma:interpretation>
                <emma:interpretation id="interp169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70190.3681">15800 4616 237,'3'-29'150,"-3"29"-29,23-15-51,-23 15-12,0 0-13,8-28-8,-8 28-8,0 0-5,29-7-5,-29 7-6,0 0-4,26-3-3,-26 3-2,25 0-3,-25 0-3,30 3-10,-30-3-19,32 18-35,-32-18-54,0 0-44,22 32-6,-22-32-11</inkml:trace>
          <inkml:trace contextRef="#ctx0" brushRef="#br1" timeOffset="70424.7561">15857 4975 106,'0'0'145,"0"29"0,7-11-71,-7-18-8,7 18-9,-7-18-9,0 0-8,0 0-11,0 25-18,0-25-25,0 0-34,0 0-51,12 25-53,-12-25-10,20 0-8</inkml:trace>
        </inkml:traceGroup>
        <inkml:traceGroup>
          <inkml:annotationXML>
            <emma:emma xmlns:emma="http://www.w3.org/2003/04/emma" version="1.0">
              <emma:interpretation id="{C9F9047D-D0C0-4988-9DBC-CD2D5E3D7193}" emma:medium="tactile" emma:mode="ink">
                <msink:context xmlns:msink="http://schemas.microsoft.com/ink/2010/main" type="inkWord" rotatedBoundingBox="18618,6612 19905,6600 19920,8208 18633,8220"/>
              </emma:interpretation>
              <emma:one-of disjunction-type="recognition" id="oneOf34">
                <emma:interpretation id="interp170" emma:lang="ko-KR" emma:confidence="0">
                  <emma:literal>유</emma:literal>
                </emma:interpretation>
                <emma:interpretation id="interp171" emma:lang="ko-KR" emma:confidence="0">
                  <emma:literal>국</emma:literal>
                </emma:interpretation>
                <emma:interpretation id="interp172" emma:lang="ko-KR" emma:confidence="0">
                  <emma:literal>M</emma:literal>
                </emma:interpretation>
                <emma:interpretation id="interp173" emma:lang="ko-KR" emma:confidence="0">
                  <emma:literal>N</emma:literal>
                </emma:interpretation>
                <emma:interpretation id="interp174" emma:lang="ko-KR" emma:confidence="0">
                  <emma:literal>시</emma:literal>
                </emma:interpretation>
              </emma:one-of>
            </emma:emma>
          </inkml:annotationXML>
          <inkml:trace contextRef="#ctx0" brushRef="#br1" timeOffset="71237.334">16963 4451 183,'-21'-7'137,"21"7"-28,0 18-49,0-18-11,0 53-4,3-20 2,26 26-2,-6-2-5,23 24-11,0-6-11,17 14 0,0-6-10,6 0 1,-5-10-9,-1-2 5,-6-18-6,-6-10 1,-11-4-7,-16-21-25,7 16-43,-31-34-78,0 0-5,0 0-22,0 0 8</inkml:trace>
          <inkml:trace contextRef="#ctx0" brushRef="#br1" timeOffset="70924.7761">17757 4278 141,'-5'43'145,"-26"0"-30,-12 8-40,5 28-9,-23-1-3,7 21-9,-18-13-9,18 10-9,-10-11-16,16-5 0,-3-12-10,18-6 1,3-19-7,15-5 0,1-11-6,7-11-1,7-16-11,0 0-15,1 28-24,-1-28-50,-6-28-52,6 10-17,-3-23 1</inkml:trace>
          <inkml:trace contextRef="#ctx0" brushRef="#br1" timeOffset="71831.0707">17933 5013 67,'0'0'135,"0"48"8,-1-4-51,-7-6-39,8 24 1,0-11-1,9 31-6,-9-23-5,15 16-13,-8-11-8,6 7-11,-5-13 2,1 3-8,0-15 0,-4-9 0,0-6-1,-1-9 1,-4-22-1,0 22 0,0-22-3,0 0 0,-3-24-1,-3-3-1,1-9 0,-5-15 0,1-9-5,-4-11 4,1-8-3,1-5 4,0-5 0,7-2 2,-1 5-2,5-3-1,0 10 8,14 15-6,3 6 6,9 15-3,6 14 3,5 25-2,1 4 1,1 21 1,-2 13 0,-4 9 4,-10 9-2,-7 5 4,-13-5-4,-3 2 4,-17-17-3,-1 4 1,-15-18-7,0-6-6,-3 0-13,-7-17-28,22 2-50,-14-2-66,1-12-8,11-1-17,-5-7 15</inkml:trace>
        </inkml:traceGroup>
      </inkml:traceGroup>
    </inkml:traceGroup>
    <inkml:traceGroup>
      <inkml:annotationXML>
        <emma:emma xmlns:emma="http://www.w3.org/2003/04/emma" version="1.0">
          <emma:interpretation id="{17577D67-98DE-407A-863B-FAD5DD72506B}" emma:medium="tactile" emma:mode="ink">
            <msink:context xmlns:msink="http://schemas.microsoft.com/ink/2010/main" type="paragraph" rotatedBoundingBox="4548,8829 24866,8696 24874,9980 4557,101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B3E6EDE-4672-48C2-81DE-0008727ABA8F}" emma:medium="tactile" emma:mode="ink">
              <msink:context xmlns:msink="http://schemas.microsoft.com/ink/2010/main" type="inkBullet" rotatedBoundingBox="4553,9604 4940,9601 4941,9643 4554,9645"/>
            </emma:interpretation>
            <emma:one-of disjunction-type="recognition" id="oneOf35">
              <emma:interpretation id="interp175" emma:lang="ko-KR" emma:confidence="0">
                <emma:literal>-</emma:literal>
              </emma:interpretation>
              <emma:interpretation id="interp176" emma:lang="ko-KR" emma:confidence="0">
                <emma:literal>_</emma:literal>
              </emma:interpretation>
              <emma:interpretation id="interp177" emma:lang="ko-KR" emma:confidence="0">
                <emma:literal>ㅡ</emma:literal>
              </emma:interpretation>
              <emma:interpretation id="interp178" emma:lang="ko-KR" emma:confidence="0">
                <emma:literal>一</emma:literal>
              </emma:interpretation>
              <emma:interpretation id="interp179" emma:lang="ko-KR" emma:confidence="0">
                <emma:literal>~</emma:literal>
              </emma:interpretation>
            </emma:one-of>
          </emma:emma>
        </inkml:annotationXML>
        <inkml:trace contextRef="#ctx0" brushRef="#br2" timeOffset="80565.8194">2877 7306 154,'0'0'125,"0"0"-40,-2-14-40,2 14-4,0 0-3,0 0 1,8-15-1,-8 15-3,20 0-3,-1 0-5,-19 0-2,35 7-5,-11-7-5,10 7-6,-5-6-3,7 6-2,-4-6-1,6 4 0,-9-5-3,-1 1-2,-3 2-10,-25-3-23,30 7-38,-30-7-70,0 0-13,0 0-16</inkml:trace>
      </inkml:traceGroup>
      <inkml:traceGroup>
        <inkml:annotationXML>
          <emma:emma xmlns:emma="http://www.w3.org/2003/04/emma" version="1.0">
            <emma:interpretation id="{B145E114-C2D2-4800-A02E-B11E9F4A9A91}" emma:medium="tactile" emma:mode="ink">
              <msink:context xmlns:msink="http://schemas.microsoft.com/ink/2010/main" type="line" rotatedBoundingBox="5706,8821 24866,8696 24874,9980 5714,10105"/>
            </emma:interpretation>
          </emma:emma>
        </inkml:annotationXML>
        <inkml:traceGroup>
          <inkml:annotationXML>
            <emma:emma xmlns:emma="http://www.w3.org/2003/04/emma" version="1.0">
              <emma:interpretation id="{391C61FB-EAC3-4CBF-96EE-1DA0B6FEA56B}" emma:medium="tactile" emma:mode="ink">
                <msink:context xmlns:msink="http://schemas.microsoft.com/ink/2010/main" type="inkWord" rotatedBoundingBox="5707,9071 6281,9067 6287,9984 5713,9987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8</emma:literal>
                </emma:interpretation>
                <emma:interpretation id="interp183" emma:lang="ko-KR" emma:confidence="0">
                  <emma:literal>5</emma:literal>
                </emma:interpretation>
                <emma:interpretation id="interp184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81284.604">4422 6834 132,'33'-6'129,"-33"-19"-1,0 0-88,0 25-13,0-22-2,0 22-3,-23-10 2,1 10-1,-6-4-4,-5 4-2,-4 6-2,-5 6 1,-1 1-2,0 5-1,2 1-2,1 3 0,5 6-4,12-5-1,9 6-4,13 5-1,4 3-4,24 3 3,15 6-4,13-1 4,8 3-3,7 8 3,1-3 2,0 3 4,-15-12 7,1 9 1,-26-13 9,1 6-3,-32-13 9,0 6-4,-34-20 1,2 5-6,-17-10-5,3-2-5,-5-9-8,-2-3-9,13 5-20,-8-13-34,48 8-57,-26-5-48,26 5-18,0-25-2</inkml:trace>
        </inkml:traceGroup>
        <inkml:traceGroup>
          <inkml:annotationXML>
            <emma:emma xmlns:emma="http://www.w3.org/2003/04/emma" version="1.0">
              <emma:interpretation id="{E2234BA4-878E-4189-A63D-717334331270}" emma:medium="tactile" emma:mode="ink">
                <msink:context xmlns:msink="http://schemas.microsoft.com/ink/2010/main" type="inkWord" rotatedBoundingBox="6488,8935 7845,8926 7852,9994 6495,10003"/>
              </emma:interpretation>
              <emma:one-of disjunction-type="recognition" id="oneOf37">
                <emma:interpretation id="interp185" emma:lang="ko-KR" emma:confidence="0">
                  <emma:literal>다</emma:literal>
                </emma:interpretation>
                <emma:interpretation id="interp186" emma:lang="ko-KR" emma:confidence="0">
                  <emma:literal>와</emma:literal>
                </emma:interpretation>
                <emma:interpretation id="interp187" emma:lang="ko-KR" emma:confidence="0">
                  <emma:literal>라</emma:literal>
                </emma:interpretation>
                <emma:interpretation id="interp188" emma:lang="ko-KR" emma:confidence="0">
                  <emma:literal>단</emma:literal>
                </emma:interpretation>
                <emma:interpretation id="interp18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82034.6063">4815 7487 187,'0'0'149,"0"0"2,0 0-79,13 0-33,-13 0-4,29 0-8,-29 0-3,47-2-6,-19-5-5,9 2-5,0-5-8,9-1 3,-3-7-5,-2-2 3,-6-7-4,1-3 1,-12 1-7,-5-8 0,-6 3 1,-13-4-2,0 12 5,-20-1 0,-3 11 4,-12 8 2,-11 8 6,8 8 5,-18 13 5,17 13 2,-9 3-4,22 13 3,-2-5 2,21 17-5,2-12 2,17 3-7,16-4 3,15-6-7,6-8 5,14-10-8,1-11 1,8-9 1,4-5-2,-4-22 0,-3-8-7,-6-9 2,-5-13-7,-9-14 3,-1-6-6,-13-15 1,0-9-2,-19-6 0,4 7 10,-13-2-3,-1 8 10,-6 9-3,0 14 7,0 21-2,-7 12 2,7 33-1,0 0-1,-19 0 1,18 35-2,1 27 2,-5 17-3,5 18 6,0 8-6,12 8 6,2-1-3,8-3-3,1-10 1,9-24-2,3-13 1,1-18-8,5-9 2,-4-18-13,7-4-12,-18-18-27,19 5-49,-25-4-60,1-16-19,-1-8-7</inkml:trace>
          <inkml:trace contextRef="#ctx0" brushRef="#br2" timeOffset="82347.1214">5481 7162 259,'0'0'158,"16"-20"0,-3-8-98,37 24-17,-14-19-4,33 21-5,-13-14 1,22 16-8,-12 0-18,4 0-18,7 24-41,-29-12-63,1 9-46,-14 3-16,-13-12-12</inkml:trace>
        </inkml:traceGroup>
        <inkml:traceGroup>
          <inkml:annotationXML>
            <emma:emma xmlns:emma="http://www.w3.org/2003/04/emma" version="1.0">
              <emma:interpretation id="{BF951670-D38F-41CD-90C3-7CCC9194190F}" emma:medium="tactile" emma:mode="ink">
                <msink:context xmlns:msink="http://schemas.microsoft.com/ink/2010/main" type="inkWord" rotatedBoundingBox="8968,9295 9644,9290 9648,9851 8971,9856"/>
              </emma:interpretation>
              <emma:one-of disjunction-type="recognition" id="oneOf38">
                <emma:interpretation id="interp190" emma:lang="ko-KR" emma:confidence="0">
                  <emma:literal>a</emma:literal>
                </emma:interpretation>
                <emma:interpretation id="interp191" emma:lang="ko-KR" emma:confidence="0">
                  <emma:literal>요</emma:literal>
                </emma:interpretation>
                <emma:interpretation id="interp192" emma:lang="ko-KR" emma:confidence="0">
                  <emma:literal>어</emma:literal>
                </emma:interpretation>
                <emma:interpretation id="interp193" emma:lang="ko-KR" emma:confidence="0">
                  <emma:literal>d</emma:literal>
                </emma:interpretation>
                <emma:interpretation id="interp19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5003.4884">7597 7175 40,'30'-4'111,"-12"-12"-39,-18 16-13,25-22-1,-25 22-4,0 0-3,13-26-8,-13 26-6,3-22-6,-3 22-6,0-23-5,0 23-4,0-30-3,0 30-5,-6-31 1,6 31-1,-26-25 1,9 18-4,-1 4-3,-5 3 0,-9 3-1,-4 18 2,0 3-1,0 17 6,-5 2 0,10 9 7,-9-3-3,17 14 4,2-11 2,15 5-1,4-14 1,10-5-6,9-13 1,15-7-7,6-13-1,8-5-1,-1-22-5,2-4 2,-4-12-3,-1-5 1,-12-1-3,-2-3 1,-10 9 3,-10 1-3,0 15 1,-8 22-1,0 0 1,0 0 1,0 10 0,0 20 2,0 4-1,6 3 2,9 4 3,7 1-2,1-5 3,4-2-9,1-6 0,0-7-16,5-1-20,-33-21-38,43 4-67,-26-4-26,-6-18-8,3-2-1</inkml:trace>
        </inkml:traceGroup>
        <inkml:traceGroup>
          <inkml:annotationXML>
            <emma:emma xmlns:emma="http://www.w3.org/2003/04/emma" version="1.0">
              <emma:interpretation id="{05B098F6-9DF6-49D2-8280-D6CED8371925}" emma:medium="tactile" emma:mode="ink">
                <msink:context xmlns:msink="http://schemas.microsoft.com/ink/2010/main" type="inkWord" rotatedBoundingBox="9894,9032 9999,9031 10004,9846 9900,9847"/>
              </emma:interpretation>
              <emma:one-of disjunction-type="recognition" id="oneOf39">
                <emma:interpretation id="interp195" emma:lang="ko-KR" emma:confidence="0">
                  <emma:literal>l</emma:literal>
                </emma:interpretation>
                <emma:interpretation id="interp196" emma:lang="ko-KR" emma:confidence="0">
                  <emma:literal>1</emma:literal>
                </emma:interpretation>
                <emma:interpretation id="interp197" emma:lang="ko-KR" emma:confidence="0">
                  <emma:literal>I</emma:literal>
                </emma:interpretation>
                <emma:interpretation id="interp198" emma:lang="ko-KR" emma:confidence="0">
                  <emma:literal>Ⅰ</emma:literal>
                </emma:interpretation>
                <emma:interpretation id="interp199" emma:lang="ko-KR" emma:confidence="0">
                  <emma:literal>|</emma:literal>
                </emma:interpretation>
              </emma:one-of>
            </emma:emma>
          </inkml:annotationXML>
          <inkml:trace contextRef="#ctx0" brushRef="#br2" timeOffset="85300.3835">8216 6705 158,'0'35'149,"9"14"-43,5 22-31,-14 1-8,12 15-6,-12-8-12,9 8-6,-9-15-13,8-1-11,-8-14-6,11-12-7,-8-8 0,3-4-9,0-13 1,-6-20-16,0 0-20,0 0-30,16-13-47,-9-7-49,-7-25-5,8 2 0</inkml:trace>
        </inkml:traceGroup>
        <inkml:traceGroup>
          <inkml:annotationXML>
            <emma:emma xmlns:emma="http://www.w3.org/2003/04/emma" version="1.0">
              <emma:interpretation id="{97A5BF0D-02A4-43DE-9CA6-93C503A6B398}" emma:medium="tactile" emma:mode="ink">
                <msink:context xmlns:msink="http://schemas.microsoft.com/ink/2010/main" type="inkWord" rotatedBoundingBox="10213,8926 10305,8925 10311,9856 10219,9857"/>
              </emma:interpretation>
              <emma:one-of disjunction-type="recognition" id="oneOf40">
                <emma:interpretation id="interp200" emma:lang="ko-KR" emma:confidence="0">
                  <emma:literal>l</emma:literal>
                </emma:interpretation>
                <emma:interpretation id="interp201" emma:lang="ko-KR" emma:confidence="0">
                  <emma:literal>1</emma:literal>
                </emma:interpretation>
                <emma:interpretation id="interp202" emma:lang="ko-KR" emma:confidence="0">
                  <emma:literal>Ⅰ</emma:literal>
                </emma:interpretation>
                <emma:interpretation id="interp203" emma:lang="ko-KR" emma:confidence="0">
                  <emma:literal>|</emma:literal>
                </emma:interpretation>
                <emma:interpretation id="interp20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85566.0001">8534 6599 122,'0'0'132,"13"17"14,-10 16-76,-3 3-15,7 35-4,-7-4-3,7 25 4,-7-9-7,11 17 0,-11-13-19,9-1-3,-9-13-8,13-4-7,-12-25 0,5-1-14,2-13-11,-8-30-47,0 0-81,0 0-25,0 0-10,20-20-8</inkml:trace>
        </inkml:traceGroup>
        <inkml:traceGroup>
          <inkml:annotationXML>
            <emma:emma xmlns:emma="http://www.w3.org/2003/04/emma" version="1.0">
              <emma:interpretation id="{36D199DE-B855-47D8-B44A-5E23E8721450}" emma:medium="tactile" emma:mode="ink">
                <msink:context xmlns:msink="http://schemas.microsoft.com/ink/2010/main" type="inkWord" rotatedBoundingBox="11038,8786 12191,8779 12199,10040 11046,10048"/>
              </emma:interpretation>
              <emma:one-of disjunction-type="recognition" id="oneOf41">
                <emma:interpretation id="interp205" emma:lang="ko-KR" emma:confidence="0">
                  <emma:literal>등</emma:literal>
                </emma:interpretation>
                <emma:interpretation id="interp206" emma:lang="ko-KR" emma:confidence="0">
                  <emma:literal>하</emma:literal>
                </emma:interpretation>
                <emma:interpretation id="interp207" emma:lang="ko-KR" emma:confidence="0">
                  <emma:literal>§</emma:literal>
                </emma:interpretation>
                <emma:interpretation id="interp208" emma:lang="ko-KR" emma:confidence="0">
                  <emma:literal>사</emma:literal>
                </emma:interpretation>
                <emma:interpretation id="interp209" emma:lang="ko-KR" emma:confidence="0">
                  <emma:literal>女</emma:literal>
                </emma:interpretation>
              </emma:one-of>
            </emma:emma>
          </inkml:annotationXML>
          <inkml:trace contextRef="#ctx0" brushRef="#br2" timeOffset="86862.932">9393 7176 412,'-29'-26'151,"30"4"-55,22 12-69,5-10-4,21 5-7,2-6 1,18 14 0,0-8 1,9 11-2,-6-4-4,7 8-3,-12 0-4,-4 0 0,-6 5-3,-13-2-1,-4 3-2,-12-6-1,-7 2-2,-21-2-2,25 0-2,-25 0-1,6-12 1,-6 12-2,0-28 2,-2 9 1,2 19 2,-6-21 1,6 21 3,0 0 2,0 0 0,-1 26 3,1 2 0,0 11 5,3 4-3,9 14 4,-6-2-5,8 6 4,0 0-1,0-3-4,-5-6 3,5-4-5,-7-15 4,4-5-4,-8-8 8,-3-20-6,0 0 2,0 0 3,0-38-7,0 3 5,-8-16-5,7-3 3,-5-6-5,4-2 2,2 1-4,0-1 1,8 5 3,6 6-3,1 10 1,0 9-6,5 9-3,-6 0-8,14 21-16,-28 2-36,35 0-53,-18 12-43,-17-12-18,35 36 1</inkml:trace>
          <inkml:trace contextRef="#ctx0" brushRef="#br2" timeOffset="86206.6713">9952 6639 128,'7'-29'121,"21"21"-1,-20-13-92,-8-2-2,0 5 1,-11-2 0,11 20 2,-40-33 0,17 22 1,-12-2-1,7 8-4,-15 4-4,8 1-4,-5 1-2,6 17-3,3 0 1,10 14-2,2 9-1,12 11-1,7 7-3,11 16 2,4 4-2,12 10 4,-2 2-4,10 2 4,-2 0-2,-3-6-3,-5-2 1,-2-11-3,-3-11 1,-9-2-5,1-11-3,-11-10-18,10-4-17,-11-36-28,-5 24-70,5-24-27,-23 0-12,23 0 0</inkml:trace>
        </inkml:traceGroup>
        <inkml:traceGroup>
          <inkml:annotationXML>
            <emma:emma xmlns:emma="http://www.w3.org/2003/04/emma" version="1.0">
              <emma:interpretation id="{045A8A6F-51F8-4E60-A870-1740196342B9}" emma:medium="tactile" emma:mode="ink">
                <msink:context xmlns:msink="http://schemas.microsoft.com/ink/2010/main" type="inkWord" rotatedBoundingBox="12317,9136 13639,9127 13644,9822 12322,9831"/>
              </emma:interpretation>
              <emma:one-of disjunction-type="recognition" id="oneOf42">
                <emma:interpretation id="interp210" emma:lang="ko-KR" emma:confidence="0">
                  <emma:literal>와</emma:literal>
                </emma:interpretation>
                <emma:interpretation id="interp211" emma:lang="ko-KR" emma:confidence="0">
                  <emma:literal>다</emma:literal>
                </emma:interpretation>
                <emma:interpretation id="interp212" emma:lang="ko-KR" emma:confidence="0">
                  <emma:literal>인</emma:literal>
                </emma:interpretation>
                <emma:interpretation id="interp213" emma:lang="ko-KR" emma:confidence="0">
                  <emma:literal>안</emma:literal>
                </emma:interpretation>
                <emma:interpretation id="interp214" emma:lang="ko-KR" emma:confidence="0">
                  <emma:literal>의</emma:literal>
                </emma:interpretation>
              </emma:one-of>
            </emma:emma>
          </inkml:annotationXML>
          <inkml:trace contextRef="#ctx0" brushRef="#br2" timeOffset="87534.832">10656 7237 126,'-14'4'146,"14"12"-4,0-16-55,0 20-37,12-5-6,-12-15-9,39 7-6,-13-12-2,15 3-6,-4-19-5,11 6-8,1-15-2,-6-5-4,1-8 1,-4-5-3,-5-2 3,-11 1-4,-6 6 3,-10 2-4,-8 9 4,-13 14-2,-10 4 3,-9 14 2,-6 7 2,-2 22 4,-5 3-1,2 16 4,2 2-4,12 16 5,1-9-6,17 6 3,8-2-7,9 0 2,19-10 1,16-8-5,13-7 4,14-6-7,15-16 6,6-14-5,4-1-1,-1-26-3,3-11-6,-9-19 4,-6-5-6,-15-13 2,-12-5-2,-17-1 0,-15 8 6,-12 6-2,-9 10 7,-10 11 0,-18 19 5,-4 20 0,-5 7 3,2 25 3,-7 14-1,13 15 2,0 5-4,15 11 3,6-2-5,8 1 3,22-4-6,7-8-2,15-3-7,4-25-15,23 14-35,-16-29-72,6-6-36,13-6-22,-5-4-2</inkml:trace>
        </inkml:traceGroup>
        <inkml:traceGroup>
          <inkml:annotationXML>
            <emma:emma xmlns:emma="http://www.w3.org/2003/04/emma" version="1.0">
              <emma:interpretation id="{C373B6FE-4DE7-483C-95CE-D451D39CB361}" emma:medium="tactile" emma:mode="ink">
                <msink:context xmlns:msink="http://schemas.microsoft.com/ink/2010/main" type="inkWord" rotatedBoundingBox="14310,9054 14855,9050 14860,9782 14315,9785"/>
              </emma:interpretation>
              <emma:one-of disjunction-type="recognition" id="oneOf43">
                <emma:interpretation id="interp215" emma:lang="ko-KR" emma:confidence="0">
                  <emma:literal>v</emma:literal>
                </emma:interpretation>
                <emma:interpretation id="interp216" emma:lang="ko-KR" emma:confidence="0">
                  <emma:literal>ⅴ</emma:literal>
                </emma:interpretation>
                <emma:interpretation id="interp217" emma:lang="ko-KR" emma:confidence="0">
                  <emma:literal>V</emma:literal>
                </emma:interpretation>
                <emma:interpretation id="interp218" emma:lang="ko-KR" emma:confidence="0">
                  <emma:literal>Ⅴ</emma:literal>
                </emma:interpretation>
                <emma:interpretation id="interp21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88269.2371">12648 6917 33,'-15'-19'113,"15"19"4,0 0-56,0 0-12,9 14-3,-9-14-1,15 46 1,-10-19 0,16 30 4,-13-16-7,18 24-4,-14-15-13,20 14 0,-16-14-9,13 4 3,-8-20-1,10 0-4,-8-24-1,5 3-1,-7-13 2,5-12-3,-4-13 0,1-8-4,-2-19-5,-4-3 0,2-11 3,-2-6-5,-1-8 3,0 7-7,-2 1 1,-7 2-10,9 26-9,-16-8-24,21 41-37,-21-5-54,0 16-44,5 18-4,2 7-4</inkml:trace>
        </inkml:traceGroup>
        <inkml:traceGroup>
          <inkml:annotationXML>
            <emma:emma xmlns:emma="http://www.w3.org/2003/04/emma" version="1.0">
              <emma:interpretation id="{CF7CCA2A-0400-453B-9154-CCA437577F9A}" emma:medium="tactile" emma:mode="ink">
                <msink:context xmlns:msink="http://schemas.microsoft.com/ink/2010/main" type="inkWord" rotatedBoundingBox="15008,9101 15512,9098 15516,9683 15011,9686"/>
              </emma:interpretation>
              <emma:one-of disjunction-type="recognition" id="oneOf44">
                <emma:interpretation id="interp220" emma:lang="ko-KR" emma:confidence="0">
                  <emma:literal>a</emma:literal>
                </emma:interpretation>
                <emma:interpretation id="interp221" emma:lang="ko-KR" emma:confidence="0">
                  <emma:literal>0</emma:literal>
                </emma:interpretation>
                <emma:interpretation id="interp222" emma:lang="ko-KR" emma:confidence="0">
                  <emma:literal>9</emma:literal>
                </emma:interpretation>
                <emma:interpretation id="interp223" emma:lang="ko-KR" emma:confidence="0">
                  <emma:literal>외</emma:literal>
                </emma:interpretation>
                <emma:interpretation id="interp224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88800.5059">13790 6958 96,'0'-25'130,"-26"-5"-23,10-13-34,-1 23-11,-10-17-8,8 28-6,-18-12-4,13 21-3,-19 0-5,12 18-4,-16 8-10,10 24 0,-8-5-8,12 19 2,3-4-7,12 4 0,10-2-6,8-10 2,14-9-2,17-8 0,9-15-1,4-9 1,8-11-1,1-3-2,-4-18 0,-5-12-2,-2-5 0,-10-10-1,-9 1 2,-9-1 0,-8 5 2,-6 5-1,0 17 2,0 21-1,0 0 0,-20 0 0,14 18-1,4 14 0,2 11-5,0 0-1,9 4-8,-2-8-5,12 5-21,-17-20-17,24 17-33,-23-20-54,-3-21-21,23 21-10</inkml:trace>
        </inkml:traceGroup>
        <inkml:traceGroup>
          <inkml:annotationXML>
            <emma:emma xmlns:emma="http://www.w3.org/2003/04/emma" version="1.0">
              <emma:interpretation id="{DC105B6C-EBFE-498E-8ADB-E65F5710EBB3}" emma:medium="tactile" emma:mode="ink">
                <msink:context xmlns:msink="http://schemas.microsoft.com/ink/2010/main" type="inkWord" rotatedBoundingBox="15688,9134 16023,9132 16027,9760 15692,9762"/>
              </emma:interpretation>
              <emma:one-of disjunction-type="recognition" id="oneOf45">
                <emma:interpretation id="interp225" emma:lang="ko-KR" emma:confidence="0">
                  <emma:literal>r</emma:literal>
                </emma:interpretation>
                <emma:interpretation id="interp226" emma:lang="ko-KR" emma:confidence="0">
                  <emma:literal>『</emma:literal>
                </emma:interpretation>
                <emma:interpretation id="interp227" emma:lang="ko-KR" emma:confidence="0">
                  <emma:literal>Ⅴ</emma:literal>
                </emma:interpretation>
                <emma:interpretation id="interp228" emma:lang="ko-KR" emma:confidence="0">
                  <emma:literal>ⅴ</emma:literal>
                </emma:interpretation>
                <emma:interpretation id="interp229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89175.5209">14009 6808 258,'6'18'154,"-6"9"-5,3 14-70,11 25-48,-9 2-12,9 14 4,-7-9-6,12 1 3,-9-17 3,10 0-4,-10-21 2,6-8-5,-16-28-2,0 0-1,0 0-2,14-15-3,-17-27-5,-3-8 1,-5-9-4,5-10-1,-3 2 4,6-4-5,3 13 3,0 1-4,11 13-1,4 1-8,16 25-10,-11-7-17,26 25-25,-30-5-32,24 5-66,-4 5-14,-15 4-5</inkml:trace>
        </inkml:traceGroup>
        <inkml:traceGroup>
          <inkml:annotationXML>
            <emma:emma xmlns:emma="http://www.w3.org/2003/04/emma" version="1.0">
              <emma:interpretation id="{69029DD2-E9AC-4650-B401-84E3CFE9AD57}" emma:medium="tactile" emma:mode="ink">
                <msink:context xmlns:msink="http://schemas.microsoft.com/ink/2010/main" type="inkWord" rotatedBoundingBox="16116,9040 16251,9039 16256,9778 16121,9779"/>
              </emma:interpretation>
              <emma:one-of disjunction-type="recognition" id="oneOf46">
                <emma:interpretation id="interp230" emma:lang="ko-KR" emma:confidence="0">
                  <emma:literal>i</emma:literal>
                </emma:interpretation>
                <emma:interpretation id="interp231" emma:lang="ko-KR" emma:confidence="0">
                  <emma:literal>ⅰ</emma:literal>
                </emma:interpretation>
                <emma:interpretation id="interp232" emma:lang="ko-KR" emma:confidence="0">
                  <emma:literal>j</emma:literal>
                </emma:interpretation>
                <emma:interpretation id="interp233" emma:lang="ko-KR" emma:confidence="0">
                  <emma:literal>!</emma:literal>
                </emma:interpretation>
                <emma:interpretation id="interp234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89394.2804">14439 6990 126,'6'28'151,"18"23"-4,-1 6-61,-18-12-27,21 21-7,-26-18-9,16 11-8,-16-16-11,6-9-19,1-3-26,-7-31-51,0 0-66,0 0-25,11-32-6,3-7 4</inkml:trace>
          <inkml:trace contextRef="#ctx0" brushRef="#br2" timeOffset="89534.9111">14509 6735 428,'-21'-19'162,"21"19"-19,0 0-113,-19-3-55,19 3-37,5 17-49,1 4-46,6 2-20,12 13-1</inkml:trace>
        </inkml:traceGroup>
        <inkml:traceGroup>
          <inkml:annotationXML>
            <emma:emma xmlns:emma="http://www.w3.org/2003/04/emma" version="1.0">
              <emma:interpretation id="{E9B9BAFB-9148-425E-9C75-423D3310539A}" emma:medium="tactile" emma:mode="ink">
                <msink:context xmlns:msink="http://schemas.microsoft.com/ink/2010/main" type="inkWord" rotatedBoundingBox="16427,9226 17156,9221 17160,9811 16430,9816"/>
              </emma:interpretation>
              <emma:one-of disjunction-type="recognition" id="oneOf47">
                <emma:interpretation id="interp235" emma:lang="ko-KR" emma:confidence="0">
                  <emma:literal>a</emma:literal>
                </emma:interpretation>
                <emma:interpretation id="interp236" emma:lang="ko-KR" emma:confidence="0">
                  <emma:literal>9</emma:literal>
                </emma:interpretation>
                <emma:interpretation id="interp237" emma:lang="ko-KR" emma:confidence="0">
                  <emma:literal>의</emma:literal>
                </emma:interpretation>
                <emma:interpretation id="interp238" emma:lang="ko-KR" emma:confidence="0">
                  <emma:literal>어</emma:literal>
                </emma:interpretation>
                <emma:interpretation id="interp239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90003.6855">15201 6998 245,'31'-9'135,"-31"-11"-36,-12-12-52,12 32-5,-49-33-1,20 33-1,-33-7 1,19 18 1,-26 2-7,17 26-8,-5-1-11,13 11-3,7 2-6,20 1 2,6-4-5,14-9-1,20-14-3,14-3 0,12-19-2,8-3 0,6-14 1,0-11-4,0-11 3,-9-5-4,-7 0 5,-7 4-4,-14 6 4,-9 9-2,-17 22 0,0 0 1,0 0 0,11 36 1,-11 0-2,1 7 4,5 2-4,4 4 4,2 2-4,-1-7-8,9-1-10,-8-16-16,12 16-14,-24-43-25,33 28-31,-33-28-55,26-14-7,-3-8 4</inkml:trace>
        </inkml:traceGroup>
        <inkml:traceGroup>
          <inkml:annotationXML>
            <emma:emma xmlns:emma="http://www.w3.org/2003/04/emma" version="1.0">
              <emma:interpretation id="{84A81AA5-6518-4340-AA7E-835D6157310D}" emma:medium="tactile" emma:mode="ink">
                <msink:context xmlns:msink="http://schemas.microsoft.com/ink/2010/main" type="inkWord" rotatedBoundingBox="17265,8890 17630,8887 17636,9826 17271,9828"/>
              </emma:interpretation>
              <emma:one-of disjunction-type="recognition" id="oneOf48">
                <emma:interpretation id="interp240" emma:lang="ko-KR" emma:confidence="0">
                  <emma:literal>b</emma:literal>
                </emma:interpretation>
                <emma:interpretation id="interp241" emma:lang="ko-KR" emma:confidence="0">
                  <emma:literal>h</emma:literal>
                </emma:interpretation>
                <emma:interpretation id="interp242" emma:lang="ko-KR" emma:confidence="0">
                  <emma:literal>능</emma:literal>
                </emma:interpretation>
                <emma:interpretation id="interp243" emma:lang="ko-KR" emma:confidence="0">
                  <emma:literal>6</emma:literal>
                </emma:interpretation>
                <emma:interpretation id="interp24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90441.1989">15588 6563 261,'0'0'147,"0"10"0,0 38-91,-1 5-20,2 33-9,-1 1-5,12 17 4,-10-8-9,13 7 4,-9-11-5,10-6-8,-7-22 3,2-11-4,-5-20 6,6-10-4,-12-23-3,0 0-4,23-28-10,-10-21 0,6 2-7,0-18 0,10 5-2,-3 1 2,8 8 7,-3 7 2,-2 22 10,-2 15 6,-27 7 5,28 29 1,-28 6 1,-8 15 1,-19-10-3,-4 14 1,-15-15-7,3 4 2,-8-11-7,8-10-4,7-5-10,0-17-12,36 0-22,-26-17-33,41-4-38,7-15-57,13-20-5,17-3-5</inkml:trace>
        </inkml:traceGroup>
        <inkml:traceGroup>
          <inkml:annotationXML>
            <emma:emma xmlns:emma="http://www.w3.org/2003/04/emma" version="1.0">
              <emma:interpretation id="{99B17B12-EA35-4080-A057-C6426C191B67}" emma:medium="tactile" emma:mode="ink">
                <msink:context xmlns:msink="http://schemas.microsoft.com/ink/2010/main" type="inkWord" rotatedBoundingBox="18038,8827 18818,8822 18825,9879 18045,9884"/>
              </emma:interpretation>
              <emma:one-of disjunction-type="recognition" id="oneOf49">
                <emma:interpretation id="interp245" emma:lang="ko-KR" emma:confidence="0">
                  <emma:literal>k</emma:literal>
                </emma:interpretation>
                <emma:interpretation id="interp246" emma:lang="ko-KR" emma:confidence="0">
                  <emma:literal>K</emma:literal>
                </emma:interpretation>
                <emma:interpretation id="interp247" emma:lang="ko-KR" emma:confidence="0">
                  <emma:literal>《</emma:literal>
                </emma:interpretation>
                <emma:interpretation id="interp248" emma:lang="ko-KR" emma:confidence="0">
                  <emma:literal>Q</emma:literal>
                </emma:interpretation>
                <emma:interpretation id="interp24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90691.2114">16360 6501 289,'31'0'153,"-27"20"-18,-4-4-75,11 35-19,-12 0-10,1 27-2,-8-4-3,8 24 2,-6-15-12,6 7-1,-3-10-13,3-8-4,0-2-16,0-27-33,10 3-49,3 106-65,-13-152-7,17 5-8</inkml:trace>
          <inkml:trace contextRef="#ctx0" brushRef="#br2" timeOffset="91081.8548">16425 7249 246,'0'0'154,"-2"22"-11,2-22-49,0 0-60,29 28-11,-7-28-2,16 7 1,-7-7-1,12-1 1,-6-19-3,7 6-9,-4-9-3,-2-7-5,-4-5 1,-5-6-3,-7-3 2,-8 3-3,-11 2 2,-6 4 0,-16 6 2,-7 8 2,-9 14 2,-1 10 3,-7 15 0,8 18 2,-2 0 0,16 16 1,7 0-5,14 5 1,8-7-4,22 0 1,13-7-4,11-9 0,9-6-8,-3-13-5,10 6-15,-17-21-39,19 13-63,-25 106-49,-8-121-7,-10-10-10</inkml:trace>
        </inkml:traceGroup>
        <inkml:traceGroup>
          <inkml:annotationXML>
            <emma:emma xmlns:emma="http://www.w3.org/2003/04/emma" version="1.0">
              <emma:interpretation id="{F7D00D0C-3D9B-4469-9272-23A7BEB2752A}" emma:medium="tactile" emma:mode="ink">
                <msink:context xmlns:msink="http://schemas.microsoft.com/ink/2010/main" type="inkWord" rotatedBoundingBox="18828,9275 19332,9272 19337,10016 18833,10020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S</emma:literal>
                </emma:interpretation>
                <emma:interpretation id="interp252" emma:lang="ko-KR" emma:confidence="0">
                  <emma:literal>도</emma:literal>
                </emma:interpretation>
                <emma:interpretation id="interp253" emma:lang="ko-KR" emma:confidence="0">
                  <emma:literal>9</emma:literal>
                </emma:interpretation>
                <emma:interpretation id="interp254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91628.7767">17450 7032 120,'24'0'125,"-24"-13"10,16-5-60,2 15-25,-18-19-6,0 22-6,0-18 1,0 18 2,-28-11-4,8 11-8,-19 0-12,6 13-6,-7-1-3,10 9-2,2 0-2,11 12 0,16-4-1,13 7 1,22 5-4,12 4 3,9-2-3,8 1 6,-5 1 5,-3 2 1,-19-10 5,-10 6-4,-26-13 6,-17 4-6,-28-11 4,-11-3-12,-15-2-7,-7-13-11,9 2-13,-9-14-29,38 7-74,7 106-44,17-120-14,19-11 3</inkml:trace>
        </inkml:traceGroup>
        <inkml:traceGroup>
          <inkml:annotationXML>
            <emma:emma xmlns:emma="http://www.w3.org/2003/04/emma" version="1.0">
              <emma:interpretation id="{F1CAC46E-0E97-4A8F-B64C-02D227FE8AA2}" emma:medium="tactile" emma:mode="ink">
                <msink:context xmlns:msink="http://schemas.microsoft.com/ink/2010/main" type="inkWord" rotatedBoundingBox="20048,8836 21303,8828 21310,9867 20055,9875"/>
              </emma:interpretation>
              <emma:one-of disjunction-type="recognition" id="oneOf51">
                <emma:interpretation id="interp255" emma:lang="ko-KR" emma:confidence="0">
                  <emma:literal>〇</emma:literal>
                </emma:interpretation>
                <emma:interpretation id="interp256" emma:lang="ko-KR" emma:confidence="0">
                  <emma:literal>€</emma:literal>
                </emma:interpretation>
                <emma:interpretation id="interp257" emma:lang="ko-KR" emma:confidence="0">
                  <emma:literal>七</emma:literal>
                </emma:interpretation>
                <emma:interpretation id="interp258" emma:lang="ko-KR" emma:confidence="0">
                  <emma:literal>d</emma:literal>
                </emma:interpretation>
                <emma:interpretation id="interp259" emma:lang="ko-KR" emma:confidence="0">
                  <emma:literal>℃</emma:literal>
                </emma:interpretation>
              </emma:one-of>
            </emma:emma>
          </inkml:annotationXML>
          <inkml:trace contextRef="#ctx0" brushRef="#br2" timeOffset="94378.8605">18397 6890 243,'-25'-21'165,"25"21"-7,18-23-80,-1-13-21,43 29-15,-5-18-12,28 14-11,-1-3-12,8 3-17,8 11-31,-22-2-49,5 2-65,-3 2-10,-20 2-13</inkml:trace>
          <inkml:trace contextRef="#ctx0" brushRef="#br2" timeOffset="94097.6006">18677 7495 140,'0'0'153,"0"0"-14,0 0-46,-4-13-18,4 13-17,0 0-15,0 0 0,-6-23-12,6 23-6,0-25-15,7 5-3,-2-3-6,4-11 3,-1-7 2,-1-6-5,6-17 3,-4 0-4,5-15 5,-3 0-6,-1 0 4,-1 1-4,1 3 4,-4 4-2,-3 15 1,1 6-1,-2 13-1,-2 7 0,0 30-2,0 0-1,0 0-1,-2 28 1,1 18 0,-4 26 3,4 17-2,1 15 4,1-3-3,12 7 8,-4-6-7,11-2 4,0-13 3,4-17-4,2-20 5,4-7-5,2-20 6,5-9-4,-2-14-3,3-9 2,2-16-8,0-8 3,0-9-8,-5-6 5,4-2-5,-10 4 1,1 3 5,-8 0-5,1 13 3,-11 8 0,-12 22 2,0 0 1,13 9-2,-13 20 3,-7 6-3,0 1 5,4 7-3,3-4 5,1-10-3,15-2 5,10-11-3,6-4 4,5-12 0,3-7 0,-7-14 2,1-1-3,-12-12 3,-9-1-4,-13-1 2,-4 5-7,-13 3-2,-15-1-9,4 15-10,-18-7-18,21 21-31,-24-7-50,11 7-43,4 0-14,-4-1 1</inkml:trace>
        </inkml:traceGroup>
        <inkml:traceGroup>
          <inkml:annotationXML>
            <emma:emma xmlns:emma="http://www.w3.org/2003/04/emma" version="1.0">
              <emma:interpretation id="{5841EBC5-C8C3-41F4-B1CE-9DF4C5AF3906}" emma:medium="tactile" emma:mode="ink">
                <msink:context xmlns:msink="http://schemas.microsoft.com/ink/2010/main" type="inkWord" rotatedBoundingBox="21907,9007 22768,9001 22774,9873 21913,9878"/>
              </emma:interpretation>
              <emma:one-of disjunction-type="recognition" id="oneOf52">
                <emma:interpretation id="interp260" emma:lang="ko-KR" emma:confidence="0">
                  <emma:literal>z</emma:literal>
                </emma:interpretation>
                <emma:interpretation id="interp261" emma:lang="ko-KR" emma:confidence="0">
                  <emma:literal>금</emma:literal>
                </emma:interpretation>
                <emma:interpretation id="interp262" emma:lang="ko-KR" emma:confidence="0">
                  <emma:literal>크</emma:literal>
                </emma:interpretation>
                <emma:interpretation id="interp263" emma:lang="ko-KR" emma:confidence="0">
                  <emma:literal>큰</emma:literal>
                </emma:interpretation>
                <emma:interpretation id="interp264" emma:lang="ko-KR" emma:confidence="0">
                  <emma:literal>코</emma:literal>
                </emma:interpretation>
              </emma:one-of>
            </emma:emma>
          </inkml:annotationXML>
          <inkml:trace contextRef="#ctx0" brushRef="#br2" timeOffset="95285.1459">20422 6769 75,'-50'-16'125,"50"16"-29,-42-22-27,11 8-4,13 13-10,-10-16-8,28 17-11,-24-11-9,24 11-8,0 0-6,17-8-7,12 8-3,12 0-3,8 0 1,7 0-1,5 0 0,-3 5 1,1 9-2,-6 3 1,-11 9-1,-15 6 1,-16 17-2,-11 3 4,-11 10 0,-15 2 7,-17-3-1,-4 10 6,-8-11-4,2 3 4,-2-14 4,14-2-2,-1-8-1,16-6-6,6 0 2,13-3-7,7-10 7,10 3-8,16-10 1,16-6 1,4-7-2,12 0-1,7-6-5,5-13 7,-2 1-9,1-7 4,-5 2-17,-12-1-8,2 17-27,-26-19-29,6 16-30,-34 10-53,18-14 3,-18 14-9</inkml:trace>
          <inkml:trace contextRef="#ctx0" brushRef="#br2" timeOffset="95613.2877">20355 7112 118,'-13'-25'145,"13"7"-48,20 11-4,-6-19-8,31 18-9,-16-22-15,34 22-14,-16-22-10,22 17-10,-12-8-8,9 10-9,-9-1-6,-2 3-9,-6 5-10,-12-3-12,6 13-22,-23-10-27,12 8-48,-9-3-41,-23-1-7,23 7 3</inkml:trace>
        </inkml:traceGroup>
        <inkml:traceGroup>
          <inkml:annotationXML>
            <emma:emma xmlns:emma="http://www.w3.org/2003/04/emma" version="1.0">
              <emma:interpretation id="{77856FBE-50E7-4630-95EA-62CB308AEF2F}" emma:medium="tactile" emma:mode="ink">
                <msink:context xmlns:msink="http://schemas.microsoft.com/ink/2010/main" type="inkWord" rotatedBoundingBox="22634,9032 23333,9027 23338,9790 22639,9794"/>
              </emma:interpretation>
              <emma:one-of disjunction-type="recognition" id="oneOf53">
                <emma:interpretation id="interp265" emma:lang="ko-KR" emma:confidence="0">
                  <emma:literal>e</emma:literal>
                </emma:interpretation>
                <emma:interpretation id="interp266" emma:lang="ko-KR" emma:confidence="0">
                  <emma:literal>은</emma:literal>
                </emma:interpretation>
                <emma:interpretation id="interp267" emma:lang="ko-KR" emma:confidence="0">
                  <emma:literal>오</emma:literal>
                </emma:interpretation>
                <emma:interpretation id="interp268" emma:lang="ko-KR" emma:confidence="0">
                  <emma:literal>으</emma:literal>
                </emma:interpretation>
                <emma:interpretation id="interp26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96066.442">20958 7112 179,'0'0'146,"0"0"-42,31 7-37,11 0-4,-6-15-11,22 4-9,-7-17-3,19 8-11,-8-17-8,4 6-7,-11-12-1,-4 1-6,-12-3 0,-5 1-2,-18-3 0,-7 3-4,-9 1 1,-8 9-3,-15 4 0,-12 11 0,-8 9-1,-6 3 1,-7 14 0,-2 16 2,-2 9 1,8 13 4,3 8-3,15 3 5,7 3-3,17 6 4,6-8-4,10 2 2,14-14-5,11-4 3,10-5 0,8-7-4,8-9-1,-2-12-9,10 0-8,-15-15-32,24 0-46,-25-5-65,-4-20-11,2 0-11</inkml:trace>
        </inkml:traceGroup>
        <inkml:traceGroup>
          <inkml:annotationXML>
            <emma:emma xmlns:emma="http://www.w3.org/2003/04/emma" version="1.0">
              <emma:interpretation id="{40C39D2B-90B8-4E58-9CC8-B8B2674B09E8}" emma:medium="tactile" emma:mode="ink">
                <msink:context xmlns:msink="http://schemas.microsoft.com/ink/2010/main" type="inkWord" rotatedBoundingBox="23547,9083 23968,9080 23973,9825 23552,9828"/>
              </emma:interpretation>
              <emma:one-of disjunction-type="recognition" id="oneOf54">
                <emma:interpretation id="interp270" emma:lang="ko-KR" emma:confidence="0">
                  <emma:literal>r</emma:literal>
                </emma:interpretation>
                <emma:interpretation id="interp271" emma:lang="ko-KR" emma:confidence="0">
                  <emma:literal>u</emma:literal>
                </emma:interpretation>
                <emma:interpretation id="interp272" emma:lang="ko-KR" emma:confidence="0">
                  <emma:literal>p</emma:literal>
                </emma:interpretation>
                <emma:interpretation id="interp273" emma:lang="ko-KR" emma:confidence="0">
                  <emma:literal>U</emma:literal>
                </emma:interpretation>
                <emma:interpretation id="interp274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96472.7009">21879 6756 148,'0'22'151,"0"23"3,4 15-77,-10-2-24,6 27-3,-5-6-12,5 9 0,0-15-8,8 5-11,-3-22-4,4-7-6,-4-20 7,4-6-6,-9-23-2,0 0 1,0-23-5,0-6 2,0-20-2,-2-7 1,1-11-6,1-5 0,0-3 5,1 6-5,11 6 3,1 5-4,7 12 3,4 7-3,4 16 1,-2 7-4,8 10-3,-7-1-8,10 7-8,-15 0-14,22 23-20,-44-23-29,51 21-43,-24 1-36,-8-11-4</inkml:trace>
        </inkml:traceGroup>
        <inkml:traceGroup>
          <inkml:annotationXML>
            <emma:emma xmlns:emma="http://www.w3.org/2003/04/emma" version="1.0">
              <emma:interpretation id="{3575C96A-F4FA-4B56-B4BF-732A3FF54490}" emma:medium="tactile" emma:mode="ink">
                <msink:context xmlns:msink="http://schemas.microsoft.com/ink/2010/main" type="inkWord" rotatedBoundingBox="24080,9151 24654,9147 24658,9732 24084,9736"/>
              </emma:interpretation>
              <emma:one-of disjunction-type="recognition" id="oneOf55">
                <emma:interpretation id="interp275" emma:lang="ko-KR" emma:confidence="0">
                  <emma:literal>o</emma:literal>
                </emma:interpretation>
                <emma:interpretation id="interp276" emma:lang="ko-KR" emma:confidence="0">
                  <emma:literal>0</emma:literal>
                </emma:interpretation>
                <emma:interpretation id="interp277" emma:lang="ko-KR" emma:confidence="0">
                  <emma:literal>〇</emma:literal>
                </emma:interpretation>
                <emma:interpretation id="interp278" emma:lang="ko-KR" emma:confidence="0">
                  <emma:literal>ㅇ</emma:literal>
                </emma:interpretation>
                <emma:interpretation id="interp27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96785.208">22569 6969 81,'-8'38'147,"-27"2"-1,0 0-66,10 28-11,-11-18-9,26 18 1,-5-25-13,33 12-7,13-35-12,34-2 2,2-27-3,27-4-3,-16-37 2,8 0-8,-23-25 1,-13 4-8,-30-9 1,-20 9-10,-33 10-3,-27 7-13,-11 26-15,-32 3-37,33 35-59,-21 9-48,14 13-12,21 2-11</inkml:trace>
        </inkml:traceGroup>
        <inkml:traceGroup>
          <inkml:annotationXML>
            <emma:emma xmlns:emma="http://www.w3.org/2003/04/emma" version="1.0">
              <emma:interpretation id="{5F67AEF2-8CF6-4017-BA56-5E4C91B3C86D}" emma:medium="tactile" emma:mode="ink">
                <msink:context xmlns:msink="http://schemas.microsoft.com/ink/2010/main" type="inkWord" rotatedBoundingBox="24783,9690 24873,9689 24873,9783 24784,9784"/>
              </emma:interpretation>
              <emma:one-of disjunction-type="recognition" id="oneOf56">
                <emma:interpretation id="interp280" emma:lang="ko-KR" emma:confidence="0">
                  <emma:literal>.</emma:literal>
                </emma:interpretation>
                <emma:interpretation id="interp281" emma:lang="ko-KR" emma:confidence="0">
                  <emma:literal>,</emma:literal>
                </emma:interpretation>
                <emma:interpretation id="interp282" emma:lang="ko-KR" emma:confidence="0">
                  <emma:literal>」</emma:literal>
                </emma:interpretation>
                <emma:interpretation id="interp283" emma:lang="ko-KR" emma:confidence="0">
                  <emma:literal>'</emma:literal>
                </emma:interpretation>
                <emma:interpretation id="interp28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97097.7533">23194 7363 405,'0'37'103,"-20"-30"-16,4 10-177,-10 3-82,-1-7-7</inkml:trace>
        </inkml:traceGroup>
      </inkml:traceGroup>
    </inkml:traceGroup>
    <inkml:traceGroup>
      <inkml:annotationXML>
        <emma:emma xmlns:emma="http://www.w3.org/2003/04/emma" version="1.0">
          <emma:interpretation id="{D28DA953-A279-4DA6-ABAF-BF131D45B954}" emma:medium="tactile" emma:mode="ink">
            <msink:context xmlns:msink="http://schemas.microsoft.com/ink/2010/main" type="paragraph" rotatedBoundingBox="4528,10705 24793,10653 24796,12026 4532,120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D9F5158-2DEF-455B-983A-E532BF8C6E3F}" emma:medium="tactile" emma:mode="ink">
              <msink:context xmlns:msink="http://schemas.microsoft.com/ink/2010/main" type="inkBullet" rotatedBoundingBox="4529,11095 5061,11093 5062,11138 4530,11139"/>
            </emma:interpretation>
            <emma:one-of disjunction-type="recognition" id="oneOf57">
              <emma:interpretation id="interp285" emma:lang="ko-KR" emma:confidence="0">
                <emma:literal>-</emma:literal>
              </emma:interpretation>
              <emma:interpretation id="interp286" emma:lang="ko-KR" emma:confidence="0">
                <emma:literal>ㅡ</emma:literal>
              </emma:interpretation>
              <emma:interpretation id="interp287" emma:lang="ko-KR" emma:confidence="0">
                <emma:literal>_</emma:literal>
              </emma:interpretation>
              <emma:interpretation id="interp288" emma:lang="ko-KR" emma:confidence="0">
                <emma:literal>一</emma:literal>
              </emma:interpretation>
              <emma:interpretation id="interp289" emma:lang="ko-KR" emma:confidence="0">
                <emma:literal>…</emma:literal>
              </emma:interpretation>
            </emma:one-of>
          </emma:emma>
        </inkml:annotationXML>
        <inkml:trace contextRef="#ctx0" brushRef="#br2" timeOffset="100394.73">2909 8775 45,'-32'0'131,"32"0"14,0 0-57,-26 0-17,26 0-7,0 0-5,17 0-6,-17 0-9,35 0-7,-16-7-8,20 7-6,1 0-6,9 0-4,1 0-3,2 0-2,-3 0-1,0 0-3,-8 0-5,-7 0-9,-5 13-20,-29-13-36,23 8-75,-23-8-22,6 22-16,-6-22-4</inkml:trace>
      </inkml:traceGroup>
      <inkml:traceGroup>
        <inkml:annotationXML>
          <emma:emma xmlns:emma="http://www.w3.org/2003/04/emma" version="1.0">
            <emma:interpretation id="{DE8BD672-4F51-4ACF-9C9B-6AD4C6F54F3B}" emma:medium="tactile" emma:mode="ink">
              <msink:context xmlns:msink="http://schemas.microsoft.com/ink/2010/main" type="line" rotatedBoundingBox="6023,10701 24793,10653 24796,12026 6026,12074"/>
            </emma:interpretation>
          </emma:emma>
        </inkml:annotationXML>
        <inkml:traceGroup>
          <inkml:annotationXML>
            <emma:emma xmlns:emma="http://www.w3.org/2003/04/emma" version="1.0">
              <emma:interpretation id="{49C9D108-1708-491F-9964-7B4B13006555}" emma:medium="tactile" emma:mode="ink">
                <msink:context xmlns:msink="http://schemas.microsoft.com/ink/2010/main" type="inkWord" rotatedBoundingBox="6023,10893 6589,10891 6591,11830 6026,11831"/>
              </emma:interpretation>
              <emma:one-of disjunction-type="recognition" id="oneOf58">
                <emma:interpretation id="interp290" emma:lang="ko-KR" emma:confidence="0">
                  <emma:literal>S</emma:literal>
                </emma:interpretation>
                <emma:interpretation id="interp291" emma:lang="ko-KR" emma:confidence="0">
                  <emma:literal>s</emma:literal>
                </emma:interpretation>
                <emma:interpretation id="interp292" emma:lang="ko-KR" emma:confidence="0">
                  <emma:literal>8</emma:literal>
                </emma:interpretation>
                <emma:interpretation id="interp293" emma:lang="ko-KR" emma:confidence="0">
                  <emma:literal>’</emma:literal>
                </emma:interpretation>
                <emma:interpretation id="interp294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101176.0119">4777 8674 192,'0'-22'141,"0"22"-34,15-27-38,-15 11-20,0 16-11,-15-21-9,15 21-3,-35-15-3,13 15-3,-19-7 0,5 7-5,-7 0-2,-3 0-2,2 0-1,4 6-4,2-1 0,10 6-3,2-1 0,17 8-3,1-1 2,8 9-4,21 3 1,15 8 1,4 5-3,18 2 3,0 15-3,11 3 3,-3 4-3,2 1 7,-19 1 1,-6 0 9,-15-11-1,-13 5 6,-15-19-1,-8 4 6,-27-21-2,0 9 1,-19-24-7,5 7-3,-9-17-3,2 2-4,-1-3-2,7-11-6,7 0-4,1-8-9,16 14-8,-4-18-16,30 23-23,-22-20-46,22 20-59,8-2-18,-8 2 1</inkml:trace>
        </inkml:traceGroup>
        <inkml:traceGroup>
          <inkml:annotationXML>
            <emma:emma xmlns:emma="http://www.w3.org/2003/04/emma" version="1.0">
              <emma:interpretation id="{30763FE4-2D62-44B5-A574-E08FB28E9668}" emma:medium="tactile" emma:mode="ink">
                <msink:context xmlns:msink="http://schemas.microsoft.com/ink/2010/main" type="inkWord" rotatedBoundingBox="7024,10829 8467,10825 8469,11788 7027,11791"/>
              </emma:interpretation>
              <emma:one-of disjunction-type="recognition" id="oneOf59">
                <emma:interpretation id="interp295" emma:lang="ko-KR" emma:confidence="0">
                  <emma:literal>아</emma:literal>
                </emma:interpretation>
                <emma:interpretation id="interp296" emma:lang="ko-KR" emma:confidence="0">
                  <emma:literal>일</emma:literal>
                </emma:interpretation>
                <emma:interpretation id="interp297" emma:lang="ko-KR" emma:confidence="0">
                  <emma:literal>인</emma:literal>
                </emma:interpretation>
                <emma:interpretation id="interp298" emma:lang="ko-KR" emma:confidence="0">
                  <emma:literal>%</emma:literal>
                </emma:interpretation>
                <emma:interpretation id="interp299" emma:lang="ko-KR" emma:confidence="0">
                  <emma:literal>야</emma:literal>
                </emma:interpretation>
              </emma:one-of>
            </emma:emma>
          </inkml:annotationXML>
          <inkml:trace contextRef="#ctx0" brushRef="#br2" timeOffset="101551.0519">5428 9127 174,'-10'24'158,"3"19"-9,-7 7-79,-12-17-21,20 21 0,-11-23-9,18 7-4,-1-38-11,34 24-4,-3-28-3,15-10-1,-9-22 2,7-3-3,-16-15 2,-2 4-5,-20-15 2,-6 16-7,-12-3-4,-17 9-16,7 24-23,-27-12-46,49 31-65,-35-1-25,35 1-14,0 0-7</inkml:trace>
          <inkml:trace contextRef="#ctx0" brushRef="#br2" timeOffset="101910.4217">5828 8501 255,'0'0'160,"15"29"-6,4 21-76,-19-7-23,21 36-12,-21 1-8,22 22-2,-15-7-10,15 9 2,-10-17-12,4-1 3,-3-22-8,1-7 4,-11-21-5,8-11 0,-11-25-8,0 0-10,17 25-27,-19-38-55,2 13-67,2-30-19,4 10-6,2-8-14</inkml:trace>
          <inkml:trace contextRef="#ctx0" brushRef="#br2" timeOffset="102269.8183">6313 9022 164,'28'9'156,"-28"-9"2,21 17-74,4 25-16,-21-21-11,24 24-6,-20-24-7,19 25-9,-13-26-10,14 7-3,-7-16-5,8 0-2,-12-11-2,11-4-2,-8-21 1,6-1-2,-15-13 1,7-11-5,-4-7 1,0-1-5,-5-7 3,3 1-5,-4 9 1,-1 2-6,1 16-2,-3-2-11,-5 39-18,3-38-38,18 38-71,-21 0-29,13 20-17,-4-2-5</inkml:trace>
        </inkml:traceGroup>
        <inkml:traceGroup>
          <inkml:annotationXML>
            <emma:emma xmlns:emma="http://www.w3.org/2003/04/emma" version="1.0">
              <emma:interpretation id="{3A7C7F76-67E8-44DD-9DDE-22E2AA79D1F6}" emma:medium="tactile" emma:mode="ink">
                <msink:context xmlns:msink="http://schemas.microsoft.com/ink/2010/main" type="inkWord" rotatedBoundingBox="8737,11130 9175,11129 9177,11746 8739,11747"/>
              </emma:interpretation>
              <emma:one-of disjunction-type="recognition" id="oneOf60">
                <emma:interpretation id="interp300" emma:lang="ko-KR" emma:confidence="0">
                  <emma:literal>e</emma:literal>
                </emma:interpretation>
                <emma:interpretation id="interp301" emma:lang="ko-KR" emma:confidence="0">
                  <emma:literal>으</emma:literal>
                </emma:interpretation>
                <emma:interpretation id="interp302" emma:lang="ko-KR" emma:confidence="0">
                  <emma:literal>오</emma:literal>
                </emma:interpretation>
                <emma:interpretation id="interp303" emma:lang="ko-KR" emma:confidence="0">
                  <emma:literal>요</emma:literal>
                </emma:interpretation>
                <emma:interpretation id="interp30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02722.9659">7082 9142 246,'0'0'152,"0"0"-46,27 27-39,-27-27-16,42 7-10,-24-11-12,28-3-8,-10-17-7,13 0-5,-8-17-2,4-2-4,-4-6 3,-10 0-4,-13 3 5,-12 10 0,-10 1 3,-19 23 3,-25 9 3,1 11 4,-24 20 1,13 22 3,-7 6-5,18 12 3,5-2-7,27 3 1,13-5-9,16-6 0,23-9-6,14-16 0,5 0-7,0-18-7,8 5-23,-24-20-54,3 0-76,-9-5-13,-7-4-16,-11-5-8</inkml:trace>
        </inkml:traceGroup>
        <inkml:traceGroup>
          <inkml:annotationXML>
            <emma:emma xmlns:emma="http://www.w3.org/2003/04/emma" version="1.0">
              <emma:interpretation id="{DB7887B7-541E-40D6-A6E7-B5BAE47C0847}" emma:medium="tactile" emma:mode="ink">
                <msink:context xmlns:msink="http://schemas.microsoft.com/ink/2010/main" type="inkWord" rotatedBoundingBox="10662,10822 11534,10820 11537,11734 10665,11737"/>
              </emma:interpretation>
              <emma:one-of disjunction-type="recognition" id="oneOf61">
                <emma:interpretation id="interp305" emma:lang="ko-KR" emma:confidence="0">
                  <emma:literal>A</emma:literal>
                </emma:interpretation>
                <emma:interpretation id="interp306" emma:lang="ko-KR" emma:confidence="0">
                  <emma:literal>소</emma:literal>
                </emma:interpretation>
                <emma:interpretation id="interp307" emma:lang="ko-KR" emma:confidence="0">
                  <emma:literal>사</emma:literal>
                </emma:interpretation>
                <emma:interpretation id="interp308" emma:lang="ko-KR" emma:confidence="0">
                  <emma:literal>스</emma:literal>
                </emma:interpretation>
                <emma:interpretation id="interp309" emma:lang="ko-KR" emma:confidence="0">
                  <emma:literal>氏</emma:literal>
                </emma:interpretation>
              </emma:one-of>
            </emma:emma>
          </inkml:annotationXML>
          <inkml:trace contextRef="#ctx0" brushRef="#br2" timeOffset="103707.3887">9255 8573 150,'0'0'136,"0"0"-42,-28 15-23,19 22-10,-20-3-6,9 32-2,-22-2 0,26 29-5,-27-19-11,26 18 0,-14-13-15,23 2 0,-10-19-10,15-5 0,-2-22-6,5-9 1,0-26-1,5 22-1,-5-22 0,8-10-2,-1-18-1,-1-13-6,4-6 0,-4-24-6,9-1 3,-3-15-6,8 8 6,-9-7-6,7 11 7,-2 1 1,-1 16 5,-1 7 0,0 8-3,4 10 6,-7 7-6,6 4 7,-17 22-6,35-12 6,-18 12 2,11 25-1,-5 7 8,10 17-6,1 14 6,5 12-4,0 4 2,9 13-5,-5-4-4,-2-2 4,-5-8-6,-1-7 4,-6-12-5,-1-17 2,-7-6-5,-7-20-4,8 4-14,-22-20-25,38 0-50,-38 0-71,28-20-6,-15-4-20,-8-9 9</inkml:trace>
          <inkml:trace contextRef="#ctx0" brushRef="#br2" timeOffset="103973.0263">9177 9162 335,'0'0'158,"0"0"-45,18-29-54,34 25-11,-12-14-10,31 12-8,-15-8-6,17 7-11,-10-1-5,-2 2-12,-4 6-15,-22-5-23,8 10-33,-23 1-70,-20-6-20,28 0-14,-28 0 1</inkml:trace>
        </inkml:traceGroup>
        <inkml:traceGroup>
          <inkml:annotationXML>
            <emma:emma xmlns:emma="http://www.w3.org/2003/04/emma" version="1.0">
              <emma:interpretation id="{FA00C57A-C902-44B4-BF14-B1FCA0D0280D}" emma:medium="tactile" emma:mode="ink">
                <msink:context xmlns:msink="http://schemas.microsoft.com/ink/2010/main" type="inkWord" rotatedBoundingBox="11690,11099 12249,11097 12251,11782 11692,11784"/>
              </emma:interpretation>
              <emma:one-of disjunction-type="recognition" id="oneOf62">
                <emma:interpretation id="interp310" emma:lang="ko-KR" emma:confidence="0">
                  <emma:literal>×</emma:literal>
                </emma:interpretation>
                <emma:interpretation id="interp311" emma:lang="ko-KR" emma:confidence="0">
                  <emma:literal>ⅹ</emma:literal>
                </emma:interpretation>
                <emma:interpretation id="interp312" emma:lang="ko-KR" emma:confidence="0">
                  <emma:literal>Ⅹ</emma:literal>
                </emma:interpretation>
                <emma:interpretation id="interp313" emma:lang="ko-KR" emma:confidence="0">
                  <emma:literal>x</emma:literal>
                </emma:interpretation>
                <emma:interpretation id="interp314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104301.1407">10562 8771 221,'-26'22'165,"5"17"-33,-2 26-47,-37-15-13,17 36-7,-31-22-13,22 16-13,-14-20-16,15 9-5,2-25-12,9-6-2,17-6-7,2-17-17,21 7-25,0-22-55,0 0-59,6-26-19,5-5-4,10-11-8</inkml:trace>
          <inkml:trace contextRef="#ctx0" brushRef="#br2" timeOffset="104535.5361">10050 8868 217,'-6'14'168,"13"7"-4,19 17-76,-13-18-22,36 37-5,-20-21-14,29 21-9,-16-17-14,16 14-4,-12-15-11,-3 3-4,-5-9-13,-10-15-20,12 17-63,-19-14-76,-21-21-4,30 13-20,-30-13-1</inkml:trace>
        </inkml:traceGroup>
        <inkml:traceGroup>
          <inkml:annotationXML>
            <emma:emma xmlns:emma="http://www.w3.org/2003/04/emma" version="1.0">
              <emma:interpretation id="{08F0C958-7EEE-4B71-906D-77761359C76B}" emma:medium="tactile" emma:mode="ink">
                <msink:context xmlns:msink="http://schemas.microsoft.com/ink/2010/main" type="inkWord" rotatedBoundingBox="12460,11091 13204,11089 13205,11488 12461,11490"/>
              </emma:interpretation>
              <emma:one-of disjunction-type="recognition" id="oneOf63">
                <emma:interpretation id="interp315" emma:lang="ko-KR" emma:confidence="0">
                  <emma:literal>=</emma:literal>
                </emma:interpretation>
                <emma:interpretation id="interp316" emma:lang="ko-KR" emma:confidence="0">
                  <emma:literal>二</emma:literal>
                </emma:interpretation>
                <emma:interpretation id="interp317" emma:lang="ko-KR" emma:confidence="0">
                  <emma:literal>ㄷ</emma:literal>
                </emma:interpretation>
                <emma:interpretation id="interp318" emma:lang="ko-KR" emma:confidence="0">
                  <emma:literal>그</emma:literal>
                </emma:interpretation>
                <emma:interpretation id="interp319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105066.7977">10925 8836 178,'0'0'160,"0"0"-4,0 0-71,0 0-14,19 3-12,-19-3-11,62 0-7,-24-14-11,24 7-8,-12-5-6,13 3-6,-8 0-4,-4 2-8,-5 0-7,-17-4-18,2 15-34,-31-4-50,0 0-55,0 0-8,-29 7-14</inkml:trace>
          <inkml:trace contextRef="#ctx0" brushRef="#br2" timeOffset="105301.1835">10782 9127 212,'0'0'165,"9"20"-6,37-5-71,-8-19-24,38 8-8,-12-8-15,27 4-11,-15 0-8,9 0-6,-15 0-8,-7 0-9,-12 0-10,-22-2-17,5 8-36,-34-6-58,0 0-42,12-14-15,-12-1-3</inkml:trace>
        </inkml:traceGroup>
        <inkml:traceGroup>
          <inkml:annotationXML>
            <emma:emma xmlns:emma="http://www.w3.org/2003/04/emma" version="1.0">
              <emma:interpretation id="{16FAE9E6-9A60-4C08-BBAA-17134BFE70B4}" emma:medium="tactile" emma:mode="ink">
                <msink:context xmlns:msink="http://schemas.microsoft.com/ink/2010/main" type="inkWord" rotatedBoundingBox="13546,10831 14248,10829 14250,11617 13549,11619"/>
              </emma:interpretation>
              <emma:one-of disjunction-type="recognition" id="oneOf64">
                <emma:interpretation id="interp320" emma:lang="ko-KR" emma:confidence="0">
                  <emma:literal>b</emma:literal>
                </emma:interpretation>
                <emma:interpretation id="interp321" emma:lang="ko-KR" emma:confidence="0">
                  <emma:literal>D</emma:literal>
                </emma:interpretation>
                <emma:interpretation id="interp322" emma:lang="ko-KR" emma:confidence="0">
                  <emma:literal>B</emma:literal>
                </emma:interpretation>
                <emma:interpretation id="interp323" emma:lang="ko-KR" emma:confidence="0">
                  <emma:literal>ㅂ</emma:literal>
                </emma:interpretation>
                <emma:interpretation id="interp324" emma:lang="ko-KR" emma:confidence="0">
                  <emma:literal>ㅁ</emma:literal>
                </emma:interpretation>
              </emma:one-of>
            </emma:emma>
          </inkml:annotationXML>
          <inkml:trace contextRef="#ctx0" brushRef="#br2" timeOffset="105832.4547">11868 8507 141,'26'-3'157,"-26"3"4,0 26-70,10 26-16,-13-7-13,6 30-7,-5-10-5,4 17-13,-2-13-14,4 11-3,-4-22-10,8-1 0,-5-19-3,3-5 0,-6-33-2,11 21-1,-11-21-1,15-21-4,-1-8 0,-5-13-5,13-1 1,4-9-4,11 4 3,4 2-4,14 4 4,2 6 0,8 17 4,-1 16 1,-1 3 2,-2 16 4,-16 19 0,-5 8 4,-23 9-1,-13 9 4,-16-9-1,-19 5 3,-26-13-3,-7-1 1,-16-14-3,5-8-1,-5-12-2,14-3-4,5-6-5,10-11-9,28 0-13,3-16-28,34 25-52,-6-20-69,15 2-9,9 5-15,3-7 2</inkml:trace>
        </inkml:traceGroup>
        <inkml:traceGroup>
          <inkml:annotationXML>
            <emma:emma xmlns:emma="http://www.w3.org/2003/04/emma" version="1.0">
              <emma:interpretation id="{224BD7FB-742B-4F94-AE5B-3A7FF866537E}" emma:medium="tactile" emma:mode="ink">
                <msink:context xmlns:msink="http://schemas.microsoft.com/ink/2010/main" type="inkWord" rotatedBoundingBox="14986,10678 15961,10676 15964,11873 14989,11875"/>
              </emma:interpretation>
              <emma:one-of disjunction-type="recognition" id="oneOf65">
                <emma:interpretation id="interp325" emma:lang="ko-KR" emma:confidence="0">
                  <emma:literal>f</emma:literal>
                </emma:interpretation>
                <emma:interpretation id="interp326" emma:lang="ko-KR" emma:confidence="0">
                  <emma:literal>t</emma:literal>
                </emma:interpretation>
                <emma:interpretation id="interp327" emma:lang="ko-KR" emma:confidence="0">
                  <emma:literal>은</emma:literal>
                </emma:interpretation>
                <emma:interpretation id="interp328" emma:lang="ko-KR" emma:confidence="0">
                  <emma:literal>÷</emma:literal>
                </emma:interpretation>
                <emma:interpretation id="interp329" emma:lang="ko-KR" emma:confidence="0">
                  <emma:literal>€</emma:literal>
                </emma:interpretation>
              </emma:one-of>
            </emma:emma>
          </inkml:annotationXML>
          <inkml:trace contextRef="#ctx0" brushRef="#br2" timeOffset="109035.722">13309 9004 357,'0'0'161,"0"-21"-47,33 21-51,0-15-11,44 15-14,-11-14-8,29 7-7,-10-5-7,10 9-5,-8-5-6,-5 1-8,-6 7-12,-19-6-19,11 13-39,-36-7-59,2 0-34,-2 0-13,-9 0-6</inkml:trace>
          <inkml:trace contextRef="#ctx0" brushRef="#br2" timeOffset="108754.4548">13952 8598 122,'10'-21'149,"17"10"-11,-7 0-45,-12-14-25,18 15-14,-20-15-15,15 10-5,-17-7-10,-4 22-6,13-42-10,-13 42-1,-3-30 0,3 30-4,-46-24 1,11 14-2,-6 8 0,-9 2 2,0 2 0,1 18 2,0 8 5,12 16-6,3 10 6,19 16-5,5 7 3,10 18-3,17 5 1,16 7-3,-1-6-5,9-2 6,1-12-7,-1-8 6,-6-7-1,-6-21-2,-1-9-3,-13-13-8,5-5-11,-20-24-33,17 16-68,-17-16-44,0-11-8,0-10-12</inkml:trace>
        </inkml:traceGroup>
        <inkml:traceGroup>
          <inkml:annotationXML>
            <emma:emma xmlns:emma="http://www.w3.org/2003/04/emma" version="1.0">
              <emma:interpretation id="{00B6764F-DFEC-443B-BACA-576A08BE92B2}" emma:medium="tactile" emma:mode="ink">
                <msink:context xmlns:msink="http://schemas.microsoft.com/ink/2010/main" type="inkWord" rotatedBoundingBox="15781,11179 16100,11179 16101,11657 15783,11658"/>
              </emma:interpretation>
              <emma:one-of disjunction-type="recognition" id="oneOf66">
                <emma:interpretation id="interp330" emma:lang="ko-KR" emma:confidence="0">
                  <emma:literal>o</emma:literal>
                </emma:interpretation>
                <emma:interpretation id="interp331" emma:lang="ko-KR" emma:confidence="0">
                  <emma:literal>0</emma:literal>
                </emma:interpretation>
                <emma:interpretation id="interp332" emma:lang="ko-KR" emma:confidence="0">
                  <emma:literal>O</emma:literal>
                </emma:interpretation>
                <emma:interpretation id="interp333" emma:lang="ko-KR" emma:confidence="0">
                  <emma:literal>6</emma:literal>
                </emma:interpretation>
                <emma:interpretation id="interp334" emma:lang="ko-KR" emma:confidence="0">
                  <emma:literal>℃</emma:literal>
                </emma:interpretation>
              </emma:one-of>
            </emma:emma>
          </inkml:annotationXML>
          <inkml:trace contextRef="#ctx0" brushRef="#br2" timeOffset="109441.9813">14311 8947 146,'-27'23'153,"13"18"-2,5 9-70,-19-13-19,28 20-7,-15-21-16,19 16-6,-1-25-12,22 9-4,-5-22-5,14-3-2,-5-11-2,0-2-2,-4-21 1,-4-6-4,-12-7 3,-4-11-4,-5 0 2,-12-2-2,-10-1 1,-4 6-3,1 7 2,-5 2-2,2 7 0,-1 12 0,4 2 0,1 1-1,2 11-1,2-4-2,4 6-2,16 0-5,-22 0-17,4 0-24,22 15-41,-4-15-62,0 21-12,0-21-5</inkml:trace>
        </inkml:traceGroup>
        <inkml:traceGroup>
          <inkml:annotationXML>
            <emma:emma xmlns:emma="http://www.w3.org/2003/04/emma" version="1.0">
              <emma:interpretation id="{881602EA-C052-491D-B88E-73C634F27158}" emma:medium="tactile" emma:mode="ink">
                <msink:context xmlns:msink="http://schemas.microsoft.com/ink/2010/main" type="inkWord" rotatedBoundingBox="16405,10966 16886,10965 16888,11702 16407,11704"/>
              </emma:interpretation>
              <emma:one-of disjunction-type="recognition" id="oneOf67">
                <emma:interpretation id="interp335" emma:lang="ko-KR" emma:confidence="0">
                  <emma:literal>R</emma:literal>
                </emma:interpretation>
                <emma:interpretation id="interp336" emma:lang="ko-KR" emma:confidence="0">
                  <emma:literal>교</emma:literal>
                </emma:interpretation>
                <emma:interpretation id="interp337" emma:lang="ko-KR" emma:confidence="0">
                  <emma:literal>모</emma:literal>
                </emma:interpretation>
                <emma:interpretation id="interp338" emma:lang="ko-KR" emma:confidence="0">
                  <emma:literal>아</emma:literal>
                </emma:interpretation>
                <emma:interpretation id="interp339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110051.3955">14764 8913 185,'0'34'147,"-14"-2"-3,4 6-84,10 21-12,-7-9-10,7 15-3,0-19-10,10 9 0,-9-27-7,11 4 2,-12-32-5,11 25 0,-11-25-1,0-14-6,0-12 1,0-5-4,-6-17-1,-2-11-7,4 0 2,-5-20-8,4 9 5,-3-3-5,8 4 3,0 4-3,9 12 6,10 10 0,5 14 4,10 15 2,-2 8 0,5 6 2,-8 15 0,-1 13 2,-20 10-3,-7 10 1,-8 2-3,-16 13 4,-11-9-2,-1 2 3,-1 0-3,9-5 4,5-9 1,21-6 1,1-13 0,27-2 1,7-7-3,17 1 1,-1-8-2,7 0-3,0 0-10,-10-7-16,12 16-38,-38-16-72,4 2-32,-7 9-19,-18-11-5</inkml:trace>
        </inkml:traceGroup>
        <inkml:traceGroup>
          <inkml:annotationXML>
            <emma:emma xmlns:emma="http://www.w3.org/2003/04/emma" version="1.0">
              <emma:interpretation id="{DA1380A1-FFAD-4FEE-8ABD-36E704B2767D}" emma:medium="tactile" emma:mode="ink">
                <msink:context xmlns:msink="http://schemas.microsoft.com/ink/2010/main" type="inkWord" rotatedBoundingBox="17653,10965 18347,10964 18350,12042 17656,12044"/>
              </emma:interpretation>
              <emma:one-of disjunction-type="recognition" id="oneOf68">
                <emma:interpretation id="interp340" emma:lang="ko-KR" emma:confidence="0">
                  <emma:literal>에</emma:literal>
                </emma:interpretation>
                <emma:interpretation id="interp341" emma:lang="ko-KR" emma:confidence="0">
                  <emma:literal>이</emma:literal>
                </emma:interpretation>
                <emma:interpretation id="interp342" emma:lang="ko-KR" emma:confidence="0">
                  <emma:literal>아</emma:literal>
                </emma:interpretation>
                <emma:interpretation id="interp343" emma:lang="ko-KR" emma:confidence="0">
                  <emma:literal>머</emma:literal>
                </emma:interpretation>
                <emma:interpretation id="interp34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110879.5385">15996 8849 124,'0'0'145,"0"0"4,-20 0-67,20 33-8,-1 2-10,6 36-9,-5-11-12,13 33 0,-11-7-7,21 14-12,-11-17-3,10 0-8,-9-18 0,4-5-6,-4-17 4,-1-8-5,-9-14 0,-3-21 0,0 0-2,0 0-2,0-15-1,-9-22-3,-2-7-7,-1-19 0,-1-3-7,-2-20 3,7-5-2,-5-5 2,10 3 0,1-2 2,4 9 8,11 1-3,15 14 8,7 14-1,11 13 3,3 15-2,-1 9 3,6 19 2,-11 2 0,-3 24 2,-17 7-1,-11 17 2,-15 2-2,-16 7 3,-20-2-4,-3 1 2,-10-13-4,-2-1-1,2-6-7,3-11-5,14-2-20,-5-24-35,40 0-78,0 0-29,0 0-11,0 0-11</inkml:trace>
          <inkml:trace contextRef="#ctx0" brushRef="#br2" timeOffset="111145.1835">16589 8947 251,'18'51'162,"-12"-8"-4,-4-1-82,19 22-16,-21-25-19,13 16-9,-13-26-11,4 7-7,-1-15-11,-3-21-13,9 17-25,-9-17-44,0-24-71,2 3-17,-2-27-7,3-4-8</inkml:trace>
        </inkml:traceGroup>
        <inkml:traceGroup>
          <inkml:annotationXML>
            <emma:emma xmlns:emma="http://www.w3.org/2003/04/emma" version="1.0">
              <emma:interpretation id="{4DD6C86C-D1A6-41DB-8671-1A53020C2E1B}" emma:medium="tactile" emma:mode="ink">
                <msink:context xmlns:msink="http://schemas.microsoft.com/ink/2010/main" type="inkWord" rotatedBoundingBox="18746,11052 19197,11050 19199,11676 18747,11677"/>
              </emma:interpretation>
              <emma:one-of disjunction-type="recognition" id="oneOf69">
                <emma:interpretation id="interp345" emma:lang="ko-KR" emma:confidence="0">
                  <emma:literal>V</emma:literal>
                </emma:interpretation>
                <emma:interpretation id="interp346" emma:lang="ko-KR" emma:confidence="0">
                  <emma:literal>v</emma:literal>
                </emma:interpretation>
                <emma:interpretation id="interp347" emma:lang="ko-KR" emma:confidence="0">
                  <emma:literal>ⅴ</emma:literal>
                </emma:interpretation>
                <emma:interpretation id="interp348" emma:lang="ko-KR" emma:confidence="0">
                  <emma:literal>Ⅴ</emma:literal>
                </emma:interpretation>
                <emma:interpretation id="interp349" emma:lang="ko-KR" emma:confidence="0">
                  <emma:literal>0</emma:literal>
                </emma:interpretation>
              </emma:one-of>
            </emma:emma>
          </inkml:annotationXML>
          <inkml:trace contextRef="#ctx0" brushRef="#br2" timeOffset="111707.7095">17068 9017 292,'20'44'167,"7"6"-11,8 9-80,-21-24-19,23 22-6,-23-31-16,18 15-4,-32-41-6,37 21-3,-37-21-2,31-19-3,-24-18-2,6-6-6,-7-17 1,1-4-7,0-7 1,-1-1-7,3 6-2,-3 1-12,14 22-14,-17-13-31,35 48-41,-30-11-63,17 16-17,-1 3-8,1 1-6</inkml:trace>
        </inkml:traceGroup>
        <inkml:traceGroup>
          <inkml:annotationXML>
            <emma:emma xmlns:emma="http://www.w3.org/2003/04/emma" version="1.0">
              <emma:interpretation id="{10DFF8DA-1C37-40A5-8482-BAA5759D2E1F}" emma:medium="tactile" emma:mode="ink">
                <msink:context xmlns:msink="http://schemas.microsoft.com/ink/2010/main" type="inkWord" rotatedBoundingBox="19435,11109 19751,11108 19752,11534 19437,11535"/>
              </emma:interpretation>
              <emma:one-of disjunction-type="recognition" id="oneOf70">
                <emma:interpretation id="interp350" emma:lang="ko-KR" emma:confidence="0">
                  <emma:literal>0</emma:literal>
                </emma:interpretation>
                <emma:interpretation id="interp351" emma:lang="ko-KR" emma:confidence="0">
                  <emma:literal>〇</emma:literal>
                </emma:interpretation>
                <emma:interpretation id="interp352" emma:lang="ko-KR" emma:confidence="0">
                  <emma:literal>o</emma:literal>
                </emma:interpretation>
                <emma:interpretation id="interp353" emma:lang="ko-KR" emma:confidence="0">
                  <emma:literal>O</emma:literal>
                </emma:interpretation>
                <emma:interpretation id="interp35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112082.7083">17875 9031 324,'-42'23'164,"13"13"-11,11 7-84,-10-25-22,28 21-11,0-39-17,35 18-3,1-27-1,17-13-4,-2-14 1,1-8-7,-10-12 3,-10 3-4,-18-4 1,-14 8-6,-11 7-2,-21 13-9,-2 20-14,-23-11-26,28 31-52,-14-1-57,12 4-14,18 8-7</inkml:trace>
        </inkml:traceGroup>
        <inkml:traceGroup>
          <inkml:annotationXML>
            <emma:emma xmlns:emma="http://www.w3.org/2003/04/emma" version="1.0">
              <emma:interpretation id="{D5A74275-35BF-4C81-9FF2-18B436614995}" emma:medium="tactile" emma:mode="ink">
                <msink:context xmlns:msink="http://schemas.microsoft.com/ink/2010/main" type="inkWord" rotatedBoundingBox="20025,10757 20712,10755 20714,11614 20027,11616"/>
              </emma:interpretation>
              <emma:one-of disjunction-type="recognition" id="oneOf71">
                <emma:interpretation id="interp355" emma:lang="ko-KR" emma:confidence="0">
                  <emma:literal>t</emma:literal>
                </emma:interpretation>
                <emma:interpretation id="interp356" emma:lang="ko-KR" emma:confidence="0">
                  <emma:literal>七</emma:literal>
                </emma:interpretation>
                <emma:interpretation id="interp357" emma:lang="ko-KR" emma:confidence="0">
                  <emma:literal>匕</emma:literal>
                </emma:interpretation>
                <emma:interpretation id="interp358" emma:lang="ko-KR" emma:confidence="0">
                  <emma:literal>亡</emma:literal>
                </emma:interpretation>
                <emma:interpretation id="interp35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112426.506">18522 8430 203,'0'0'168,"5"25"-9,-5 24-64,-14-2-34,14 33-8,-11-4-7,11 27-11,-3-16-12,9 6-5,7-13-8,14-2 1,3-21-5,11-13 1,7-17-6,4-17-5,6-8-12,-6-14-22,19 6-53,-25-27-71,-5-3-10,-5-3-15,-21-6 1</inkml:trace>
          <inkml:trace contextRef="#ctx0" brushRef="#br2" timeOffset="112629.6206">18347 8745 501,'0'-25'169,"31"22"-36,6-17-93,38 19-16,-3-7-16,11 1-23,8 8-60,-19-1-80,-5 0-19,-4 0-10,-9 0-13</inkml:trace>
        </inkml:traceGroup>
        <inkml:traceGroup>
          <inkml:annotationXML>
            <emma:emma xmlns:emma="http://www.w3.org/2003/04/emma" version="1.0">
              <emma:interpretation id="{27CBF38A-8E7E-4483-98AE-DE7A25A5BB2F}" emma:medium="tactile" emma:mode="ink">
                <msink:context xmlns:msink="http://schemas.microsoft.com/ink/2010/main" type="inkWord" rotatedBoundingBox="21822,10879 22406,10877 22408,11660 21824,11662"/>
              </emma:interpretation>
              <emma:one-of disjunction-type="recognition" id="oneOf72">
                <emma:interpretation id="interp360" emma:lang="ko-KR" emma:confidence="0">
                  <emma:literal>v</emma:literal>
                </emma:interpretation>
                <emma:interpretation id="interp361" emma:lang="ko-KR" emma:confidence="0">
                  <emma:literal>V</emma:literal>
                </emma:interpretation>
                <emma:interpretation id="interp362" emma:lang="ko-KR" emma:confidence="0">
                  <emma:literal>Ⅴ</emma:literal>
                </emma:interpretation>
                <emma:interpretation id="interp363" emma:lang="ko-KR" emma:confidence="0">
                  <emma:literal>U</emma:literal>
                </emma:interpretation>
                <emma:interpretation id="interp36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113410.8878">20146 8768 148,'0'0'148,"0"0"2,-2 21-70,2-21-15,8 56-7,-5-26-9,29 30-2,-16-11-11,24 21-3,-13-16-10,18 10-1,-10-16-6,8 4-1,-6-18-4,7-11 1,-11-18 0,7-5-1,-11-14 0,3-20-3,-11-18 1,-2-6-5,-5-19 3,-4-4-5,-3-2 2,-7 1-7,1 0-3,-1 7-2,2 24-10,-2-4-21,15 38-40,-15-5-55,0 22-43,14 0-8,3 15-8</inkml:trace>
        </inkml:traceGroup>
        <inkml:traceGroup>
          <inkml:annotationXML>
            <emma:emma xmlns:emma="http://www.w3.org/2003/04/emma" version="1.0">
              <emma:interpretation id="{C73BDFB0-7B2B-4EB0-A0C3-4F44DB03418B}" emma:medium="tactile" emma:mode="ink">
                <msink:context xmlns:msink="http://schemas.microsoft.com/ink/2010/main" type="inkWord" rotatedBoundingBox="22544,11152 23342,11150 23344,11684 22545,11686"/>
              </emma:interpretation>
              <emma:one-of disjunction-type="recognition" id="oneOf73">
                <emma:interpretation id="interp365" emma:lang="ko-KR" emma:confidence="0">
                  <emma:literal>a</emma:literal>
                </emma:interpretation>
                <emma:interpretation id="interp366" emma:lang="ko-KR" emma:confidence="0">
                  <emma:literal>u</emma:literal>
                </emma:interpretation>
                <emma:interpretation id="interp367" emma:lang="ko-KR" emma:confidence="0">
                  <emma:literal>d</emma:literal>
                </emma:interpretation>
                <emma:interpretation id="interp368" emma:lang="ko-KR" emma:confidence="0">
                  <emma:literal>U</emma:literal>
                </emma:interpretation>
                <emma:interpretation id="interp369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113957.7995">21400 9061 164,'6'-39'140,"15"7"-23,-13 3-58,-16-14-11,-1 22-9,-29-16-3,7 23 1,-29-7-1,11 21-2,-24 0-1,14 29 1,-21 5-1,30 19-1,-7-3-7,26 20 1,7-12-11,24 7 1,6-15-7,28-3 0,10-19-3,11-6-1,8-19-1,6-3-3,-4-19 0,-4-15-4,-4-14 1,-11-15-5,-8 4 4,-12-5-5,-7 8 4,-15 6-3,-4 19 3,0 10-1,0 21 4,-19 8 0,11 20 0,2 8 1,4 13-2,2 2 3,0 1-3,9 0 0,11 2-10,-6-17-7,18 13-23,-32-50-29,57 44-53,-18-36-47,-4-8-8,6-8-10</inkml:trace>
        </inkml:traceGroup>
        <inkml:traceGroup>
          <inkml:annotationXML>
            <emma:emma xmlns:emma="http://www.w3.org/2003/04/emma" version="1.0">
              <emma:interpretation id="{303DF897-10C9-4D55-A8F4-1FB73C117372}" emma:medium="tactile" emma:mode="ink">
                <msink:context xmlns:msink="http://schemas.microsoft.com/ink/2010/main" type="inkWord" rotatedBoundingBox="23547,10947 23977,10946 23979,11596 23549,11597"/>
              </emma:interpretation>
              <emma:one-of disjunction-type="recognition" id="oneOf74">
                <emma:interpretation id="interp370" emma:lang="ko-KR" emma:confidence="0">
                  <emma:literal>r</emma:literal>
                </emma:interpretation>
                <emma:interpretation id="interp371" emma:lang="ko-KR" emma:confidence="0">
                  <emma:literal>나</emma:literal>
                </emma:interpretation>
                <emma:interpretation id="interp372" emma:lang="ko-KR" emma:confidence="0">
                  <emma:literal>V</emma:literal>
                </emma:interpretation>
                <emma:interpretation id="interp373" emma:lang="ko-KR" emma:confidence="0">
                  <emma:literal>u</emma:literal>
                </emma:interpretation>
                <emma:interpretation id="interp374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114348.4388">21872 8746 333,'0'36'171,"0"13"-12,-3-5-89,14 35-8,-11-22-28,14 16-9,-13-15-10,13-1 0,-8-19-5,5-5 1,-11-33-3,0 0-1,0 0 1,15-43-3,-13-7 3,3-14-7,1-8 3,3-2-4,3-4 3,4 6-4,4 14 2,3 1-3,4 21 2,2 11-1,1 11-1,-4 7-5,1 7-8,-7 0-11,12 25-24,-32-25-42,33 36-75,-20-8-9,-2 1-14,6 1 0</inkml:trace>
        </inkml:traceGroup>
        <inkml:traceGroup>
          <inkml:annotationXML>
            <emma:emma xmlns:emma="http://www.w3.org/2003/04/emma" version="1.0">
              <emma:interpretation id="{19B5CD5B-F157-4147-A99E-853B85A94AD6}" emma:medium="tactile" emma:mode="ink">
                <msink:context xmlns:msink="http://schemas.microsoft.com/ink/2010/main" type="inkWord" rotatedBoundingBox="23965,11001 24439,11000 24441,11526 23967,11528"/>
              </emma:interpretation>
              <emma:one-of disjunction-type="recognition" id="oneOf75">
                <emma:interpretation id="interp375" emma:lang="ko-KR" emma:confidence="0">
                  <emma:literal>s</emma:literal>
                </emma:interpretation>
                <emma:interpretation id="interp376" emma:lang="ko-KR" emma:confidence="0">
                  <emma:literal>S</emma:literal>
                </emma:interpretation>
                <emma:interpretation id="interp377" emma:lang="ko-KR" emma:confidence="0">
                  <emma:literal>8</emma:literal>
                </emma:interpretation>
                <emma:interpretation id="interp378" emma:lang="ko-KR" emma:confidence="0">
                  <emma:literal>:</emma:literal>
                </emma:interpretation>
                <emma:interpretation id="interp37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115473.4992">22761 8715 189,'0'0'151,"0"0"-46,0-26-34,0 26-14,-32-8-8,32 8-6,-60-7-7,26 7-8,-18 0-4,4 14 0,-10-6-3,12 11-2,-5-9-5,16 11-1,1-7-3,17 8 0,17-22-4,0 35-2,14-16-1,17 4 1,13 0-2,4 6 1,6 5 0,1 0 3,-9-2 0,-1 4 4,-21-7 0,-2 3 3,-22-11 0,0 6 1,-25-18-1,-7 6-1,-13-9-3,-2 2-2,-5-4-1,2-4-5,4 1-6,5-1-14,24 2-31,-17-12-85,34 10-41,11-14-13,21 6-12,11-5-9</inkml:trace>
        </inkml:traceGroup>
        <inkml:traceGroup>
          <inkml:annotationXML>
            <emma:emma xmlns:emma="http://www.w3.org/2003/04/emma" version="1.0">
              <emma:interpretation id="{C759D3F0-567B-4A82-8495-4DD59FEDF707}" emma:medium="tactile" emma:mode="ink">
                <msink:context xmlns:msink="http://schemas.microsoft.com/ink/2010/main" type="inkWord" rotatedBoundingBox="24735,11683 24795,11682 24796,11704 24735,11704"/>
              </emma:interpretation>
              <emma:one-of disjunction-type="recognition" id="oneOf76">
                <emma:interpretation id="interp380" emma:lang="ko-KR" emma:confidence="0">
                  <emma:literal>.</emma:literal>
                </emma:interpretation>
                <emma:interpretation id="interp381" emma:lang="ko-KR" emma:confidence="0">
                  <emma:literal>ㅡ</emma:literal>
                </emma:interpretation>
                <emma:interpretation id="interp382" emma:lang="ko-KR" emma:confidence="0">
                  <emma:literal>-</emma:literal>
                </emma:interpretation>
                <emma:interpretation id="interp383" emma:lang="ko-KR" emma:confidence="0">
                  <emma:literal>…</emma:literal>
                </emma:interpretation>
                <emma:interpretation id="interp384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115629.7321">23056 9356 388,'33'21'112,"-33"-21"-73,0 0-163,28 0-28,-28 0-9</inkml:trace>
        </inkml:traceGroup>
      </inkml:traceGroup>
    </inkml:traceGroup>
    <inkml:traceGroup>
      <inkml:annotationXML>
        <emma:emma xmlns:emma="http://www.w3.org/2003/04/emma" version="1.0">
          <emma:interpretation id="{57D38904-9BCB-4C7D-B584-67ACAC3DE414}" emma:medium="tactile" emma:mode="ink">
            <msink:context xmlns:msink="http://schemas.microsoft.com/ink/2010/main" type="paragraph" rotatedBoundingBox="9273,12832 15486,12771 15497,13892 9284,1395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23566B7-1B32-48FD-915C-4FB6CE3EE782}" emma:medium="tactile" emma:mode="ink">
              <msink:context xmlns:msink="http://schemas.microsoft.com/ink/2010/main" type="line" rotatedBoundingBox="9273,12832 15486,12771 15497,13892 9284,13954"/>
            </emma:interpretation>
          </emma:emma>
        </inkml:annotationXML>
        <inkml:traceGroup>
          <inkml:annotationXML>
            <emma:emma xmlns:emma="http://www.w3.org/2003/04/emma" version="1.0">
              <emma:interpretation id="{D706BBB4-A10F-4C76-ABE5-D9978767DA94}" emma:medium="tactile" emma:mode="ink">
                <msink:context xmlns:msink="http://schemas.microsoft.com/ink/2010/main" type="inkWord" rotatedBoundingBox="9274,12981 9861,12975 9868,13678 9281,13684"/>
              </emma:interpretation>
              <emma:one-of disjunction-type="recognition" id="oneOf77">
                <emma:interpretation id="interp385" emma:lang="ko-KR" emma:confidence="0">
                  <emma:literal>&gt;</emma:literal>
                </emma:interpretation>
                <emma:interpretation id="interp386" emma:lang="ko-KR" emma:confidence="0">
                  <emma:literal>)</emma:literal>
                </emma:interpretation>
                <emma:interpretation id="interp387" emma:lang="ko-KR" emma:confidence="0">
                  <emma:literal>〉</emma:literal>
                </emma:interpretation>
                <emma:interpretation id="interp388" emma:lang="ko-KR" emma:confidence="0">
                  <emma:literal>7</emma:literal>
                </emma:interpretation>
                <emma:interpretation id="interp389" emma:lang="ko-KR" emma:confidence="0">
                  <emma:literal>3</emma:literal>
                </emma:interpretation>
              </emma:one-of>
            </emma:emma>
          </inkml:annotationXML>
          <inkml:trace contextRef="#ctx0" brushRef="#br3" timeOffset="123661.3129">7688 10769 146,'-20'-17'131,"20"17"10,0 0-84,-23-21-4,23 21-4,-26-15-1,26 15 0,0 0 1,0 0-3,-23-20-12,23 20-10,0 0-8,14-7-7,-14 7-3,37-11-3,-4 2-2,6 0 1,10 7-1,6-4-1,10 6 1,2 0-1,-4 6 0,-5 10 1,-9 12 0,-12 9 3,-18 6 0,-16 7 4,-13 2-1,-19 11 4,-17-6-3,-3 8 3,-11-15-3,0 8 1,2-16-5,8 1 1,2-13-4,11-2 1,3-10-4,11-7-3,23-11-7,-33 8-7,33-8-19,-16-12-31,25 9-45,-9-25-55,14-1-12,6-11-12</inkml:trace>
        </inkml:traceGroup>
        <inkml:traceGroup>
          <inkml:annotationXML>
            <emma:emma xmlns:emma="http://www.w3.org/2003/04/emma" version="1.0">
              <emma:interpretation id="{3332AA8D-4AB2-41A4-AEE0-D0985504DE87}" emma:medium="tactile" emma:mode="ink">
                <msink:context xmlns:msink="http://schemas.microsoft.com/ink/2010/main" type="inkWord" rotatedBoundingBox="9786,12874 10346,12868 10354,13624 9794,13629"/>
              </emma:interpretation>
              <emma:one-of disjunction-type="recognition" id="oneOf78">
                <emma:interpretation id="interp390" emma:lang="ko-KR" emma:confidence="0">
                  <emma:literal>(</emma:literal>
                </emma:interpretation>
                <emma:interpretation id="interp391" emma:lang="ko-KR" emma:confidence="0">
                  <emma:literal>L</emma:literal>
                </emma:interpretation>
                <emma:interpretation id="interp392" emma:lang="ko-KR" emma:confidence="0">
                  <emma:literal>C</emma:literal>
                </emma:interpretation>
                <emma:interpretation id="interp393" emma:lang="ko-KR" emma:confidence="0">
                  <emma:literal>2</emma:literal>
                </emma:interpretation>
                <emma:interpretation id="interp39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23989.4673">8328 10545 108,'25'0'137,"-25"0"-3,0 0-58,-14 36-22,-11-12-5,11 29-2,-27-15-1,19 31 0,-21-18-1,22 23-4,-17-14-5,28 9-8,-2-9-13,17 3-3,16-14-6,21-6 0,8-15-5,13-6 1,8-14-5,-2-5-5,1 1-14,-19-18-32,12 14-70,-28-8-40,-13 1-15,-22 7-11</inkml:trace>
        </inkml:traceGroup>
        <inkml:traceGroup>
          <inkml:annotationXML>
            <emma:emma xmlns:emma="http://www.w3.org/2003/04/emma" version="1.0">
              <emma:interpretation id="{C7B336A1-47B4-40F6-99F1-4C0EB7BA7CD8}" emma:medium="tactile" emma:mode="ink">
                <msink:context xmlns:msink="http://schemas.microsoft.com/ink/2010/main" type="inkWord" rotatedBoundingBox="10288,13364 10878,13358 10883,13811 10292,13817"/>
              </emma:interpretation>
              <emma:one-of disjunction-type="recognition" id="oneOf79">
                <emma:interpretation id="interp395" emma:lang="ko-KR" emma:confidence="0">
                  <emma:literal>2</emma:literal>
                </emma:interpretation>
                <emma:interpretation id="interp396" emma:lang="ko-KR" emma:confidence="0">
                  <emma:literal>그</emma:literal>
                </emma:interpretation>
                <emma:interpretation id="interp397" emma:lang="ko-KR" emma:confidence="0">
                  <emma:literal>고</emma:literal>
                </emma:interpretation>
                <emma:interpretation id="interp398" emma:lang="ko-KR" emma:confidence="0">
                  <emma:literal>z</emma:literal>
                </emma:interpretation>
                <emma:interpretation id="interp399" emma:lang="ko-KR" emma:confidence="0">
                  <emma:literal>:</emma:literal>
                </emma:interpretation>
              </emma:one-of>
            </emma:emma>
          </inkml:annotationXML>
          <inkml:trace contextRef="#ctx0" brushRef="#br3" timeOffset="124411.367">8624 11148 78,'0'0'148,"-14"-36"5,14 15-65,16 15-17,-10-17-13,18 22-8,-10-19-7,21 20-10,-8-5-12,9 9-7,-3 4-5,-3 13-1,-4 8-1,-9 7 4,-12 1-2,-5 15 4,-8-9-1,-6 8 3,-15-11-4,9 3 2,-1-15-4,7 1 1,14-29-4,0 25-1,9-19-1,23-6 0,11 0-2,6-6 0,2-1-1,4 3-1,1-1-4,-13 2-4,0 3-9,-23-6-22,10 17-57,-30-11-74,0 0-2,0 0-20,-14 3 7</inkml:trace>
        </inkml:traceGroup>
        <inkml:traceGroup>
          <inkml:annotationXML>
            <emma:emma xmlns:emma="http://www.w3.org/2003/04/emma" version="1.0">
              <emma:interpretation id="{481A1A5C-23F4-47CE-B68A-896CAE648C9E}" emma:medium="tactile" emma:mode="ink">
                <msink:context xmlns:msink="http://schemas.microsoft.com/ink/2010/main" type="inkWord" rotatedBoundingBox="11080,13102 11563,13097 11566,13374 11083,13379"/>
              </emma:interpretation>
              <emma:one-of disjunction-type="recognition" id="oneOf80">
                <emma:interpretation id="interp400" emma:lang="ko-KR" emma:confidence="0">
                  <emma:literal>그</emma:literal>
                </emma:interpretation>
                <emma:interpretation id="interp401" emma:lang="ko-KR" emma:confidence="0">
                  <emma:literal>=</emma:literal>
                </emma:interpretation>
                <emma:interpretation id="interp402" emma:lang="ko-KR" emma:confidence="0">
                  <emma:literal>ㅈ</emma:literal>
                </emma:interpretation>
                <emma:interpretation id="interp403" emma:lang="ko-KR" emma:confidence="0">
                  <emma:literal>z</emma:literal>
                </emma:interpretation>
                <emma:interpretation id="interp404" emma:lang="ko-KR" emma:confidence="0">
                  <emma:literal>二</emma:literal>
                </emma:interpretation>
              </emma:one-of>
            </emma:emma>
          </inkml:annotationXML>
          <inkml:trace contextRef="#ctx0" brushRef="#br3" timeOffset="124817.6086">9422 10810 385,'-20'-14'164,"20"14"-8,0 0-86,0 0-44,0 0-7,0 0-2,28-9 1,-2-1 1,12 10 0,-2-3-4,11 3-3,-2-1-4,2 1-4,1 0-5,-13 0-7,-4 0-9,-31 0-14,41 16-30,-41-16-36,0 0-44,-1 20-35,-21-12-12,2 14 5</inkml:trace>
          <inkml:trace contextRef="#ctx0" brushRef="#br3" timeOffset="125020.7636">9586 10975 311,'0'0'149,"0"29"-41,0-29-34,28 8-19,-28-8-13,60 7-9,-30-7-8,18 7-8,-11-1-11,3-5-13,-3 14-23,-37-15-45,21 0-81,-21 0-16,0 0-11,0-22-4</inkml:trace>
        </inkml:traceGroup>
        <inkml:traceGroup>
          <inkml:annotationXML>
            <emma:emma xmlns:emma="http://www.w3.org/2003/04/emma" version="1.0">
              <emma:interpretation id="{FA5CC00D-79E0-4E90-A760-4424EFA4B005}" emma:medium="tactile" emma:mode="ink">
                <msink:context xmlns:msink="http://schemas.microsoft.com/ink/2010/main" type="inkWord" rotatedBoundingBox="12036,12982 12412,12978 12418,13578 12042,13582"/>
              </emma:interpretation>
              <emma:one-of disjunction-type="recognition" id="oneOf81">
                <emma:interpretation id="interp405" emma:lang="ko-KR" emma:confidence="0">
                  <emma:literal>7</emma:literal>
                </emma:interpretation>
                <emma:interpretation id="interp406" emma:lang="ko-KR" emma:confidence="0">
                  <emma:literal>)</emma:literal>
                </emma:interpretation>
                <emma:interpretation id="interp407" emma:lang="ko-KR" emma:confidence="0">
                  <emma:literal>3</emma:literal>
                </emma:interpretation>
                <emma:interpretation id="interp408" emma:lang="ko-KR" emma:confidence="0">
                  <emma:literal>2</emma:literal>
                </emma:interpretation>
                <emma:interpretation id="interp409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125723.91">10410 10755 120,'-36'0'134,"36"0"1,0 0-55,-16-15-36,16 15-7,14-24-6,8 18 0,-6-15 2,24 15-1,-12-10 0,21 15-7,-12-12-5,10 13-3,-10 6-5,5 13 2,-21 4-3,2 10 4,-23 6-2,0 9 4,-23 4-3,2 3 2,-19 0-6,5 2 2,-8-8-6,6-4 1,-3-8-6,11-3 0,6-9-5,-2-10-4,25-15-6,-31 10-11,31-10-20,-15-13-40,15 13-48,22-51-41,-7 1-8,14-8-5</inkml:trace>
        </inkml:traceGroup>
        <inkml:traceGroup>
          <inkml:annotationXML>
            <emma:emma xmlns:emma="http://www.w3.org/2003/04/emma" version="1.0">
              <emma:interpretation id="{229F3049-CB74-4313-ACC8-EACC46D336BF}" emma:medium="tactile" emma:mode="ink">
                <msink:context xmlns:msink="http://schemas.microsoft.com/ink/2010/main" type="inkWord" rotatedBoundingBox="12418,12801 12840,12797 12848,13555 12425,13559"/>
              </emma:interpretation>
              <emma:one-of disjunction-type="recognition" id="oneOf82">
                <emma:interpretation id="interp410" emma:lang="ko-KR" emma:confidence="0">
                  <emma:literal>(</emma:literal>
                </emma:interpretation>
                <emma:interpretation id="interp411" emma:lang="ko-KR" emma:confidence="0">
                  <emma:literal>L</emma:literal>
                </emma:interpretation>
                <emma:interpretation id="interp412" emma:lang="ko-KR" emma:confidence="0">
                  <emma:literal>〈</emma:literal>
                </emma:interpretation>
                <emma:interpretation id="interp413" emma:lang="ko-KR" emma:confidence="0">
                  <emma:literal>C</emma:literal>
                </emma:interpretation>
                <emma:interpretation id="interp414" emma:lang="ko-KR" emma:confidence="0">
                  <emma:literal>&lt;</emma:literal>
                </emma:interpretation>
              </emma:one-of>
            </emma:emma>
          </inkml:annotationXML>
          <inkml:trace contextRef="#ctx0" brushRef="#br3" timeOffset="126005.159">10894 10473 119,'29'0'143,"-29"0"10,0 0-60,0 43-31,-22-8-8,9 28-7,-24-10 5,17 26-8,-20-23-7,23 18-10,-4-11-7,13-5-1,8-7-8,8-6 1,13-10-5,14-2-1,4-10-3,8-8-4,9-2-7,-13-11-11,12 14-28,-31-18-47,16 2-69,-12 0-17,-28 0-6,28 0-7</inkml:trace>
        </inkml:traceGroup>
        <inkml:traceGroup>
          <inkml:annotationXML>
            <emma:emma xmlns:emma="http://www.w3.org/2003/04/emma" version="1.0">
              <emma:interpretation id="{9A4CB63A-091C-40B4-B616-9B4D908905C1}" emma:medium="tactile" emma:mode="ink">
                <msink:context xmlns:msink="http://schemas.microsoft.com/ink/2010/main" type="inkWord" rotatedBoundingBox="12844,13188 13485,13182 13493,13912 12851,13919"/>
              </emma:interpretation>
              <emma:one-of disjunction-type="recognition" id="oneOf83">
                <emma:interpretation id="interp415" emma:lang="ko-KR" emma:confidence="0">
                  <emma:literal>4</emma:literal>
                </emma:interpretation>
                <emma:interpretation id="interp416" emma:lang="ko-KR" emma:confidence="0">
                  <emma:literal>니</emma:literal>
                </emma:interpretation>
                <emma:interpretation id="interp417" emma:lang="ko-KR" emma:confidence="0">
                  <emma:literal>q</emma:literal>
                </emma:interpretation>
                <emma:interpretation id="interp418" emma:lang="ko-KR" emma:confidence="0">
                  <emma:literal>千</emma:literal>
                </emma:interpretation>
                <emma:interpretation id="interp419" emma:lang="ko-KR" emma:confidence="0">
                  <emma:literal>+</emma:literal>
                </emma:interpretation>
              </emma:one-of>
            </emma:emma>
          </inkml:annotationXML>
          <inkml:trace contextRef="#ctx0" brushRef="#br3" timeOffset="126380.1727">11432 10859 362,'0'37'149,"-21"-12"-40,-8 1-76,9 17-1,-17-7-3,9 14 1,-15-15 1,16 9 1,-7-22-7,22 13-4,0-19-7,12-16-3,15 21-6,19-15-1,9-6 0,12-3 0,2-7 1,7-2-1,1 0-1,-1-1-1,-7 0 0,-4 6-2,-13 2-3,-7-4-4,-6 9-8,-27 0-18,34 4-41,-34-4-55,0 0-46,-14-6-8,14 6-4</inkml:trace>
          <inkml:trace contextRef="#ctx0" brushRef="#br3" timeOffset="126614.5687">11726 10926 93,'-19'-29'92,"19"29"-25,0 0 8,-31 0 6,27 35-1,-19-3-5,23 32-2,-22-13-10,22 31-4,-7-16-18,7 12-8,0-12-12,9-2-10,3-11-3,-3-9-15,10-8-18,-19-36-47,17 19-69,-17-19-32,12-12-8,-3-11-10</inkml:trace>
        </inkml:traceGroup>
        <inkml:traceGroup>
          <inkml:annotationXML>
            <emma:emma xmlns:emma="http://www.w3.org/2003/04/emma" version="1.0">
              <emma:interpretation id="{6E7EC3D7-8011-4205-A2EE-67C21BE1A220}" emma:medium="tactile" emma:mode="ink">
                <msink:context xmlns:msink="http://schemas.microsoft.com/ink/2010/main" type="inkWord" rotatedBoundingBox="13799,13113 14411,13107 14414,13427 13802,13433"/>
              </emma:interpretation>
              <emma:one-of disjunction-type="recognition" id="oneOf84">
                <emma:interpretation id="interp420" emma:lang="ko-KR" emma:confidence="0">
                  <emma:literal>=</emma:literal>
                </emma:interpretation>
                <emma:interpretation id="interp421" emma:lang="ko-KR" emma:confidence="0">
                  <emma:literal>二</emma:literal>
                </emma:interpretation>
                <emma:interpretation id="interp422" emma:lang="ko-KR" emma:confidence="0">
                  <emma:literal>乙</emma:literal>
                </emma:interpretation>
                <emma:interpretation id="interp423" emma:lang="ko-KR" emma:confidence="0">
                  <emma:literal>ㄷ</emma:literal>
                </emma:interpretation>
                <emma:interpretation id="interp424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127255.2103">12235 10840 283,'0'0'155,"0"0"-8,0-23-89,26 23-21,-26 0-7,35 0-5,-35 0 2,45-7 1,-24-1-1,18 8-4,-10-4-5,9 4-5,-5-2-2,3-4-4,-6 3-2,-3-2-7,1 5-9,-28 0-18,40 0-39,-40 0-63,0 0-43,-20 0-8,-2 7-10</inkml:trace>
          <inkml:trace contextRef="#ctx0" brushRef="#br3" timeOffset="127489.5949">12123 11069 368,'0'0'159,"26"16"-6,19 0-98,-10-16-26,26 3-3,-5-3-4,8 0-2,-7-6 0,7 6-3,-10-7-7,-5-1-11,-6 8-14,-23-14-20,12 16-33,-32-2-40,6-13-51,-6 13-20,-9-18-6</inkml:trace>
        </inkml:traceGroup>
        <inkml:traceGroup>
          <inkml:annotationXML>
            <emma:emma xmlns:emma="http://www.w3.org/2003/04/emma" version="1.0">
              <emma:interpretation id="{9BE93EB4-35ED-44A6-B1B3-96AD32437555}" emma:medium="tactile" emma:mode="ink">
                <msink:context xmlns:msink="http://schemas.microsoft.com/ink/2010/main" type="inkWord" rotatedBoundingBox="14831,13066 15489,13059 15494,13587 14836,13593"/>
              </emma:interpretation>
              <emma:one-of disjunction-type="recognition" id="oneOf85">
                <emma:interpretation id="interp425" emma:lang="ko-KR" emma:confidence="0">
                  <emma:literal>0</emma:literal>
                </emma:interpretation>
                <emma:interpretation id="interp426" emma:lang="ko-KR" emma:confidence="0">
                  <emma:literal>O</emma:literal>
                </emma:interpretation>
                <emma:interpretation id="interp427" emma:lang="ko-KR" emma:confidence="0">
                  <emma:literal>ㅇ</emma:literal>
                </emma:interpretation>
                <emma:interpretation id="interp428" emma:lang="ko-KR" emma:confidence="0">
                  <emma:literal>〇</emma:literal>
                </emma:interpretation>
                <emma:interpretation id="interp429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127911.4861">13352 10746 323,'-12'44'159,"-23"-9"-7,-13 9-108,21 26-13,-12-6-8,19 9 3,5-7-1,21-3 4,17-27-7,35-11-1,10-29 0,24-16 0,-2-31 3,10-6-3,-22-16 0,-7 2-6,-28-1 0,-17 7-6,-26 15-6,-28 14-9,-19 21-11,-24-3-15,13 30-29,-40-12-35,41 21-67,-14 1-21,16-2-13,17 3 0</inkml:trace>
        </inkml:traceGroup>
      </inkml:traceGroup>
    </inkml:traceGroup>
    <inkml:traceGroup>
      <inkml:annotationXML>
        <emma:emma xmlns:emma="http://www.w3.org/2003/04/emma" version="1.0">
          <emma:interpretation id="{2624533C-332E-41C7-A40C-2A1A80820206}" emma:medium="tactile" emma:mode="ink">
            <msink:context xmlns:msink="http://schemas.microsoft.com/ink/2010/main" type="paragraph" rotatedBoundingBox="6618,14653 22710,13507 22857,15572 6765,1671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9470D26-1835-46DB-A26E-63DD60E9709F}" emma:medium="tactile" emma:mode="ink">
              <msink:context xmlns:msink="http://schemas.microsoft.com/ink/2010/main" type="line" rotatedBoundingBox="6618,14653 22710,13507 22857,15572 6765,16718"/>
            </emma:interpretation>
          </emma:emma>
        </inkml:annotationXML>
        <inkml:traceGroup>
          <inkml:annotationXML>
            <emma:emma xmlns:emma="http://www.w3.org/2003/04/emma" version="1.0">
              <emma:interpretation id="{F4E226FD-3649-405B-90E8-3D840F423226}" emma:medium="tactile" emma:mode="ink">
                <msink:context xmlns:msink="http://schemas.microsoft.com/ink/2010/main" type="inkWord" rotatedBoundingBox="6644,15017 8490,14885 8592,16313 6746,16444"/>
              </emma:interpretation>
              <emma:one-of disjunction-type="recognition" id="oneOf86">
                <emma:interpretation id="interp430" emma:lang="ko-KR" emma:confidence="0">
                  <emma:literal>호</emma:literal>
                </emma:interpretation>
                <emma:interpretation id="interp431" emma:lang="ko-KR" emma:confidence="0">
                  <emma:literal>또</emma:literal>
                </emma:interpretation>
                <emma:interpretation id="interp432" emma:lang="ko-KR" emma:confidence="0">
                  <emma:literal>토</emma:literal>
                </emma:interpretation>
                <emma:interpretation id="interp433" emma:lang="ko-KR" emma:confidence="0">
                  <emma:literal>$</emma:literal>
                </emma:interpretation>
                <emma:interpretation id="interp434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168569.4052">5731 12638 212,'0'0'144,"0"0"1,-30 0-88,-12 18-24,5 21-4,-19 5-3,0 23 3,-14 1 0,7 21 1,-14-11-8,19 14 2,-11-17-7,20 4-1,6-17-8,14-5 0,7-17-3,16-4 2,6-10-3,6-2 2,16-5 2,13 2-6,8 2 7,12-3-6,11-2 6,17 7-7,1-2 6,10 2-7,-2 2 2,0 2 0,-8-3-2,-8 6-1,-18 4-10,-23-4-21,1 20-101,-32-9-35,-18-5-13,-15-4-14</inkml:trace>
          <inkml:trace contextRef="#ctx0" brushRef="#br0" timeOffset="167788.1203">6338 12720 161,'32'-25'139,"9"4"-52,2 6-26,-14-2-9,8 8-13,-15-8-7,10 16-3,-32 1-3,17-8-3,-17 8-1,0 0-4,-9 2 3,-10 18-5,-18-10 2,-4 18-1,-22-6 1,-1 17-2,-22-7-3,0 7 0,-13-6-4,7 6 1,-3-7-4,9-2-1,14 0-2,5-7 0,14-3-2,12-4-2,20 2-5,-1-11-9,17 15-20,5-22-31,0 0-66,28 18-31,0-18-18,13 0-6</inkml:trace>
          <inkml:trace contextRef="#ctx0" brushRef="#br0" timeOffset="168131.8853">6772 12860 204,'43'8'127,"-43"-8"-45,20 17-48,-19 9 10,-22-4 1,-8 21 5,-42-13 3,2 26 3,-35-17-5,5 22-5,-22-18-16,14 17-6,-7-20-11,16 6-3,1-11-6,19-4 0,14-5-4,16-9 1,11-5-4,11-3-3,26-9-9,-23 0-13,23 0-31,0 0-67,0 0-37,0 0-22,6-21 2</inkml:trace>
        </inkml:traceGroup>
        <inkml:traceGroup>
          <inkml:annotationXML>
            <emma:emma xmlns:emma="http://www.w3.org/2003/04/emma" version="1.0">
              <emma:interpretation id="{8D69EC05-A02E-4012-A479-083B298F9F88}" emma:medium="tactile" emma:mode="ink">
                <msink:context xmlns:msink="http://schemas.microsoft.com/ink/2010/main" type="inkWord" rotatedBoundingBox="9418,15156 9593,14466 10159,14610 9984,15299"/>
              </emma:interpretation>
              <emma:one-of disjunction-type="recognition" id="oneOf87">
                <emma:interpretation id="interp435" emma:lang="ko-KR" emma:confidence="0">
                  <emma:literal>’</emma:literal>
                </emma:interpretation>
                <emma:interpretation id="interp436" emma:lang="ko-KR" emma:confidence="0">
                  <emma:literal>&gt;</emma:literal>
                </emma:interpretation>
                <emma:interpretation id="interp437" emma:lang="ko-KR" emma:confidence="0">
                  <emma:literal>7</emma:literal>
                </emma:interpretation>
                <emma:interpretation id="interp438" emma:lang="ko-KR" emma:confidence="0">
                  <emma:literal>3</emma:literal>
                </emma:interpretation>
                <emma:interpretation id="interp439" emma:lang="ko-KR" emma:confidence="0">
                  <emma:literal>?</emma:literal>
                </emma:interpretation>
              </emma:one-of>
            </emma:emma>
          </inkml:annotationXML>
          <inkml:trace contextRef="#ctx0" brushRef="#br3" timeOffset="130411.5966">7964 12279 145,'-9'-18'97,"9"18"0,-20-12-10,20 12-9,-15-13-14,15 13-10,0 0-10,0 0-8,-28-7-9,28 7-6,0 0-3,0 0-3,0 0 0,0 0-1,0 0 0,0 12-1,0-12-1,38 0-2,-4-5-1,14-2-3,2 5-3,12-2-1,2 4-2,-1 4 0,0 10 1,-11 2 0,-10 13 1,-8 7 3,-27 0 0,-7 14 3,-18 0 2,-14 7-3,-18-6 3,-11 7-5,-5-6 3,-1-3-6,2-3 3,8-7-7,8-14 0,12-3-1,17-5-5,20-17-7,0 0-10,0 0-22,22 8-33,-14-22-36,33 3-46,-4-6-19,3-13-9</inkml:trace>
        </inkml:traceGroup>
        <inkml:traceGroup>
          <inkml:annotationXML>
            <emma:emma xmlns:emma="http://www.w3.org/2003/04/emma" version="1.0">
              <emma:interpretation id="{3F04D145-BD96-4281-8705-6A54D8B357CA}" emma:medium="tactile" emma:mode="ink">
                <msink:context xmlns:msink="http://schemas.microsoft.com/ink/2010/main" type="inkWord" rotatedBoundingBox="10409,14426 11112,15326 10671,15670 9968,14771"/>
              </emma:interpretation>
              <emma:one-of disjunction-type="recognition" id="oneOf88">
                <emma:interpretation id="interp440" emma:lang="ko-KR" emma:confidence="0">
                  <emma:literal>G</emma:literal>
                </emma:interpretation>
                <emma:interpretation id="interp441" emma:lang="ko-KR" emma:confidence="0">
                  <emma:literal>시</emma:literal>
                </emma:interpretation>
                <emma:interpretation id="interp442" emma:lang="ko-KR" emma:confidence="0">
                  <emma:literal>서</emma:literal>
                </emma:interpretation>
                <emma:interpretation id="interp443" emma:lang="ko-KR" emma:confidence="0">
                  <emma:literal>4</emma:literal>
                </emma:interpretation>
                <emma:interpretation id="interp444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130724.1112">8716 12171 151,'-4'-35'144,"4"35"-3,0 0-57,-28 0-31,14 25-3,-18-2-5,12 34-2,-20-18-2,23 33 4,-18-15-6,21 22-11,-7-16-3,21 2-10,0-7-1,17-8-10,16-11 4,12-13-8,8-9 0,6-13-2,4-4-6,-2-7-8,2 7-21,-28-26-47,11 16-78,-18-4-12,-28 14-17,28-15 0</inkml:trace>
          <inkml:trace contextRef="#ctx0" brushRef="#br3" timeOffset="130989.7361">9132 12613 165,'0'0'153,"0"0"6,-11 18-61,-10-7-36,21 29-9,-15-7-7,15 23-2,-7-10-3,15 22-7,-8-13-10,17 2-5,-6-7-9,9-7-3,-5-7-8,-3-13-6,8 1-14,-20-24-23,16 11-57,-16-11-64,0-29-16,0-7-14,6 0 1</inkml:trace>
        </inkml:traceGroup>
        <inkml:traceGroup>
          <inkml:annotationXML>
            <emma:emma xmlns:emma="http://www.w3.org/2003/04/emma" version="1.0">
              <emma:interpretation id="{B5CBC4E9-AD31-492A-95D9-0BB818A54764}" emma:medium="tactile" emma:mode="ink">
                <msink:context xmlns:msink="http://schemas.microsoft.com/ink/2010/main" type="inkWord" rotatedBoundingBox="11370,14598 15113,14331 15185,15344 11442,15610"/>
              </emma:interpretation>
              <emma:one-of disjunction-type="recognition" id="oneOf89">
                <emma:interpretation id="interp445" emma:lang="ko-KR" emma:confidence="0">
                  <emma:literal>게</emma:literal>
                </emma:interpretation>
                <emma:interpretation id="interp446" emma:lang="ko-KR" emma:confidence="0">
                  <emma:literal>+</emma:literal>
                </emma:interpretation>
                <emma:interpretation id="interp447" emma:lang="ko-KR" emma:confidence="0">
                  <emma:literal>、</emma:literal>
                </emma:interpretation>
                <emma:interpretation id="interp448" emma:lang="ko-KR" emma:confidence="0">
                  <emma:literal>"</emma:literal>
                </emma:interpretation>
                <emma:interpretation id="interp449" emma:lang="ko-KR" emma:confidence="0">
                  <emma:literal>4</emma:literal>
                </emma:interpretation>
              </emma:one-of>
            </emma:emma>
          </inkml:annotationXML>
          <inkml:trace contextRef="#ctx0" brushRef="#br3" timeOffset="133192.9543">9718 12544 140,'0'0'98,"0"0"-4,-9-21-16,9 21-3,0-22-17,0 22-6,0 0-17,15-11-1,-15 11-10,0 0-3,0 0-3,0 0-1,0 0-1,28 18 2,-28-18 0,43 7-1,-12-7-2,22 0-3,3-7-3,14 0-2,4-4-2,4 2-2,-1 5 0,-6 0-2,-10 3 0,-10 1-1,-18 5-2,-10 4 1,-23-9-5,0 0-4,13 29-7,-21-29-23,8 18-26,-28-18-44,28 0-48,-21 0-22,1-4 7</inkml:trace>
          <inkml:trace contextRef="#ctx0" brushRef="#br3" timeOffset="133505.4683">10282 12249 115,'0'0'126,"0"0"4,-19-6-71,16 19-5,-18 4-9,13 32 5,-18-19-3,24 33 6,-18-13-2,20 18-9,-9-13-3,11 13-16,-2-13-4,6 5-12,-3-14 3,1 0-11,-4-12-3,0-11-7,2 4-22,-11-25-36,9-2-60,0 0-37,0 0-14,0-29-10</inkml:trace>
        </inkml:traceGroup>
        <inkml:traceGroup>
          <inkml:annotationXML>
            <emma:emma xmlns:emma="http://www.w3.org/2003/04/emma" version="1.0">
              <emma:interpretation id="{79A0557E-1392-4BC1-89C9-696D8918737B}" emma:medium="tactile" emma:mode="ink">
                <msink:context xmlns:msink="http://schemas.microsoft.com/ink/2010/main" type="inkWord" rotatedBoundingBox="12911,14479 12986,15096 12562,15148 12487,14530"/>
              </emma:interpretation>
              <emma:one-of disjunction-type="recognition" id="oneOf90">
                <emma:interpretation id="interp450" emma:lang="ko-KR" emma:confidence="0">
                  <emma:literal>2</emma:literal>
                </emma:interpretation>
                <emma:interpretation id="interp451" emma:lang="ko-KR" emma:confidence="0">
                  <emma:literal>그</emma:literal>
                </emma:interpretation>
                <emma:interpretation id="interp452" emma:lang="ko-KR" emma:confidence="0">
                  <emma:literal>고</emma:literal>
                </emma:interpretation>
                <emma:interpretation id="interp453" emma:lang="ko-KR" emma:confidence="0">
                  <emma:literal>z</emma:literal>
                </emma:interpretation>
                <emma:interpretation id="interp454" emma:lang="ko-KR" emma:confidence="0">
                  <emma:literal>ㄹ</emma:literal>
                </emma:interpretation>
              </emma:one-of>
            </emma:emma>
          </inkml:annotationXML>
          <inkml:trace contextRef="#ctx0" brushRef="#br3" timeOffset="134099.2417">10859 12356 270,'0'0'140,"-5"-20"-25,2-3-70,3 23-9,11-40-8,13 24-4,-7-5 2,17-1-3,-4 1-3,10 12-5,-3 0-4,3 9-4,-5 4-1,-10 17-1,-7 15-1,-10 1 2,-8 12-1,-12 1 5,-19 7 3,0 2-5,-13-4 5,7-3-5,-6-5 3,9-1-5,5-10 5,14-6-8,1-7 2,14-4 1,0-19-2,28 14 2,1-14 0,8 0 0,6-7-1,6 3 0,0-6-1,-2 3-1,-5-1-1,-7 1-3,-7 3-4,-11-5-8,3 9-21,-20 0-39,0 0-70,0 0-32,0-15-11,0 15-9</inkml:trace>
        </inkml:traceGroup>
        <inkml:traceGroup>
          <inkml:annotationXML>
            <emma:emma xmlns:emma="http://www.w3.org/2003/04/emma" version="1.0">
              <emma:interpretation id="{8C3928E3-50C9-46C7-9DE1-5983036DE44E}" emma:medium="tactile" emma:mode="ink">
                <msink:context xmlns:msink="http://schemas.microsoft.com/ink/2010/main" type="inkWord" rotatedBoundingBox="13051,15116 13372,14360 13822,14552 13501,15307"/>
              </emma:interpretation>
              <emma:one-of disjunction-type="recognition" id="oneOf91">
                <emma:interpretation id="interp455" emma:lang="ko-KR" emma:confidence="0">
                  <emma:literal>ⅹ</emma:literal>
                </emma:interpretation>
                <emma:interpretation id="interp456" emma:lang="ko-KR" emma:confidence="0">
                  <emma:literal>×</emma:literal>
                </emma:interpretation>
                <emma:interpretation id="interp457" emma:lang="ko-KR" emma:confidence="0">
                  <emma:literal>x</emma:literal>
                </emma:interpretation>
                <emma:interpretation id="interp458" emma:lang="ko-KR" emma:confidence="0">
                  <emma:literal>X</emma:literal>
                </emma:interpretation>
                <emma:interpretation id="interp459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134411.7528">11945 12141 185,'0'0'143,"-3"16"-13,-29 6-68,12 29-4,-25-8-8,5 35 2,-23-16 1,20 20-9,-15-18-11,15 8-16,0-15-5,11-6-9,9-9-2,5-13-11,16-4-13,2-25-16,0 0-29,0 0-38,9-11-62,8-17-10,-6-22 4</inkml:trace>
          <inkml:trace contextRef="#ctx0" brushRef="#br3" timeOffset="134693.0143">11598 12261 76,'0'0'139,"0"0"1,-6 11-51,6-11-22,0 41-6,0-18-8,28 20 3,-19-14-9,31 21-7,-19-13-5,21 13-14,-12-7-2,10 0-11,-15-11 1,1 0-10,-8-3 1,-7-11-13,4 0-17,-15-18-35,0 0-67,0 0-40,19 0-9,-19 0-7</inkml:trace>
        </inkml:traceGroup>
        <inkml:traceGroup>
          <inkml:annotationXML>
            <emma:emma xmlns:emma="http://www.w3.org/2003/04/emma" version="1.0">
              <emma:interpretation id="{18DFAA24-2F85-4572-8E87-8929D188E15B}" emma:medium="tactile" emma:mode="ink">
                <msink:context xmlns:msink="http://schemas.microsoft.com/ink/2010/main" type="inkWord" rotatedBoundingBox="13767,15443 13797,14758 14201,14776 14170,15461"/>
              </emma:interpretation>
              <emma:one-of disjunction-type="recognition" id="oneOf92">
                <emma:interpretation id="interp460" emma:lang="ko-KR" emma:confidence="0">
                  <emma:literal>3</emma:literal>
                </emma:interpretation>
                <emma:interpretation id="interp461" emma:lang="ko-KR" emma:confidence="0">
                  <emma:literal>긍</emma:literal>
                </emma:interpretation>
                <emma:interpretation id="interp462" emma:lang="ko-KR" emma:confidence="0">
                  <emma:literal>근</emma:literal>
                </emma:interpretation>
                <emma:interpretation id="interp463" emma:lang="ko-KR" emma:confidence="0">
                  <emma:literal>;</emma:literal>
                </emma:interpretation>
                <emma:interpretation id="interp464" emma:lang="ko-KR" emma:confidence="0">
                  <emma:literal>?</emma:literal>
                </emma:interpretation>
              </emma:one-of>
            </emma:emma>
          </inkml:annotationXML>
          <inkml:trace contextRef="#ctx0" brushRef="#br3" timeOffset="135239.9379">12157 12500 369,'0'0'135,"0"0"-36,-9-31-82,9 31 0,1-18-1,-1 18 5,28-13 0,-1 13 2,-5-1 0,13 2-2,-12 5-2,11 15-5,-14-5-3,0 18-9,-16-5 6,-4 8-6,-10-9 7,-15 8-6,-10-13 6,4 8-6,-4-15 0,3-3 2,10-2-2,22-11-1,0 0-2,14 6 0,21-5 0,11 6 0,5-2 1,4 5 3,-6 4 1,-6 10 4,-17-2 1,-13 10 4,-16-2-2,-24 5 2,-22-6-2,-4 9-2,-9-8-5,-2-3-7,9 0-12,1-16-15,37 18-29,-15-29-45,32 0-65,26-1-16,6-8-11,6-3 0</inkml:trace>
        </inkml:traceGroup>
        <inkml:traceGroup>
          <inkml:annotationXML>
            <emma:emma xmlns:emma="http://www.w3.org/2003/04/emma" version="1.0">
              <emma:interpretation id="{5F4E71FD-7E94-4AF0-8B9F-13F67911ED80}" emma:medium="tactile" emma:mode="ink">
                <msink:context xmlns:msink="http://schemas.microsoft.com/ink/2010/main" type="inkWord" rotatedBoundingBox="14440,14725 15102,14615 15157,14943 14495,15053"/>
              </emma:interpretation>
              <emma:one-of disjunction-type="recognition" id="oneOf93">
                <emma:interpretation id="interp465" emma:lang="ko-KR" emma:confidence="0">
                  <emma:literal>=</emma:literal>
                </emma:interpretation>
                <emma:interpretation id="interp466" emma:lang="ko-KR" emma:confidence="0">
                  <emma:literal>느</emma:literal>
                </emma:interpretation>
                <emma:interpretation id="interp467" emma:lang="ko-KR" emma:confidence="0">
                  <emma:literal>二</emma:literal>
                </emma:interpretation>
                <emma:interpretation id="interp468" emma:lang="ko-KR" emma:confidence="0">
                  <emma:literal>ㄷ</emma:literal>
                </emma:interpretation>
                <emma:interpretation id="interp46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137505.6354">12846 12415 180,'0'0'153,"0"0"4,-14-28-73,14 28-20,0 0-18,0 0-9,0 0-8,29-1-3,-29 1-3,46 0-3,-21 0-3,16 0-1,1 0-1,8 0-2,-1-6-1,5 5-4,-8-8-2,2 0-1,-5-1-1,-8-3-3,-7 5-2,-12 0-7,-16 8-10,0 0-17,28-7-25,-42 0-32,14 7-33,-24 19-50,-10-8-5,-1 16-6</inkml:trace>
          <inkml:trace contextRef="#ctx0" brushRef="#br3" timeOffset="137755.6393">12803 12638 245,'1'14'153,"-1"-14"-31,0 0-54,56 20-23,-21-20-8,23 2-11,-1-2 1,17 0-2,-10-15-3,8 12-2,-10-8-8,-2 4-1,-14-2-6,-8 4-1,-12-3-9,-26 8-10,26 0-16,-26 0-25,0 0-41,0 0-47,-24-1-30,24 1-6</inkml:trace>
        </inkml:traceGroup>
        <inkml:traceGroup>
          <inkml:annotationXML>
            <emma:emma xmlns:emma="http://www.w3.org/2003/04/emma" version="1.0">
              <emma:interpretation id="{E373CE15-CFF1-42A1-947B-B9BA1D3DEDE2}" emma:medium="tactile" emma:mode="ink">
                <msink:context xmlns:msink="http://schemas.microsoft.com/ink/2010/main" type="inkWord" rotatedBoundingBox="15654,14494 15733,15181 15643,15191 15564,14504"/>
              </emma:interpretation>
              <emma:one-of disjunction-type="recognition" id="oneOf94">
                <emma:interpretation id="interp470" emma:lang="ko-KR" emma:confidence="0">
                  <emma:literal>1</emma:literal>
                </emma:interpretation>
                <emma:interpretation id="interp471" emma:lang="ko-KR" emma:confidence="0">
                  <emma:literal>'</emma:literal>
                </emma:interpretation>
                <emma:interpretation id="interp472" emma:lang="ko-KR" emma:confidence="0">
                  <emma:literal>‘</emma:literal>
                </emma:interpretation>
                <emma:interpretation id="interp473" emma:lang="ko-KR" emma:confidence="0">
                  <emma:literal>(</emma:literal>
                </emma:interpretation>
                <emma:interpretation id="interp474" emma:lang="ko-KR" emma:confidence="0">
                  <emma:literal>I</emma:literal>
                </emma:interpretation>
              </emma:one-of>
            </emma:emma>
          </inkml:annotationXML>
          <inkml:trace contextRef="#ctx0" brushRef="#br3" timeOffset="138146.3009">13954 12170 186,'-2'36'157,"2"19"-6,0 14-72,-14-13-11,14 27-15,-4-27-4,10 20-11,-6-25-3,18 7-13,-8-19-2,10 0-13,-8-10-10,-12-29-15,29 40-29,-29-40-48,0 0-68,20-4-12,-17-14-13</inkml:trace>
        </inkml:traceGroup>
        <inkml:traceGroup>
          <inkml:annotationXML>
            <emma:emma xmlns:emma="http://www.w3.org/2003/04/emma" version="1.0">
              <emma:interpretation id="{8A0F6E09-EF82-41BF-B8AE-8FE1B3F0868D}" emma:medium="tactile" emma:mode="ink">
                <msink:context xmlns:msink="http://schemas.microsoft.com/ink/2010/main" type="inkWord" rotatedBoundingBox="16226,15025 17303,14743 17442,15271 16365,15553"/>
              </emma:interpretation>
              <emma:one-of disjunction-type="recognition" id="oneOf95">
                <emma:interpretation id="interp475" emma:lang="ko-KR" emma:confidence="0">
                  <emma:literal>=</emma:literal>
                </emma:interpretation>
                <emma:interpretation id="interp476" emma:lang="ko-KR" emma:confidence="0">
                  <emma:literal>그</emma:literal>
                </emma:interpretation>
                <emma:interpretation id="interp477" emma:lang="ko-KR" emma:confidence="0">
                  <emma:literal>즈</emma:literal>
                </emma:interpretation>
                <emma:interpretation id="interp478" emma:lang="ko-KR" emma:confidence="0">
                  <emma:literal>二</emma:literal>
                </emma:interpretation>
                <emma:interpretation id="interp479" emma:lang="ko-KR" emma:confidence="0">
                  <emma:literal>수</emma:literal>
                </emma:interpretation>
              </emma:one-of>
            </emma:emma>
          </inkml:annotationXML>
          <inkml:trace contextRef="#ctx0" brushRef="#br4" timeOffset="163412.9419">14875 12624 151,'0'0'144,"0"0"-1,21-17-56,7 17-41,-8-12 0,23 12-3,-11-13-5,28 13 6,-14-6-2,26 6-8,-12 0-11,12 6-9,-11 0-4,2 1-7,-9 7 4,-8-7-10,-11 2 2,-7-3-2,-8 1-1,-20-7-2,29 0-13,-29 0-22,18 0-45,-18 0-49,0 0-38,0 0-6,-9-14-10</inkml:trace>
          <inkml:trace contextRef="#ctx0" brushRef="#br4" timeOffset="163756.706">14651 13092 276,'12'9'146,"-12"-9"-41,37-9-64,16 9 2,-8-27 5,30 24 2,-9-26-4,31 23-3,-16-20-10,16 22-11,-13-15-7,2 15-7,-12-2-6,-10 1-3,-13 5-3,-16-3-5,-4 3-5,-31 0-10,34 8-24,-34-8-33,0 0-60,0 0-30,-22 6-11,22-6 3</inkml:trace>
        </inkml:traceGroup>
        <inkml:traceGroup>
          <inkml:annotationXML>
            <emma:emma xmlns:emma="http://www.w3.org/2003/04/emma" version="1.0">
              <emma:interpretation id="{82C36C61-E38D-4DC2-9F4E-23A46B4420B6}" emma:medium="tactile" emma:mode="ink">
                <msink:context xmlns:msink="http://schemas.microsoft.com/ink/2010/main" type="inkWord" rotatedBoundingBox="17021,15967 17068,14604 17841,14631 17794,15994"/>
              </emma:interpretation>
              <emma:one-of disjunction-type="recognition" id="oneOf96">
                <emma:interpretation id="interp480" emma:lang="ko-KR" emma:confidence="0">
                  <emma:literal>&gt;</emma:literal>
                </emma:interpretation>
                <emma:interpretation id="interp481" emma:lang="ko-KR" emma:confidence="0">
                  <emma:literal>)</emma:literal>
                </emma:interpretation>
                <emma:interpretation id="interp482" emma:lang="ko-KR" emma:confidence="0">
                  <emma:literal>〉</emma:literal>
                </emma:interpretation>
                <emma:interpretation id="interp483" emma:lang="ko-KR" emma:confidence="0">
                  <emma:literal>?</emma:literal>
                </emma:interpretation>
                <emma:interpretation id="interp484" emma:lang="ko-KR" emma:confidence="0">
                  <emma:literal>’</emma:literal>
                </emma:interpretation>
              </emma:one-of>
            </emma:emma>
          </inkml:annotationXML>
          <inkml:trace contextRef="#ctx0" brushRef="#br4" timeOffset="164366.1089">15441 12330 185,'-32'-21'157,"32"21"-6,0 0-63,-20-23-31,20 23-11,0 0-10,0 0-7,0 0-1,15-7-3,-15 7-8,23 0-3,-23 0-4,43 14-2,-17-8-3,11 8-1,7 2-2,4 3 0,7-2-2,7 4 2,1 1-3,-4-1 1,3 2-1,-7 2 1,-6 0 2,-10 2-7,-9 0 8,-7-1-8,-9 1 6,-5 2-6,-6 0 7,-3 3-6,0-3 3,-4 3 1,-10 10-2,-3-2 4,-8 8-2,-5 9 6,-10 7-2,-3 9 5,-15 1-3,1 5 5,-9-3-5,6-1 5,-1-7-2,10-9-7,10-13-8,4-12-18,29 3-29,-12-31-71,20-6-45,20 9-17,9-18-10</inkml:trace>
        </inkml:traceGroup>
        <inkml:traceGroup>
          <inkml:annotationXML>
            <emma:emma xmlns:emma="http://www.w3.org/2003/04/emma" version="1.0">
              <emma:interpretation id="{261B2AFE-AB8C-401B-95CD-DD777425C9DE}" emma:medium="tactile" emma:mode="ink">
                <msink:context xmlns:msink="http://schemas.microsoft.com/ink/2010/main" type="inkWord" rotatedBoundingBox="19101,13764 22710,13507 22812,14936 19203,15193"/>
              </emma:interpretation>
              <emma:one-of disjunction-type="recognition" id="oneOf97">
                <emma:interpretation id="interp485" emma:lang="ko-KR" emma:confidence="0">
                  <emma:literal>중</emma:literal>
                </emma:interpretation>
                <emma:interpretation id="interp486" emma:lang="ko-KR" emma:confidence="0">
                  <emma:literal>갛</emma:literal>
                </emma:interpretation>
                <emma:interpretation id="interp487" emma:lang="ko-KR" emma:confidence="0">
                  <emma:literal>통</emma:literal>
                </emma:interpretation>
                <emma:interpretation id="interp488" emma:lang="ko-KR" emma:confidence="0">
                  <emma:literal>긱</emma:literal>
                </emma:interpretation>
                <emma:interpretation id="interp489" emma:lang="ko-KR" emma:confidence="0">
                  <emma:literal>강</emma:literal>
                </emma:interpretation>
              </emma:one-of>
            </emma:emma>
          </inkml:annotationXML>
          <inkml:trace contextRef="#ctx0" brushRef="#br3" timeOffset="150381.1613">17651 11544 120,'-26'6'158,"-13"-6"5,4 0-59,15 2-27,-17-2-16,37 0-12,-35 0-11,35 0-11,0 0-9,14 10-7,7-10-3,14 4-2,5-2-1,13 9-2,-7-3 1,6 6-1,-12 4 2,0 10 1,-19 0 2,-3 15 3,-18-9-1,-6 11 3,-21-2-3,-1 8 2,-12-3-5,2-3 1,-5-4-5,1-3 0,7-8-6,0-5-2,10-1-8,1-16-8,24-8-16,-23 0-22,32 7-31,-9-23-49,17-26-47,17-3-3,1-18 6</inkml:trace>
          <inkml:trace contextRef="#ctx0" brushRef="#br3" timeOffset="150662.4193">18017 11395 158,'-15'36'161,"-23"1"-1,-7 6-80,22 33-8,-26-15-9,29 30-8,-12-25-6,27 19-19,-5-21-12,16-4-3,9-10-8,17-8-1,4-12-8,2-16-5,8 6-14,-11-20-26,22 0-49,-26 0-67,-2-14-11,-1-1-12,-10-12 8</inkml:trace>
          <inkml:trace contextRef="#ctx0" brushRef="#br3" timeOffset="151193.7009">18145 11934 169,'0'0'155,"-26"0"-7,26 0-78,0 0-14,-11-23-8,25 23-9,-14 0-10,41 0-9,-16 0-5,10 9-2,-6-2-1,5 12 2,-12 3-4,-1 7 3,-16 1-1,-2 6 2,-9-6-2,-10 4 1,-7-7-2,3-1-2,0-7-3,20-19-1,-9 28-2,9-28-2,28 16-1,5-7 0,6 4 0,4 2 1,-5 4 0,-6 4 5,-15-2 1,-12 15 3,-13-7-1,-15 1 4,-21-2-3,-4 6 2,-7-14-6,0-2-2,6 0-8,2-16-8,17 12-13,-2-20-36,32 6-58,0 0-59,9-33-3,14 8-20,15-11 9</inkml:trace>
        </inkml:traceGroup>
        <inkml:traceGroup>
          <inkml:annotationXML>
            <emma:emma xmlns:emma="http://www.w3.org/2003/04/emma" version="1.0">
              <emma:interpretation id="{4D64A47D-2DC6-4692-A9C1-210707E8298F}" emma:medium="tactile" emma:mode="ink">
                <msink:context xmlns:msink="http://schemas.microsoft.com/ink/2010/main" type="inkWord" rotatedBoundingBox="20410,13895 21048,14008 20974,14426 20336,14313"/>
              </emma:interpretation>
              <emma:one-of disjunction-type="recognition" id="oneOf98">
                <emma:interpretation id="interp490" emma:lang="ko-KR" emma:confidence="0">
                  <emma:literal>=</emma:literal>
                </emma:interpretation>
                <emma:interpretation id="interp491" emma:lang="ko-KR" emma:confidence="0">
                  <emma:literal>二</emma:literal>
                </emma:interpretation>
                <emma:interpretation id="interp492" emma:lang="ko-KR" emma:confidence="0">
                  <emma:literal>느</emma:literal>
                </emma:interpretation>
                <emma:interpretation id="interp493" emma:lang="ko-KR" emma:confidence="0">
                  <emma:literal>ㄷ</emma:literal>
                </emma:interpretation>
                <emma:interpretation id="interp494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151599.9579">18725 11704 190,'-17'-3'165,"17"3"4,0 0-68,0 0-28,22 0-13,-22 0-12,49-6-11,-22-2-8,22 8-5,-10-4-7,10 4-3,-5-1-3,1 1-4,-4-6-1,-4 5-6,0-5-3,-9-1-10,7 7-17,-35 0-35,46-1-65,-46 1-51,0 0-7,-25 14-9</inkml:trace>
          <inkml:trace contextRef="#ctx0" brushRef="#br3" timeOffset="151849.971">18745 11993 178,'28'14'169,"-1"-14"-3,18-10-60,21 10-38,-23-12-8,26 12-12,-19-7-12,13 7-11,-14-8-8,-3 6-10,-7-2-10,-16-4-17,4 15-34,-27-7-74,0 0-47,-1-13-7,1 13-9</inkml:trace>
        </inkml:traceGroup>
        <inkml:traceGroup>
          <inkml:annotationXML>
            <emma:emma xmlns:emma="http://www.w3.org/2003/04/emma" version="1.0">
              <emma:interpretation id="{D5F224F3-477D-4E9E-8B64-3AA79B917512}" emma:medium="tactile" emma:mode="ink">
                <msink:context xmlns:msink="http://schemas.microsoft.com/ink/2010/main" type="inkWord" rotatedBoundingBox="21265,14479 21391,13753 21787,13822 21661,14548"/>
              </emma:interpretation>
              <emma:one-of disjunction-type="recognition" id="oneOf99">
                <emma:interpretation id="interp495" emma:lang="ko-KR" emma:confidence="0">
                  <emma:literal>3</emma:literal>
                </emma:interpretation>
                <emma:interpretation id="interp496" emma:lang="ko-KR" emma:confidence="0">
                  <emma:literal>;</emma:literal>
                </emma:interpretation>
                <emma:interpretation id="interp497" emma:lang="ko-KR" emma:confidence="0">
                  <emma:literal>?</emma:literal>
                </emma:interpretation>
                <emma:interpretation id="interp498" emma:lang="ko-KR" emma:confidence="0">
                  <emma:literal>,</emma:literal>
                </emma:interpretation>
                <emma:interpretation id="interp499" emma:lang="ko-KR" emma:confidence="0">
                  <emma:literal>}</emma:literal>
                </emma:interpretation>
              </emma:one-of>
            </emma:emma>
          </inkml:annotationXML>
          <inkml:trace contextRef="#ctx0" brushRef="#br3" timeOffset="154178.187">19772 11482 135,'-22'-4'158,"22"4"-28,0 0-31,-21-21-23,21 21-10,0 0-17,0 0-7,-20-11-11,20 11-8,0 0-6,0 0-5,13 0-4,4 0-3,3 0 0,9 0-1,2 0 1,4 6-1,-2-1 0,2 6 1,-7-1-2,-1 12 0,-13-1 6,-5 10-6,-9-7 6,0 9-5,-17-3 6,-4-1-8,-8-2 7,0-3-5,-2-4-1,6-4-1,1-2-1,24-14 0,-19 21-1,19-21 1,14 6-1,11-5 0,8 6-1,4-2 0,3 2 0,-5 7 2,-7 3 0,-11 4 4,-15 2 1,-4 11 2,-29-5 0,-7 6 3,-13-4-2,-1 3 1,-5-10-5,5 4-1,8-11-8,4-4-5,21 1-12,-2-14-17,29 11-44,-8-18-70,32-15-35,9-12-11,10-1-2</inkml:trace>
        </inkml:traceGroup>
        <inkml:traceGroup>
          <inkml:annotationXML>
            <emma:emma xmlns:emma="http://www.w3.org/2003/04/emma" version="1.0">
              <emma:interpretation id="{C79249D9-7317-46D2-B651-C08BD5F90887}" emma:medium="tactile" emma:mode="ink">
                <msink:context xmlns:msink="http://schemas.microsoft.com/ink/2010/main" type="inkWord" rotatedBoundingBox="21770,14560 22350,13610 22383,13630 21803,14580"/>
              </emma:interpretation>
              <emma:one-of disjunction-type="recognition" id="oneOf100">
                <emma:interpretation id="interp500" emma:lang="ko-KR" emma:confidence="0">
                  <emma:literal>’</emma:literal>
                </emma:interpretation>
                <emma:interpretation id="interp501" emma:lang="ko-KR" emma:confidence="0">
                  <emma:literal>'</emma:literal>
                </emma:interpretation>
                <emma:interpretation id="interp502" emma:lang="ko-KR" emma:confidence="0">
                  <emma:literal>′</emma:literal>
                </emma:interpretation>
                <emma:interpretation id="interp503" emma:lang="ko-KR" emma:confidence="0">
                  <emma:literal>/</emma:literal>
                </emma:interpretation>
                <emma:interpretation id="interp504" emma:lang="ko-KR" emma:confidence="0">
                  <emma:literal>‘</emma:literal>
                </emma:interpretation>
              </emma:one-of>
            </emma:emma>
          </inkml:annotationXML>
          <inkml:trace contextRef="#ctx0" brushRef="#br3" timeOffset="154490.7727">20674 11285 254,'5'7'174,"-12"15"-36,-5 41-52,-43-17-8,20 38-15,-38-12-8,24 28-12,-21-14-10,19 11-13,-9-13-5,16-9-5,7-12-8,9-11 1,8-9-6,5-16-3,10-6-9,5-21-18,0 23-44,0-23-80,0 0-18,5-23-19,12 3-2</inkml:trace>
        </inkml:traceGroup>
        <inkml:traceGroup>
          <inkml:annotationXML>
            <emma:emma xmlns:emma="http://www.w3.org/2003/04/emma" version="1.0">
              <emma:interpretation id="{3264BB46-63EB-4E5E-8FA0-6D85470FF2E9}" emma:medium="tactile" emma:mode="ink">
                <msink:context xmlns:msink="http://schemas.microsoft.com/ink/2010/main" type="inkWord" rotatedBoundingBox="22517,14201 22812,14897 22210,15152 21915,14456"/>
              </emma:interpretation>
              <emma:one-of disjunction-type="recognition" id="oneOf101">
                <emma:interpretation id="interp505" emma:lang="ko-KR" emma:confidence="0">
                  <emma:literal>그</emma:literal>
                </emma:interpretation>
                <emma:interpretation id="interp506" emma:lang="ko-KR" emma:confidence="0">
                  <emma:literal>2</emma:literal>
                </emma:interpretation>
                <emma:interpretation id="interp507" emma:lang="ko-KR" emma:confidence="0">
                  <emma:literal>z</emma:literal>
                </emma:interpretation>
                <emma:interpretation id="interp508" emma:lang="ko-KR" emma:confidence="0">
                  <emma:literal>고</emma:literal>
                </emma:interpretation>
                <emma:interpretation id="interp509" emma:lang="ko-KR" emma:confidence="0">
                  <emma:literal>ㄹ</emma:literal>
                </emma:interpretation>
              </emma:one-of>
            </emma:emma>
          </inkml:annotationXML>
          <inkml:trace contextRef="#ctx0" brushRef="#br3" timeOffset="155021.9989">20444 12056 177,'-19'0'151,"19"0"-4,16 0-84,-10-15-12,23 10-9,-9-11-9,18 7-7,-6-5-4,13 6-8,-5 1-3,4 3-4,-4 4-1,-3 0-3,-8 11-1,-3 6 1,-10 2 0,-10 10 6,-6 2-1,-12 11 4,-18-3 0,1 13 4,-17-9-1,5 9 3,-11-9-3,9 5 1,-6-9-4,9 4-2,4-9 2,18 2-6,4-11 4,14 1-8,14-9 5,21-3-8,16-10 8,13-4-6,8 0-3,7-11 6,1-4-7,-5 1 6,-6 0-7,-14-2 1,-7 12-14,-30-12-22,13 27-70,-31-11-72,-22 18 2,-12-11-24,-5 6 5</inkml:trace>
        </inkml:traceGroup>
      </inkml:traceGroup>
    </inkml:traceGroup>
    <inkml:traceGroup>
      <inkml:annotationXML>
        <emma:emma xmlns:emma="http://www.w3.org/2003/04/emma" version="1.0">
          <emma:interpretation id="{C3B1502E-E811-4259-A657-338C768F82C2}" emma:medium="tactile" emma:mode="ink">
            <msink:context xmlns:msink="http://schemas.microsoft.com/ink/2010/main" type="paragraph" rotatedBoundingBox="11902,15896 22713,15603 22749,16942 11938,1723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0893AFC6-1529-4462-BA1B-C3467F5C23AF}" emma:medium="tactile" emma:mode="ink">
              <msink:context xmlns:msink="http://schemas.microsoft.com/ink/2010/main" type="line" rotatedBoundingBox="11902,15896 22713,15603 22749,16942 11938,17235"/>
            </emma:interpretation>
          </emma:emma>
        </inkml:annotationXML>
        <inkml:traceGroup>
          <inkml:annotationXML>
            <emma:emma xmlns:emma="http://www.w3.org/2003/04/emma" version="1.0">
              <emma:interpretation id="{1F729415-0B59-4263-8F04-980593B7CC7D}" emma:medium="tactile" emma:mode="ink">
                <msink:context xmlns:msink="http://schemas.microsoft.com/ink/2010/main" type="inkWord" rotatedBoundingBox="11909,16139 12546,16122 12566,16839 11928,16857"/>
              </emma:interpretation>
              <emma:one-of disjunction-type="recognition" id="oneOf102">
                <emma:interpretation id="interp510" emma:lang="ko-KR" emma:confidence="0">
                  <emma:literal>2</emma:literal>
                </emma:interpretation>
                <emma:interpretation id="interp511" emma:lang="ko-KR" emma:confidence="0">
                  <emma:literal>그</emma:literal>
                </emma:interpretation>
                <emma:interpretation id="interp512" emma:lang="ko-KR" emma:confidence="0">
                  <emma:literal>고</emma:literal>
                </emma:interpretation>
                <emma:interpretation id="interp513" emma:lang="ko-KR" emma:confidence="0">
                  <emma:literal>z</emma:literal>
                </emma:interpretation>
                <emma:interpretation id="interp514" emma:lang="ko-KR" emma:confidence="0">
                  <emma:literal>크</emma:literal>
                </emma:interpretation>
              </emma:one-of>
            </emma:emma>
          </inkml:annotationXML>
          <inkml:trace contextRef="#ctx0" brushRef="#br3" timeOffset="140427.6244">10266 14022 160,'-21'-10'139,"21"10"0,0 0-85,-6-29-7,6 29-7,-5-28-2,5 28-2,5-35-1,16 25-5,-12-16-7,20 12-7,2-7-4,7 7-6,5-1-3,5 5-1,0 5-1,1 5 0,-5 0-1,-1 5 0,-6 16 0,-6 10 1,-14 5-3,-5 14 3,-12 5-3,-11 7 5,-13 8-4,-16-7 7,-5 3-5,-2-8 5,-4-7-2,8-1 4,2-18-2,14-6 2,12-7-2,15-19 2,5 16-2,24-9 0,6-7-2,16 0 0,4-7-1,2-4-1,1 4 0,-4-4-1,-5 4-2,-12 0-3,-8 5-5,-29 2-11,32 0-19,-32 0-35,0 0-56,0 0-43,-14 9-3,14-9-11</inkml:trace>
        </inkml:traceGroup>
        <inkml:traceGroup>
          <inkml:annotationXML>
            <emma:emma xmlns:emma="http://www.w3.org/2003/04/emma" version="1.0">
              <emma:interpretation id="{E466DC69-96CD-4471-9E84-6E52AAF1978D}" emma:medium="tactile" emma:mode="ink">
                <msink:context xmlns:msink="http://schemas.microsoft.com/ink/2010/main" type="inkWord" rotatedBoundingBox="12908,16123 13420,16109 13440,16845 12928,16859"/>
              </emma:interpretation>
              <emma:one-of disjunction-type="recognition" id="oneOf103">
                <emma:interpretation id="interp515" emma:lang="ko-KR" emma:confidence="0">
                  <emma:literal>Ⅹ</emma:literal>
                </emma:interpretation>
                <emma:interpretation id="interp516" emma:lang="ko-KR" emma:confidence="0">
                  <emma:literal>X</emma:literal>
                </emma:interpretation>
                <emma:interpretation id="interp517" emma:lang="ko-KR" emma:confidence="0">
                  <emma:literal>×</emma:literal>
                </emma:interpretation>
                <emma:interpretation id="interp518" emma:lang="ko-KR" emma:confidence="0">
                  <emma:literal>ⅹ</emma:literal>
                </emma:interpretation>
                <emma:interpretation id="interp519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140787.0143">11742 13783 169,'0'0'150,"0"0"-2,-30 22-85,4 21-5,-28 0-8,13 26 0,-27-8-3,24 25-2,-24-20-14,25 12-5,-1-12-14,16-3-2,0-15-10,14-10-2,8-10-7,6-28-6,3 36-17,-3-36-27,23 2-33,-23-2-57,10-23-23,3 1-11</inkml:trace>
          <inkml:trace contextRef="#ctx0" brushRef="#br3" timeOffset="141068.2821">11311 13869 171,'-23'-28'150,"23"28"4,-11 12-61,11-12-37,7 39-8,-3-11-13,27 26-1,-10-6-2,22 21 1,-9-7-10,17 7-3,-10-9-10,8 0-2,-9-9-9,-4-12-2,-6-2-13,-30-37-13,42 45-34,-42-45-55,0 0-45,0 0-21,0 0 2</inkml:trace>
        </inkml:traceGroup>
        <inkml:traceGroup>
          <inkml:annotationXML>
            <emma:emma xmlns:emma="http://www.w3.org/2003/04/emma" version="1.0">
              <emma:interpretation id="{D6F4F84A-48BC-4456-8308-E764F26B6308}" emma:medium="tactile" emma:mode="ink">
                <msink:context xmlns:msink="http://schemas.microsoft.com/ink/2010/main" type="inkWord" rotatedBoundingBox="13567,16414 13942,16404 13963,17180 13589,17191"/>
              </emma:interpretation>
              <emma:one-of disjunction-type="recognition" id="oneOf104">
                <emma:interpretation id="interp520" emma:lang="ko-KR" emma:confidence="0">
                  <emma:literal>3</emma:literal>
                </emma:interpretation>
                <emma:interpretation id="interp521" emma:lang="ko-KR" emma:confidence="0">
                  <emma:literal>)</emma:literal>
                </emma:interpretation>
                <emma:interpretation id="interp522" emma:lang="ko-KR" emma:confidence="0">
                  <emma:literal>;</emma:literal>
                </emma:interpretation>
                <emma:interpretation id="interp523" emma:lang="ko-KR" emma:confidence="0">
                  <emma:literal>?</emma:literal>
                </emma:interpretation>
                <emma:interpretation id="interp524" emma:lang="ko-KR" emma:confidence="0">
                  <emma:literal>,</emma:literal>
                </emma:interpretation>
              </emma:one-of>
            </emma:emma>
          </inkml:annotationXML>
          <inkml:trace contextRef="#ctx0" brushRef="#br3" timeOffset="141630.8016">11916 14233 122,'-5'-25'132,"5"25"-45,5-23-25,-10 7-9,5 16-6,-4-27-6,4 27-4,-3-16-5,3 16-3,0 0-5,18-19-5,-18 19-4,35-11-2,-13 0-4,5 11 0,3 0-1,-1 14-1,-2 3-3,-4 9 1,-4 1-3,-10 4 2,-9 5-1,0 2 3,-14-5-2,-3-3 1,-4-5-1,2 0 3,4-6-4,10-2 0,5-17-1,14 28 0,14-17 0,10 7 4,1 0-1,2 7 4,-7-2 6,-5 12-3,-26-6 7,-3 13-4,-25-12 4,-11 13-7,-20-15 3,1 4-9,-6-7-7,7-7-8,14 4-14,-1-22-25,41 14-60,0-14-63,14-18-17,22 0-6,12-14 1</inkml:trace>
        </inkml:traceGroup>
        <inkml:traceGroup>
          <inkml:annotationXML>
            <emma:emma xmlns:emma="http://www.w3.org/2003/04/emma" version="1.0">
              <emma:interpretation id="{4E334B16-B993-4FDA-A3F1-9D1E22117931}" emma:medium="tactile" emma:mode="ink">
                <msink:context xmlns:msink="http://schemas.microsoft.com/ink/2010/main" type="inkWord" rotatedBoundingBox="14468,16309 15016,16294 15026,16635 14477,16650"/>
              </emma:interpretation>
              <emma:one-of disjunction-type="recognition" id="oneOf105">
                <emma:interpretation id="interp525" emma:lang="ko-KR" emma:confidence="0">
                  <emma:literal>=</emma:literal>
                </emma:interpretation>
                <emma:interpretation id="interp526" emma:lang="ko-KR" emma:confidence="0">
                  <emma:literal>그</emma:literal>
                </emma:interpretation>
                <emma:interpretation id="interp527" emma:lang="ko-KR" emma:confidence="0">
                  <emma:literal>二</emma:literal>
                </emma:interpretation>
                <emma:interpretation id="interp528" emma:lang="ko-KR" emma:confidence="0">
                  <emma:literal>느</emma:literal>
                </emma:interpretation>
                <emma:interpretation id="interp52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142255.8371">12798 14079 133,'0'0'145,"0"0"5,-7-30-81,7 30-10,0-14-3,0 14-4,0 0-2,20-9-7,-20 9-5,16-5-10,-16 5-7,42-8-4,-15 7-5,10 1-2,-1-2-3,5-5-1,0 3-1,1 2-2,-5-4-2,-3-2-3,-5 3-3,-8-2-7,4 7-7,-25 0-17,30 3-35,-30-3-53,0 0-53,-16 23-6,-4-10-4</inkml:trace>
          <inkml:trace contextRef="#ctx0" brushRef="#br3" timeOffset="142474.5881">12849 14300 249,'0'22'159,"18"-22"-2,13-8-80,29 8-30,-9-11-11,18 11-13,-10-14-2,9 10-6,-11-5-13,-17-3-26,4 12-40,-44 0-63,0 0-43,0 0-6,-27-4-6</inkml:trace>
        </inkml:traceGroup>
        <inkml:traceGroup>
          <inkml:annotationXML>
            <emma:emma xmlns:emma="http://www.w3.org/2003/04/emma" version="1.0">
              <emma:interpretation id="{24824661-E23E-4149-AC74-B39C1A0B24CE}" emma:medium="tactile" emma:mode="ink">
                <msink:context xmlns:msink="http://schemas.microsoft.com/ink/2010/main" type="inkWord" rotatedBoundingBox="15281,16013 15796,15999 15824,17031 15309,17045"/>
              </emma:interpretation>
              <emma:one-of disjunction-type="recognition" id="oneOf106">
                <emma:interpretation id="interp530" emma:lang="ko-KR" emma:confidence="0">
                  <emma:literal>3</emma:literal>
                </emma:interpretation>
                <emma:interpretation id="interp531" emma:lang="ko-KR" emma:confidence="0">
                  <emma:literal>}</emma:literal>
                </emma:interpretation>
                <emma:interpretation id="interp532" emma:lang="ko-KR" emma:confidence="0">
                  <emma:literal>j</emma:literal>
                </emma:interpretation>
                <emma:interpretation id="interp533" emma:lang="ko-KR" emma:confidence="0">
                  <emma:literal>了</emma:literal>
                </emma:interpretation>
                <emma:interpretation id="interp534" emma:lang="ko-KR" emma:confidence="0">
                  <emma:literal>;</emma:literal>
                </emma:interpretation>
              </emma:one-of>
            </emma:emma>
          </inkml:annotationXML>
          <inkml:trace contextRef="#ctx0" brushRef="#br3" timeOffset="145771.6069">13635 13776 151,'0'0'98,"3"-23"-5,-3 23-14,6-20-11,-6 20-12,8-14-8,-8 14-9,0 0-11,19-18-9,-19 18-5,0 0-3,28-12-3,-6 12-3,-1-6-1,8 6 1,3 0-1,7 12 1,1-2-3,1 5 2,-6 4-1,-1 5 4,-9 1-1,-7 6 4,-15-1-4,-3 5 4,-15-6 0,-8 6 1,-12-5-3,-4-10 0,-4 3-2,6-9-1,2-8 0,7 0-1,9-6-1,19 0-1,0 0-1,0 0 0,29 2-2,6 9 1,11 7-1,5 8 0,2 9 0,-3 11 3,-6 5-1,-7 7 8,-19-1-1,-7 8 6,-16-10-2,-19 4 4,-19-13 3,-5 1-6,-16-18 3,4 1-10,-1-13 1,4-6-11,8-5 4,7-6-12,16 0-10,0-17-15,26 17-38,0 0-62,-4-22-43,4 22-7,23-10-13</inkml:trace>
        </inkml:traceGroup>
        <inkml:traceGroup>
          <inkml:annotationXML>
            <emma:emma xmlns:emma="http://www.w3.org/2003/04/emma" version="1.0">
              <emma:interpretation id="{6F60784D-A1B7-41A9-8A9A-3685A4E0DF65}" emma:medium="tactile" emma:mode="ink">
                <msink:context xmlns:msink="http://schemas.microsoft.com/ink/2010/main" type="inkWord" rotatedBoundingBox="19077,15925 19469,15914 19483,16455 19092,16466"/>
              </emma:interpretation>
              <emma:one-of disjunction-type="recognition" id="oneOf107">
                <emma:interpretation id="interp535" emma:lang="ko-KR" emma:confidence="0">
                  <emma:literal>&gt;</emma:literal>
                </emma:interpretation>
                <emma:interpretation id="interp536" emma:lang="ko-KR" emma:confidence="0">
                  <emma:literal>7</emma:literal>
                </emma:interpretation>
                <emma:interpretation id="interp537" emma:lang="ko-KR" emma:confidence="0">
                  <emma:literal>’</emma:literal>
                </emma:interpretation>
                <emma:interpretation id="interp538" emma:lang="ko-KR" emma:confidence="0">
                  <emma:literal>2</emma:literal>
                </emma:interpretation>
                <emma:interpretation id="interp539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157178.3112">17427 13624 259,'-28'-4'152,"28"4"-27,0 0-63,11-16-11,16 16-13,-10-7-11,23 7-8,-5-2-3,12 2-3,-5 0-2,8 2-5,-9 11 0,-1 3 2,-17 4 2,-3 10 2,-19-9 4,-1 20 1,-13-12 1,-9 14 2,-15-5-6,2 5 1,-13-6-7,7 4 0,-2-4-6,5-2-1,4-3-8,5-13-5,13 5-7,-4-19-10,20 13-23,0-29-35,22 5-42,-1-18-44,13-14-10,11-1 2</inkml:trace>
        </inkml:traceGroup>
        <inkml:traceGroup>
          <inkml:annotationXML>
            <emma:emma xmlns:emma="http://www.w3.org/2003/04/emma" version="1.0">
              <emma:interpretation id="{4CA83343-2392-48EA-9121-DE3C69B69D4D}" emma:medium="tactile" emma:mode="ink">
                <msink:context xmlns:msink="http://schemas.microsoft.com/ink/2010/main" type="inkWord" rotatedBoundingBox="19526,15689 20018,15676 20042,16559 19550,16572"/>
              </emma:interpretation>
              <emma:one-of disjunction-type="recognition" id="oneOf108">
                <emma:interpretation id="interp540" emma:lang="ko-KR" emma:confidence="0">
                  <emma:literal>(</emma:literal>
                </emma:interpretation>
                <emma:interpretation id="interp541" emma:lang="ko-KR" emma:confidence="0">
                  <emma:literal>C</emma:literal>
                </emma:interpretation>
                <emma:interpretation id="interp542" emma:lang="ko-KR" emma:confidence="0">
                  <emma:literal>L</emma:literal>
                </emma:interpretation>
                <emma:interpretation id="interp543" emma:lang="ko-KR" emma:confidence="0">
                  <emma:literal>&lt;</emma:literal>
                </emma:interpretation>
                <emma:interpretation id="interp544" emma:lang="ko-KR" emma:confidence="0">
                  <emma:literal>〈</emma:literal>
                </emma:interpretation>
              </emma:one-of>
            </emma:emma>
          </inkml:annotationXML>
          <inkml:trace contextRef="#ctx0" brushRef="#br3" timeOffset="157475.22">18090 13356 284,'0'0'160,"0"0"-11,0 23-77,-37 4-25,15 28-12,-19-1-2,13 21-6,-13-3 2,18 14-6,-5-8-1,22 2-11,6-8-5,12-9 2,17-8-5,13-9 1,5-10-5,7-7-2,6-14-8,-9-12-9,7 8-22,-30-25-38,21 14-57,-22-15-44,-7-10-3,0 0-6</inkml:trace>
        </inkml:traceGroup>
        <inkml:traceGroup>
          <inkml:annotationXML>
            <emma:emma xmlns:emma="http://www.w3.org/2003/04/emma" version="1.0">
              <emma:interpretation id="{4970DE99-2E60-48EE-8F44-6270A0D3BDAC}" emma:medium="tactile" emma:mode="ink">
                <msink:context xmlns:msink="http://schemas.microsoft.com/ink/2010/main" type="inkWord" rotatedBoundingBox="20170,16232 20225,16230 20243,16892 20188,16894"/>
              </emma:interpretation>
              <emma:one-of disjunction-type="recognition" id="oneOf109">
                <emma:interpretation id="interp545" emma:lang="ko-KR" emma:confidence="0">
                  <emma:literal>1</emma:literal>
                </emma:interpretation>
                <emma:interpretation id="interp546" emma:lang="ko-KR" emma:confidence="0">
                  <emma:literal>ㅣ</emma:literal>
                </emma:interpretation>
                <emma:interpretation id="interp547" emma:lang="ko-KR" emma:confidence="0">
                  <emma:literal>l</emma:literal>
                </emma:interpretation>
                <emma:interpretation id="interp548" emma:lang="ko-KR" emma:confidence="0">
                  <emma:literal>I</emma:literal>
                </emma:interpretation>
                <emma:interpretation id="interp549" emma:lang="ko-KR" emma:confidence="0">
                  <emma:literal>(</emma:literal>
                </emma:interpretation>
              </emma:one-of>
            </emma:emma>
          </inkml:annotationXML>
          <inkml:trace contextRef="#ctx0" brushRef="#br3" timeOffset="157740.8405">18509 13905 215,'0'0'147,"0"0"-35,7 12-42,-13 6-9,6 31-10,-8-7-6,8 30 3,-3-15-7,6 24-9,-3-17-14,8 7-3,-2-14-8,3-5 0,1-16-7,-1-8-4,-1-6-7,-8-22-26,0 0-37,0 0-69,6-14-23,-2-14-20,-4-9 3</inkml:trace>
        </inkml:traceGroup>
        <inkml:traceGroup>
          <inkml:annotationXML>
            <emma:emma xmlns:emma="http://www.w3.org/2003/04/emma" version="1.0">
              <emma:interpretation id="{16F0A91F-65A8-4E23-975C-E3A44324558A}" emma:medium="tactile" emma:mode="ink">
                <msink:context xmlns:msink="http://schemas.microsoft.com/ink/2010/main" type="inkWord" rotatedBoundingBox="20620,16097 21122,16083 21131,16422 20629,16436"/>
              </emma:interpretation>
              <emma:one-of disjunction-type="recognition" id="oneOf110">
                <emma:interpretation id="interp550" emma:lang="ko-KR" emma:confidence="0">
                  <emma:literal>=</emma:literal>
                </emma:interpretation>
                <emma:interpretation id="interp551" emma:lang="ko-KR" emma:confidence="0">
                  <emma:literal>二</emma:literal>
                </emma:interpretation>
                <emma:interpretation id="interp552" emma:lang="ko-KR" emma:confidence="0">
                  <emma:literal>ㄷ</emma:literal>
                </emma:interpretation>
                <emma:interpretation id="interp553" emma:lang="ko-KR" emma:confidence="0">
                  <emma:literal>그</emma:literal>
                </emma:interpretation>
                <emma:interpretation id="interp554" emma:lang="ko-KR" emma:confidence="0">
                  <emma:literal>느</emma:literal>
                </emma:interpretation>
              </emma:one-of>
            </emma:emma>
          </inkml:annotationXML>
          <inkml:trace contextRef="#ctx0" brushRef="#br3" timeOffset="158115.8491">18941 13770 273,'0'0'161,"0"0"-60,0 0-29,0 0-12,0 0-10,14 0-10,-14 0-6,42 0-7,-16 0-5,12 0-4,-4 0-6,7 0-5,-4 0-4,-2 0-6,1 6-6,-13-6-13,10 5-26,-33-5-39,20 0-71,-20 0-15,0 0-15,-18 15 5</inkml:trace>
          <inkml:trace contextRef="#ctx0" brushRef="#br3" timeOffset="158318.9833">18977 14021 270,'0'28'147,"0"-28"-7,27 6-100,13 10-6,-5-9-12,15 6-4,-1-13-1,4 7 0,-4-7-2,4 0-10,-9 0-29,-16-13-44,-4-7-79,-2 19-13,-22-22-8</inkml:trace>
        </inkml:traceGroup>
        <inkml:traceGroup>
          <inkml:annotationXML>
            <emma:emma xmlns:emma="http://www.w3.org/2003/04/emma" version="1.0">
              <emma:interpretation id="{54976351-D1F1-4D77-909A-97B9079C2FAD}" emma:medium="tactile" emma:mode="ink">
                <msink:context xmlns:msink="http://schemas.microsoft.com/ink/2010/main" type="inkWord" rotatedBoundingBox="21723,16243 22183,16231 22184,16263 21724,16275"/>
              </emma:interpretation>
              <emma:one-of disjunction-type="recognition" id="oneOf111">
                <emma:interpretation id="interp555" emma:lang="ko-KR" emma:confidence="0">
                  <emma:literal>-</emma:literal>
                </emma:interpretation>
                <emma:interpretation id="interp556" emma:lang="ko-KR" emma:confidence="0">
                  <emma:literal>ㅡ</emma:literal>
                </emma:interpretation>
                <emma:interpretation id="interp557" emma:lang="ko-KR" emma:confidence="0">
                  <emma:literal>…</emma:literal>
                </emma:interpretation>
                <emma:interpretation id="interp558" emma:lang="ko-KR" emma:confidence="0">
                  <emma:literal>_</emma:literal>
                </emma:interpretation>
                <emma:interpretation id="interp559" emma:lang="ko-KR" emma:confidence="0">
                  <emma:literal>一</emma:literal>
                </emma:interpretation>
              </emma:one-of>
            </emma:emma>
          </inkml:annotationXML>
          <inkml:trace contextRef="#ctx0" brushRef="#br3" timeOffset="160475.3209">20045 13948 371,'0'0'157,"0"0"-3,0 0-122,0 0-7,23 0 2,-23 0 0,40-6-1,-19-2-2,19 8-3,-2 0-5,8 0-4,0-6-4,0 6-3,-4-2-2,-4 2-1,-7-6-1,-10 3-5,-21 3-9,0 0-14,28 0-28,-40-12-34,12 12-55,0 0-39,0 0-5,-19 0-3</inkml:trace>
        </inkml:traceGroup>
        <inkml:traceGroup>
          <inkml:annotationXML>
            <emma:emma xmlns:emma="http://www.w3.org/2003/04/emma" version="1.0">
              <emma:interpretation id="{6DC942E5-B1AD-4B3C-86FD-6EAFA3749E23}" emma:medium="tactile" emma:mode="ink">
                <msink:context xmlns:msink="http://schemas.microsoft.com/ink/2010/main" type="inkWord" rotatedBoundingBox="22285,15970 22723,15959 22746,16829 22309,16841"/>
              </emma:interpretation>
              <emma:one-of disjunction-type="recognition" id="oneOf112">
                <emma:interpretation id="interp560" emma:lang="ko-KR" emma:confidence="0">
                  <emma:literal>2</emma:literal>
                </emma:interpretation>
                <emma:interpretation id="interp561" emma:lang="ko-KR" emma:confidence="0">
                  <emma:literal>고</emma:literal>
                </emma:interpretation>
                <emma:interpretation id="interp562" emma:lang="ko-KR" emma:confidence="0">
                  <emma:literal>그</emma:literal>
                </emma:interpretation>
                <emma:interpretation id="interp563" emma:lang="ko-KR" emma:confidence="0">
                  <emma:literal>Z</emma:literal>
                </emma:interpretation>
                <emma:interpretation id="interp564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160897.2244">20640 13701 139,'0'-18'156,"0"18"0,0 0-72,0 0-26,14-7-9,-14 7-8,0 0-9,25-22-9,-2 22-7,-2-7-3,14 6-2,-4-6-5,7 6 0,-1 1-4,-2 0-1,-7 9 2,-5 11-1,-9 2 1,-9 9 0,-5 7 0,-11 14 0,-14 0 0,-4 8 5,-11 2-4,-1 3 3,-4-2-2,5-4 3,2-8-4,6-5 4,7-14-4,13 0 2,7-13-3,8 1 3,16-11-1,13 0 2,5-5 0,12 3 0,0 1 0,8-2 0,-6-2-1,-4 6-2,-7-1-5,-14-3-5,-1 8-13,-25-14-18,6 23-46,-28-11-88,-8-4-3,-6-3-22,-10-5 5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59.33852" units="1/cm"/>
          <inkml:channelProperty channel="Y" name="resolution" value="284.375" units="1/cm"/>
        </inkml:channelProperties>
      </inkml:inkSource>
      <inkml:timestamp xml:id="ts0" timeString="2013-09-30T06:42:03.8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8116C7-86C5-4D50-A205-001FE46C23CF}" emma:medium="tactile" emma:mode="ink">
          <msink:context xmlns:msink="http://schemas.microsoft.com/ink/2010/main" type="writingRegion" rotatedBoundingBox="25228,19411 25400,19411 25400,19701 25228,19701"/>
        </emma:interpretation>
      </emma:emma>
    </inkml:annotationXML>
    <inkml:traceGroup>
      <inkml:annotationXML>
        <emma:emma xmlns:emma="http://www.w3.org/2003/04/emma" version="1.0">
          <emma:interpretation id="{B60A2DF5-12A0-429B-A059-2733646BC334}" emma:medium="tactile" emma:mode="ink">
            <msink:context xmlns:msink="http://schemas.microsoft.com/ink/2010/main" type="paragraph" rotatedBoundingBox="25228,19411 25400,19411 25400,19701 25228,197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52E509-E643-4114-91A8-4FA7BEFB2AC6}" emma:medium="tactile" emma:mode="ink">
              <msink:context xmlns:msink="http://schemas.microsoft.com/ink/2010/main" type="line" rotatedBoundingBox="25228,19411 25400,19411 25400,19701 25228,19701"/>
            </emma:interpretation>
          </emma:emma>
        </inkml:annotationXML>
        <inkml:traceGroup>
          <inkml:annotationXML>
            <emma:emma xmlns:emma="http://www.w3.org/2003/04/emma" version="1.0">
              <emma:interpretation id="{0A9436DF-72FD-47F9-92A3-893A5485AD68}" emma:medium="tactile" emma:mode="ink">
                <msink:context xmlns:msink="http://schemas.microsoft.com/ink/2010/main" type="inkWord" rotatedBoundingBox="25228,19411 25400,19411 25400,19701 25228,19701"/>
              </emma:interpretation>
              <emma:one-of disjunction-type="recognition" id="oneOf0">
                <emma:interpretation id="interp0" emma:lang="ko-KR" emma:confidence="0">
                  <emma:literal>/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’</emma:literal>
                </emma:interpretation>
                <emma:interpretation id="interp3" emma:lang="ko-KR" emma:confidence="0">
                  <emma:literal>′</emma:literal>
                </emma:interpretation>
                <emma:interpretation id="interp4" emma:lang="ko-KR" emma:confidence="0">
                  <emma:literal>"</emma:literal>
                </emma:interpretation>
              </emma:one-of>
            </emma:emma>
          </inkml:annotationXML>
          <inkml:trace contextRef="#ctx0" brushRef="#br0">172 0,'-12'28,"-62"96,-12 14,172-255,-12 14,-62 61,-12 28,0 14,0 0,0 0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3:38.8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-8 2 229,'2'-19'157,"-2"19"-5,0 0-68,0 0-47,0 0-26,0 0-42,12 13-51,-12-13-66,0 43-9,0-43-6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4:42.3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7B1369E-680D-46E1-ABA9-3704681AB9A8}" emma:medium="tactile" emma:mode="ink">
          <msink:context xmlns:msink="http://schemas.microsoft.com/ink/2010/main" type="writingRegion" rotatedBoundingBox="685,14663 2309,14378 2571,15872 947,16157"/>
        </emma:interpretation>
      </emma:emma>
    </inkml:annotationXML>
    <inkml:traceGroup>
      <inkml:annotationXML>
        <emma:emma xmlns:emma="http://www.w3.org/2003/04/emma" version="1.0">
          <emma:interpretation id="{A7AC0127-5EDA-45BE-A967-0C2A766444B4}" emma:medium="tactile" emma:mode="ink">
            <msink:context xmlns:msink="http://schemas.microsoft.com/ink/2010/main" type="paragraph" rotatedBoundingBox="685,14663 2309,14378 2571,15872 947,161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CA6486-852B-4650-8C90-75526DCE485E}" emma:medium="tactile" emma:mode="ink">
              <msink:context xmlns:msink="http://schemas.microsoft.com/ink/2010/main" type="line" rotatedBoundingBox="685,14663 2309,14378 2571,15872 947,16157"/>
            </emma:interpretation>
          </emma:emma>
        </inkml:annotationXML>
        <inkml:traceGroup>
          <inkml:annotationXML>
            <emma:emma xmlns:emma="http://www.w3.org/2003/04/emma" version="1.0">
              <emma:interpretation id="{0F6CAE82-1162-49D6-BEA3-CA8C99207503}" emma:medium="tactile" emma:mode="ink">
                <msink:context xmlns:msink="http://schemas.microsoft.com/ink/2010/main" type="inkWord" rotatedBoundingBox="734,15630 768,14587 1225,14602 1191,15645"/>
              </emma:interpretation>
              <emma:one-of disjunction-type="recognition" id="oneOf0">
                <emma:interpretation id="interp0" emma:lang="ko-KR" emma:confidence="0">
                  <emma:literal>X</emma:literal>
                </emma:interpretation>
                <emma:interpretation id="interp1" emma:lang="ko-KR" emma:confidence="0">
                  <emma:literal>Ⅹ</emma:literal>
                </emma:interpretation>
                <emma:interpretation id="interp2" emma:lang="ko-KR" emma:confidence="0">
                  <emma:literal>ⅹ</emma:literal>
                </emma:interpretation>
                <emma:interpretation id="interp3" emma:lang="ko-KR" emma:confidence="0">
                  <emma:literal>x</emma:literal>
                </emma:interpretation>
                <emma:interpretation id="interp4" emma:lang="ko-KR" emma:confidence="0">
                  <emma:literal>%</emma:literal>
                </emma:interpretation>
              </emma:one-of>
            </emma:emma>
          </inkml:annotationXML>
          <inkml:trace contextRef="#ctx0" brushRef="#br0">-602 12329 127,'0'0'136,"0"-20"-39,0 20-21,-6-23-14,6 23-17,-8-16-5,8 16-8,0 0-3,0 0-5,-14 16 1,1 7 1,13 29 4,-16 2 3,10 26-4,-20-1 0,14 23-7,-11-7-2,3 8-6,-5-12-3,8-2-8,2-13-4,4-16-2,5-6-8,-2-24-5,12-2-14,-4-28-22,18 6-41,-12-15-64,9-25-19,2-7-11,-6-13 3</inkml:trace>
          <inkml:trace contextRef="#ctx0" brushRef="#br0" timeOffset="296.8843">-901 12501 186,'0'0'149,"-17"-21"7,17 21-79,0 0-20,0 0-10,11 15-8,-8 10-2,24 27-7,-13-11 3,18 20-8,-7-4 2,13 14-8,-10-13-5,9 7-2,-3-12-7,1-4 0,-6-4-10,-4-19-9,5 9-23,-30-35-34,40 18-67,-40-18-35,28-2-12,-28 2-10</inkml:trace>
        </inkml:traceGroup>
        <inkml:traceGroup>
          <inkml:annotationXML>
            <emma:emma xmlns:emma="http://www.w3.org/2003/04/emma" version="1.0">
              <emma:interpretation id="{8DF8135D-1E1E-4B61-86E7-D685DC1ABC7F}" emma:medium="tactile" emma:mode="ink">
                <msink:context xmlns:msink="http://schemas.microsoft.com/ink/2010/main" type="inkWord" rotatedBoundingBox="1294,16061 1364,15134 1683,15158 1613,16085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p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!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875.033">-249 12846 241,'0'0'157,"0"0"-34,-5 21-57,5 9-5,-6-10-10,6 37-2,-6-12-7,6 30-6,-1-7-8,1 19 0,0-6-11,1 6 1,-1-12-3,6-6-7,-3-11 0,2-10-6,-2-14 2,0-9-8,0-6 6,-3-19-11,0 0-2,3-12-2,2-15-8,-5-12 3,3-4-5,-3-20 7,0 5-3,-6-23 6,1 4 2,-4-3 4,1 2 7,2 6 0,2-2 5,4 11 0,0 7 4,10 12-3,7 11 4,9 13-2,5 12 2,7 11-1,-2 19 1,5 14 1,-18 11-2,2 18 4,-19-6-1,-6 7 1,-19-12-3,-8-1 3,-16-13-6,-2-9-3,-4-14-7,0-14-10,17 1-19,-10-27-28,42 23-51,-21-45-62,21 4-12,3-5-13</inkml:trace>
        </inkml:traceGroup>
        <inkml:traceGroup>
          <inkml:annotationXML>
            <emma:emma xmlns:emma="http://www.w3.org/2003/04/emma" version="1.0">
              <emma:interpretation id="{26E85C6A-3B52-45F1-9321-511ABA31B855}" emma:medium="tactile" emma:mode="ink">
                <msink:context xmlns:msink="http://schemas.microsoft.com/ink/2010/main" type="inkWord" rotatedBoundingBox="2398,14847 2438,15233 2083,15270 2043,14884"/>
              </emma:interpretation>
              <emma:one-of disjunction-type="recognition" id="oneOf2">
                <emma:interpretation id="interp10" emma:lang="ko-KR" emma:confidence="0">
                  <emma:literal>"</emma:literal>
                </emma:interpretation>
                <emma:interpretation id="interp11" emma:lang="ko-KR" emma:confidence="0">
                  <emma:literal>「</emma:literal>
                </emma:interpretation>
                <emma:interpretation id="interp12" emma:lang="ko-KR" emma:confidence="0">
                  <emma:literal>『</emma:literal>
                </emma:interpretation>
                <emma:interpretation id="interp13" emma:lang="ko-KR" emma:confidence="0">
                  <emma:literal>÷</emma:literal>
                </emma:interpretation>
                <emma:interpretation id="interp14" emma:lang="ko-KR" emma:confidence="0">
                  <emma:literal>=</emma:literal>
                </emma:interpretation>
              </emma:one-of>
            </emma:emma>
          </inkml:annotationXML>
          <inkml:trace contextRef="#ctx0" brushRef="#br0" timeOffset="1578.1851">399 12888 459,'0'0'174,"30"9"-44,-30-9-76,59-7-16,-29-1-15,13 8-10,-12 0-10,-2 0-13,-1 15-24,-28-15-54,0 0-77,7 20-10,-7-20-15,0 0-4</inkml:trace>
          <inkml:trace contextRef="#ctx0" brushRef="#br0" timeOffset="1390.6775">377 12556 336,'0'0'161,"0"0"-43,0 0-40,0 0-11,0 0-19,3 18-7,-3-18-14,35 8 0,-19-8-8,18 6-4,-8-6-5,6 0-3,-1 0-1,1 0-5,2 7-3,-11-7-14,10 0-8,-33 0-27,46 6-37,-46-6-70,0 0-24,8 19-12,-8-19-3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4:49.3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5EB39E7-E921-42DB-9958-BE507D0EE366}" emma:medium="tactile" emma:mode="ink">
          <msink:context xmlns:msink="http://schemas.microsoft.com/ink/2010/main" type="inkDrawing" rotatedBoundingBox="2839,17856 2874,13501 3333,13505 3298,17860" semanticType="verticalRange" shapeName="Other">
            <msink:sourceLink direction="with" ref="{F118132D-6EAD-4310-BF0D-B166D517CF12}"/>
            <msink:destinationLink direction="with" ref="{EE335202-5F52-4DAF-A3EB-35FF2358EF32}"/>
          </msink:context>
        </emma:interpretation>
      </emma:emma>
    </inkml:annotationXML>
    <inkml:trace contextRef="#ctx0" brushRef="#br0">442 82 165,'0'0'147,"0"-18"-46,0 18-25,0 0-10,0 0-10,-15-29-8,15 29-5,-23-14-6,23 14-8,-26-11-4,26 11-8,-42-3-4,21 3-3,-7 0-3,4 0-1,-2 0-1,-2 0-2,2 0-1,4 0-1,4 0 1,18 0-1,-32 0 0,32 0 1,-20 0-2,20 0 1,0 0 0,-19 0 1,19 0-2,0 0 1,-10 10-1,10-10 0,-7 32-1,6-9 2,-2 6-3,3 9 2,-3 10 3,3 18-3,0 11 3,0 16 0,0 18 0,0 19 1,0 13-1,0 16 1,0 4 1,3 18 1,-3 6-3,0 6 2,0-2 1,-3 2-2,1-15 3,2 4-3,-4-5-3,4-10 2,0-11-3,0-10 1,0-9 0,0-8 0,0-7 0,-2-8-1,-6-16 1,-1-5-1,5-10 4,-4-7-4,3-14-1,4-5 2,1-14-1,0-4 0,6-7-1,3-10 2,-1 1-1,4-8 2,-12-15-2,23 33 1,-23-33 0,31 24 1,-14-12-2,4-1 0,4 0 0,1-3 0,5-2 0,1 5 0,2 1-2,-2-3 3,3-109-22,-4 100-10,-2 11-8,-29-11-15,46 18-35,-46-18-90,0 0-26,9-11-17</inkml:trace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4:52.8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118132D-6EAD-4310-BF0D-B166D517CF12}" emma:medium="tactile" emma:mode="ink">
          <msink:context xmlns:msink="http://schemas.microsoft.com/ink/2010/main" type="writingRegion" rotatedBoundingBox="5100,13711 5069,18267 3303,18255 3334,13699">
            <msink:destinationLink direction="with" ref="{05EB39E7-E921-42DB-9958-BE507D0EE366}"/>
            <msink:destinationLink direction="with" ref="{797CD79E-59D6-42D7-9FF4-37A1B38C7794}"/>
          </msink:context>
        </emma:interpretation>
      </emma:emma>
    </inkml:annotationXML>
    <inkml:traceGroup>
      <inkml:annotationXML>
        <emma:emma xmlns:emma="http://www.w3.org/2003/04/emma" version="1.0">
          <emma:interpretation id="{DAEF2983-9640-46A7-BCFE-91D605127190}" emma:medium="tactile" emma:mode="ink">
            <msink:context xmlns:msink="http://schemas.microsoft.com/ink/2010/main" type="paragraph" rotatedBoundingBox="5100,13711 5069,18267 3303,18255 3334,136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6AB3B5-E2DA-442D-8F22-910118553A0E}" emma:medium="tactile" emma:mode="ink">
              <msink:context xmlns:msink="http://schemas.microsoft.com/ink/2010/main" type="line" rotatedBoundingBox="5100,13711 5069,18267 3303,18255 3334,13699"/>
            </emma:interpretation>
          </emma:emma>
        </inkml:annotationXML>
        <inkml:traceGroup>
          <inkml:annotationXML>
            <emma:emma xmlns:emma="http://www.w3.org/2003/04/emma" version="1.0">
              <emma:interpretation id="{E47F0F90-7E44-467C-9AB7-9EC0141FEDC3}" emma:medium="tactile" emma:mode="ink">
                <msink:context xmlns:msink="http://schemas.microsoft.com/ink/2010/main" type="inkWord" rotatedBoundingBox="3574,13631 4938,13734 4883,14459 3519,14356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.</emma:literal>
                </emma:interpretation>
                <emma:interpretation id="interp4" emma:lang="ko-KR" emma:confidence="0">
                  <emma:literal>t</emma:literal>
                </emma:interpretation>
              </emma:one-of>
            </emma:emma>
          </inkml:annotationXML>
          <inkml:trace contextRef="#ctx0" brushRef="#br0">2699 11500 250,'0'0'174,"0"0"-14,0 0-58,-29-22-44,29 22-9,0 0-16,0 0-8,0-26-3,9 19-6,-9 7-2,43-28-4,-11 13-2,4 5-2,0-1-2,6 11-2,-5 0 0,-2 8-1,-7 13-3,-8 15 0,-13 6 5,-7 6-4,-6 9 3,-12-2-3,-7 6 3,-4-5-3,-6-5 4,4-5-1,0-11-1,10-4 0,2-5 1,19-26 1,-10 28 0,10-28 1,13 7 0,10-7-1,8 0 1,7 4 1,4 0-1,2 5-1,1-8-1,-1 12 0,-5-6-2,-2-2-2,-7 9-5,-13-10-7,6 16-15,-23-20-35,0 0-98,11 30-16,-11-30-14,-15 32-11</inkml:trace>
          <inkml:trace contextRef="#ctx0" brushRef="#br0" timeOffset="-562.5231">1864 11821 226,'0'0'166,"0"0"-37,-4-30-43,4 30-17,0 0-12,0 0-13,0-18-9,0 18-9,21 0-5,-3 9-5,4-8-2,10 6-1,3-7-2,13 0 0,-5 0-2,12-3-1,-4-7-2,4 1-1,-12-5 0,-1 7-2,-7-1 0,-12 3-2,-3 1-3,-20 4-4,15 0-7,-15 0-15,0 0-38,0 0-71,0 0-40,0 0-9,0 0-16</inkml:trace>
        </inkml:traceGroup>
        <inkml:traceGroup>
          <inkml:annotationXML>
            <emma:emma xmlns:emma="http://www.w3.org/2003/04/emma" version="1.0">
              <emma:interpretation id="{256E51D1-A685-4535-9477-0ECC38AEC52D}" emma:medium="tactile" emma:mode="ink">
                <msink:context xmlns:msink="http://schemas.microsoft.com/ink/2010/main" type="inkWord" rotatedBoundingBox="4070,14944 4132,15448 4093,15453 4031,14948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140.7378">2360 12681 65,'0'0'135,"0"-22"0,0 22-52,8-14-26,-8 14-7,0 0-7,0-25-3,0 25-4,0 0-2,0 0-2,0 0-3,4 25-5,-4-3-1,9 13-2,-9-5-1,5 20-2,-5-7-1,5 3 1,-5-6-6,9 7 2,-9-13-4,4 0 0,-1-11-1,0 1 0,-3-24-2,7 33-1,-7-33-2,1 20 1,-1-20-2,0 0-3,0 0-3,0 0-10,0 0-17,0 0-41,8-14-99,-2-6-9,-3 4-14,8-2-11</inkml:trace>
        </inkml:traceGroup>
        <inkml:traceGroup>
          <inkml:annotationXML>
            <emma:emma xmlns:emma="http://www.w3.org/2003/04/emma" version="1.0">
              <emma:interpretation id="{077DE575-F05C-4735-B732-8B7729B917E4}" emma:medium="tactile" emma:mode="ink">
                <msink:context xmlns:msink="http://schemas.microsoft.com/ink/2010/main" type="inkWord" rotatedBoundingBox="3318,16167 3637,16186 3634,16235 3315,16215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」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ㅡ</emma:literal>
                </emma:interpretation>
                <emma:interpretation id="interp1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4407.4476">1695 13892 116,'0'0'149,"-17"-23"-36,17 23-15,-21-21-15,21 21-19,-18-8-11,18 8-13,0 0-10,0 0-7,0 0-6,0 0-1,0 0-5,4 13 0,13-13 0,14 3 1,-5-3-1,9 6 0,-4-6-1,4 0-1,-6 0-1,0 0-2,-9 0-2,0 1 0,-20-1-2,22 4-2,-22-4-3,0 0-7,18 10-15,-18-10-25,0 0-55,0 19-61,0-19-17,0 0-5</inkml:trace>
        </inkml:traceGroup>
        <inkml:traceGroup>
          <inkml:annotationXML>
            <emma:emma xmlns:emma="http://www.w3.org/2003/04/emma" version="1.0">
              <emma:interpretation id="{554C5BBA-2F84-4ED0-B10D-EF7EE3C7F608}" emma:medium="tactile" emma:mode="ink">
                <msink:context xmlns:msink="http://schemas.microsoft.com/ink/2010/main" type="inkWord" rotatedBoundingBox="4181,15613 5411,16568 4799,17356 3569,16401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『</emma:literal>
                </emma:interpretation>
                <emma:interpretation id="interp17" emma:lang="ko-KR" emma:confidence="0">
                  <emma:literal>ⅳ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4547.0638">2248 13638 141,'0'-23'151,"0"23"5,0 0-78,0 0-12,0 0-14,0 0-5,4 25-6,-11-2-1,7 33-6,-11-13-5,11 22-4,-8-4-4,8 14-1,-9-8-8,9 1 0,-4-11-7,4-5-1,0-13-4,0-6 0,0-9-6,0-24-3,4 25-14,-4-25-22,0 0-49,17-14-75,-3-14-10,0-1-13,-1-14-1</inkml:trace>
          <inkml:trace contextRef="#ctx0" brushRef="#br0" timeOffset="4890.8467">2828 13576 112,'28'0'145,"-28"0"3,0-15-77,0 26-12,-14-2 0,9 36-2,-30-13 0,24 43-5,-26-20-5,14 40-8,-17-15-11,14 21-6,-4-15-9,2 0-1,0-11-8,7-6 1,1-17-6,5-11-1,7-11-6,8-30-5,-9 32-17,9-32-37,3-12-71,-3 12-40,23-39-5,-5 15-14</inkml:trace>
          <inkml:trace contextRef="#ctx0" brushRef="#br0" timeOffset="5453.3481">2851 14116 140,'0'0'156,"0"0"-1,0-31-72,0 31-23,0 0-8,32-16-10,-32 16-8,34-16-11,-16 4-6,13 12-5,-2 0-5,6 0-3,-1 6-1,-3 3-1,-5 13-2,0-2 2,-12 10-2,-5 6 1,-9 3-1,-6 1 3,-11 2-2,-9 3 3,-6-4-1,1 0 3,-4-10 0,1-1 1,2-5 0,13-4 0,-2-8 0,21-13-1,-14 25 0,14-25 1,0 0 0,23 24 0,3-21 2,5 8 1,3-8 0,13 8 1,-4-10-2,11 12-1,-8-12-2,3 5-1,-6-2-3,-8 3-3,-1 4-5,-34-11-22,31 18-45,-31-18-97,-16 17-8,-4-17-16,-9 0-3</inkml:trace>
        </inkml:traceGroup>
        <inkml:traceGroup>
          <inkml:annotationXML>
            <emma:emma xmlns:emma="http://www.w3.org/2003/04/emma" version="1.0">
              <emma:interpretation id="{87137B2F-2A31-4D4D-88E8-D2A81C9349A1}" emma:medium="tactile" emma:mode="ink">
                <msink:context xmlns:msink="http://schemas.microsoft.com/ink/2010/main" type="inkWord" rotatedBoundingBox="4128,17522 4123,18261 4078,18260 4083,17521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_</emma:literal>
                </emma:interpretation>
                <emma:interpretation id="interp23" emma:lang="ko-KR" emma:confidence="0">
                  <emma:literal>…</emma:literal>
                </emma:interpretation>
                <emma:interpretation id="interp2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7297.1851">2426 15271 36,'9'0'122,"-9"-15"-25,0 15-23,0-26-3,0 9-7,0 17-5,-9-18-6,9 18-6,0 0-5,0 0-8,-19 10-4,19 20-4,-3-1-2,3 21-3,0 4-6,3 21 0,-3-9 0,10 15-2,-10-5 0,1-3-3,-1-16-2,3-7-4,-3-7 3,0-17-6,0-7-6,0-19-11,0 0-27,0-9-53,9-19-68,-7-15-15,6-9-20,-2-10 4</inkml:trace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5:03.4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E335202-5F52-4DAF-A3EB-35FF2358EF32}" emma:medium="tactile" emma:mode="ink">
          <msink:context xmlns:msink="http://schemas.microsoft.com/ink/2010/main" type="inkDrawing" rotatedBoundingBox="3084,17117 3350,19108 3025,19152 2759,17160" semanticType="callout" shapeName="Other">
            <msink:sourceLink direction="with" ref="{05EB39E7-E921-42DB-9958-BE507D0EE366}"/>
          </msink:context>
        </emma:interpretation>
      </emma:emma>
    </inkml:annotationXML>
    <inkml:trace contextRef="#ctx0" brushRef="#br0">16 26 95,'0'0'85,"-2"-28"-27,2 28-12,0 0-5,0 0-5,0 0-1,0 0-2,0 23-2,0 20 3,0 12-1,2 26 3,-2 5-5,3 23 2,-3 3-7,5 12-1,-5-1-4,4 3-2,-4-13-5,0-7-3,-6-12-3,3-8-2,-2-11-2,-1-7 5,3-11-7,3-9 3,0-5-3,6-2-7,-1-7 6,7-3-6,-7-5 5,4-6-8,-4 2 9,-5-22-8,4 30 8,-4-30 0,0 0-1,3 14 0,-3-14 1,0 0-1,0 0-1,31 7 1,-31-7 1,32 0 1,-7 0-2,2 0 1,3 2 0,-1 4 0,1 1-1,1 1 2,-5 5-2,-3 5 0,-4 1 1,-7 1 1,-3 3-2,-4-2 0,-1 1-14,-4-22-29,0 0-63,0 21-61,-9-36-3,9 15-17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5:01.6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97CD79E-59D6-42D7-9FF4-37A1B38C7794}" emma:medium="tactile" emma:mode="ink">
          <msink:context xmlns:msink="http://schemas.microsoft.com/ink/2010/main" type="inkDrawing" rotatedBoundingBox="5661,13591 5680,18877 5279,18879 5259,13593" semanticType="verticalRange" shapeName="Other">
            <msink:sourceLink direction="with" ref="{F118132D-6EAD-4310-BF0D-B166D517CF12}"/>
          </msink:context>
        </emma:interpretation>
      </emma:emma>
    </inkml:annotationXML>
    <inkml:trace contextRef="#ctx0" brushRef="#br0">60 31 43,'-21'-3'122,"21"3"-31,0 0-13,-22-17-11,22 17-7,0 0-7,0 0-2,-9-19-7,9 19-5,0 0-9,3 11-8,-3-11-2,0 0-6,23 22-3,-3-7-1,2-6-4,4 3 1,0-1-5,4 3 1,-2-3-1,-3-4 0,-2 3 0,0 4 0,-8-10 0,-15-4 3,28 22-4,-28-22 3,15 29-2,-9-11 2,0 7 3,-6 7-6,0 2 5,2 9-5,-2 6 6,0 12-5,0 17 6,0 21-3,0 8-3,6 17 7,-5 15 1,12 24 1,-6 10-3,7 21 4,-8 0-3,2 8-3,-6 9 1,-2 10-1,-2 3-2,-10-3-1,-4-14 1,1-3-2,1-8-2,0-4 2,7-19-2,1-19 2,6-13-4,1-11 3,11-9-2,-4-8 1,0-11 1,-1-13-1,1-3 3,-3-14-4,-5-8 0,0-7 3,0-11-3,0-8 2,-5-9-2,2-8 2,-2-2-1,5-19 0,-1 20 0,1-20 0,0 0 0,0 0 0,0 0 0,0 0 1,0 0-1,0 0 1,0 0-1,0 0 1,-29 13 0,10-4 1,-4-1-1,-7 7 0,-3 6-1,-5 7-8,0-2 6,1-1-11,3 5 0,0-24-25,27 22-32,-10-28-83,17 0-25,7-28-7,7-8-12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1:47.5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9636BB3-CE36-4BF1-821A-EB766049CB93}" emma:medium="tactile" emma:mode="ink">
          <msink:context xmlns:msink="http://schemas.microsoft.com/ink/2010/main" type="inkDrawing" rotatedBoundingBox="750,2433 22063,801 23165,15191 1852,16824" rotationAngle="1492462368"/>
        </emma:interpretation>
      </emma:emma>
    </inkml:annotationXML>
    <inkml:trace contextRef="#ctx0" brushRef="#br0">93 127 148,'-43'-9'147,"43"9"-6,-21 0-75,-1-16-11,22 16-7,-7-18-4,16 15-2,0-14-3,29 11-8,-5-7-4,26 6-7,1-4-3,16 5-2,-3-1-3,7 6-2,-5-6-2,2 7-2,-11-2-2,-9 2-2,-8 0-4,-14 2-5,-3 7-12,-32-9-21,36 28-41,-36-28-66,-5 23-19,5-23-17,-14 29-3</inkml:trace>
    <inkml:trace contextRef="#ctx0" brushRef="#br0" timeOffset="-406.2564">455 21 71,'10'0'120,"-10"-21"10,0 21-72,0 0-3,0 0-2,9 27 2,-9-5-2,9 31 1,-9-5-1,8 33-10,-8-11-3,10 25-10,-10-9-5,11 14-8,-8-8-1,8 1-6,-8-13-5,3-8 3,-1-8-5,-1-8 2,1-18-4,0-6 2,-1-16-4,-4-16-4,0 0-7,14-13-13,-14 13-24,8-51-42,6 13-65,-11-16-17,-3-4-12,0 0-6</inkml:trace>
    <inkml:trace contextRef="#ctx0" brushRef="#br0" timeOffset="453.1505">1146 220 86,'35'-10'118,"-10"-8"-39,-10-3-9,8 7 1,-15-8-7,-8 22-6,9-19-6,-9 19-5,0 0-6,-17 39-1,-18-9-2,16 30-9,-20-3 1,16 20-8,-8-1-2,19 6-7,2-3-2,10-6-6,22-16-4,13-18 3,11-20-2,11-17 2,4-17 0,2-17-1,-11-24 5,-2-10 0,-17-6-4,-8 1 5,-22-1-5,-3 7 3,-28 9-4,-10 10 3,-11 12-11,-13 13-1,1 16-6,-6-2-10,14 21-19,-14-13-33,42 38-59,-7-17-47,18 7-8,14-2-4</inkml:trace>
    <inkml:trace contextRef="#ctx0" brushRef="#br0" timeOffset="2640.7459">2532 142 90,'0'-40'131,"4"15"-48,12 3-8,-10-3-9,12 19-3,-18 6-2,31 1-2,-31-1-6,21 71-6,-21-21-6,19 35-8,-19-9-2,11 24-7,-11-13-2,12 12-8,-11-17-1,7-4-6,0-15-4,4-9 2,2-13-6,-5-16-4,9-8-10,-18-17-15,27-5-28,-27-40-46,3-5-63,-3-7-12,0-7-10</inkml:trace>
    <inkml:trace contextRef="#ctx0" brushRef="#br0" timeOffset="2906.367">2593 16 229,'-6'-17'143,"-16"-6"-15,7 0-63,15 23-18,0 0-8,0 0-5,2-17-2,31 18-5,-6-1-4,26 5-6,2-5-3,18 6-4,2-6-5,2 5-3,-4 3-11,-5-8-15,-2 15-24,-26-15-33,0 4-61,-28 16-18,-12-20-14,-31 43 0</inkml:trace>
    <inkml:trace contextRef="#ctx0" brushRef="#br0" timeOffset="3125.1185">2656 387 376,'0'0'155,"14"7"-43,29 6-59,0-13-16,27 0-10,-5 0-5,15 0-4,-10-6-3,4 3-4,-10 1-7,-7-1-11,-9 3-14,-21 0-24,9 3-32,-36-3-35,21 0-39,-21 0-24,0 0 7</inkml:trace>
    <inkml:trace contextRef="#ctx0" brushRef="#br0" timeOffset="3515.7773">3439-57 336,'-17'-49'167,"12"12"-14,-7 12-70,-6-11-43,18 36-24,0 0-12,0 0-10,0 0-17,-4 26-24,17 20-49,1 2-59,-7-3-8,10 10-13</inkml:trace>
    <inkml:trace contextRef="#ctx0" brushRef="#br0" timeOffset="3343.8764">3410 278 186,'0'0'163,"0"0"-8,23 43-60,-25-20-28,5 29-18,-4-9-4,2 23-8,-1-12-7,5 10-13,-5-8-7,7-7-1,-1-11-9,-1-8-5,9-8-15,-14-22-29,21 0-57,-11-27-54,-9-18-16,2-8-7</inkml:trace>
    <inkml:trace contextRef="#ctx0" brushRef="#br0" timeOffset="4093.906">3623 785 269,'0'0'158,"12"24"-49,5-2-31,-17-22-17,0 0-13,18-13-4,4 4-10,-14-34-9,12 9-10,-4-18-5,6-5-5,-2 0-7,1-4 5,-5 3-5,2 0 4,-3 10-5,1 5 5,-4 8-6,-1 11 4,0 6 2,-11 18-1,27-5 0,-27 5 0,29 19-1,-9 9 1,-1 7 6,5 6-5,1 6 4,7 3-4,-3-3 7,6 0-6,-2-4 8,4-1-4,-8-16 0,4-2 3,-10-14-1,4-8 0,-8-7 0,-3-15-2,-7-16 1,2-7-1,-4-14-5,-5-9 2,1-9-5,-3-7 4,0-1-4,0 1 2,0 2-3,-3 8 0,1 15-3,-5 11-8,7 23-8,-12 1-16,18 33-39,-19 3-84,13 15-16,0 3-16,0-2-3</inkml:trace>
    <inkml:trace contextRef="#ctx0" brushRef="#br0" timeOffset="4672.0644">4673 112 239,'7'19'163,"-2"-1"1,-5-18-84,12 61-11,-12-26-13,11 27-18,-11-12-7,12 19-13,-10-11-1,4 5-9,-3-8 2,1-3-8,-2-17 0,3-4 2,-5-31-1,1 21 0,-1-21-1,2-25-4,2-11 1,-4-7-4,0-4-4,0-13 4,0-6-6,-7 0 6,2-2-3,0-5 5,5 1-3,0 3 5,10 5 2,5 3-2,6 9 6,13 13-2,9 14 3,6 18-1,5 12 1,4 26 2,-6 16-2,2 13 3,-11 6-4,-8 14 4,-19-9 3,-9 2-3,-10-17 4,-21 3-4,-15-13 4,-8 0-8,-8-8 5,-2-8-8,-1-1-5,1-4-6,3 4-13,2-22-25,30 25-74,-5-32-48,27 0-18,-14-39-17,22 8 3</inkml:trace>
    <inkml:trace contextRef="#ctx0" brushRef="#br0" timeOffset="6390.8758">6450 163 141,'0'0'143,"21"-17"-29,-1 17-43,-20 0-14,26-11-10,-26 11-8,22-19-5,-15 2-5,9 5-11,-10-8-6,8 1-4,-13-6-2,4-7-3,-5 0 1,0-2-2,-13 5 3,0 4-1,-10 5 2,-5 13 0,-7 7 4,-1 23 6,-13 10 1,8 26 2,-10 5-4,16 22 3,-7-6 1,21 18-4,3-9-2,18 7-6,4-17 0,24-2-5,2-16 5,17-9-4,9-22-1,1-13 1,1-17 0,4-13-4,-5-21 1,-2-10-4,-5-7 0,-5-11 0,-5 1-6,-9-1 6,1 8-5,-11 4 7,-1 7-5,-9 14 6,0 4-6,-11 25 5,0 0 0,0 0 2,-13 27 4,1 7-6,1 9 8,5 11-6,-1 1 7,7 2-5,0-3 5,13-1-5,9-13-1,7-8 3,12-11-3,2-10 2,7-11-2,-1-11 0,-6-16-1,-2-10-2,-10 1 1,-10-7-3,-8 2 2,-13-4 0,-8 5-6,-20 5 8,-1 5-7,-6 5 8,-7 4-6,5 3 7,4 0-7,5 11 5,8-4 0,20 11-1,0 0 1,0-21-1,19 15 0,10 5 0,15-3 1,10 4 1,1 5 0,10 11 2,-9 6 6,0 10-7,-10 5 8,-5 9-6,-13 1 7,-2 7-6,-18 2 5,-2 1-5,-6-5-2,0-2 4,-11-9-4,8-10 1,-8-5-1,11-26 0,0 0-1,0 0-1,0-26 0,5-13-3,10-10 1,3-11-3,6 0-3,3-6 5,1 3-4,2 9 4,6 8-3,-1 5 8,-1 16-7,0 7 8,1 16-2,-8 2 1,-4 20 5,-1 12-7,-8 8 5,-2 10-5,-4 1 4,-5 6-5,-3-1 5,4-12-6,-4-2 1,3-12 2,4-7-1,-7-23 0,20 0 0,-5-14-2,11-24 0,2-5-3,-1-10-3,4-8 5,3 2-5,1 7 5,-7 4-3,-4 16 8,-4 11-6,-1 17 10,-19 4 2,21 32-8,-13 5 7,-2 9-7,-3 5 5,5 6-6,2 3 2,0-4-12,5 3-8,-4-16-11,12 19-25,-23-41-33,27 15-57,-27-36-27,34 8-20,-34-8 1</inkml:trace>
    <inkml:trace contextRef="#ctx0" brushRef="#br0" timeOffset="6875.2792">8521 504 166,'5'-21'152,"16"18"5,-5 3-70,-16 0-22,15 36-9,-15-6-10,8 26-3,-8 1-9,6 20-3,-6-3-11,8 11-2,-4-6-9,10-5 1,-11-10-7,9-8 4,-4-18-4,4-10 2,-12-28-1,0 0 0,0 0-1,3-18-1,-3-21 0,0-14-3,-1-10 2,-1-16-5,-2 1 4,2-3-4,2-1 4,2 3-4,16 11 5,4 4-1,7 13-3,6 11 7,6 12-7,1 11 7,-4 12-2,1 5 2,-10 12 0,-14 17-1,-9 3 6,-6 8-7,-15-5 5,-10 7-3,-2-9-2,-5-8-1,-1 3-6,3-13-6,4 2-11,-5-17-22,31 0-41,-26-4-64,24-17-31,-2-14-8,4-4-8</inkml:trace>
    <inkml:trace contextRef="#ctx0" brushRef="#br0" timeOffset="7140.9169">9197-196 364,'29'19'168,"-22"33"-31,-10-9-75,11 38-5,-16-13-11,10 28-10,-4-15-6,2 11-12,0-16-4,8-1-8,-5-11 1,9-10-10,2 0-7,-6-24-11,18 9-24,-26-39-40,29 8-82,-12-12-10,3-10-15,1-6-2</inkml:trace>
    <inkml:trace contextRef="#ctx0" brushRef="#br0" timeOffset="7515.9191">9499 487 351,'0'0'158,"0"0"-44,27 0-64,-27 0-12,28 0-5,-28 0-1,49-7-4,-20-9-11,8-1-4,0-8-12,9-4 5,-11-7-8,-4 0 7,-5 0-9,-11 4 5,-13 7-5,-2 25 7,-23-18 2,-12 22 2,-16 17 10,2 19-5,-14-1 9,14 18-4,-5-6 4,25 14-6,6-8 1,23 4-7,9-7-4,25-4-1,11-6-5,10-6-2,9-6-10,-4-23-15,20 16-62,-23-25-84,-4-21-8,-11-13-14,-5-9-12</inkml:trace>
    <inkml:trace contextRef="#ctx0" brushRef="#br0" timeOffset="8547.2114">10248 235 474,'0'0'163,"4"-18"-34,4-1-80,37 19-19,-6-10-9,24 10-3,-6-7-4,8 7-9,4 0-12,-17 0-17,14 14-31,-37-14-54,2 11-54,-10 3-20,-21-14-2</inkml:trace>
    <inkml:trace contextRef="#ctx0" brushRef="#br0" timeOffset="8312.8354">10487-75 212,'-17'-38'152,"17"38"-38,0 0-34,-32 6-20,32 37-7,-23-11-5,17 39 1,-17-8-7,17 27-12,-13-11-2,19 18-8,-3-14-1,3 2-7,9-16 1,18-2-6,-4-21 0,13-11-1,10-13-4,-3-13-3,8-9-7,-5-18-9,12 5-17,-22-31-29,22 23-53,-26-22-56,-9 0-14,-10 0-7</inkml:trace>
    <inkml:trace contextRef="#ctx0" brushRef="#br0" timeOffset="8953.5123">10696 473 270,'17'11'156,"23"3"-1,9 7-101,-14-18-12,25 5-8,-11-8-3,19-4-2,-18-18-7,13-2-7,-12-12-14,-1-4 3,-10-1-9,-12-2 6,-14 5-7,-14 6 7,-14 7-3,-21 14 11,-19 9 5,2 11 3,-19 14 6,13 18-4,-4-5 7,21 18-6,6-7 1,27 4-11,8-2 4,29-5-9,14-8 0,19-6 1,0-8-3,9-10 0,-5-1-3,-3-9-5,-8 3-9,-20-9-14,2 13-32,-37-9-63,0 0-55,-20-10-14,-1 10-12</inkml:trace>
    <inkml:trace contextRef="#ctx0" brushRef="#br0" timeOffset="13125.5488">12958-139 62,'14'0'135,"-14"-13"8,0-6-66,0 19-13,0-19-5,0 19-5,0-20-7,0 20-8,-13-24-6,13 24-8,-29-22-5,9 17-5,-9-6-5,0 8 0,-6 0-2,-1 3-1,-5 0-2,6 6 0,-1 3 0,9 4 1,-1 1-2,11 2 1,0 0-2,14 6 2,0-1-2,3 7 0,12-2-2,10 4 2,4 2-3,5 0 1,9 4-2,3 0 2,6 4-3,1 0 3,1 2 2,3 5-4,-5 0 4,-8 3-2,-5-6 8,-7 3-5,-14-8 9,-4 0-5,-11-3 1,-9-7 2,-17-4 0,-1 0-1,-16-6-3,4 1 0,-11-6-2,4 1-1,-7-12-1,4 5 0,-1-8-1,8-4-2,2-5-1,7-7-2,7 3-2,5-10-4,21 23-5,-23-33-10,23 33-15,-8-25-24,22 25-32,-14 0-35,9-14-49,11 14-5,2-7-4</inkml:trace>
    <inkml:trace contextRef="#ctx0" brushRef="#br0" timeOffset="13500.5414">13515 196 297,'0'0'166,"-8"36"-28,-24-13-56,26 29-22,-19-18-6,25 21-17,-4-21-5,16 0-15,14-15 0,19-9-12,4-19-1,9-14 6,-3-16-5,2-7 4,-14-5-5,-5-5 4,-19-1-5,-13 5 3,-8 9-2,-24 6-7,-9 12-4,-14 4-10,4 21-13,-19-17-28,26 30-51,-19-9-57,18 5-22,13-3-6,26-6 8</inkml:trace>
    <inkml:trace contextRef="#ctx0" brushRef="#br0" timeOffset="13781.8564">13923-388 81,'0'0'161,"23"11"8,-9 32-52,-14 0-27,8 44-13,-14-12-14,13 40-4,-7-16-16,6 19-15,-1-14-9,10-7-9,-2-18-2,3-15-5,0-17 3,2-13-6,-4-16-4,-14-18-9,26 8-14,-26-25-32,23 10-57,-23-21-54,6-5-15,0-3-11</inkml:trace>
    <inkml:trace contextRef="#ctx0" brushRef="#br0" timeOffset="14422.4827">14267 203 271,'0'0'153,"21"7"-45,-21-7-39,14 32-10,-14-32-4,12 56-12,-12-36 2,25 17-19,-11-17-1,17 1-10,-2-13 2,15-8-9,-4-8-7,9-13 5,0-10-12,-1-10 6,-5 1-7,-6-6 6,-5 6-6,-11 8 3,-5 11 5,-16 21 1,0 0 4,0 10 3,0 19-2,-2 20 1,1-2 4,1 8-3,7-6 1,12-1-5,7-15 2,6-4-6,3-9 6,5-19-6,2-1 0,-1-15-2,5-13-7,-6-11 2,2-4-7,-10-15 2,3-8-4,-12-16 3,3-1 0,-11-10 1,-1 6 7,-4-5-2,-3 7 7,1 4-1,-4 10 5,3 16-3,-4 12 4,1 15-1,-4 9 3,0 19 0,0 0 2,0 37 1,0 16-3,0 25 4,0 12-6,5 19 5,-1-2-8,10 4 5,0-2-4,8-9-3,2-18 0,-1-21-6,8-10-4,-5-21-14,11 6-28,-37-36-90,32 118-44,-21-143-2,-2-15-16</inkml:trace>
    <inkml:trace contextRef="#ctx0" brushRef="#br0" timeOffset="14641.216">15151 25 477,'0'0'170,"-12"-20"-2,15-5-131,49 19-16,9-11-4,19 8-2,3-9-3,9 4-11,0 8-19,-15-13-31,9 26-59,-31-4-62,-15 4-10,-16 1-16,-24-8 2</inkml:trace>
    <inkml:trace contextRef="#ctx0" brushRef="#br0" timeOffset="15797.5476">15768 530 158,'-6'20'170,"6"-20"-19,-19 1-58,19-1-17,0 0-14,14 0-14,-14-10-9,23-2-17,-5-13-10,13-6-4,3-10-9,6-2 5,1-7-6,-1-1 5,0 2-6,-5 5 8,-6 2-6,-7 13 4,-5 7 2,-17 22-1,0 0 3,17 0 2,-17 12-1,0 19 1,-2 2-2,2 17 1,0-7 3,2 12-5,5-6 3,7-2-7,0-7 4,8-8-5,1-4 6,4-14-6,5-13 1,5-1-2,0-11-1,6-21 1,3-4-5,-1-11 4,4-7-5,-6-1 5,3 3-5,-10-2 6,0 7-5,-15 12 3,-2 13 2,-19 22-1,0 0-1,0 0 3,-8 28-2,-6 9 3,2 2-2,3 9 2,6-5 4,3 0-4,15-10 5,11-3-6,3-11 6,10-9-8,-3-2 8,1-9-4,-4-16-7,-10-2 6,-7-10-7,-9 1 6,-7-5-7,-10 1 6,-8 3-6,-4 1 5,4 2 0,1 1-1,9 7 1,8-2 0,8 4 1,17-1-2,7 10 1,9-1 1,7 8 1,3 10 2,-1 9 0,2 13 3,-9 3-2,-1 13 1,-12-1 5,3-1-5,-15 3 2,1-5-3,-6-7 3,-2-8-7,1-4 6,-12-25-4,30 18-2,-12-18-2,2-4 1,1-21-3,2-1-4,0-13 5,5 4-6,-2-8 6,3 0-4,2-1 5,0 7-3,-2 12 6,0 7 2,-1 12 1,-5 6 0,-2 14 2,-1 7-1,-5 18 0,-1 1 4,5 3-5,-2 0 3,4-2-5,4-6 4,4-2-7,1-8 6,4-7-6,0-4-2,-5-7-3,0 0-6,-10-7-11,4 14-16,-23-14-35,0 0-86,-31 0-29,-14-6-8,-19-9-7</inkml:trace>
    <inkml:trace contextRef="#ctx0" brushRef="#br0" timeOffset="16172.5488">16234-334 377,'-24'-2'176,"5"-9"-11,-7-14-92,26 25-30,0 0-14,0 0-11,0 0-5,16 0-5,-16 0-7,33 13-8,-10 1-14,-23-14-23,45 11-63,-45-11-60,29-2-14,-12-12-11</inkml:trace>
    <inkml:trace contextRef="#ctx0" brushRef="#br0" timeOffset="19344.5516">18946-52 409,'-20'-12'168,"20"-10"-12,21 12-108,10-15-13,43 13-11,12-12-3,27 10-5,9-3-2,14 6-4,-2 3-4,-2 0-4,-13 5-7,-17 0-9,-13 9-24,-37-6-40,2 1-84,-28 9-19,-26-10-7,13 22-9</inkml:trace>
    <inkml:trace contextRef="#ctx0" brushRef="#br0" timeOffset="18969.5271">19104 422 242,'0'0'160,"-8"22"-56,8-22-32,0 0-14,0 0-10,19 0-7,-12-14-14,16-2-4,-4-11-15,2-5 4,1-9-11,2-4 5,2-10-7,-4-13 0,4-5-1,-9-6-1,3 1 6,-5-1-7,-1 7 5,-5 5-4,0 11 4,-5 17-1,-3 10 2,-1 29-2,0-19 3,0 19 0,-5 23 2,1 16 2,-5 15-1,4 14 4,-3 8-4,8 10 5,0 4-7,8-1 6,6-6-3,12-4-2,2-19 1,8-11-5,6-14 7,4-14-8,3-10 7,5-11-8,1-11-5,-3-17 5,3-6-9,-6-8 4,2 3-6,-8-8 5,-3 11-6,-11-3 5,0 14 3,-10 4 0,-19 21 4,21-16 2,-21 16 1,0 16 3,-8 8-1,1 9 2,-4 3 3,10 13-4,-1-5 3,5 2-5,15-6 4,13-7-6,12-8 6,8-12-6,7-13-3,2-6 8,-5-20-6,-1-5 8,-17-13-4,-13 1 5,-19-2-3,-7 1 4,-27-1 1,-11 10-3,-10 7 1,-3 7-4,0 5-2,-1 9-5,10 7-7,-2-3-8,21 11-14,-9-8-19,33 29-38,-25-20-56,26-9-41,-26 25-6,26-25 3</inkml:trace>
    <inkml:trace contextRef="#ctx0" brushRef="#br0" timeOffset="20844.6034">14215 1583 112,'17'-9'149,"-17"-8"-2,0 17-63,0 0-16,-14 3-6,9 44-2,-38-2-8,23 43-4,-30-6-13,17 26 0,-16-8-9,19 13-9,-10-14-4,15-8-5,1-23 1,13-11-5,5-21 5,6-8-5,0-28 0,0 0-1,15 0-7,-1-20 7,1-18-9,2-19 4,2-7-6,-3-23 2,3-9-3,-2-12 2,1 3 6,2-6-7,5 10 8,-4 2-2,4 13-2,-1 15 5,1 14-4,1 14 7,-3 9-6,0 14 7,-3 10-7,1 10 8,-1 18 5,2 19-5,-1 15 4,5 23-5,-1 13 4,9 12-4,-2 5 2,6 3-3,2-8-4,5-3 5,-2-16-5,-2-8 4,0-22-3,-4-5 2,-3-20-3,-6-5-1,-1-8-3,-27-13-6,34 0-9,-29-17-13,16 14-26,-22-34-36,1 37-37,1-32-52,-1 15-2,-12-2-11</inkml:trace>
    <inkml:trace contextRef="#ctx0" brushRef="#br0" timeOffset="21110.2673">14052 2156 347,'-41'-7'173,"18"-4"-13,23 11-91,-10-18-19,29 18-15,12-18-6,25 15-8,3-16-4,13 9-5,-2-4-5,6 5-7,-7 4-7,-11-7-13,-1 15-27,-34-9-49,7 6-67,-30 0-18,19 0-8,-19 0-8</inkml:trace>
    <inkml:trace contextRef="#ctx0" brushRef="#br0" timeOffset="21719.6295">14987 1998 285,'0'0'163,"0"0"-51,9 7-40,-9-7-13,32 54-6,-17-28-7,30 24-5,-11-15-11,22 16-5,-6-12-11,8 1 0,-3-4-1,2-4-8,-6-8 4,-4-5-10,-7-1 0,-12-15-14,2 14-19,-30-17-56,16-13-91,-16 13 3,13-29-22,-6 4 2</inkml:trace>
    <inkml:trace contextRef="#ctx0" brushRef="#br0" timeOffset="21453.9938">15553 1811 291,'5'18'170,"-5"12"-6,0 23-95,-36-17-17,10 40-1,-31-19-13,8 29-3,-15-18-7,10 11-10,-4-15-4,10-6-8,5-6 3,9-10-10,11-14 2,8-8-9,15-20-10,0 0-15,-1 24-37,-7-38-71,8 92-43,8-117-2,-4-23-10</inkml:trace>
    <inkml:trace contextRef="#ctx0" brushRef="#br0" timeOffset="22516.5362">15961 2233 401,'11'16'170,"27"-19"-26,24 3-95,-7-3-13,25 3-10,-10-1-4,13 1-3,-15-7-7,-1 7-10,-10 0-11,-20 0-13,4 3-16,-41-3-28,40 0-48,-40 0-59,17-3-2,-17 3-12</inkml:trace>
    <inkml:trace contextRef="#ctx0" brushRef="#br0" timeOffset="22297.7794">16167 1984 231,'0'0'174,"-36"-22"-3,12-3-62,24 25-35,-28-18-18,28 18-18,0 0-9,0 0-7,11-15-5,20 15-5,-1-6-2,13 3-2,5-5-2,4 4-1,0-6-1,2 6-2,-2 0-1,-9-7-3,-4 11-6,-9-10-8,2 10-16,-32 0-32,40 7-66,-40-7-45,2 18-12,-2-18-11</inkml:trace>
    <inkml:trace contextRef="#ctx0" brushRef="#br0" timeOffset="23079.0701">17233 1540 275,'-10'10'176,"2"19"-9,-15 6-84,24 41-21,-8-10-14,10 30-6,-3-10-15,3 10-3,0-11-14,11-1 0,-7-16-1,4-14-5,-5-15 6,2-10-7,-8-29 0,6 21 0,-6-21 0,3-21 0,-1-8-5,4-2 4,2-10-6,8-8 5,6 6-1,4-1-3,9 1 3,11 6-3,5 10 1,6 12 0,6 14 0,-2 2 3,-1 21-2,-5 9 5,-7 9-1,-13 7 4,-20-2-1,-9 7 2,-18-9 5,-18-3-5,-24-8 5,-6-4-6,-17-10 0,-1-4-7,-5-9 0,6-2 0,7-3 0,8 0 0,13-3 0,6-3-12,25 6-21,-14-10-31,32 10-68,0 0-58,0 0-2,12 0-18</inkml:trace>
    <inkml:trace contextRef="#ctx0" brushRef="#br1" timeOffset="37595.2916">191 4884 176,'0'-39'133,"17"18"-7,-12-6-89,1-4-17,5 15-1,-2-10 0,-9 26 2,8-22 4,-8 22 4,0 0 3,0 0 1,-22 7-3,5 20-3,-15 1-8,-3 14-2,-17 5-4,-2 13-1,-9 2-8,0 5 2,-4 4-7,1-7 4,1-1-5,8-6 4,5-14 3,8-6-3,11-7 4,7-6-3,9-5 4,17-19-3,0 20 4,11-16-5,14 0-6,15-1 8,1-3-5,16 0 3,6 0 1,7 0 0,7 0-1,8 11-3,-7-3 8,0 2-10,2 4 7,-7-2-6,-11-3 0,-2 4-1,-11-7 2,-11 0 1,-6-2 0,-7 1 1,-25-5-1,28 0 0,-28 0 0,-5-7 3,5 7-9,-37-36 7,11 10-6,-9-10 4,-10-3-4,-1-10 4,-4-8-3,-9-2-2,-2-12 7,-5-4-6,-2-2 5,-1-3-4,5 2 5,1-2-5,12 12 4,4 4-2,10 9 3,11 6 0,7 17-2,12 6 3,7 26-3,0 0 0,0 0 1,17 55 3,4 16-3,7 26 1,1 17-3,3 18 2,6 6 3,1 5 2,-10-1-1,2-10 1,-10-18 1,1-14 0,-15-20 3,3-9 0,-10-27-4,3-11 3,-3-33-3,0 0-1,4-22-2,4-25-1,6-13 2,9-18-2,-2-13-4,5-13 0,7-8 0,0-12 0,0-4 0,-1 3 0,-5 1 1,1 7-3,-3 9 2,-7 13 2,-4 19-4,-3 14 4,-4 23-9,-7 4 0,0 35-11,0-27-13,9 42-38,-9-15-94,-9 40-10,9-15-14,0 3-3</inkml:trace>
    <inkml:trace contextRef="#ctx0" brushRef="#br1" timeOffset="39079.7275">2466 4809 174,'15'-25'132,"-15"-13"-27,0-10-52,6 16-17,-6-11-7,0 15 2,0-3-2,0 8 1,-17 2-2,17 21 1,-38-22-4,23 22-2,-21 3-3,10 22-3,-14 1 4,14 29-1,-15 2-1,10 29-1,-4 2-5,13 17 5,-4 0-9,17 3 3,4-2-3,5-5-2,14-19 1,12-12-4,7-15 4,10-15-5,1-19 7,13-12-5,1-9 0,-1-27 1,-3-12-6,2-15 4,-6-16-4,-1-8 2,-14-13-3,-4-9 2,-10-6-3,-12 5-1,-9 1 6,0 5-5,-12 9-1,-16 9 3,-2 16-4,-10 18 5,-8 10-7,-1 12 9,-9 7-9,-2 10 8,0 7 2,0 9-7,3 6 7,7 7-7,5 3 7,5 1-9,10 3 5,5 2-12,19 4-13,-8-16-34,31 19-94,-3-9-19,12-5-17,8-5-8</inkml:trace>
    <inkml:trace contextRef="#ctx0" brushRef="#br1" timeOffset="39845.3835">2872 5134 166,'-4'-37'148,"4"37"-8,0 0-53,-6-18-39,12 30-9,-6 10-9,14 24 1,-10 3 3,13 24-4,-11-10 5,11 22-10,-11-19-1,14 9-7,-15-20-1,9-1-7,-4-22-1,4-7-1,-14-25-2,28 4-1,-14-13-4,-5-21 0,5-13-9,-2-13 5,2-1-6,-7-10 5,1-2-5,-2 3 5,-1 0-2,-1 8 3,1 7 6,-3 5-2,1 14 3,1 3-3,-4 29 2,0 0 0,28 4-1,-13 26 2,4 13-2,4 10 4,4 10 2,12 3-2,-4 0 4,9-3-2,-1-17 5,0 2-3,-6-19 4,5-5-3,-13-20 0,3-4 1,-17-21-5,5-1 4,-17-21-7,2-4 3,-5-14-4,0-2 1,-12-8-3,-5-2 0,-6 3 1,4 2-4,-7 4 0,3 5-6,6 10-1,-4 5-10,12 21-10,-8-10-21,17 33-37,0 0-70,12 14-21,5 7-8,4 8-5</inkml:trace>
    <inkml:trace contextRef="#ctx0" brushRef="#br1" timeOffset="40314.1418">3835 5415 184,'0'16'150,"0"-16"7,0-7-83,0 7-20,0 0-17,33 0-2,-33 0-8,43-9-3,-15-5-10,9 7-3,3-10-2,3-2-5,-2-6 2,-4-8-3,-3-9 1,-8-1-4,-9 0 2,-11-2-3,-6 9 2,-19 6-2,-10 9 5,-8 17 1,-12 4 5,2 25 5,-4 9 1,10 19 5,-1-2-4,24 22 2,-1-12 0,26 7-6,14-11 0,22-5-7,8-5 0,12-12-6,7-6 0,-1-19-10,6 4-15,-16-14-24,13 8-65,-23-11-53,-8-7-16,-10-9-15,-3 0-1</inkml:trace>
    <inkml:trace contextRef="#ctx0" brushRef="#br1" timeOffset="60096.2103">5378 4665 57,'19'-19'52,"-19"19"-3,17-16-8,-17 16 2,14-17-6,-14 17-2,0 0-4,12-20 1,-12 20 2,0 0 3,0 0-5,0 0-2,0 0-5,6-21-3,-6 21-3,0 0-2,0 0-5,17-8-3,-17 8-1,0 0 2,18 0-1,-18 0 1,9 31 4,-7-3-1,9 20 2,-11 13-3,14 16 3,-11 9-7,15 9 4,-10-4-7,12-2 4,-11-3-1,11-4 0,-11-26 2,9-1-4,-10-16 5,0-3-5,-7-15 5,4 4-7,-5-25-1,0 0-1,0 0-2,0 0-7,0 0-10,-19-12-20,19 12-37,-9-38-51,-3 4-37,9-2-9,-11-7-10</inkml:trace>
    <inkml:trace contextRef="#ctx0" brushRef="#br1" timeOffset="60486.857">5460 4714 25,'0'0'123,"-39"-35"1,29 15-54,10 20-25,-13-43-9,20 22-2,8-4-6,22-1 0,9 2-6,17 2 0,1 1-5,13 9 4,-7 5-4,4 13-6,-11 3 4,-2 19-1,-19-3 7,-7 14-1,-27-9 4,-5 13-3,-20-10-1,-11 5 2,-22-2-4,-6-2-4,-8-4-7,-4 6-5,9-6-8,-4-9-10,17 15-20,0-27-18,32 20-42,-6-13-52,20-16-21,14 25-8</inkml:trace>
    <inkml:trace contextRef="#ctx0" brushRef="#br1" timeOffset="61783.7953">6322 5319 108,'0'0'130,"0"0"-33,5-19-38,-5 19-24,0 0-10,7-19-9,-7 19-1,10-19-3,-10 19-4,14-29 0,-7 9 1,-2-2 0,-2-1 0,-3-2 1,0-2-3,-2 2 3,-5 1-2,-9 4 2,-4 5-1,-7 1 6,-2 14 1,-13 0 5,5 18 2,-16-2 1,14 23 3,-10-3-3,17 18 0,-5-8-10,22 10 2,2-5-3,13-2-8,8-12 3,14-7-6,11-8 6,4-13-5,9-9 0,-3-18-3,0-16-5,0-9 3,0-10-8,-8-15 5,-2 2-5,-9 0 1,2 6 5,-12 5-3,0 18 3,-6 8 0,-8 29 4,0 0 2,0 0-1,6 43 5,-6 0-4,0 9 4,-6 1-3,6 3 3,0-4-4,0-3 3,7-6 1,6-5-2,3-12 2,6-7-2,-1-10-3,7-9 1,-2 0 0,2-15-1,-4-11-5,8-5 1,-4-8-2,1-4 0,-1-1 5,-5-3-4,3 0 3,-5 3-2,-4 6 3,-3 13-2,-2 6 2,-12 19-1,0 0 0,20 5 1,-12 21-2,-6 7 3,2 8-3,4 7 5,0 4-4,-1 2 5,2-1 2,5 4-3,-1-8 4,0-3-4,3-12 5,2-6-5,4-13 7,5-9-8,2-12-3,8-16 6,5-7-6,2-11 4,4-12-6,1-9 3,-5-7-4,2-10 2,-10-3 3,-6-6-5,-2-4 5,-8 2-5,-6-5 6,-7 9-2,0 6-2,-7 14 3,0 7-4,-8 15 5,0 12-8,-3 12 8,11 19-3,-23 7-1,16 22 6,-1 22-5,3 13 6,5 15-4,0 14 4,8 15-2,12-7-5,3-1 7,5-5-7,1-9 5,5-13-5,-1-11 4,-2-15 0,1-13-3,-7-9 0,-1-13-9,-2 8-9,-22-20-33,29 2-48,-23 120-56,-6-139-22,-6-4-3</inkml:trace>
    <inkml:trace contextRef="#ctx0" brushRef="#br1" timeOffset="62236.9157">7303 5140 291,'-31'-27'162,"31"27"-16,0 0-53,-12-34-61,30 25-15,4-5-5,13 6-2,10-4 2,16 3-2,-4 0 1,12 8-4,-3 1-4,3 0 0,-5 1-5,-7 8-5,-3 4-13,-19-5-10,8 11-10,-43-19-3,49 17-2,-49-17 0,23 13 2,-23-13 7,0 0 19,0 0 22,0 0 18,5 36 10,-5-36 4,1 44 5,-1-22-1,6 24-2,-6-10-2,8 16-11,-8-15-4,6 8-10,-3-15-2,5 3-8,3-11 1,-11-22-12,17 20-26,-17-20-41,7-20-75,4 1-14,-11-19-10,0-4-3</inkml:trace>
    <inkml:trace contextRef="#ctx0" brushRef="#br1" timeOffset="62424.4348">7963 4646 404,'-6'-23'169,"6"23"-10,0 0-84,-8-21-55,8 21-18,8 13-23,-8-13-35,20 35-60,-14-6-44,1-1-17,7 3-3</inkml:trace>
    <inkml:trace contextRef="#ctx0" brushRef="#br1" timeOffset="63783.8775">8385 5048 319,'0'0'149,"0"-37"-6,7 10-100,16 17-20,-1-8-13,7 11-4,5 1 0,1 6 0,-1 0 2,1 6 0,-6-1-2,5 7 0,-12-4-1,5 2-1,-27-10 0,28 13-1,-28-13 0,0 0-1,0 0-1,0 0-1,9-13 1,-9 13-1,-9-28 0,9 28 0,-34-24-1,13 15 1,-9 3 0,-2 6 1,-3 0 1,0 10 1,-7 12 3,7 4 2,-3 8 0,2 9 3,2 0-3,13 10 3,1-10-3,17 9 3,3-9-5,15-5 2,16-5-4,23-9 2,4-11-2,17-7 1,3-6-2,2 0-1,-5-14-3,-9-2-8,2 9-19,-33-18-46,4 16-57,-21 6-39,-18 3-4,0 0-18</inkml:trace>
    <inkml:trace contextRef="#ctx0" brushRef="#br1" timeOffset="63065.0764">8853 4728 132,'0'0'123,"0"0"-4,0 0-85,0 0-19,0 0-9,0 0-4,0 0-1,0 0 3,0 0 1,0 0 3,-9 8 3,9-8 4,0 0-2,0 0 1,0 0-1,-7-14-2,7 14-3,0 0-3,0 0-3,0 0-2,0 0-1,10-19 0,-10 19 1,0 0 1,0 0 0,0 0 0,0 0 0,0 0-1,18-14 1,-18 14 0,0 0-3,0 0-12,0 0-23,0 0-52,31 13-42,-31-13-9,0 0 8</inkml:trace>
    <inkml:trace contextRef="#ctx0" brushRef="#br1" timeOffset="64502.6451">9111 4938 166,'0'0'141,"0"0"6,0 0-79,0 14-18,-14 9-9,14 29-2,-12-14-2,13 24 3,-1-21-10,18 13-5,-4-20-7,17 4-4,3-21-4,10-4-2,2-13-1,3-4-2,0-16-2,-2-15-7,5-5-3,-9-17-4,-2 2 3,-12-4-3,-4 9 4,-11 0-1,-2 19 3,-11 12 2,-1 19 10,0 0 1,-16 28 0,8 14 2,0 1-2,8 7 2,0-4-2,17 3 2,9-12-4,9-3 1,2-16-3,12-4 0,2-11 0,3-3-1,-4-20-1,1-15-5,3-10-1,-17-24-6,4-3 1,-13-20-6,-4 2 5,-10-17-2,-2 5-2,-12-4 6,0 16 1,-7 7 6,-6 15-1,0 13 6,-3 14-5,4 18 2,-5 16 5,17 7 0,-34 36-1,20 18 2,-1 12 3,7 16-4,-5 15 4,11 13-3,2 3 0,2 2-3,15-8 0,7-3-1,7-17-7,3-8 5,7-11-9,-3-20-5,16 4-20,-25-32-45,22 5-67,-10-6-26,-5-15-4,3-1-15</inkml:trace>
    <inkml:trace contextRef="#ctx0" brushRef="#br1" timeOffset="65033.9197">10780 5211 113,'-3'-49'118,"8"21"-20,-5-7-57,-6-3-11,-2 13 0,-12-12 8,11 17 3,-23-10 4,32 30 2,-53-22 0,26 36-3,-21-6-4,18 35-6,-18-8-9,14 24-2,-3-5-7,14 11-1,10-12-9,8 2 1,5-11-5,21-13 1,13-10-2,9-10 1,5-11 0,1-11-3,3-15-1,2-17-6,-5-6 1,-8-17-5,-2 0 5,-10-3-5,-3 6 6,-11 2-2,-4 12 6,-8 16 3,-3 12 3,0 21 0,0 0 1,-6 21 1,3 13-2,3 8 2,0 2-4,9 8 2,5-3-4,4 2 2,1-2-7,5-11-2,-1 5-9,-7-21-8,16 13-12,-32-35-23,38 38-33,-38-38-41,0 0-34,20 0-6</inkml:trace>
    <inkml:trace contextRef="#ctx0" brushRef="#br1" timeOffset="65408.9545">11261 4943 191,'0'0'135,"0"0"3,-14 17-87,14 20-19,0-2-9,6 17 2,-6-9 0,14 11 4,-13-13-4,15 2-3,-12-14-6,10-3 1,-14-26-5,15 23-1,-15-23-1,14-14-1,-8-15 0,4-9-3,-3-11 3,10-8-9,-2-2 5,7-2-6,1 4 3,5 5-3,2 9 2,2 12-4,2 14-4,-5 5-8,1 19-14,-30-7-19,49 35-31,-40-12-53,0 5-33,6 7-8</inkml:trace>
    <inkml:trace contextRef="#ctx0" brushRef="#br1" timeOffset="66237.102">13051 4491 39,'43'-12'118,"-30"-19"-9,4 3-52,-7 5-9,-10-2-8,0 25 3,-27-40-4,7 29 6,-25-4-8,10 15 0,-25 0-5,9 15-3,-13 0-2,6 21-10,-4-7 2,7 13-11,8-6 4,11 5-8,12-2 5,18 4-9,10-4 0,25 1 2,14 0-3,9-4 3,10 7-3,2-2 2,-2 2-1,-4-3 5,-17 2-2,-11 1 5,-18-5-3,-12 5 4,-20-11-1,-14 5 2,-15-6-2,-9-2 0,-11-11-4,3 1 0,3-5-2,-2-8-4,16-1-9,0-9-18,29 4-31,-7-15-38,27 15-43,19-29-32,3 4-3</inkml:trace>
    <inkml:trace contextRef="#ctx0" brushRef="#br1" timeOffset="66580.8536">13340 4896 296,'-21'22'155,"1"20"-11,-5 2-88,-13-1-29,21 9-7,1-8-6,19-1 1,21-18-2,31-7 1,8-18 1,23-2 4,-7-26 1,10-1-4,-20-17 1,-9 1-3,-29-7 1,-19 9-4,-24 0-2,-28 8-10,-11 10-9,-19 1-16,12 24-22,-27-11-37,36 17-54,8 2-33,10-5-11,31-3 0</inkml:trace>
    <inkml:trace contextRef="#ctx0" brushRef="#br1" timeOffset="66971.4861">13952 4430 224,'-6'-37'136,"6"8"-47,0 29-33,0-28-20,0 28-5,0 0-1,20 40-1,-20-9 5,9 31-9,-9-1 3,13 24-8,-13-5 0,6 14-6,-6-16-9,6 4 3,-3-14-5,2-6 1,-4-14-3,-1-10 0,2-9-9,-2-29-4,3 35-18,-3-35-17,0 0-17,0 0-40,0 0-53,0 0-15,1-27 9</inkml:trace>
    <inkml:trace contextRef="#ctx0" brushRef="#br1" timeOffset="67612.1391">14380 4888 184,'10'-7'125,"-10"-14"-33,0-3-51,0 24-11,6-27-8,-6 27 0,0 0 5,0 0 4,0 13 2,1 18 1,-8 0-7,5 17-3,-13-6-2,10 6-3,-9-9-7,10 5-2,-4-15-5,5 2 2,3-31-3,-6 26 0,6-26 0,0 0-1,-9-14 1,9-4-1,0-14 0,0-5-3,0-13 2,0 2-3,3-3 3,4-1-4,4 4 3,0 0-3,7 9 3,2 9-2,3 8 2,3 8 1,0 7 1,2 7 1,-6 14 1,1 22 2,-11 7-1,0 14 3,-7 1-4,1 7 4,-6-2-4,3-1 2,-3-12-5,5-3 3,-2-15-5,3-7-3,3-7-15,-9-18-24,26 19-60,-8-17-61,-18-2-7,36-10-18,-18-18 12</inkml:trace>
    <inkml:trace contextRef="#ctx0" brushRef="#br1" timeOffset="70190.3681">15800 4616 237,'3'-29'150,"-3"29"-29,23-15-51,-23 15-12,0 0-13,8-28-8,-8 28-8,0 0-5,29-7-5,-29 7-6,0 0-4,26-3-3,-26 3-2,25 0-3,-25 0-3,30 3-10,-30-3-19,32 18-35,-32-18-54,0 0-44,22 32-6,-22-32-11</inkml:trace>
    <inkml:trace contextRef="#ctx0" brushRef="#br1" timeOffset="70424.7561">15857 4975 106,'0'0'145,"0"29"0,7-11-71,-7-18-8,7 18-9,-7-18-9,0 0-8,0 0-11,0 25-18,0-25-25,0 0-34,0 0-51,12 25-53,-12-25-10,20 0-8</inkml:trace>
    <inkml:trace contextRef="#ctx0" brushRef="#br1" timeOffset="71237.334">16963 4451 183,'-21'-7'137,"21"7"-28,0 18-49,0-18-11,0 53-4,3-20 2,26 26-2,-6-2-5,23 24-11,0-6-11,17 14 0,0-6-10,6 0 1,-5-10-9,-1-2 5,-6-18-6,-6-10 1,-11-4-7,-16-21-25,7 16-43,-31-34-78,0 0-5,0 0-22,0 0 8</inkml:trace>
    <inkml:trace contextRef="#ctx0" brushRef="#br1" timeOffset="70924.7761">17757 4278 141,'-5'43'145,"-26"0"-30,-12 8-40,5 28-9,-23-1-3,7 21-9,-18-13-9,18 10-9,-10-11-16,16-5 0,-3-12-10,18-6 1,3-19-7,15-5 0,1-11-6,7-11-1,7-16-11,0 0-15,1 28-24,-1-28-50,-6-28-52,6 10-17,-3-23 1</inkml:trace>
    <inkml:trace contextRef="#ctx0" brushRef="#br1" timeOffset="71831.0707">17933 5013 67,'0'0'135,"0"48"8,-1-4-51,-7-6-39,8 24 1,0-11-1,9 31-6,-9-23-5,15 16-13,-8-11-8,6 7-11,-5-13 2,1 3-8,0-15 0,-4-9 0,0-6-1,-1-9 1,-4-22-1,0 22 0,0-22-3,0 0 0,-3-24-1,-3-3-1,1-9 0,-5-15 0,1-9-5,-4-11 4,1-8-3,1-5 4,0-5 0,7-2 2,-1 5-2,5-3-1,0 10 8,14 15-6,3 6 6,9 15-3,6 14 3,5 25-2,1 4 1,1 21 1,-2 13 0,-4 9 4,-10 9-2,-7 5 4,-13-5-4,-3 2 4,-17-17-3,-1 4 1,-15-18-7,0-6-6,-3 0-13,-7-17-28,22 2-50,-14-2-66,1-12-8,11-1-17,-5-7 15</inkml:trace>
    <inkml:trace contextRef="#ctx0" brushRef="#br2" timeOffset="80565.8194">2877 7306 154,'0'0'125,"0"0"-40,-2-14-40,2 14-4,0 0-3,0 0 1,8-15-1,-8 15-3,20 0-3,-1 0-5,-19 0-2,35 7-5,-11-7-5,10 7-6,-5-6-3,7 6-2,-4-6-1,6 4 0,-9-5-3,-1 1-2,-3 2-10,-25-3-23,30 7-38,-30-7-70,0 0-13,0 0-16</inkml:trace>
    <inkml:trace contextRef="#ctx0" brushRef="#br2" timeOffset="81284.604">4422 6834 132,'33'-6'129,"-33"-19"-1,0 0-88,0 25-13,0-22-2,0 22-3,-23-10 2,1 10-1,-6-4-4,-5 4-2,-4 6-2,-5 6 1,-1 1-2,0 5-1,2 1-2,1 3 0,5 6-4,12-5-1,9 6-4,13 5-1,4 3-4,24 3 3,15 6-4,13-1 4,8 3-3,7 8 3,1-3 2,0 3 4,-15-12 7,1 9 1,-26-13 9,1 6-3,-32-13 9,0 6-4,-34-20 1,2 5-6,-17-10-5,3-2-5,-5-9-8,-2-3-9,13 5-20,-8-13-34,48 8-57,-26-5-48,26 5-18,0-25-2</inkml:trace>
    <inkml:trace contextRef="#ctx0" brushRef="#br2" timeOffset="82034.6063">4815 7487 187,'0'0'149,"0"0"2,0 0-79,13 0-33,-13 0-4,29 0-8,-29 0-3,47-2-6,-19-5-5,9 2-5,0-5-8,9-1 3,-3-7-5,-2-2 3,-6-7-4,1-3 1,-12 1-7,-5-8 0,-6 3 1,-13-4-2,0 12 5,-20-1 0,-3 11 4,-12 8 2,-11 8 6,8 8 5,-18 13 5,17 13 2,-9 3-4,22 13 3,-2-5 2,21 17-5,2-12 2,17 3-7,16-4 3,15-6-7,6-8 5,14-10-8,1-11 1,8-9 1,4-5-2,-4-22 0,-3-8-7,-6-9 2,-5-13-7,-9-14 3,-1-6-6,-13-15 1,0-9-2,-19-6 0,4 7 10,-13-2-3,-1 8 10,-6 9-3,0 14 7,0 21-2,-7 12 2,7 33-1,0 0-1,-19 0 1,18 35-2,1 27 2,-5 17-3,5 18 6,0 8-6,12 8 6,2-1-3,8-3-3,1-10 1,9-24-2,3-13 1,1-18-8,5-9 2,-4-18-13,7-4-12,-18-18-27,19 5-49,-25-4-60,1-16-19,-1-8-7</inkml:trace>
    <inkml:trace contextRef="#ctx0" brushRef="#br2" timeOffset="82347.1214">5481 7162 259,'0'0'158,"16"-20"0,-3-8-98,37 24-17,-14-19-4,33 21-5,-13-14 1,22 16-8,-12 0-18,4 0-18,7 24-41,-29-12-63,1 9-46,-14 3-16,-13-12-12</inkml:trace>
    <inkml:trace contextRef="#ctx0" brushRef="#br2" timeOffset="85003.4884">7597 7175 40,'30'-4'111,"-12"-12"-39,-18 16-13,25-22-1,-25 22-4,0 0-3,13-26-8,-13 26-6,3-22-6,-3 22-6,0-23-5,0 23-4,0-30-3,0 30-5,-6-31 1,6 31-1,-26-25 1,9 18-4,-1 4-3,-5 3 0,-9 3-1,-4 18 2,0 3-1,0 17 6,-5 2 0,10 9 7,-9-3-3,17 14 4,2-11 2,15 5-1,4-14 1,10-5-6,9-13 1,15-7-7,6-13-1,8-5-1,-1-22-5,2-4 2,-4-12-3,-1-5 1,-12-1-3,-2-3 1,-10 9 3,-10 1-3,0 15 1,-8 22-1,0 0 1,0 0 1,0 10 0,0 20 2,0 4-1,6 3 2,9 4 3,7 1-2,1-5 3,4-2-9,1-6 0,0-7-16,5-1-20,-33-21-38,43 4-67,-26-4-26,-6-18-8,3-2-1</inkml:trace>
    <inkml:trace contextRef="#ctx0" brushRef="#br2" timeOffset="85300.3835">8216 6705 158,'0'35'149,"9"14"-43,5 22-31,-14 1-8,12 15-6,-12-8-12,9 8-6,-9-15-13,8-1-11,-8-14-6,11-12-7,-8-8 0,3-4-9,0-13 1,-6-20-16,0 0-20,0 0-30,16-13-47,-9-7-49,-7-25-5,8 2 0</inkml:trace>
    <inkml:trace contextRef="#ctx0" brushRef="#br2" timeOffset="85566.0001">8534 6599 122,'0'0'132,"13"17"14,-10 16-76,-3 3-15,7 35-4,-7-4-3,7 25 4,-7-9-7,11 17 0,-11-13-19,9-1-3,-9-13-8,13-4-7,-12-25 0,5-1-14,2-13-11,-8-30-47,0 0-81,0 0-25,0 0-10,20-20-8</inkml:trace>
    <inkml:trace contextRef="#ctx0" brushRef="#br2" timeOffset="86862.932">9393 7176 412,'-29'-26'151,"30"4"-55,22 12-69,5-10-4,21 5-7,2-6 1,18 14 0,0-8 1,9 11-2,-6-4-4,7 8-3,-12 0-4,-4 0 0,-6 5-3,-13-2-1,-4 3-2,-12-6-1,-7 2-2,-21-2-2,25 0-2,-25 0-1,6-12 1,-6 12-2,0-28 2,-2 9 1,2 19 2,-6-21 1,6 21 3,0 0 2,0 0 0,-1 26 3,1 2 0,0 11 5,3 4-3,9 14 4,-6-2-5,8 6 4,0 0-1,0-3-4,-5-6 3,5-4-5,-7-15 4,4-5-4,-8-8 8,-3-20-6,0 0 2,0 0 3,0-38-7,0 3 5,-8-16-5,7-3 3,-5-6-5,4-2 2,2 1-4,0-1 1,8 5 3,6 6-3,1 10 1,0 9-6,5 9-3,-6 0-8,14 21-16,-28 2-36,35 0-53,-18 12-43,-17-12-18,35 36 1</inkml:trace>
    <inkml:trace contextRef="#ctx0" brushRef="#br2" timeOffset="86206.6713">9952 6639 128,'7'-29'121,"21"21"-1,-20-13-92,-8-2-2,0 5 1,-11-2 0,11 20 2,-40-33 0,17 22 1,-12-2-1,7 8-4,-15 4-4,8 1-4,-5 1-2,6 17-3,3 0 1,10 14-2,2 9-1,12 11-1,7 7-3,11 16 2,4 4-2,12 10 4,-2 2-4,10 2 4,-2 0-2,-3-6-3,-5-2 1,-2-11-3,-3-11 1,-9-2-5,1-11-3,-11-10-18,10-4-17,-11-36-28,-5 24-70,5-24-27,-23 0-12,23 0 0</inkml:trace>
    <inkml:trace contextRef="#ctx0" brushRef="#br2" timeOffset="87534.832">10656 7237 126,'-14'4'146,"14"12"-4,0-16-55,0 20-37,12-5-6,-12-15-9,39 7-6,-13-12-2,15 3-6,-4-19-5,11 6-8,1-15-2,-6-5-4,1-8 1,-4-5-3,-5-2 3,-11 1-4,-6 6 3,-10 2-4,-8 9 4,-13 14-2,-10 4 3,-9 14 2,-6 7 2,-2 22 4,-5 3-1,2 16 4,2 2-4,12 16 5,1-9-6,17 6 3,8-2-7,9 0 2,19-10 1,16-8-5,13-7 4,14-6-7,15-16 6,6-14-5,4-1-1,-1-26-3,3-11-6,-9-19 4,-6-5-6,-15-13 2,-12-5-2,-17-1 0,-15 8 6,-12 6-2,-9 10 7,-10 11 0,-18 19 5,-4 20 0,-5 7 3,2 25 3,-7 14-1,13 15 2,0 5-4,15 11 3,6-2-5,8 1 3,22-4-6,7-8-2,15-3-7,4-25-15,23 14-35,-16-29-72,6-6-36,13-6-22,-5-4-2</inkml:trace>
    <inkml:trace contextRef="#ctx0" brushRef="#br2" timeOffset="88269.2371">12648 6917 33,'-15'-19'113,"15"19"4,0 0-56,0 0-12,9 14-3,-9-14-1,15 46 1,-10-19 0,16 30 4,-13-16-7,18 24-4,-14-15-13,20 14 0,-16-14-9,13 4 3,-8-20-1,10 0-4,-8-24-1,5 3-1,-7-13 2,5-12-3,-4-13 0,1-8-4,-2-19-5,-4-3 0,2-11 3,-2-6-5,-1-8 3,0 7-7,-2 1 1,-7 2-10,9 26-9,-16-8-24,21 41-37,-21-5-54,0 16-44,5 18-4,2 7-4</inkml:trace>
    <inkml:trace contextRef="#ctx0" brushRef="#br2" timeOffset="88800.5059">13790 6958 96,'0'-25'130,"-26"-5"-23,10-13-34,-1 23-11,-10-17-8,8 28-6,-18-12-4,13 21-3,-19 0-5,12 18-4,-16 8-10,10 24 0,-8-5-8,12 19 2,3-4-7,12 4 0,10-2-6,8-10 2,14-9-2,17-8 0,9-15-1,4-9 1,8-11-1,1-3-2,-4-18 0,-5-12-2,-2-5 0,-10-10-1,-9 1 2,-9-1 0,-8 5 2,-6 5-1,0 17 2,0 21-1,0 0 0,-20 0 0,14 18-1,4 14 0,2 11-5,0 0-1,9 4-8,-2-8-5,12 5-21,-17-20-17,24 17-33,-23-20-54,-3-21-21,23 21-10</inkml:trace>
    <inkml:trace contextRef="#ctx0" brushRef="#br2" timeOffset="89175.5209">14009 6808 258,'6'18'154,"-6"9"-5,3 14-70,11 25-48,-9 2-12,9 14 4,-7-9-6,12 1 3,-9-17 3,10 0-4,-10-21 2,6-8-5,-16-28-2,0 0-1,0 0-2,14-15-3,-17-27-5,-3-8 1,-5-9-4,5-10-1,-3 2 4,6-4-5,3 13 3,0 1-4,11 13-1,4 1-8,16 25-10,-11-7-17,26 25-25,-30-5-32,24 5-66,-4 5-14,-15 4-5</inkml:trace>
    <inkml:trace contextRef="#ctx0" brushRef="#br2" timeOffset="89394.2804">14439 6990 126,'6'28'151,"18"23"-4,-1 6-61,-18-12-27,21 21-7,-26-18-9,16 11-8,-16-16-11,6-9-19,1-3-26,-7-31-51,0 0-66,0 0-25,11-32-6,3-7 4</inkml:trace>
    <inkml:trace contextRef="#ctx0" brushRef="#br2" timeOffset="89534.9111">14509 6735 428,'-21'-19'162,"21"19"-19,0 0-113,-19-3-55,19 3-37,5 17-49,1 4-46,6 2-20,12 13-1</inkml:trace>
    <inkml:trace contextRef="#ctx0" brushRef="#br2" timeOffset="90003.6855">15201 6998 245,'31'-9'135,"-31"-11"-36,-12-12-52,12 32-5,-49-33-1,20 33-1,-33-7 1,19 18 1,-26 2-7,17 26-8,-5-1-11,13 11-3,7 2-6,20 1 2,6-4-5,14-9-1,20-14-3,14-3 0,12-19-2,8-3 0,6-14 1,0-11-4,0-11 3,-9-5-4,-7 0 5,-7 4-4,-14 6 4,-9 9-2,-17 22 0,0 0 1,0 0 0,11 36 1,-11 0-2,1 7 4,5 2-4,4 4 4,2 2-4,-1-7-8,9-1-10,-8-16-16,12 16-14,-24-43-25,33 28-31,-33-28-55,26-14-7,-3-8 4</inkml:trace>
    <inkml:trace contextRef="#ctx0" brushRef="#br2" timeOffset="90441.1989">15588 6563 261,'0'0'147,"0"10"0,0 38-91,-1 5-20,2 33-9,-1 1-5,12 17 4,-10-8-9,13 7 4,-9-11-5,10-6-8,-7-22 3,2-11-4,-5-20 6,6-10-4,-12-23-3,0 0-4,23-28-10,-10-21 0,6 2-7,0-18 0,10 5-2,-3 1 2,8 8 7,-3 7 2,-2 22 10,-2 15 6,-27 7 5,28 29 1,-28 6 1,-8 15 1,-19-10-3,-4 14 1,-15-15-7,3 4 2,-8-11-7,8-10-4,7-5-10,0-17-12,36 0-22,-26-17-33,41-4-38,7-15-57,13-20-5,17-3-5</inkml:trace>
    <inkml:trace contextRef="#ctx0" brushRef="#br2" timeOffset="90691.2114">16360 6501 289,'31'0'153,"-27"20"-18,-4-4-75,11 35-19,-12 0-10,1 27-2,-8-4-3,8 24 2,-6-15-12,6 7-1,-3-10-13,3-8-4,0-2-16,0-27-33,10 3-49,3 106-65,-13-152-7,17 5-8</inkml:trace>
    <inkml:trace contextRef="#ctx0" brushRef="#br2" timeOffset="91081.8548">16425 7249 246,'0'0'154,"-2"22"-11,2-22-49,0 0-60,29 28-11,-7-28-2,16 7 1,-7-7-1,12-1 1,-6-19-3,7 6-9,-4-9-3,-2-7-5,-4-5 1,-5-6-3,-7-3 2,-8 3-3,-11 2 2,-6 4 0,-16 6 2,-7 8 2,-9 14 2,-1 10 3,-7 15 0,8 18 2,-2 0 0,16 16 1,7 0-5,14 5 1,8-7-4,22 0 1,13-7-4,11-9 0,9-6-8,-3-13-5,10 6-15,-17-21-39,19 13-63,-25 106-49,-8-121-7,-10-10-10</inkml:trace>
    <inkml:trace contextRef="#ctx0" brushRef="#br2" timeOffset="91628.7767">17450 7032 120,'24'0'125,"-24"-13"10,16-5-60,2 15-25,-18-19-6,0 22-6,0-18 1,0 18 2,-28-11-4,8 11-8,-19 0-12,6 13-6,-7-1-3,10 9-2,2 0-2,11 12 0,16-4-1,13 7 1,22 5-4,12 4 3,9-2-3,8 1 6,-5 1 5,-3 2 1,-19-10 5,-10 6-4,-26-13 6,-17 4-6,-28-11 4,-11-3-12,-15-2-7,-7-13-11,9 2-13,-9-14-29,38 7-74,7 106-44,17-120-14,19-11 3</inkml:trace>
    <inkml:trace contextRef="#ctx0" brushRef="#br2" timeOffset="100394.73">2909 8775 45,'-32'0'131,"32"0"14,0 0-57,-26 0-17,26 0-7,0 0-5,17 0-6,-17 0-9,35 0-7,-16-7-8,20 7-6,1 0-6,9 0-4,1 0-3,2 0-2,-3 0-1,0 0-3,-8 0-5,-7 0-9,-5 13-20,-29-13-36,23 8-75,-23-8-22,6 22-16,-6-22-4</inkml:trace>
    <inkml:trace contextRef="#ctx0" brushRef="#br2" timeOffset="101176.0119">4777 8674 192,'0'-22'141,"0"22"-34,15-27-38,-15 11-20,0 16-11,-15-21-9,15 21-3,-35-15-3,13 15-3,-19-7 0,5 7-5,-7 0-2,-3 0-2,2 0-1,4 6-4,2-1 0,10 6-3,2-1 0,17 8-3,1-1 2,8 9-4,21 3 1,15 8 1,4 5-3,18 2 3,0 15-3,11 3 3,-3 4-3,2 1 7,-19 1 1,-6 0 9,-15-11-1,-13 5 6,-15-19-1,-8 4 6,-27-21-2,0 9 1,-19-24-7,5 7-3,-9-17-3,2 2-4,-1-3-2,7-11-6,7 0-4,1-8-9,16 14-8,-4-18-16,30 23-23,-22-20-46,22 20-59,8-2-18,-8 2 1</inkml:trace>
    <inkml:trace contextRef="#ctx0" brushRef="#br2" timeOffset="101551.0519">5428 9127 174,'-10'24'158,"3"19"-9,-7 7-79,-12-17-21,20 21 0,-11-23-9,18 7-4,-1-38-11,34 24-4,-3-28-3,15-10-1,-9-22 2,7-3-3,-16-15 2,-2 4-5,-20-15 2,-6 16-7,-12-3-4,-17 9-16,7 24-23,-27-12-46,49 31-65,-35-1-25,35 1-14,0 0-7</inkml:trace>
    <inkml:trace contextRef="#ctx0" brushRef="#br2" timeOffset="101910.4217">5828 8501 255,'0'0'160,"15"29"-6,4 21-76,-19-7-23,21 36-12,-21 1-8,22 22-2,-15-7-10,15 9 2,-10-17-12,4-1 3,-3-22-8,1-7 4,-11-21-5,8-11 0,-11-25-8,0 0-10,17 25-27,-19-38-55,2 13-67,2-30-19,4 10-6,2-8-14</inkml:trace>
    <inkml:trace contextRef="#ctx0" brushRef="#br2" timeOffset="102269.8183">6313 9022 164,'28'9'156,"-28"-9"2,21 17-74,4 25-16,-21-21-11,24 24-6,-20-24-7,19 25-9,-13-26-10,14 7-3,-7-16-5,8 0-2,-12-11-2,11-4-2,-8-21 1,6-1-2,-15-13 1,7-11-5,-4-7 1,0-1-5,-5-7 3,3 1-5,-4 9 1,-1 2-6,1 16-2,-3-2-11,-5 39-18,3-38-38,18 38-71,-21 0-29,13 20-17,-4-2-5</inkml:trace>
    <inkml:trace contextRef="#ctx0" brushRef="#br2" timeOffset="102722.9659">7082 9142 246,'0'0'152,"0"0"-46,27 27-39,-27-27-16,42 7-10,-24-11-12,28-3-8,-10-17-7,13 0-5,-8-17-2,4-2-4,-4-6 3,-10 0-4,-13 3 5,-12 10 0,-10 1 3,-19 23 3,-25 9 3,1 11 4,-24 20 1,13 22 3,-7 6-5,18 12 3,5-2-7,27 3 1,13-5-9,16-6 0,23-9-6,14-16 0,5 0-7,0-18-7,8 5-23,-24-20-54,3 0-76,-9-5-13,-7-4-16,-11-5-8</inkml:trace>
    <inkml:trace contextRef="#ctx0" brushRef="#br2" timeOffset="103707.3887">9255 8573 150,'0'0'136,"0"0"-42,-28 15-23,19 22-10,-20-3-6,9 32-2,-22-2 0,26 29-5,-27-19-11,26 18 0,-14-13-15,23 2 0,-10-19-10,15-5 0,-2-22-6,5-9 1,0-26-1,5 22-1,-5-22 0,8-10-2,-1-18-1,-1-13-6,4-6 0,-4-24-6,9-1 3,-3-15-6,8 8 6,-9-7-6,7 11 7,-2 1 1,-1 16 5,-1 7 0,0 8-3,4 10 6,-7 7-6,6 4 7,-17 22-6,35-12 6,-18 12 2,11 25-1,-5 7 8,10 17-6,1 14 6,5 12-4,0 4 2,9 13-5,-5-4-4,-2-2 4,-5-8-6,-1-7 4,-6-12-5,-1-17 2,-7-6-5,-7-20-4,8 4-14,-22-20-25,38 0-50,-38 0-71,28-20-6,-15-4-20,-8-9 9</inkml:trace>
    <inkml:trace contextRef="#ctx0" brushRef="#br2" timeOffset="103973.0263">9177 9162 335,'0'0'158,"0"0"-45,18-29-54,34 25-11,-12-14-10,31 12-8,-15-8-6,17 7-11,-10-1-5,-2 2-12,-4 6-15,-22-5-23,8 10-33,-23 1-70,-20-6-20,28 0-14,-28 0 1</inkml:trace>
    <inkml:trace contextRef="#ctx0" brushRef="#br2" timeOffset="104301.1407">10562 8771 221,'-26'22'165,"5"17"-33,-2 26-47,-37-15-13,17 36-7,-31-22-13,22 16-13,-14-20-16,15 9-5,2-25-12,9-6-2,17-6-7,2-17-17,21 7-25,0-22-55,0 0-59,6-26-19,5-5-4,10-11-8</inkml:trace>
    <inkml:trace contextRef="#ctx0" brushRef="#br2" timeOffset="104535.5361">10050 8868 217,'-6'14'168,"13"7"-4,19 17-76,-13-18-22,36 37-5,-20-21-14,29 21-9,-16-17-14,16 14-4,-12-15-11,-3 3-4,-5-9-13,-10-15-20,12 17-63,-19-14-76,-21-21-4,30 13-20,-30-13-1</inkml:trace>
    <inkml:trace contextRef="#ctx0" brushRef="#br2" timeOffset="105301.1835">10782 9127 212,'0'0'165,"9"20"-6,37-5-71,-8-19-24,38 8-8,-12-8-15,27 4-11,-15 0-8,9 0-6,-15 0-8,-7 0-9,-12 0-10,-22-2-17,5 8-36,-34-6-58,0 0-42,12-14-15,-12-1-3</inkml:trace>
    <inkml:trace contextRef="#ctx0" brushRef="#br2" timeOffset="105066.7977">10925 8836 178,'0'0'160,"0"0"-4,0 0-71,0 0-14,19 3-12,-19-3-11,62 0-7,-24-14-11,24 7-8,-12-5-6,13 3-6,-8 0-4,-4 2-8,-5 0-7,-17-4-18,2 15-34,-31-4-50,0 0-55,0 0-8,-29 7-14</inkml:trace>
    <inkml:trace contextRef="#ctx0" brushRef="#br2" timeOffset="110879.5385">15996 8849 124,'0'0'145,"0"0"4,-20 0-67,20 33-8,-1 2-10,6 36-9,-5-11-12,13 33 0,-11-7-7,21 14-12,-11-17-3,10 0-8,-9-18 0,4-5-6,-4-17 4,-1-8-5,-9-14 0,-3-21 0,0 0-2,0 0-2,0-15-1,-9-22-3,-2-7-7,-1-19 0,-1-3-7,-2-20 3,7-5-2,-5-5 2,10 3 0,1-2 2,4 9 8,11 1-3,15 14 8,7 14-1,11 13 3,3 15-2,-1 9 3,6 19 2,-11 2 0,-3 24 2,-17 7-1,-11 17 2,-15 2-2,-16 7 3,-20-2-4,-3 1 2,-10-13-4,-2-1-1,2-6-7,3-11-5,14-2-20,-5-24-35,40 0-78,0 0-29,0 0-11,0 0-11</inkml:trace>
    <inkml:trace contextRef="#ctx0" brushRef="#br2" timeOffset="111145.1835">16589 8947 251,'18'51'162,"-12"-8"-4,-4-1-82,19 22-16,-21-25-19,13 16-9,-13-26-11,4 7-7,-1-15-11,-3-21-13,9 17-25,-9-17-44,0-24-71,2 3-17,-2-27-7,3-4-8</inkml:trace>
    <inkml:trace contextRef="#ctx0" brushRef="#br2" timeOffset="111707.7095">17068 9017 292,'20'44'167,"7"6"-11,8 9-80,-21-24-19,23 22-6,-23-31-16,18 15-4,-32-41-6,37 21-3,-37-21-2,31-19-3,-24-18-2,6-6-6,-7-17 1,1-4-7,0-7 1,-1-1-7,3 6-2,-3 1-12,14 22-14,-17-13-31,35 48-41,-30-11-63,17 16-17,-1 3-8,1 1-6</inkml:trace>
    <inkml:trace contextRef="#ctx0" brushRef="#br2" timeOffset="112082.7083">17875 9031 324,'-42'23'164,"13"13"-11,11 7-84,-10-25-22,28 21-11,0-39-17,35 18-3,1-27-1,17-13-4,-2-14 1,1-8-7,-10-12 3,-10 3-4,-18-4 1,-14 8-6,-11 7-2,-21 13-9,-2 20-14,-23-11-26,28 31-52,-14-1-57,12 4-14,18 8-7</inkml:trace>
    <inkml:trace contextRef="#ctx0" brushRef="#br0" timeOffset="168569.4052">5731 12638 212,'0'0'144,"0"0"1,-30 0-88,-12 18-24,5 21-4,-19 5-3,0 23 3,-14 1 0,7 21 1,-14-11-8,19 14 2,-11-17-7,20 4-1,6-17-8,14-5 0,7-17-3,16-4 2,6-10-3,6-2 2,16-5 2,13 2-6,8 2 7,12-3-6,11-2 6,17 7-7,1-2 6,10 2-7,-2 2 2,0 2 0,-8-3-2,-8 6-1,-18 4-10,-23-4-21,1 20-101,-32-9-35,-18-5-13,-15-4-14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3:59.1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C953FB5-42EA-4E14-8FFA-AE78FB7BD6A7}" emma:medium="tactile" emma:mode="ink">
          <msink:context xmlns:msink="http://schemas.microsoft.com/ink/2010/main" type="writingRegion" rotatedBoundingBox="12279,5162 14229,5099 14269,6323 12319,6386"/>
        </emma:interpretation>
      </emma:emma>
    </inkml:annotationXML>
    <inkml:traceGroup>
      <inkml:annotationXML>
        <emma:emma xmlns:emma="http://www.w3.org/2003/04/emma" version="1.0">
          <emma:interpretation id="{352FE681-354F-4099-8233-BF24BD705372}" emma:medium="tactile" emma:mode="ink">
            <msink:context xmlns:msink="http://schemas.microsoft.com/ink/2010/main" type="paragraph" rotatedBoundingBox="12279,5162 14229,5099 14269,6323 12319,6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1FF970-5CC7-45BB-A2B4-123538E683FD}" emma:medium="tactile" emma:mode="ink">
              <msink:context xmlns:msink="http://schemas.microsoft.com/ink/2010/main" type="line" rotatedBoundingBox="12279,5162 14229,5099 14269,6323 12319,6386"/>
            </emma:interpretation>
          </emma:emma>
        </inkml:annotationXML>
        <inkml:traceGroup>
          <inkml:annotationXML>
            <emma:emma xmlns:emma="http://www.w3.org/2003/04/emma" version="1.0">
              <emma:interpretation id="{6614987D-09CD-4C45-99C0-1CD146B9421D}" emma:medium="tactile" emma:mode="ink">
                <msink:context xmlns:msink="http://schemas.microsoft.com/ink/2010/main" type="inkWord" rotatedBoundingBox="12279,5162 12938,5141 12977,6364 12319,6385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사</emma:literal>
                </emma:interpretation>
                <emma:interpretation id="interp3" emma:lang="ko-KR" emma:confidence="0">
                  <emma:literal>丹</emma:literal>
                </emma:interpretation>
                <emma:interpretation id="interp4" emma:lang="ko-KR" emma:confidence="0">
                  <emma:literal>세</emma:literal>
                </emma:interpretation>
              </emma:one-of>
            </emma:emma>
          </inkml:annotationXML>
          <inkml:trace contextRef="#ctx0" brushRef="#br0">209 30 54,'-11'-7'67,"11"7"-2,-8-13-4,8 13-2,-30-9-42,30 9-6,0 0-7,0 0 1,0 7 5,0 5 6,0 11 3,-5 7 2,-2 13 3,-1 15 1,-3 14 0,-3 17-4,-2 7-14,-3 13-7,3 5 0,0-1 0,2-5 0,1-10 0,3-13 0,3-18 0,5-12 0,0-23 0,2-13 0,0-19 0,0 0 0,0-21 0,0-9 0,2-10 0,2-8 0,1-6 0,1-8 0,2-4 0,1-3 0,1-5 0,2-1 0,-1-4 0,-2 2-10,3-1 1,2 1 1,-1 3 2,5 7 4,2 7 3,-1 9 0,7 7 1,-4 9-1,6 9 0,2 10-1,-5 6 1,3 10 1,-3 10 3,-2 14 2,-1 17 1,-2 15-2,0 13-6,-3 11 0,3 13 0,-1 5 0,3 4 0,-2-2 0,2-7 0,-2-11 0,0-13 0,-2-12 0,-5-14 0,-1-9 0,-6-18 0,-2-6 0,-4-10 0,0-5 0,-4-6 0,-2-3 0,-2 1 0,-3-4-3,-1 2-31,-1 1-18,-8 0-30,7 3-1,-9-7-3,0 3-2,-6-4 6</inkml:trace>
          <inkml:trace contextRef="#ctx0" brushRef="#br0" timeOffset="207.0119">206 806 24,'-28'-5'86,"-1"0"1,8 0-2,-2-5-6,10-1-1,13 11-41,3-13-15,9 7-12,14 1-7,4 1-3,9-1 0,6 3 0,3 1 0,2-1 0,0 2-9,-6 0-15,-6 0-52,-2 4-4,-10-4-2,-4 0-6,-10-10-2</inkml:trace>
        </inkml:traceGroup>
        <inkml:traceGroup>
          <inkml:annotationXML>
            <emma:emma xmlns:emma="http://www.w3.org/2003/04/emma" version="1.0">
              <emma:interpretation id="{DE1498F9-2518-44AB-A8E1-92F94928D4B7}" emma:medium="tactile" emma:mode="ink">
                <msink:context xmlns:msink="http://schemas.microsoft.com/ink/2010/main" type="inkWord" rotatedBoundingBox="13532,5532 14243,5509 14256,5935 13545,5958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二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56.0373">1270 442 65,'-11'-4'82,"-1"-2"-1,1-1-3,1-1-3,10 8-34,-12-10-13,12 10-12,0 0-6,0 0-4,12-7 0,6 6-2,3-1 0,7 0 1,5-2 1,8 0-2,2 0-4,3-1 0,3 2 0,0-1 0,-3 1 0,-3-1 0,-2 2-19,-9 2-20,-4 2-13,-13 3-28,-3 3-3,-12-8-5,-8 23 0</inkml:trace>
          <inkml:trace contextRef="#ctx0" brushRef="#br0" timeOffset="879.0503">1288 712 63,'-10'17'87,"10"-4"-3,5-4-3,14-5-3,9-4-1,13 2-57,6-1-12,9 0-2,5 2-2,1 1-3,-1 0-2,-3 2-5,-8-4-7,-4 1-21,14-2-42,-35-1-3,-4-5-2,-11-6-9,-1-2 2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59.33852" units="1/cm"/>
          <inkml:channelProperty channel="Y" name="resolution" value="284.375" units="1/cm"/>
        </inkml:channelProperties>
      </inkml:inkSource>
      <inkml:timestamp xml:id="ts0" timeString="2013-09-30T06:42:03.8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B0B97BC-4939-4C2B-87AB-1347938656E1}" emma:medium="tactile" emma:mode="ink">
          <msink:context xmlns:msink="http://schemas.microsoft.com/ink/2010/main" type="inkDrawing"/>
        </emma:interpretation>
      </emma:emma>
    </inkml:annotationXML>
    <inkml:trace contextRef="#ctx0" brushRef="#br0">172 0,'-12'28,"-62"96,-12 14,172-255,-12 14,-62 61,-12 28,0 14,0 0,0 0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3:38.8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-8 2 229,'2'-19'157,"-2"19"-5,0 0-68,0 0-47,0 0-26,0 0-42,12 13-51,-12-13-66,0 43-9,0-43-6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4:42.6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D394EA1-1A1C-40DB-9ED1-8F36573A78B0}" emma:medium="tactile" emma:mode="ink">
          <msink:context xmlns:msink="http://schemas.microsoft.com/ink/2010/main" type="inkDrawing" rotatedBoundingBox="1249,14501 1923,15823 1154,16215 480,14894" semanticType="callout" shapeName="Other">
            <msink:sourceLink direction="with" ref="{3EED4721-E739-4925-8422-7AC6A42E5A55}"/>
            <msink:sourceLink direction="with" ref="{296B3A33-B8A7-489E-9AF0-DB0B537E09B3}"/>
          </msink:context>
        </emma:interpretation>
      </emma:emma>
    </inkml:annotationXML>
    <inkml:trace contextRef="#ctx0" brushRef="#br0">-901 12501 186,'0'0'149,"-17"-21"7,17 21-79,0 0-20,0 0-10,11 15-8,-8 10-2,24 27-7,-13-11 3,18 20-8,-7-4 2,13 14-8,-10-13-5,9 7-2,-3-12-7,1-4 0,-6-4-10,-4-19-9,5 9-23,-30-35-34,40 18-67,-40-18-35,28-2-12,-28 2-10</inkml:trace>
    <inkml:trace contextRef="#ctx0" brushRef="#br0" timeOffset="-296.8843">-602 12329 127,'0'0'136,"0"-20"-39,0 20-21,-6-23-14,6 23-17,-8-16-5,8 16-8,0 0-3,0 0-5,-14 16 1,1 7 1,13 29 4,-16 2 3,10 26-4,-20-1 0,14 23-7,-11-7-2,3 8-6,-5-12-3,8-2-8,2-13-4,4-16-2,5-6-8,-2-24-5,12-2-14,-4-28-22,18 6-41,-12-15-64,9-25-19,2-7-11,-6-13 3</inkml:trace>
    <inkml:trace contextRef="#ctx0" brushRef="#br0" timeOffset="578.1487">-249 12846 241,'0'0'157,"0"0"-34,-5 21-57,5 9-5,-6-10-10,6 37-2,-6-12-7,6 30-6,-1-7-8,1 19 0,0-6-11,1 6 1,-1-12-3,6-6-7,-3-11 0,2-10-6,-2-14 2,0-9-8,0-6 6,-3-19-11,0 0-2,3-12-2,2-15-8,-5-12 3,3-4-5,-3-20 7,0 5-3,-6-23 6,1 4 2,-4-3 4,1 2 7,2 6 0,2-2 5,4 11 0,0 7 4,10 12-3,7 11 4,9 13-2,5 12 2,7 11-1,-2 19 1,5 14 1,-18 11-2,2 18 4,-19-6-1,-6 7 1,-19-12-3,-8-1 3,-16-13-6,-2-9-3,-4-14-7,0-14-10,17 1-19,-10-27-28,42 23-51,-21-45-62,21 4-12,3-5-13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4:49.3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EED4721-E739-4925-8422-7AC6A42E5A55}" emma:medium="tactile" emma:mode="ink">
          <msink:context xmlns:msink="http://schemas.microsoft.com/ink/2010/main" type="inkDrawing" rotatedBoundingBox="2839,17856 2874,13501 3333,13505 3298,17860" semanticType="verticalRange" shapeName="Other">
            <msink:sourceLink direction="with" ref="{C9FA0B05-2739-4B6F-96BB-3966B1FD3170}"/>
            <msink:destinationLink direction="with" ref="{BD394EA1-1A1C-40DB-9ED1-8F36573A78B0}"/>
          </msink:context>
        </emma:interpretation>
      </emma:emma>
    </inkml:annotationXML>
    <inkml:trace contextRef="#ctx0" brushRef="#br0">442 82 165,'0'0'147,"0"-18"-46,0 18-25,0 0-10,0 0-10,-15-29-8,15 29-5,-23-14-6,23 14-8,-26-11-4,26 11-8,-42-3-4,21 3-3,-7 0-3,4 0-1,-2 0-1,-2 0-2,2 0-1,4 0-1,4 0 1,18 0-1,-32 0 0,32 0 1,-20 0-2,20 0 1,0 0 0,-19 0 1,19 0-2,0 0 1,-10 10-1,10-10 0,-7 32-1,6-9 2,-2 6-3,3 9 2,-3 10 3,3 18-3,0 11 3,0 16 0,0 18 0,0 19 1,0 13-1,0 16 1,0 4 1,3 18 1,-3 6-3,0 6 2,0-2 1,-3 2-2,1-15 3,2 4-3,-4-5-3,4-10 2,0-11-3,0-10 1,0-9 0,0-8 0,0-7 0,-2-8-1,-6-16 1,-1-5-1,5-10 4,-4-7-4,3-14-1,4-5 2,1-14-1,0-4 0,6-7-1,3-10 2,-1 1-1,4-8 2,-12-15-2,23 33 1,-23-33 0,31 24 1,-14-12-2,4-1 0,4 0 0,1-3 0,5-2 0,1 5 0,2 1-2,-2-3 3,3-109-22,-4 100-10,-2 11-8,-29-11-15,46 18-35,-46-18-90,0 0-26,9-11-17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5:03.4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32D1D77-5ED7-4138-84CE-CF6716AD5138}" emma:medium="tactile" emma:mode="ink">
          <msink:context xmlns:msink="http://schemas.microsoft.com/ink/2010/main" type="inkDrawing" rotatedBoundingBox="3084,17117 3350,19108 3025,19152 2759,17160" semanticType="callout" shapeName="Other"/>
        </emma:interpretation>
      </emma:emma>
    </inkml:annotationXML>
    <inkml:trace contextRef="#ctx0" brushRef="#br0">16 26 95,'0'0'85,"-2"-28"-27,2 28-12,0 0-5,0 0-5,0 0-1,0 0-2,0 23-2,0 20 3,0 12-1,2 26 3,-2 5-5,3 23 2,-3 3-7,5 12-1,-5-1-4,4 3-2,-4-13-5,0-7-3,-6-12-3,3-8-2,-2-11-2,-1-7 5,3-11-7,3-9 3,0-5-3,6-2-7,-1-7 6,7-3-6,-7-5 5,4-6-8,-4 2 9,-5-22-8,4 30 8,-4-30 0,0 0-1,3 14 0,-3-14 1,0 0-1,0 0-1,31 7 1,-31-7 1,32 0 1,-7 0-2,2 0 1,3 2 0,-1 4 0,1 1-1,1 1 2,-5 5-2,-3 5 0,-4 1 1,-7 1 1,-3 3-2,-4-2 0,-1 1-14,-4-22-29,0 0-63,0 21-61,-9-36-3,9 15-17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5:01.6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FAFFFD5-1A26-43A4-8082-8C0E74735F15}" emma:medium="tactile" emma:mode="ink">
          <msink:context xmlns:msink="http://schemas.microsoft.com/ink/2010/main" type="inkDrawing" rotatedBoundingBox="5661,13591 5680,18877 5279,18879 5259,13593" semanticType="verticalRange" shapeName="Other">
            <msink:sourceLink direction="with" ref="{C9FA0B05-2739-4B6F-96BB-3966B1FD3170}"/>
          </msink:context>
        </emma:interpretation>
      </emma:emma>
    </inkml:annotationXML>
    <inkml:trace contextRef="#ctx0" brushRef="#br0">60 31 43,'-21'-3'122,"21"3"-31,0 0-13,-22-17-11,22 17-7,0 0-7,0 0-2,-9-19-7,9 19-5,0 0-9,3 11-8,-3-11-2,0 0-6,23 22-3,-3-7-1,2-6-4,4 3 1,0-1-5,4 3 1,-2-3-1,-3-4 0,-2 3 0,0 4 0,-8-10 0,-15-4 3,28 22-4,-28-22 3,15 29-2,-9-11 2,0 7 3,-6 7-6,0 2 5,2 9-5,-2 6 6,0 12-5,0 17 6,0 21-3,0 8-3,6 17 7,-5 15 1,12 24 1,-6 10-3,7 21 4,-8 0-3,2 8-3,-6 9 1,-2 10-1,-2 3-2,-10-3-1,-4-14 1,1-3-2,1-8-2,0-4 2,7-19-2,1-19 2,6-13-4,1-11 3,11-9-2,-4-8 1,0-11 1,-1-13-1,1-3 3,-3-14-4,-5-8 0,0-7 3,0-11-3,0-8 2,-5-9-2,2-8 2,-2-2-1,5-19 0,-1 20 0,1-20 0,0 0 0,0 0 0,0 0 0,0 0 1,0 0-1,0 0 1,0 0-1,0 0 1,-29 13 0,10-4 1,-4-1-1,-7 7 0,-3 6-1,-5 7-8,0-2 6,1-1-11,3 5 0,0-24-25,27 22-32,-10-28-83,17 0-25,7-28-7,7-8-12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6:57.6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C1B459-F9F6-4903-B0B1-DC7BF2EA7745}" emma:medium="tactile" emma:mode="ink">
          <msink:context xmlns:msink="http://schemas.microsoft.com/ink/2010/main" type="writingRegion" rotatedBoundingBox="24518,8680 24688,10593 23657,10684 23487,8772"/>
        </emma:interpretation>
      </emma:emma>
    </inkml:annotationXML>
    <inkml:traceGroup>
      <inkml:annotationXML>
        <emma:emma xmlns:emma="http://www.w3.org/2003/04/emma" version="1.0">
          <emma:interpretation id="{0B34408A-B7BD-4671-A6DC-77BFE0B1AB3E}" emma:medium="tactile" emma:mode="ink">
            <msink:context xmlns:msink="http://schemas.microsoft.com/ink/2010/main" type="paragraph" rotatedBoundingBox="24518,8680 24688,10593 23657,10684 23487,8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19EA4-9B60-41DB-95C0-9122BC496F6D}" emma:medium="tactile" emma:mode="ink">
              <msink:context xmlns:msink="http://schemas.microsoft.com/ink/2010/main" type="line" rotatedBoundingBox="24518,8680 24688,10593 23657,10684 23487,8772"/>
            </emma:interpretation>
          </emma:emma>
        </inkml:annotationXML>
        <inkml:traceGroup>
          <inkml:annotationXML>
            <emma:emma xmlns:emma="http://www.w3.org/2003/04/emma" version="1.0">
              <emma:interpretation id="{6EEB2038-FA10-4B91-A342-45ABD6A6840C}" emma:medium="tactile" emma:mode="ink">
                <msink:context xmlns:msink="http://schemas.microsoft.com/ink/2010/main" type="inkWord" rotatedBoundingBox="24474,8609 24824,9928 23811,10196 23461,8878"/>
              </emma:interpretation>
              <emma:one-of disjunction-type="recognition" id="oneOf0">
                <emma:interpretation id="interp0" emma:lang="ko-KR" emma:confidence="0">
                  <emma:literal>바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교</emma:literal>
                </emma:interpretation>
                <emma:interpretation id="interp3" emma:lang="ko-KR" emma:confidence="0">
                  <emma:literal>£</emma:literal>
                </emma:interpretation>
                <emma:interpretation id="interp4" emma:lang="ko-KR" emma:confidence="0">
                  <emma:literal>㉵</emma:literal>
                </emma:interpretation>
              </emma:one-of>
            </emma:emma>
          </inkml:annotationXML>
          <inkml:trace contextRef="#ctx0" brushRef="#br0">22219 6651 100,'0'0'108,"-17"-20"-62,17 20-11,0-15-10,0 15-8,13-22-8,-13 22 0,30-24-3,-10 7 0,5 1-2,2 0 3,6-4 1,4 2 1,2-2 4,7 1 2,-3-6-2,10 6 6,-7 2-3,9 10 7,-14 3 2,4 4 2,-14 11 1,1 20-2,-15-1 5,0 20-4,-17-4 3,0 16-7,-16-11-2,1 12-5,-16-6-5,5-4-1,-9-1-5,4-7 0,-1-4-3,4-7 0,4 0-2,7-11 0,1-3 0,16-20-2,-16 30-5,16-30-13,0 18-21,0-18-31,0 0-63,0 0-29,0 0-6,0 0 4</inkml:trace>
          <inkml:trace contextRef="#ctx0" brushRef="#br0" timeOffset="312.5134">22445 7765 458,'0'0'160,"0"0"-55,-22 4-76,22-4-7,0 0-32,0 0-31,14 20-72,-14-20-52,0 0-7,8-20-8</inkml:trace>
          <inkml:trace contextRef="#ctx0" brushRef="#br0" timeOffset="87680.7117">21971 6853 55,'-22'-19'106,"22"19"-49,-9-31-9,6 13-8,3 18-7,0-37-2,4 20-5,3-6 0,6 3-1,1-6 2,11 1-1,1-4 0,15 2-1,1-3-5,8 3-1,6-9-10,2 6 6,0 7-11,-1 2 3,-3 4-8,-4 7 5,-7 4 1,-1 6 1,-8 9 4,-1 8-5,-8 11 6,3 7-8,-7 1 7,-1 7-6,-6 2 1,1 10 2,-9-5 0,-3 10 1,-3-2 0,0 10 3,-9 1-5,-3 3 5,-7 0-8,-1-1 3,-3 1 0,-3-7 0,0-5 0,-1-5-6,2-5 5,1-7-5,2-12 5,5-3-5,2-8 1,15-20-1,-22 21 2,22-21 2,0 0-2,-18 2 0,18-2 1,0 0-1,0 0 0,-14-15-1,14 15 0,0 0 3,0-28-3,0 28 3,8-28-2,-1 11 2,4-4-8,0-8 7,1-4-6,4-3 4,-4-7-4,2-9 3,-1-6-2,1-11 1,-3 1 5,3-4-5,-3 0 5,-2 1-5,-2 1 4,0 9-4,-6 4 4,-1 6-1,0 5 0,-4 8-1,-9 1-6,-5 3 6,-4 7-7,-2 2 8,-4 5-9,-6 6 6,4 4-6,-10 3 6,-2 7-1,1 0 2,1 7 4,-4 5-4,4 6 5,-2 5-8,2 2 8,3 3-7,4 1 7,-3 3-8,6-3 2,-2-2-1,2 3 1,3-5 3,4-4-2,1-3 2,22-18-1,-27 22 1,27-22 0,0 0 0,0 0 0,0 0-1,0-13 0,16-6 0,4-3 0,3-3-1,5 0 1,6-5 2,-2-1 0,8 1 0,0 3-5,3 3 6,6 4-8,-1 3 8,1 11-2,-3 6-4,1 6 1,-4 16-2,3 10 8,-7 7-8,-4 8 7,-1 10-6,-7 11-1,-5 0 5,-8 12-4,-8 3 4,-6 1-4,0-1 4,-5-2-5,-7-8 6,1-4 1,0-11-5,4-9 2,-3-11-11,10 0-8,0-38-33,0 39-47,0-39-72,0 0-6,0 0-7</inkml:trace>
        </inkml:traceGroup>
        <inkml:traceGroup>
          <inkml:annotationXML>
            <emma:emma xmlns:emma="http://www.w3.org/2003/04/emma" version="1.0">
              <emma:interpretation id="{56DD1058-4520-472C-BE41-87B863BEC1A6}" emma:medium="tactile" emma:mode="ink">
                <msink:context xmlns:msink="http://schemas.microsoft.com/ink/2010/main" type="inkWord" rotatedBoundingBox="24007,10537 24292,10330 24417,10502 24132,10709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@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ㆍ</emma:literal>
                </emma:interpretation>
                <emma:interpretation id="interp9" emma:lang="ko-KR" emma:confidence="0">
                  <emma:literal>㉧</emma:literal>
                </emma:interpretation>
              </emma:one-of>
            </emma:emma>
          </inkml:annotationXML>
          <inkml:trace contextRef="#ctx0" brushRef="#br0" timeOffset="88477.6057">22426 8207 185,'0'0'149,"0"0"-12,0 0-77,-4-27-25,4 27-10,0 0-13,9-16-3,-9 16-1,0 0-1,0 0 3,5 11 1,-5-11 0,-6 32 3,6-32-3,-14 43 1,8-27-3,6 5 2,0-21-4,16 27-2,1-27-1,11 0-1,-2-7 1,3-13-2,-4-5 1,1-5-1,-11-3 1,-1 2-1,-11-1 3,-3 9-1,0 23 3,-35-22-2,3 22 2,-2 12-1,-3 6-1,3 7 0,3 0-2,5 3 0,11-2-3,7-1 1,8-25-2,17 18 0,11-18-1,7-4 0,4-12 1,-1-12-1,2-3 2,-8-8-3,-6 2 4,-11 5-2,-8 1 4,-7 13 0,0 18 1,-31-5 1,2 12 0,-3 15 1,1 7-2,3 10 2,4-7-4,10 5 2,14-7-2,4-5-2,19-9-5,8-14-5,9 4-10,-5-14-9,14 0-15,-27-23-44,6 5-70,-8 9-16,-20-8 0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3:33.33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C65C95-700C-498C-8AB2-0B3D44976442}" emma:medium="tactile" emma:mode="ink">
          <msink:context xmlns:msink="http://schemas.microsoft.com/ink/2010/main" type="writingRegion" rotatedBoundingBox="7374,10408 18512,10770 18258,18583 7120,18221"/>
        </emma:interpretation>
      </emma:emma>
    </inkml:annotationXML>
    <inkml:traceGroup>
      <inkml:annotationXML>
        <emma:emma xmlns:emma="http://www.w3.org/2003/04/emma" version="1.0">
          <emma:interpretation id="{36C8C7A2-F175-4D96-89F9-1291C2B2E462}" emma:medium="tactile" emma:mode="ink">
            <msink:context xmlns:msink="http://schemas.microsoft.com/ink/2010/main" type="paragraph" rotatedBoundingBox="13549,10648 16900,10694 16884,11890 13533,1184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57985F9-35BB-4639-8DEA-806B613362E2}" emma:medium="tactile" emma:mode="ink">
              <msink:context xmlns:msink="http://schemas.microsoft.com/ink/2010/main" type="line" rotatedBoundingBox="13549,10648 16900,10694 16884,11890 13533,11844"/>
            </emma:interpretation>
          </emma:emma>
        </inkml:annotationXML>
        <inkml:traceGroup>
          <inkml:annotationXML>
            <emma:emma xmlns:emma="http://www.w3.org/2003/04/emma" version="1.0">
              <emma:interpretation id="{B62501B1-21EC-42A7-92C7-8560D4AD0E00}" emma:medium="tactile" emma:mode="ink">
                <msink:context xmlns:msink="http://schemas.microsoft.com/ink/2010/main" type="inkWord" rotatedBoundingBox="13547,10830 14257,10840 14246,11626 13536,11616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D</emma:literal>
                </emma:interpretation>
                <emma:interpretation id="interp2" emma:lang="ko-KR" emma:confidence="0">
                  <emma:literal>B</emma:literal>
                </emma:interpretation>
                <emma:interpretation id="interp3" emma:lang="ko-KR" emma:confidence="0">
                  <emma:literal>ㅂ</emma:literal>
                </emma:interpretation>
                <emma:interpretation id="interp4" emma:lang="ko-KR" emma:confidence="0">
                  <emma:literal>ㅁ</emma:literal>
                </emma:interpretation>
              </emma:one-of>
            </emma:emma>
          </inkml:annotationXML>
          <inkml:trace contextRef="#ctx0" brushRef="#br0">11868 8507 141,'26'-3'157,"-26"3"4,0 26-70,10 26-16,-13-7-13,6 30-7,-5-10-5,4 17-13,-2-13-14,4 11-3,-4-22-10,8-1 0,-5-19-3,3-5 0,-6-33-2,11 21-1,-11-21-1,15-21-4,-1-8 0,-5-13-5,13-1 1,4-9-4,11 4 3,4 2-4,14 4 4,2 6 0,8 17 4,-1 16 1,-1 3 2,-2 16 4,-16 19 0,-5 8 4,-23 9-1,-13 9 4,-16-9-1,-19 5 3,-26-13-3,-7-1 1,-16-14-3,5-8-1,-5-12-2,14-3-4,5-6-5,10-11-9,28 0-13,3-16-28,34 25-52,-6-20-69,15 2-9,9 5-15,3-7 2</inkml:trace>
        </inkml:traceGroup>
        <inkml:traceGroup>
          <inkml:annotationXML>
            <emma:emma xmlns:emma="http://www.w3.org/2003/04/emma" version="1.0">
              <emma:interpretation id="{4DEAAE82-688D-467D-AC93-C256055F1EC8}" emma:medium="tactile" emma:mode="ink">
                <msink:context xmlns:msink="http://schemas.microsoft.com/ink/2010/main" type="inkWord" rotatedBoundingBox="14996,10668 15970,10681 15954,11877 14980,11864"/>
              </emma:interpretation>
              <emma:one-of disjunction-type="recognition" id="oneOf1">
                <emma:interpretation id="interp5" emma:lang="ko-KR" emma:confidence="0">
                  <emma:literal>우</emma:literal>
                </emma:interpretation>
                <emma:interpretation id="interp6" emma:lang="ko-KR" emma:confidence="0">
                  <emma:literal>f</emma:literal>
                </emma:interpretation>
                <emma:interpretation id="interp7" emma:lang="ko-KR" emma:confidence="0">
                  <emma:literal>÷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千</emma:literal>
                </emma:interpretation>
              </emma:one-of>
            </emma:emma>
          </inkml:annotationXML>
          <inkml:trace contextRef="#ctx0" brushRef="#br0" timeOffset="3203.2671">13309 9004 357,'0'0'161,"0"-21"-47,33 21-51,0-15-11,44 15-14,-11-14-8,29 7-7,-10-5-7,10 9-5,-8-5-6,-5 1-8,-6 7-12,-19-6-19,11 13-39,-36-7-59,2 0-34,-2 0-13,-9 0-6</inkml:trace>
          <inkml:trace contextRef="#ctx0" brushRef="#br0" timeOffset="2922">13952 8598 122,'10'-21'149,"17"10"-11,-7 0-45,-12-14-25,18 15-14,-20-15-15,15 10-5,-17-7-10,-4 22-6,13-42-10,-13 42-1,-3-30 0,3 30-4,-46-24 1,11 14-2,-6 8 0,-9 2 2,0 2 0,1 18 2,0 8 5,12 16-6,3 10 6,19 16-5,5 7 3,10 18-3,17 5 1,16 7-3,-1-6-5,9-2 6,1-12-7,-1-8 6,-6-7-1,-6-21-2,-1-9-3,-13-13-8,5-5-11,-20-24-33,17 16-68,-17-16-44,0-11-8,0-10-12</inkml:trace>
        </inkml:traceGroup>
        <inkml:traceGroup>
          <inkml:annotationXML>
            <emma:emma xmlns:emma="http://www.w3.org/2003/04/emma" version="1.0">
              <emma:interpretation id="{CF11BDC4-2067-498C-9BC5-FD1591C4C084}" emma:medium="tactile" emma:mode="ink">
                <msink:context xmlns:msink="http://schemas.microsoft.com/ink/2010/main" type="inkWord" rotatedBoundingBox="15782,11179 16105,11183 16099,11659 15775,11655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6</emma:literal>
                </emma:interpretation>
                <emma:interpretation id="interp1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609.5265">14311 8947 146,'-27'23'153,"13"18"-2,5 9-70,-19-13-19,28 20-7,-15-21-16,19 16-6,-1-25-12,22 9-4,-5-22-5,14-3-2,-5-11-2,0-2-2,-4-21 1,-4-6-4,-12-7 3,-4-11-4,-5 0 2,-12-2-2,-10-1 1,-4 6-3,1 7 2,-5 2-2,2 7 0,-1 12 0,4 2 0,1 1-1,2 11-1,2-4-2,4 6-2,16 0-5,-22 0-17,4 0-24,22 15-41,-4-15-62,0 21-12,0-21-5</inkml:trace>
        </inkml:traceGroup>
        <inkml:traceGroup>
          <inkml:annotationXML>
            <emma:emma xmlns:emma="http://www.w3.org/2003/04/emma" version="1.0">
              <emma:interpretation id="{303D197C-60B6-433A-90C5-99242C3BD28F}" emma:medium="tactile" emma:mode="ink">
                <msink:context xmlns:msink="http://schemas.microsoft.com/ink/2010/main" type="inkWord" rotatedBoundingBox="16408,10963 16897,10970 16886,11710 16397,11703"/>
              </emma:interpretation>
              <emma:one-of disjunction-type="recognition" id="oneOf3">
                <emma:interpretation id="interp15" emma:lang="ko-KR" emma:confidence="0">
                  <emma:literal>R</emma:literal>
                </emma:interpretation>
                <emma:interpretation id="interp16" emma:lang="ko-KR" emma:confidence="0">
                  <emma:literal>아</emma:literal>
                </emma:interpretation>
                <emma:interpretation id="interp17" emma:lang="ko-KR" emma:confidence="0">
                  <emma:literal>교</emma:literal>
                </emma:interpretation>
                <emma:interpretation id="interp18" emma:lang="ko-KR" emma:confidence="0">
                  <emma:literal>모</emma:literal>
                </emma:interpretation>
                <emma:interpretation id="interp19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4218.9406">14764 8913 185,'0'34'147,"-14"-2"-3,4 6-84,10 21-12,-7-9-10,7 15-3,0-19-10,10 9 0,-9-27-7,11 4 2,-12-32-5,11 25 0,-11-25-1,0-14-6,0-12 1,0-5-4,-6-17-1,-2-11-7,4 0 2,-5-20-8,4 9 5,-3-3-5,8 4 3,0 4-3,9 12 6,10 10 0,5 14 4,10 15 2,-2 8 0,5 6 2,-8 15 0,-1 13 2,-20 10-3,-7 10 1,-8 2-3,-16 13 4,-11-9-2,-1 2 3,-1 0-3,9-5 4,5-9 1,21-6 1,1-13 0,27-2 1,7-7-3,17 1 1,-1-8-2,7 0-3,0 0-10,-10-7-16,12 16-38,-38-16-72,4 2-32,-7 9-19,-18-11-5</inkml:trace>
        </inkml:traceGroup>
      </inkml:traceGroup>
    </inkml:traceGroup>
    <inkml:traceGroup>
      <inkml:annotationXML>
        <emma:emma xmlns:emma="http://www.w3.org/2003/04/emma" version="1.0">
          <emma:interpretation id="{B8978343-B4F9-41CC-A8EB-0960391D7237}" emma:medium="tactile" emma:mode="ink">
            <msink:context xmlns:msink="http://schemas.microsoft.com/ink/2010/main" type="paragraph" rotatedBoundingBox="9271,12837 15188,12770 15201,13893 9284,139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FACEFA0-B5D6-4248-9B5E-7F78294358DA}" emma:medium="tactile" emma:mode="ink">
              <msink:context xmlns:msink="http://schemas.microsoft.com/ink/2010/main" type="line" rotatedBoundingBox="9271,12837 15188,12770 15201,13893 9284,13960"/>
            </emma:interpretation>
          </emma:emma>
        </inkml:annotationXML>
        <inkml:traceGroup>
          <inkml:annotationXML>
            <emma:emma xmlns:emma="http://www.w3.org/2003/04/emma" version="1.0">
              <emma:interpretation id="{364B1276-B819-46E9-A8D1-F1FB4D5F0184}" emma:medium="tactile" emma:mode="ink">
                <msink:context xmlns:msink="http://schemas.microsoft.com/ink/2010/main" type="inkWord" rotatedBoundingBox="9271,12837 14403,12779 14415,13901 9284,13960"/>
              </emma:interpretation>
              <emma:one-of disjunction-type="recognition" id="oneOf4">
                <emma:interpretation id="interp20" emma:lang="ko-KR" emma:confidence="0">
                  <emma:literal>淞</emma:literal>
                </emma:interpretation>
                <emma:interpretation id="interp21" emma:lang="ko-KR" emma:confidence="0">
                  <emma:literal>쨔</emma:literal>
                </emma:interpretation>
                <emma:interpretation id="interp22" emma:lang="ko-KR" emma:confidence="0">
                  <emma:literal>仙</emma:literal>
                </emma:interpretation>
                <emma:interpretation id="interp23" emma:lang="ko-KR" emma:confidence="0">
                  <emma:literal>牀</emma:literal>
                </emma:interpretation>
                <emma:interpretation id="interp24" emma:lang="ko-KR" emma:confidence="0">
                  <emma:literal>松</emma:literal>
                </emma:interpretation>
              </emma:one-of>
            </emma:emma>
          </inkml:annotationXML>
          <inkml:trace contextRef="#ctx0" brushRef="#br1" timeOffset="18578.9122">8622 11148 78,'0'0'148,"-13"-36"5,13 15-65,15 15-17,-9-17-13,19 22-8,-12-19-7,23 20-10,-10-5-12,11 9-7,-5 4-5,-2 13-1,-3 8-1,-11 7 4,-11 1-2,-5 15 4,-8-9-1,-5 8 3,-17-11-4,10 3 2,-1-15-4,7 1 1,14-29-4,0 25-1,9-19-1,24-6 0,10 0-2,6-6 0,1-1-1,5 3-1,1-1-4,-13 2-4,0 3-9,-23-6-22,10 17-57,-30-11-74,0 0-2,0 0-20,-14 3 7</inkml:trace>
          <inkml:trace contextRef="#ctx0" brushRef="#br1" timeOffset="18985.1538">9420 10810 385,'-20'-14'164,"20"14"-8,0 0-86,0 0-44,0 0-7,0 0-2,28-9 1,-2-1 1,12 10 0,-3-3-4,13 3-3,-4-1-4,4 1-4,-1 0-5,-11 0-7,-6 0-9,-30 0-14,42 16-30,-42-16-36,0 0-44,-2 20-35,-19-12-12,1 14 5</inkml:trace>
          <inkml:trace contextRef="#ctx0" brushRef="#br1" timeOffset="19188.3088">9584 10975 311,'0'0'149,"0"29"-41,0-29-34,28 8-19,-28-8-13,60 7-9,-30-7-8,18 7-8,-11-1-11,2-5-13,-2 14-23,-37-15-45,22 0-81,-22 0-16,0 0-11,0-22-4</inkml:trace>
          <inkml:trace contextRef="#ctx0" brushRef="#br1" timeOffset="19891.4552">10408 10755 120,'-37'0'134,"37"0"1,0 0-55,-15-15-36,15 15-7,13-24-6,9 18 0,-5-15 2,23 15-1,-13-10 0,22 15-7,-12-12-5,11 13-3,-12 6-5,6 13 2,-21 4-3,2 10 4,-23 6-2,0 9 4,-23 4-3,2 3 2,-19 0-6,5 2 2,-8-8-6,6-4 1,-3-8-6,11-3 0,6-9-5,-2-10-4,25-15-6,-30 10-11,30-10-20,-16-13-40,16 13-48,22-51-41,-7 1-8,14-8-5</inkml:trace>
          <inkml:trace contextRef="#ctx0" brushRef="#br1" timeOffset="20547.7179">11429 10859 362,'0'37'149,"-21"-12"-40,-8 1-76,9 17-1,-17-7-3,9 14 1,-15-15 1,16 9 1,-7-22-7,22 13-4,-1-19-7,13-16-3,16 21-6,17-15-1,10-6 0,13-3 0,0-7 1,9-2-1,-1 0-1,1-1-1,-9 0 0,-2 6-2,-14 2-3,-8-4-4,-4 9-8,-28 0-18,34 4-41,-34-4-55,0 0-46,-14-6-8,14 6-4</inkml:trace>
          <inkml:trace contextRef="#ctx0" brushRef="#br1" timeOffset="20782.1138">11722 10926 93,'-18'-29'92,"18"29"-25,0 0 8,-31 0 6,26 35-1,-18-3-5,23 32-2,-21-13-10,21 31-4,-8-16-18,8 12-8,0-12-12,10-2-10,2-11-3,-3-9-15,9-8-18,-18-36-47,17 19-69,-17-19-32,13-12-8,-4-11-10</inkml:trace>
          <inkml:trace contextRef="#ctx0" brushRef="#br1" timeOffset="21422.7555">12231 10840 283,'0'0'155,"0"0"-8,0-23-89,26 23-21,-26 0-7,36 0-5,-36 0 2,44-7 1,-22-1-1,16 8-4,-9-4-5,10 4-5,-7-2-2,5-4-4,-8 3-2,-2-2-7,1 5-9,-28 0-18,40 0-39,-40 0-63,0 0-43,-20 0-8,-2 7-10</inkml:trace>
          <inkml:trace contextRef="#ctx0" brushRef="#br1" timeOffset="17828.8581">7687 10769 146,'-20'-17'131,"20"17"10,0 0-84,-23-21-4,23 21-4,-26-15-1,26 15 0,0 0 1,0 0-3,-23-20-12,23 20-10,0 0-8,14-7-7,-14 7-3,36-11-3,-2 2-2,5 0 1,10 7-1,6-4-1,9 6 1,4 0-1,-5 6 0,-5 10 1,-9 12 0,-12 9 3,-19 6 0,-15 7 4,-12 2-1,-20 11 4,-17-6-3,-3 8 3,-11-15-3,0 8 1,2-16-5,7 1 1,4-13-4,10-2 1,3-10-4,11-7-3,23-11-7,-34 8-7,34-8-19,-15-12-31,24 9-45,-9-25-55,14-1-12,6-11-12</inkml:trace>
          <inkml:trace contextRef="#ctx0" brushRef="#br1" timeOffset="18157.0124">8326 10545 108,'25'0'137,"-25"0"-3,0 0-58,-14 36-22,-10-12-5,10 29-2,-28-15-1,21 31 0,-22-18-1,22 23-4,-18-14-5,30 9-8,-3-9-13,16 3-3,18-14-6,19-6 0,10-15-5,12-6 1,7-14-5,-1-5-5,2 1-14,-21-18-32,13 14-70,-27-8-40,-15 1-15,-21 7-11</inkml:trace>
          <inkml:trace contextRef="#ctx0" brushRef="#br1" timeOffset="20172.7042">10891 10473 119,'29'0'143,"-29"0"10,0 0-60,0 43-31,-21-8-8,7 28-7,-23-10 5,17 26-8,-20-23-7,23 18-10,-4-11-7,13-5-1,8-7-8,8-6 1,13-10-5,15-2-1,2-10-3,9-8-4,9-2-7,-13-11-11,12 14-28,-31-18-47,16 2-69,-12 0-17,-28 0-6,27 0-7</inkml:trace>
          <inkml:trace contextRef="#ctx0" brushRef="#br1" timeOffset="21657.1401">12119 11069 368,'0'0'159,"26"16"-6,19 0-98,-10-16-26,27 3-3,-7-3-4,9 0-2,-7-6 0,7 6-3,-10-7-7,-5-1-11,-6 8-14,-23-14-20,12 16-33,-32-2-40,6-13-51,-6 13-20,-9-18-6</inkml:trace>
        </inkml:traceGroup>
        <inkml:traceGroup>
          <inkml:annotationXML>
            <emma:emma xmlns:emma="http://www.w3.org/2003/04/emma" version="1.0">
              <emma:interpretation id="{ECFC7DE3-021C-406A-9293-934F1466DED7}" emma:medium="tactile" emma:mode="ink">
                <msink:context xmlns:msink="http://schemas.microsoft.com/ink/2010/main" type="inkWord" rotatedBoundingBox="15130,12821 15189,12820 15199,13728 15141,13729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Ⅰ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190227.0746">13504 10592 52,'-12'-41'128,"12"20"-30,0 5-19,0 16-15,0-20-7,0 20-4,0 7-7,-8 15-2,8 28-5,-6 1 1,6 26-6,-10-4 1,10 26-9,-8-12-10,8 1 0,0-10-9,0-5 2,3-13-6,8-6 2,-2-21-3,-1-2 2,-8-31-2,18 25 0,-18-25-2,0 0-6,0 0-12,9-21-27,-9 21-56,0 0-67,2-32-8,-2 32-12</inkml:trace>
        </inkml:traceGroup>
      </inkml:traceGroup>
    </inkml:traceGroup>
    <inkml:traceGroup>
      <inkml:annotationXML>
        <emma:emma xmlns:emma="http://www.w3.org/2003/04/emma" version="1.0">
          <emma:interpretation id="{79CC1F25-9CCD-4443-A3C1-8BB605448501}" emma:medium="tactile" emma:mode="ink">
            <msink:context xmlns:msink="http://schemas.microsoft.com/ink/2010/main" type="paragraph" rotatedBoundingBox="7316,13828 18428,14569 18154,18677 7042,179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7F7305-0402-43CB-99D0-A1625CF91781}" emma:medium="tactile" emma:mode="ink">
              <msink:context xmlns:msink="http://schemas.microsoft.com/ink/2010/main" type="inkBullet" rotatedBoundingBox="7247,14865 8534,14951 8471,15885 7185,15799"/>
            </emma:interpretation>
            <emma:one-of disjunction-type="recognition" id="oneOf6">
              <emma:interpretation id="interp30" emma:lang="ko-KR" emma:confidence="0">
                <emma:literal>5</emma:literal>
              </emma:interpretation>
              <emma:interpretation id="interp31" emma:lang="ko-KR" emma:confidence="0">
                <emma:literal>S</emma:literal>
              </emma:interpretation>
              <emma:interpretation id="interp32" emma:lang="ko-KR" emma:confidence="0">
                <emma:literal>”</emma:literal>
              </emma:interpretation>
              <emma:interpretation id="interp33" emma:lang="ko-KR" emma:confidence="0">
                <emma:literal>"</emma:literal>
              </emma:interpretation>
              <emma:interpretation id="interp34" emma:lang="ko-KR" emma:confidence="0">
                <emma:literal>s</emma:literal>
              </emma:interpretation>
            </emma:one-of>
          </emma:emma>
        </inkml:annotationXML>
        <inkml:trace contextRef="#ctx0" brushRef="#br3" timeOffset="61955.6655">6337 12720 161,'32'-25'139,"10"4"-52,1 6-26,-14-2-9,8 8-13,-16-8-7,11 16-3,-32 1-3,17-8-3,-17 8-1,0 0-4,-9 2 3,-9 18-5,-19-10 2,-5 18-1,-21-6 1,-1 17-2,-22-7-3,0 7 0,-12-6-4,6 6 1,-3-7-4,9-2-1,14 0-2,5-7 0,14-3-2,12-4-2,19 2-5,1-11-9,16 15-20,5-22-31,0 0-66,28 18-31,0-18-18,13 0-6</inkml:trace>
        <inkml:trace contextRef="#ctx0" brushRef="#br3" timeOffset="62299.4307">6771 12860 204,'43'8'127,"-43"-8"-45,20 17-48,-18 9 10,-24-4 1,-7 21 5,-42-13 3,2 26 3,-35-17-5,6 22-5,-23-18-16,13 17-6,-5-20-11,15 6-3,1-11-6,19-4 0,13-5-4,18-9 1,10-5-4,11-3-3,26-9-9,-23 0-13,23 0-31,0 0-67,0 0-37,0 0-22,6-21 2</inkml:trace>
      </inkml:traceGroup>
      <inkml:traceGroup>
        <inkml:annotationXML>
          <emma:emma xmlns:emma="http://www.w3.org/2003/04/emma" version="1.0">
            <emma:interpretation id="{A3A2E295-CACA-4563-94D5-7545E40B2870}" emma:medium="tactile" emma:mode="ink">
              <msink:context xmlns:msink="http://schemas.microsoft.com/ink/2010/main" type="line" rotatedBoundingBox="12063,14145 18428,14569 18168,18461 11803,18036"/>
            </emma:interpretation>
          </emma:emma>
        </inkml:annotationXML>
        <inkml:traceGroup>
          <inkml:annotationXML>
            <emma:emma xmlns:emma="http://www.w3.org/2003/04/emma" version="1.0">
              <emma:interpretation id="{DD2B8918-9910-478A-8D19-83DF2FC463D9}" emma:medium="tactile" emma:mode="ink">
                <msink:context xmlns:msink="http://schemas.microsoft.com/ink/2010/main" type="inkWord" rotatedBoundingBox="12063,14145 13579,14246 13509,15289 11993,15188"/>
              </emma:interpretation>
              <emma:one-of disjunction-type="recognition" id="oneOf7">
                <emma:interpretation id="interp35" emma:lang="ko-KR" emma:confidence="0">
                  <emma:literal>"</emma:literal>
                </emma:interpretation>
                <emma:interpretation id="interp36" emma:lang="ko-KR" emma:confidence="0">
                  <emma:literal>‘</emma:literal>
                </emma:interpretation>
                <emma:interpretation id="interp37" emma:lang="ko-KR" emma:confidence="0">
                  <emma:literal>止</emma:literal>
                </emma:interpretation>
                <emma:interpretation id="interp38" emma:lang="ko-KR" emma:confidence="0">
                  <emma:literal>ㅿ</emma:literal>
                </emma:interpretation>
                <emma:interpretation id="interp39" emma:lang="ko-KR" emma:confidence="0">
                  <emma:literal>-</emma:literal>
                </emma:interpretation>
              </emma:one-of>
            </emma:emma>
          </inkml:annotationXML>
          <inkml:trace contextRef="#ctx0" brushRef="#br2" timeOffset="234619.5202">10336 12538 239,'0'0'154,"0"0"-50,47 43-32,-47-43-14,58 57-9,-28-36-8,19 30-9,-14-19-5,14 14-5,-14-17-6,13 3 0,-13-13-4,7 3 2,-10-20-1,14 3-1,-9-12 0,13-15-2,7-15 1,15-9-1,3-14-4,14-7 2,2-5-6,2-1 1,-2 3-6,-12 0-5,-8 27-22,-28-7-33,6 40-67,89 10-68,-138 0-7,-9 39-18</inkml:trace>
          <inkml:trace contextRef="#ctx0" brushRef="#br2" timeOffset="234166.3777">10920 11854 124,'0'0'144,"15"28"-39,-15 11-23,13 29-12,-13-3-18,13 22-4,-13-10-15,14 13-4,-8-12-11,10-6-6,-7-15-3,8-6-10,-2-15-2,-7-7-17,9-2-5,-17-27-29,18 24-41,-18-24-51,0 0-18,0 0 4</inkml:trace>
          <inkml:trace contextRef="#ctx0" brushRef="#br2" timeOffset="233869.5117">10626 11984 169,'0'0'128,"0"-28"-46,0 13-39,0 15-4,0 7-4,4 29-4,-4 8-3,6 21 3,-6 3-6,8 14 4,-8 2-2,8-2-8,-7-11-4,7-6-8,-4-9 0,-1-12-6,2-8 3,1-7-13,2-8-7,-8-21-16,9 22-28,-9-22-44,0 0-52,5-14-4,-10-8-4</inkml:trace>
        </inkml:traceGroup>
        <inkml:traceGroup>
          <inkml:annotationXML>
            <emma:emma xmlns:emma="http://www.w3.org/2003/04/emma" version="1.0">
              <emma:interpretation id="{A7A2B894-5562-46B0-A331-9526F2CF21A7}" emma:medium="tactile" emma:mode="ink">
                <msink:context xmlns:msink="http://schemas.microsoft.com/ink/2010/main" type="inkWord" rotatedBoundingBox="13214,15175 16325,15382 16129,18325 13018,18117"/>
              </emma:interpretation>
              <emma:one-of disjunction-type="recognition" id="oneOf8">
                <emma:interpretation id="interp40" emma:lang="ko-KR" emma:confidence="0">
                  <emma:literal>쨩</emma:literal>
                </emma:interpretation>
                <emma:interpretation id="interp41" emma:lang="ko-KR" emma:confidence="0">
                  <emma:literal>빠</emma:literal>
                </emma:interpretation>
                <emma:interpretation id="interp42" emma:lang="ko-KR" emma:confidence="0">
                  <emma:literal>뻔</emma:literal>
                </emma:interpretation>
                <emma:interpretation id="interp43" emma:lang="ko-KR" emma:confidence="0">
                  <emma:literal>얜</emma:literal>
                </emma:interpretation>
                <emma:interpretation id="interp44" emma:lang="ko-KR" emma:confidence="0">
                  <emma:literal>얘</emma:literal>
                </emma:interpretation>
              </emma:one-of>
            </emma:emma>
          </inkml:annotationXML>
          <inkml:trace contextRef="#ctx0" brushRef="#br1" timeOffset="244885.5698">12236 13179 180,'0'0'145,"0"0"-47,-29-30-25,29 30-13,0 0-14,0 0-7,-5-22-7,5 22-6,16-5-3,11 5-5,-5-7-2,18 7-1,-10 0-5,16 0 0,-3 7-4,2 12-2,-4 9-3,-4 4 1,-2 4-1,-7 12 5,-11-3-2,-7 4 5,-10-6-3,0 7 4,-20-7 4,4 9-7,-18 0-24,-3-13-8,8 4 5,-5-11-9,13 2 3,-7-18-13,28-16 39,-8 22-49,-13-22-14,21 0 0,0-17-37,12-4-48,11 2-28</inkml:trace>
          <inkml:trace contextRef="#ctx0" brushRef="#br1" timeOffset="245213.727">12957 12943 75,'-19'40'135,"-4"3"-59,-12 4-14,12 24-6,-12-3-14,15 13-1,-8-9-5,21 9-8,-3-19-5,10-2-9,4-17 3,15-1-12,0-12 6,5-3-10,2-13 2,2 1-7,3-6-7,-7-9-13,15 14-31,-19-14-36,7-7-74,4 7-3</inkml:trace>
          <inkml:trace contextRef="#ctx0" brushRef="#br1" timeOffset="245744.9783">13152 13551 30,'0'-22'85,"0"22"-24,0-18-5,0 18-22,0 0-2,17-25-10,1 25 1,-18 0-11,38-5 4,-13 5 0,4 13-5,-6 1 6,5 11-3,-13 0 3,3 7-5,-16-3 10,2 6-5,-10-8 2,-6 2-3,-6-12 1,4 9-7,14-26 1,-25 23-4,25-23-4,0 0-2,22 7-1,5-2-1,7-3 0,3 4 0,1 3 0,-6 5 7,-7 2 2,-2 11 7,-23-6 1,0 13 4,-20-3-2,-3 4 3,-18-8-3,1 4-1,-5-8-10,5-2-9,11 1-22,-6-22-27,35 0-57,0 0-65,0-22-13</inkml:trace>
          <inkml:trace contextRef="#ctx0" brushRef="#br1" timeOffset="246588.7635">14003 13285 42,'0'0'105,"0"0"-15,-3-26-15,3 26-9,0 0-8,23-3-7,-23 3-6,35-7-4,-18-5-3,24 12-5,-11-7-4,17 7-5,-6-8-4,10 8-5,-8-10-3,2 3-2,-6 0-3,-2 1-2,-3-2-3,-8 4-1,-5 3 0,-4-5-3,-17 6-5,26-3-6,-26 3-10,0 0-17,30 22-31,-30-22-53,-20 25-63,3 3 0</inkml:trace>
          <inkml:trace contextRef="#ctx0" brushRef="#br1" timeOffset="252781.7629">14081 13749 55,'-18'-10'140,"18"10"8,0 0-63,0 0-10,12-6-17,-12 6-9,0 0-9,18-18-5,-1 18-5,-17 0-5,19-3-3,-19 3-1,0 0-3,0 0-2,26 0-3,-26 0-2,30 7 0,-7-7-1,13 7-1,-1 0-2,14-1 1,-4 0-3,7 2 0,-8-3-1,-1 0-2,-9 1-1,-7 1 0,-27-7-2,25 7-2,-25-7-5,0 0-13,0 0-28,-18 5-55,18-5-65,-31 0-10,31 0-15</inkml:trace>
          <inkml:trace contextRef="#ctx0" brushRef="#br1" timeOffset="268610.5196">11693 13322 91,'0'0'69,"0"0"-24,0 0-5,-17 0-2,-2 20-4,3 12 6,-13 11 6,8 22-2,-9 11 0,7 28-3,-6 10-2,12 20-3,-10-2-9,14 11-3,-2-6-4,14-2-4,-6-8 1,7-6-4,7-19 0,9 2-4,3-15 3,5 2-4,1-9-6,-1-7 3,6-6-6,-4-6 3,1-5-5,1-2 2,-7-11 4,2-2-5,-1-2 4,-1-10-3,-2 2 3,-5-9-8,-2 4-2,-12-28-23,15 43-48,-15-23-59,0-20-31,-6 19-3,-14-24 1</inkml:trace>
        </inkml:traceGroup>
        <inkml:traceGroup>
          <inkml:annotationXML>
            <emma:emma xmlns:emma="http://www.w3.org/2003/04/emma" version="1.0">
              <emma:interpretation id="{06490B97-B758-40AE-9B90-1749FC3EC01F}" emma:medium="tactile" emma:mode="ink">
                <msink:context xmlns:msink="http://schemas.microsoft.com/ink/2010/main" type="inkWord" rotatedBoundingBox="16869,15603 17274,15630 17268,15714 16864,15687"/>
              </emma:interpretation>
              <emma:one-of disjunction-type="recognition" id="oneOf9">
                <emma:interpretation id="interp45" emma:lang="ko-KR" emma:confidence="0">
                  <emma:literal>느</emma:literal>
                </emma:interpretation>
                <emma:interpretation id="interp46" emma:lang="ko-KR" emma:confidence="0">
                  <emma:literal>누</emma:literal>
                </emma:interpretation>
                <emma:interpretation id="interp47" emma:lang="ko-KR" emma:confidence="0">
                  <emma:literal>두</emma:literal>
                </emma:interpretation>
                <emma:interpretation id="interp48" emma:lang="ko-KR" emma:confidence="0">
                  <emma:literal>무</emma:literal>
                </emma:interpretation>
                <emma:interpretation id="interp49" emma:lang="ko-KR" emma:confidence="0">
                  <emma:literal>우</emma:literal>
                </emma:interpretation>
              </emma:one-of>
            </emma:emma>
          </inkml:annotationXML>
          <inkml:trace contextRef="#ctx0" brushRef="#br1" timeOffset="257516.347">15240 13280 158,'0'0'145,"0"0"-43,0 0-21,0 0-10,-31 0-16,31 0-9,0 0-11,-12 19-7,12-19-8,-9 18-3,9-18-2,0 0-4,26 19-1,0-12-2,3-7-2,9 0 0,4 0-1,4 0-2,-2-7 0,-4 1-1,-8 0-1,-4 4 0,-6-1 1,-22 3-1,21-2 0,-21 2 0,0 0 0,0 0 0,-15 2 0,15-2 0,-37 5 0,11 1 1,-2-6 0,-3 6 0,-2-6 1,2 1 3,-4-1 0,4 6 2,0-6 0,8 6 0,2-4 0,21-2 0,-26 5-1,26-5-1,0 0 0,0 0-1,29 6 0,5-3-1,3-3 0,5 0 0,1 0-1,3 0 0,-7 0-2,-1 0-1,-10 0 0,-10 0-2,-18 0-2,22 9-2,-22-9-4,0 0-7,0 0-15,0 0-30,0 14-49,0-14-59,0 0-8,0 0-14</inkml:trace>
        </inkml:traceGroup>
        <inkml:traceGroup>
          <inkml:annotationXML>
            <emma:emma xmlns:emma="http://www.w3.org/2003/04/emma" version="1.0">
              <emma:interpretation id="{BD78607D-D945-4164-8988-177365635020}" emma:medium="tactile" emma:mode="ink">
                <msink:context xmlns:msink="http://schemas.microsoft.com/ink/2010/main" type="inkWord" rotatedBoundingBox="17722,14897 18403,14942 18291,16619 17610,16573"/>
              </emma:interpretation>
              <emma:one-of disjunction-type="recognition" id="oneOf10">
                <emma:interpretation id="interp50" emma:lang="ko-KR" emma:confidence="0">
                  <emma:literal>글</emma:literal>
                </emma:interpretation>
                <emma:interpretation id="interp51" emma:lang="ko-KR" emma:confidence="0">
                  <emma:literal>술</emma:literal>
                </emma:interpretation>
                <emma:interpretation id="interp52" emma:lang="ko-KR" emma:confidence="0">
                  <emma:literal>슬</emma:literal>
                </emma:interpretation>
                <emma:interpretation id="interp53" emma:lang="ko-KR" emma:confidence="0">
                  <emma:literal>늘</emma:literal>
                </emma:interpretation>
                <emma:interpretation id="interp54" emma:lang="ko-KR" emma:confidence="0">
                  <emma:literal>을</emma:literal>
                </emma:interpretation>
              </emma:one-of>
            </emma:emma>
          </inkml:annotationXML>
          <inkml:trace contextRef="#ctx0" brushRef="#br1" timeOffset="257922.5886">16425 12615 360,'0'0'162,"0"0"-39,-11-20-67,11 40-9,-9-4-14,9 29-7,-8-4-4,8 23-3,-6-14-1,6 16-1,-6-10-4,6-3 0,0-10-7,0-2 1,0-12-7,0-7-2,3-4-8,-3-18-14,9 21-33,-9-21-57,-6-15-54,6 15-14,-8-28-7</inkml:trace>
          <inkml:trace contextRef="#ctx0" brushRef="#br1" timeOffset="258250.7156">15987 13413 320,'0'0'167,"0"0"-40,0 0-60,11-5-12,27 5-18,-7-12-10,20 10-6,-4-6-5,15 1-5,-6-1-3,4 2-2,-3 1-3,-2 1-2,-6 1-5,-6-1-7,2 4-14,-24-6-31,18 14-47,-21 6-68,-18-14-6,2 35-9</inkml:trace>
          <inkml:trace contextRef="#ctx0" brushRef="#br1" timeOffset="258781.9977">16188 13762 217,'0'0'152,"0"0"-3,17-9-90,-17 9-13,15-20-14,-15 20-8,25-18-7,-25 18-4,40-14-4,-20 10-2,7 4-1,-3 0-2,-1 8 1,-2 6-2,-1 6 1,-8 3-1,-3 5 1,-9 8-1,0 0 2,-18 1 0,-7 4 2,-8-3-3,-3 5 3,-3-11-1,0 0 1,2-10-2,8-1 1,3-7-1,9 1-1,17-15-1,0 0 0,-15 22 0,15-22 1,9 17 0,11-6 1,3-1 1,11 1 0,1 0 0,8 0 0,-2-4-1,6 0-34,0 3-1,-12-10-11,8 11-21,-43-11-37,22-6-80,-22 6-9,0 0-5</inkml:trace>
        </inkml:traceGroup>
      </inkml:traceGroup>
      <inkml:traceGroup>
        <inkml:annotationXML>
          <emma:emma xmlns:emma="http://www.w3.org/2003/04/emma" version="1.0">
            <emma:interpretation id="{77AB9F34-02D2-4959-BF2C-0ADB94F8CFB6}" emma:medium="tactile" emma:mode="ink">
              <msink:context xmlns:msink="http://schemas.microsoft.com/ink/2010/main" type="line" rotatedBoundingBox="14108,17042 18071,17171 18026,18576 14062,18447"/>
            </emma:interpretation>
          </emma:emma>
        </inkml:annotationXML>
        <inkml:traceGroup>
          <inkml:annotationXML>
            <emma:emma xmlns:emma="http://www.w3.org/2003/04/emma" version="1.0">
              <emma:interpretation id="{324FD3F1-B5D1-4647-A105-A616C5B69E5A}" emma:medium="tactile" emma:mode="ink">
                <msink:context xmlns:msink="http://schemas.microsoft.com/ink/2010/main" type="inkWord" rotatedBoundingBox="14101,17266 14385,17275 14360,18048 14076,18039"/>
              </emma:interpretation>
              <emma:one-of disjunction-type="recognition" id="oneOf11">
                <emma:interpretation id="interp55" emma:lang="ko-KR" emma:confidence="0">
                  <emma:literal>)</emma:literal>
                </emma:interpretation>
                <emma:interpretation id="interp56" emma:lang="ko-KR" emma:confidence="0">
                  <emma:literal>〉</emma:literal>
                </emma:interpretation>
                <emma:interpretation id="interp57" emma:lang="ko-KR" emma:confidence="0">
                  <emma:literal>&gt;</emma:literal>
                </emma:interpretation>
                <emma:interpretation id="interp58" emma:lang="ko-KR" emma:confidence="0">
                  <emma:literal>7</emma:literal>
                </emma:interpretation>
                <emma:interpretation id="interp5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260328.9322">12527 14943 159,'-25'0'105,"25"0"-5,-20 0-13,3 0-12,17 0-16,-21 0-12,21 0-10,0 0-11,0 0-6,-22 7-7,22-7-3,0 0-1,0 0 0,10 14-1,-10-14 1,29 4-1,-8-3 1,1-1-3,4 0 0,-3 0-1,3 7-1,1 0-1,-5 7 0,-1 8-2,-2 7 2,-5 9-2,-5 5 4,-6 6-2,0 8 4,-6-4-3,-6 9 6,-11-5-4,6 2 4,-11-16-4,7 5 0,-5-10-2,5-8-1,2-3 4,4-6-7,12-21 5,-15 24-7,15-24-2,0 0 0,-7 19 0,7-19-8,0 0-5,0 0-12,0 0-21,0-21-28,22 17-34,-22 4-47,18-33-17,4 19-5</inkml:trace>
        </inkml:traceGroup>
        <inkml:traceGroup>
          <inkml:annotationXML>
            <emma:emma xmlns:emma="http://www.w3.org/2003/04/emma" version="1.0">
              <emma:interpretation id="{7D5E963D-5C78-4760-976C-AF63442C2C52}" emma:medium="tactile" emma:mode="ink">
                <msink:context xmlns:msink="http://schemas.microsoft.com/ink/2010/main" type="inkWord" rotatedBoundingBox="14535,17056 14903,17068 14870,18095 14502,18083"/>
              </emma:interpretation>
              <emma:one-of disjunction-type="recognition" id="oneOf12">
                <emma:interpretation id="interp60" emma:lang="ko-KR" emma:confidence="0">
                  <emma:literal>(</emma:literal>
                </emma:interpretation>
                <emma:interpretation id="interp61" emma:lang="ko-KR" emma:confidence="0">
                  <emma:literal>l</emma:literal>
                </emma:interpretation>
                <emma:interpretation id="interp62" emma:lang="ko-KR" emma:confidence="0">
                  <emma:literal>L</emma:literal>
                </emma:interpretation>
                <emma:interpretation id="interp63" emma:lang="ko-KR" emma:confidence="0">
                  <emma:literal>〔</emma:literal>
                </emma:interpretation>
                <emma:interpretation id="interp6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260719.5857">12987 14734 178,'0'0'151,"0"0"-56,0 0-17,0 0-14,-20 28-10,14 29-7,-22 1-12,18 29-2,-18-1-7,14 16 4,-9-6-14,11 1 2,0-14-11,12-2 0,0-22 1,6-8-4,12-12 3,5-10-5,3-7 4,3-9-8,1-1 5,-1-7-8,6 3-8,-12-8-12,15 10-23,-38-10-33,45 0-55,-24 2-34,-21-2-17,34 9 9</inkml:trace>
        </inkml:traceGroup>
        <inkml:traceGroup>
          <inkml:annotationXML>
            <emma:emma xmlns:emma="http://www.w3.org/2003/04/emma" version="1.0">
              <emma:interpretation id="{992145EA-7AEA-4684-8B27-C6E8682A7430}" emma:medium="tactile" emma:mode="ink">
                <msink:context xmlns:msink="http://schemas.microsoft.com/ink/2010/main" type="inkWord" rotatedBoundingBox="15225,17802 15336,17805 15314,18488 15202,18484"/>
              </emma:interpretation>
              <emma:one-of disjunction-type="recognition" id="oneOf13">
                <emma:interpretation id="interp65" emma:lang="ko-KR" emma:confidence="0">
                  <emma:literal>)</emma:literal>
                </emma:interpretation>
                <emma:interpretation id="interp66" emma:lang="ko-KR" emma:confidence="0">
                  <emma:literal>1</emma:literal>
                </emma:interpretation>
                <emma:interpretation id="interp67" emma:lang="ko-KR" emma:confidence="0">
                  <emma:literal>,</emma:literal>
                </emma:interpretation>
                <emma:interpretation id="interp68" emma:lang="ko-KR" emma:confidence="0">
                  <emma:literal>I</emma:literal>
                </emma:interpretation>
                <emma:interpretation id="interp69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261485.2245">13546 15475 36,'0'0'137,"0"0"15,0 0-62,0 0-4,0 0-17,13 39-12,-13-15-2,19 33-11,-18-14-4,19 24-11,-17-4-5,11 8-11,-9-8 0,3 3-6,-7-13-4,4-4-1,-5-9-1,0-9-3,0-11-8,0-20-13,0 0-34,0 0-49,-13-20-61,13-3-9,0-25-14</inkml:trace>
        </inkml:traceGroup>
        <inkml:traceGroup>
          <inkml:annotationXML>
            <emma:emma xmlns:emma="http://www.w3.org/2003/04/emma" version="1.0">
              <emma:interpretation id="{3780D248-9CD9-4D79-A342-24F1707E53A3}" emma:medium="tactile" emma:mode="ink">
                <msink:context xmlns:msink="http://schemas.microsoft.com/ink/2010/main" type="inkWord" rotatedBoundingBox="15801,17591 16320,17608 16312,17874 15792,17857"/>
              </emma:interpretation>
              <emma:one-of disjunction-type="recognition" id="oneOf14">
                <emma:interpretation id="interp70" emma:lang="ko-KR" emma:confidence="0">
                  <emma:literal>=</emma:literal>
                </emma:interpretation>
                <emma:interpretation id="interp71" emma:lang="ko-KR" emma:confidence="0">
                  <emma:literal>즈</emma:literal>
                </emma:interpretation>
                <emma:interpretation id="interp72" emma:lang="ko-KR" emma:confidence="0">
                  <emma:literal>그</emma:literal>
                </emma:interpretation>
                <emma:interpretation id="interp73" emma:lang="ko-KR" emma:confidence="0">
                  <emma:literal>느</emma:literal>
                </emma:interpretation>
                <emma:interpretation id="interp74" emma:lang="ko-KR" emma:confidence="0">
                  <emma:literal>드</emma:literal>
                </emma:interpretation>
              </emma:one-of>
            </emma:emma>
          </inkml:annotationXML>
          <inkml:trace contextRef="#ctx0" brushRef="#br1" timeOffset="261891.4893">14135 15328 189,'0'0'164,"0"0"-18,-14-29-57,14 29-17,0 0-15,17 0-16,-17 0-10,40 0-12,-17-6-4,17 6-3,-5 0-4,8 0-3,-1-1-2,0-3-2,-6 4-6,-7-7-8,5 11-22,-34-4-43,30-7-73,-30 7-22,0 0-8,7 15-8</inkml:trace>
          <inkml:trace contextRef="#ctx0" brushRef="#br1" timeOffset="262094.629">14302 15531 271,'0'0'176,"32"1"-18,8 6-81,-11-9-25,21 2-19,-14-6-28,3-7-30,5 13-51,-16 1-86,-28-1-2,34 0-18</inkml:trace>
        </inkml:traceGroup>
        <inkml:traceGroup>
          <inkml:annotationXML>
            <emma:emma xmlns:emma="http://www.w3.org/2003/04/emma" version="1.0">
              <emma:interpretation id="{1444C8FE-68EE-4F2C-8080-26DFFAF09EB0}" emma:medium="tactile" emma:mode="ink">
                <msink:context xmlns:msink="http://schemas.microsoft.com/ink/2010/main" type="inkWord" rotatedBoundingBox="16895,17722 17313,17736 17310,17820 16893,17806"/>
              </emma:interpretation>
              <emma:one-of disjunction-type="recognition" id="oneOf15">
                <emma:interpretation id="interp75" emma:lang="ko-KR" emma:confidence="0">
                  <emma:literal>-</emma:literal>
                </emma:interpretation>
                <emma:interpretation id="interp76" emma:lang="ko-KR" emma:confidence="0">
                  <emma:literal>一</emma:literal>
                </emma:interpretation>
                <emma:interpretation id="interp77" emma:lang="ko-KR" emma:confidence="0">
                  <emma:literal>ㅡ</emma:literal>
                </emma:interpretation>
                <emma:interpretation id="interp78" emma:lang="ko-KR" emma:confidence="0">
                  <emma:literal>~</emma:literal>
                </emma:interpretation>
                <emma:interpretation id="interp79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264797.8575">15226 15480 235,'0'0'152,"0"0"-39,-11-23-40,11 23-8,0 0-19,28-14-12,-28 14-6,34-5-3,-34 5-4,43 0-4,-22 0-2,11 0-1,-6 0-3,8 5-2,-6-5-1,6 0-2,-7 0-1,1 0-2,-7-6 0,-2 1-2,-19 5-2,26-4-3,-26 4-9,0 0-14,18 0-32,-18 0-51,-9-19-55,9 19-17,0 0-3</inkml:trace>
        </inkml:traceGroup>
        <inkml:traceGroup>
          <inkml:annotationXML>
            <emma:emma xmlns:emma="http://www.w3.org/2003/04/emma" version="1.0">
              <emma:interpretation id="{B6E7AE25-D4B4-4DC1-BCB6-423152E6AB5D}" emma:medium="tactile" emma:mode="ink">
                <msink:context xmlns:msink="http://schemas.microsoft.com/ink/2010/main" type="inkWord" rotatedBoundingBox="17562,17311 18066,17327 18035,18295 17530,18278"/>
              </emma:interpretation>
              <emma:one-of disjunction-type="recognition" id="oneOf16">
                <emma:interpretation id="interp80" emma:lang="ko-KR" emma:confidence="0">
                  <emma:literal>2</emma:literal>
                </emma:interpretation>
                <emma:interpretation id="interp81" emma:lang="ko-KR" emma:confidence="0">
                  <emma:literal>고</emma:literal>
                </emma:interpretation>
                <emma:interpretation id="interp82" emma:lang="ko-KR" emma:confidence="0">
                  <emma:literal>그</emma:literal>
                </emma:interpretation>
                <emma:interpretation id="interp83" emma:lang="ko-KR" emma:confidence="0">
                  <emma:literal>?</emma:literal>
                </emma:interpretation>
                <emma:interpretation id="interp8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65344.7561">15900 15185 21,'0'0'140,"-2"-21"8,2 21-60,0-22-8,-3 1-17,3 21-12,2-30-9,15 23-8,-4-15-8,18 8-5,-5-8-4,16 15-4,-3-11-2,4 14-4,2 0 0,-4 8-2,-2 15-2,-10 13 1,-12 11-2,-6 11 4,-11 8-5,-14 11 4,-17 3-5,-4-4 5,-13-4 1,-1-3-4,-5-8 4,5-9-5,2-10 6,10-9-5,3-3 6,13-8-8,7 1 1,14-19 1,0 20-1,0-20 1,34 18 0,-2-9 1,6-6 0,11 5 0,2-3 0,3-1 1,-2 1-2,-3 4 0,-6-4-5,-9-3-4,-2 14-16,-32-16-22,32 21-47,-32 1-69,0-22-18,-8 25-5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8:06.6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9FA0B05-2739-4B6F-96BB-3966B1FD3170}" emma:medium="tactile" emma:mode="ink">
          <msink:context xmlns:msink="http://schemas.microsoft.com/ink/2010/main" type="writingRegion" rotatedBoundingBox="4700,14066 4787,19116 3502,19139 3415,14088">
            <msink:destinationLink direction="with" ref="{CFAFFFD5-1A26-43A4-8082-8C0E74735F15}"/>
            <msink:destinationLink direction="with" ref="{3EED4721-E739-4925-8422-7AC6A42E5A55}"/>
          </msink:context>
        </emma:interpretation>
      </emma:emma>
    </inkml:annotationXML>
    <inkml:traceGroup>
      <inkml:annotationXML>
        <emma:emma xmlns:emma="http://www.w3.org/2003/04/emma" version="1.0">
          <emma:interpretation id="{CEF24C00-26B4-4D7F-B8F2-49A07A64C34E}" emma:medium="tactile" emma:mode="ink">
            <msink:context xmlns:msink="http://schemas.microsoft.com/ink/2010/main" type="paragraph" rotatedBoundingBox="4700,14066 4787,19116 3502,19139 3415,140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2A9BB6-0BA2-442B-B04E-B593B6FF2E29}" emma:medium="tactile" emma:mode="ink">
              <msink:context xmlns:msink="http://schemas.microsoft.com/ink/2010/main" type="line" rotatedBoundingBox="4700,14066 4787,19116 3502,19139 3415,14088"/>
            </emma:interpretation>
          </emma:emma>
        </inkml:annotationXML>
        <inkml:traceGroup>
          <inkml:annotationXML>
            <emma:emma xmlns:emma="http://www.w3.org/2003/04/emma" version="1.0">
              <emma:interpretation id="{92BBE972-8AB1-400F-9DAB-A0F2047E3745}" emma:medium="tactile" emma:mode="ink">
                <msink:context xmlns:msink="http://schemas.microsoft.com/ink/2010/main" type="inkWord" rotatedBoundingBox="3721,13802 4904,14330 4629,14944 3447,14416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N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ㅏ</emma:literal>
                </emma:interpretation>
              </emma:one-of>
            </emma:emma>
          </inkml:annotationXML>
          <inkml:trace contextRef="#ctx0" brushRef="#br0">-7 22 119,'0'0'130,"0"0"-30,0-13-35,0 13-4,0 0-11,27 0-5,-27 0-2,48 0-3,-27-8 0,28 12-2,-18-4-6,24 0-2,-13-4-7,14 4-4,-13 0-3,10 0-4,-18-1-3,3 1-3,-10 0 0,-7 0-3,-21 0-2,28 0-3,-28 0-4,0 0-9,0 0-13,0 0-21,0 19-35,-14-19-55,14 0-33,-20 0-10,20 0 2</inkml:trace>
          <inkml:trace contextRef="#ctx0" brushRef="#br0" timeOffset="578.1088">632-230 266,'0'0'151,"0"0"-53,0-24-48,0 24-12,14-25-4,6 21-8,-20 4-6,39-19-5,-13 5-1,9 12-1,-7-3 0,2 5-2,-4 0-4,7 5 0,-12 8 0,2 5 0,-11 10-2,-2 8 3,-10 1-3,0 13 1,-13 1-3,-5 6 3,-5 0-4,-3 0 2,0-4-3,-2-5 2,7-6-3,-1-5 2,8-8-1,5-8 2,9-21 0,0 29 1,0-29 0,23 10 2,-1-6 0,13-4 0,-4 0 1,13 0 0,1-4 1,4 1-2,1-4 0,-1 5-2,-2-3 0,-9 5-5,-6 0-10,-32 0-21,32 26-47,-33-8-84,-16 2-7,-6 2-19,-6-8 1</inkml:trace>
        </inkml:traceGroup>
        <inkml:traceGroup>
          <inkml:annotationXML>
            <emma:emma xmlns:emma="http://www.w3.org/2003/04/emma" version="1.0">
              <emma:interpretation id="{A867D581-7181-4D3E-BF10-45D216D126C1}" emma:medium="tactile" emma:mode="ink">
                <msink:context xmlns:msink="http://schemas.microsoft.com/ink/2010/main" type="inkWord" rotatedBoundingBox="4090,15484 4113,16138 4059,16140 4036,15486"/>
              </emma:interpretation>
              <emma:one-of disjunction-type="recognition" id="oneOf1">
                <emma:interpretation id="interp5" emma:lang="ko-KR" emma:confidence="0">
                  <emma:literal>비</emma:literal>
                </emma:interpretation>
                <emma:interpretation id="interp6" emma:lang="ko-KR" emma:confidence="0">
                  <emma:literal>배</emma:literal>
                </emma:interpretation>
                <emma:interpretation id="interp7" emma:lang="ko-KR" emma:confidence="0">
                  <emma:literal>낵</emma:literal>
                </emma:interpretation>
                <emma:interpretation id="interp8" emma:lang="ko-KR" emma:confidence="0">
                  <emma:literal>바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843.8421">611 1135 55,'-21'-26'128,"21"26"-25,0 0-24,-4-20-13,4 20-12,0 0-9,0 0-4,0 0-6,0 0-2,0 0-5,-4 35-2,4-7-4,1 20 1,-1-5-4,11 18 4,-8-6-1,8 8-8,-8-16 2,8 3-8,-8-15 4,-2-5-7,-1-8 5,3-2-8,-3-20 2,0 0-1,0 0 0,0 0 0,5-20-6,-5-3 5,5-6-6,-5 0 5,0-1-5,0-10 5,0 4-5,0-2 3,0 4 3,0-2-3,-5 4 2,0 0-2,2 8 2,-1 1-3,4 23 1,-14-26-4,14 26-1,0 0-1,0 0-2,0 0-2,-5 12-5,5-12-6,0 37-24,0-37-39,0 29-69,0 2-14,0-5-9</inkml:trace>
          <inkml:trace contextRef="#ctx0" brushRef="#br0" timeOffset="3546.9698">622 1459 31,'0'0'103,"0"-21"-37,0 21-12,0-22-8,0 22-6,0-19-3,0 19-10,0-16 1,0 16-3,0 0 0,0-20-1,0 20 0,0 0-2,0 0-2,0 0 1,0 0 0,0 0-3,0 0 2,-14 18 0,14 8 1,0 2 4,0 15-6,0-8 5,0 13-7,0-10 4,0 5-9,0-13 2,0 6-9,0-20 0,0-16-1,0 21-2,0-21-3,0 0-10,0 0-19,0 0-50,0 0-74,0 0-18,0 0-8,0-8-7</inkml:trace>
        </inkml:traceGroup>
        <inkml:traceGroup>
          <inkml:annotationXML>
            <emma:emma xmlns:emma="http://www.w3.org/2003/04/emma" version="1.0">
              <emma:interpretation id="{6B696C8A-9852-4057-BBF0-932882DAC45C}" emma:medium="tactile" emma:mode="ink">
                <msink:context xmlns:msink="http://schemas.microsoft.com/ink/2010/main" type="inkWord" rotatedBoundingBox="4747,16799 4787,19116 3502,19139 3462,16821"/>
              </emma:interpretation>
              <emma:one-of disjunction-type="recognition" id="oneOf2">
                <emma:interpretation id="interp10" emma:lang="ko-KR" emma:confidence="0">
                  <emma:literal>『</emma:literal>
                </emma:interpretation>
                <emma:interpretation id="interp11" emma:lang="ko-KR" emma:confidence="0">
                  <emma:literal>!</emma:literal>
                </emma:interpretation>
                <emma:interpretation id="interp12" emma:lang="ko-KR" emma:confidence="0">
                  <emma:literal>ⅳ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5797.1236">847 2424 183,'0'0'149,"0"-14"3,0 14-86,0 0-11,0 0-13,-4 7-5,4-7-5,0 43-3,-6-16-1,6 19-8,0-11 1,7 9-9,-4-7 0,2 3-8,0-10 3,-2-3-9,1-3-2,-4-24-7,8 29-17,-8-29-30,0 0-64,0 0-41,0 0-17,21 0-2</inkml:trace>
          <inkml:trace contextRef="#ctx0" brushRef="#br0" timeOffset="5375.1709">98 2744 89,'-21'0'129,"21"0"-28,-23 0-10,1-4-10,22 4-13,-23-5-8,23 5-11,0 0-7,0 0-10,0 0-6,0 0-5,0 0-5,0 16-2,0-16-3,31 7 0,-9-7-3,5 5-1,2-5 0,5 0-2,-8 0-1,5-5-1,-8 3-1,-3 1-2,-20 1-4,24 0-6,-24 0-15,0 0-24,19 15-47,-19-15-65,0 0-17,0 19-7</inkml:trace>
          <inkml:trace contextRef="#ctx0" brushRef="#br0" timeOffset="6156.4796">525 3042 67,'0'0'132,"27"0"-13,1 0-43,3-21-4,22 16-13,-10-19-9,20 16-9,-11-17-7,16 15-7,-11-9-8,1 10-7,-6-4-3,-3 7-4,-10 3-4,-7-4-7,-1 7-12,-31 0-25,36-4-44,-36 4-64,0 0-12,13 18-5</inkml:trace>
        </inkml:traceGroup>
        <inkml:traceGroup>
          <inkml:annotationXML>
            <emma:emma xmlns:emma="http://www.w3.org/2003/04/emma" version="1.0">
              <emma:interpretation id="{570E34AC-2600-48AB-9513-AF06BE290560}" emma:medium="tactile" emma:mode="ink">
                <msink:context xmlns:msink="http://schemas.microsoft.com/ink/2010/main" type="inkWord" rotatedBoundingBox="4602,17503 4810,17964 4408,18146 4199,17684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6687.7253">828 3280 59,'0'0'139,"0"0"-2,0 0-58,0 0-22,13-15-15,-13 15-14,21-26-8,-2 12-7,2 4-2,2 3-4,3 3-2,-1 1 0,-1 3 1,-2 0-3,-5 14 1,-3 4-1,-10 7 1,-4 3-2,0 4 2,-11 3-1,-4 3-3,-6-4 0,-2 3 0,-2-3 6,5-5-3,-3-5 6,6-5-5,17-19 7,-21 30-3,21-30 5,0 0-4,0 0-2,18 14 1,4-14-2,8 0 3,2-6-2,11 3 3,-1-4-4,7 3 2,-6 0-3,0 4 3,-8-4-7,-3 4-9,-2 7-21,-30-7-59,7-122-62,-7 122-15,0 0-16</inkml:trace>
        </inkml:traceGroup>
        <inkml:traceGroup>
          <inkml:annotationXML>
            <emma:emma xmlns:emma="http://www.w3.org/2003/04/emma" version="1.0">
              <emma:interpretation id="{DDC8115A-8F2B-4673-B426-A30516A6BE37}" emma:medium="tactile" emma:mode="ink">
                <msink:context xmlns:msink="http://schemas.microsoft.com/ink/2010/main" type="inkWord" rotatedBoundingBox="4111,18614 4215,19124 4154,19136 4050,18627"/>
              </emma:interpretation>
              <emma:one-of disjunction-type="recognition" id="oneOf4">
                <emma:interpretation id="interp20" emma:lang="ko-KR" emma:confidence="0">
                  <emma:literal>.</emma:literal>
                </emma:interpretation>
                <emma:interpretation id="interp21" emma:lang="ko-KR" emma:confidence="0">
                  <emma:literal>÷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…</emma:literal>
                </emma:interpretation>
                <emma:interpretation id="interp2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9390.9674">606 4284 109,'0'0'63,"0"0"-7,11-20-11,-11 20-8,0 0-8,0 0-6,6-21-1,-6 21-2,0 0-1,0 0-3,0 0-1,4-20-2,-4 20 1,0 0 4,0 0-1,0 0 3,11 30 1,-11-6 2,6 15-5,-6-5 7,11 19-8,-11-10 3,11 8-7,-10-5 2,9 1-9,-10-19 3,9 8 0,-9-18-4,4 3 0,-4-21-2,3 19 1,-3-19-1,0 0 0,0 0 0,0 0 0,-3-21 2,-1-1-2,-5 1 1,5-9-3,-3-5 3,1 1 6,1-3-7,0 0 6,-1-4-6,3 10 6,-1-5-7,4 8 6,-5 5-8,3 3 0,2 20 0,-3-23-2,3 23-1,0 0 0,0 0 1,0 11 0,10 12 0,-6 2 2,10 16-2,-3 2-4,3 0 6,-4 4-4,3 1 5,-1-5-4,-1-7 4,-2-4-6,-9-6 6,3-9 1,-3-17 0,5 22 0,-5-22-2,0 0-4,0 0-5,0 0-3,0 0-4,0 0-12,0 0-14,0-11-22,0 11-18,0 0-74,4-36-6,-4 36-9</inkml:trace>
        </inkml:traceGroup>
      </inkml:traceGroup>
    </inkml:traceGroup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4:43.7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8449A00-D01F-4020-991B-97DC57782A56}" emma:medium="tactile" emma:mode="ink">
          <msink:context xmlns:msink="http://schemas.microsoft.com/ink/2010/main" type="writingRegion" rotatedBoundingBox="2056,14883 2409,14883 2409,15244 2056,15244"/>
        </emma:interpretation>
      </emma:emma>
    </inkml:annotationXML>
    <inkml:traceGroup>
      <inkml:annotationXML>
        <emma:emma xmlns:emma="http://www.w3.org/2003/04/emma" version="1.0">
          <emma:interpretation id="{40472C41-4394-466A-BE5D-E5B024417360}" emma:medium="tactile" emma:mode="ink">
            <msink:context xmlns:msink="http://schemas.microsoft.com/ink/2010/main" type="paragraph" rotatedBoundingBox="2056,14883 2409,14883 2409,15244 2056,152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EBD908-2F58-4B75-A12C-63ACF1C70AE7}" emma:medium="tactile" emma:mode="ink">
              <msink:context xmlns:msink="http://schemas.microsoft.com/ink/2010/main" type="line" rotatedBoundingBox="2056,14883 2409,14883 2409,15244 2056,15244"/>
            </emma:interpretation>
          </emma:emma>
        </inkml:annotationXML>
        <inkml:traceGroup>
          <inkml:annotationXML>
            <emma:emma xmlns:emma="http://www.w3.org/2003/04/emma" version="1.0">
              <emma:interpretation id="{296B3A33-B8A7-489E-9AF0-DB0B537E09B3}" emma:medium="tactile" emma:mode="ink">
                <msink:context xmlns:msink="http://schemas.microsoft.com/ink/2010/main" type="inkWord" rotatedBoundingBox="2056,14883 2409,14883 2409,15244 2056,15244">
                  <msink:destinationLink direction="with" ref="{BD394EA1-1A1C-40DB-9ED1-8F36573A78B0}"/>
                </msink:context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느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二</emma:literal>
                </emma:interpretation>
                <emma:interpretation id="interp4" emma:lang="ko-KR" emma:confidence="0">
                  <emma:literal>÷</emma:literal>
                </emma:interpretation>
              </emma:one-of>
            </emma:emma>
          </inkml:annotationXML>
          <inkml:trace contextRef="#ctx0" brushRef="#br0">377 12556 336,'0'0'161,"0"0"-43,0 0-40,0 0-11,0 0-19,3 18-7,-3-18-14,35 8 0,-19-8-8,18 6-4,-8-6-5,6 0-3,-1 0-1,1 0-5,2 7-3,-11-7-14,10 0-8,-33 0-27,46 6-37,-46-6-70,0 0-24,8 19-12,-8-19-3</inkml:trace>
          <inkml:trace contextRef="#ctx0" brushRef="#br0" timeOffset="187.5077">399 12888 459,'0'0'174,"30"9"-44,-30-9-76,59-7-16,-29-1-15,13 8-10,-12 0-10,-2 0-13,-1 15-24,-28-15-54,0 0-77,7 20-10,-7-20-15,0 0-4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01.1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32CE4D0-83B6-4ADA-9482-FD7AA58CDFD1}" emma:medium="tactile" emma:mode="ink">
          <msink:context xmlns:msink="http://schemas.microsoft.com/ink/2010/main" type="inkDrawing" rotatedBoundingBox="15745,4393 15791,8496 15126,8503 15080,4401" semanticType="verticalRange" shapeName="Other">
            <msink:sourceLink direction="with" ref="{DBF4971E-9DC6-48BD-952E-45925257776C}"/>
          </msink:context>
        </emma:interpretation>
      </emma:emma>
    </inkml:annotationXML>
    <inkml:trace contextRef="#ctx0" brushRef="#br0">478 177 67,'19'-19'83,"-3"3"-1,-2-1-4,-6-1-1,0-12-34,-4 17-23,-4 13-9,0-13-8,0 13-3,-22-3-2,5 2-2,-9 1 1,-5 0 0,-3 0 2,-4-3 2,-4 0 0,2 0 1,3-3 1,2 1-1,4 1 1,4-2-1,2 3 0,7-2-1,3 2 0,2 0-1,5 0 0,8 3 0,-13-5-1,13 5-1,-8 0 1,8 0-1,0 0-1,-11 4 1,11-4 0,-6 17-1,4-2 1,0 6 2,0 4 0,0 9 2,2 11 2,0 13 1,2 14-5,-1 14 10,-1 16 0,1 18 1,-1 14 1,2 13-6,-2 8-6,-2 9 0,-3 7 0,-3 3 0,4 7 0,-2-3 0,-2 0 0,2 3 0,3-5 0,0-4 0,0-5 0,3-6 0,3-13 0,0-6 0,4-16 0,-1-12 0,-2-10 0,3-8 0,0-14 0,2-11 0,1-9 0,1-13 0,0-4 0,2-11 0,2-10 0,0-3 0,2-7 0,-2-7 0,4 1 0,0-2 0,6-4 0,3 2 0,7-1 0,3-3 0,7 0 0,2-5 0,3-3 0,3 2 0,-9 0 0,1 1 0,-11-1 0,-8 6 0,-9 7-42,-17-7-46,-21 19-1,-19-18-7,-8 0-4,-28-15 4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43:21.88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15AB57B-A97F-4D90-BA31-3458C6BE56E4}" emma:medium="tactile" emma:mode="ink">
          <msink:context xmlns:msink="http://schemas.microsoft.com/ink/2010/main" type="writingRegion" rotatedBoundingBox="20058,8825 24853,8924 24795,11716 20001,11617"/>
        </emma:interpretation>
      </emma:emma>
    </inkml:annotationXML>
    <inkml:traceGroup>
      <inkml:annotationXML>
        <emma:emma xmlns:emma="http://www.w3.org/2003/04/emma" version="1.0">
          <emma:interpretation id="{55D02E79-6B22-42BD-BBBA-9C14DFE97009}" emma:medium="tactile" emma:mode="ink">
            <msink:context xmlns:msink="http://schemas.microsoft.com/ink/2010/main" type="paragraph" rotatedBoundingBox="20046,8838 22365,8812 22378,9977 20060,100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573E31-464D-4C49-B857-FCE7ECCBB4B5}" emma:medium="tactile" emma:mode="ink">
              <msink:context xmlns:msink="http://schemas.microsoft.com/ink/2010/main" type="line" rotatedBoundingBox="20046,8838 22365,8812 22378,9977 20060,10003"/>
            </emma:interpretation>
          </emma:emma>
        </inkml:annotationXML>
        <inkml:traceGroup>
          <inkml:annotationXML>
            <emma:emma xmlns:emma="http://www.w3.org/2003/04/emma" version="1.0">
              <emma:interpretation id="{25084900-7ACD-40F8-B60C-0E55EF0583D2}" emma:medium="tactile" emma:mode="ink">
                <msink:context xmlns:msink="http://schemas.microsoft.com/ink/2010/main" type="inkWord" rotatedBoundingBox="20340,8744 21436,9455 20948,10206 19853,9495"/>
              </emma:interpretation>
              <emma:one-of disjunction-type="recognition" id="oneOf0">
                <emma:interpretation id="interp0" emma:lang="ko-KR" emma:confidence="0">
                  <emma:literal>丸</emma:literal>
                </emma:interpretation>
                <emma:interpretation id="interp1" emma:lang="ko-KR" emma:confidence="0">
                  <emma:literal>九</emma:literal>
                </emma:interpretation>
                <emma:interpretation id="interp2" emma:lang="ko-KR" emma:confidence="0">
                  <emma:literal>통</emma:literal>
                </emma:interpretation>
                <emma:interpretation id="interp3" emma:lang="ko-KR" emma:confidence="0">
                  <emma:literal>로</emma:literal>
                </emma:interpretation>
                <emma:interpretation id="interp4" emma:lang="ko-KR" emma:confidence="0">
                  <emma:literal>금</emma:literal>
                </emma:interpretation>
              </emma:one-of>
            </emma:emma>
          </inkml:annotationXML>
          <inkml:trace contextRef="#ctx0" brushRef="#br0">18397 6890 243,'-25'-21'165,"25"21"-7,18-23-80,-1-13-21,43 29-15,-5-18-12,28 14-11,-1-3-12,8 3-17,8 11-31,-22-2-49,5 2-65,-3 2-10,-20 2-13</inkml:trace>
          <inkml:trace contextRef="#ctx0" brushRef="#br0" timeOffset="-281.2599">18677 7495 140,'0'0'153,"0"0"-14,0 0-46,-4-13-18,4 13-17,0 0-15,0 0 0,-6-23-12,6 23-6,0-25-15,7 5-3,-2-3-6,4-11 3,-1-7 2,-1-6-5,6-17 3,-4 0-4,5-15 5,-3 0-6,-1 0 4,-1 1-4,1 3 4,-4 4-2,-3 15 1,1 6-1,-2 13-1,-2 7 0,0 30-2,0 0-1,0 0-1,-2 28 1,1 18 0,-4 26 3,4 17-2,1 15 4,1-3-3,12 7 8,-4-6-7,11-2 4,0-13 3,4-17-4,2-20 5,4-7-5,2-20 6,5-9-4,-2-14-3,3-9 2,2-16-8,0-8 3,0-9-8,-5-6 5,4-2-5,-10 4 1,1 3 5,-8 0-5,1 13 3,-11 8 0,-12 22 2,0 0 1,13 9-2,-13 20 3,-7 6-3,0 1 5,4 7-3,3-4 5,1-10-3,15-2 5,10-11-3,6-4 4,5-12 0,3-7 0,-7-14 2,1-1-3,-12-12 3,-9-1-4,-13-1 2,-4 5-7,-13 3-2,-15-1-9,4 15-10,-18-7-18,21 21-31,-24-7-50,11 7-43,4 0-14,-4-1 1</inkml:trace>
        </inkml:traceGroup>
        <inkml:traceGroup>
          <inkml:annotationXML>
            <emma:emma xmlns:emma="http://www.w3.org/2003/04/emma" version="1.0">
              <emma:interpretation id="{D7FDEBD1-0135-460C-BCD9-E4878193E958}" emma:medium="tactile" emma:mode="ink">
                <msink:context xmlns:msink="http://schemas.microsoft.com/ink/2010/main" type="inkWord" rotatedBoundingBox="22363,8907 22476,9963 22254,9987 22141,8931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6</emma:literal>
                </emma:interpretation>
                <emma:interpretation id="interp7" emma:lang="ko-KR" emma:confidence="0">
                  <emma:literal>g</emma:literal>
                </emma:interpretation>
                <emma:interpretation id="interp8" emma:lang="ko-KR" emma:confidence="0">
                  <emma:literal>y</emma:literal>
                </emma:interpretation>
                <emma:interpretation id="interp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99868.1054">20640 6737 190,'-1'-45'142,"5"20"-38,-4 25-43,5-40-16,-5 40-18,17-31-8,-17 31-9,14-15-1,-14 15-2,0 0 2,0 0 3,0 0 1,0 0 6,0 0 2,9 29 5,-14 6-3,5 30 1,-9 8-5,7 22 4,-8 3-11,10 11 3,-7 4-7,7-6-4,0-13 1,0-15-4,0-14 4,5-19-5,-3-10 6,2-10-6,-4-26 2,0 0 1,0 0-2,0 0 1,16-12-1,-12-16 2,-1-10-6,-1-5 4,-2-9-4,0-2 4,0-4-3,-2-3 3,-5-3-2,-3-6 0,-2 6 4,-2-1-3,0-1 3,-1 7-4,1 9 4,1 0-4,-3 13 3,4 8-3,0 4 2,2 7-2,10 18 1,-16-20-1,16 20 0,0 0 0,-19 8 0,19-8 0,-9 35-1,4-13 2,4-1-2,-1 4 1,2 2-8,0-6-17,8 15-44,-8-15-81,0-21-18,11 25-11,-11-25-9</inkml:trace>
        </inkml:traceGroup>
      </inkml:traceGroup>
    </inkml:traceGroup>
    <inkml:traceGroup>
      <inkml:annotationXML>
        <emma:emma xmlns:emma="http://www.w3.org/2003/04/emma" version="1.0">
          <emma:interpretation id="{AFB6C0D4-6012-4202-9CEE-FD5648425AE7}" emma:medium="tactile" emma:mode="ink">
            <msink:context xmlns:msink="http://schemas.microsoft.com/ink/2010/main" type="paragraph" rotatedBoundingBox="20032,10753 24813,10852 24795,11716 20014,11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47256E-4C66-441C-8203-292440D4CD43}" emma:medium="tactile" emma:mode="ink">
              <msink:context xmlns:msink="http://schemas.microsoft.com/ink/2010/main" type="inkBullet" rotatedBoundingBox="20032,10753 20727,10767 20710,11620 20014,11605"/>
            </emma:interpretation>
            <emma:one-of disjunction-type="recognition" id="oneOf2">
              <emma:interpretation id="interp10" emma:lang="ko-KR" emma:confidence="0">
                <emma:literal>t</emma:literal>
              </emma:interpretation>
              <emma:interpretation id="interp11" emma:lang="ko-KR" emma:confidence="0">
                <emma:literal>七</emma:literal>
              </emma:interpretation>
              <emma:interpretation id="interp12" emma:lang="ko-KR" emma:confidence="0">
                <emma:literal>弋</emma:literal>
              </emma:interpretation>
              <emma:interpretation id="interp13" emma:lang="ko-KR" emma:confidence="0">
                <emma:literal>亡</emma:literal>
              </emma:interpretation>
              <emma:interpretation id="interp14" emma:lang="ko-KR" emma:confidence="0">
                <emma:literal>ㄷ</emma:literal>
              </emma:interpretation>
            </emma:one-of>
          </emma:emma>
        </inkml:annotationXML>
        <inkml:trace contextRef="#ctx0" brushRef="#br0" timeOffset="18250.7601">18347 8745 501,'0'-25'169,"31"22"-36,6-17-93,38 19-16,-3-7-16,11 1-23,8 8-60,-19-1-80,-5 0-19,-4 0-10,-9 0-13</inkml:trace>
        <inkml:trace contextRef="#ctx0" brushRef="#br0" timeOffset="18047.6455">18522 8430 203,'0'0'168,"5"25"-9,-5 24-64,-14-2-34,14 33-8,-11-4-7,11 27-11,-3-16-12,9 6-5,7-13-8,14-2 1,3-21-5,11-13 1,7-17-6,4-17-5,6-8-12,-6-14-22,19 6-53,-25-27-71,-5-3-10,-5-3-15,-21-6 1</inkml:trace>
      </inkml:traceGroup>
      <inkml:traceGroup>
        <inkml:annotationXML>
          <emma:emma xmlns:emma="http://www.w3.org/2003/04/emma" version="1.0">
            <emma:interpretation id="{343F2C13-DBEA-423C-8A28-80A43C3B108B}" emma:medium="tactile" emma:mode="ink">
              <msink:context xmlns:msink="http://schemas.microsoft.com/ink/2010/main" type="line" rotatedBoundingBox="21828,10866 24811,10927 24795,11716 21811,11654"/>
            </emma:interpretation>
          </emma:emma>
        </inkml:annotationXML>
        <inkml:traceGroup>
          <inkml:annotationXML>
            <emma:emma xmlns:emma="http://www.w3.org/2003/04/emma" version="1.0">
              <emma:interpretation id="{AD397A9A-6A89-4660-9527-D81386D409B3}" emma:medium="tactile" emma:mode="ink">
                <msink:context xmlns:msink="http://schemas.microsoft.com/ink/2010/main" type="inkWord" rotatedBoundingBox="21681,11480 21965,10719 22541,10934 22257,11695"/>
              </emma:interpretation>
              <emma:one-of disjunction-type="recognition" id="oneOf3">
                <emma:interpretation id="interp15" emma:lang="ko-KR" emma:confidence="0">
                  <emma:literal>Ⅴ</emma:literal>
                </emma:interpretation>
                <emma:interpretation id="interp16" emma:lang="ko-KR" emma:confidence="0">
                  <emma:literal>V</emma:literal>
                </emma:interpretation>
                <emma:interpretation id="interp17" emma:lang="ko-KR" emma:confidence="0">
                  <emma:literal>U</emma:literal>
                </emma:interpretation>
                <emma:interpretation id="interp18" emma:lang="ko-KR" emma:confidence="0">
                  <emma:literal>ⅴ</emma:literal>
                </emma:interpretation>
                <emma:interpretation id="interp1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9032.0273">20146 8768 148,'0'0'148,"0"0"2,-2 21-70,2-21-15,8 56-7,-5-26-9,29 30-2,-16-11-11,24 21-3,-13-16-10,18 10-1,-10-16-6,8 4-1,-6-18-4,7-11 1,-11-18 0,7-5-1,-11-14 0,3-20-3,-11-18 1,-2-6-5,-5-19 3,-4-4-5,-3-2 2,-7 1-7,1 0-3,-1 7-2,2 24-10,-2-4-21,15 38-40,-15-5-55,0 22-43,14 0-8,3 15-8</inkml:trace>
        </inkml:traceGroup>
        <inkml:traceGroup>
          <inkml:annotationXML>
            <emma:emma xmlns:emma="http://www.w3.org/2003/04/emma" version="1.0">
              <emma:interpretation id="{96A66B2A-021B-48DA-8862-B0B683EFEDF1}" emma:medium="tactile" emma:mode="ink">
                <msink:context xmlns:msink="http://schemas.microsoft.com/ink/2010/main" type="inkWord" rotatedBoundingBox="22517,11179 23296,11113 23344,11681 22564,11747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와</emma:literal>
                </emma:interpretation>
                <emma:interpretation id="interp22" emma:lang="ko-KR" emma:confidence="0">
                  <emma:literal>u</emma:literal>
                </emma:interpretation>
                <emma:interpretation id="interp23" emma:lang="ko-KR" emma:confidence="0">
                  <emma:literal>d</emma:literal>
                </emma:interpretation>
                <emma:interpretation id="interp2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9578.9389">21400 9061 164,'6'-39'140,"15"7"-23,-13 3-58,-16-14-11,-1 22-9,-29-16-3,7 23 1,-29-7-1,11 21-2,-24 0-1,14 29 1,-21 5-1,30 19-1,-7-3-7,26 20 1,7-12-11,24 7 1,6-15-7,28-3 0,10-19-3,11-6-1,8-19-1,6-3-3,-4-19 0,-4-15-4,-4-14 1,-11-15-5,-8 4 4,-12-5-5,-7 8 4,-15 6-3,-4 19 3,0 10-1,0 21 4,-19 8 0,11 20 0,2 8 1,4 13-2,2 2 3,0 1-3,9 0 0,11 2-10,-6-17-7,18 13-23,-32-50-29,57 44-53,-18-36-47,-4-8-8,6-8-10</inkml:trace>
        </inkml:traceGroup>
        <inkml:traceGroup>
          <inkml:annotationXML>
            <emma:emma xmlns:emma="http://www.w3.org/2003/04/emma" version="1.0">
              <emma:interpretation id="{34F7BDDB-01BA-4696-A5CE-9342CE9A2796}" emma:medium="tactile" emma:mode="ink">
                <msink:context xmlns:msink="http://schemas.microsoft.com/ink/2010/main" type="inkWord" rotatedBoundingBox="23344,11456 23676,10841 24015,11024 23684,11639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「</emma:literal>
                </emma:interpretation>
                <emma:interpretation id="interp27" emma:lang="ko-KR" emma:confidence="0">
                  <emma:literal>Ⅴ</emma:literal>
                </emma:interpretation>
                <emma:interpretation id="interp28" emma:lang="ko-KR" emma:confidence="0">
                  <emma:literal>나</emma:literal>
                </emma:interpretation>
                <emma:interpretation id="interp2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9969.5783">21872 8746 333,'0'36'171,"0"13"-12,-3-5-89,14 35-8,-11-22-28,14 16-9,-13-15-10,13-1 0,-8-19-5,5-5 1,-11-33-3,0 0-1,0 0 1,15-43-3,-13-7 3,3-14-7,1-8 3,3-2-4,3-4 3,4 6-4,4 14 2,3 1-3,4 21 2,2 11-1,1 11-1,-4 7-5,1 7-8,-7 0-11,12 25-24,-32-25-42,33 36-75,-20-8-9,-2 1-14,6 1 0</inkml:trace>
        </inkml:traceGroup>
        <inkml:traceGroup>
          <inkml:annotationXML>
            <emma:emma xmlns:emma="http://www.w3.org/2003/04/emma" version="1.0">
              <emma:interpretation id="{30C39954-6FFC-408B-B179-6FBC9F533DD1}" emma:medium="tactile" emma:mode="ink">
                <msink:context xmlns:msink="http://schemas.microsoft.com/ink/2010/main" type="inkWord" rotatedBoundingBox="23895,11507 24007,10930 24446,11015 24334,11592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8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1094.6387">22761 8715 189,'0'0'151,"0"0"-46,0-26-34,0 26-14,-32-8-8,32 8-6,-60-7-7,26 7-8,-18 0-4,4 14 0,-10-6-3,12 11-2,-5-9-5,16 11-1,1-7-3,17 8 0,17-22-4,0 35-2,14-16-1,17 4 1,13 0-2,4 6 1,6 5 0,1 0 3,-9-2 0,-1 4 4,-21-7 0,-2 3 3,-22-11 0,0 6 1,-25-18-1,-7 6-1,-13-9-3,-2 2-2,-5-4-1,2-4-5,4 1-6,5-1-14,24 2-31,-17-12-85,34 10-41,11-14-13,21 6-12,11-5-9</inkml:trace>
        </inkml:traceGroup>
        <inkml:traceGroup>
          <inkml:annotationXML>
            <emma:emma xmlns:emma="http://www.w3.org/2003/04/emma" version="1.0">
              <emma:interpretation id="{6DE51349-1960-4CDB-B3EF-D85B6E82655C}" emma:medium="tactile" emma:mode="ink">
                <msink:context xmlns:msink="http://schemas.microsoft.com/ink/2010/main" type="inkWord" rotatedBoundingBox="24735,11681 24796,11703 24792,11712 24732,11690"/>
              </emma:interpretation>
              <emma:one-of disjunction-type="recognition" id="oneOf7">
                <emma:interpretation id="interp35" emma:lang="ko-KR" emma:confidence="0">
                  <emma:literal>.</emma:literal>
                </emma:interpretation>
                <emma:interpretation id="interp36" emma:lang="ko-KR" emma:confidence="0">
                  <emma:literal>-</emma:literal>
                </emma:interpretation>
                <emma:interpretation id="interp37" emma:lang="ko-KR" emma:confidence="0">
                  <emma:literal>`</emma:literal>
                </emma:interpretation>
                <emma:interpretation id="interp38" emma:lang="ko-KR" emma:confidence="0">
                  <emma:literal>_</emma:literal>
                </emma:interpretation>
                <emma:interpretation id="interp3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21250.8717">23056 9356 388,'33'21'112,"-33"-21"-73,0 0-163,28 0-28,-28 0-9</inkml:trace>
        </inkml:traceGroup>
      </inkml:traceGroup>
    </inkml:traceGroup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1:49.84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9BC82C2-4F3E-4BEC-A9A7-A4B3C3013AE1}" emma:medium="tactile" emma:mode="ink">
          <msink:context xmlns:msink="http://schemas.microsoft.com/ink/2010/main" type="writingRegion" rotatedBoundingBox="1709,2086 23954,2273 23853,14252 1608,14064"/>
        </emma:interpretation>
      </emma:emma>
    </inkml:annotationXML>
    <inkml:traceGroup>
      <inkml:annotationXML>
        <emma:emma xmlns:emma="http://www.w3.org/2003/04/emma" version="1.0">
          <emma:interpretation id="{57E27E29-6340-42AE-93B3-B17ACA25419A}" emma:medium="tactile" emma:mode="ink">
            <msink:context xmlns:msink="http://schemas.microsoft.com/ink/2010/main" type="paragraph" rotatedBoundingBox="1704,2227 14551,1996 14573,3233 1726,3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613A13-80F1-41D4-A77E-3C04B246E199}" emma:medium="tactile" emma:mode="ink">
              <msink:context xmlns:msink="http://schemas.microsoft.com/ink/2010/main" type="line" rotatedBoundingBox="1704,2227 14551,1996 14573,3233 1726,3464"/>
            </emma:interpretation>
          </emma:emma>
        </inkml:annotationXML>
        <inkml:traceGroup>
          <inkml:annotationXML>
            <emma:emma xmlns:emma="http://www.w3.org/2003/04/emma" version="1.0">
              <emma:interpretation id="{5A6A7257-AD78-4717-B8DE-730512F8B738}" emma:medium="tactile" emma:mode="ink">
                <msink:context xmlns:msink="http://schemas.microsoft.com/ink/2010/main" type="inkWord" rotatedBoundingBox="1704,2227 2344,2215 2363,3278 1723,3289"/>
              </emma:interpretation>
              <emma:one-of disjunction-type="recognition" id="oneOf0">
                <emma:interpretation id="interp0" emma:lang="ko-KR" emma:confidence="0">
                  <emma:literal>L</emma:literal>
                </emma:interpretation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ㄴ</emma:literal>
                </emma:interpretation>
                <emma:interpretation id="interp3" emma:lang="ko-KR" emma:confidence="0">
                  <emma:literal>오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83 170 71,'0'-23'94,"-17"-14"-37,10 13-13,-3-2-5,3 4-8,2 6-4,5 16-2,-14-23-2,14 23-2,0 0 6,-18 12 4,18 24 3,-6 2-6,6 25 1,0 2 1,6 24-5,-6-5-1,14 16-6,-10-11-5,7 4-7,-5-8 1,2-9-6,-2-15 3,-1-6 3,-1-13 0,5-12 5,-9-9-1,5 1 2,-5-22 1,0 0 1,0 0-5,28 0-2,-28 0-1,32-13-4,-4-1 0,2-7-2,10-1 0,5-2-2,-1-4 2,8 3-1,-3 0 2,0 7-3,-4 6 0,-10-1-8,2 13-12,-17-5-19,9 17-18,-29-12-21,0 0-37,11 22-33,-11-22-22,0 0 4</inkml:trace>
        </inkml:traceGroup>
        <inkml:traceGroup>
          <inkml:annotationXML>
            <emma:emma xmlns:emma="http://www.w3.org/2003/04/emma" version="1.0">
              <emma:interpretation id="{07D8A34D-CA4F-408C-BA05-F4B86FDEB320}" emma:medium="tactile" emma:mode="ink">
                <msink:context xmlns:msink="http://schemas.microsoft.com/ink/2010/main" type="inkWord" rotatedBoundingBox="2610,2673 2888,2668 2894,3019 2616,3024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90.6399">989 546 156,'0'0'130,"0"14"5,-10 9-88,-11 1-14,10 15-5,-7-6-3,10 6 1,-6-10-3,14 2-1,0-31-4,29 18-5,-1-20-1,13-13-3,-5-10 3,8 0-1,-10-11 6,1 8-3,-19-8 4,-4 10 1,-15-2-2,-11 11 1,-17-3-7,-1 7-4,-6 3-11,-7-5-13,18 15-28,-18-12-38,45 12-68,-18-20-16,18 20-8,10-23-4</inkml:trace>
        </inkml:traceGroup>
        <inkml:traceGroup>
          <inkml:annotationXML>
            <emma:emma xmlns:emma="http://www.w3.org/2003/04/emma" version="1.0">
              <emma:interpretation id="{6F3BAF2D-2AF6-49D1-90D5-4F71F9CEA91A}" emma:medium="tactile" emma:mode="ink">
                <msink:context xmlns:msink="http://schemas.microsoft.com/ink/2010/main" type="inkWord" rotatedBoundingBox="3099,2466 3658,2456 3671,3179 3112,3189"/>
              </emma:interpretation>
              <emma:one-of disjunction-type="recognition" id="oneOf2">
                <emma:interpretation id="interp10" emma:lang="ko-KR" emma:confidence="0">
                  <emma:literal>이</emma:literal>
                </emma:interpretation>
                <emma:interpretation id="interp11" emma:lang="ko-KR" emma:confidence="0">
                  <emma:literal>러</emma:literal>
                </emma:interpretation>
                <emma:interpretation id="interp12" emma:lang="ko-KR" emma:confidence="0">
                  <emma:literal>티</emma:literal>
                </emma:interpretation>
                <emma:interpretation id="interp13" emma:lang="ko-KR" emma:confidence="0">
                  <emma:literal>히</emma:literal>
                </emma:interpretation>
                <emma:interpretation id="interp1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812.5373">1486 535 169,'-11'28'157,"-20"-2"-7,13 3-70,7 17-30,-4-9-16,15 13-11,0-18-10,12 0-1,11-18-3,12-12 3,2-6 2,11-15 1,-13-15 6,5 4-1,-18-13 0,1 14-6,-22-7 0,-1 18-4,-15 3-4,-19 5-9,-1 10-16,-11 0-17,20 10-21,-22-10-29,30 12-47,-1-2-34,19-10-12,0 0 16</inkml:trace>
          <inkml:trace contextRef="#ctx0" brushRef="#br0" timeOffset="1109.4365">1877 230 31,'0'0'122,"0"0"17,0 38-68,5 13-6,-7-7 4,2 24-9,-3-7-4,3 18-13,0-18-8,0 15-13,0-20-9,9-1-3,-7-9-9,4-10-9,8 0-20,-14-36-31,0 0-73,32 15-24,-29-30-11,16-13 0</inkml:trace>
        </inkml:traceGroup>
        <inkml:traceGroup>
          <inkml:annotationXML>
            <emma:emma xmlns:emma="http://www.w3.org/2003/04/emma" version="1.0">
              <emma:interpretation id="{F9B74BE5-CCFC-4490-BEF6-1F8C42D0FA2F}" emma:medium="tactile" emma:mode="ink">
                <msink:context xmlns:msink="http://schemas.microsoft.com/ink/2010/main" type="inkWord" rotatedBoundingBox="3758,2460 4316,2450 4328,3130 3770,3140"/>
              </emma:interpretation>
              <emma:one-of disjunction-type="recognition" id="oneOf3">
                <emma:interpretation id="interp15" emma:lang="ko-KR" emma:confidence="0">
                  <emma:literal>다</emma:literal>
                </emma:interpretation>
                <emma:interpretation id="interp16" emma:lang="ko-KR" emma:confidence="0">
                  <emma:literal>서</emma:literal>
                </emma:interpretation>
                <emma:interpretation id="interp17" emma:lang="ko-KR" emma:confidence="0">
                  <emma:literal>사</emma:literal>
                </emma:interpretation>
                <emma:interpretation id="interp18" emma:lang="ko-KR" emma:confidence="0">
                  <emma:literal>시</emma:literal>
                </emma:interpretation>
                <emma:interpretation id="interp1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375.0938">2268 460 324,'-18'28'155,"-22"-5"-7,-1-5-92,12 16-28,-11-11-3,17 6-5,3-12 0,20 8-1,0-25-4,33 26-2,3-16-4,13 5-2,3-2-4,6 1-3,-1 2-7,-12-9-11,4 18-25,-28-21-24,15 17-43,-36-21-51,18 0-16,-18 0 0</inkml:trace>
          <inkml:trace contextRef="#ctx0" brushRef="#br0" timeOffset="1625.0661">2535 629 365,'8'14'163,"-8"-14"-13,-1 36-113,1 3-10,0-6-9,7 4-2,-5-3-7,4-4 0,0-4-9,-6-26-9,14 25-28,-14-34-51,5-20-64,5 4-13,-4-21-11,8 5 9</inkml:trace>
          <inkml:trace contextRef="#ctx0" brushRef="#br0" timeOffset="1796.963">2598 284 307,'-7'-43'156,"7"43"-21,0-18-92,0 18-33,0 0-27,0 0-37,0 0-49,0 0-41,17 18-16,-17-18 8</inkml:trace>
        </inkml:traceGroup>
        <inkml:traceGroup>
          <inkml:annotationXML>
            <emma:emma xmlns:emma="http://www.w3.org/2003/04/emma" version="1.0">
              <emma:interpretation id="{691B696B-5F2A-4170-A607-1319A4A99751}" emma:medium="tactile" emma:mode="ink">
                <msink:context xmlns:msink="http://schemas.microsoft.com/ink/2010/main" type="inkWord" rotatedBoundingBox="4483,2515 5089,2504 5100,3140 4495,3150"/>
              </emma:interpretation>
              <emma:one-of disjunction-type="recognition" id="oneOf4">
                <emma:interpretation id="interp20" emma:lang="ko-KR" emma:confidence="0">
                  <emma:literal>~</emma:literal>
                </emma:interpretation>
                <emma:interpretation id="interp21" emma:lang="ko-KR" emma:confidence="0">
                  <emma:literal>N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v</emma:literal>
                </emma:interpretation>
                <emma:interpretation id="interp2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2359.4872">2816 888 165,'0'29'148,"0"-29"-2,-30 6-83,30-6-11,0 0-11,0 0-6,0-28-5,9 7-8,-1-18-5,5 6-9,1-11 0,-2 13-4,5-4 1,-3 8-2,0 7 3,-14 20-1,23-16 3,-23 16-1,28 14-1,-7 8 3,-1 6-3,8 6 1,-1-3-2,9-1 3,-7-10-1,12 3 3,-12-17 0,8-3 1,-6-8 1,1-9-1,-10-10 0,4-1-2,-11-7 0,5 0-3,-15-4 1,7-1-1,-8-5-5,3 6 5,-7-4-7,0 8 5,0-1-9,0 5 0,0 28-18,-7-38-14,7 38-36,0 0-64,0-109-25,0 120-29,8 14 3</inkml:trace>
        </inkml:traceGroup>
        <inkml:traceGroup>
          <inkml:annotationXML>
            <emma:emma xmlns:emma="http://www.w3.org/2003/04/emma" version="1.0">
              <emma:interpretation id="{72FC113B-2ADD-471E-8A03-047D6F127546}" emma:medium="tactile" emma:mode="ink">
                <msink:context xmlns:msink="http://schemas.microsoft.com/ink/2010/main" type="inkWord" rotatedBoundingBox="5164,2744 5652,2735 5664,3393 5176,3402"/>
              </emma:interpretation>
              <emma:one-of disjunction-type="recognition" id="oneOf5">
                <emma:interpretation id="interp25" emma:lang="ko-KR" emma:confidence="0">
                  <emma:literal>9</emma:literal>
                </emma:interpretation>
                <emma:interpretation id="interp26" emma:lang="ko-KR" emma:confidence="0">
                  <emma:literal>g</emma:literal>
                </emma:interpretation>
                <emma:interpretation id="interp27" emma:lang="ko-KR" emma:confidence="0">
                  <emma:literal>,</emma:literal>
                </emma:interpretation>
                <emma:interpretation id="interp28" emma:lang="ko-KR" emma:confidence="0">
                  <emma:literal>s</emma:literal>
                </emma:interpretation>
                <emma:interpretation id="interp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906.3807">3866 672 36,'0'-23'120,"0"23"-14,14-34-45,-14 12 2,0 22-1,-11-39-5,11 39-5,-17-29-8,17 29-7,-31-15-6,15 16-6,-17 3 1,9 17-4,-13-3-1,9 14-4,-7-3 0,14 10-3,-5-7-1,16 0-3,6-5-5,8-11 0,13-6-2,11-10-2,7-13 0,5-9-2,3-6 1,-8-2-3,7 2 2,-16 0-3,0 9 3,-26 19 1,27-10 3,-27 10 1,17 25 0,-12 7 2,0 10-1,2 6 4,-7 4-3,6 1 3,-6-4-4,-10 1 2,-12-13-2,-7-1 1,-12-2-4,-4-9-4,-10 2-13,-10-20-23,22 30-53,-20-22-73,14-4-6,14-10-19,9-1-7</inkml:trace>
        </inkml:traceGroup>
        <inkml:traceGroup>
          <inkml:annotationXML>
            <emma:emma xmlns:emma="http://www.w3.org/2003/04/emma" version="1.0">
              <emma:interpretation id="{6CBD5B40-325A-4724-AF18-979C49CE8CA4}" emma:medium="tactile" emma:mode="ink">
                <msink:context xmlns:msink="http://schemas.microsoft.com/ink/2010/main" type="inkWord" rotatedBoundingBox="6431,2153 8250,2121 8270,3199 6450,3232"/>
              </emma:interpretation>
              <emma:one-of disjunction-type="recognition" id="oneOf6">
                <emma:interpretation id="interp30" emma:lang="ko-KR" emma:confidence="0">
                  <emma:literal>을</emma:literal>
                </emma:interpretation>
                <emma:interpretation id="interp31" emma:lang="ko-KR" emma:confidence="0">
                  <emma:literal>해</emma:literal>
                </emma:interpretation>
                <emma:interpretation id="interp32" emma:lang="ko-KR" emma:confidence="0">
                  <emma:literal>음</emma:literal>
                </emma:interpretation>
                <emma:interpretation id="interp33" emma:lang="ko-KR" emma:confidence="0">
                  <emma:literal>웨</emma:literal>
                </emma:interpretation>
                <emma:interpretation id="interp3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5047.1026">4782 583 291,'-35'18'163,"35"-18"-4,-12 20-72,12-20-57,20 7-3,7-7 1,24 0-3,4-10-7,16 3-5,-1-7-5,7 3-4,-5 0-3,-1-1-5,-2 3-2,-20-2-4,0 11-6,-20-11-7,2 11-21,-31 0-11,40 0-18,-40 0-5,15 0-9,-15 0 3,0 0 3,0 0 25,17 0 34,-17 0 31,0 0 33,0 0 20,0 0 12,0 0 2,-11 0 3,10 18-13,-27-10-10,16 20-12,-16-7-12,19 21-8,-13-12-4,18 13-5,-4 0-6,8-4-1,12-6-3,13-8-1,3-13-1,7-8 0,0-4 1,0-13-2,-1-12 0,-5 0-1,-9-3 1,-6-1-3,-6 4 0,-7 0 0,-1 6-1,-3 1 0,3 18 0,-21-31 0,21 31 1,-25-26-1,25 26 2,-17-28 0,17 28 0,-20-23-1,20 23 2,-15-20-2,15 20 1,-21-11-1,21 11 0,-26-3 0,26 3 1,-22 0-1,22 0 0,-15 0 0,15 0 0,0 0 0,0 0 1,0 0 2,0 0-3,14-11 4,-14 11-3,35-18 2,-14 6-7,7-1 8,1 1-8,5 1 5,1-1-5,3 3 6,2 5-7,2 2 7,1 2 4,-6 10-8,3 11 8,-5 4-7,-6 9 6,-1 1-6,-5 8 7,-5 4-6,-9-4 1,-3 3 3,-6-4-3,0-5 3,-6 0-2,-3-8 1,-2-1-1,2-8 1,9-20 0,-18 23-1,18-23 1,0 0-1,-17-1 1,17 1-1,-8-39 1,2 12-1,0-7 1,4-8-3,-2-2 3,4-3-1,0-6 1,4-1-1,13 7-5,5-4 6,10 8-6,5 7 6,4 6-7,2 9 4,0 8-5,-3 13 6,-5 0-2,-13 14 2,-8 15 3,-14 5-6,0 4 6,-22 5-5,-6 4 6,-1-1-3,-3-10 8,9 7-6,2-14 3,14 3 2,7-10-1,20-1 1,5-3-2,15-6-1,4-2-1,10-2-2,-5-2-6,-4-6-7,-2 9-20,-25-11-44,11 2-88,-29 0-9,0 0-15,0 0-8</inkml:trace>
          <inkml:trace contextRef="#ctx0" brushRef="#br0" timeOffset="3750.1584">5425 233 43,'12'-39'110,"25"21"1,-23-7-63,0-4-15,1-3 1,-7 2 6,3 3 4,-11-7-1,0 13-2,-5-7-5,5 28-7,-31-29-4,5 25-5,-9 0-2,1 8-3,-9 7 0,6 18 3,-10 6-2,12 15 2,-1 6-3,19 16 2,-3 3-5,20 14-7,0 1 2,7-1-6,9-9 4,6-1-2,-1-7 4,4-8-5,-10-13 0,1-9 3,-4-12-5,-11-5-5,4 0-16,-5-25-31,0 0-50,-11 13-57,-4-26-13,1-9-11</inkml:trace>
        </inkml:traceGroup>
        <inkml:traceGroup>
          <inkml:annotationXML>
            <emma:emma xmlns:emma="http://www.w3.org/2003/04/emma" version="1.0">
              <emma:interpretation id="{22AFC307-DC80-43F9-B784-B528482A2B91}" emma:medium="tactile" emma:mode="ink">
                <msink:context xmlns:msink="http://schemas.microsoft.com/ink/2010/main" type="inkWord" rotatedBoundingBox="9168,2182 9756,2171 9773,3125 9186,3136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아</emma:literal>
                </emma:interpretation>
                <emma:interpretation id="interp37" emma:lang="ko-KR" emma:confidence="0">
                  <emma:literal>여</emma:literal>
                </emma:interpretation>
                <emma:interpretation id="interp38" emma:lang="ko-KR" emma:confidence="0">
                  <emma:literal>!</emma:literal>
                </emma:interpretation>
                <emma:interpretation id="interp3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6359.6826">7491 851 230,'0'0'152,"0"0"-38,-9 37-40,9-37-10,-5 20-14,5-20-8,0 0-10,5-24-5,16 5-6,-7-24-3,7 4-8,-5-17-3,5-10-4,-1-6-8,0-7 3,-5-4-4,5-3 3,-6 3-4,2-2 4,3 16-3,-3 6 4,4 15 4,-6 15-2,2 22 3,3 11 2,-5 21 1,1 24 4,-1 7-3,3 23 5,-3-1 0,4 11-4,-4-5 2,3-7-6,-4-10 3,6-8-6,-5-12 5,1-8-7,-6-13 1,-9-22-1,22 29-6,-22-29-6,21 0-12,-21 0-17,25 0-25,-25-22-28,10 21-51,-10 1-27,5-20-10</inkml:trace>
          <inkml:trace contextRef="#ctx0" brushRef="#br0" timeOffset="6594.02">7572 679 394,'0'0'160,"0"0"-15,-12-29-113,32 22-13,1-8-6,16 2-4,3-2-1,9 1-4,2 0-10,-7-8-16,19 22-33,-28-19-40,15 6-63,-3 10-8,-18-9-11</inkml:trace>
        </inkml:traceGroup>
        <inkml:traceGroup>
          <inkml:annotationXML>
            <emma:emma xmlns:emma="http://www.w3.org/2003/04/emma" version="1.0">
              <emma:interpretation id="{43C1955A-0EF5-4DB9-BE10-8443E73F609C}" emma:medium="tactile" emma:mode="ink">
                <msink:context xmlns:msink="http://schemas.microsoft.com/ink/2010/main" type="inkWord" rotatedBoundingBox="10115,2163 10488,2156 10503,3006 10130,3013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Ⅱ</emma:literal>
                </emma:interpretation>
                <emma:interpretation id="interp42" emma:lang="ko-KR" emma:confidence="0">
                  <emma:literal>“</emma:literal>
                </emma:interpretation>
                <emma:interpretation id="interp43" emma:lang="ko-KR" emma:confidence="0">
                  <emma:literal>"</emma:literal>
                </emma:interpretation>
                <emma:interpretation id="interp44" emma:lang="ko-KR" emma:confidence="0">
                  <emma:literal>이</emma:literal>
                </emma:interpretation>
              </emma:one-of>
            </emma:emma>
          </inkml:annotationXML>
          <inkml:trace contextRef="#ctx0" brushRef="#br0" timeOffset="6937.7869">8428 101 80,'0'0'150,"0"0"10,0 0-66,7 37-8,-17-5-13,10 35-8,-12-16-12,14 31-13,-2-21-12,6 11-12,0-15-4,6-3-7,-3-11 4,4-8-8,-4-12-1,-9-23-3,15 25-6,-15-25-9,0 0-17,5-9-23,-5 9-31,6-23-46,-6-13-29,0-4-11,0-14-1</inkml:trace>
          <inkml:trace contextRef="#ctx0" brushRef="#br0" timeOffset="7187.7976">8640-69 218,'0'0'158,"6"19"-5,7 31-84,-13-7-18,6 36 0,-6-11-3,7 26-8,-7-19-7,10 11-13,-4-14-3,9-3-9,-4-15 2,3-5-9,-5-11-5,0-14-6,8 3-20,-17-27-39,0 0-89,21 1-11,-21-1-16,10-25-4</inkml:trace>
        </inkml:traceGroup>
        <inkml:traceGroup>
          <inkml:annotationXML>
            <emma:emma xmlns:emma="http://www.w3.org/2003/04/emma" version="1.0">
              <emma:interpretation id="{17AC14F0-2281-4B69-9FF8-247D89688E0A}" emma:medium="tactile" emma:mode="ink">
                <msink:context xmlns:msink="http://schemas.microsoft.com/ink/2010/main" type="inkWord" rotatedBoundingBox="11286,2412 11779,2404 11791,3107 11298,3116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8</emma:literal>
                </emma:interpretation>
                <emma:interpretation id="interp48" emma:lang="ko-KR" emma:confidence="0">
                  <emma:literal>5</emma:literal>
                </emma:interpretation>
                <emma:interpretation id="interp4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1547.3582">9954 227 112,'0'0'90,"0"0"-17,0 0 0,0 0-11,12-15-1,-12 15-14,0 0-6,0 0-12,0 0-7,1-18-10,-1 18-1,0 0-2,0 0-1,0 0 1,0 0 0,-13-15-1,13 15-1,-28 0 0,8 0-1,-4 4-2,-5 7 1,-5 1 0,-3 2 0,1 5 3,-2 5-3,0-3 3,7 3-7,3 0 6,8 1-8,10 0 7,10-2-8,8-4 1,15 3-2,12-4 2,6 2 2,11 4-2,3-3 1,0 4-1,1 2 1,-7 3-1,-3 3 3,-10 1 0,-10-1 5,-15-2 3,-4 1 4,-14-5 1,-11-1 0,-17-7-2,-1 0 1,-12-11-3,1 2-3,-5-10-4,2 0-1,3 0-4,7-5-2,10-5-4,5-7-7,25 17-4,-28-40-12,28 40-18,4-39-25,25 29-36,-10-14-37,12-3-19,14 8-5</inkml:trace>
        </inkml:traceGroup>
        <inkml:traceGroup>
          <inkml:annotationXML>
            <emma:emma xmlns:emma="http://www.w3.org/2003/04/emma" version="1.0">
              <emma:interpretation id="{0ACAB6C7-CF69-4B97-BBD6-182B80438652}" emma:medium="tactile" emma:mode="ink">
                <msink:context xmlns:msink="http://schemas.microsoft.com/ink/2010/main" type="inkWord" rotatedBoundingBox="12021,2260 12593,2250 12606,2942 12034,2952"/>
              </emma:interpretation>
              <emma:one-of disjunction-type="recognition" id="oneOf10">
                <emma:interpretation id="interp50" emma:lang="ko-KR" emma:confidence="0">
                  <emma:literal>이</emma:literal>
                </emma:interpretation>
                <emma:interpretation id="interp51" emma:lang="ko-KR" emma:confidence="0">
                  <emma:literal>미</emma:literal>
                </emma:interpretation>
                <emma:interpretation id="interp52" emma:lang="ko-KR" emma:confidence="0">
                  <emma:literal>어</emma:literal>
                </emma:interpretation>
                <emma:interpretation id="interp53" emma:lang="ko-KR" emma:confidence="0">
                  <emma:literal>티</emma:literal>
                </emma:interpretation>
                <emma:interpretation id="interp54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11875.4882">10322 428 222,'29'0'149,"-29"0"-8,0 0-84,0 11-12,-9 6-9,6 18-9,-9-8-4,8 15-1,4-12-3,11 1-3,12-13-6,13-10-4,7-8 0,5-5-1,-2-18 5,1-3-1,-16-5 0,-8 4-2,-22 1 0,-2 10-2,-24 1-1,-13 9-10,-1 6-16,-14-6-26,23 14-33,-18-8-54,20-2-32,28 2-14,-8-31-4</inkml:trace>
          <inkml:trace contextRef="#ctx0" brushRef="#br0" timeOffset="12156.7721">10843 23 226,'-3'26'158,"3"19"-11,0 22-95,-3-5-7,3 18-6,0-11-5,7 5-8,-6-18-4,9 2-8,-3-16-2,3-9-2,-3-8-9,-6-7-9,8 0-21,-9-18-18,8 18-29,-8-18-41,0 0-47,0 0-10,-4-13 3</inkml:trace>
        </inkml:traceGroup>
        <inkml:traceGroup>
          <inkml:annotationXML>
            <emma:emma xmlns:emma="http://www.w3.org/2003/04/emma" version="1.0">
              <emma:interpretation id="{EFEB4359-33B3-48BE-AF63-D773F39B5070}" emma:medium="tactile" emma:mode="ink">
                <msink:context xmlns:msink="http://schemas.microsoft.com/ink/2010/main" type="inkWord" rotatedBoundingBox="12762,2463 13264,2454 13274,2967 12771,2976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w</emma:literal>
                </emma:interpretation>
                <emma:interpretation id="interp57" emma:lang="ko-KR" emma:confidence="0">
                  <emma:literal>W</emma:literal>
                </emma:interpretation>
                <emma:interpretation id="interp58" emma:lang="ko-KR" emma:confidence="0">
                  <emma:literal>』</emma:literal>
                </emma:interpretation>
                <emma:interpretation id="interp5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2719.2718">11058 477 62,'0'0'121,"18"-5"-22,-18 5-39,12 12 6,1 13 0,-13-5-2,9 16-2,-9-8-8,1 17-12,-1-17-11,0 8-8,0-11-10,1-4-1,-1-21-4,0 0 0,0 0 0,0-10-4,0-17-1,0-5-2,-1-5 1,0 2-4,1-1 2,-4 3-3,4 9 2,0 3-1,0 21 1,4-19-1,-4 19-1,21 0 1,-5 13 0,6 5 2,3 6-1,5 1 3,4 6-3,-1-5 4,5 2-2,-1-2 3,-3-9-1,-3-4 2,-2-9 2,1-2 3,-11-8 2,3-5 0,-13-10 2,5 0-1,-13-11 0,5 3-3,-6-6-1,0-1-1,-12-2-8,3 1 2,1 1-8,-3 0 0,5 5-14,-5-5-9,11 19-34,-12-14-41,12 31-47,9-21-31,-9 21-1</inkml:trace>
        </inkml:traceGroup>
        <inkml:traceGroup>
          <inkml:annotationXML>
            <emma:emma xmlns:emma="http://www.w3.org/2003/04/emma" version="1.0">
              <emma:interpretation id="{3A19EEB7-6857-407E-969F-6D7CDE4277AC}" emma:medium="tactile" emma:mode="ink">
                <msink:context xmlns:msink="http://schemas.microsoft.com/ink/2010/main" type="inkWord" rotatedBoundingBox="13468,2444 13816,2438 13825,2913 13477,2920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5</emma:literal>
                </emma:interpretation>
                <emma:interpretation id="interp63" emma:lang="ko-KR" emma:confidence="0">
                  <emma:literal>8</emma:literal>
                </emma:interpretation>
                <emma:interpretation id="interp6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4781.8672">11965 290 102,'0'0'80,"11"-9"-20,-11 9-4,16-21-9,-16 21-5,19-17-12,-19 17-7,18-16-10,-18 16 0,0 0 0,18-12-1,-18 12-2,0 0 0,0 0 0,0 0-2,0 0 1,-6-3-1,6 3 2,-25 0 2,9 0-1,-2 8 3,-6-4-1,1 8 0,-5-5 1,8 6-2,-6-2 2,10 3-5,-5-1 3,21-13-5,-13 27 3,13-27-5,10 24 3,10-5-8,8-5 0,2 5-3,7 1 1,-2 2 1,5 3 6,-5 4 1,-5-2 5,-4 4 7,-20-7 2,1 7 5,-19-14-1,-2 7 0,-24-8-5,3-1-2,-11-11-4,5 3-5,-5-6-4,10-1-5,7 0-6,4-1-5,25 1-12,-25-14-22,25 14-39,0 0-60,19-1-33,4-2-7,1-2-3</inkml:trace>
        </inkml:traceGroup>
        <inkml:traceGroup>
          <inkml:annotationXML>
            <emma:emma xmlns:emma="http://www.w3.org/2003/04/emma" version="1.0">
              <emma:interpretation id="{0D831D6B-C408-49E4-9D54-DC1530F785E7}" emma:medium="tactile" emma:mode="ink">
                <msink:context xmlns:msink="http://schemas.microsoft.com/ink/2010/main" type="inkWord" rotatedBoundingBox="14444,2495 14560,2493 14567,2883 14451,2885"/>
              </emma:interpretation>
              <emma:one-of disjunction-type="recognition" id="oneOf13">
                <emma:interpretation id="interp65" emma:lang="ko-KR" emma:confidence="0">
                  <emma:literal>i</emma:literal>
                </emma:interpretation>
                <emma:interpretation id="interp66" emma:lang="ko-KR" emma:confidence="0">
                  <emma:literal>:</emma:literal>
                </emma:interpretation>
                <emma:interpretation id="interp67" emma:lang="ko-KR" emma:confidence="0">
                  <emma:literal>륵</emma:literal>
                </emma:interpretation>
                <emma:interpretation id="interp68" emma:lang="ko-KR" emma:confidence="0">
                  <emma:literal>득</emma:literal>
                </emma:interpretation>
                <emma:interpretation id="interp6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5391.2889">12742 642 393,'0'0'43,"0"0"-43,0 0-171,0 0-6</inkml:trace>
          <inkml:trace contextRef="#ctx0" brushRef="#br0" timeOffset="15235.0012">12763 284 297,'0'0'162,"0"0"-1,24-17-68,-24 17-67,15 0-10,-15 0-7,15 3-9,-15-3-22,19 14-51,-19-14-83,0 0-3,16 25-22,-16-25 8</inkml:trace>
        </inkml:traceGroup>
      </inkml:traceGroup>
    </inkml:traceGroup>
    <inkml:traceGroup>
      <inkml:annotationXML>
        <emma:emma xmlns:emma="http://www.w3.org/2003/04/emma" version="1.0">
          <emma:interpretation id="{E5972F49-E90F-4448-868D-2C3C54A1A9E9}" emma:medium="tactile" emma:mode="ink">
            <msink:context xmlns:msink="http://schemas.microsoft.com/ink/2010/main" type="paragraph" rotatedBoundingBox="3971,4318 23935,4486 23905,8014 3941,78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0FEB5A-60CC-48C3-81AD-E18DCD0FB9C9}" emma:medium="tactile" emma:mode="ink">
              <msink:context xmlns:msink="http://schemas.microsoft.com/ink/2010/main" type="line" rotatedBoundingBox="3971,4318 23935,4486 23905,8014 3941,7846"/>
            </emma:interpretation>
          </emma:emma>
        </inkml:annotationXML>
        <inkml:traceGroup>
          <inkml:annotationXML>
            <emma:emma xmlns:emma="http://www.w3.org/2003/04/emma" version="1.0">
              <emma:interpretation id="{7DF9E401-2B9E-4AD8-A6FB-C694315E7EF7}" emma:medium="tactile" emma:mode="ink">
                <msink:context xmlns:msink="http://schemas.microsoft.com/ink/2010/main" type="inkWord" rotatedBoundingBox="3970,4516 3987,4516 3987,4533 3969,4532"/>
              </emma:interpretation>
              <emma:one-of disjunction-type="recognition" id="oneOf14">
                <emma:interpretation id="interp70" emma:lang="ko-KR" emma:confidence="0">
                  <emma:literal>‘</emma:literal>
                </emma:interpretation>
                <emma:interpretation id="interp71" emma:lang="ko-KR" emma:confidence="0">
                  <emma:literal>'</emma:literal>
                </emma:interpretation>
                <emma:interpretation id="interp72" emma:lang="ko-KR" emma:confidence="0">
                  <emma:literal>.</emma:literal>
                </emma:interpretation>
                <emma:interpretation id="interp73" emma:lang="ko-KR" emma:confidence="0">
                  <emma:literal>`</emma:literal>
                </emma:interpretation>
                <emma:interpretation id="interp7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52455.2985">2272 2305 38,'0'0'45,"0"0"-39,-11-16-12,11 16-21,0 0-26</inkml:trace>
        </inkml:traceGroup>
        <inkml:traceGroup>
          <inkml:annotationXML>
            <emma:emma xmlns:emma="http://www.w3.org/2003/04/emma" version="1.0">
              <emma:interpretation id="{02DFC63C-28F9-413F-968E-0094019A4639}" emma:medium="tactile" emma:mode="ink">
                <msink:context xmlns:msink="http://schemas.microsoft.com/ink/2010/main" type="inkWord" rotatedBoundingBox="4050,4318 4940,4326 4926,5949 4037,5942"/>
              </emma:interpretation>
              <emma:one-of disjunction-type="recognition" id="oneOf15">
                <emma:interpretation id="interp75" emma:lang="ko-KR" emma:confidence="0">
                  <emma:literal>X</emma:literal>
                </emma:interpretation>
                <emma:interpretation id="interp76" emma:lang="ko-KR" emma:confidence="0">
                  <emma:literal>ⅹ</emma:literal>
                </emma:interpretation>
                <emma:interpretation id="interp77" emma:lang="ko-KR" emma:confidence="0">
                  <emma:literal>Ⅹ</emma:literal>
                </emma:interpretation>
                <emma:interpretation id="interp78" emma:lang="ko-KR" emma:confidence="0">
                  <emma:literal>×</emma:literal>
                </emma:interpretation>
                <emma:interpretation id="interp79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56642.9619">3071 2373 62,'0'-31'110,"0"31"-51,20-30-12,-20 13 6,0 17 3,0-34 2,0 34 1,0-38-2,0 38-6,0-39-9,0 39-7,0-33-8,0 33-10,0-25-4,0 25-3,0-15 2,0 15 0,0 0 1,0 0-1,-20-14-1,20 14 1,-14 11 0,8 18 1,-11 7-2,-6 28 1,-12 11 2,0 31-4,-14 11 1,-1 23-2,-6 1-2,-4 7-1,0-10-2,6-9-2,2-17 1,6-17 1,5-21 0,8-14-1,9-17 3,8-9-5,4-11 5,12-23-6,0 29-4,0-29-3,12 14-4,-12-14-6,27 0-10,-27-8-20,26 8-29,-26-31-46,4-7-48,10-14-12,-9-5-11</inkml:trace>
          <inkml:trace contextRef="#ctx0" brushRef="#br1" timeOffset="57017.9653">2373 2502 17,'-26'-35'133,"26"35"7,-2-25-52,-4 10-13,6 15-1,0 0-11,22 8-5,-10 10-5,23 35-6,-12-2-2,31 36-11,-14-1-1,20 28-10,-5-12-4,9 12-4,-1-13-10,3 4 2,-3-17 1,0-8-4,-8-17 2,-4-12-5,-8-13 3,-3-9-9,-11-4-2,-29-25-18,41 26-36,-41-26-79,0 0-37,0-15-12,0-7-9</inkml:trace>
        </inkml:traceGroup>
        <inkml:traceGroup>
          <inkml:annotationXML>
            <emma:emma xmlns:emma="http://www.w3.org/2003/04/emma" version="1.0">
              <emma:interpretation id="{7544FD51-B57E-41D8-96DE-D1F75045E9B6}" emma:medium="tactile" emma:mode="ink">
                <msink:context xmlns:msink="http://schemas.microsoft.com/ink/2010/main" type="inkWord" rotatedBoundingBox="5205,5414 7292,5431 7287,6016 5200,5998"/>
              </emma:interpretation>
              <emma:one-of disjunction-type="recognition" id="oneOf16">
                <emma:interpretation id="interp80" emma:lang="ko-KR" emma:confidence="0">
                  <emma:literal>떼</emma:literal>
                </emma:interpretation>
                <emma:interpretation id="interp81" emma:lang="ko-KR" emma:confidence="0">
                  <emma:literal>때</emma:literal>
                </emma:interpretation>
                <emma:interpretation id="interp82" emma:lang="ko-KR" emma:confidence="0">
                  <emma:literal>㈚</emma:literal>
                </emma:interpretation>
                <emma:interpretation id="interp83" emma:lang="ko-KR" emma:confidence="0">
                  <emma:literal>㈑</emma:literal>
                </emma:interpretation>
                <emma:interpretation id="interp84" emma:lang="ko-KR" emma:confidence="0">
                  <emma:literal>돼</emma:literal>
                </emma:interpretation>
              </emma:one-of>
            </emma:emma>
          </inkml:annotationXML>
          <inkml:trace contextRef="#ctx0" brushRef="#br1" timeOffset="62658.8342">3662 3515 77,'0'-21'82,"0"21"-67,14-29-3,-14 29 2,17-32 12,-11 11 7,-6 21 13,12-33 4,-12 33 7,9-31-1,-9 31-1,8-24-8,-8 24-7,0 0-9,14-19-7,-14 19-4,4-16-4,-4 16 1,0-21-4,0 21-1,0-25 0,-9 7 3,9 18-5,-9-21 1,9 21-4,0 0 0,-23-16-1,23 16-1,-28 4 1,13 8-2,-5 15 2,-2-2 0,1 10 4,-5-1-3,4 9 2,-1 1 4,6 9-6,4-7 4,8 6-7,5-9 5,0 0-7,5-6 5,18-3-5,-2-9-1,7-12 2,7-1-2,0-10 1,4-2 0,7-14-1,-3-6 1,1-9-1,1 1 1,1-4 1,-5-6-7,-4-1 7,-6 5-7,1-4 5,-6 6-5,-4-2 5,-7 8-6,-4 4 2,1 4 3,-12 18-2,14-20 0,-14 20 0,0 0 0,0 0 0,0 13 1,-8 7 1,-1 11 5,-5 8-5,0 1 5,0 7-4,7-2 5,-1 1-6,8-5 6,0-4-6,12-13 1,11-5 1,2-11-1,10-8 1,5-2-1,3-14 0,0-4 1,5-8-2,-7-6-3,-6 2 4,-5-3-6,-12 2 6,-6-3-6,-7 5 5,-5 2-6,-6 1 5,-16 5 0,1 3-1,-8 4 1,-5 2 0,-1 7 0,-2 1 0,1 5 1,1-3 0,0 4-1,1 0 1,6 0-1,5 0 1,0 4-1,6-3 1,17-1 0,-23 0 0,23 0 0,0 0-1,0 0 1,0 0-1,0 0 1,22-5-1,-1-4 1,7 0 0,1 2 0,7-6 0,5 3 0,0-3-1,2-1 2,2 7-1,2 0 0,3 5 0,-9 2 0,2 4 1,-6 14 0,3 5 1,-11 5-2,-2 8 3,-5 2 4,-1 6-5,-1-1 5,-4-3-4,-2-1 3,-1-3-4,-8-8 5,6-3-6,-11-25 1,12 27 0,-12-27 0,0 0-1,0 0 1,0 0-2,3-18 1,-3 18-2,5-40-5,-5 11 3,6 0-5,-3-7 4,11-2-5,4-2 5,5 1-6,5 6 7,4 2 1,5 5 0,1 13 1,2 8 1,-5 5 1,-6 13 3,-1 13-2,-5 10 1,-9 3 6,4 11-6,-10-3 6,6 1-5,-11-10 3,3-1-5,-1-9 5,2-6-4,-7-22-1,0 0 0,0 0-2,0 0-2,22-34-7,-16-5 4,5-7-6,1-8 4,8 4-4,-6-3 4,7 9-3,-4 1 6,2 15 2,-1 10 1,-18 18 3,32-5 1,-32 5 1,29 25 2,-16 0 0,2 16 3,-3-1 1,2 9-4,-5-3 3,4 5-5,-4-8 3,0 1-7,0-10 1,-9-7-8,8-2-5,-8-25-7,6 26-21,-6-26-31,0 0-48,0-12-37,0 12-30,8-37-2</inkml:trace>
        </inkml:traceGroup>
        <inkml:traceGroup>
          <inkml:annotationXML>
            <emma:emma xmlns:emma="http://www.w3.org/2003/04/emma" version="1.0">
              <emma:interpretation id="{5B7A9247-840D-4BB0-937C-76FF0A9934DD}" emma:medium="tactile" emma:mode="ink">
                <msink:context xmlns:msink="http://schemas.microsoft.com/ink/2010/main" type="inkWord" rotatedBoundingBox="7473,5579 7774,5582 7768,6340 7467,6337"/>
              </emma:interpretation>
              <emma:one-of disjunction-type="recognition" id="oneOf17">
                <emma:interpretation id="interp85" emma:lang="ko-KR" emma:confidence="0">
                  <emma:literal>.</emma:literal>
                </emma:interpretation>
                <emma:interpretation id="interp86" emma:lang="ko-KR" emma:confidence="0">
                  <emma:literal>p</emma:literal>
                </emma:interpretation>
                <emma:interpretation id="interp87" emma:lang="ko-KR" emma:confidence="0">
                  <emma:literal>P</emma:literal>
                </emma:interpretation>
                <emma:interpretation id="interp88" emma:lang="ko-KR" emma:confidence="0">
                  <emma:literal>n</emma:literal>
                </emma:interpretation>
                <emma:interpretation id="interp8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63143.2295">5800 3383 325,'0'0'165,"13"21"-28,1 23-79,-14-11-9,6 33-13,-6-12 0,7 21-10,-7-9 0,7 16-8,-1-21-6,2 7 0,-2-18-7,2 0 2,-2-15-3,-5-12 0,-1-23-2,0 0-1,0 0-1,-1-21-3,-10-16 0,2-17-6,4-3 2,-2-11-4,7-4 4,0-4-1,0 4-3,7 4 5,12 4-2,-1 10 8,7 8-4,2 14 6,-5 7-2,5 14 5,-3 11 2,2 7 4,-26-7 0,21 44 3,-21-16-2,0 7-2,-21-3 5,-1-3-7,-12-4 3,1-7-11,-4 0 2,-5-14-14,12 3 0,-6-11-17,36 4-25,-47-25-26,47 25-45,0-24-49,0-2-10,20-5-5</inkml:trace>
        </inkml:traceGroup>
        <inkml:traceGroup>
          <inkml:annotationXML>
            <emma:emma xmlns:emma="http://www.w3.org/2003/04/emma" version="1.0">
              <emma:interpretation id="{072C9088-D7A5-4DF1-84FF-500CED89F29D}" emma:medium="tactile" emma:mode="ink">
                <msink:context xmlns:msink="http://schemas.microsoft.com/ink/2010/main" type="inkWord" rotatedBoundingBox="7995,5144 8773,5150 8766,5991 7987,5985"/>
              </emma:interpretation>
              <emma:one-of disjunction-type="recognition" id="oneOf18">
                <emma:interpretation id="interp90" emma:lang="ko-KR" emma:confidence="0">
                  <emma:literal>k</emma:literal>
                </emma:interpretation>
                <emma:interpretation id="interp91" emma:lang="ko-KR" emma:confidence="0">
                  <emma:literal>호</emma:literal>
                </emma:interpretation>
                <emma:interpretation id="interp92" emma:lang="ko-KR" emma:confidence="0">
                  <emma:literal>뇨</emma:literal>
                </emma:interpretation>
                <emma:interpretation id="interp93" emma:lang="ko-KR" emma:confidence="0">
                  <emma:literal>K</emma:literal>
                </emma:interpretation>
                <emma:interpretation id="interp94" emma:lang="ko-KR" emma:confidence="0">
                  <emma:literal>는</emma:literal>
                </emma:interpretation>
              </emma:one-of>
            </emma:emma>
          </inkml:annotationXML>
          <inkml:trace contextRef="#ctx0" brushRef="#br1" timeOffset="63408.8502">6286 2916 321,'0'0'179,"25"49"-11,-18 18-65,-7-17-58,8 38-3,-8-10-8,2 12-10,-2-10-5,7-4-7,-2-12-2,4-11-7,-1-13 1,2-10-7,-2-10-7,-8-20-11,14 23-23,-14-23-37,0 0-65,14-9-25,-14 9-19,24-20-6</inkml:trace>
          <inkml:trace contextRef="#ctx0" brushRef="#br1" timeOffset="63830.7567">6579 3551 316,'0'0'165,"0"0"-10,0-32-84,0 32-34,0 0-9,35 0-4,-35 0-5,31 0-3,-11-4-9,9 4 2,4-10-9,2-1 3,0-6-2,0-1-2,1-7-4,-12 2 3,-2-2 1,-12 0-1,-10 4 3,0 21-1,-27-22 3,-8 22 5,-13 7 3,3 24 5,-11 3 5,8 10-3,-3-1 4,24 13-5,-2-13 2,18 4-8,11-12 0,11-1-7,18-13-4,0-8-2,19-5-4,-5-8-3,6 0-8,-6-14-13,20 9-24,-36-27-33,31 21-60,-18 102-23,-3-116-24,-3-7 2</inkml:trace>
        </inkml:traceGroup>
        <inkml:traceGroup>
          <inkml:annotationXML>
            <emma:emma xmlns:emma="http://www.w3.org/2003/04/emma" version="1.0">
              <emma:interpretation id="{28120ED3-7CB6-44F6-9C3D-B82046418C55}" emma:medium="tactile" emma:mode="ink">
                <msink:context xmlns:msink="http://schemas.microsoft.com/ink/2010/main" type="inkWord" rotatedBoundingBox="8876,5063 9371,5067 9363,6021 8867,6017"/>
              </emma:interpretation>
              <emma:one-of disjunction-type="recognition" id="oneOf19">
                <emma:interpretation id="interp95" emma:lang="ko-KR" emma:confidence="0">
                  <emma:literal>t</emma:literal>
                </emma:interpretation>
                <emma:interpretation id="interp96" emma:lang="ko-KR" emma:confidence="0">
                  <emma:literal>5</emma:literal>
                </emma:interpretation>
                <emma:interpretation id="interp97" emma:lang="ko-KR" emma:confidence="0">
                  <emma:literal>€</emma:literal>
                </emma:interpretation>
                <emma:interpretation id="interp98" emma:lang="ko-KR" emma:confidence="0">
                  <emma:literal>匕</emma:literal>
                </emma:interpretation>
                <emma:interpretation id="interp99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64174.514">7311 2866 307,'0'0'168,"0"-29"-36,11 50-54,-25-6-13,14 44-7,-17-2-15,17 28-3,-20-7-12,19 18-5,-7-6-5,8 1-6,8-15-2,7-9-4,5-19 0,8-5-4,2-14 4,4-12-5,3-2-5,-3-13-3,1 3-8,-7-5-12,8 0-20,-23-22-36,22 14-65,-21 100-23,-6-118-25,-8-15 0</inkml:trace>
          <inkml:trace contextRef="#ctx0" brushRef="#br1" timeOffset="64440.1453">7191 3200 258,'0'0'163,"-27"-8"0,27 8-58,14-11-70,-14 11-1,46-11-1,-19-6-2,22 17-6,-6-8-8,13 1-8,-7 1-9,-2-1-10,2 7-17,-19-1-20,14 9-35,-44-8-44,32 13-42,-32-13-15,10 25 3</inkml:trace>
        </inkml:traceGroup>
        <inkml:traceGroup>
          <inkml:annotationXML>
            <emma:emma xmlns:emma="http://www.w3.org/2003/04/emma" version="1.0">
              <emma:interpretation id="{3E5EA88B-F90A-49E0-A0FB-A1E2886A2B62}" emma:medium="tactile" emma:mode="ink">
                <msink:context xmlns:msink="http://schemas.microsoft.com/ink/2010/main" type="inkWord" rotatedBoundingBox="9445,5528 10126,5534 10121,6055 9440,6050"/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으</emma:literal>
                </emma:interpretation>
                <emma:interpretation id="interp102" emma:lang="ko-KR" emma:confidence="0">
                  <emma:literal>은</emma:literal>
                </emma:interpretation>
                <emma:interpretation id="interp103" emma:lang="ko-KR" emma:confidence="0">
                  <emma:literal>오</emma:literal>
                </emma:interpretation>
                <emma:interpretation id="interp10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64862.0365">7735 3454 226,'21'18'158,"-21"-18"3,22 0-67,5 4-59,-27-4-6,53 0 1,-20-8-10,18 5 2,-2-11-11,12 3-2,-5-7-1,0 4-5,-5-8 0,-9 4-2,-15-2 2,-27 20-2,8-30 1,-22 23 3,-29 1 4,-6 6 3,-14 6 2,-1 17 3,-10-1 1,16 19 1,-4-5 6,27 12-6,10-3 1,18 6-7,7-5 2,29 3-8,14-6 3,15-6-6,13-8-6,5-11-2,7-4-5,-6-12-10,-3 10-24,-33-22-80,2 3-52,-23-8-16,-20 15-12,0-28-7</inkml:trace>
        </inkml:traceGroup>
        <inkml:traceGroup>
          <inkml:annotationXML>
            <emma:emma xmlns:emma="http://www.w3.org/2003/04/emma" version="1.0">
              <emma:interpretation id="{12673BD5-F338-4D3A-B888-4FACACCE758F}" emma:medium="tactile" emma:mode="ink">
                <msink:context xmlns:msink="http://schemas.microsoft.com/ink/2010/main" type="inkWord" rotatedBoundingBox="11356,5260 12217,5267 12214,5616 11353,5609"/>
              </emma:interpretation>
              <emma:one-of disjunction-type="recognition" id="oneOf21">
                <emma:interpretation id="interp105" emma:lang="ko-KR" emma:confidence="0">
                  <emma:literal>=</emma:literal>
                </emma:interpretation>
                <emma:interpretation id="interp106" emma:lang="ko-KR" emma:confidence="0">
                  <emma:literal>二</emma:literal>
                </emma:interpretation>
                <emma:interpretation id="interp107" emma:lang="ko-KR" emma:confidence="0">
                  <emma:literal>느</emma:literal>
                </emma:interpretation>
                <emma:interpretation id="interp108" emma:lang="ko-KR" emma:confidence="0">
                  <emma:literal>르</emma:literal>
                </emma:interpretation>
                <emma:interpretation id="interp10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5799.5738">9694 3123 138,'0'0'161,"-21"-21"5,9-6-60,12 27-31,-14-22-12,14 22-12,0-17-7,14 17-12,-14 0-8,35 0-7,-9 0-3,16 2-4,0-1-3,15 6 0,3-7-4,6 4 1,-1-4-1,-1 0-1,-3-4-2,-8-3-1,-4 7-2,-14-1-5,-6 1-4,-29 0-7,35 8-18,-35-8-31,0 0-47,0 29-57,-15-22-8,-6 14-8</inkml:trace>
          <inkml:trace contextRef="#ctx0" brushRef="#br1" timeOffset="66065.2381">9696 3338 332,'0'18'168,"0"-18"-15,48 23-105,-21-23-12,25 4 2,-3-4 3,30 0-5,-10-4-6,20 4-8,-11-6-6,3 1-6,-12 2-5,-7-1-9,-13 4-15,-26-14-27,12 15-71,-35-1-52,0-10-15,-12-6-15,-3-2 2</inkml:trace>
        </inkml:traceGroup>
        <inkml:traceGroup>
          <inkml:annotationXML>
            <emma:emma xmlns:emma="http://www.w3.org/2003/04/emma" version="1.0">
              <emma:interpretation id="{F1EC9642-21DE-492E-9E89-6F084161E7D7}" emma:medium="tactile" emma:mode="ink">
                <msink:context xmlns:msink="http://schemas.microsoft.com/ink/2010/main" type="inkWord" rotatedBoundingBox="13111,4624 14044,4631 14033,5918 13100,5910"/>
              </emma:interpretation>
              <emma:one-of disjunction-type="recognition" id="oneOf22">
                <emma:interpretation id="interp110" emma:lang="ko-KR" emma:confidence="0">
                  <emma:literal>x</emma:literal>
                </emma:interpretation>
                <emma:interpretation id="interp111" emma:lang="ko-KR" emma:confidence="0">
                  <emma:literal>×</emma:literal>
                </emma:interpretation>
                <emma:interpretation id="interp112" emma:lang="ko-KR" emma:confidence="0">
                  <emma:literal>ⅹ</emma:literal>
                </emma:interpretation>
                <emma:interpretation id="interp113" emma:lang="ko-KR" emma:confidence="0">
                  <emma:literal>Ⅹ</emma:literal>
                </emma:interpretation>
                <emma:interpretation id="interp11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67393.42">11412 2449 205,'-10'-33'153,"10"33"-6,0 0-76,0-20-17,11 37-12,-11 4 1,22 30-10,-15-1 4,29 29-6,-7-2 0,25 23-8,-4-4-7,16 6 1,2-9-8,10 0 4,-1-12-7,1 3 1,-7-20 1,-1-13-4,-12-6 0,-4-12-8,-12-3-3,-18-16-15,4 15-23,-28-29-72,0 0-58,0 0-11,-17-20-13,6-1 0</inkml:trace>
          <inkml:trace contextRef="#ctx0" brushRef="#br1" timeOffset="66971.4991">12127 2463 51,'15'0'138,"-15"0"11,-15-4-65,13 20-13,-30-3 5,18 34-6,-30-7-5,18 35-5,-34-7-6,17 35-13,-22-15-13,12 21 0,-10-10-15,12 2 3,-6-14-4,11-1-4,6-22 2,10-7-5,5-14 5,11-4-6,4-10 4,7-8-7,3-2-2,0-19-1,0 20-2,0-20-2,0 0-4,0 0-6,16-7-10,-16-25-22,19 28-48,-19-30-66,3-3-19,8-3-12,-2-3-2</inkml:trace>
        </inkml:traceGroup>
        <inkml:traceGroup>
          <inkml:annotationXML>
            <emma:emma xmlns:emma="http://www.w3.org/2003/04/emma" version="1.0">
              <emma:interpretation id="{7A228DBB-1172-469C-869D-E20B0E7B2C2D}" emma:medium="tactile" emma:mode="ink">
                <msink:context xmlns:msink="http://schemas.microsoft.com/ink/2010/main" type="inkWord" rotatedBoundingBox="14132,5379 14505,5382 14495,6562 14123,6559"/>
              </emma:interpretation>
              <emma:one-of disjunction-type="recognition" id="oneOf23">
                <emma:interpretation id="interp115" emma:lang="ko-KR" emma:confidence="0">
                  <emma:literal>p</emma:literal>
                </emma:interpretation>
                <emma:interpretation id="interp116" emma:lang="ko-KR" emma:confidence="0">
                  <emma:literal>P</emma:literal>
                </emma:interpretation>
                <emma:interpretation id="interp117" emma:lang="ko-KR" emma:confidence="0">
                  <emma:literal>'</emma:literal>
                </emma:interpretation>
                <emma:interpretation id="interp118" emma:lang="ko-KR" emma:confidence="0">
                  <emma:literal>『</emma:literal>
                </emma:interpretation>
                <emma:interpretation id="interp11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70049.7687">12423 3354 55,'0'0'116,"0"-32"-25,0 14-26,0 18-4,0-38-9,0 38-2,5-27-6,-5 27-1,0 0-1,21 17-1,-21 2-4,8 31-2,-8 8-1,6 24-6,-6-4 1,11 28-6,-8-6-1,7 9-6,-3-11 0,5-7-4,-4-12-6,4-11 2,-5-14-5,3-12 2,-3-19-4,-1-3 1,-6-20-3,0 0-1,0 0-3,0-16-2,0-9 0,-6-8-4,3-7 0,-7-10-1,8-2 3,-6-6-3,7-2 4,-5-8-2,6 7 3,-5-14-1,5 9-4,-1-7 4,1 7-3,0-2 5,0 1-3,-2 7 6,2 5-1,0 6 3,0 12 5,8 1-2,7 10 4,6 4 1,6 5 0,3 17 1,4 0 2,3 22 2,-5 7 0,3 15 2,-15 3-3,-1 14 3,-16-9 4,-2 5-5,-7-10 2,-11-5-5,-15-13 2,-2-4-6,-7-10 4,3-12-10,-2 0-5,1-3-6,12-3-8,-7-15-12,34 18-17,-25-22-17,38 22-26,-13-14-26,32 14-38,9-4-31,-2-6 7</inkml:trace>
        </inkml:traceGroup>
        <inkml:traceGroup>
          <inkml:annotationXML>
            <emma:emma xmlns:emma="http://www.w3.org/2003/04/emma" version="1.0">
              <emma:interpretation id="{25B07B8A-687F-4EC7-B729-BA9DF3600086}" emma:medium="tactile" emma:mode="ink">
                <msink:context xmlns:msink="http://schemas.microsoft.com/ink/2010/main" type="inkWord" rotatedBoundingBox="14499,5549 15160,5554 15156,5986 14496,5980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'</emma:literal>
                </emma:interpretation>
                <emma:interpretation id="interp122" emma:lang="ko-KR" emma:confidence="0">
                  <emma:literal>`</emma:literal>
                </emma:interpretation>
                <emma:interpretation id="interp123" emma:lang="ko-KR" emma:confidence="0">
                  <emma:literal>요</emma:literal>
                </emma:interpretation>
                <emma:interpretation id="interp124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70549.7931">13183 3486 50,'7'-18'135,"26"15"-4,-33 3-50,18-31-21,-18 31-6,12-35-10,-12 35-1,2-34-9,-2 34-1,-2-25-4,2 25-2,-34-15-1,15 15-1,-20 0-2,4 9-2,-19 5-2,10 13 1,-13 2 2,12 10-7,-2-1 2,11 7-6,9-3 2,8-2-7,10-8 3,9-6-7,0-26-1,37 20-2,-3-20-1,3-20-1,9-6-7,-2-6 5,2 0-6,-9-4 6,-2 4-5,-10 7 8,-7 7-4,-18 18 7,0 0 2,0 0 1,0 0 5,14 29-6,-14-1 5,8 1-6,6 3 4,1 0-7,6 2 2,4-7-10,4-2-5,-6-6-9,12 6-19,-35-25-31,51 13-58,-26-13-41,-5-8-13,1-11-2</inkml:trace>
        </inkml:traceGroup>
        <inkml:traceGroup>
          <inkml:annotationXML>
            <emma:emma xmlns:emma="http://www.w3.org/2003/04/emma" version="1.0">
              <emma:interpretation id="{7F5CEF23-43FE-43C7-B7F3-762F1DC8A17D}" emma:medium="tactile" emma:mode="ink">
                <msink:context xmlns:msink="http://schemas.microsoft.com/ink/2010/main" type="inkWord" rotatedBoundingBox="15237,5459 15586,5462 15582,5994 15232,5991"/>
              </emma:interpretation>
              <emma:one-of disjunction-type="recognition" id="oneOf25">
                <emma:interpretation id="interp125" emma:lang="ko-KR" emma:confidence="0">
                  <emma:literal>r</emma:literal>
                </emma:interpretation>
                <emma:interpretation id="interp126" emma:lang="ko-KR" emma:confidence="0">
                  <emma:literal>서</emma:literal>
                </emma:interpretation>
                <emma:interpretation id="interp127" emma:lang="ko-KR" emma:confidence="0">
                  <emma:literal>H</emma:literal>
                </emma:interpretation>
                <emma:interpretation id="interp128" emma:lang="ko-KR" emma:confidence="0">
                  <emma:literal>ㅂ</emma:literal>
                </emma:interpretation>
                <emma:interpretation id="interp12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71315.4331">13528 3282 34,'9'-8'131,"-9"-18"-7,-3 10-48,3 16 4,0 0-9,0 0-3,0 0-12,0 29-4,-6-8-9,6 29-5,0-9-2,6 20-8,-6-12-2,8 11-11,-7-9-1,7-2-7,-2-11 2,2-4-8,-2-11 0,-6-23 1,11 26-1,-11-26 2,0 0-2,0 0 0,0 0 0,0 0 0,1-14 0,-1 14-1,0-24 0,0 24 0,-6-29 0,6 29-2,-8-34 2,4 15-1,4 19 1,-2-33 0,2 33 0,-6-34 2,6 34-8,-3-29 7,3 29-6,-5-19 6,5 19-7,0 0 5,-6-18-6,6 18 5,0 0 1,0 0 0,11-11 0,-11 11 0,17-3 1,-17 3-1,20-7 1,-20 7 0,17-7-1,-17 7 1,0 0 1,20-7-2,-20 7 1,0 0-1,20-8 0,-20 8 1,0 0 0,15-9-1,-15 9 0,0 0 0,26-16-1,-26 16 0,29-17-1,-10 7 0,-3 2 0,-16 8 0,36-17 0,-18 12 1,-18 5 1,31-5-1,-31 5 1,20 0-1,-20 0-4,0 0-7,17 16-15,-17-16-37,0 0-58,0 150-48,0-150-8,0 0-6</inkml:trace>
        </inkml:traceGroup>
        <inkml:traceGroup>
          <inkml:annotationXML>
            <emma:emma xmlns:emma="http://www.w3.org/2003/04/emma" version="1.0">
              <emma:interpretation id="{BC665CE0-955A-4C94-8254-318CB0EAD802}" emma:medium="tactile" emma:mode="ink">
                <msink:context xmlns:msink="http://schemas.microsoft.com/ink/2010/main" type="inkWord" rotatedBoundingBox="15613,5200 16240,5205 16235,5826 15607,5821"/>
              </emma:interpretation>
              <emma:one-of disjunction-type="recognition" id="oneOf26">
                <emma:interpretation id="interp130" emma:lang="ko-KR" emma:confidence="0">
                  <emma:literal>t</emma:literal>
                </emma:interpretation>
                <emma:interpretation id="interp131" emma:lang="ko-KR" emma:confidence="0">
                  <emma:literal>七</emma:literal>
                </emma:interpretation>
                <emma:interpretation id="interp132" emma:lang="ko-KR" emma:confidence="0">
                  <emma:literal>£</emma:literal>
                </emma:interpretation>
                <emma:interpretation id="interp133" emma:lang="ko-KR" emma:confidence="0">
                  <emma:literal>匕</emma:literal>
                </emma:interpretation>
                <emma:interpretation id="interp134" emma:lang="ko-KR" emma:confidence="0">
                  <emma:literal>亡</emma:literal>
                </emma:interpretation>
              </emma:one-of>
            </emma:emma>
          </inkml:annotationXML>
          <inkml:trace contextRef="#ctx0" brushRef="#br1" timeOffset="71627.9384">14231 2975 331,'-3'41'172,"-11"18"-43,-17-11-53,31 33-6,-29-19-11,29 26-20,-6-30-10,7 7-12,13-20-2,14-9-8,7-13 0,7-10-10,1-10-5,-2-10-3,7-2-14,-19-21-18,21 22-39,-34-27-58,4 4-34,-7 5-14,-13-7-2</inkml:trace>
          <inkml:trace contextRef="#ctx0" brushRef="#br1" timeOffset="71893.5772">13924 3348 334,'0'0'166,"-23"0"-1,23 0-109,0 0-13,21-8-4,24 8-7,-2-15-7,18 14-8,1-12-5,4 11-5,-5-8-4,-3 2-6,-3 8-8,-19-9-11,-1 9-23,-35 0-40,28-3-57,-28 3-35,0 0-5,0 0-7</inkml:trace>
        </inkml:traceGroup>
        <inkml:traceGroup>
          <inkml:annotationXML>
            <emma:emma xmlns:emma="http://www.w3.org/2003/04/emma" version="1.0">
              <emma:interpretation id="{A38C4ED5-E6C4-4CC1-BB61-F3B9ADBAA8D1}" emma:medium="tactile" emma:mode="ink">
                <msink:context xmlns:msink="http://schemas.microsoft.com/ink/2010/main" type="inkWord" rotatedBoundingBox="16472,5174 16570,5174 16564,5857 16466,5856"/>
              </emma:interpretation>
              <emma:one-of disjunction-type="recognition" id="oneOf27">
                <emma:interpretation id="interp135" emma:lang="ko-KR" emma:confidence="0">
                  <emma:literal>i</emma:literal>
                </emma:interpretation>
                <emma:interpretation id="interp136" emma:lang="ko-KR" emma:confidence="0">
                  <emma:literal>“</emma:literal>
                </emma:interpretation>
                <emma:interpretation id="interp137" emma:lang="ko-KR" emma:confidence="0">
                  <emma:literal>"</emma:literal>
                </emma:interpretation>
                <emma:interpretation id="interp138" emma:lang="ko-KR" emma:confidence="0">
                  <emma:literal>ⅰ</emma:literal>
                </emma:interpretation>
                <emma:interpretation id="interp13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72284.2536">14817 3311 266,'0'0'181,"0"19"-17,0 19-64,-6-16-37,10 26-14,-4-18-9,2 10-17,-2-10-2,5 1-11,-5-9 0,1-2-12,-1-20-9,0 0-12,15 18-28,-15-32-54,0-15-74,8-6-1,3-11-18</inkml:trace>
          <inkml:trace contextRef="#ctx0" brushRef="#br1" timeOffset="72456.1185">14829 3071 336,'-17'-32'175,"-1"2"-12,4-4-67,14 34-63,-17-29-17,17 29-22,0 0-34,0 0-45,0 0-64,14 29-22,-2-2-10,10 7-2</inkml:trace>
        </inkml:traceGroup>
        <inkml:traceGroup>
          <inkml:annotationXML>
            <emma:emma xmlns:emma="http://www.w3.org/2003/04/emma" version="1.0">
              <emma:interpretation id="{E22D12F0-332E-43E4-A2A3-E5035A644FE8}" emma:medium="tactile" emma:mode="ink">
                <msink:context xmlns:msink="http://schemas.microsoft.com/ink/2010/main" type="inkWord" rotatedBoundingBox="16780,5433 17281,5437 17277,5886 16776,5882"/>
              </emma:interpretation>
              <emma:one-of disjunction-type="recognition" id="oneOf28">
                <emma:interpretation id="interp140" emma:lang="ko-KR" emma:confidence="0">
                  <emma:literal>c</emma:literal>
                </emma:interpretation>
                <emma:interpretation id="interp141" emma:lang="ko-KR" emma:confidence="0">
                  <emma:literal>C</emma:literal>
                </emma:interpretation>
                <emma:interpretation id="interp142" emma:lang="ko-KR" emma:confidence="0">
                  <emma:literal>으</emma:literal>
                </emma:interpretation>
                <emma:interpretation id="interp143" emma:lang="ko-KR" emma:confidence="0">
                  <emma:literal>‘</emma:literal>
                </emma:interpretation>
                <emma:interpretation id="interp14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72768.6536">15488 3261 235,'0'0'165,"0"-29"-23,-25 6-59,25 23-7,-71 0-13,38 16-8,-32-2-16,19 26-7,-12-10-8,16 17-3,-1-4-3,20 9-8,10-9 0,13-3-8,10-5 1,20-7-11,16 1-3,-2-17-18,25 6-25,-26-18-36,38 0-59,-19-2-41,-1-8-6,-7-5-2</inkml:trace>
        </inkml:traceGroup>
        <inkml:traceGroup>
          <inkml:annotationXML>
            <emma:emma xmlns:emma="http://www.w3.org/2003/04/emma" version="1.0">
              <emma:interpretation id="{C2D53C05-BD34-4132-966E-D211F849635B}" emma:medium="tactile" emma:mode="ink">
                <msink:context xmlns:msink="http://schemas.microsoft.com/ink/2010/main" type="inkWord" rotatedBoundingBox="17429,4965 18345,4973 18337,5882 17422,5874"/>
              </emma:interpretation>
              <emma:one-of disjunction-type="recognition" id="oneOf29">
                <emma:interpretation id="interp145" emma:lang="ko-KR" emma:confidence="0">
                  <emma:literal>"</emma:literal>
                </emma:interpretation>
                <emma:interpretation id="interp146" emma:lang="ko-KR" emma:confidence="0">
                  <emma:literal>“</emma:literal>
                </emma:interpretation>
                <emma:interpretation id="interp147" emma:lang="ko-KR" emma:confidence="0">
                  <emma:literal>시</emma:literal>
                </emma:interpretation>
                <emma:interpretation id="interp148" emma:lang="ko-KR" emma:confidence="0">
                  <emma:literal>서</emma:literal>
                </emma:interpretation>
                <emma:interpretation id="interp149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73206.1265">15773 3325 191,'-23'-8'173,"23"8"-35,-5 26-54,-16-15-11,21 26-4,-9-12-7,18 24-19,-9-20-10,18 6-18,1-10 1,10-3-11,-1-12 3,2-10-10,9-5-10,-9-21 2,7 0-9,-9-13 5,2 3-6,-13-6 7,2 11 0,-10 4 5,-3 7 11,-6 20 4,0 0 8,0 0 3,0 13-1,0 13 1,3 0 2,14 13-7,-3-5 1,10 2-8,4-1-1,1-9-13,8 2 0,-9-12-16,16 5-21,-44-21-41,57-5-83,-33-9-11,-4-18-7,0-8-4</inkml:trace>
          <inkml:trace contextRef="#ctx0" brushRef="#br1" timeOffset="73456.1374">16481 2744 303,'-20'36'179,"9"21"-8,11 29-96,-14-13-15,20 33-1,-6-26-20,12 27-9,1-23-10,13-6-9,-3-14-5,0-14-11,3-14-5,-12-14-22,16 9-37,-30-31-78,0 0-33,0 0-10,20-10-11</inkml:trace>
        </inkml:traceGroup>
        <inkml:traceGroup>
          <inkml:annotationXML>
            <emma:emma xmlns:emma="http://www.w3.org/2003/04/emma" version="1.0">
              <emma:interpretation id="{47F264E9-3E1B-4D49-9A63-8441360DCE88}" emma:medium="tactile" emma:mode="ink">
                <msink:context xmlns:msink="http://schemas.microsoft.com/ink/2010/main" type="inkWord" rotatedBoundingBox="18422,5531 18969,5536 18965,5925 18419,5920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'</emma:literal>
                </emma:interpretation>
                <emma:interpretation id="interp152" emma:lang="ko-KR" emma:confidence="0">
                  <emma:literal>‘</emma:literal>
                </emma:interpretation>
                <emma:interpretation id="interp153" emma:lang="ko-KR" emma:confidence="0">
                  <emma:literal>이</emma:literal>
                </emma:interpretation>
                <emma:interpretation id="interp154" emma:lang="ko-KR" emma:confidence="0">
                  <emma:literal>의</emma:literal>
                </emma:interpretation>
              </emma:one-of>
            </emma:emma>
          </inkml:annotationXML>
          <inkml:trace contextRef="#ctx0" brushRef="#br1" timeOffset="73971.7943">16982 3365 67,'-1'-22'141,"1"22"-1,0 0-52,-31-19-28,31 19-3,-38-13-4,38 13-4,-39-6-2,39 6-2,-46 0-6,31 20-2,-20-7-5,19 17-2,-10 1-3,17 10-8,-5-4 0,14 8-10,2-9 1,18-3-8,6-9 2,6-5-9,6-13 0,-1-6-5,6-7-5,-11-25-1,7 7-8,-16-17 7,3 8 0,-12-1 9,-2 4-1,-4 9 13,-8 22 1,0 0 10,0 0 3,10 17-2,-7 5 3,8 13-9,-2-6 4,7 7-9,-2-4 0,-1-4-10,4-1 0,-17-27-13,32 39-19,-32-39-29,30 20-65,-30-20-53,24-5-6,-10-15-8</inkml:trace>
        </inkml:traceGroup>
        <inkml:traceGroup>
          <inkml:annotationXML>
            <emma:emma xmlns:emma="http://www.w3.org/2003/04/emma" version="1.0">
              <emma:interpretation id="{70A0E412-6D85-407C-A344-E4B7FA4AD675}" emma:medium="tactile" emma:mode="ink">
                <msink:context xmlns:msink="http://schemas.microsoft.com/ink/2010/main" type="inkWord" rotatedBoundingBox="19159,5506 19687,5510 19684,5882 19156,5878"/>
              </emma:interpretation>
              <emma:one-of disjunction-type="recognition" id="oneOf31">
                <emma:interpretation id="interp155" emma:lang="ko-KR" emma:confidence="0">
                  <emma:literal>r</emma:literal>
                </emma:interpretation>
                <emma:interpretation id="interp156" emma:lang="ko-KR" emma:confidence="0">
                  <emma:literal>너</emma:literal>
                </emma:interpretation>
                <emma:interpretation id="interp157" emma:lang="ko-KR" emma:confidence="0">
                  <emma:literal>‘</emma:literal>
                </emma:interpretation>
                <emma:interpretation id="interp158" emma:lang="ko-KR" emma:confidence="0">
                  <emma:literal>'</emma:literal>
                </emma:interpretation>
                <emma:interpretation id="interp15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74331.1835">17450 3295 364,'11'30'171,"-6"6"-8,-5-6-101,15 30-10,-15-21-8,22 14-19,-12-15-3,9-4-12,-5-11 4,4-10-7,-18-13-2,24-7-1,-14-14-8,-3-11 5,-4-8-6,4 0 5,-1-3-6,3-1 5,6 3-4,5 6 2,6 11 5,3 5-2,7 5 1,1 5-1,1 9-3,-6 0-6,7 7-13,-21-7-20,20 22-52,-38-22-76,20 21-7,-20-21-19,0 0 3</inkml:trace>
        </inkml:traceGroup>
        <inkml:traceGroup>
          <inkml:annotationXML>
            <emma:emma xmlns:emma="http://www.w3.org/2003/04/emma" version="1.0">
              <emma:interpretation id="{E27B2192-4B03-47ED-91D6-A5CDA3D7D8A3}" emma:medium="tactile" emma:mode="ink">
                <msink:context xmlns:msink="http://schemas.microsoft.com/ink/2010/main" type="inkWord" rotatedBoundingBox="20627,4766 21634,4775 21626,5647 20620,5638"/>
              </emma:interpretation>
              <emma:one-of disjunction-type="recognition" id="oneOf32">
                <emma:interpretation id="interp160" emma:lang="ko-KR" emma:confidence="0">
                  <emma:literal>+</emma:literal>
                </emma:interpretation>
                <emma:interpretation id="interp161" emma:lang="ko-KR" emma:confidence="0">
                  <emma:literal>十</emma:literal>
                </emma:interpretation>
                <emma:interpretation id="interp162" emma:lang="ko-KR" emma:confidence="0">
                  <emma:literal>ㅜ</emma:literal>
                </emma:interpretation>
                <emma:interpretation id="interp163" emma:lang="ko-KR" emma:confidence="0">
                  <emma:literal>"</emma:literal>
                </emma:interpretation>
                <emma:interpretation id="interp16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75346.8502">19037 2846 192,'0'0'174,"-35"0"-5,3-16-69,32 16-24,-36-7-17,36 7-12,-18 0-15,18 0-10,0 0-5,15 0-3,8-1-3,19 1-2,8-1 0,21 1-1,10-5-1,10 4-1,2-6-1,6 7-2,-7-1 0,-6-4-2,-11 5 0,-15-1-1,-13 1-2,-13 0-3,-6 0-6,-28 0-8,20 7-18,-20-7-26,0 15-49,-25-8-60,4 0-14,-7-3-7</inkml:trace>
          <inkml:trace contextRef="#ctx0" brushRef="#br1" timeOffset="75659.3647">19531 2544 88,'0'0'150,"0"0"-37,0 0-7,-15 13-6,15 35-12,-15-9-13,15 39-10,-19-7-10,19 25-16,-9-10-13,9 5-6,0-9-10,0-6 0,8-18-9,1-8-2,6-14-12,-15-36-14,34 48-52,-34-48-94,0 0-3,0 0-24,21-35 0</inkml:trace>
        </inkml:traceGroup>
        <inkml:traceGroup>
          <inkml:annotationXML>
            <emma:emma xmlns:emma="http://www.w3.org/2003/04/emma" version="1.0">
              <emma:interpretation id="{F74422AC-EAD2-4BD8-9187-04342B5F7F99}" emma:medium="tactile" emma:mode="ink">
                <msink:context xmlns:msink="http://schemas.microsoft.com/ink/2010/main" type="inkWord" rotatedBoundingBox="20561,4502 23935,4531 23905,8014 20531,7986"/>
              </emma:interpretation>
              <emma:one-of disjunction-type="recognition" id="oneOf33">
                <emma:interpretation id="interp165" emma:lang="ko-KR" emma:confidence="0">
                  <emma:literal>”</emma:literal>
                </emma:interpretation>
                <emma:interpretation id="interp166" emma:lang="ko-KR" emma:confidence="0">
                  <emma:literal>'</emma:literal>
                </emma:interpretation>
                <emma:interpretation id="interp167" emma:lang="ko-KR" emma:confidence="0">
                  <emma:literal>’</emma:literal>
                </emma:interpretation>
                <emma:interpretation id="interp168" emma:lang="ko-KR" emma:confidence="0">
                  <emma:literal>′</emma:literal>
                </emma:interpretation>
                <emma:interpretation id="interp16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76721.8967">21195 2396 67,'35'-5'130,"-27"-16"5,6-1-47,-14 22-11,13-32-21,-13 32-8,3-21-3,-3 21-3,-10 0-1,4 17-2,-30 12 2,13 29-9,-30 2 1,13 31-6,-26 9-1,9 15-5,-11-7-3,7 7-7,3-22-5,10-8 2,8-19-5,11-16 4,5-10-5,10-14 2,3-9-3,11-17-1,-8 26-1,8-26-2,-1 17-3,1-17-2,0 0-5,0 0-5,0 21-12,0-21-17,0 0-39,6-21-77,2-1-14,-1-8-18,1-8 3</inkml:trace>
          <inkml:trace contextRef="#ctx0" brushRef="#br1" timeOffset="77050.0564">20569 2482 323,'0'0'166,"0"0"-2,-31-19-96,33 41-15,-2-1-11,7 30-11,-1-1 1,24 25-9,-3-6 1,21 21-9,1-9-5,12 4 2,1-10-9,5 3 3,-1-14-5,-5-9-1,-7-10-9,-14-17-7,3 3-16,-43-31-35,48 12-100,-48-12-16,0 0-9,0 0-15</inkml:trace>
          <inkml:trace contextRef="#ctx0" brushRef="#br1" timeOffset="78206.3698">21471 3231 218,'-35'-31'164,"26"12"-24,9 19-59,-23-43-21,23 43-20,0-45-11,6 26-12,3-5-4,11 10-3,1 1-1,8 13 2,-6 5 3,11 28 3,-14 2 0,8 22 4,-14-1-4,4 17 1,-12-7 1,5 8-6,-11-13-1,1-6-6,-1-16 2,0-8-7,0-10 6,0-21-6,0 0-1,0 0-3,-7-14-9,7-20 3,0-7-7,3-9 4,14 0-4,-7-9 3,17 3-3,-6-1 7,8 14 4,0 0 1,5 14 6,0 7-1,1 9 6,4 13 3,-9 14 3,2 24 2,-5 3-1,2 23 0,-14 1 3,7 7-5,-12-7 1,1-2-8,0-12 0,-2-13-10,5-1-4,-14-37-21,34 33-80,-34-33-71,29-13-6,-19-15-17,7-1-3</inkml:trace>
          <inkml:trace contextRef="#ctx0" brushRef="#br2" timeOffset="83644.0713">20428 4076 94,'12'-2'101,"-12"2"-47,-12-5 2,-5 19 4,-25 0 5,2 36 8,-35-7 1,5 47-7,-46-9-9,11 43-14,-34-9-8,9 25-8,-17-4-8,16-3-4,-1-13-9,20-7 5,12-13-2,22-17-4,14-17 2,18-13-5,12-17 0,16-7-9,10-3 0,8-26-13,1 31-20,-1-31-31,34-7-65,-5 107-40,4-124-12,13-16 3</inkml:trace>
          <inkml:trace contextRef="#ctx0" brushRef="#br2" timeOffset="84253.4676">19573 4368 199,'-40'-13'158,"40"13"-28,0 0-57,-29-28-20,29 28-14,0 0-11,18-22-10,-1 9-3,18 5-4,8-7 1,17 1-1,0-8 1,15 8 0,-1-7-2,10 7-1,-1-4 0,3 4-1,-11-1-2,-9 4-2,-6 4-1,-11 7 2,-14 0 2,-10 10 4,-20 12 0,-5 17 2,-14 2-2,-3 18 4,-14 3 0,4 10-6,-3-4-1,9 3-6,4-9-3,5-11-15,12 8-21,-5-36-68,5 2-67,17-7-9,-17-18-15,35 0-4</inkml:trace>
        </inkml:traceGroup>
      </inkml:traceGroup>
    </inkml:traceGroup>
    <inkml:traceGroup>
      <inkml:annotationXML>
        <emma:emma xmlns:emma="http://www.w3.org/2003/04/emma" version="1.0">
          <emma:interpretation id="{E5E4FC24-392F-4752-BEDA-BF012F61997D}" emma:medium="tactile" emma:mode="ink">
            <msink:context xmlns:msink="http://schemas.microsoft.com/ink/2010/main" type="paragraph" rotatedBoundingBox="3441,9644 8302,9935 8176,12036 3316,117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DE40735-E296-4AC6-ABC8-3BB219A3056C}" emma:medium="tactile" emma:mode="ink">
              <msink:context xmlns:msink="http://schemas.microsoft.com/ink/2010/main" type="line" rotatedBoundingBox="3441,9644 8302,9935 8176,12036 3316,11745"/>
            </emma:interpretation>
          </emma:emma>
        </inkml:annotationXML>
        <inkml:traceGroup>
          <inkml:annotationXML>
            <emma:emma xmlns:emma="http://www.w3.org/2003/04/emma" version="1.0">
              <emma:interpretation id="{CC5D064F-1E99-467E-ACCD-0A24C129E17F}" emma:medium="tactile" emma:mode="ink">
                <msink:context xmlns:msink="http://schemas.microsoft.com/ink/2010/main" type="inkWord" rotatedBoundingBox="3439,9681 4258,9730 4181,11016 3362,10967"/>
              </emma:interpretation>
              <emma:one-of disjunction-type="recognition" id="oneOf34">
                <emma:interpretation id="interp170" emma:lang="ko-KR" emma:confidence="0">
                  <emma:literal>A</emma:literal>
                </emma:interpretation>
                <emma:interpretation id="interp171" emma:lang="ko-KR" emma:confidence="0">
                  <emma:literal>`</emma:literal>
                </emma:interpretation>
                <emma:interpretation id="interp172" emma:lang="ko-KR" emma:confidence="0">
                  <emma:literal>丹</emma:literal>
                </emma:interpretation>
                <emma:interpretation id="interp173" emma:lang="ko-KR" emma:confidence="0">
                  <emma:literal>N</emma:literal>
                </emma:interpretation>
                <emma:interpretation id="interp174" emma:lang="ko-KR" emma:confidence="0">
                  <emma:literal>ㅁ</emma:literal>
                </emma:interpretation>
              </emma:one-of>
            </emma:emma>
          </inkml:annotationXML>
          <inkml:trace contextRef="#ctx0" brushRef="#br2" timeOffset="116051.6473">1954 7688 153,'-5'-25'129,"18"20"4,-13 5-81,4-20-13,-4 20-1,5-19-2,-5 19 1,0 0 1,0 0 3,0 0-5,-6 19-10,-16 1-1,16 28-2,-23 3-3,12 27 0,-18 4-4,10 23-1,-10-1-6,10 3 5,-5-2-4,3-1-4,9-18 2,4-17-5,-3-15 5,13-11-5,-2-18 7,6-4-8,0-21 3,0 0-1,0 0-1,0 0 1,1-25-7,4-7 5,-1-13-6,6-14 3,-1-16-7,-2-21 1,12-6-2,-10-9 0,8-1 7,0-6-4,1 11 1,1 9 4,2 15-1,-1 15 5,0 15-4,-2 12 4,-1 12-6,-17 29 4,36-21 2,-36 21 1,27 21 5,-10 13-5,2 12 6,-3 17-4,4 8 3,8 11-2,0 10 0,7 6-3,0-1-3,1 0 5,3-7-6,1 3 5,0-14 0,-4-3-4,-7-15 3,-2-12-4,1-12 3,-10-9-7,-1-6 5,-17-22-9,19 25-1,-19-25-7,0 0-8,0 0-13,0 0-24,-14-2-38,14 2-59,0 0-23,-22-30-13,22 30 5</inkml:trace>
          <inkml:trace contextRef="#ctx0" brushRef="#br2" timeOffset="116332.9003">1741 8390 349,'-27'-5'168,"27"5"-15,0 0-85,0 0-28,31 0-8,4-11-7,22 8-1,0-15-1,20 7-2,-11-3-2,10 3-6,-10 0-10,-9 0-14,-5 11-21,-33-10-43,12 10-88,-31 0-16,0 0-10,-14 0-13</inkml:trace>
        </inkml:traceGroup>
        <inkml:traceGroup>
          <inkml:annotationXML>
            <emma:emma xmlns:emma="http://www.w3.org/2003/04/emma" version="1.0">
              <emma:interpretation id="{6BE25E3E-D790-40A8-999F-FF5761E69263}" emma:medium="tactile" emma:mode="ink">
                <msink:context xmlns:msink="http://schemas.microsoft.com/ink/2010/main" type="inkWord" rotatedBoundingBox="4600,10001 5163,10035 5099,11100 4537,11066"/>
              </emma:interpretation>
              <emma:one-of disjunction-type="recognition" id="oneOf35">
                <emma:interpretation id="interp175" emma:lang="ko-KR" emma:confidence="0">
                  <emma:literal>.</emma:literal>
                </emma:interpretation>
                <emma:interpretation id="interp176" emma:lang="ko-KR" emma:confidence="0">
                  <emma:literal>」</emma:literal>
                </emma:interpretation>
                <emma:interpretation id="interp177" emma:lang="ko-KR" emma:confidence="0">
                  <emma:literal>x</emma:literal>
                </emma:interpretation>
                <emma:interpretation id="interp178" emma:lang="ko-KR" emma:confidence="0">
                  <emma:literal>D</emma:literal>
                </emma:interpretation>
                <emma:interpretation id="interp179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119614.3146">2901 8204 329,'0'0'162,"0"0"-37,-28-14-57,30 28-11,-2-14-9,7 41-7,-2-17-8,16 26-4,-5-6-8,18 12-1,-5 1-3,12 3-9,-6-2 0,7-12-6,-7 1 1,2-12-7,-2-4 0,-7-11-13,4 3-15,-32-23-31,49 27-52,-49-27-55,26 1-18,-26-1-5</inkml:trace>
          <inkml:trace contextRef="#ctx0" brushRef="#br2" timeOffset="119333.053">3260 8138 32,'7'-54'132,"29"24"-1,-13-4-55,-2-9-16,7 12-12,-11-12-4,13 19-5,-22-10-1,15 20-3,-23-10 1,0 24 0,0 0 0,0 10 0,-31 18-2,10 29-4,-28 6-9,9 18 4,-21 4-7,7 10 2,-12-9-8,12 6 0,-3-14-1,10-9-5,5-12 2,12-8-6,2-6 3,7-5-5,8-9 3,6-2-5,5-11-4,2-16-4,0 29-8,0-29-8,0 0-15,0 0-22,22 0-32,-22-33-35,13 3-25,1-9-27,-5-15 2</inkml:trace>
        </inkml:traceGroup>
        <inkml:traceGroup>
          <inkml:annotationXML>
            <emma:emma xmlns:emma="http://www.w3.org/2003/04/emma" version="1.0">
              <emma:interpretation id="{FE686887-81BE-435C-B523-CAA8370DCA2A}" emma:medium="tactile" emma:mode="ink">
                <msink:context xmlns:msink="http://schemas.microsoft.com/ink/2010/main" type="inkWord" rotatedBoundingBox="5268,10678 5585,10697 5515,11877 5197,11858"/>
              </emma:interpretation>
              <emma:one-of disjunction-type="recognition" id="oneOf36">
                <emma:interpretation id="interp180" emma:lang="ko-KR" emma:confidence="0">
                  <emma:literal>』</emma:literal>
                </emma:interpretation>
                <emma:interpretation id="interp181" emma:lang="ko-KR" emma:confidence="0">
                  <emma:literal>p</emma:literal>
                </emma:interpretation>
                <emma:interpretation id="interp182" emma:lang="ko-KR" emma:confidence="0">
                  <emma:literal>P</emma:literal>
                </emma:interpretation>
                <emma:interpretation id="interp183" emma:lang="ko-KR" emma:confidence="0">
                  <emma:literal>v</emma:literal>
                </emma:interpretation>
                <emma:interpretation id="interp18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20192.4411">3614 8454 147,'0'0'163,"6"25"-46,8 10-13,-14-9-9,16 37-17,-16-15-12,16 33-14,-16-3-12,19 28-13,-13-6-10,9 14 1,-7-11-13,4 0 4,-4-11-3,0-8-4,-2-25 3,0-10-4,-6-23 0,0-26 2,0 0-3,0 0-3,-12-32-4,2-11 2,-2-14-5,-2-21 0,7-3 3,-2-13-7,2 0 9,1-6-4,6 6 7,0 2-1,0 7-2,13 19 7,2 8-2,5 15 7,3 14-6,4 15 9,-4 14-1,5 8 0,-9 13 7,-4 15-5,-14 0 4,-1 9-6,-13-7 5,-14 2-8,-5-11-2,-9-2-4,-2-12-8,-9-9-8,16 2-20,-11-20-49,47 12-89,-34-25-8,34 4-16,11-6-2</inkml:trace>
        </inkml:traceGroup>
        <inkml:traceGroup>
          <inkml:annotationXML>
            <emma:emma xmlns:emma="http://www.w3.org/2003/04/emma" version="1.0">
              <emma:interpretation id="{632967A7-3257-489A-B9D0-C6BDA8A6898C}" emma:medium="tactile" emma:mode="ink">
                <msink:context xmlns:msink="http://schemas.microsoft.com/ink/2010/main" type="inkWord" rotatedBoundingBox="5991,10374 6771,10421 6751,10761 5970,10714"/>
              </emma:interpretation>
              <emma:one-of disjunction-type="recognition" id="oneOf37">
                <emma:interpretation id="interp185" emma:lang="ko-KR" emma:confidence="0">
                  <emma:literal>=</emma:literal>
                </emma:interpretation>
                <emma:interpretation id="interp186" emma:lang="ko-KR" emma:confidence="0">
                  <emma:literal>느</emma:literal>
                </emma:interpretation>
                <emma:interpretation id="interp187" emma:lang="ko-KR" emma:confidence="0">
                  <emma:literal>는</emma:literal>
                </emma:interpretation>
                <emma:interpretation id="interp188" emma:lang="ko-KR" emma:confidence="0">
                  <emma:literal>二</emma:literal>
                </emma:interpretation>
                <emma:interpretation id="interp189" emma:lang="ko-KR" emma:confidence="0">
                  <emma:literal>℃</emma:literal>
                </emma:interpretation>
              </emma:one-of>
            </emma:emma>
          </inkml:annotationXML>
          <inkml:trace contextRef="#ctx0" brushRef="#br2" timeOffset="120864.3676">4334 8170 377,'-25'-15'165,"25"15"-8,0 0-106,-27-8-10,27 8-8,0 0-5,27 16-2,-5-16 0,21 14-4,0-14-6,20 4-2,-5-1-5,13 3-3,-4-6-3,-2 0-1,-2 5-5,-13-5-4,1 7-7,-19-7-8,3 15-18,-35-15-34,28 9-74,-28-9-31,-11 21-8,-10-5-9</inkml:trace>
          <inkml:trace contextRef="#ctx0" brushRef="#br2" timeOffset="121083.1009">4375 8456 368,'-18'6'171,"18"-6"-1,0 0-72,38 3-57,-5-3-10,28 14-8,0-8-5,16 3-4,-3 1-5,7-6-9,-9 10-18,-16-14-32,14 3-76,-33-3-42,-11-6-19,-26 6-15</inkml:trace>
        </inkml:traceGroup>
        <inkml:traceGroup>
          <inkml:annotationXML>
            <emma:emma xmlns:emma="http://www.w3.org/2003/04/emma" version="1.0">
              <emma:interpretation id="{C465F183-5038-46DF-B903-3AE4B83B4A1B}" emma:medium="tactile" emma:mode="ink">
                <msink:context xmlns:msink="http://schemas.microsoft.com/ink/2010/main" type="inkWord" rotatedBoundingBox="7467,9885 8302,9935 8236,11033 7401,10983"/>
              </emma:interpretation>
              <emma:one-of disjunction-type="recognition" id="oneOf38">
                <emma:interpretation id="interp190" emma:lang="ko-KR" emma:confidence="0">
                  <emma:literal>b</emma:literal>
                </emma:interpretation>
                <emma:interpretation id="interp191" emma:lang="ko-KR" emma:confidence="0">
                  <emma:literal>능</emma:literal>
                </emma:interpretation>
                <emma:interpretation id="interp192" emma:lang="ko-KR" emma:confidence="0">
                  <emma:literal>s</emma:literal>
                </emma:interpretation>
                <emma:interpretation id="interp193" emma:lang="ko-KR" emma:confidence="0">
                  <emma:literal>S</emma:literal>
                </emma:interpretation>
                <emma:interpretation id="interp194" emma:lang="ko-KR" emma:confidence="0">
                  <emma:literal>농</emma:literal>
                </emma:interpretation>
              </emma:one-of>
            </emma:emma>
          </inkml:annotationXML>
          <inkml:trace contextRef="#ctx0" brushRef="#br2" timeOffset="121958.1408">5807 7686 286,'0'0'162,"-17"-23"-9,-4 18-76,21 28-24,-14 6-10,14 42-6,0-2-6,6 32 2,-6-7-7,8 16 0,-7-10-13,13 0 1,-8-19-10,4-10 4,-3-28-4,4-10 2,-11-33 0,17 14-1,-17-14 0,26-29-3,-6-3 2,1-10-4,7 4 0,4-5-3,10 6 2,5 3-2,9 11 0,0 10 1,3 13 0,4 6 0,-1 20 0,-5 10 3,-6 3-2,-10 13 3,-13-2 5,-13 3-3,-15-7 4,-21-6-2,-24-7 4,-15-6-6,-13-11-2,-10-8-2,-3-8 0,2 0 0,7 0 0,6-8-3,24 8-21,1-8-27,46 16-64,0-8-61,21 19-15,2-11-16,20 5-4</inkml:trace>
        </inkml:traceGroup>
      </inkml:traceGroup>
    </inkml:traceGroup>
    <inkml:traceGroup>
      <inkml:annotationXML>
        <emma:emma xmlns:emma="http://www.w3.org/2003/04/emma" version="1.0">
          <emma:interpretation id="{9E35062F-D8C3-499F-811E-4DF1DC57997C}" emma:medium="tactile" emma:mode="ink">
            <msink:context xmlns:msink="http://schemas.microsoft.com/ink/2010/main" type="paragraph" rotatedBoundingBox="3334,12330 8471,12578 8392,14226 3255,139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D019472-220A-43FB-90E7-AD959BE01755}" emma:medium="tactile" emma:mode="ink">
              <msink:context xmlns:msink="http://schemas.microsoft.com/ink/2010/main" type="line" rotatedBoundingBox="3334,12330 8471,12578 8392,14226 3255,13978">
                <msink:destinationLink direction="with" ref="{2F1F6613-7962-4012-9BFB-25DE987E54A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D8D57EC-0ACE-41B3-85BD-16F3238F3B06}" emma:medium="tactile" emma:mode="ink">
                <msink:context xmlns:msink="http://schemas.microsoft.com/ink/2010/main" type="inkWord" rotatedBoundingBox="3334,12330 4225,12373 4155,13821 3264,13778"/>
              </emma:interpretation>
              <emma:one-of disjunction-type="recognition" id="oneOf39">
                <emma:interpretation id="interp195" emma:lang="ko-KR" emma:confidence="0">
                  <emma:literal>A</emma:literal>
                </emma:interpretation>
                <emma:interpretation id="interp196" emma:lang="ko-KR" emma:confidence="0">
                  <emma:literal>凡</emma:literal>
                </emma:interpretation>
                <emma:interpretation id="interp197" emma:lang="ko-KR" emma:confidence="0">
                  <emma:literal>£</emma:literal>
                </emma:interpretation>
                <emma:interpretation id="interp198" emma:lang="ko-KR" emma:confidence="0">
                  <emma:literal>几</emma:literal>
                </emma:interpretation>
                <emma:interpretation id="interp19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123630.0707">2144 10241 139,'-4'-28'119,"4"28"-46,0-22-20,0 1-9,0 21-4,0-23-2,0 23 1,0-20-3,0 20-1,0 0-2,0 0 1,-36 14-4,22 29 2,-25-4 2,16 44 6,-33-5 1,19 44-3,-21-5-6,12 28-6,-9-5-5,15 1-5,0-15-8,5-11-4,4-22-5,10-25 4,4-17-3,3-22 2,14-29-1,-15 20 0,15-20-3,-4-14-3,4-4-5,0-17-7,13 2-6,-7-28-12,22 4-3,-18-22-5,26 3 6,-20-20-1,20 10 9,-13-15 5,11 14 4,-7 1 13,5 7 3,-7 2 7,3 10-1,-1 9 6,-10 1 3,6 14 8,-12 1 3,9 20 0,-19-1 3,19 23 1,-20 0 1,19 45 0,-15 5-7,18 24-1,-10 10 0,16 18-1,-7 5-2,11 15-4,-1-8-3,4-7-4,1-13 0,-1-14-3,0-15-6,-7-15-1,7-14-6,-13-19-6,5-5-11,-27-12-20,39 0-45,-39-22-81,4 0-5,-4-13-14,-12-1 0</inkml:trace>
          <inkml:trace contextRef="#ctx0" brushRef="#br2" timeOffset="123817.5818">1830 11025 480,'-31'-8'170,"12"1"-9,-7-7-116,26 14-25,31 0-11,9 0-15,21 14-34,-16-14-80,21 0-45,14-4-11,-10-6-13,8 2 0</inkml:trace>
        </inkml:traceGroup>
        <inkml:traceGroup>
          <inkml:annotationXML>
            <emma:emma xmlns:emma="http://www.w3.org/2003/04/emma" version="1.0">
              <emma:interpretation id="{B38FC9DD-36CD-4018-A211-3058BA65A630}" emma:medium="tactile" emma:mode="ink">
                <msink:context xmlns:msink="http://schemas.microsoft.com/ink/2010/main" type="inkWord" rotatedBoundingBox="4541,12793 5226,12826 5180,13777 4495,13744"/>
              </emma:interpretation>
              <emma:one-of disjunction-type="recognition" id="oneOf40">
                <emma:interpretation id="interp200" emma:lang="ko-KR" emma:confidence="0">
                  <emma:literal>X</emma:literal>
                </emma:interpretation>
                <emma:interpretation id="interp201" emma:lang="ko-KR" emma:confidence="0">
                  <emma:literal>×</emma:literal>
                </emma:interpretation>
                <emma:interpretation id="interp202" emma:lang="ko-KR" emma:confidence="0">
                  <emma:literal>Ⅹ</emma:literal>
                </emma:interpretation>
                <emma:interpretation id="interp203" emma:lang="ko-KR" emma:confidence="0">
                  <emma:literal>ⅹ</emma:literal>
                </emma:interpretation>
                <emma:interpretation id="interp204" emma:lang="ko-KR" emma:confidence="0">
                  <emma:literal>x</emma:literal>
                </emma:interpretation>
              </emma:one-of>
            </emma:emma>
          </inkml:annotationXML>
          <inkml:trace contextRef="#ctx0" brushRef="#br2" timeOffset="124505.1317">3269 10615 161,'3'-28'162,"-3"28"-1,0 0-53,0 0-31,0 31-14,-21 1-2,7 40-15,-26-12-5,14 31-8,-19-5-5,10 9-11,-6-10-8,11-6 1,3-11-9,5-10 3,9-15-6,5-11 2,3-10-5,5-22-2,0 21-6,0-21-9,0 0-17,0 0-35,26-6-62,-21-16-40,4-11-9,-1-8-11</inkml:trace>
          <inkml:trace contextRef="#ctx0" brushRef="#br2" timeOffset="124786.3915">2892 10629 331,'-19'-6'172,"19"6"-4,-43 0-82,46 42-24,-3-7-12,23 31-18,2-2-2,21 22-8,3 0-2,17 9-5,-3-10-10,1 1 1,-1-13-8,-4-13 0,-7-6-10,-15-25-4,-1 6-11,-36-35-13,43 30-37,-43-30-64,0 0-33,0 0-17,13-7-4</inkml:trace>
        </inkml:traceGroup>
        <inkml:traceGroup>
          <inkml:annotationXML>
            <emma:emma xmlns:emma="http://www.w3.org/2003/04/emma" version="1.0">
              <emma:interpretation id="{390B0F8F-AE0E-44E0-81D6-68EF1E6F0E91}" emma:medium="tactile" emma:mode="ink">
                <msink:context xmlns:msink="http://schemas.microsoft.com/ink/2010/main" type="inkWord" rotatedBoundingBox="5266,13394 5846,13422 5813,14102 5233,14074"/>
              </emma:interpretation>
              <emma:one-of disjunction-type="recognition" id="oneOf41">
                <emma:interpretation id="interp205" emma:lang="ko-KR" emma:confidence="0">
                  <emma:literal>n</emma:literal>
                </emma:interpretation>
                <emma:interpretation id="interp206" emma:lang="ko-KR" emma:confidence="0">
                  <emma:literal>너</emma:literal>
                </emma:interpretation>
                <emma:interpretation id="interp207" emma:lang="ko-KR" emma:confidence="0">
                  <emma:literal>서</emma:literal>
                </emma:interpretation>
                <emma:interpretation id="interp208" emma:lang="ko-KR" emma:confidence="0">
                  <emma:literal>m</emma:literal>
                </emma:interpretation>
                <emma:interpretation id="interp209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125411.3932">3556 11222 80,'0'-22'148,"0"22"-26,14-16-31,-14 16-7,0 0-10,0-17-4,12 32-5,-12-15-9,3 45-16,-3-12-11,6 25-1,-6-7-6,3 14-1,-3-5-7,11 8-3,-9-17 0,4 1-5,-5-17 2,2-11-5,-3-24 4,0 22-7,0-22 1,0-17 0,0-9-7,0-12 2,5-9-4,4-6 3,3 1-3,2-6 3,6 7 3,2 1-2,5 7 5,2 16 0,-1 8 3,6 15 2,-5 4-1,5 29 3,-5 8-3,2 9 4,-8 8-4,1 3 3,-4 3-1,-6-9-6,-5-3 1,-4-13-8,2 0-4,-7-35-27,14 40-71,-12 79-63,-2-119-20,24-40-8,2 11-15</inkml:trace>
        </inkml:traceGroup>
        <inkml:traceGroup>
          <inkml:annotationXML>
            <emma:emma xmlns:emma="http://www.w3.org/2003/04/emma" version="1.0">
              <emma:interpretation id="{F9D4FF60-6FCB-4556-80D0-0E2E214B7174}" emma:medium="tactile" emma:mode="ink">
                <msink:context xmlns:msink="http://schemas.microsoft.com/ink/2010/main" type="inkWord" rotatedBoundingBox="6378,13130 7277,13173 7255,13633 6355,13590"/>
              </emma:interpretation>
              <emma:one-of disjunction-type="recognition" id="oneOf42">
                <emma:interpretation id="interp210" emma:lang="ko-KR" emma:confidence="0">
                  <emma:literal>=</emma:literal>
                </emma:interpretation>
                <emma:interpretation id="interp211" emma:lang="ko-KR" emma:confidence="0">
                  <emma:literal>二</emma:literal>
                </emma:interpretation>
                <emma:interpretation id="interp212" emma:lang="ko-KR" emma:confidence="0">
                  <emma:literal>그</emma:literal>
                </emma:interpretation>
                <emma:interpretation id="interp213" emma:lang="ko-KR" emma:confidence="0">
                  <emma:literal>느</emma:literal>
                </emma:interpretation>
                <emma:interpretation id="interp21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126036.4431">4790 10975 178,'0'0'170,"-17"-21"0,17 21-67,0 0-21,0 0-13,-17-23-14,29 23-14,-12 0-9,42 0-8,-13 0-6,22 1-3,5-1-4,13 6-2,-1-6-3,7 0-3,-6 0-3,-6 0-4,-8 0-6,-16 0-10,1 1-18,-40-1-31,30 6-61,-30-6-45,0 0-15,-21 29-6</inkml:trace>
          <inkml:trace contextRef="#ctx0" brushRef="#br2" timeOffset="126317.6923">4672 11308 366,'-23'10'172,"23"-10"-15,1 36-82,-1-36-37,48 11-7,-18-11-4,32 4-2,1-4-3,12-4-3,5-13-3,4 10-4,-12-7-4,0-2-9,-4 9-7,-17-13-7,4 15-11,-32-20-19,20 25-37,-32-19-60,12 2-32,3 2-15,-5-6-1</inkml:trace>
        </inkml:traceGroup>
        <inkml:traceGroup>
          <inkml:annotationXML>
            <emma:emma xmlns:emma="http://www.w3.org/2003/04/emma" version="1.0">
              <emma:interpretation id="{2630462C-C81D-413B-92B9-35E14900E097}" emma:medium="tactile" emma:mode="ink">
                <msink:context xmlns:msink="http://schemas.microsoft.com/ink/2010/main" type="inkWord" rotatedBoundingBox="7922,13080 8446,13105 8426,13521 7902,13496"/>
              </emma:interpretation>
              <emma:one-of disjunction-type="recognition" id="oneOf43">
                <emma:interpretation id="interp215" emma:lang="ko-KR" emma:confidence="0">
                  <emma:literal>0</emma:literal>
                </emma:interpretation>
                <emma:interpretation id="interp216" emma:lang="ko-KR" emma:confidence="0">
                  <emma:literal>o</emma:literal>
                </emma:interpretation>
                <emma:interpretation id="interp217" emma:lang="ko-KR" emma:confidence="0">
                  <emma:literal>ㅇ</emma:literal>
                </emma:interpretation>
                <emma:interpretation id="interp218" emma:lang="ko-KR" emma:confidence="0">
                  <emma:literal>O</emma:literal>
                </emma:interpretation>
                <emma:interpretation id="interp219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126692.6986">6326 10873 230,'0'0'156,"0"0"-36,-34 15-53,33 17-3,-33-12-2,28 36-1,-25-20-1,26 29-10,-11-17-17,19 7-7,10-15-12,27-12-3,9-22-6,17-10-1,10-25 1,0-9 1,-5-12 3,-7-7-4,-19 0 4,-17 6-3,-24 8 1,-11 9-4,-32 12-2,-13 6-8,-5 16-6,-13-1-11,14 15-23,-19-14-46,38 16-84,0 6-7,18-6-14,9 3-4</inkml:trace>
        </inkml:traceGroup>
      </inkml:traceGroup>
    </inkml:traceGroup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3:15.25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5D7A0C5-AC62-45D7-8F6C-6AA6B4CB7CD0}" emma:medium="tactile" emma:mode="ink">
          <msink:context xmlns:msink="http://schemas.microsoft.com/ink/2010/main" type="writingRegion" rotatedBoundingBox="16980,8314 24894,8173 25005,14380 17091,14522"/>
        </emma:interpretation>
      </emma:emma>
    </inkml:annotationXML>
    <inkml:traceGroup>
      <inkml:annotationXML>
        <emma:emma xmlns:emma="http://www.w3.org/2003/04/emma" version="1.0">
          <emma:interpretation id="{FD2D028B-4894-4C07-84EB-BD73E6781512}" emma:medium="tactile" emma:mode="ink">
            <msink:context xmlns:msink="http://schemas.microsoft.com/ink/2010/main" type="paragraph" rotatedBoundingBox="16970,8371 23836,8173 23879,9665 17013,98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35A3F6-3DBC-4B33-A93D-4145FE2FD42A}" emma:medium="tactile" emma:mode="ink">
              <msink:context xmlns:msink="http://schemas.microsoft.com/ink/2010/main" type="line" rotatedBoundingBox="16970,8371 23836,8173 23879,9665 17013,9862"/>
            </emma:interpretation>
          </emma:emma>
        </inkml:annotationXML>
        <inkml:traceGroup>
          <inkml:annotationXML>
            <emma:emma xmlns:emma="http://www.w3.org/2003/04/emma" version="1.0">
              <emma:interpretation id="{02E168EF-345C-4072-9470-303155658F96}" emma:medium="tactile" emma:mode="ink">
                <msink:context xmlns:msink="http://schemas.microsoft.com/ink/2010/main" type="inkWord" rotatedBoundingBox="16975,8525 17645,8506 17670,9381 17000,9400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소</emma:literal>
                </emma:interpretation>
                <emma:interpretation id="interp2" emma:lang="ko-KR" emma:confidence="0">
                  <emma:literal>사</emma:literal>
                </emma:interpretation>
                <emma:interpretation id="interp3" emma:lang="ko-KR" emma:confidence="0">
                  <emma:literal>丹</emma:literal>
                </emma:interpretation>
                <emma:interpretation id="interp4" emma:lang="ko-KR" emma:confidence="0">
                  <emma:literal>스</emma:literal>
                </emma:interpretation>
              </emma:one-of>
            </emma:emma>
          </inkml:annotationXML>
          <inkml:trace contextRef="#ctx0" brushRef="#br0">181 94 81,'0'-37'135,"14"23"-6,-14 14-60,3-29-8,-3 29-4,0 0-1,1 43 1,-13-14 0,7 37-8,-27-13 1,21 33-10,-21-11-9,15 12-12,-9-6-4,9-4-9,-1-11-4,9-9 2,-2-11-4,8-14 4,-3-10-2,6-22 0,0 0 0,0 0-4,0-29-1,0-10-2,7-4 1,1-12-4,6 3 2,-3-10-4,5 1-1,-2 0 4,5 0-3,-4-4 5,2 5-4,0 3 5,0 5-4,-4 1 6,6 16 1,-7 3 0,2 13 4,-14 19 3,31 0 3,-14 22 3,-4 13-2,10 23 0,-4 7 5,7 20-3,-3-5 0,5 13-6,-4-7-1,4-5-3,-2-11 1,-5-14-3,2-7-8,-3-17-5,0-3-13,-20-29-21,31 24-42,-31-24-73,0 0-16,12-15-11,-12-8 0</inkml:trace>
          <inkml:trace contextRef="#ctx0" brushRef="#br0" timeOffset="250.0074">50 582 210,'0'0'151,"0"0"-6,13-34-65,23 25-42,0-5-8,19 7-7,0-7-3,16 6-6,-7 0-21,-1 1-35,6 7-71,-6 0-39,-25 0-13,10 1-2</inkml:trace>
        </inkml:traceGroup>
        <inkml:traceGroup>
          <inkml:annotationXML>
            <emma:emma xmlns:emma="http://www.w3.org/2003/04/emma" version="1.0">
              <emma:interpretation id="{654AADF3-BC0C-435A-BCD8-97C39A5C5A7A}" emma:medium="tactile" emma:mode="ink">
                <msink:context xmlns:msink="http://schemas.microsoft.com/ink/2010/main" type="inkWord" rotatedBoundingBox="17759,8881 18218,8867 18232,9364 17773,9377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너</emma:literal>
                </emma:interpretation>
                <emma:interpretation id="interp8" emma:lang="ko-KR" emma:confidence="0">
                  <emma:literal>서</emma:literal>
                </emma:interpretation>
                <emma:interpretation id="interp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734.4245">762 410 116,'25'0'159,"-25"0"0,0 0-54,28 29-33,-36-4-7,11 27-7,-15-12-3,12 22-9,-10-12-16,10 7-6,-4-14-11,4 1-3,0-16-4,0-10-1,0-18-3,0 0-4,11-27 0,-4-13-3,6-6 2,-4-8-3,12-3 1,-2-2-4,10 8 3,0 2 0,11 6 4,-2 7 2,2 12 0,-2 9 0,-2 10 4,-1 5 3,-10 12 1,-4 20 2,-10 4-2,0 14-1,-11 6 1,0-1 1,0 0-5,-3-1 1,-5-11-4,5-8-1,-2-9-5,5-26-5,-1 34-17,1-34-28,0 0-52,0-18-62,6-7-13,5-9-11,5-9 1</inkml:trace>
        </inkml:traceGroup>
        <inkml:traceGroup>
          <inkml:annotationXML>
            <emma:emma xmlns:emma="http://www.w3.org/2003/04/emma" version="1.0">
              <emma:interpretation id="{C5168D8B-7168-43E6-A31F-FB9956289F61}" emma:medium="tactile" emma:mode="ink">
                <msink:context xmlns:msink="http://schemas.microsoft.com/ink/2010/main" type="inkWord" rotatedBoundingBox="17969,8911 19068,8880 19095,9802 17996,9834"/>
              </emma:interpretation>
              <emma:one-of disjunction-type="recognition" id="oneOf2">
                <emma:interpretation id="interp10" emma:lang="ko-KR" emma:confidence="0">
                  <emma:literal>y</emma:literal>
                </emma:interpretation>
                <emma:interpretation id="interp11" emma:lang="ko-KR" emma:confidence="0">
                  <emma:literal>&gt;</emma:literal>
                </emma:interpretation>
                <emma:interpretation id="interp12" emma:lang="ko-KR" emma:confidence="0">
                  <emma:literal>3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140.7652">1479 378 323,'18'0'170,"-18"0"-11,-4 18-90,8 29-24,-7-15-9,8 18-9,-5-14-4,8 8-2,-1-18-10,15-2-2,-1-18-3,12-6-2,2-11-2,2-14-2,1-7 0,0-2-2,1-1 0,-4-3-2,-1 9 2,-2 4-2,-3 11 2,-1 12 0,1 2 1,-1 16 1,-4 19 1,4 8 4,-10 20-1,-2 12 5,-16 6-2,0 10 6,-20-5-4,-11 1 4,-21-15-6,-8-1 3,-18-21-5,-11-8-1,-11-10-3,-11-13-13,5 5-14,-18-24-51,29 6-94,0-5-8,21-1-9,28-2-19</inkml:trace>
        </inkml:traceGroup>
        <inkml:traceGroup>
          <inkml:annotationXML>
            <emma:emma xmlns:emma="http://www.w3.org/2003/04/emma" version="1.0">
              <emma:interpretation id="{E6B1479E-6878-4E05-BA61-B67730D83983}" emma:medium="tactile" emma:mode="ink">
                <msink:context xmlns:msink="http://schemas.microsoft.com/ink/2010/main" type="inkWord" rotatedBoundingBox="19692,8673 20346,8655 20368,9387 19713,9406"/>
              </emma:interpretation>
              <emma:one-of disjunction-type="recognition" id="oneOf3">
                <emma:interpretation id="interp15" emma:lang="ko-KR" emma:confidence="0">
                  <emma:literal>v</emma:literal>
                </emma:interpretation>
                <emma:interpretation id="interp16" emma:lang="ko-KR" emma:confidence="0">
                  <emma:literal>V</emma:literal>
                </emma:interpretation>
                <emma:interpretation id="interp17" emma:lang="ko-KR" emma:confidence="0">
                  <emma:literal>ⅴ</emma:literal>
                </emma:interpretation>
                <emma:interpretation id="interp18" emma:lang="ko-KR" emma:confidence="0">
                  <emma:literal>Ⅴ</emma:literal>
                </emma:interpretation>
                <emma:interpretation id="interp1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875.0889">2699 334 109,'14'-11'160,"-10"-12"1,3-5-60,11 28-16,-18 0-10,14 14-11,-14 2-7,14 35-12,-11-2-11,18 24-8,-7-3-2,15 10-9,0-8-7,10-6 1,2-14-4,7-12 1,-4-20-1,5-18 0,-6-14 0,-1-22-3,-9-13 1,0-12-3,-10-5 2,-6 0-4,-1-4-4,-6 3 3,-1 8-8,-3 2 1,2 12-11,-8-7-4,12 23-20,-17-19-18,19 37-39,-14-13-65,0 22-10,0 0-15,0-19 11</inkml:trace>
        </inkml:traceGroup>
        <inkml:traceGroup>
          <inkml:annotationXML>
            <emma:emma xmlns:emma="http://www.w3.org/2003/04/emma" version="1.0">
              <emma:interpretation id="{557F2F41-E216-4F30-A2F1-DB17B046C72E}" emma:medium="tactile" emma:mode="ink">
                <msink:context xmlns:msink="http://schemas.microsoft.com/ink/2010/main" type="inkWord" rotatedBoundingBox="20386,8799 21084,8779 21099,9324 20402,9344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ㄷ</emma:literal>
                </emma:interpretation>
                <emma:interpretation id="interp23" emma:lang="ko-KR" emma:confidence="0">
                  <emma:literal>c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281.3424">3394 507 205,'0'0'155,"22"18"-2,5-4-88,-27-14-9,52 0-13,-22-1-9,23-5-11,-5-10-5,16 0-6,-1-9-2,3-5-3,-3 1-3,-6-5 1,-11 5-9,-18-1 8,-19 3-3,-9 27 12,-29-30-4,-11 30 7,-23 0 4,5 23 1,-19-3 9,15 16-7,-5 0 1,19 10-9,8 0 1,24 6-8,6-2-4,10 0-1,19 0-9,10-9-5,23 5-12,-9-28-13,31 14-26,-25-32-33,38 0-57,-13-14-32,4-12-8,4-5 2</inkml:trace>
        </inkml:traceGroup>
        <inkml:traceGroup>
          <inkml:annotationXML>
            <emma:emma xmlns:emma="http://www.w3.org/2003/04/emma" version="1.0">
              <emma:interpretation id="{4252A0B4-9A82-4809-9591-AF02FF14329C}" emma:medium="tactile" emma:mode="ink">
                <msink:context xmlns:msink="http://schemas.microsoft.com/ink/2010/main" type="inkWord" rotatedBoundingBox="21260,8247 22602,8209 22632,9257 21291,9296"/>
              </emma:interpretation>
              <emma:one-of disjunction-type="recognition" id="oneOf5">
                <emma:interpretation id="interp25" emma:lang="ko-KR" emma:confidence="0">
                  <emma:literal>나</emma:literal>
                </emma:interpretation>
                <emma:interpretation id="interp26" emma:lang="ko-KR" emma:confidence="0">
                  <emma:literal>아</emma:literal>
                </emma:interpretation>
                <emma:interpretation id="interp27" emma:lang="ko-KR" emma:confidence="0">
                  <emma:literal>다</emma:literal>
                </emma:interpretation>
                <emma:interpretation id="interp28" emma:lang="ko-KR" emma:confidence="0">
                  <emma:literal>타</emma:literal>
                </emma:interpretation>
                <emma:interpretation id="interp29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2718.8615">4593 353 417,'-32'-19'176,"-8"19"-5,9 19-93,-35-6-29,24 28-23,-7-9-10,20 17-4,11-8-4,18-2-2,18-8-3,25-6 0,14-15-2,14-10-1,13-3-3,2-23-4,11-11-3,-11-21-3,4-2-8,-18-15 5,-3 0-3,-20-17 5,-6 3 1,-17-4 9,-12 3 3,-6 10 6,-8 16 8,-2 13-4,-11 13 5,13 38 1,-22 0-1,16 46 1,-5 11-6,10 23 2,-2 13 0,3 7-4,0 7-1,4-4-3,7-6-3,1-13-9,7 0-7,-9-27-22,23 15-41,-27-39-75,18-9-25,-1-16-14,-1-8-9</inkml:trace>
          <inkml:trace contextRef="#ctx0" brushRef="#br0" timeOffset="2953.2443">4757 339 509,'-51'-16'166,"14"-5"-5,4 5-129,33 16-17,9 0-8,26 3-6,24 4 6,14 6-8,19-7 6,6 7-14,15-2-11,-14-5-25,18 20-30,-33-25-31,4 9-54,-19 4-18,-17-6-13</inkml:trace>
        </inkml:traceGroup>
        <inkml:traceGroup>
          <inkml:annotationXML>
            <emma:emma xmlns:emma="http://www.w3.org/2003/04/emma" version="1.0">
              <emma:interpretation id="{1CA65BDA-8D81-46DC-868C-52A1BC2122DE}" emma:medium="tactile" emma:mode="ink">
                <msink:context xmlns:msink="http://schemas.microsoft.com/ink/2010/main" type="inkWord" rotatedBoundingBox="22510,8813 22837,8804 22847,9140 22520,9149"/>
              </emma:interpretation>
              <emma:one-of disjunction-type="recognition" id="oneOf6">
                <emma:interpretation id="interp30" emma:lang="ko-KR" emma:confidence="0">
                  <emma:literal>C</emma:literal>
                </emma:interpretation>
                <emma:interpretation id="interp31" emma:lang="ko-KR" emma:confidence="0">
                  <emma:literal>c</emma:literal>
                </emma:interpretation>
                <emma:interpretation id="interp32" emma:lang="ko-KR" emma:confidence="0">
                  <emma:literal>‘</emma:literal>
                </emma:interpretation>
                <emma:interpretation id="interp33" emma:lang="ko-KR" emma:confidence="0">
                  <emma:literal>우</emma:literal>
                </emma:interpretation>
                <emma:interpretation id="interp3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265.7567">5839 306 361,'-32'-6'183,"-5"2"-17,-25-3-85,30 27-26,-28-1-16,25 19-13,-3-2-1,19 12-15,12-10-3,11 6-1,19-9-5,17-9-1,6-8-3,2-9-2,1-4-4,-15-12-10,2 0-12,-33-22-18,16 22-43,-34-18-60,-7 4-28,-6 2-8,-5-3-4</inkml:trace>
        </inkml:traceGroup>
        <inkml:traceGroup>
          <inkml:annotationXML>
            <emma:emma xmlns:emma="http://www.w3.org/2003/04/emma" version="1.0">
              <emma:interpretation id="{E19F53A3-CC07-4FC2-BEA4-378E1DDACB59}" emma:medium="tactile" emma:mode="ink">
                <msink:context xmlns:msink="http://schemas.microsoft.com/ink/2010/main" type="inkWord" rotatedBoundingBox="22955,8552 23846,8527 23867,9257 22976,9283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모</emma:literal>
                </emma:interpretation>
                <emma:interpretation id="interp37" emma:lang="ko-KR" emma:confidence="0">
                  <emma:literal>인</emma:literal>
                </emma:interpretation>
                <emma:interpretation id="interp38" emma:lang="ko-KR" emma:confidence="0">
                  <emma:literal>Q</emma:literal>
                </emma:interpretation>
                <emma:interpretation id="interp39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3953.2883">5965 332 351,'24'25'173,"-11"-7"-17,-10 2-92,29 24-20,-20-8-15,17 14-12,-9-11-6,9 2-1,-7-10-3,2-4-1,-24-27-1,33 28-1,-33-28-3,0 0-1,1-23 0,-4-3-1,-15-5 1,-2-7-4,0-3 4,-2-3-3,5 3 3,5-4 2,6 2-7,6-1 6,5 1-6,8 0 6,10 0-5,7 5 5,3-2-5,4 11 4,-2 1 2,1 13-1,-2 5 1,-2 6 0,-9 4-1,-3 15 1,-10 10-2,-5 6 3,-5 3 2,-8 4-6,-12 2 7,-4 1-5,-10-3 8,-1-4-5,-5 0 8,5-5-7,-1 0 2,13-4 2,10-1 0,13-1 0,13 2-2,26 0 2,14-3-4,16 5 2,8-11-1,5 5-1,0-8-1,-5 1-3,-8-4-1,-15-4-4,-8 1-10,-25-7-20,7 25-61,-28-25-79,-17 23-8,-9-10-16,-15-1-9</inkml:trace>
        </inkml:traceGroup>
      </inkml:traceGroup>
    </inkml:traceGroup>
    <inkml:traceGroup>
      <inkml:annotationXML>
        <emma:emma xmlns:emma="http://www.w3.org/2003/04/emma" version="1.0">
          <emma:interpretation id="{77A8E527-0000-40AB-9D74-B551AF0AC525}" emma:medium="tactile" emma:mode="ink">
            <msink:context xmlns:msink="http://schemas.microsoft.com/ink/2010/main" type="paragraph" rotatedBoundingBox="18146,10059 21483,10000 21498,10860 18161,109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F173D3-FA10-4474-8EF3-23FADD694341}" emma:medium="tactile" emma:mode="ink">
              <msink:context xmlns:msink="http://schemas.microsoft.com/ink/2010/main" type="line" rotatedBoundingBox="18146,10059 21483,10000 21498,10860 18161,10920"/>
            </emma:interpretation>
          </emma:emma>
        </inkml:annotationXML>
        <inkml:traceGroup>
          <inkml:annotationXML>
            <emma:emma xmlns:emma="http://www.w3.org/2003/04/emma" version="1.0">
              <emma:interpretation id="{C5DAFA66-B2B0-4805-90A7-529069174672}" emma:medium="tactile" emma:mode="ink">
                <msink:context xmlns:msink="http://schemas.microsoft.com/ink/2010/main" type="inkWord" rotatedBoundingBox="18148,10162 18871,10149 18885,10884 18161,10897"/>
              </emma:interpretation>
              <emma:one-of disjunction-type="recognition" id="oneOf8">
                <emma:interpretation id="interp40" emma:lang="ko-KR" emma:confidence="0">
                  <emma:literal>「</emma:literal>
                </emma:interpretation>
                <emma:interpretation id="interp41" emma:lang="ko-KR" emma:confidence="0">
                  <emma:literal>5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F</emma:literal>
                </emma:interpretation>
                <emma:interpretation id="interp4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6531.5157">1171 1825 290,'-19'-33'159,"19"9"-28,0 24-64,11-25-15,18 25-10,-9-17-8,26 17-5,-3-15-6,20 9-6,-5-7-5,11 4-6,-1 0-8,1-3-7,0 10-10,-17-16-12,9 18-25,-34-11-33,9 11-49,-36 0-31,0 0-8,0 18 6</inkml:trace>
          <inkml:trace contextRef="#ctx0" brushRef="#br0" timeOffset="6265.8832">1260 1761 160,'-14'-21'146,"14"21"2,0 0-78,0 0-13,-2 28-4,2-28-4,0 58-3,0-20-7,9 19-3,-7-6-13,15 17-2,-13-14-9,9 8 0,-7-10-3,2-4-8,-4-9-1,-4-11-12,8 2-6,-8-30-26,4 23-39,-4-23-73,-1-10-17,1-18-11,0-7-2</inkml:trace>
        </inkml:traceGroup>
        <inkml:traceGroup>
          <inkml:annotationXML>
            <emma:emma xmlns:emma="http://www.w3.org/2003/04/emma" version="1.0">
              <emma:interpretation id="{F78DA27E-63DC-4790-8F5D-BC270C2E16D4}" emma:medium="tactile" emma:mode="ink">
                <msink:context xmlns:msink="http://schemas.microsoft.com/ink/2010/main" type="inkWord" rotatedBoundingBox="18242,10057 19846,10029 19862,10889 18257,10918"/>
              </emma:interpretation>
              <emma:one-of disjunction-type="recognition" id="oneOf9">
                <emma:interpretation id="interp45" emma:lang="ko-KR" emma:confidence="0">
                  <emma:literal>담</emma:literal>
                </emma:interpretation>
                <emma:interpretation id="interp46" emma:lang="ko-KR" emma:confidence="0">
                  <emma:literal>낚</emma:literal>
                </emma:interpretation>
                <emma:interpretation id="interp47" emma:lang="ko-KR" emma:confidence="0">
                  <emma:literal>연</emma:literal>
                </emma:interpretation>
                <emma:interpretation id="interp48" emma:lang="ko-KR" emma:confidence="0">
                  <emma:literal>란</emma:literal>
                </emma:interpretation>
                <emma:interpretation id="interp49" emma:lang="ko-KR" emma:confidence="0">
                  <emma:literal>번</emma:literal>
                </emma:interpretation>
              </emma:one-of>
            </emma:emma>
          </inkml:annotationXML>
          <inkml:trace contextRef="#ctx0" brushRef="#br0" timeOffset="7547.1829">1269 1994 353,'0'0'162,"-17"34"-24,17-34-74,21 14-17,4-14-13,29 0-11,-4 0-5,19 0-5,0-11-4,8 1-3,1-3-2,1 4-3,-7-2-3,-8-5-2,-1 2-2,-12-4-1,-2 0-1,-11-5 1,-6 3 0,-5-3 0,-4 2 5,-7-2-1,-16 23 2,22-20 1,-22 20 2,0 0 1,-3 14 0,-11 15 2,-3 4-1,-1 12 4,-1-2-3,2 8 2,4-2-3,10 0 2,1-9-4,4 3 3,10-14-3,5-1 1,3-7-2,3-7 2,1-4-2,-5-1 0,-1 1 5,-18-10-6,25 11 6,-25-11-9,10 18 7,-10-18-7,2 21 8,-2-21-8,0 0 1,-2 22-1,2-22 1,0 0 1,0 0-1,0 0 0,0 0 0,0 0 0,0 0 0,0 0 0,0 0 0,-18 0 3,18 0-2,0 0 3,-14-21-8,14 21 8,-17-29-8,5 10 8,1-5-7,-3-5 5,4-7-5,-1-2 3,6-5 1,4-9-4,1-1 2,1-8-3,15 0 3,2 0-4,7-1 4,2 1-2,9 4 4,-1 9-1,5 9 4,-2 6-1,1 12 2,-1 7-1,-6 11 1,-3 6 1,-9 18 0,-4 8 2,-13 13-3,-3 1 4,-5 6-3,-15-3 2,-9-2-3,-5-1 3,-7-10-4,-2-3 2,-5-11-1,7-2-1,2-10 1,7 1-1,11 0 0,21-8 1,-8 20 1,19-4 0,13-3 1,18 1-1,2 5-1,12-1 2,-1-4-3,2 8 1,-4-8-5,-8-2-1,-2 1-6,-11-4-4,-1 5-15,-31-14-28,49 9-47,-49-9-64,32 0-6,-9-5-17,5-13 10</inkml:trace>
        </inkml:traceGroup>
        <inkml:traceGroup>
          <inkml:annotationXML>
            <emma:emma xmlns:emma="http://www.w3.org/2003/04/emma" version="1.0">
              <emma:interpretation id="{2F84AE58-65C8-40F4-AC5E-15536FC6101B}" emma:medium="tactile" emma:mode="ink">
                <msink:context xmlns:msink="http://schemas.microsoft.com/ink/2010/main" type="inkWord" rotatedBoundingBox="19947,10356 20258,10351 20262,10600 19952,10605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〇</emma:literal>
                </emma:interpretation>
                <emma:interpretation id="interp52" emma:lang="ko-KR" emma:confidence="0">
                  <emma:literal>o</emma:literal>
                </emma:interpretation>
                <emma:interpretation id="interp53" emma:lang="ko-KR" emma:confidence="0">
                  <emma:literal>ㅇ</emma:literal>
                </emma:interpretation>
                <emma:interpretation id="interp5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7812.8211">3162 1899 324,'-33'0'180,"-1"14"-15,-3 31-54,-7-25-59,31 23-15,-7-19-15,25 3-9,18-19-7,18-3-1,7-10 0,4-13-2,-6-13 2,-7-1-3,-18-6 1,-16 3-2,-13 2-3,-27 8-6,-7 11-8,-21-5-19,23 26-44,-22-3-89,22 0-5,18 2-18,22-6-2</inkml:trace>
        </inkml:traceGroup>
        <inkml:traceGroup>
          <inkml:annotationXML>
            <emma:emma xmlns:emma="http://www.w3.org/2003/04/emma" version="1.0">
              <emma:interpretation id="{DA50D16C-8557-492E-8564-AFF7E7532442}" emma:medium="tactile" emma:mode="ink">
                <msink:context xmlns:msink="http://schemas.microsoft.com/ink/2010/main" type="inkWord" rotatedBoundingBox="20577,10193 21486,10176 21495,10677 20585,10693"/>
              </emma:interpretation>
              <emma:one-of disjunction-type="recognition" id="oneOf11">
                <emma:interpretation id="interp55" emma:lang="ko-KR" emma:confidence="0">
                  <emma:literal>m</emma:literal>
                </emma:interpretation>
                <emma:interpretation id="interp56" emma:lang="ko-KR" emma:confidence="0">
                  <emma:literal>머</emma:literal>
                </emma:interpretation>
                <emma:interpretation id="interp57" emma:lang="ko-KR" emma:confidence="0">
                  <emma:literal>꺼</emma:literal>
                </emma:interpretation>
                <emma:interpretation id="interp58" emma:lang="ko-KR" emma:confidence="0">
                  <emma:literal>뻐</emma:literal>
                </emma:interpretation>
                <emma:interpretation id="interp59" emma:lang="ko-KR" emma:confidence="0">
                  <emma:literal>떠</emma:literal>
                </emma:interpretation>
              </emma:one-of>
            </emma:emma>
          </inkml:annotationXML>
          <inkml:trace contextRef="#ctx0" brushRef="#br0" timeOffset="8515.9857">3578 1674 242,'0'0'163,"13"0"-1,2 23-78,-15-23-19,0 64-12,-6-26-14,6 27-5,-2-11-10,2 11-3,0-11-8,0-1-3,0-15-5,3-8 0,0-14-3,-3-16 0,0 0-1,4-9-4,0-19-2,-2-14-4,7-2 1,-3-10-4,12-1 3,-4-1-4,8 5 5,-1 4-1,4 8 6,1 16 3,-3 3 4,3 19 3,-8 1 2,1 26 2,-12 11-1,3 10 3,-10 2-3,0 9 2,-3-2-7,-4-3 1,0-12-4,4-8 2,3-16-3,0-17 0,0 0-3,20-14-6,6-14-2,1-15-4,15 3 2,-2-15-3,10 10 3,-2-5 2,3 14 8,-2 3 6,-8 10 9,2 22 2,-12-4 2,7 19 1,-13 9-2,4 12 0,-9 2-6,1 6-1,-5-2-5,-4 0-5,2-3-13,-14-14-15,14 19-50,-21-16-94,4-9-4,3-18-21,-20 23-4</inkml:trace>
        </inkml:traceGroup>
      </inkml:traceGroup>
    </inkml:traceGroup>
    <inkml:traceGroup>
      <inkml:annotationXML>
        <emma:emma xmlns:emma="http://www.w3.org/2003/04/emma" version="1.0">
          <emma:interpretation id="{A0FE6F02-50F2-4718-8518-BDE52D55BEA4}" emma:medium="tactile" emma:mode="ink">
            <msink:context xmlns:msink="http://schemas.microsoft.com/ink/2010/main" type="paragraph" rotatedBoundingBox="18910,11164 24949,11190 24942,12604 18904,125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1056A4-38BC-41C4-93D4-68EC40F4206E}" emma:medium="tactile" emma:mode="ink">
              <msink:context xmlns:msink="http://schemas.microsoft.com/ink/2010/main" type="line" rotatedBoundingBox="18910,11164 24949,11190 24942,12604 18904,12577"/>
            </emma:interpretation>
          </emma:emma>
        </inkml:annotationXML>
        <inkml:traceGroup>
          <inkml:annotationXML>
            <emma:emma xmlns:emma="http://www.w3.org/2003/04/emma" version="1.0">
              <emma:interpretation id="{99C266DD-7F48-4882-B0D5-6DEB0726C761}" emma:medium="tactile" emma:mode="ink">
                <msink:context xmlns:msink="http://schemas.microsoft.com/ink/2010/main" type="inkWord" rotatedBoundingBox="19304,11348 19797,11992 19182,12462 18689,11818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N</emma:literal>
                </emma:interpretation>
                <emma:interpretation id="interp62" emma:lang="ko-KR" emma:confidence="0">
                  <emma:literal>w</emma:literal>
                </emma:interpretation>
                <emma:interpretation id="interp63" emma:lang="ko-KR" emma:confidence="0">
                  <emma:literal>W</emma:literal>
                </emma:interpretation>
                <emma:interpretation id="interp6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9547.2889">1942 3123 193,'-18'-2'173,"18"2"-11,0 37-65,-15-12-20,22 36-17,-10-11-4,14 25-10,-11-14-9,20 13-16,-12-11-3,10-10-10,-7-13-3,6-11 1,-8-5-2,-9-24 0,0 0-1,0 0-2,3-35-2,-3 2-2,0-10 0,-5-11-2,5-7-6,0-3 3,2 7-3,6-8 3,5 10-1,3 3 4,5 0-3,5 10 4,2-1 3,1 7-1,2 3 2,-1 9-2,0 9 3,-1 8 2,-6 7 1,3 28 2,-5 8 0,2 15 3,-3 6 5,3 18-4,0-3 3,0 6-5,-7-8 2,4 3-4,-11-10 2,2-10-5,-7-12-3,-1-7 3,-3-15-1,0-19-1,0 0-2,-24 0-2,16-21-1,0-16-5,7-5 0,-4-11-1,8-4-7,0-2 4,13 2-5,-5 0 2,8 14-8,-11-2-4,12 25-25,-20-11-19,19 31-27,-19 0-42,0 0-26,0 0-13</inkml:trace>
        </inkml:traceGroup>
        <inkml:traceGroup>
          <inkml:annotationXML>
            <emma:emma xmlns:emma="http://www.w3.org/2003/04/emma" version="1.0">
              <emma:interpretation id="{38B0BCA0-A37E-4F90-9338-341FB430342E}" emma:medium="tactile" emma:mode="ink">
                <msink:context xmlns:msink="http://schemas.microsoft.com/ink/2010/main" type="inkWord" rotatedBoundingBox="19898,11390 20531,11600 20333,12194 19701,11984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나</emma:literal>
                </emma:interpretation>
                <emma:interpretation id="interp67" emma:lang="ko-KR" emma:confidence="0">
                  <emma:literal>u</emma:literal>
                </emma:interpretation>
                <emma:interpretation id="interp68" emma:lang="ko-KR" emma:confidence="0">
                  <emma:literal>사</emma:literal>
                </emma:interpretation>
                <emma:interpretation id="interp6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156.6649">2866 2973 272,'0'0'165,"0"0"-33,0 0-41,8 34-12,-30-6-18,18 33-12,-25-7-5,21 19-11,-13-13-8,14 4-10,4-10-1,5-11-7,10-5 2,11-16-6,5-14 1,6-8-1,-2-8-2,3-16-1,3-12-9,-7-10 3,3-8-5,-11-3 3,3-2-3,-11-3 3,1 5-2,-6 5 3,-2 8 7,-2 9-1,-4 13 4,-2 22 1,0 0 2,3 17 2,-3 16-2,0 12 4,0 4-4,4 11 3,3 1 0,2-3-4,5-11 0,4-1-4,0-9 2,2-7-9,8-7 0,-8-13-16,15 5-26,-35-15-59,36-14-71,-16-8-9,4-11-9,-2-5-8</inkml:trace>
        </inkml:traceGroup>
        <inkml:traceGroup>
          <inkml:annotationXML>
            <emma:emma xmlns:emma="http://www.w3.org/2003/04/emma" version="1.0">
              <emma:interpretation id="{094AF26F-7C4F-4AAD-A3FF-E483922F8593}" emma:medium="tactile" emma:mode="ink">
                <msink:context xmlns:msink="http://schemas.microsoft.com/ink/2010/main" type="inkWord" rotatedBoundingBox="20692,11199 20726,12026 20627,12030 20593,11203"/>
              </emma:interpretation>
              <emma:one-of disjunction-type="recognition" id="oneOf14">
                <emma:interpretation id="interp70" emma:lang="ko-KR" emma:confidence="0">
                  <emma:literal>l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‘</emma:literal>
                </emma:interpretation>
                <emma:interpretation id="interp73" emma:lang="ko-KR" emma:confidence="0">
                  <emma:literal>`</emma:literal>
                </emma:interpretation>
                <emma:interpretation id="interp7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0437.9373">3640 2683 405,'0'14'179,"0"24"-45,4 45-51,-17-23-25,13 40-9,-10-14-15,10 14-12,0-18-7,0-5-8,2-18 0,4-11-8,2-9 4,-2-14-10,5-9-6,-11-16-10,0 0-15,0 0-21,35-6-26,-35-36-34,11 14-26,-5-19-27,8-8-11</inkml:trace>
        </inkml:traceGroup>
        <inkml:traceGroup>
          <inkml:annotationXML>
            <emma:emma xmlns:emma="http://www.w3.org/2003/04/emma" version="1.0">
              <emma:interpretation id="{0DD8E944-EAE4-4131-B976-7FB723AB955D}" emma:medium="tactile" emma:mode="ink">
                <msink:context xmlns:msink="http://schemas.microsoft.com/ink/2010/main" type="inkWord" rotatedBoundingBox="20953,11172 20966,12028 20888,12029 20875,11173"/>
              </emma:interpretation>
              <emma:one-of disjunction-type="recognition" id="oneOf15">
                <emma:interpretation id="interp75" emma:lang="ko-KR" emma:confidence="0">
                  <emma:literal>i</emma:literal>
                </emma:interpretation>
                <emma:interpretation id="interp76" emma:lang="ko-KR" emma:confidence="0">
                  <emma:literal>1</emma:literal>
                </emma:interpretation>
                <emma:interpretation id="interp77" emma:lang="ko-KR" emma:confidence="0">
                  <emma:literal>I</emma:literal>
                </emma:interpretation>
                <emma:interpretation id="interp78" emma:lang="ko-KR" emma:confidence="0">
                  <emma:literal>l</emma:literal>
                </emma:interpretation>
                <emma:interpretation id="interp7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0656.6843">3908 2676 313,'8'-22'181,"4"35"-32,-21 3-30,14 56-25,-24-9-37,19 31-16,-11-7-19,10 21-5,-5-19-5,6-2-6,0-17-3,9-15-8,5-12-3,-6-21-21,19 15-45,-27-37-99,0 0-12,19-8-12,-16-14-15</inkml:trace>
        </inkml:traceGroup>
        <inkml:traceGroup>
          <inkml:annotationXML>
            <emma:emma xmlns:emma="http://www.w3.org/2003/04/emma" version="1.0">
              <emma:interpretation id="{7364C3E0-442E-4A24-BD67-DFCC1FFFDF37}" emma:medium="tactile" emma:mode="ink">
                <msink:context xmlns:msink="http://schemas.microsoft.com/ink/2010/main" type="inkWord" rotatedBoundingBox="21650,11446 21656,12088 21058,12093 21052,11452"/>
              </emma:interpretation>
              <emma:one-of disjunction-type="recognition" id="oneOf16">
                <emma:interpretation id="interp80" emma:lang="ko-KR" emma:confidence="0">
                  <emma:literal>s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8</emma:literal>
                </emma:interpretation>
                <emma:interpretation id="interp83" emma:lang="ko-KR" emma:confidence="0">
                  <emma:literal>g</emma:literal>
                </emma:interpretation>
                <emma:interpretation id="interp8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1406.7271">4459 3045 134,'2'-39'154,"10"17"-38,-12 22-19,0-35-18,0 35-10,-12-19-16,12 19-10,-31 0-8,13 12-5,-21-5-6,7 14-5,-11-6-4,9 13-1,-4-6-4,12 7-1,9 1-4,17-1 2,6-1-5,29 6 1,15-5 0,11 9 1,6 0 5,6 4-4,-9-8 6,-4 8-2,-23-9 5,-16 3-6,-22-9 6,-27-3-6,-26-4-2,-13-8 0,-21-2-2,-1-9-6,2 1-6,2-2-13,36 0-20,-1-18-42,50 18-88,18-36-10,31 13-18,17-4-2</inkml:trace>
        </inkml:traceGroup>
        <inkml:traceGroup>
          <inkml:annotationXML>
            <emma:emma xmlns:emma="http://www.w3.org/2003/04/emma" version="1.0">
              <emma:interpretation id="{FB411469-F3B0-430C-89B5-F0BAAD7C0607}" emma:medium="tactile" emma:mode="ink">
                <msink:context xmlns:msink="http://schemas.microsoft.com/ink/2010/main" type="inkWord" rotatedBoundingBox="21629,12523 21864,11505 22304,11607 22070,12625"/>
              </emma:interpretation>
              <emma:one-of disjunction-type="recognition" id="oneOf17">
                <emma:interpretation id="interp85" emma:lang="ko-KR" emma:confidence="0">
                  <emma:literal>p</emma:literal>
                </emma:interpretation>
                <emma:interpretation id="interp86" emma:lang="ko-KR" emma:confidence="0">
                  <emma:literal>P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了</emma:literal>
                </emma:interpretation>
                <emma:interpretation id="interp8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1922.3697">4924 3063 239,'5'15'175,"-1"21"-5,-1 30-68,-13-18-33,16 47-10,-14-20-12,8 31-13,0-12-4,0 11-10,-1-12-11,1-10 0,0-12-6,0-14 1,0-14-3,0-21 2,0-22-1,0 0-1,-25-27-2,8-18-5,2-5-5,-10-23-5,10-5 3,-6-15-3,11 4-3,-4-5 2,14 10 0,0-2 6,19 13 3,12 7 7,9 9 0,13 7 4,6 17 7,8 16 1,-10 11 5,6 12 1,-19 15 0,-1 18 2,-29 2-4,-9 19-1,-19-7 0,-14 2-5,-19-6 0,-6-6-5,-6-8-1,-1-8-12,6 3-4,-3-24-15,30 19-26,-18-25-37,45 0-70,0 0-20,12-18-15,19-1 0</inkml:trace>
        </inkml:traceGroup>
        <inkml:traceGroup>
          <inkml:annotationXML>
            <emma:emma xmlns:emma="http://www.w3.org/2003/04/emma" version="1.0">
              <emma:interpretation id="{3EDBB599-7458-48DF-A879-08BBE94FC3F2}" emma:medium="tactile" emma:mode="ink">
                <msink:context xmlns:msink="http://schemas.microsoft.com/ink/2010/main" type="inkWord" rotatedBoundingBox="22521,11494 23195,11547 23156,12053 22481,11999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^</emma:literal>
                </emma:interpretation>
                <emma:interpretation id="interp92" emma:lang="ko-KR" emma:confidence="0">
                  <emma:literal>시</emma:literal>
                </emma:interpretation>
                <emma:interpretation id="interp93" emma:lang="ko-KR" emma:confidence="0">
                  <emma:literal>이</emma:literal>
                </emma:interpretation>
                <emma:interpretation id="interp94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12438.0319">5868 3059 82,'2'-17'101,"-2"17"-30,0 0 8,7-29 2,-7 29 4,-18-11-6,9 22-6,-36-11-9,22 38-5,-37-18-8,23 30-6,-21-13-12,18 23-6,-7-13-4,21 3-12,6-12 0,16-5-8,9-11 3,21-12-10,13-10-1,4-9 0,10-14-10,-4-16 3,7 1-6,-13-13 6,0 7-4,-14-4 10,-3 10 5,-9 10 1,-10 6 8,-7 22 3,0 0 2,0 0 2,5 29-2,1 1-1,-4 4-5,10 9-1,2-5 2,3 4-7,3-4 1,-1-5-7,6-2-2,-7-8-12,7 13-6,-25-36-28,40 49-56,-36-34-63,-4-15-15,24 15-6,-24-15-5</inkml:trace>
        </inkml:traceGroup>
        <inkml:traceGroup>
          <inkml:annotationXML>
            <emma:emma xmlns:emma="http://www.w3.org/2003/04/emma" version="1.0">
              <emma:interpretation id="{720E842B-57BF-4431-BDF2-918CD0203FBC}" emma:medium="tactile" emma:mode="ink">
                <msink:context xmlns:msink="http://schemas.microsoft.com/ink/2010/main" type="inkWord" rotatedBoundingBox="23493,11337 25044,11681 24905,12309 23353,11965"/>
              </emma:interpretation>
              <emma:one-of disjunction-type="recognition" id="oneOf19">
                <emma:interpretation id="interp95" emma:lang="ko-KR" emma:confidence="0">
                  <emma:literal>나</emma:literal>
                </emma:interpretation>
                <emma:interpretation id="interp96" emma:lang="ko-KR" emma:confidence="0">
                  <emma:literal>u</emma:literal>
                </emma:interpretation>
                <emma:interpretation id="interp97" emma:lang="ko-KR" emma:confidence="0">
                  <emma:literal>우</emma:literal>
                </emma:interpretation>
                <emma:interpretation id="interp98" emma:lang="ko-KR" emma:confidence="0">
                  <emma:literal>선</emma:literal>
                </emma:interpretation>
                <emma:interpretation id="interp99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12984.919">6602 2973 156,'0'0'168,"0"0"4,-23-23-61,19 46-22,-35-16-17,26 40-13,-30-22-16,23 30-7,-15-11-6,21 14-12,-1-6-2,15 2-8,1-4 2,29-6-7,9-2 4,17-13-7,10-11 1,10-12-1,15-6-1,4-17 3,8-11-9,-5-13 4,-3-11-5,-6-2 4,-10-6-4,-18 2 5,-18 6-4,-20 4 3,-18 11 5,-12 11 0,-23 16 4,-12 10 1,-10 10 0,3 18 2,5 7 0,10 8 1,15 5 4,19 4-6,16-2-4,28 2-3,18-4 0,11-5 0,10-4 0,8-4 0,-4-9 0,-4-3 0,-11-6 0,-12-10 0,-11 4 0,-20-8-13,-1 19-42,-28-22-92,-20 7-39,-9 1-9,-13 3-15,-8-4-4</inkml:trace>
        </inkml:traceGroup>
      </inkml:traceGroup>
    </inkml:traceGroup>
    <inkml:traceGroup>
      <inkml:annotationXML>
        <emma:emma xmlns:emma="http://www.w3.org/2003/04/emma" version="1.0">
          <emma:interpretation id="{C3F6CF1B-6C86-4246-B333-5A69CA797B70}" emma:medium="tactile" emma:mode="ink">
            <msink:context xmlns:msink="http://schemas.microsoft.com/ink/2010/main" type="paragraph" rotatedBoundingBox="21117,13169 24989,13139 24999,14420 21127,144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9BB6CCE-2DE9-48B8-87F9-C3140AEE24EF}" emma:medium="tactile" emma:mode="ink">
              <msink:context xmlns:msink="http://schemas.microsoft.com/ink/2010/main" type="line" rotatedBoundingBox="21117,13169 24989,13139 24999,14420 21127,14450"/>
            </emma:interpretation>
          </emma:emma>
        </inkml:annotationXML>
        <inkml:traceGroup>
          <inkml:annotationXML>
            <emma:emma xmlns:emma="http://www.w3.org/2003/04/emma" version="1.0">
              <emma:interpretation id="{5604DE85-6CA4-4B98-B3C9-158371C6EB4C}" emma:medium="tactile" emma:mode="ink">
                <msink:context xmlns:msink="http://schemas.microsoft.com/ink/2010/main" type="inkWord" rotatedBoundingBox="21967,13095 22126,14320 21128,14449 20968,13225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几</emma:literal>
                </emma:interpretation>
                <emma:interpretation id="interp102" emma:lang="ko-KR" emma:confidence="0">
                  <emma:literal>凡</emma:literal>
                </emma:interpretation>
                <emma:interpretation id="interp103" emma:lang="ko-KR" emma:confidence="0">
                  <emma:literal>丸</emma:literal>
                </emma:interpretation>
                <emma:interpretation id="interp10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21422.7578">4432 4848 193,'0'14'157,"-7"11"-43,-14-6-20,19 38-7,-27-21-18,25 43-5,-32-21-10,27 34-11,-25-19-7,19 16-10,-14-9-5,10 10-6,-4-12-2,5-1-6,1-14-5,3-5 2,4-15-4,2-8 3,8-35-2,-8 17 0,7-27 0,1-28-2,0-10 1,6-16-6,8-17-4,-5-11 0,9-7 0,-2-5 0,4 5-1,-5-4 1,6 6 2,-4 7 3,2 4 7,1 10-4,-3 12 4,4 10-3,1 11 4,4 21-1,3 9 3,6 13 2,0 28 0,7 25 3,-2 15-1,6 18 4,-5 1-6,8 22 3,-6-6-1,3 1-2,-6-7-2,5-11-1,-5-17-4,0-8 0,-5-12 0,-6-11 0,-1-11 0,-8-11-9,1 4-7,-21-20-16,29 15-40,-29-15-82,0 0-28,-1-15-12,1 15-11</inkml:trace>
          <inkml:trace contextRef="#ctx0" brushRef="#br0" timeOffset="21672.7778">4297 5495 300,'-36'3'176,"18"2"-3,16 18-70,2-23-44,37 12-9,3-12-14,31 10-14,-1-6-6,16-1-7,-1-3-10,-9 0-17,13 0-47,-38 0-101,-3-7-12,-18-3-11,-30 10-17</inkml:trace>
        </inkml:traceGroup>
        <inkml:traceGroup>
          <inkml:annotationXML>
            <emma:emma xmlns:emma="http://www.w3.org/2003/04/emma" version="1.0">
              <emma:interpretation id="{0460EA70-409E-4570-B92A-1981DF143BA3}" emma:medium="tactile" emma:mode="ink">
                <msink:context xmlns:msink="http://schemas.microsoft.com/ink/2010/main" type="inkWord" rotatedBoundingBox="22152,14283 22398,13572 22969,13770 22723,14481"/>
              </emma:interpretation>
              <emma:one-of disjunction-type="recognition" id="oneOf21">
                <emma:interpretation id="interp105" emma:lang="ko-KR" emma:confidence="0">
                  <emma:literal>×</emma:literal>
                </emma:interpretation>
                <emma:interpretation id="interp106" emma:lang="ko-KR" emma:confidence="0">
                  <emma:literal>x</emma:literal>
                </emma:interpretation>
                <emma:interpretation id="interp107" emma:lang="ko-KR" emma:confidence="0">
                  <emma:literal>ⅹ</emma:literal>
                </emma:interpretation>
                <emma:interpretation id="interp108" emma:lang="ko-KR" emma:confidence="0">
                  <emma:literal>Ⅹ</emma:literal>
                </emma:interpretation>
                <emma:interpretation id="interp109" emma:lang="ko-KR" emma:confidence="0">
                  <emma:literal>%</emma:literal>
                </emma:interpretation>
              </emma:one-of>
            </emma:emma>
          </inkml:annotationXML>
          <inkml:trace contextRef="#ctx0" brushRef="#br0" timeOffset="22157.2006">5750 5236 238,'24'-11'155,"-16"-6"4,-8-5-86,0 22-7,-18 14-9,7 32-11,-34-9-6,13 26-7,-23-6 1,12 17-7,-12-9-2,15 5-11,0-15 1,9-3-7,8-15-8,9-3-4,10-10-9,4-24-13,0 26-36,0-26-69,-3-12-45,3-15-13,1-2-11</inkml:trace>
          <inkml:trace contextRef="#ctx0" brushRef="#br0" timeOffset="22407.1675">5296 5352 374,'-8'31'178,"8"3"-5,-9-13-96,36 36-9,-10-19-17,37 20-18,-13-11-12,16 7-2,-6-10-7,2-1-3,-8-7-7,-7-11-7,-5-1-13,-33-24-23,47 23-100,-47-23-38,12-9-12,-12-15-13,0-9-8</inkml:trace>
        </inkml:traceGroup>
        <inkml:traceGroup>
          <inkml:annotationXML>
            <emma:emma xmlns:emma="http://www.w3.org/2003/04/emma" version="1.0">
              <emma:interpretation id="{6DFC9EB6-9323-4416-9BAF-57CE092AAF4D}" emma:medium="tactile" emma:mode="ink">
                <msink:context xmlns:msink="http://schemas.microsoft.com/ink/2010/main" type="inkWord" rotatedBoundingBox="23127,13545 23912,13722 23813,14157 23028,13980"/>
              </emma:interpretation>
              <emma:one-of disjunction-type="recognition" id="oneOf22">
                <emma:interpretation id="interp110" emma:lang="ko-KR" emma:confidence="0">
                  <emma:literal>=</emma:literal>
                </emma:interpretation>
                <emma:interpretation id="interp111" emma:lang="ko-KR" emma:confidence="0">
                  <emma:literal>二</emma:literal>
                </emma:interpretation>
                <emma:interpretation id="interp112" emma:lang="ko-KR" emma:confidence="0">
                  <emma:literal>느</emma:literal>
                </emma:interpretation>
                <emma:interpretation id="interp113" emma:lang="ko-KR" emma:confidence="0">
                  <emma:literal>ㄷ</emma:literal>
                </emma:interpretation>
                <emma:interpretation id="interp1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2875.959">6135 5222 345,'-26'-25'180,"26"25"-18,0 0-79,-17-11-16,31 22-18,-14-11-18,29 14-12,-4-8-4,19 8-3,-1-14-3,14 5-3,3-5-2,3-3-4,1-2-6,-4-12-8,6 16-14,-26-27-29,21 28-61,-32-7-58,-7 3-6,-22 4-20,0 0 10</inkml:trace>
          <inkml:trace contextRef="#ctx0" brushRef="#br0" timeOffset="23110.3447">6144 5456 505,'0'0'181,"0"31"-33,0-31-85,54 8-17,-13-8-17,27 8-10,1-2-9,8-2-3,-5 0-4,-2-4-6,-2 0-9,-19 0-15,8 0-33,-40-5-64,9 2-56,-6-11-8,-3 6-18,-17 8 4</inkml:trace>
        </inkml:traceGroup>
        <inkml:traceGroup>
          <inkml:annotationXML>
            <emma:emma xmlns:emma="http://www.w3.org/2003/04/emma" version="1.0">
              <emma:interpretation id="{816E7EB7-71D4-4FAE-A7E3-4BDEBAD81C8B}" emma:medium="tactile" emma:mode="ink">
                <msink:context xmlns:msink="http://schemas.microsoft.com/ink/2010/main" type="inkWord" rotatedBoundingBox="24296,13983 24808,13496 25098,13801 24586,14287"/>
              </emma:interpretation>
              <emma:one-of disjunction-type="recognition" id="oneOf23">
                <emma:interpretation id="interp115" emma:lang="ko-KR" emma:confidence="0">
                  <emma:literal>0</emma:literal>
                </emma:interpretation>
                <emma:interpretation id="interp116" emma:lang="ko-KR" emma:confidence="0">
                  <emma:literal>ㅇ</emma:literal>
                </emma:interpretation>
                <emma:interpretation id="interp117" emma:lang="ko-KR" emma:confidence="0">
                  <emma:literal>o</emma:literal>
                </emma:interpretation>
                <emma:interpretation id="interp118" emma:lang="ko-KR" emma:confidence="0">
                  <emma:literal>O</emma:literal>
                </emma:interpretation>
                <emma:interpretation id="interp11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23485.3584">7610 5168 200,'0'0'186,"0"0"-14,-17 46-63,-37-24-16,33 43-9,-36-26-18,34 30-24,-11-12-8,33 4-12,2-12-7,42-12-15,20-21 0,17-16 0,10-17 0,6-26 0,-11-17 0,-15-11 0,-28-9 0,-20-2 0,-22 6 0,-29 18 0,-17 16 0,-19 11-7,13 31-46,-28 9-116,34 20-11,5 7-19,13 14-14</inkml:trace>
        </inkml:traceGroup>
      </inkml:traceGroup>
    </inkml:traceGroup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3:58.190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F1F6613-7962-4012-9BFB-25DE987E54A5}" emma:medium="tactile" emma:mode="ink">
          <msink:context xmlns:msink="http://schemas.microsoft.com/ink/2010/main" type="inkDrawing" rotatedBoundingBox="1492,14877 12501,14576 12503,14651 1494,14951" semanticType="underline" shapeName="Other">
            <msink:sourceLink direction="with" ref="{9D019472-220A-43FB-90E7-AD959BE01755}"/>
          </msink:context>
        </emma:interpretation>
      </emma:emma>
    </inkml:annotationXML>
    <inkml:trace contextRef="#ctx0" brushRef="#br0">141 329 191,'-17'0'143,"-20"-9"-2,7 3-91,30 6-16,-36-3-8,36 3 2,-21 0-5,21 0 5,0 0-4,14 0 5,-14 0-10,43 0 2,-11-5-2,17 5-3,3-6-3,19 6-1,6 0-3,15 0-1,3 0 0,17 0 0,7 0-1,15 0-1,12 0-1,18 0-2,3 0 0,19 0-1,12 0 0,14-1-1,3-6 2,10 1 0,10-1 2,6 1-1,4 1 1,4 1-2,3 1 2,2-1-1,6 3-2,-4-6-2,5 0 1,0-1 1,3-5 1,-2 5 1,-2-5 0,0 5-1,-6 1 1,-4-1-1,-3 4 1,-2 1-3,-1 3-1,-10-6-1,-3 5 0,3-5 1,-9-2 1,1 0 2,-14-6 2,1 5 0,-3-9 2,0 4 0,-13-1 0,-4 5-1,-9-4-1,-3 8-4,-6-1-3,-17 0-2,-6 0-2,-23 1-2,-8 6-4,-22-9-6,-7 13-18,-37-13-40,0 9-92,-35 0-11,-20 0-10,-49 18-13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4:00.175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57C59D6-3D86-40B5-BC63-6A2B97913ACE}" emma:medium="tactile" emma:mode="ink">
          <msink:context xmlns:msink="http://schemas.microsoft.com/ink/2010/main" type="writingRegion" rotatedBoundingBox="1656,15870 10683,15741 10708,17452 1680,17581"/>
        </emma:interpretation>
      </emma:emma>
    </inkml:annotationXML>
    <inkml:traceGroup>
      <inkml:annotationXML>
        <emma:emma xmlns:emma="http://www.w3.org/2003/04/emma" version="1.0">
          <emma:interpretation id="{967E207D-8B30-4612-907C-2C77AA2AF34D}" emma:medium="tactile" emma:mode="ink">
            <msink:context xmlns:msink="http://schemas.microsoft.com/ink/2010/main" type="paragraph" rotatedBoundingBox="1656,15870 10683,15741 10708,17452 1680,17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870B6B-1D68-4D88-8869-B4C572643EC1}" emma:medium="tactile" emma:mode="ink">
              <msink:context xmlns:msink="http://schemas.microsoft.com/ink/2010/main" type="line" rotatedBoundingBox="1656,15870 10683,15741 10708,17452 1680,17581"/>
            </emma:interpretation>
          </emma:emma>
        </inkml:annotationXML>
        <inkml:traceGroup>
          <inkml:annotationXML>
            <emma:emma xmlns:emma="http://www.w3.org/2003/04/emma" version="1.0">
              <emma:interpretation id="{6E15E7C0-5BDB-49F3-9472-5D6ACFEF6691}" emma:medium="tactile" emma:mode="ink">
                <msink:context xmlns:msink="http://schemas.microsoft.com/ink/2010/main" type="inkWord" rotatedBoundingBox="1658,16012 2385,16001 2401,17164 1675,17175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丹</emma:literal>
                </emma:interpretation>
                <emma:interpretation id="interp2" emma:lang="ko-KR" emma:confidence="0">
                  <emma:literal>月</emma:literal>
                </emma:interpretation>
                <emma:interpretation id="interp3" emma:lang="ko-KR" emma:confidence="0">
                  <emma:literal>스</emma:literal>
                </emma:interpretation>
                <emma:interpretation id="interp4" emma:lang="ko-KR" emma:confidence="0">
                  <emma:literal>시</emma:literal>
                </emma:interpretation>
              </emma:one-of>
            </emma:emma>
          </inkml:annotationXML>
          <inkml:trace contextRef="#ctx0" brushRef="#br0">183 81 51,'0'0'127,"-9"21"-26,-2 1-23,11 28 6,-24 1 1,24 41-1,-31-12-14,28 35 0,-32-22-10,30 27-15,-22-23-13,21 3-10,-9-21-6,9-15-6,-2-14 2,8-18-8,0-12 1,0-20-1,0 0 0,0 0-2,8-22-4,-5-13 2,4-10-5,-7-17 2,7-12-4,-4-13 0,1-12-1,2-6 0,5 3 5,-1-3-5,8 10 6,2 6-5,7 14 6,-1 12-1,6 18-5,-2 10 7,4 14-1,-8 13 0,1 8 2,-3 20 2,1 19 0,-1 19 2,0 18 5,3 13-4,0 4-2,5 11 6,-3-7-7,1-3 5,2-8-7,-2-7 2,-5-15 1,0-20-3,-4-6 3,-5-11-9,-2-7 3,-14-20-14,21 16-1,-21-16-26,0 0-32,0-23-45,0 23-52,-5-29-12,-7 9-11</inkml:trace>
          <inkml:trace contextRef="#ctx0" brushRef="#br0" timeOffset="265.6245">35 670 355,'-21'-1'169,"21"1"-7,-14-20-96,46 27-12,1-7-16,37 6-13,-4-6-7,17 0-4,-9 0-12,0 0-16,0 7-45,-35-14-74,-5 6-32,-16-4-20,-18 5-10</inkml:trace>
        </inkml:traceGroup>
        <inkml:traceGroup>
          <inkml:annotationXML>
            <emma:emma xmlns:emma="http://www.w3.org/2003/04/emma" version="1.0">
              <emma:interpretation id="{611928F3-3596-44BC-ADD6-DE57AFA4A3D0}" emma:medium="tactile" emma:mode="ink">
                <msink:context xmlns:msink="http://schemas.microsoft.com/ink/2010/main" type="inkWord" rotatedBoundingBox="3302,16112 3356,17239 3057,17253 3003,16127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[</emma:literal>
                </emma:interpretation>
                <emma:interpretation id="interp7" emma:lang="ko-KR" emma:confidence="0">
                  <emma:literal>〈</emma:literal>
                </emma:interpretation>
                <emma:interpretation id="interp8" emma:lang="ko-KR" emma:confidence="0">
                  <emma:literal>C</emma:literal>
                </emma:interpretation>
                <emma:interpretation id="interp9" emma:lang="ko-KR" emma:confidence="0">
                  <emma:literal>〔</emma:literal>
                </emma:interpretation>
              </emma:one-of>
            </emma:emma>
          </inkml:annotationXML>
          <inkml:trace contextRef="#ctx0" brushRef="#br0" timeOffset="2031.3328">1547 197 30,'5'-33'111,"12"12"-22,-3 2-17,-11 2-5,-3 17-6,0 0 3,0 8 1,-25 15-2,11 32-3,-26-3-10,21 35 0,-23-4-10,24 19-2,-18-11-15,26 13 0,-4-17-6,14-8-4,6-14 0,15-5-5,7-14 2,9-6-7,1-5 5,1-6-7,-3-4 0,0-7 1,-4-2-2,-11-4-2,-21-12-2,22 7-3,-22-7-11,0 0-16,0 0-30,-14-16-46,6-4-57,-1-8-23,5-1-6,4-5 6</inkml:trace>
        </inkml:traceGroup>
        <inkml:traceGroup>
          <inkml:annotationXML>
            <emma:emma xmlns:emma="http://www.w3.org/2003/04/emma" version="1.0">
              <emma:interpretation id="{0336CA7F-7F72-437E-9CB9-9ABAD7C9F954}" emma:medium="tactile" emma:mode="ink">
                <msink:context xmlns:msink="http://schemas.microsoft.com/ink/2010/main" type="inkWord" rotatedBoundingBox="3907,15960 4844,17128 4086,17735 3150,16568"/>
              </emma:interpretation>
              <emma:one-of disjunction-type="recognition" id="oneOf2">
                <emma:interpretation id="interp10" emma:lang="ko-KR" emma:confidence="0">
                  <emma:literal>성</emma:literal>
                </emma:interpretation>
                <emma:interpretation id="interp11" emma:lang="ko-KR" emma:confidence="0">
                  <emma:literal>국</emma:literal>
                </emma:interpretation>
                <emma:interpretation id="interp12" emma:lang="ko-KR" emma:confidence="0">
                  <emma:literal>야</emma:literal>
                </emma:interpretation>
                <emma:interpretation id="interp13" emma:lang="ko-KR" emma:confidence="0">
                  <emma:literal>×</emma:literal>
                </emma:interpretation>
                <emma:interpretation id="interp14" emma:lang="ko-KR" emma:confidence="0">
                  <emma:literal>챠</emma:literal>
                </emma:interpretation>
              </emma:one-of>
            </emma:emma>
          </inkml:annotationXML>
          <inkml:trace contextRef="#ctx0" brushRef="#br0" timeOffset="2390.7241">2348 145 176,'23'-7'158,"-23"7"0,-4-21-75,4 42-14,-32 0-4,19 37-8,-27-3-9,17 33-1,-24-8-15,12 16-2,-15-6-14,11-3 1,-1-6-12,7-4 2,4-24-2,6-6-4,5-15 2,6-7-8,7-9 1,5-16-12,0 21-2,0-21-18,0 0-23,0-12-34,17 12-52,-13 94-24,1-117-21,4-14 5</inkml:trace>
          <inkml:trace contextRef="#ctx0" brushRef="#br0" timeOffset="2656.3624">1911 267 246,'-32'-28'168,"32"28"-4,-17 20-69,-1-11-36,21 40-3,-3-6-18,29 24-5,-3-4-8,21 12-2,-1-7-10,16 5 1,-4-17-8,8-5-1,-6-7-11,-5-16-6,2 1-15,-26-26-30,22 23-40,-31-26-65,1 0-13,-3-1-19,-20 1 9</inkml:trace>
          <inkml:trace contextRef="#ctx0" brushRef="#br0" timeOffset="3125.1322">2594 792 186,'0'0'162,"0"14"6,0-14-63,0 65-33,-6-30-8,15 37-13,-9-15-8,5 23-12,-1-12-4,5 14-11,-2-16-6,3 0-2,0-17-3,-3-10 1,-5-10-5,1-7 2,-3-22-2,0 0-2,0 0 0,-5-30-5,-2-2-3,-7-25-6,5 0 3,-4-16-4,13-5-1,-6-12 5,6 6-1,0-2 7,14 13 1,4 8 9,4 10 0,9 18 5,-2 12 3,9 21-1,-6 4 1,7 14 2,-9 4-2,-7 16 1,-10-9-4,-9 7 0,-13-7-3,-14 0 1,-15-10-7,-7-1-4,1 2-12,-13-16-23,25 16-70,1 104-58,31-120-18,-17-15-14,28 1-4</inkml:trace>
        </inkml:traceGroup>
        <inkml:traceGroup>
          <inkml:annotationXML>
            <emma:emma xmlns:emma="http://www.w3.org/2003/04/emma" version="1.0">
              <emma:interpretation id="{CB363FDD-3B10-4973-BA79-E091F4307886}" emma:medium="tactile" emma:mode="ink">
                <msink:context xmlns:msink="http://schemas.microsoft.com/ink/2010/main" type="inkWord" rotatedBoundingBox="5518,16346 5580,17218 4864,17268 4803,16397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+</emma:literal>
                </emma:interpretation>
                <emma:interpretation id="interp17" emma:lang="ko-KR" emma:confidence="0">
                  <emma:literal>十</emma:literal>
                </emma:interpretation>
                <emma:interpretation id="interp18" emma:lang="ko-KR" emma:confidence="0">
                  <emma:literal>÷</emma:literal>
                </emma:interpretation>
                <emma:interpretation id="interp1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3765.7772">3154 708 186,'0'0'154,"0"0"-10,0 0-67,0 0-19,0 0-10,11 0-10,24 5-5,-10-5-1,24 0-3,-5 0-3,21 0-7,-7-1-3,14-3-4,-10-4-4,5 7-3,-15-8 1,2 6-3,-16 0-1,-4 0-1,-9 3 0,-25 0-4,26 0-5,-26 0-6,0 0-15,0 0-19,0 0-31,-23 0-51,7-2-39,-4-1-12,-6-11 3</inkml:trace>
          <inkml:trace contextRef="#ctx0" brushRef="#br0" timeOffset="4078.2843">3558 359 70,'0'0'143,"-14"16"10,2 6-53,12 35-12,-19-21-17,19 43-3,-14-22-9,17 29-2,-6-22-13,6 23-14,-1-26-7,16 1-10,-10-13-1,7-6-7,-1-17 3,0-4-9,-14-22-2,20 18-7,-20-18-14,0 0-36,17-4-74,-13 95-28,1-113-27,6-20-5</inkml:trace>
        </inkml:traceGroup>
        <inkml:traceGroup>
          <inkml:annotationXML>
            <emma:emma xmlns:emma="http://www.w3.org/2003/04/emma" version="1.0">
              <emma:interpretation id="{4CA366B5-8E9F-4D0C-9AA4-07A57432C5BE}" emma:medium="tactile" emma:mode="ink">
                <msink:context xmlns:msink="http://schemas.microsoft.com/ink/2010/main" type="inkWord" rotatedBoundingBox="5703,17050 5863,16014 6450,16105 6291,17140"/>
              </emma:interpretation>
              <emma:one-of disjunction-type="recognition" id="oneOf4">
                <emma:interpretation id="interp20" emma:lang="ko-KR" emma:confidence="0">
                  <emma:literal>Ⅹ</emma:literal>
                </emma:interpretation>
                <emma:interpretation id="interp21" emma:lang="ko-KR" emma:confidence="0">
                  <emma:literal>×</emma:literal>
                </emma:interpretation>
                <emma:interpretation id="interp22" emma:lang="ko-KR" emma:confidence="0">
                  <emma:literal>X</emma:literal>
                </emma:interpretation>
                <emma:interpretation id="interp23" emma:lang="ko-KR" emma:confidence="0">
                  <emma:literal>%</emma:literal>
                </emma:interpretation>
                <emma:interpretation id="interp2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4453.306">4765 95 134,'0'0'162,"0"0"7,7 37-71,-30-9-12,12 43-10,-35-12-15,20 39-3,-25-17-19,16 20-6,-13-15-16,13 7-1,-2-20-11,9-6 0,7-18 1,3-9-6,7-8 4,0-7-9,8-2 2,3-23-12,-11 29 2,11-29-16,0 0-21,-35 0-36,35 0-69,-8-22-24,-6-10-7,7-9-3</inkml:trace>
          <inkml:trace contextRef="#ctx0" brushRef="#br0" timeOffset="4703.3459">4159 218 400,'-4'27'177,"4"16"-10,0-9-100,36 41-11,-14-11-18,35 19-6,-13-8-12,24 6-2,-11-13-10,1-8-4,-6-7-13,-14-24-19,7 14-47,-33-24-103,-12-19 4,0 0-26,0 0-3</inkml:trace>
        </inkml:traceGroup>
        <inkml:traceGroup>
          <inkml:annotationXML>
            <emma:emma xmlns:emma="http://www.w3.org/2003/04/emma" version="1.0">
              <emma:interpretation id="{F2861582-9DEB-4EE2-9545-E4FDD87EB3C4}" emma:medium="tactile" emma:mode="ink">
                <msink:context xmlns:msink="http://schemas.microsoft.com/ink/2010/main" type="inkWord" rotatedBoundingBox="6608,16807 7296,16755 7331,17217 6644,17270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m</emma:literal>
                </emma:interpretation>
                <emma:interpretation id="interp27" emma:lang="ko-KR" emma:confidence="0">
                  <emma:literal>r</emma:literal>
                </emma:interpretation>
                <emma:interpretation id="interp28" emma:lang="ko-KR" emma:confidence="0">
                  <emma:literal>가</emma:literal>
                </emma:interpretation>
                <emma:interpretation id="interp29" emma:lang="ko-KR" emma:confidence="0">
                  <emma:literal>카</emma:literal>
                </emma:interpretation>
              </emma:one-of>
            </emma:emma>
          </inkml:annotationXML>
          <inkml:trace contextRef="#ctx0" brushRef="#br0" timeOffset="5468.9618">4939 828 177,'0'0'144,"0"0"7,9-22-76,11 22-20,-20 0-12,34 11-3,-34-11-3,29 34-2,-23-9 4,16 21-11,-22-8 2,13 16-7,-13-7 2,3 7-10,-3-7 1,0-4-8,-3-14-2,-1-8 3,4-21-5,0 0 1,-20 0-2,18-21-3,1-11 0,1-11-4,0-1-4,7-10 3,7 3-4,2-2 4,10 6-3,-3 4 5,10 7-2,3 8 5,-1 10 2,3 7-1,1 11 1,4 0 2,-8 18 0,0 7 1,-6 7 0,5 5-2,-11-1 6,3 5-5,-4-9 3,-7 1-5,-1-9 4,-5-9-10,-9-15 4,11 20-12,-11-20-13,0 0-33,17 0-85,-17 0-35,12-29-8,-3-1-14</inkml:trace>
        </inkml:traceGroup>
        <inkml:traceGroup>
          <inkml:annotationXML>
            <emma:emma xmlns:emma="http://www.w3.org/2003/04/emma" version="1.0">
              <emma:interpretation id="{4067A270-DA53-4C22-AD5F-9AE15EA40F86}" emma:medium="tactile" emma:mode="ink">
                <msink:context xmlns:msink="http://schemas.microsoft.com/ink/2010/main" type="inkWord" rotatedBoundingBox="7832,15748 7990,17312 7604,17352 7445,15788"/>
              </emma:interpretation>
              <emma:one-of disjunction-type="recognition" id="oneOf6">
                <emma:interpretation id="interp30" emma:lang="ko-KR" emma:confidence="0">
                  <emma:literal>)</emma:literal>
                </emma:interpretation>
                <emma:interpretation id="interp31" emma:lang="ko-KR" emma:confidence="0">
                  <emma:literal>〕</emma:literal>
                </emma:interpretation>
                <emma:interpretation id="interp32" emma:lang="ko-KR" emma:confidence="0">
                  <emma:literal>]</emma:literal>
                </emma:interpretation>
                <emma:interpretation id="interp33" emma:lang="ko-KR" emma:confidence="0">
                  <emma:literal>;</emma:literal>
                </emma:interpretation>
                <emma:interpretation id="interp34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5843.9793">5774-220 307,'32'-1'177,"11"20"-14,15 31-83,-12 2-22,28 48-9,-19 7-10,14 36-6,-26-3-8,0 17-7,-23-12-5,-14-2-4,-12-13-4,-22-19-6,-13-22-4,-10-24-12,2-7-11,-15-36-35,32 6-85,-7-28-25,21-3-19,16-22-13</inkml:trace>
        </inkml:traceGroup>
        <inkml:traceGroup>
          <inkml:annotationXML>
            <emma:emma xmlns:emma="http://www.w3.org/2003/04/emma" version="1.0">
              <emma:interpretation id="{AB62EA1E-6D94-4D6B-B3A8-9E528B5F27A7}" emma:medium="tactile" emma:mode="ink">
                <msink:context xmlns:msink="http://schemas.microsoft.com/ink/2010/main" type="inkWord" rotatedBoundingBox="8502,15786 10683,15755 10700,16890 8518,16921"/>
              </emma:interpretation>
              <emma:one-of disjunction-type="recognition" id="oneOf7">
                <emma:interpretation id="interp35" emma:lang="ko-KR" emma:confidence="0">
                  <emma:literal>二</emma:literal>
                </emma:interpretation>
                <emma:interpretation id="interp36" emma:lang="ko-KR" emma:confidence="0">
                  <emma:literal>=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느</emma:literal>
                </emma:interpretation>
                <emma:interpretation id="interp3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6797.1533">6845 651 248,'-2'18'160,"2"-18"1,0 0-85,49 12-11,-7-17-8,42 10-9,-13-12-7,27 7-7,-12-13-5,14 8-11,-11-10-9,-13 4-12,-11 7-12,-22-17-18,4 21-35,-36-15-74,-11 15-31,25-35-18,-18 6-3</inkml:trace>
          <inkml:trace contextRef="#ctx0" brushRef="#br0" timeOffset="6547.1311">6998 332 159,'0'0'159,"0"0"-29,-27-30-34,27 30-15,0 0-13,0 0-11,0 0-9,0 0-11,0 0-7,40 0-7,-13-5-3,24 5-4,-2-7-4,8 5-3,0-4-3,5-1-4,-6 6-6,-10-6-7,3 7-9,-17-8-17,9 16-34,-41-8-44,19 0-57,-19 0-12,0 0-8</inkml:trace>
        </inkml:traceGroup>
        <inkml:traceGroup>
          <inkml:annotationXML>
            <emma:emma xmlns:emma="http://www.w3.org/2003/04/emma" version="1.0">
              <emma:interpretation id="{8E287971-ADA4-4550-874A-DB5CBF778A9D}" emma:medium="tactile" emma:mode="ink">
                <msink:context xmlns:msink="http://schemas.microsoft.com/ink/2010/main" type="inkWord" rotatedBoundingBox="10290,15684 10748,16821 10220,17034 9762,15897"/>
              </emma:interpretation>
              <emma:one-of disjunction-type="recognition" id="oneOf8">
                <emma:interpretation id="interp40" emma:lang="ko-KR" emma:confidence="0">
                  <emma:literal>b</emma:literal>
                </emma:interpretation>
                <emma:interpretation id="interp41" emma:lang="ko-KR" emma:confidence="0">
                  <emma:literal>능</emma:literal>
                </emma:interpretation>
                <emma:interpretation id="interp42" emma:lang="ko-KR" emma:confidence="0">
                  <emma:literal>5</emma:literal>
                </emma:interpretation>
                <emma:interpretation id="interp43" emma:lang="ko-KR" emma:confidence="0">
                  <emma:literal>h</emma:literal>
                </emma:interpretation>
                <emma:interpretation id="interp44" emma:lang="ko-KR" emma:confidence="0">
                  <emma:literal>卜</emma:literal>
                </emma:interpretation>
              </emma:one-of>
            </emma:emma>
          </inkml:annotationXML>
          <inkml:trace contextRef="#ctx0" brushRef="#br0" timeOffset="7656.571">8421-244 235,'9'38'174,"-4"9"-6,-5 3-72,9 40-27,-11-12-8,15 37-12,-13-17-13,9 5-13,-8-17-10,10-7 3,-8-18-9,5-11 2,-4-17-4,3-11 0,-7-22-3,0 0 1,0 0-1,0 0-3,7-36 1,-1 4-3,4-8 2,5-3-3,11-3 2,2 3-2,10 8 1,3 8 0,9 20 2,3 7 1,-1 18 1,2 21 1,-9 8 0,-2 13 5,-11-2-2,-9 7 6,-18-12-4,-5 2 5,-28-14-5,-15-11 3,-18-15-2,-4-8-8,-10-7 0,3 0 0,7-9-4,2-10-14,22 13-19,-7-26-44,48 32-79,0-16-26,20 5-9,14 4-15</inkml:trace>
        </inkml:traceGroup>
      </inkml:traceGroup>
    </inkml:traceGroup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4:22.0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D6EFC9F-9D24-48CF-A79B-F299CF37DA3F}" emma:medium="tactile" emma:mode="ink">
          <msink:context xmlns:msink="http://schemas.microsoft.com/ink/2010/main" type="writingRegion" rotatedBoundingBox="1590,3111 9046,3411 8954,5695 1498,5395"/>
        </emma:interpretation>
      </emma:emma>
    </inkml:annotationXML>
    <inkml:traceGroup>
      <inkml:annotationXML>
        <emma:emma xmlns:emma="http://www.w3.org/2003/04/emma" version="1.0">
          <emma:interpretation id="{E210BD38-5486-4992-AD55-F4E986BB5F0A}" emma:medium="tactile" emma:mode="ink">
            <msink:context xmlns:msink="http://schemas.microsoft.com/ink/2010/main" type="paragraph" rotatedBoundingBox="1590,3111 9046,3411 8954,5695 1498,53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81CEC1-8B94-4CA9-8156-433D073EA9DA}" emma:medium="tactile" emma:mode="ink">
              <msink:context xmlns:msink="http://schemas.microsoft.com/ink/2010/main" type="line" rotatedBoundingBox="1590,3111 9046,3411 8954,5695 1498,5395"/>
            </emma:interpretation>
          </emma:emma>
        </inkml:annotationXML>
        <inkml:traceGroup>
          <inkml:annotationXML>
            <emma:emma xmlns:emma="http://www.w3.org/2003/04/emma" version="1.0">
              <emma:interpretation id="{039DB096-3143-4728-9288-C190DB8FD2D3}" emma:medium="tactile" emma:mode="ink">
                <msink:context xmlns:msink="http://schemas.microsoft.com/ink/2010/main" type="inkWord" rotatedBoundingBox="1590,3111 2581,3151 2506,5012 1515,4972"/>
              </emma:interpretation>
              <emma:one-of disjunction-type="recognition" id="oneOf0">
                <emma:interpretation id="interp0" emma:lang="ko-KR" emma:confidence="0">
                  <emma:literal>X</emma:literal>
                </emma:interpretation>
                <emma:interpretation id="interp1" emma:lang="ko-KR" emma:confidence="0">
                  <emma:literal>Ⅹ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ⅹ</emma:literal>
                </emma:interpretation>
                <emma:interpretation id="interp4" emma:lang="ko-KR" emma:confidence="0">
                  <emma:literal>x</emma:literal>
                </emma:interpretation>
              </emma:one-of>
            </emma:emma>
          </inkml:annotationXML>
          <inkml:trace contextRef="#ctx0" brushRef="#br0">56 445 144,'-29'-54'141,"23"21"-15,-2 8-48,-9-2-20,17 27-6,0 0-4,11 35 1,-3 7 1,33 37-6,-12 1-4,33 41-6,-9-2-7,26 25-8,0-12-8,6 5-6,-7-11-1,3-8-3,-7-21 1,-6-18-3,-10-14-1,-15-19-17,3 6-27,-46-52-75,29 23-46,-29-23-18,9-20-17</inkml:trace>
          <inkml:trace contextRef="#ctx0" brushRef="#br0" timeOffset="-312.5134">540 402 133,'23'-10'117,"-22"-15"-32,16-1-42,1 5-6,-1-2-5,5-1-1,-8-8 4,7 9 2,-16-14 3,15 10-4,-14-9 0,8 15-6,-14-15-1,0 36-7,12-39-4,-12 39-3,6-22-1,-6 22 0,0 0 1,0 43 3,-14 3-2,-3 28 4,-15 12-2,1 24-3,-13 14-1,-1 24-1,-11 6-5,-1 1-1,-6-8-2,9-4-2,-9-17 3,11-10-1,0-20 2,9-20-4,5-19 4,12-9-5,-1-16 4,15-8-5,12-24-3,-11 26-3,11-26-3,0 0-5,16 4-8,-13-18-15,28 9-23,-31-45-32,26 25-34,-20-36-19,15 3-20,-4-7-19</inkml:trace>
        </inkml:traceGroup>
        <inkml:traceGroup>
          <inkml:annotationXML>
            <emma:emma xmlns:emma="http://www.w3.org/2003/04/emma" version="1.0">
              <emma:interpretation id="{6C29A086-10AE-4C3E-AC2F-1F6B833C2E7D}" emma:medium="tactile" emma:mode="ink">
                <msink:context xmlns:msink="http://schemas.microsoft.com/ink/2010/main" type="inkWord" rotatedBoundingBox="2561,4079 4853,4171 4808,5287 2516,5195"/>
              </emma:interpretation>
              <emma:one-of disjunction-type="recognition" id="oneOf1">
                <emma:interpretation id="interp5" emma:lang="ko-KR" emma:confidence="0">
                  <emma:literal>때</emma:literal>
                </emma:interpretation>
                <emma:interpretation id="interp6" emma:lang="ko-KR" emma:confidence="0">
                  <emma:literal>뙈</emma:literal>
                </emma:interpretation>
                <emma:interpretation id="interp7" emma:lang="ko-KR" emma:confidence="0">
                  <emma:literal>떼</emma:literal>
                </emma:interpretation>
                <emma:interpretation id="interp8" emma:lang="ko-KR" emma:confidence="0">
                  <emma:literal>빼</emma:literal>
                </emma:interpretation>
                <emma:interpretation id="interp9" emma:lang="ko-KR" emma:confidence="0">
                  <emma:literal>쇄</emma:literal>
                </emma:interpretation>
              </emma:one-of>
            </emma:emma>
          </inkml:annotationXML>
          <inkml:trace contextRef="#ctx0" brushRef="#br0" timeOffset="1859.4507">1204 1305 164,'0'0'132,"0"0"-24,0 0-49,0 16-8,0-16-9,14 14 0,-14-14-3,21 13-4,-21-13-6,23 0-6,-10-18-7,5-2-4,-4-12-3,7-4-4,-7-7-1,3 0-3,-3-4 3,-10 7-4,-4-1 3,0 10-3,-9 10 2,-9 7 1,-13 4 5,0 10 1,-16 17 1,4 16 4,-12 9 0,12 23 4,-6 2-5,16 13 4,-2 10-4,18 3-5,8-10 1,9-4-4,18-11 1,7-11-4,7-17 4,11-7-5,3-16 1,6-12 1,-3-5-2,1-12-3,-3-9 0,-2-11 0,-1-1-7,-9-7 4,2 1-7,-8-12 6,2 4-5,-8-2 7,-4 2-4,-3 2 2,-2 4 6,-5 5-3,-2 6 4,-1 5-1,-2 8 0,-4 17-1,0 0 3,0 0 1,0 15 0,-9 20 2,0 13-1,-3 13 1,2 6 3,4 8-2,3-1 1,3-4-4,9-7 4,13-11-6,6-17 6,8-19-5,6-10 1,4-12-2,-3-19 0,3-14 2,-8-8-8,-6-3 4,-5-1-5,-20-3 4,-5 11-5,-4 0 5,-19 7-5,-10 7 3,-4 3 4,-1 5-2,-3 3 2,3-3 0,1 5 1,7-1-2,2 5 2,26 12-2,-26-28 0,26 28 0,3-15 0,-3 15-1,40-16 1,-3 12-1,3 1 1,6-2 0,11 5 0,3 7-1,6 5 1,-4 12 3,-5 9-1,-3 15 5,-8 9 2,-5 15-2,-13 5 3,-6 10-1,-15-1 2,1 5-4,-8-10 2,0-10-5,0-19 0,0-8 2,0-24-2,0-20 0,0 0-3,3-30-2,6-17 0,0-19-5,5 1-3,0-13 3,6 4-4,-6-1 5,7 7-3,-2 1 5,7 10-2,0 9 6,1 9 2,0 7-2,-1 10 2,1 15 1,-1 7-1,-4 13 3,-8 17-2,-1 13 1,1 11 4,-5 3-5,4 0 4,-6-2-6,1-5 5,3-9-5,-7-10 5,6-13-5,-10-18 0,0 0-2,0 0-1,18-33-1,-6-5-10,-7-13 5,7-3-5,-3-5 5,8 3-4,-3 2 5,5 7-1,-6 17 5,0 10 7,-13 20 0,26 0 2,-11 30 3,-7 5-3,10 18 3,-9 6 2,8 11-4,2 3 2,2 3-7,-1-1 3,5-3-8,-1-4-2,-4-18-12,9 0-20,-29-50-35,42 30-69,-25-33-34,1-26-16,-4-13-6</inkml:trace>
        </inkml:traceGroup>
        <inkml:traceGroup>
          <inkml:annotationXML>
            <emma:emma xmlns:emma="http://www.w3.org/2003/04/emma" version="1.0">
              <emma:interpretation id="{3D081923-1EF1-4503-A649-55A56892ECA7}" emma:medium="tactile" emma:mode="ink">
                <msink:context xmlns:msink="http://schemas.microsoft.com/ink/2010/main" type="inkWord" rotatedBoundingBox="4849,4562 5192,4575 5153,5542 4811,5528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p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2343.8479">3383 1489 270,'0'0'166,"17"16"-5,-17 8-96,11 40-14,-11-6 2,14 35-8,-14-13-3,10 27-14,-10-19-11,14 11 0,-9-20-11,7-7 1,-7-15-6,4-10 5,-4-22-5,-5-25 0,0 0-3,0-14-5,0-27-4,-5-27-5,-4-10 5,-4-16-7,4-1 7,-5-14-1,10 4 0,-4 11 8,8 9 3,0 19 8,9 10-3,13 21 7,4 12-6,3 20 5,-1 3 1,4 25 2,-15 4 4,1 14-6,-18 3 2,0 1-6,-17-4 5,-10-1-6,-13-5 3,-5-12-10,1-6-6,-11-13-11,19 9-27,-19-21-53,38-9-77,5-7-5,12-3-21,24-10-2</inkml:trace>
        </inkml:traceGroup>
        <inkml:traceGroup>
          <inkml:annotationXML>
            <emma:emma xmlns:emma="http://www.w3.org/2003/04/emma" version="1.0">
              <emma:interpretation id="{83437BE5-5A72-4B39-9FFD-F3E8419F6967}" emma:medium="tactile" emma:mode="ink">
                <msink:context xmlns:msink="http://schemas.microsoft.com/ink/2010/main" type="inkWord" rotatedBoundingBox="5484,3995 6338,4029 6293,5165 5438,5130"/>
              </emma:interpretation>
              <emma:one-of disjunction-type="recognition" id="oneOf3">
                <emma:interpretation id="interp15" emma:lang="ko-KR" emma:confidence="0">
                  <emma:literal>k</emma:literal>
                </emma:interpretation>
                <emma:interpretation id="interp16" emma:lang="ko-KR" emma:confidence="0">
                  <emma:literal>K</emma:literal>
                </emma:interpretation>
                <emma:interpretation id="interp17" emma:lang="ko-KR" emma:confidence="0">
                  <emma:literal>匕</emma:literal>
                </emma:interpretation>
                <emma:interpretation id="interp18" emma:lang="ko-KR" emma:confidence="0">
                  <emma:literal>t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640.7237">3903 854 261,'0'0'177,"10"35"-5,-4 22-59,-8-1-56,11 37 0,-9-7-16,13 29-7,-13-12-7,10 13-8,-5-16-4,7-2-6,-5-17-2,0-11-8,-2-11-4,4-29-12,6 13-24,-15-43-55,0 0-80,23-7-8,-4-16-16,-4-10-4</inkml:trace>
          <inkml:trace contextRef="#ctx0" brushRef="#br0" timeOffset="3015.7401">4184 1644 388,'0'0'169,"0"0"-3,0 0-99,0 0-37,29-12-5,1-5-13,17 9 2,-2-16-8,10-1 0,2-4-11,-2-7-1,-4 1-3,-13-4 3,-13 5 4,-18-2 0,-7 15 4,-23 6 3,-26 12 6,-6 14 6,-23 16 3,7 24 0,-13 0 5,19 20-6,2-5 2,29 5-6,19-8 0,20-4-15,27-8 0,20-15 0,16-8 0,7-13-5,17 6-27,-28-31-66,15-2-83,-15-16-6,-6-7-20,-12-4-5</inkml:trace>
        </inkml:traceGroup>
        <inkml:traceGroup>
          <inkml:annotationXML>
            <emma:emma xmlns:emma="http://www.w3.org/2003/04/emma" version="1.0">
              <emma:interpretation id="{CD019367-D9A1-42BE-99E9-16192A2EC3F4}" emma:medium="tactile" emma:mode="ink">
                <msink:context xmlns:msink="http://schemas.microsoft.com/ink/2010/main" type="inkWord" rotatedBoundingBox="6397,3912 7117,3941 7075,4985 6355,4956"/>
              </emma:interpretation>
              <emma:one-of disjunction-type="recognition" id="oneOf4">
                <emma:interpretation id="interp20" emma:lang="ko-KR" emma:confidence="0">
                  <emma:literal>t</emma:literal>
                </emma:interpretation>
                <emma:interpretation id="interp21" emma:lang="ko-KR" emma:confidence="0">
                  <emma:literal>七</emma:literal>
                </emma:interpretation>
                <emma:interpretation id="interp22" emma:lang="ko-KR" emma:confidence="0">
                  <emma:literal>£</emma:literal>
                </emma:interpretation>
                <emma:interpretation id="interp23" emma:lang="ko-KR" emma:confidence="0">
                  <emma:literal>옹</emma:literal>
                </emma:interpretation>
                <emma:interpretation id="interp2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3468.9026">5065 936 135,'14'-39'160,"-14"-4"-1,-5 2-56,5 41-29,-6-31-16,6 31-8,0 0-3,-1 46-4,-13-2-10,14 35-4,0 3-7,3 19 3,0 3-6,12 11-4,-1-11-5,8-3-2,-1-22 0,11-9-5,-2-17 3,-1-19-7,4-5-4,-2-21-3,9-1-10,-11-14-14,22 0-31,-33-33-64,19 0-47,-14-10-15,-4 0-15</inkml:trace>
          <inkml:trace contextRef="#ctx0" brushRef="#br0" timeOffset="3718.914">4813 1346 318,'-19'-4'178,"19"4"-15,0 0-69,18-18-43,26 18-12,1-19-9,27 12-9,-1-13-5,8 9-8,4 0-7,-11-1-13,11 12-31,-38-9-68,4 9-55,-9 3-17,-23 3-9,-17-6-9</inkml:trace>
        </inkml:traceGroup>
        <inkml:traceGroup>
          <inkml:annotationXML>
            <emma:emma xmlns:emma="http://www.w3.org/2003/04/emma" version="1.0">
              <emma:interpretation id="{2EFC079D-9843-45B3-B786-F64FA032C871}" emma:medium="tactile" emma:mode="ink">
                <msink:context xmlns:msink="http://schemas.microsoft.com/ink/2010/main" type="inkWord" rotatedBoundingBox="6981,4395 7498,4415 7469,5126 6952,5105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c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C</emma:literal>
                </emma:interpretation>
                <emma:interpretation id="interp2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4062.6683">5579 1575 277,'0'0'167,"23"4"-16,-3 0-83,-3-18-43,20 3 4,-5-18-14,11 1-3,-3-9-7,-5 1-3,-7-6-2,-14 4 3,-14 3 9,-6 13 3,-36 2 10,-1 20 4,-32 7 4,11 36 3,-21 0 0,27 25-5,-4-3-1,32 17-10,11-4-18,19-4-2,28-11 0,20-5 0,13-15 0,5-17-13,20 17-69,-25-31-99,4-6-6,-15-6-16,-10-2-14</inkml:trace>
        </inkml:traceGroup>
        <inkml:traceGroup>
          <inkml:annotationXML>
            <emma:emma xmlns:emma="http://www.w3.org/2003/04/emma" version="1.0">
              <emma:interpretation id="{67A8B74D-863F-402C-B0EB-243ECBC893ED}" emma:medium="tactile" emma:mode="ink">
                <msink:context xmlns:msink="http://schemas.microsoft.com/ink/2010/main" type="inkWord" rotatedBoundingBox="8099,4097 9017,4134 8998,4594 8081,4557"/>
              </emma:interpretation>
              <emma:one-of disjunction-type="recognition" id="oneOf6">
                <emma:interpretation id="interp30" emma:lang="ko-KR" emma:confidence="0">
                  <emma:literal>z</emma:literal>
                </emma:interpretation>
                <emma:interpretation id="interp31" emma:lang="ko-KR" emma:confidence="0">
                  <emma:literal>=</emma:literal>
                </emma:interpretation>
                <emma:interpretation id="interp32" emma:lang="ko-KR" emma:confidence="0">
                  <emma:literal>二</emma:literal>
                </emma:interpretation>
                <emma:interpretation id="interp33" emma:lang="ko-KR" emma:confidence="0">
                  <emma:literal>느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125.2103">6583 990 200,'-17'-3'174,"17"3"-6,-21 0-65,-6-16-36,27 16-8,0 0-11,0 0-13,0 0-8,0 0-7,30 0-4,5 8-2,-1-6-1,15 2-3,0-4-3,8 0-2,-2 0-2,2 0-1,-7 0 0,1 0-2,-3 0 0,-6-2-2,-2 2-2,-10 0-5,-3 0-8,-27 0-11,43 18-22,-43-18-35,0 0-66,0 27-28,-18-10-11,-4 0-3</inkml:trace>
          <inkml:trace contextRef="#ctx0" brushRef="#br0" timeOffset="5375.2142">6644 1362 303,'-7'24'165,"7"-24"-2,21 6-104,28 17-6,-10-23-5,34 14-10,-7-14-8,25 6-9,-11-6-6,9 1-4,-13-1-7,-5 0-9,-8 3-21,-33-13-49,4 9-87,-34 1-15,0 0-9,-12-13-15</inkml:trace>
        </inkml:traceGroup>
      </inkml:traceGroup>
    </inkml:traceGroup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4:32.7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FD5409E-67AA-42C5-8661-E9E54061DD8C}" emma:medium="tactile" emma:mode="ink">
          <msink:context xmlns:msink="http://schemas.microsoft.com/ink/2010/main" type="inkDrawing" rotatedBoundingBox="10198,2317 10493,7771 9752,7811 9458,2356" semanticType="verticalRange" shapeName="Other">
            <msink:sourceLink direction="with" ref="{409C7E60-D255-42F5-A686-16DC100C8555}"/>
          </msink:context>
        </emma:interpretation>
      </emma:emma>
    </inkml:annotationXML>
    <inkml:trace contextRef="#ctx0" brushRef="#br0">531 122 200,'0'-22'157,"13"1"-20,7 17-70,-20-23-11,14 25-5,-14-22-5,14 19-6,-14-13-4,0 18-12,0 0-7,0 0-5,-20-3-4,5 3-4,-13 1 1,-6 7-2,-3-3 1,-10-1 0,-4 1 0,2-1-1,-2-4 0,4 2 0,2-2-1,5 0 0,4 0-1,8 0 0,7-2 1,-1-2-1,22 4 1,-21-9-2,21 9 2,0 0-2,0 0 1,0 0 0,0 0 0,0 0-1,0 0 0,7 4 1,-7-4 0,9 21 0,-9-21-1,13 32 0,-6-13 0,0 5 1,0 1-2,2 5 2,2 6-4,-3 7 3,1 7 4,2 9-6,0 7 6,-1 11-5,1 16 5,1 7-4,-3 18 4,4 1 0,-1 9-2,-4 9 2,6 6-2,1 11 2,0 8-2,5 1-1,0 6 6,2 7-7,-1 6 0,-1 9 3,-5-7-3,-1-2 1,-8-6 4,-3 0-1,-3 3-3,0 0 2,-3-6-2,-4 0-1,1-7 6,1-5-4,3-6-3,1-8 2,1-13-1,0-21 1,1-15 1,6-21 1,-7-10-5,0-11 4,0-13-3,-5-11 2,2-3-3,-3-3 2,-2 3-2,2-6 2,4-1-2,2-1 2,0 1-2,0-22 2,11 30 4,-11-30-8,34 19 5,-13-17 0,5 2-1,10-4-2,-1 0 3,8 0-1,6-4-3,8-1 6,6 3-2,0 2-2,-3 0 1,1-3 2,-10 3 0,-4 0-9,-10 10-13,-37-10-62,18 0-91,-18 0-8,-18 0-9,-10 0-21</inkml:trace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4:33.53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09C7E60-D255-42F5-A686-16DC100C8555}" emma:medium="tactile" emma:mode="ink">
          <msink:context xmlns:msink="http://schemas.microsoft.com/ink/2010/main" type="writingRegion" rotatedBoundingBox="11856,2563 12127,7941 10536,8021 10265,2643">
            <msink:destinationLink direction="with" ref="{0FD5409E-67AA-42C5-8661-E9E54061DD8C}"/>
            <msink:destinationLink direction="with" ref="{86E491FB-1E67-44EF-A514-11ECA2238638}"/>
          </msink:context>
        </emma:interpretation>
      </emma:emma>
    </inkml:annotationXML>
    <inkml:traceGroup>
      <inkml:annotationXML>
        <emma:emma xmlns:emma="http://www.w3.org/2003/04/emma" version="1.0">
          <emma:interpretation id="{F9EB8991-7DC1-4C66-9E5B-B371A1C32339}" emma:medium="tactile" emma:mode="ink">
            <msink:context xmlns:msink="http://schemas.microsoft.com/ink/2010/main" type="paragraph" rotatedBoundingBox="11856,2563 12127,7941 10536,8021 10265,26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EF1B3B-B802-4795-9B49-7671EDD643B6}" emma:medium="tactile" emma:mode="ink">
              <msink:context xmlns:msink="http://schemas.microsoft.com/ink/2010/main" type="line" rotatedBoundingBox="11856,2563 12127,7941 10536,8021 10265,2643"/>
            </emma:interpretation>
          </emma:emma>
        </inkml:annotationXML>
        <inkml:traceGroup>
          <inkml:annotationXML>
            <emma:emma xmlns:emma="http://www.w3.org/2003/04/emma" version="1.0">
              <emma:interpretation id="{679E62F3-7C51-45C6-A8F8-06D730C476DE}" emma:medium="tactile" emma:mode="ink">
                <msink:context xmlns:msink="http://schemas.microsoft.com/ink/2010/main" type="inkWord" rotatedBoundingBox="11561,2578 11614,3634 10318,3700 10265,2643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C</emma:literal>
                </emma:interpretation>
              </emma:one-of>
            </emma:emma>
          </inkml:annotationXML>
          <inkml:trace contextRef="#ctx0" brushRef="#br0">35 164 235,'0'0'168,"-20"0"-6,4-15-91,16 15-13,0 0-4,17 0-8,-17 0-15,35 0-7,-13-2-5,19 2-2,-1 0-3,5 0-1,2-4-2,9 0-2,-6-7-2,1 3-1,-8-3-1,-3-2-2,-11 1 0,-8-1-4,-21 13-5,7-23-12,-7 23-24,-20-14-56,20 14-76,-23-18-7,10 2-17,13 16-3</inkml:trace>
          <inkml:trace contextRef="#ctx0" brushRef="#br0" timeOffset="531.2826">873-243 210,'0'0'160,"0"-26"-30,0 26-62,0-27-11,0 27 0,0-24-18,16 15-10,-3-7-15,16 7 2,-6 0-3,12 8-5,-1-3-2,6 4 0,-8 7-2,2 9 2,-11 9 4,-5 13-6,-12 1 7,-6 22-3,-20 4 5,-7 14-2,-16 6 5,1 11-4,-10-10-3,5 1 4,-4-11-6,13-5 3,5-14-5,15-11 2,10-15-4,8-5 1,20-9-2,16-5 1,7-3-3,12 0 1,5-6-2,7-3-4,-2 2-5,-9-2-8,6 4-18,-39-8-43,12 4-89,-35-110-20,-1 119-6,-32 4-14</inkml:trace>
        </inkml:traceGroup>
        <inkml:traceGroup>
          <inkml:annotationXML>
            <emma:emma xmlns:emma="http://www.w3.org/2003/04/emma" version="1.0">
              <emma:interpretation id="{6E0ECFB5-37B4-4190-9343-6BA354381595}" emma:medium="tactile" emma:mode="ink">
                <msink:context xmlns:msink="http://schemas.microsoft.com/ink/2010/main" type="inkWord" rotatedBoundingBox="11366,4371 11396,4956 10679,4992 10650,4407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3547.0114">753 1578 160,'15'-7'137,"-15"7"-41,8-33-22,-8 33-5,12-26-13,5 24-8,-17-21-7,0 23-5,2-24-7,-2 24-4,0-18-4,0 18-6,0 0-2,-16-15-3,-1 15-3,17 0 0,-40 0-1,17 5 0,-9 4 0,0 7 1,-8 2 0,3 7 3,-6 3-1,8 12 2,-5-1-4,12 8 1,5-1 3,10 2-4,5-2 2,8-3-5,9 0 3,17-6-5,9-2 5,8-14-3,10 1-2,8-8 0,3-13 0,6-1 0,-4 0 0,-4-14-1,-6-9 1,-7 2-1,-9-8-4,-10-2 6,-4-2-6,-15-3 5,-5-1-3,-1 2 4,-5-2-4,-12 3 4,-5 0 1,-3 6-3,-2 0 2,-4 3-2,-1 1 1,-1 1-3,-1 3 2,-2 4-2,-3 9-1,1-1-4,2 8-3,-4 0-8,13 25-17,-21-17-32,37 33-69,-20-118-50,11 116-6,-1 9-15</inkml:trace>
        </inkml:traceGroup>
        <inkml:traceGroup>
          <inkml:annotationXML>
            <emma:emma xmlns:emma="http://www.w3.org/2003/04/emma" version="1.0">
              <emma:interpretation id="{6A94E9DF-055E-4F98-A99C-58D517F85660}" emma:medium="tactile" emma:mode="ink">
                <msink:context xmlns:msink="http://schemas.microsoft.com/ink/2010/main" type="inkWord" rotatedBoundingBox="10964,5732 10998,6413 10466,6440 10431,5759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서</emma:literal>
                </emma:interpretation>
                <emma:interpretation id="interp12" emma:lang="ko-KR" emma:confidence="0">
                  <emma:literal>M</emma:literal>
                </emma:interpretation>
                <emma:interpretation id="interp13" emma:lang="ko-KR" emma:confidence="0">
                  <emma:literal>머</emma:literal>
                </emma:interpretation>
                <emma:interpretation id="interp1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5672.1191">220 2866 178,'-20'-7'161,"20"7"-42,0 0-22,-36-25-19,36 25-16,0 0-15,0 0-14,-16-22-11,16 22-6,0 0-4,28-9-1,-28 9-2,41-5 0,-12 2-1,2 3-1,9 0-1,3 0-2,-2 3-1,1 8-2,-5 0 1,-1 3-2,-8-3 2,-2 7-1,-18-1 3,-8 1 1,-8-3 1,-16 7 1,-12-2 0,0 0 1,-12-2-1,3-2-1,-2-4 0,8 3-1,0-5-2,9-2-1,9-5-1,21-3 0,0 0-2,0 0 0,0 0-1,35 0 0,2 0-1,6 0 1,12 0-2,1 7 1,2 8 0,-3 2 1,-4 6 0,-5 1 1,-16 5 2,-8 3 2,-17 0 2,-5 0 4,-30-3 0,-8 3 2,-13-4-1,-1 1 1,-11-9-3,3-3 0,2-2-4,7-1-2,10-9-2,6-3-4,13 3-6,1-5-6,21 0-10,0 0-17,0 17-33,0-17-60,9-8-39,19-8-19,7-10-5</inkml:trace>
        </inkml:traceGroup>
        <inkml:traceGroup>
          <inkml:annotationXML>
            <emma:emma xmlns:emma="http://www.w3.org/2003/04/emma" version="1.0">
              <emma:interpretation id="{557BA353-58FB-43F2-A4A1-61F9A82DA0B6}" emma:medium="tactile" emma:mode="ink">
                <msink:context xmlns:msink="http://schemas.microsoft.com/ink/2010/main" type="inkWord" rotatedBoundingBox="11580,5646 11630,6642 10945,6677 10894,5680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~</emma:literal>
                </emma:interpretation>
                <emma:interpretation id="interp17" emma:lang="ko-KR" emma:confidence="0">
                  <emma:literal>&gt;</emma:literal>
                </emma:interpretation>
                <emma:interpretation id="interp18" emma:lang="ko-KR" emma:confidence="0">
                  <emma:literal>그</emma:literal>
                </emma:interpretation>
                <emma:interpretation id="interp1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6047.1253">1290 2687 158,'-5'16'169,"-12"4"1,-1-2-58,7 35-48,-36-9 2,21 41-3,-34-15-13,18 35-11,-22-13-10,15 13-2,-14-15-10,12-1 0,-1-18-8,15-5 0,3-23-6,10-15 0,4-8-6,20-20-2,-15 16-7,15-16-8,0 0-16,0-29-31,21 29-52,-7-21-62,9 3-5,6-7-17</inkml:trace>
        </inkml:traceGroup>
        <inkml:traceGroup>
          <inkml:annotationXML>
            <emma:emma xmlns:emma="http://www.w3.org/2003/04/emma" version="1.0">
              <emma:interpretation id="{080BFDB9-9A08-4BAC-A7B9-74B2BFD630C3}" emma:medium="tactile" emma:mode="ink">
                <msink:context xmlns:msink="http://schemas.microsoft.com/ink/2010/main" type="inkWord" rotatedBoundingBox="12041,6231 12066,6724 11460,6754 11436,6262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』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8</emma:literal>
                </emma:interpretation>
                <emma:interpretation id="interp2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6578.3835">1150 3380 203,'0'-17'166,"19"-1"-39,4 18-43,-14-17-14,25 17-15,-16-19-15,17 15-14,-10-6-8,7 10-7,-4 0-4,1 0-1,-8 14-1,-4 5 1,-6 1 1,-8 12 1,-3-2 1,-9 12 3,-17-10 0,1 8 2,-13-5-2,6 2 0,-8-3-3,9-3 1,-3-10-2,13 8-1,1-15-2,11 6 0,9-20-2,1 24 0,19-18-1,9 2 0,8-8-1,12 0-1,8 0 1,4 0 0,4-8 0,-4 2 0,-4-2-1,-8 2 1,-6 1-2,-12-1-2,-7 6-9,-24 0-14,22 1-36,-34-1-84,12 0-28,-26 5-22,7 0-1</inkml:trace>
        </inkml:traceGroup>
        <inkml:traceGroup>
          <inkml:annotationXML>
            <emma:emma xmlns:emma="http://www.w3.org/2003/04/emma" version="1.0">
              <emma:interpretation id="{489C7E37-5B62-48F8-B078-B6D6FB2E6816}" emma:medium="tactile" emma:mode="ink">
                <msink:context xmlns:msink="http://schemas.microsoft.com/ink/2010/main" type="inkWord" rotatedBoundingBox="11467,7527 11489,7973 11036,7996 11014,7550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°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7140.9196">940 4581 279,'-17'0'172,"17"0"-34,0 0-73,-40 9 0,37 14-2,-31-17-12,25 29-12,-21-13-11,19 24-6,-15-6 1,16 9-8,-3-4-1,8 3-7,5-6 2,14-5-6,15-9 2,12-13-4,9-13-3,5-2-1,6-10 2,-4-9-2,-5-9 2,-9-5 3,-11-2-4,-18-5 7,-14 2-3,-12 0 5,-17 0-4,-11 0 3,-5 8-7,-4 5-4,6 14-14,-10-10-34,36 27-101,-19 4-30,16 4-8,5 6-22</inkml:trace>
        </inkml:traceGroup>
      </inkml:traceGroup>
    </inkml:traceGroup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4:42.38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6E491FB-1E67-44EF-A514-11ECA2238638}" emma:medium="tactile" emma:mode="ink">
          <msink:context xmlns:msink="http://schemas.microsoft.com/ink/2010/main" type="inkDrawing" rotatedBoundingBox="12544,2298 13182,7987 12373,8078 11736,2389" semanticType="verticalRange" shapeName="Other">
            <msink:sourceLink direction="with" ref="{409C7E60-D255-42F5-A686-16DC100C8555}"/>
          </msink:context>
        </emma:interpretation>
      </emma:emma>
    </inkml:annotationXML>
    <inkml:trace contextRef="#ctx0" brushRef="#br0">96 79 112,'-40'-13'153,"40"13"-7,-17 0-60,-4-11-21,21 11-6,0 0-7,0 0-8,-19-9-9,19 9-7,0 0-3,27 0-6,-27 0-2,49 0-5,-14 0-2,17 0-3,3 0-1,14 0-2,-3-2 0,8-3-1,-6-5-1,1 4 0,-11-3 0,-6 3-1,-9 1 1,-8 3-1,-12 1 1,-4 1 0,-19 0 1,20 0 0,-20 0 0,0 0-1,0 0 1,0 0-1,0 0-1,0 0 0,0 18-1,0-18 0,0 37-1,0-9 2,0 11-3,0 5 2,0 13 3,0 11-3,0 14 3,0 16-2,0 17 2,1 13 0,2 12 6,8 13-5,-3 7-1,4 20 3,-1 6-3,4 5 1,-3-2 4,4 1-5,2 6-1,-7 4 3,0-6-4,3-7 1,-1-15 5,1-5-3,1-4-3,1-2 2,-1-12-1,4-10 0,-3-9 0,3-2-1,-5-8 0,0-6 0,-2-9 0,-3-5-1,0-6 1,2 0-1,-2-4 2,-1-6 0,0-6-5,-1-1 4,-1-16-3,2-6 2,3-10-1,-4-11 1,0-7-2,0-9 1,2 1-1,-9-19 0,16 24-2,-16-24 1,12 26-1,-12-26 1,9 27-1,-9-27 1,3 27 1,-3-27 0,0 28 8,0-28-6,-21 31 6,2-13-5,-4-2 5,-9 3-4,-5 3 5,-4-2-3,-4-2-2,-2 3 2,1 2-3,1-10 2,8 2-3,8-4-5,11 3-7,18-14-11,-3 24-30,3-24-95,12 4-36,14-4-12,6 0-15</inkml:trace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4:45.6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F98FC20-316F-4DAE-A904-599986F1556C}" emma:medium="tactile" emma:mode="ink">
          <msink:context xmlns:msink="http://schemas.microsoft.com/ink/2010/main" type="writingRegion" rotatedBoundingBox="13410,3229 15534,4058 14943,5573 12819,4744"/>
        </emma:interpretation>
      </emma:emma>
    </inkml:annotationXML>
    <inkml:traceGroup>
      <inkml:annotationXML>
        <emma:emma xmlns:emma="http://www.w3.org/2003/04/emma" version="1.0">
          <emma:interpretation id="{1F7CF160-C779-4957-BECC-2DCD0E020ECD}" emma:medium="tactile" emma:mode="ink">
            <msink:context xmlns:msink="http://schemas.microsoft.com/ink/2010/main" type="paragraph" rotatedBoundingBox="13410,3229 15534,4058 14943,5573 12819,4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461E6A-4920-4CA3-8D45-98BF38970A47}" emma:medium="tactile" emma:mode="ink">
              <msink:context xmlns:msink="http://schemas.microsoft.com/ink/2010/main" type="line" rotatedBoundingBox="13410,3229 15534,4058 14943,5573 12819,4744"/>
            </emma:interpretation>
          </emma:emma>
        </inkml:annotationXML>
        <inkml:traceGroup>
          <inkml:annotationXML>
            <emma:emma xmlns:emma="http://www.w3.org/2003/04/emma" version="1.0">
              <emma:interpretation id="{04A9C9AF-2EDC-48DF-9CFD-D804C6F2ACCD}" emma:medium="tactile" emma:mode="ink">
                <msink:context xmlns:msink="http://schemas.microsoft.com/ink/2010/main" type="inkWord" rotatedBoundingBox="13410,3229 15094,3886 14503,5401 12819,4744"/>
              </emma:interpretation>
              <emma:one-of disjunction-type="recognition" id="oneOf0">
                <emma:interpretation id="interp0" emma:lang="ko-KR" emma:confidence="0">
                  <emma:literal>다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을</emma:literal>
                </emma:interpretation>
                <emma:interpretation id="interp3" emma:lang="ko-KR" emma:confidence="0">
                  <emma:literal>바</emma:literal>
                </emma:interpretation>
                <emma:interpretation id="interp4" emma:lang="ko-KR" emma:confidence="0">
                  <emma:literal>U</emma:literal>
                </emma:interpretation>
              </emma:one-of>
            </emma:emma>
          </inkml:annotationXML>
          <inkml:trace contextRef="#ctx0" brushRef="#br0">51 0 112,'0'0'160,"-20"11"-1,3 7-62,17 35-13,-12-2-11,18 41-9,-11-8-13,11 34-9,-6-14-11,14 19-3,-8-16-8,11-2-6,-6-23-2,1-4-6,-3-27 1,-1-8-8,0-10 0,-8-33-14,15 25-20,-16-35-52,1 96-93,12-133-2,5-10-20,3-17-2</inkml:trace>
          <inkml:trace contextRef="#ctx0" brushRef="#br0" timeOffset="-343.7743">-204 431 96,'-34'7'121,"14"-7"-38,20 0 9,-41-14 2,41 14-8,-38-11-16,38 11-11,-34-11-5,34 11-8,-17-5-12,17 5-9,0 0-6,9 0-4,11 0-2,15 2 0,7 1 0,15 4 1,6-3-1,15 7 0,-1-11-2,8 7 0,0-7-3,-1 3-2,-13-3-2,-5 0-1,-11 0-1,-7 0-1,-18 0 0,-4-3-1,-26 3 1,17-3-1,-17 3-1,0 0-3,0 0-3,0 0-6,0 0-10,-17-21-17,17 21-36,-21-8-54,21 8-52,-23-18-12,5 3-6</inkml:trace>
          <inkml:trace contextRef="#ctx0" brushRef="#br0" timeOffset="765.6677">1199-66 277,'0'0'172,"0"0"-50,-29-9-37,29 22-12,-14-13-11,14 28-21,0-28-10,0 46-8,1-20-4,13 9-5,-5-10-3,10 10-1,-5-13-5,1 3 0,-1-8-3,-14-17-1,27 18-3,-27-18-2,0 0-1,16-10-2,-15-11 0,-1-5-1,0-3 2,-7-6 1,-3 2-4,-8-3 7,1 6-5,-3 4 9,-3 9-6,-3 4 10,-2 12-3,1 2-1,-4 16 10,-3 14-4,-3 7 8,5 14-4,-3 18 4,10 12-5,-2 4-2,8 12 4,6-4-6,13 6 3,0-9-1,16-1-9,7-16 0,10-9 0,2-9 0,2-15 0,6-13 0,-2-10 0,2-11 0,-6-7 0,4 0-15,-13-20-14,17 19-37,-38-35-72,16 17-44,-10-1-14,-3 1-9</inkml:trace>
        </inkml:traceGroup>
        <inkml:traceGroup>
          <inkml:annotationXML>
            <emma:emma xmlns:emma="http://www.w3.org/2003/04/emma" version="1.0">
              <emma:interpretation id="{56E203B3-8C46-49C6-8D0F-D87E3E093393}" emma:medium="tactile" emma:mode="ink">
                <msink:context xmlns:msink="http://schemas.microsoft.com/ink/2010/main" type="inkWord" rotatedBoundingBox="14985,4627 15269,4738 15002,5424 14717,5312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l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1109.4217">1553 855 270,'0'0'159,"0"0"-42,0 0-40,0 21 1,0-21-9,0 47-26,-9-18-2,9 28-9,0-5 2,0 22-9,-5-2-2,5 13-6,0-12-7,5 6 1,-5-15-6,6-7 1,0-18-4,-1-6 2,-5-33-7,9 15-8,-9-15-24,0-8-80,0 8-71,-3-42-6,3 19-17,-8-19-7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09.7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68394CA-3B24-4819-90F9-916C0D98DB04}" emma:medium="tactile" emma:mode="ink">
          <msink:context xmlns:msink="http://schemas.microsoft.com/ink/2010/main" type="inkDrawing" rotatedBoundingBox="19996,4089 20048,8368 19448,8375 19395,4096" semanticType="verticalRange" shapeName="Other">
            <msink:sourceLink direction="with" ref="{DBF4971E-9DC6-48BD-952E-45925257776C}"/>
          </msink:context>
        </emma:interpretation>
      </emma:emma>
    </inkml:annotationXML>
    <inkml:trace contextRef="#ctx0" brushRef="#br0">79 54 1,'-17'-6'47,"2"3"2,2-4 9,1 2-27,2 2-2,10 3 0,-12-8-1,12 8-3,0 0-4,-1-9-4,1 9-6,11-3-5,1 2-3,5 1-2,4-2-2,4 2 0,5 0 1,8 0 0,-3 0 1,8 0-1,2 2 1,0-2-1,-1 3 0,-6-2 0,3 4-1,-11-1 1,3 1-1,-10 0-1,-4 1 1,-1 3-1,-6-3 0,-1 5-1,-6-1 1,-1 5 1,-2 3 1,-2 4 1,0 9 1,-3 3 1,-1 11 1,-1 3 2,-1 12 0,1 8 1,1 8-1,-3 14-6,-1 10 9,1 10 0,-1 4 0,4 13-1,-4 8 2,2 4 1,0 11 0,4-2 0,2 6-2,0 0 0,0 7 2,3-1-2,0-4-1,-1 0-2,1-6-1,3-2-5,-2-7 0,4-7 0,-6-11 0,5-8 0,-4-8 0,2-8 0,-5-11 0,0-8 0,-1-10 0,-6-6 0,-1-8 0,-1-4 0,0-13 0,1-1 0,0-6 0,1-5 0,1-7 0,2-6 0,1-1 0,0-5 0,3-8 0,-2 9 0,2-9 0,0 0 0,0 0 0,0 0 0,0 0 0,-10 6 0,10-6 0,-18 7 0,9-3 0,-9 5 0,-5 0 0,-5 3 0,-5-1 0,-6 2 0,-3-2 0,3-2 0,-3 0 0,10-3 0,1-3 0,12 2 0,6-5-6,13 0-77,15-2-3,4-7-3,11-2-7,-4-10 0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4:51.4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4320D1A-0C3A-4B97-9EDB-69BEA2849C84}" emma:medium="tactile" emma:mode="ink">
          <msink:context xmlns:msink="http://schemas.microsoft.com/ink/2010/main" type="inkDrawing" rotatedBoundingBox="15848,2049 16033,7978 15448,7996 15263,2067" semanticType="verticalRange" shapeName="Other">
            <msink:sourceLink direction="with" ref="{13F6471A-6B9F-424C-8935-AE39D054F360}"/>
          </msink:context>
        </emma:interpretation>
      </emma:emma>
    </inkml:annotationXML>
    <inkml:trace contextRef="#ctx0" brushRef="#br0">603 335 91,'12'-4'89,"-12"4"-10,0-18 2,0 18 8,0 0-6,0 0-11,0-21-12,0 21-4,0 0-7,0 0-12,0 0-10,0 0-7,-8-26-3,8 26-3,-9-20-1,9 20-2,-11-21 2,11 21-1,-18-25-1,18 25 0,-20-24-2,20 24-3,-25-26 1,25 26-2,-29-29-1,29 29 0,-34-28 1,14 17-2,-1 0 0,-1 0 1,1 4-1,-2 0 0,-2 0-2,4 3 1,-1 2-1,3-3-1,0 2 1,1-5-1,18 8 1,-29-3-1,29 3 1,-28-7-1,28 7 0,-23-2 1,23 2-1,-22-2 0,22 2-1,-21 0 2,21 0-1,-20 0 0,20 0 0,0 0 0,-18 4 0,18-4 1,0 0-1,0 0 0,0 0 0,0 0 0,0 0 0,0 0 0,0 0 0,0 0 0,0 0-1,0 0 1,0 0 1,0 0-2,0 0 1,0 0 0,0 0 0,-10 22 0,10-22 0,0 0 0,0 17 0,0-17 1,0 0-2,0 19 2,0-19-2,0 0 1,-1 22 0,1-22 0,0 16 0,0-16 0,0 22 0,0-22-1,0 32 0,0-15 1,0 3-1,0 5 2,0 6-3,0 6 3,0 6-4,0 5 5,0 9 1,3 10-5,3 7 3,0 10-2,2 13 2,-2 12-3,3 5 3,-1 8-3,0 1 1,-2 7 2,1 5-1,1 2-1,1 7 1,-1-1 0,1 0-1,-1 1-1,-1-1 2,6-6 0,-6-4 0,0 4 0,0-16 2,-2 6-1,-2-8 2,3-6 0,-6 9-1,2-11 1,1 1-1,0-8 1,3-4-2,0-2 0,2-4 1,-1 1-1,1-7-3,0 5 3,-4-7-4,-1 4 1,0-7 4,-3-5-3,0 1 3,0-14-2,0 0 2,-3-8-3,2-3 4,-1-6-1,-1-5-3,3-1 1,0-7-1,0 8 1,-1-3-1,-1 3 2,1 3-2,-4 0 1,3-6-1,-2 4 2,2-7-2,-2-4 2,2-3-2,1-7 1,1-6-1,-2 4 2,2-21-2,-3 29 2,3-29-2,-3 33 2,3-33-2,-3 33 3,3-33-3,-2 34-1,2-34 1,-1 28-2,1-28 3,0 20-3,0-20 3,0 0-4,0 0 4,0 0 1,0 0-1,0 0 3,0 0-3,9 0 1,-9 0 0,0 0-1,20 0 0,-20 0 0,18 1 0,-18-1-2,23 13 6,-23-13-3,27 9 4,-27-9-3,30 9 2,-30-9-3,35 7 1,-16-2-2,4 3 0,0 1 0,3 5 0,5-2 0,2 5 0,4 2 0,-1-3 0,-1-2 0,-1-3 0,-2-2 0,-1-2 0,-11-5 0,-20-2 0,21 0-9,-6 14-71,-24-9-101,9-5-9,-41 3-11,9-3-19</inkml:trace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4:53.8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3F6471A-6B9F-424C-8935-AE39D054F360}" emma:medium="tactile" emma:mode="ink">
          <msink:context xmlns:msink="http://schemas.microsoft.com/ink/2010/main" type="writingRegion" rotatedBoundingBox="17379,2277 17258,7612 15854,7580 15975,2245">
            <msink:destinationLink direction="with" ref="{B4320D1A-0C3A-4B97-9EDB-69BEA2849C84}"/>
            <msink:destinationLink direction="with" ref="{7D3473B7-F0AF-4161-A384-EDAEC4CCD4A4}"/>
          </msink:context>
        </emma:interpretation>
      </emma:emma>
    </inkml:annotationXML>
    <inkml:traceGroup>
      <inkml:annotationXML>
        <emma:emma xmlns:emma="http://www.w3.org/2003/04/emma" version="1.0">
          <emma:interpretation id="{101FFBA9-165C-487C-BD8C-635CB3B8ED1A}" emma:medium="tactile" emma:mode="ink">
            <msink:context xmlns:msink="http://schemas.microsoft.com/ink/2010/main" type="paragraph" rotatedBoundingBox="17379,2277 17258,7612 15854,7580 15975,22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20F81E-3D1D-4F82-AD52-06D733D008D2}" emma:medium="tactile" emma:mode="ink">
              <msink:context xmlns:msink="http://schemas.microsoft.com/ink/2010/main" type="line" rotatedBoundingBox="17379,2277 17258,7612 15854,7580 15975,2245"/>
            </emma:interpretation>
          </emma:emma>
        </inkml:annotationXML>
        <inkml:traceGroup>
          <inkml:annotationXML>
            <emma:emma xmlns:emma="http://www.w3.org/2003/04/emma" version="1.0">
              <emma:interpretation id="{66888B79-BDC6-4F11-8A50-FF515E187D9A}" emma:medium="tactile" emma:mode="ink">
                <msink:context xmlns:msink="http://schemas.microsoft.com/ink/2010/main" type="inkWord" rotatedBoundingBox="17379,2277 17357,3260 15953,3228 15975,2245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M</emma:literal>
                </emma:interpretation>
                <emma:interpretation id="interp4" emma:lang="ko-KR" emma:confidence="0">
                  <emma:literal>f</emma:literal>
                </emma:interpretation>
              </emma:one-of>
            </emma:emma>
          </inkml:annotationXML>
          <inkml:trace contextRef="#ctx0" brushRef="#br0">14 155 242,'0'0'159,"3"-22"-21,-3-2-71,18 19-9,-15-20-7,29 13-14,-8-8-12,18 11-6,-2-7 0,11 7-3,-8-4-3,6 13-1,-9 0-3,-3 4-1,-14 9-2,-6 11-1,-14 7-4,-3 6 2,-16 6-2,-7 7 4,-12 6 2,-5 2-3,-4 2 5,-2-1-3,0-2 5,1 0-5,2-6 5,11-1-6,1-7-1,13 0 2,1-7-3,14 0 1,3-9-3,6-2 2,17-5-2,8-5 0,10-1 0,11-6 0,5 1 0,6-5-1,3-4 1,-1 1-1,-6-1-1,-8 0-2,-8 4-5,-14-4-8,-1 16-24,-28-16-53,0 0-81,-9 14-11,-11-5-12,0 5-10</inkml:trace>
          <inkml:trace contextRef="#ctx0" brushRef="#br0" timeOffset="-578.1698">-642 503 283,'-33'0'165,"11"-6"-41,22 6-54,-50 0-2,50 0-7,-33 0-14,33 0-17,0 0-9,0 0-3,0 0-2,0 0-3,19 3-4,5 3-1,7-5 0,7 9 1,-1-7-2,11 6 0,-5-6-1,9 1 0,-9-4-1,1 0 0,-8 0-1,-3 0-1,-8 0-1,-5 0 0,-20 0-1,18 0 1,-18 0-3,0 0-1,0 0-7,-12 7-8,12-7-23,-23 0-48,23 0-91,0 0-4,0 0-20,15-25-1</inkml:trace>
        </inkml:traceGroup>
        <inkml:traceGroup>
          <inkml:annotationXML>
            <emma:emma xmlns:emma="http://www.w3.org/2003/04/emma" version="1.0">
              <emma:interpretation id="{D25D889F-F630-47DB-AE52-3180397885FA}" emma:medium="tactile" emma:mode="ink">
                <msink:context xmlns:msink="http://schemas.microsoft.com/ink/2010/main" type="inkWord" rotatedBoundingBox="16669,3913 16645,4987 16577,4985 16601,3911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…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468.7465">-75 1681 190,'0'0'164,"-6"-19"-8,-4-1-86,10 20-8,0 0-2,6 13-6,-6-13-13,0 61-5,-6-12-5,6 32 3,-17-2-8,11 22 0,-12-2-4,9 10-6,-4-11-3,7-2-3,5-19-1,1-11-6,0-17-3,6-11 0,6-10 0,-12-28-17,26 30-28,-26-30-103,0 0-38,5-15-9,-5 15-19,0-37-1</inkml:trace>
        </inkml:traceGroup>
        <inkml:traceGroup>
          <inkml:annotationXML>
            <emma:emma xmlns:emma="http://www.w3.org/2003/04/emma" version="1.0">
              <emma:interpretation id="{5990562C-C250-4DB0-8E23-9A65F783DE0E}" emma:medium="tactile" emma:mode="ink">
                <msink:context xmlns:msink="http://schemas.microsoft.com/ink/2010/main" type="inkWord" rotatedBoundingBox="16928,5546 16914,6162 16324,6148 16338,5533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°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500.1077">-140 3422 97,'0'0'146,"-12"-22"-34,12 22-40,-8-21-9,8 21 0,0-27-9,0 27-5,13-16-11,-13 16-1,0 0-5,26-14-3,-26 14-7,0 0-5,0-22-4,0 22-3,0 0-3,0 0-1,-11-21 0,11 21-1,0 0 0,-22-11 1,22 11 0,-21 0 0,21 0 0,-29 0 0,9 11 0,3 1 0,-11 6-1,4 5 1,-4 1-1,5 11 0,-1-1 5,5 6-5,4 3 4,7 0-4,5 1 2,6 1-2,11 3 3,9-7-3,6-3-3,5-3 2,3-6-2,6-1 1,0-13-1,-2-7 0,1-5-1,-3-3-1,-2-4 2,-1-17-1,-6 0 0,2-3-1,-5-5 3,-4-5-3,-3-3 0,-4-1 0,-3-1 0,-6 1 0,-5-4-2,-2 6 4,0-3-4,-8 7 4,-6-7-4,-1 10 4,-3 2-2,-4 7 0,-1-3 0,-3 10 0,-2 0 0,-1 7 0,-1 4 0,-4 2 0,0 0-2,-3 8-8,7 10-7,-13-5-9,18 25-16,-18-21-35,29 35-55,-13-5-59,10 10-2,4 0-9</inkml:trace>
        </inkml:traceGroup>
        <inkml:traceGroup>
          <inkml:annotationXML>
            <emma:emma xmlns:emma="http://www.w3.org/2003/04/emma" version="1.0">
              <emma:interpretation id="{C26460ED-D7CD-469E-BE12-E3B59C2008C0}" emma:medium="tactile" emma:mode="ink">
                <msink:context xmlns:msink="http://schemas.microsoft.com/ink/2010/main" type="inkWord" rotatedBoundingBox="16945,6951 16931,7605 16448,7594 16463,6940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3281.375">-160 4679 161,'0'0'173,"0"0"-13,-14-7-74,14 7-9,0 0-7,-1 11-11,-19-11-15,18 25-11,-14-11-10,6 18-3,-7-6-4,5 15 0,-3-3-4,7 11-1,-3-5-3,10 3 1,-1 0-3,2-1 1,3-3-3,11 0 1,3-9-4,2 0 2,5-11-1,4 4-1,1-11-1,6-7 0,0-2 0,4-7 1,1 0 0,-3-10-1,-2-7 0,-1-3 0,-7-6 1,-1-3-1,-9-7 2,-3 1-1,-6-3 2,-7-5-2,-1 4 3,0-2-2,-4-1-2,-7 9 0,-4-6 0,1 4 0,-6 5 0,0 9 0,-2-3 0,-1 5 0,0 5 0,-3-1 0,5 8 0,-7 0 0,4 7 0,-1 0 0,2 0 0,-2 3 0,4 8 0,-2 4-2,8 13-20,-11-15-19,24 36-51,-26-20-89,16 7-7,-2-2-14,5-4-6</inkml:trace>
        </inkml:traceGroup>
      </inkml:traceGroup>
    </inkml:traceGroup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5:01.9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D3473B7-F0AF-4161-A384-EDAEC4CCD4A4}" emma:medium="tactile" emma:mode="ink">
          <msink:context xmlns:msink="http://schemas.microsoft.com/ink/2010/main" type="inkDrawing" rotatedBoundingBox="17714,2016 18096,8571 17589,8600 17207,2046" semanticType="verticalRange" shapeName="Other">
            <msink:sourceLink direction="with" ref="{13F6471A-6B9F-424C-8935-AE39D054F360}"/>
          </msink:context>
        </emma:interpretation>
      </emma:emma>
    </inkml:annotationXML>
    <inkml:trace contextRef="#ctx0" brushRef="#br0">176 95 46,'-17'0'66,"17"0"8,-20-3 12,20 3 0,-17-11-3,-1-5-8,18 16-6,-22-14-9,22 14-8,-21-15-7,21 15-9,-20-12-6,20 12-6,-22-14-4,22 14-4,0 0-2,-20-11-2,20 11-1,0 0 1,0 0-2,0 0-1,0 0-2,0 0 0,0 0-2,0 0 0,13 0 0,-13 0-1,32 8-2,-11-5 1,4-3 0,1 3-1,2-3 1,-1 0-1,-2 4 0,1-4 0,-6 5 0,-3-3 0,-17-2 0,29 2-1,-29-2 0,24 2 0,-24-2 1,25 1-2,-25-1 2,25 0-1,-25 0-1,21 6 1,-21-6 0,0 0 0,21 0-1,-21 0 0,0 0 1,0 0-1,0 0 1,0 0-1,0 0 1,17 8-1,-17-8 0,0 0 1,0 0 0,0 0-1,0 0 0,0 0 0,0 0 1,0 0 0,0 0 0,0 0-1,0 0 1,0 21-1,0-21 1,0 0-1,0 0 0,-6 17 0,6-17 0,-7 22 1,3-3-1,0 5 0,2 6-1,2 4 1,0 9-2,0 8 3,0 7-4,3 7 2,4 10 2,-1 4-2,0 11 1,2 7 0,-2 13 1,0 6-1,1 13 0,1 0 1,1 8 0,4 0 0,-1 10-1,-1 0 0,-1 0 0,0-3 1,-3 0 3,1-1-4,-2 0 2,0 2 0,0-6-2,2-1 0,0-6 0,-1 5 0,1-8 0,3 1 0,-4-9 0,1-4 0,-2-6 0,0-7 0,-1-2 0,0-2 0,-1-6 0,1-3 0,-1-5 0,3 2 0,-4-8 0,3-4 0,0-8 0,-1 4 0,-2-1 0,1 1 0,-2 1 0,2-5 0,-2 2 0,1 1 0,0-3 0,0-2 0,0-3 0,0-4 0,2-5 0,-4 3 0,1-2 0,-2-3 0,0 3 0,0-5 0,0 0 0,0-3 0,1 1 0,-1-10 0,0 3 0,3-9 0,-1 4 0,0-3 0,-2-2 0,0 2 0,0-1 0,0-3 0,0 3 0,0-3 0,0-5 0,0-5 0,0-19 0,0 25 0,0-25 0,0 0 0,-4 18 0,4-18 0,0 0 0,0 0 0,0 0 0,-19 14 0,19-14 0,-22 11 0,4-4 0,-4 0 0,-5 5 0,-4 1 0,-4 2 0,-2-5 0,-2 8 0,4 0 0,3-10 0,1 4 0,7-3 0,4-8 0,20-1 0,-26 0-19,26 0-32,0 0-80,-4-15-52,4 15-14,8-29-6,1 7-10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5:17.3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D1475C2-1FF4-4550-93DA-42B3404D7CB7}" emma:medium="tactile" emma:mode="ink">
          <msink:context xmlns:msink="http://schemas.microsoft.com/ink/2010/main" type="writingRegion" rotatedBoundingBox="24268,2550 24242,8506 22861,8500 22887,2544">
            <msink:destinationLink direction="with" ref="{B5646DE2-698A-4569-BB32-8326FB6A2A22}"/>
            <msink:destinationLink direction="with" ref="{D4F58287-7CDA-43F6-BA57-45583D354CE4}"/>
          </msink:context>
        </emma:interpretation>
      </emma:emma>
    </inkml:annotationXML>
    <inkml:traceGroup>
      <inkml:annotationXML>
        <emma:emma xmlns:emma="http://www.w3.org/2003/04/emma" version="1.0">
          <emma:interpretation id="{6CFD6128-5C88-4622-8630-B3187871FCB6}" emma:medium="tactile" emma:mode="ink">
            <msink:context xmlns:msink="http://schemas.microsoft.com/ink/2010/main" type="paragraph" rotatedBoundingBox="24268,2550 24242,8506 22861,8500 22887,25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AF0EAE-6087-48C3-B487-114D09A65900}" emma:medium="tactile" emma:mode="ink">
              <msink:context xmlns:msink="http://schemas.microsoft.com/ink/2010/main" type="line" rotatedBoundingBox="24268,2550 24242,8506 22861,8500 22887,2544"/>
            </emma:interpretation>
          </emma:emma>
        </inkml:annotationXML>
        <inkml:traceGroup>
          <inkml:annotationXML>
            <emma:emma xmlns:emma="http://www.w3.org/2003/04/emma" version="1.0">
              <emma:interpretation id="{CFD1045C-662B-4049-A92E-1CAD7630858E}" emma:medium="tactile" emma:mode="ink">
                <msink:context xmlns:msink="http://schemas.microsoft.com/ink/2010/main" type="inkWord" rotatedBoundingBox="24123,2549 24118,3568 23310,3565 23314,2546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∞</emma:literal>
                </emma:interpretation>
                <emma:interpretation id="interp3" emma:lang="ko-KR" emma:confidence="0">
                  <emma:literal>카</emma:literal>
                </emma:interpretation>
                <emma:interpretation id="interp4" emma:lang="ko-KR" emma:confidence="0">
                  <emma:literal>시</emma:literal>
                </emma:interpretation>
              </emma:one-of>
            </emma:emma>
          </inkml:annotationXML>
          <inkml:trace contextRef="#ctx0" brushRef="#br0">4856-1499 241,'0'0'173,"-28"-10"-27,4-11-70,24 21-10,-25-23-6,25 23-7,-14-21-23,14 21 0,-9-22-14,9 22 4,-6-19-11,6 19 3,-2-17-9,2 17 6,0-17-2,0 17-2,14-23 0,3 13 0,8 0-1,4-3 0,1 2 2,6 2-3,-1 2 1,0 4 0,1-1-1,-4 4 1,-5 0-1,1 7 0,-6 4-1,-1 3 0,-1 4-1,-5 4-1,-1 6 4,-5 2-6,-4 6 6,-5 3-5,-3 7 4,-12-2-4,-9 9 4,-5 0-2,-11 2-2,-4 4 5,-8-4-4,4 3 0,-6-4 0,7-4 0,2-7 0,9-5 0,3-4 0,13-7 0,7-2 0,10-5 0,3-5 0,0-15 0,30 35 0,4-27 0,6 6 0,6-6 0,9 1 0,7-4 0,2-3 0,2 2 0,1-4 0,-4 0 0,-3 0 0,-6 0 0,-5 0 0,-14-2-9,2 2-20,-37 0-38,46-4-108,-46 4-14,0 0-8,0 0-20</inkml:trace>
        </inkml:traceGroup>
        <inkml:traceGroup>
          <inkml:annotationXML>
            <emma:emma xmlns:emma="http://www.w3.org/2003/04/emma" version="1.0">
              <emma:interpretation id="{3B53F594-84BE-4B6E-8E87-DFE2BF585532}" emma:medium="tactile" emma:mode="ink">
                <msink:context xmlns:msink="http://schemas.microsoft.com/ink/2010/main" type="inkWord" rotatedBoundingBox="23998,4429 23996,4938 23333,4935 23335,4426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°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4031.4285">5056 315 74,'0'0'122,"0"0"-27,-3-26-39,3 26-5,-2-26-7,2 26-2,0-26-3,0 26-3,-1-26-7,1 26-2,-5-29-6,5 29-1,-11-18-7,11 18 2,-21-18-5,21 18 6,-28-5 1,28 5 0,-43 5-2,24 9-1,-11 4 4,8 9-10,-8 2 8,6 4-9,-3-2 6,7 8-7,-2-6 6,8 9-6,-1-13-1,12 8 3,2-7-3,1 6 1,9-7-3,12-6 1,2 0-3,9-7 1,7-7 0,4-4 0,5-5 0,8 0 0,1-14 0,0 2-1,-1-7 0,-3 5 0,-7-3 1,-3-1 1,-12-1 2,-5-1-1,-12 1 2,-5 0-1,-9-3 2,0-1 0,-3-6 0,-9 7-2,-4-4-6,-3 0 7,-5 0-8,2 1 5,-8 6-6,2-2 5,-1 4-8,-1 0 7,-2 9-5,1-3-5,7 7-7,-11-4-10,35 8-18,-52 0-54,52 0-72,-33 31-15,12-6-8,6 5-2</inkml:trace>
        </inkml:traceGroup>
        <inkml:traceGroup>
          <inkml:annotationXML>
            <emma:emma xmlns:emma="http://www.w3.org/2003/04/emma" version="1.0">
              <emma:interpretation id="{9D2FBFEF-C64E-4F67-9D5A-66FA3EEEC2AC}" emma:medium="tactile" emma:mode="ink">
                <msink:context xmlns:msink="http://schemas.microsoft.com/ink/2010/main" type="inkWord" rotatedBoundingBox="24253,5933 24249,6844 22868,6838 22872,5927"/>
              </emma:interpretation>
              <emma:one-of disjunction-type="recognition" id="oneOf2">
                <emma:interpretation id="interp10" emma:lang="ko-KR" emma:confidence="0">
                  <emma:literal>5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6734.6513">5059 1781 230,'0'0'159,"-20"-13"-42,5-10-50,15 23-13,0-33-11,0 33-14,21-29-11,4 18-8,1-4-2,10 12 0,-3-3 0,7 3 0,-3 3 1,5 0 0,-12 4 2,4 15 0,-11 0-1,-3 11 2,-17 5-3,0 19 4,-11-3-2,-10 16 5,-19 0-5,2 5 3,-12-4-4,6 3 1,-5-12 5,7-4-5,2-11 2,13 1-6,9-16 4,10 0-7,5-2 5,16-16-4,15 4-4,10-8 1,13 0-1,5-7-1,5 0-1,3 0-2,-2 0-3,-13 0-7,5 0-9,-26-7-27,18 18-84,-49-11-51,0 0-11,-6 23-9</inkml:trace>
          <inkml:trace contextRef="#ctx0" brushRef="#br0" timeOffset="6125.2729">4269 2078 173,'0'0'169,"-17"5"-9,17-5-76,0 0-19,9 11-5,-9-11-9,41 3-8,-17-3-12,25 5-4,-10-5-5,23 6-3,-8-6-5,9 0-3,-5 0-1,1 0-2,-9 0-3,-1 0-2,-9-6-1,-7 6 0,-11-5-1,-4 2 0,-18 3-2,0 0-1,0 0-3,0 0-7,0 0-12,0-26-29,0 26-75,0 0-53,0 0-8,6-26-11</inkml:trace>
        </inkml:traceGroup>
        <inkml:traceGroup>
          <inkml:annotationXML>
            <emma:emma xmlns:emma="http://www.w3.org/2003/04/emma" version="1.0">
              <emma:interpretation id="{BE741D19-A9A2-4FD4-BD28-3E93F0A2650B}" emma:medium="tactile" emma:mode="ink">
                <msink:context xmlns:msink="http://schemas.microsoft.com/ink/2010/main" type="inkWord" rotatedBoundingBox="23577,7616 23573,8503 23456,8502 23460,7615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一</emma:literal>
                </emma:interpretation>
                <emma:interpretation id="interp18" emma:lang="ko-KR" emma:confidence="0">
                  <emma:literal>…</emma:literal>
                </emma:interpretation>
                <emma:interpretation id="interp1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8328.4877">4901 3463 146,'0'0'156,"-9"-21"-4,-1 5-79,10 16-12,-5-27-13,5 27-1,0-25-6,0 25-5,0-21-10,0 21-1,-3-16-10,3 16 0,0 0-1,0 0-5,-19-8-1,19 8 0,-9 18 5,9 9-4,-5 12 4,5 11-3,0 16 3,8 10-3,-2 6 2,7 7-3,-5-8-5,3 1 3,-2-8-4,-1-9 2,-5-16-4,4-9 2,-6-16-3,-1-24-3,7 25-9,-7-25-16,0 0-56,15-35-100,-5-15-1,-8-27-20,5-11-3</inkml:trace>
        </inkml:traceGroup>
      </inkml:traceGroup>
    </inkml:traceGroup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5:13.9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5646DE2-698A-4569-BB32-8326FB6A2A22}" emma:medium="tactile" emma:mode="ink">
          <msink:context xmlns:msink="http://schemas.microsoft.com/ink/2010/main" type="inkDrawing" rotatedBoundingBox="22043,8188 22113,2084 22792,2092 22723,8196" semanticType="verticalRange" shapeName="Other">
            <msink:sourceLink direction="with" ref="{DD1475C2-1FF4-4550-93DA-42B3404D7CB7}"/>
          </msink:context>
        </emma:interpretation>
      </emma:emma>
    </inkml:annotationXML>
    <inkml:trace contextRef="#ctx0" brushRef="#br0">765 38 226,'0'0'169,"0"0"-8,0 22-75,-11-22-38,11 0-2,-24 4-1,24-4-9,-28 3-10,28-3-7,-37 0-2,16 0-4,-10 0-1,0-2-4,-7-3-2,-2 5-1,-3-4-2,-2 2-1,-1-2 0,2 0 0,-1-4 2,7 5-1,1-5 0,8 3 1,3-3 0,4 5-1,6-1 0,16 4-1,-20-7-1,20 7 1,0 0-1,0 0 1,0 0-1,0 0 1,0 0-1,0 0 0,0 0 0,0 0 0,0 0-1,0 0 0,0 0 0,-6 13 1,6-13-2,0 25 2,0-6-2,0 5 2,0 2-2,0 3 2,1 2-3,2 5 3,0 2-2,2 0 2,-2 2-3,1 0 4,3 3-4,-4 7 2,1 0 4,-1 8-4,0 3 4,-1 10-4,-1 5 4,-1 14-3,2 10 3,1 0-1,-1 9-6,4 9 5,-3 1 0,3 2-1,-1 4 1,2 3-1,-4 4 0,3 1 0,-2 4 5,-3-5-6,-1 4 0,0-2 2,0 5-2,-1-1 1,-9-2 0,3-4 0,0 2-1,-2 0 1,2-5 1,0-2-2,1-2 1,3-8-1,0-3 1,2-4-1,-1-5-3,1-8 4,-4 3 0,3-8-2,-4-4 2,0-11-1,0-3 1,-2-3-2,2-4 3,-1 1-3,-1-3-1,2 1 3,0-5-3,1 0 3,-1-6-3,1 2 3,2-9-3,0 1 2,2-6-2,1-6 3,0 1-2,0 6-2,0-10 6,0 1-5,1-4 5,2-2-3,-1-3 3,-2 5-4,0-10 5,0 1-2,0-7-3,0-15 2,0 33-1,0-33 0,0 21 0,0-21 1,0 0-2,0 0 2,14 17-1,-14-17 1,0 0-2,21 7 1,-21-7 0,29 5 1,-7 2-1,10-5 0,5 7 1,6-4-1,6 3 1,5 6 0,-1-3 0,1 8 0,-5-5 1,-6 8-2,-6-1 0,-5 1 0,-9-1 0,-4-6 0,-19-15 0,21 14-10,-21-14-15,0 0-74,3-14-82,-3-10-9,-12-10-17,-7-12-9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5:27.8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F58287-7CDA-43F6-BA57-45583D354CE4}" emma:medium="tactile" emma:mode="ink">
          <msink:context xmlns:msink="http://schemas.microsoft.com/ink/2010/main" type="inkDrawing" rotatedBoundingBox="24605,2089 24910,8514 24184,8548 23879,2124" semanticType="verticalRange" shapeName="Other">
            <msink:sourceLink direction="with" ref="{DD1475C2-1FF4-4550-93DA-42B3404D7CB7}"/>
          </msink:context>
        </emma:interpretation>
      </emma:emma>
    </inkml:annotationXML>
    <inkml:trace contextRef="#ctx0" brushRef="#br0">88 89 114,'0'0'156,"-24"-21"-3,1-3-64,23 24-7,-26-26-8,26 26-9,-17-18-14,17 18-15,0 0-11,0 0-6,0 0-3,0 0-1,0 0-4,9 4 0,-9-4 0,45 8 1,-17-8-1,15 4-2,1-4-2,13 0-1,1 0-1,7-2-1,-5 0-2,2-1 0,-8 2-2,-4 1 1,-6-4-1,-7 4 0,-9 0 1,-7 0-1,-21 0 0,23 0 1,-23 0-1,0 0 0,0 0 1,0 0-1,0 0 1,0 0-1,0 0 0,0 21 0,0-21 0,0 27 0,-1-8-1,-4 6 1,2 6-1,1 1 1,-2 16 3,4 4-5,0 4 4,0 8-4,0 4 4,0 11-5,4 10 5,0 6-3,3 7-1,0 5 6,-2 8-2,-1 9 0,3 7 0,-1 5 0,0 10 0,1 3-1,2 2-1,-1 5-2,3-1 2,-5 7 1,-1 1-1,-2 1 2,-1-3-2,-2 3-1,0-2 7,-2 1-4,-4 8-1,1-3 0,2-4-1,0 2-2,3-10 7,0-1-3,0-3-2,0-4 0,5-5 0,1-10 0,0-6 1,-3-9 3,2-8-4,-3-4 0,-1-11 0,-1-12 0,0-10 0,0-8 0,0-10 0,0-2 0,0-4 0,0-10 0,5-2 0,3 0 0,-2-6 0,1 4 0,-4-5 0,-2-1 0,2 1 0,-3-2 0,0-6-2,0 1 2,0-23 0,-7 30 0,7-30 0,-5 23 0,5-23 0,0 0 2,0 0-2,0 0 0,-13 20 0,13-20 0,-22 7 0,22-7 0,-39 18 0,10-3 0,-4 3 0,1-2 0,-2 0 0,4 7 0,3-7 0,3-1 0,24-15 0,-24 21 0,24-21-8,0 0-8,0 23-15,0-23-35,0 0-112,18 0-11,-18 0-8,0 0-17</inkml:trace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5:45.38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742B681-9033-493F-A4B6-A05712C556A5}" emma:medium="tactile" emma:mode="ink">
          <msink:context xmlns:msink="http://schemas.microsoft.com/ink/2010/main" type="writingRegion" rotatedBoundingBox="1611,9645 13933,9682 13907,18591 1585,18554"/>
        </emma:interpretation>
      </emma:emma>
    </inkml:annotationXML>
    <inkml:traceGroup>
      <inkml:annotationXML>
        <emma:emma xmlns:emma="http://www.w3.org/2003/04/emma" version="1.0">
          <emma:interpretation id="{9C6CD234-FEA6-4CBF-8087-12D98EAFFF0B}" emma:medium="tactile" emma:mode="ink">
            <msink:context xmlns:msink="http://schemas.microsoft.com/ink/2010/main" type="paragraph" rotatedBoundingBox="1739,9650 13862,9541 13880,11494 1756,116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881F3A-FD4B-4BCC-A414-E4CC92DB390F}" emma:medium="tactile" emma:mode="ink">
              <msink:context xmlns:msink="http://schemas.microsoft.com/ink/2010/main" type="line" rotatedBoundingBox="1739,9650 13862,9541 13880,11494 1756,11603"/>
            </emma:interpretation>
          </emma:emma>
        </inkml:annotationXML>
        <inkml:traceGroup>
          <inkml:annotationXML>
            <emma:emma xmlns:emma="http://www.w3.org/2003/04/emma" version="1.0">
              <emma:interpretation id="{E0D7B0D0-9D79-47CA-B193-3492CED4D5DD}" emma:medium="tactile" emma:mode="ink">
                <msink:context xmlns:msink="http://schemas.microsoft.com/ink/2010/main" type="inkWord" rotatedBoundingBox="1739,9650 2480,9644 2498,11597 1756,11603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?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87 583 30,'-19'-44'107,"19"44"-7,-3-19-48,3 19-1,0 0 7,-14 29 3,14 26 5,0 1-3,4 35-1,-4-2-7,15 35-13,-12-6-10,16 15-12,-10-3-8,10-10-5,-5-4-2,7-19-2,-5-9-1,-2-15 6,-3-20-3,0-9 4,-8-22-1,-3-22 2,0 0-1,0 0-2,0 0-1,0-35-3,-11-9 2,3-11-4,-9-9 2,3-11-4,-1-12-2,-7-11 2,0-6-2,-6-7 2,6-6-1,3-10 1,1 1-1,7 1 0,8 6 6,6 5-5,16 6-2,10 10 1,4 11-3,10 12 3,7 14-3,5 3 3,1 20-2,7 12 4,-3 23 3,5 12 2,-4 26 4,-1 24-5,-9 15 4,-7 8-2,-14 13 2,-12 4-4,-18-6 4,-15-4-4,-24-15-2,-12-5 4,-15-10-5,-5-9 2,-7-11-7,-8-15-6,16 6-17,-12-17-16,38 18-33,-21-31-39,32 8-53,7-2-17,26-6 1</inkml:trace>
        </inkml:traceGroup>
        <inkml:traceGroup>
          <inkml:annotationXML>
            <emma:emma xmlns:emma="http://www.w3.org/2003/04/emma" version="1.0">
              <emma:interpretation id="{FA674670-2274-4393-8FDD-EC497AB244C6}" emma:medium="tactile" emma:mode="ink">
                <msink:context xmlns:msink="http://schemas.microsoft.com/ink/2010/main" type="inkWord" rotatedBoundingBox="2554,10695 3105,10690 3113,11539 2562,11544"/>
              </emma:interpretation>
              <emma:one-of disjunction-type="recognition" id="oneOf1">
                <emma:interpretation id="interp5" emma:lang="ko-KR" emma:confidence="0">
                  <emma:literal>L</emma:literal>
                </emma:interpretation>
                <emma:interpretation id="interp6" emma:lang="ko-KR" emma:confidence="0">
                  <emma:literal>ㄴ</emma:literal>
                </emma:interpretation>
                <emma:interpretation id="interp7" emma:lang="ko-KR" emma:confidence="0">
                  <emma:literal>c</emma:literal>
                </emma:interpretation>
                <emma:interpretation id="interp8" emma:lang="ko-KR" emma:confidence="0">
                  <emma:literal>C</emma:literal>
                </emma:interpretation>
                <emma:interpretation id="interp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562.5309">896 1051 324,'0'0'151,"0"0"-41,0 0-43,-11 28-12,-8 5-7,19 37-13,-17-3-4,12 22-7,-9-7-2,7 13-9,0-7 0,7-4-4,0-17-5,4-10 2,6-13-1,6-14 1,4-20 1,4-5 0,4-5 0,9-12-1,2-6-2,12 4-1,-5-2-1,3 5-2,-2 6-6,-8-2-7,7 7-10,-19 0-14,10 8-21,-37-8-24,31 0-25,-31-14-24,0 14-21,0 0-26,0-44 9</inkml:trace>
        </inkml:traceGroup>
        <inkml:traceGroup>
          <inkml:annotationXML>
            <emma:emma xmlns:emma="http://www.w3.org/2003/04/emma" version="1.0">
              <emma:interpretation id="{FA35A665-FE55-4429-9A8F-C75A0FFA6880}" emma:medium="tactile" emma:mode="ink">
                <msink:context xmlns:msink="http://schemas.microsoft.com/ink/2010/main" type="inkWord" rotatedBoundingBox="3031,10428 3700,10422 3709,11407 3040,11413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〇</emma:literal>
                </emma:interpretation>
                <emma:interpretation id="interp13" emma:lang="ko-KR" emma:confidence="0">
                  <emma:literal>@</emma:literal>
                </emma:interpretation>
                <emma:interpretation id="interp14" emma:lang="ko-KR" emma:confidence="0">
                  <emma:literal>凸</emma:literal>
                </emma:interpretation>
              </emma:one-of>
            </emma:emma>
          </inkml:annotationXML>
          <inkml:trace contextRef="#ctx0" brushRef="#br0" timeOffset="1921.9601">1495 1154 250,'3'-24'162,"-3"24"-9,11 31-88,-25-10-9,14 30-14,-22-11 0,19 27-8,-19-11 0,20 13-12,-12-11-5,9 0-1,0-13-8,5-1 0,0-14-4,0-13 1,0-17-2,0 0-1,0 0 1,0-39-1,0 1 0,0-20-4,10-9-4,-5 0 4,6-14-4,0-1 4,3 4-3,3-2 3,-1 4-2,2 7 4,-1 7 3,2 10-4,3 10 4,2 11-3,-1 17 3,3 14 0,-1 17 1,0 25 2,-3 11-3,7 14 4,-7 11 1,2 0-4,-7 3 2,4-7-4,-1-14 3,-6-9-5,-1-7 5,1-14-5,-4-13 0,-10-17 0,0 0-2,0 0-2,16 19-2,-16-19-3,0 0-2,0 0-2,0 0-3,0 0-3,0 0-1,0 0 1,0 0 2,0 0 3,0 0 3,20-7 1,-20 7 3,0 0 5,8-22 2,-8 22 1,0 0 1,6-22 1,-6 22 1,0 0-1,0-16 0,0 16 0,0 0 0,0 0 0,-23-19 0,23 19 1,0 0 1,0 0 0,-18-10 0,18 10 1,0 0-1,0 0 0,0 0-1,0 0-2,0 0 0,0 0-2,13 0 1,-13 0 1,0 0-1,0 0 0,0 0 0,0 0 1,5-20-1,-5 20 0,0-24 1,-5 3 2,-1 3-9,-2-5 8,0 1-8,-6-1 7,-1 2-7,-2-5 8,3 2-8,-8 3 4,3-2 3,-3 5-3,-1-1 3,-3-2-3,2 5 2,-5 2-1,7 4 0,-9 1 0,4 4 1,0 3 1,3 2-1,-3 2 1,-1 15 0,1 4 2,0 8-1,3 9 1,-2 7 6,-1 6-6,3 3 6,2 4-5,8 1 5,1 6-6,11-7 4,2-3-4,15-4-3,8 0 3,12-14-2,16-4 0,1-13 0,13-13 1,-1-7 0,3-15-1,-6-8 0,0-10 0,-11-7 1,-12-4-2,-10 0 3,-7-1-3,-13 0 2,-8-7 0,0 0-5,-17 0 5,-2 3-6,-10 2 5,-1 0-5,-6 6 5,-7 3-6,0 9 2,1 7 0,1 0-4,4 18-5,1-1-9,12 14-17,-7-9-22,31 40-32,-22-25-39,22 11-40,7 4-18,8 0 2</inkml:trace>
        </inkml:traceGroup>
        <inkml:traceGroup>
          <inkml:annotationXML>
            <emma:emma xmlns:emma="http://www.w3.org/2003/04/emma" version="1.0">
              <emma:interpretation id="{6B1BDA10-4B7D-4A60-A020-DD58275B6EF6}" emma:medium="tactile" emma:mode="ink">
                <msink:context xmlns:msink="http://schemas.microsoft.com/ink/2010/main" type="inkWord" rotatedBoundingBox="3772,10624 4527,10617 4534,11444 3780,11451"/>
              </emma:interpretation>
              <emma:one-of disjunction-type="recognition" id="oneOf3">
                <emma:interpretation id="interp15" emma:lang="ko-KR" emma:confidence="0">
                  <emma:literal>%</emma:literal>
                </emma:interpretation>
                <emma:interpretation id="interp16" emma:lang="ko-KR" emma:confidence="0">
                  <emma:literal>8</emma:literal>
                </emma:interpretation>
                <emma:interpretation id="interp17" emma:lang="ko-KR" emma:confidence="0">
                  <emma:literal>5</emma:literal>
                </emma:interpretation>
                <emma:interpretation id="interp18" emma:lang="ko-KR" emma:confidence="0">
                  <emma:literal>q</emma:literal>
                </emma:interpretation>
                <emma:interpretation id="interp1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296.9607">2394 1108 19,'19'-13'127,"-20"-20"17,-6 6-58,7 27-7,-15-31-10,15 31-3,-21 0-6,21 19-1,-16-1-11,16 34-6,-6-6-5,6 30-10,0-4-2,0 17-9,2-2-2,5-5-9,3-2 1,-1-18-4,-1-9-3,0-13 0,0-16-3,-8-24-5,0 0-8,0 0-11,22-8-19,-23-34-29,9 17-41,-8-17-44,0-4-18,0 1-3</inkml:trace>
          <inkml:trace contextRef="#ctx0" brushRef="#br0" timeOffset="2578.2181">2121 1090 159,'-19'-18'158,"-8"-5"6,2-3-65,25 26-19,-22-26-20,22 26-11,0 0-9,33-7-10,-8-1-5,26 8-6,-1-3-3,20 3-2,3 0-5,9 0-4,-2 3-3,-1 2-4,-11 5-5,-12-3-9,-4 16-22,-52-23-38,36 24-84,-36-4-19,-22-5-4,-8 7-16</inkml:trace>
        </inkml:traceGroup>
        <inkml:traceGroup>
          <inkml:annotationXML>
            <emma:emma xmlns:emma="http://www.w3.org/2003/04/emma" version="1.0">
              <emma:interpretation id="{16F66731-70CA-4EF3-8C35-4723810C4707}" emma:medium="tactile" emma:mode="ink">
                <msink:context xmlns:msink="http://schemas.microsoft.com/ink/2010/main" type="inkWord" rotatedBoundingBox="5140,10609 6364,10598 6370,11275 5147,11287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요</emma:literal>
                </emma:interpretation>
                <emma:interpretation id="interp22" emma:lang="ko-KR" emma:confidence="0">
                  <emma:literal>와</emma:literal>
                </emma:interpretation>
                <emma:interpretation id="interp23" emma:lang="ko-KR" emma:confidence="0">
                  <emma:literal>은</emma:literal>
                </emma:interpretation>
                <emma:interpretation id="interp2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4953.3162">4022 1170 82,'0'0'139,"0"0"0,3 19-58,-3-19-13,0 0-8,0 0-12,34 18-1,-34-18-12,22 0 1,-22 0-15,22-9-2,-22 9-12,16-30 2,-13 11-2,2-3-4,-5-7 1,-2 2-3,-12-3 1,-8 0-2,-8 9 1,-11 4-2,-12 6 3,-5 11 4,-13 0 3,1 28 3,-4 0-1,8 25 3,-2 3 3,12 14-3,10 1 1,18 6-7,6-12 0,17-4-5,5-10 4,22-21-5,11-20-1,13-10 1,11-18-1,8-21-3,3-10-4,3-11 5,0 2-6,-12 2 5,-2 8-5,-13 11 6,-8 8-5,-7 21 9,-12 8 5,2 19-7,-5 14 7,-1 12-6,6 2 5,8 9-4,0 0 3,6-1-5,1-11-2,4-1 1,5-12-7,0-8-4,1-2-10,-14-21-18,24 0-37,-31-21-56,8-9-42,-1-15-12,-4-13-1</inkml:trace>
        </inkml:traceGroup>
        <inkml:traceGroup>
          <inkml:annotationXML>
            <emma:emma xmlns:emma="http://www.w3.org/2003/04/emma" version="1.0">
              <emma:interpretation id="{D3746788-C1DE-45DA-B0F5-3BEED6981DC5}" emma:medium="tactile" emma:mode="ink">
                <msink:context xmlns:msink="http://schemas.microsoft.com/ink/2010/main" type="inkWord" rotatedBoundingBox="6461,10084 6718,10082 6730,11416 6473,11418"/>
              </emma:interpretation>
              <emma:one-of disjunction-type="recognition" id="oneOf5">
                <emma:interpretation id="interp25" emma:lang="ko-KR" emma:confidence="0">
                  <emma:literal>l</emma:literal>
                </emma:interpretation>
                <emma:interpretation id="interp26" emma:lang="ko-KR" emma:confidence="0">
                  <emma:literal>(</emma:literal>
                </emma:interpretation>
                <emma:interpretation id="interp27" emma:lang="ko-KR" emma:confidence="0">
                  <emma:literal>1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297.0786">4792 440 283,'-8'44'172,"-6"17"-8,-15 6-88,29 44-13,-19-15-10,19 34-13,0-17-11,7 11-10,-1-17-5,15-4-7,-6-20 0,8-4-6,-3-18-3,-1-9 2,0-8-3,-5-19-2,2-5-5,-16-20-4,27 13-10,-26-26-12,20 7-19,-21-33-27,16 9-47,-4-14-43,-4-22-8,8-2 2</inkml:trace>
        </inkml:traceGroup>
        <inkml:traceGroup>
          <inkml:annotationXML>
            <emma:emma xmlns:emma="http://www.w3.org/2003/04/emma" version="1.0">
              <emma:interpretation id="{E7E26B3A-F3ED-48DF-AE7E-BBC6FD7AF4FE}" emma:medium="tactile" emma:mode="ink">
                <msink:context xmlns:msink="http://schemas.microsoft.com/ink/2010/main" type="inkWord" rotatedBoundingBox="6867,9906 7103,9904 7117,11453 6881,11455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1</emma:literal>
                </emma:interpretation>
                <emma:interpretation id="interp32" emma:lang="ko-KR" emma:confidence="0">
                  <emma:literal>Ⅰ</emma:literal>
                </emma:interpretation>
                <emma:interpretation id="interp33" emma:lang="ko-KR" emma:confidence="0">
                  <emma:literal>(</emma:literal>
                </emma:interpretation>
                <emma:interpretation id="interp3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562.7293">5157 262 248,'0'0'176,"-8"25"-9,-8 11-70,16 53-29,-8-1-14,12 40-6,-6-7-11,15 20-10,-10-8-12,17 4-5,-4-15-4,6-11-3,0-19 0,4-9-3,-4-10-4,-8-18-2,3-6-11,-9-20-10,18 7-45,-26-36-97,0 0-8,22-36-17,-8-21-6</inkml:trace>
        </inkml:traceGroup>
        <inkml:traceGroup>
          <inkml:annotationXML>
            <emma:emma xmlns:emma="http://www.w3.org/2003/04/emma" version="1.0">
              <emma:interpretation id="{04E63ABC-D370-4410-9001-570876AF8AD2}" emma:medium="tactile" emma:mode="ink">
                <msink:context xmlns:msink="http://schemas.microsoft.com/ink/2010/main" type="inkWord" rotatedBoundingBox="7825,10486 8483,10480 8490,11281 7832,11287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5</emma:literal>
                </emma:interpretation>
                <emma:interpretation id="interp39" emma:lang="ko-KR" emma:confidence="0">
                  <emma:literal>$</emma:literal>
                </emma:interpretation>
              </emma:one-of>
            </emma:emma>
          </inkml:annotationXML>
          <inkml:trace contextRef="#ctx0" brushRef="#br0" timeOffset="6500.2575">6658 962 262,'0'-24'144,"21"15"-15,-21 9-98,22-14-11,-22 14-7,17-10 3,-17 10 2,0 0 3,0 0 2,5-35 4,-5 35 0,-14-21 1,14 21-4,-43-11-4,20 11-4,-20 0-1,2 7-1,-7 5-3,-7 10-1,-5 0-2,3 6 1,0-4-4,11 5 1,2-7-5,11-6 1,11 2-2,22-18 1,-2 24-1,2-24 1,43 24-2,-5-10 2,11 1-1,3 0 0,7 8-1,4-6 1,-5 10 5,1-5-7,-9 10 7,-7-1-7,-7 2 9,-6 4-6,-14 0 7,-3 0-4,-13-3 1,-13 5 2,-11-8-2,-10 1 2,-11-5-2,-5-4 0,-9-9-1,-5-7-1,-1 1-1,2-8-1,9-8-1,-3 0-4,14-10-2,4-1-7,18 5-5,-1-15-14,22 29-15,-5-46-24,32 40-25,-19-27-28,35 10-41,1-3-15,2-7-2</inkml:trace>
        </inkml:traceGroup>
        <inkml:traceGroup>
          <inkml:annotationXML>
            <emma:emma xmlns:emma="http://www.w3.org/2003/04/emma" version="1.0">
              <emma:interpretation id="{9727AA7E-B739-45BB-A3A2-0D221807E047}" emma:medium="tactile" emma:mode="ink">
                <msink:context xmlns:msink="http://schemas.microsoft.com/ink/2010/main" type="inkWord" rotatedBoundingBox="8739,9894 9480,9887 9492,11210 8751,11217"/>
              </emma:interpretation>
              <emma:one-of disjunction-type="recognition" id="oneOf8">
                <emma:interpretation id="interp40" emma:lang="ko-KR" emma:confidence="0">
                  <emma:literal>이</emma:literal>
                </emma:interpretation>
                <emma:interpretation id="interp41" emma:lang="ko-KR" emma:confidence="0">
                  <emma:literal>d</emma:literal>
                </emma:interpretation>
                <emma:interpretation id="interp42" emma:lang="ko-KR" emma:confidence="0">
                  <emma:literal>너</emma:literal>
                </emma:interpretation>
                <emma:interpretation id="interp43" emma:lang="ko-KR" emma:confidence="0">
                  <emma:literal>미</emma:literal>
                </emma:interpretation>
                <emma:interpretation id="interp44" emma:lang="ko-KR" emma:confidence="0">
                  <emma:literal>히</emma:literal>
                </emma:interpretation>
              </emma:one-of>
            </emma:emma>
          </inkml:annotationXML>
          <inkml:trace contextRef="#ctx0" brushRef="#br0" timeOffset="6812.7869">7041 1095 239,'25'3'163,"-25"-3"3,0 29-68,0 23-48,-25-13-4,14 25-12,-11-12-7,19 10-13,3-17 2,15-1-11,23-29 1,18-10 0,10-11 0,7-20 3,-9-13-3,3-5 6,-17-8-8,-12 7 7,-25 8-8,-13 5 3,-16 6-15,-25 7-4,3 15-19,-27-17-29,31 21-51,-17 0-61,19-16-6,10-6-15</inkml:trace>
          <inkml:trace contextRef="#ctx0" brushRef="#br0" timeOffset="7203.4159">7449 428 69,'0'-56'131,"9"21"-11,2 14-34,-11-12-8,22 19-9,-22-9-5,22 23-1,-22 0 0,23 47-11,-23-1-13,15 46-7,-10 4-11,12 25 0,-9 3-3,11 11-6,-4-4-7,2-8-2,2-16 0,-3-22-3,4-13 3,-6-19-6,1-16-4,-6-8-3,4-6-11,-13-23-11,0 0-19,0 0-31,0 0-46,9-22-42,-9-1-15,0-4 2</inkml:trace>
        </inkml:traceGroup>
        <inkml:traceGroup>
          <inkml:annotationXML>
            <emma:emma xmlns:emma="http://www.w3.org/2003/04/emma" version="1.0">
              <emma:interpretation id="{9A131D5D-A8EC-43BC-BA26-5F5C52DBF14D}" emma:medium="tactile" emma:mode="ink">
                <msink:context xmlns:msink="http://schemas.microsoft.com/ink/2010/main" type="inkWord" rotatedBoundingBox="9586,9877 11234,9862 11246,11194 9598,11209"/>
              </emma:interpretation>
              <emma:one-of disjunction-type="recognition" id="oneOf9">
                <emma:interpretation id="interp45" emma:lang="ko-KR" emma:confidence="0">
                  <emma:literal>나</emma:literal>
                </emma:interpretation>
                <emma:interpretation id="interp46" emma:lang="ko-KR" emma:confidence="0">
                  <emma:literal>다</emma:literal>
                </emma:interpretation>
                <emma:interpretation id="interp47" emma:lang="ko-KR" emma:confidence="0">
                  <emma:literal>₩</emma:literal>
                </emma:interpretation>
                <emma:interpretation id="interp48" emma:lang="ko-KR" emma:confidence="0">
                  <emma:literal>난</emma:literal>
                </emma:interpretation>
                <emma:interpretation id="interp49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7828.4329">7850 1138 318,'0'0'159,"25"4"-36,-25-4-38,8 40-26,-13-18-12,10 25-21,-5-11 0,8 7-13,0-13 2,13-5-9,1-20-1,8-5-1,6-8-2,7-17 1,-4-10-7,4-2 4,0 3-7,-7 2 6,-6 11-7,-8 9 11,-22 12-1,29 18-1,-25 11 9,3 11-6,-6 4 7,9 13-5,4-6 5,8 2-7,6-16 0,9-8 0,4-14-3,5-15 0,4 0-1,1-22-1,-2-8 0,-6-14-5,1-1-4,-14-13 3,1-2-7,-5-14 0,-4-7-5,-8-22 1,2-5 1,-10-14 5,8 2 10,-10 1-1,-1 7 2,5 18 8,-8 20 6,0 29-1,-13 21 4,13 24 0,-24 33-4,13 31-1,-5 17 5,9 23-5,-1 8-3,8 10 4,0 2-6,6 2-2,10-11-2,4-13-2,4-16-2,0-22-4,9-10-2,-13-24-14,12 7-19,-32-37-41,36-7-87,-21-9-8,-7-14-15,-1-6-5</inkml:trace>
          <inkml:trace contextRef="#ctx0" brushRef="#br0" timeOffset="8062.8273">8580 960 606,'0'0'168,"0"0"-43,0 0-100,29 22-12,23-10-9,16 0-2,16 2-2,4 1 0,5-4-4,-3-6-9,8 9-20,-30-19-43,19 5-65,-22-4-36,-13-6-6,-9-4-7</inkml:trace>
        </inkml:traceGroup>
        <inkml:traceGroup>
          <inkml:annotationXML>
            <emma:emma xmlns:emma="http://www.w3.org/2003/04/emma" version="1.0">
              <emma:interpretation id="{CCAE1893-9E76-4041-BBAF-9D9277BBF807}" emma:medium="tactile" emma:mode="ink">
                <msink:context xmlns:msink="http://schemas.microsoft.com/ink/2010/main" type="inkWord" rotatedBoundingBox="11340,10105 11441,10104 11452,11261 11350,11261"/>
              </emma:interpretation>
              <emma:one-of disjunction-type="recognition" id="oneOf10">
                <emma:interpretation id="interp50" emma:lang="ko-KR" emma:confidence="0">
                  <emma:literal>i</emma:literal>
                </emma:interpretation>
                <emma:interpretation id="interp51" emma:lang="ko-KR" emma:confidence="0">
                  <emma:literal>ⅰ</emma:literal>
                </emma:interpretation>
                <emma:interpretation id="interp52" emma:lang="ko-KR" emma:confidence="0">
                  <emma:literal>j</emma:literal>
                </emma:interpretation>
                <emma:interpretation id="interp53" emma:lang="ko-KR" emma:confidence="0">
                  <emma:literal>`</emma:literal>
                </emma:interpretation>
                <emma:interpretation id="interp5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8250.3673">9604 1009 87,'7'37'171,"-7"-4"0,0-4-38,11 31-23,-11-24-26,12 31-19,-12-16-14,15 17-19,-14-17-11,13 1-9,-6-15-7,3 1-3,-3-10-11,-8-28-17,16 21-48,-16-21-94,-6-43-11,4-8-11,-4-17-8</inkml:trace>
          <inkml:trace contextRef="#ctx0" brushRef="#br0" timeOffset="8390.9553">9611 559 492,'-15'-42'103,"19"16"-93,15 14-151,-18-6-32,18 18-15</inkml:trace>
        </inkml:traceGroup>
        <inkml:traceGroup>
          <inkml:annotationXML>
            <emma:emma xmlns:emma="http://www.w3.org/2003/04/emma" version="1.0">
              <emma:interpretation id="{35F5A2D0-A7AF-4E59-8A5E-0086A558D40E}" emma:medium="tactile" emma:mode="ink">
                <msink:context xmlns:msink="http://schemas.microsoft.com/ink/2010/main" type="inkWord" rotatedBoundingBox="11678,10496 13048,10484 13054,11154 11684,11166"/>
              </emma:interpretation>
              <emma:one-of disjunction-type="recognition" id="oneOf11">
                <emma:interpretation id="interp55" emma:lang="ko-KR" emma:confidence="0">
                  <emma:literal>에</emma:literal>
                </emma:interpretation>
                <emma:interpretation id="interp56" emma:lang="ko-KR" emma:confidence="0">
                  <emma:literal>애</emma:literal>
                </emma:interpretation>
                <emma:interpretation id="interp57" emma:lang="ko-KR" emma:confidence="0">
                  <emma:literal>얘</emma:literal>
                </emma:interpretation>
                <emma:interpretation id="interp58" emma:lang="ko-KR" emma:confidence="0">
                  <emma:literal>때</emma:literal>
                </emma:interpretation>
                <emma:interpretation id="interp59" emma:lang="ko-KR" emma:confidence="0">
                  <emma:literal>데</emma:literal>
                </emma:interpretation>
              </emma:one-of>
            </emma:emma>
          </inkml:annotationXML>
          <inkml:trace contextRef="#ctx0" brushRef="#br0" timeOffset="9609.7567">10325 1109 86,'-3'-37'130,"3"37"-6,0 0-66,0-23-11,0 23 0,0-22-2,0 22-1,0-18-3,0 18-1,0 0-6,8-19-5,-8 19-7,0 0-6,-15-22-1,15 22-2,-34 0 0,12 8 0,-16 3 0,1 13 2,-12 6-1,7 14-1,-6-6 3,9 14-6,2-1 3,15 5-7,13-8 3,9 4-7,17-16 5,23-6-3,12-15-2,13-7-1,7-8 0,4-15-2,2-8 1,-7-14 1,-11-6-7,-11-2 4,-21 0-4,-20 0 5,-8 1-6,-19 0 7,-12 4-5,-11 3 2,-2 7 3,0 3-1,3 2 2,9 3-3,10 2 2,8-1-1,14 21 0,0-29 0,20 14 0,6 8 0,15-1-1,5 8 1,4 0 0,6 14 2,-6 10-1,1 12 4,-7 5-2,-5 15 1,-10 3 5,-4 7-3,-9 1 3,-2 3-3,-11-6 2,1-6-4,-4-7 4,0-14-3,0-14-2,0-23 1,0 0-2,0 0-3,0-22 1,0-21-4,14-4-10,-3-18 3,14-2-3,-6-7 3,13 7-1,-7 2 6,10 11-2,-5 11 7,-2 18 8,2 16 1,-8 9 2,7 23 3,-10 10-3,5 15 1,-4 0 4,2 15-5,-4-8 2,7 4-6,-9-7 3,4-7-7,-6-9 5,1-12-6,-4-3-6,-11-21-6,0 0-13,0 0-24,22 9-52,-22-9-70,0-32-16,0 4-9,3-10 0</inkml:trace>
        </inkml:traceGroup>
        <inkml:traceGroup>
          <inkml:annotationXML>
            <emma:emma xmlns:emma="http://www.w3.org/2003/04/emma" version="1.0">
              <emma:interpretation id="{95502069-A863-45E5-A691-D5D89BDCB7CB}" emma:medium="tactile" emma:mode="ink">
                <msink:context xmlns:msink="http://schemas.microsoft.com/ink/2010/main" type="inkWord" rotatedBoundingBox="13115,10393 13870,10386 13878,11268 13123,11275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5</emma:literal>
                </emma:interpretation>
                <emma:interpretation id="interp63" emma:lang="ko-KR" emma:confidence="0">
                  <emma:literal>g</emma:literal>
                </emma:interpretation>
                <emma:interpretation id="interp6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0234.792">11849 890 139,'33'0'134,"-25"-20"4,-8 20-72,26-21-15,-24-2-12,-2 23-8,10-25 1,-10 25-3,0-29 2,0 29-5,-26-18-5,7 15-4,-15-2 1,5 5-1,-10 0-1,1 5-1,-10 4-1,12 12 1,-7-7-3,15 10-1,-1 0-5,12 1-1,4-6-4,13 2 2,0-21-2,30 35 1,3-21-2,10 2 1,5 1-1,8 2 0,8 7 0,-6 6 3,2 9 4,-1 5-4,-9 4 7,-1 9-2,-19 0 7,-8 1-4,-22-1 6,0-7-5,-33-8 0,-13-7 2,-20-9-4,-7-12 0,-14-8-10,4-6 0,-1-2 0,3-3 0,15-4-6,4-8-24,37 19-37,-22-4-90,47 0-30,0 0-13,28 0-13</inkml:trace>
        </inkml:traceGroup>
      </inkml:traceGroup>
    </inkml:traceGroup>
    <inkml:traceGroup>
      <inkml:annotationXML>
        <emma:emma xmlns:emma="http://www.w3.org/2003/04/emma" version="1.0">
          <emma:interpretation id="{669BA71F-64AD-4C2B-BEE1-99A80AAB401B}" emma:medium="tactile" emma:mode="ink">
            <msink:context xmlns:msink="http://schemas.microsoft.com/ink/2010/main" type="paragraph" rotatedBoundingBox="1598,13974 13920,14011 13914,16118 1592,160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66B2C4-8778-41D0-BBA4-1709C25DA1EC}" emma:medium="tactile" emma:mode="ink">
              <msink:context xmlns:msink="http://schemas.microsoft.com/ink/2010/main" type="line" rotatedBoundingBox="1598,13974 13920,14011 13914,16118 1592,16081"/>
            </emma:interpretation>
          </emma:emma>
        </inkml:annotationXML>
        <inkml:traceGroup>
          <inkml:annotationXML>
            <emma:emma xmlns:emma="http://www.w3.org/2003/04/emma" version="1.0">
              <emma:interpretation id="{50248206-1E19-4642-BFF2-5A03AE397DF4}" emma:medium="tactile" emma:mode="ink">
                <msink:context xmlns:msink="http://schemas.microsoft.com/ink/2010/main" type="inkWord" rotatedBoundingBox="2016,14382 2099,15361 1662,15398 1579,14418"/>
              </emma:interpretation>
              <emma:one-of disjunction-type="recognition" id="oneOf13">
                <emma:interpretation id="interp65" emma:lang="ko-KR" emma:confidence="0">
                  <emma:literal>s</emma:literal>
                </emma:interpretation>
                <emma:interpretation id="interp66" emma:lang="ko-KR" emma:confidence="0">
                  <emma:literal>S</emma:literal>
                </emma:interpretation>
                <emma:interpretation id="interp67" emma:lang="ko-KR" emma:confidence="0">
                  <emma:literal>’</emma:literal>
                </emma:interpretation>
                <emma:interpretation id="interp68" emma:lang="ko-KR" emma:confidence="0">
                  <emma:literal>8</emma:literal>
                </emma:interpretation>
                <emma:interpretation id="interp69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78893.8592">228 4744 30,'0'0'64,"0"0"-24,0 0 6,0 0 6,0 0 0,0 0 2,0 0 0,-27 0-2,27 0-3,-38 10-6,20 10-4,-18-4-5,11 8-3,-13-3-5,3 7-3,-3-6-2,7 1-4,-3-6-6,12 5-2,-1-14-2,23-8-2,-11 23-3,11-23 0,25 20-2,6-5 1,11 4-1,8 7 3,4 10-3,7 9 5,-5-1-2,1 15 2,-16-7 9,1 16-3,-24-10 8,-13 7-4,-10-16 7,-16 7-8,-18-13 6,-2-4-7,-18-15-3,9-1-4,-4-8-10,3-11-8,20 7-16,-10-15-20,41 4-28,-15-23-29,30 8-45,11-10-30,11-8-4</inkml:trace>
        </inkml:traceGroup>
        <inkml:traceGroup>
          <inkml:annotationXML>
            <emma:emma xmlns:emma="http://www.w3.org/2003/04/emma" version="1.0">
              <emma:interpretation id="{17C528AE-505F-4A62-85E1-5764914E9B8C}" emma:medium="tactile" emma:mode="ink">
                <msink:context xmlns:msink="http://schemas.microsoft.com/ink/2010/main" type="inkWord" rotatedBoundingBox="2413,14345 2992,15277 2627,15503 2048,14572"/>
              </emma:interpretation>
              <emma:one-of disjunction-type="recognition" id="oneOf14">
                <emma:interpretation id="interp70" emma:lang="ko-KR" emma:confidence="0">
                  <emma:literal>h</emma:literal>
                </emma:interpretation>
                <emma:interpretation id="interp71" emma:lang="ko-KR" emma:confidence="0">
                  <emma:literal>b</emma:literal>
                </emma:interpretation>
                <emma:interpretation id="interp72" emma:lang="ko-KR" emma:confidence="0">
                  <emma:literal>k</emma:literal>
                </emma:interpretation>
                <emma:interpretation id="interp73" emma:lang="ko-KR" emma:confidence="0">
                  <emma:literal>卜</emma:literal>
                </emma:interpretation>
                <emma:interpretation id="interp7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79409.4961">597 4746 107,'27'8'142,"-27"28"-26,0 9-43,24 29 4,-24-1-6,22 30-5,-22-18-8,16 22-16,-16-30-8,17 7-13,-13-27-4,3-6-8,-5-18 3,4-11-5,-6-22-2,0 0 1,3-33-9,2-8 5,2-7-7,4-4 4,3-6-6,3 5 5,12 5-5,-6 8 5,12 16 4,-2 17 1,-1 7 2,4 8 3,-9 20 0,5 16 2,-13 1 5,3 13-4,-8-6 3,3 6-4,-12-9 2,6 2-6,-8-11 2,2-10-3,0-8-4,-5-22-1,2 25-2,-2-25-3,0 0-6,0 0-11,0 0-19,-2-11-33,11 11-57,-1-24-41,2-6-12,7-14-4</inkml:trace>
        </inkml:traceGroup>
        <inkml:traceGroup>
          <inkml:annotationXML>
            <emma:emma xmlns:emma="http://www.w3.org/2003/04/emma" version="1.0">
              <emma:interpretation id="{FC1603AF-7248-47BF-8E77-E7371EE7074C}" emma:medium="tactile" emma:mode="ink">
                <msink:context xmlns:msink="http://schemas.microsoft.com/ink/2010/main" type="inkWord" rotatedBoundingBox="3132,15325 3138,14560 3313,14561 3308,15326"/>
              </emma:interpretation>
              <emma:one-of disjunction-type="recognition" id="oneOf15">
                <emma:interpretation id="interp75" emma:lang="ko-KR" emma:confidence="0">
                  <emma:literal>i</emma:literal>
                </emma:interpretation>
                <emma:interpretation id="interp76" emma:lang="ko-KR" emma:confidence="0">
                  <emma:literal>心</emma:literal>
                </emma:interpretation>
                <emma:interpretation id="interp77" emma:lang="ko-KR" emma:confidence="0">
                  <emma:literal>.</emma:literal>
                </emma:interpretation>
                <emma:interpretation id="interp78" emma:lang="ko-KR" emma:confidence="0">
                  <emma:literal>j</emma:literal>
                </emma:interpretation>
                <emma:interpretation id="interp7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79628.2798">1391 5220 265,'5'15'172,"-5"7"0,0-2-56,12 35-61,-15-19-5,9 24-19,-2-9-4,13 4-12,-9-10-2,8-5-12,1-10-7,-17-30-10,41 33-19,-41-33-35,32-25-83,-23-13-23,-4-14-8,-2-20-7</inkml:trace>
          <inkml:trace contextRef="#ctx0" brushRef="#br1" timeOffset="79784.5094">1519 4948 404,'0'0'169,"-24"-10"-13,-3-11-99,27 21-19,0 0-27,0 12-34,16 20-62,-5-15-73,7-4-13,10 9-11,-1-15-5</inkml:trace>
        </inkml:traceGroup>
        <inkml:traceGroup>
          <inkml:annotationXML>
            <emma:emma xmlns:emma="http://www.w3.org/2003/04/emma" version="1.0">
              <emma:interpretation id="{A2EDF2AA-7BE5-473E-A9A1-55889D808691}" emma:medium="tactile" emma:mode="ink">
                <msink:context xmlns:msink="http://schemas.microsoft.com/ink/2010/main" type="inkWord" rotatedBoundingBox="3522,15435 3534,14217 4090,14223 4078,15441"/>
              </emma:interpretation>
              <emma:one-of disjunction-type="recognition" id="oneOf16">
                <emma:interpretation id="interp80" emma:lang="ko-KR" emma:confidence="0">
                  <emma:literal>f</emma:literal>
                </emma:interpretation>
                <emma:interpretation id="interp81" emma:lang="ko-KR" emma:confidence="0">
                  <emma:literal>요</emma:literal>
                </emma:interpretation>
                <emma:interpretation id="interp82" emma:lang="ko-KR" emma:confidence="0">
                  <emma:literal>은</emma:literal>
                </emma:interpretation>
                <emma:interpretation id="interp83" emma:lang="ko-KR" emma:confidence="0">
                  <emma:literal>온</emma:literal>
                </emma:interpretation>
                <emma:interpretation id="interp84" emma:lang="ko-KR" emma:confidence="0">
                  <emma:literal>+</emma:literal>
                </emma:interpretation>
              </emma:one-of>
            </emma:emma>
          </inkml:annotationXML>
          <inkml:trace contextRef="#ctx0" brushRef="#br1" timeOffset="80284.5339">2184 4938 275,'22'-9'139,"-22"-27"-6,0 2-107,10 10-19,-10-6 3,0-1 1,0-10 9,-5 10 0,-8-9 3,2 19-1,-6-10 3,17 31-3,-36-33-1,36 33-6,-40 1-5,24 27 3,-6 2-1,8 21 4,-7 13-2,14 20 3,-1 3-5,8 12 5,0 5-5,14-1-4,5 0-3,3-7-4,5-15 1,0-10-3,1-8 2,-6-15-8,7-7-7,-21-12-9,11 7-25,-19-36-40,0 0-73,0 0-16,0-14-11,0-2 3</inkml:trace>
          <inkml:trace contextRef="#ctx0" brushRef="#br1" timeOffset="80565.8101">1824 5250 390,'-17'0'159,"-7"0"-4,24 0-103,0 0-23,9 7-6,32 4-6,0-7-3,20 4-1,-3-8-2,10 0-6,0 6-18,-18-13-41,15 1-87,-25 1-29,-12-9-7,-1 2-16</inkml:trace>
        </inkml:traceGroup>
        <inkml:traceGroup>
          <inkml:annotationXML>
            <emma:emma xmlns:emma="http://www.w3.org/2003/04/emma" version="1.0">
              <emma:interpretation id="{795D4514-41AF-4C51-A344-CE24B8DB710D}" emma:medium="tactile" emma:mode="ink">
                <msink:context xmlns:msink="http://schemas.microsoft.com/ink/2010/main" type="inkWord" rotatedBoundingBox="4596,14093 5383,14788 4751,15504 3964,14809"/>
              </emma:interpretation>
              <emma:one-of disjunction-type="recognition" id="oneOf17">
                <emma:interpretation id="interp85" emma:lang="ko-KR" emma:confidence="0">
                  <emma:literal>나</emma:literal>
                </emma:interpretation>
                <emma:interpretation id="interp86" emma:lang="ko-KR" emma:confidence="0">
                  <emma:literal>비</emma:literal>
                </emma:interpretation>
                <emma:interpretation id="interp87" emma:lang="ko-KR" emma:confidence="0">
                  <emma:literal>바</emma:literal>
                </emma:interpretation>
                <emma:interpretation id="interp88" emma:lang="ko-KR" emma:confidence="0">
                  <emma:literal>ⅵ</emma:literal>
                </emma:interpretation>
                <emma:interpretation id="interp8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81112.7117">2624 4730 230,'-2'-20'160,"2"20"-30,0 41-48,-22 6-14,22 40-6,-24-11-10,24 30-2,-17-13-15,17 12-11,0-18-4,12-12-10,7-23 2,15-8-8,10-23 5,11-17-10,4-4-2,1-18-5,4-3-17,-15-17-8,15 17-38,-39-33-57,3 19-45,-13-9-12,-15 6-7</inkml:trace>
          <inkml:trace contextRef="#ctx0" brushRef="#br1" timeOffset="81503.3396">2456 5214 393,'0'0'162,"0"0"-4,-25 0-104,44 6-18,3-7-15,21 1-8,1-15-3,13 2-3,0-4 0,6-1-5,-3 1 0,-2-11-4,-4 11 1,-7 3-2,-2-2 0,-15 7-1,-2 4 0,-6 5 1,-22 0 3,35 30 5,-27-1 0,6 15 6,-12 1-3,10 20 2,-4-6 4,2 2-4,-4-3 2,7-5-8,-5-8 3,0-13-8,-1-6 2,-7-26-13,15 15-17,-15-30-32,12 11-60,-8-22-50,0-14-9,1-2-14</inkml:trace>
          <inkml:trace contextRef="#ctx0" brushRef="#br1" timeOffset="81690.8359">3183 4821 310,'-8'-31'159,"8"31"-12,0-21-84,0 21-39,0-23-28,0 23-32,0 0-36,21 8-63,-2 12-23,-19-20-8</inkml:trace>
        </inkml:traceGroup>
        <inkml:traceGroup>
          <inkml:annotationXML>
            <emma:emma xmlns:emma="http://www.w3.org/2003/04/emma" version="1.0">
              <emma:interpretation id="{08C7E12B-8B5F-42E4-9D4E-2CAB6CE01676}" emma:medium="tactile" emma:mode="ink">
                <msink:context xmlns:msink="http://schemas.microsoft.com/ink/2010/main" type="inkWord" rotatedBoundingBox="5072,14782 5667,14432 5924,14870 5329,15219"/>
              </emma:interpretation>
              <emma:one-of disjunction-type="recognition" id="oneOf18">
                <emma:interpretation id="interp90" emma:lang="ko-KR" emma:confidence="0">
                  <emma:literal>N</emma:literal>
                </emma:interpretation>
                <emma:interpretation id="interp91" emma:lang="ko-KR" emma:confidence="0">
                  <emma:literal>°</emma:literal>
                </emma:interpretation>
                <emma:interpretation id="interp92" emma:lang="ko-KR" emma:confidence="0">
                  <emma:literal>w</emma:literal>
                </emma:interpretation>
                <emma:interpretation id="interp93" emma:lang="ko-KR" emma:confidence="0">
                  <emma:literal>。</emma:literal>
                </emma:interpretation>
                <emma:interpretation id="interp9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82253.3634">3547 5028 230,'0'0'155,"0"0"-6,0 36-84,0-36-18,-8 52-2,-2-29-7,10 28 4,-6-13-7,6 13-6,0-8-2,0 4-10,0-5-2,6-3-9,-4-17 3,4 1-9,-6-23 6,0 0-8,0 0-5,6-27 3,-6-6-9,-6-19 4,0 7-5,-5-14 5,8 13-4,-5-3 5,6 12 5,2 11 1,0 6 7,0 20 0,17 0 2,2 20 1,4 3 2,13 12 3,-5-2-3,12 9 4,-2-10-4,8-1 4,-8-10-2,8-3 0,-11-13-1,3-4-1,-14-9 2,-2-8-3,-10-14 0,-1-6-4,-14-8 2,0-10-7,0 1-3,-17-11-9,5 12-8,-13-15-18,25 31-35,-31-17-78,26 18-30,2 10-13,3 25-8</inkml:trace>
        </inkml:traceGroup>
        <inkml:traceGroup>
          <inkml:annotationXML>
            <emma:emma xmlns:emma="http://www.w3.org/2003/04/emma" version="1.0">
              <emma:interpretation id="{23E4F0DA-3294-4755-87CB-0A23AD263096}" emma:medium="tactile" emma:mode="ink">
                <msink:context xmlns:msink="http://schemas.microsoft.com/ink/2010/main" type="inkWord" rotatedBoundingBox="6483,14577 6631,16070 6093,16124 5945,14630"/>
              </emma:interpretation>
              <emma:one-of disjunction-type="recognition" id="oneOf19">
                <emma:interpretation id="interp95" emma:lang="ko-KR" emma:confidence="0">
                  <emma:literal>g</emma:literal>
                </emma:interpretation>
                <emma:interpretation id="interp96" emma:lang="ko-KR" emma:confidence="0">
                  <emma:literal>8</emma:literal>
                </emma:interpretation>
                <emma:interpretation id="interp97" emma:lang="ko-KR" emma:confidence="0">
                  <emma:literal>5</emma:literal>
                </emma:interpretation>
                <emma:interpretation id="interp98" emma:lang="ko-KR" emma:confidence="0">
                  <emma:literal>S</emma:literal>
                </emma:interpretation>
                <emma:interpretation id="interp9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83362.8074">4523 5228 129,'0'0'101,"0"0"-11,0 0-4,0 0-16,18 0-9,-18 0-14,0 0-12,19-16-10,-19 16-9,23-22-1,-23 22-5,22-34-1,-9 17-4,-5-11 1,-2 2-1,-4-1 1,-1 5-2,-1-3 3,-7 5-1,-11-2 3,-4 15 2,-14 0 4,1 7-1,-14 7 1,5 13-2,-8-5-1,3 9 0,4-4-3,12 3-2,9-6-3,15 3 0,9-20-2,9 24 1,18-17-2,10 1 0,5-1 0,4 0-1,3 0 1,-5 6-1,-1 3 1,-7 8 2,1 12 4,-7 15-5,-2 9 4,1 11-3,-7 13 2,1 19-4,-2 9 3,0 6-5,-12-7-3,-1-5 7,-8-3-6,0-15 8,-16-13-1,-8-16 1,-10-24-3,-3-12 4,-7-20-2,-5-4-1,3-29 0,-3-15-2,5-15-2,6-13 1,3-7 3,13-6-5,5 0 5,17-4-5,9 9 6,18 7-5,19 10 3,5 9-5,12 11-1,-3 0-8,13 18-16,-34-11-34,26 25-85,-32 116-16,-16-112-28,-17 8-1</inkml:trace>
        </inkml:traceGroup>
        <inkml:traceGroup>
          <inkml:annotationXML>
            <emma:emma xmlns:emma="http://www.w3.org/2003/04/emma" version="1.0">
              <emma:interpretation id="{0EDA3681-AC5C-416D-8043-27EFA5A3A6EC}" emma:medium="tactile" emma:mode="ink">
                <msink:context xmlns:msink="http://schemas.microsoft.com/ink/2010/main" type="inkWord" rotatedBoundingBox="7532,13992 13920,14011 13915,15643 7528,15624">
                  <msink:destinationLink direction="with" ref="{0E535950-AD9F-4380-8D64-6C587BA9D1EE}"/>
                  <msink:destinationLink direction="with" ref="{A16D7CC8-BC28-4EFF-9A0F-E091BF484C82}"/>
                  <msink:destinationLink direction="with" ref="{81CB840C-77CE-4EEE-BD76-74B66E4E4C6D}"/>
                </msink:context>
              </emma:interpretation>
              <emma:one-of disjunction-type="recognition" id="oneOf20">
                <emma:interpretation id="interp100" emma:lang="ko-KR" emma:confidence="0">
                  <emma:literal>n</emma:literal>
                </emma:interpretation>
                <emma:interpretation id="interp101" emma:lang="ko-KR" emma:confidence="0">
                  <emma:literal>너</emma:literal>
                </emma:interpretation>
                <emma:interpretation id="interp102" emma:lang="ko-KR" emma:confidence="0">
                  <emma:literal>ㅁ</emma:literal>
                </emma:interpretation>
                <emma:interpretation id="interp103" emma:lang="ko-KR" emma:confidence="0">
                  <emma:literal>"</emma:literal>
                </emma:interpretation>
                <emma:interpretation id="interp10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86566.0416">5786 4997 97,'2'60'146,"-2"-8"7,-2-1-62,2 25-9,0-19-15,8 18-17,-8-32-6,6 6-12,-6-23 0,8 4-13,-8-30-3,3 23-7,-3-23-1,7-16-1,-7-12-9,0-3 4,0-13-7,0-1 3,0-8-5,-2-6 4,2 8-5,-2-1 2,2 8 4,8-1-3,7 11 3,7 8-1,1 6 1,7 5 1,7 12 1,4 6 3,-6 13 1,4 19 4,-4 2 0,1 10 4,-7 3-3,-1 9 4,-14-2 3,9-2-6,-16-11 4,1 0-8,-6-14 6,3-8-7,-5-22 4,0 0-9,0 0-9,-15 0-8,15 0-25,-19-31-27,19 31-48,0-29-53,0 7-13,4 1-9</inkml:trace>
        </inkml:traceGroup>
        <inkml:traceGroup>
          <inkml:annotationXML>
            <emma:emma xmlns:emma="http://www.w3.org/2003/04/emma" version="1.0">
              <emma:interpretation id="{0C238D96-FCF4-4BDA-8D9E-CFD3283361F2}" emma:medium="tactile" emma:mode="ink">
                <msink:context xmlns:msink="http://schemas.microsoft.com/ink/2010/main" type="inkWord" rotatedBoundingBox="8093,14400 9867,13930 10172,15079 8398,15550"/>
              </emma:interpretation>
              <emma:one-of disjunction-type="recognition" id="oneOf21">
                <emma:interpretation id="interp105" emma:lang="ko-KR" emma:confidence="0">
                  <emma:literal>대</emma:literal>
                </emma:interpretation>
                <emma:interpretation id="interp106" emma:lang="ko-KR" emma:confidence="0">
                  <emma:literal>싸</emma:literal>
                </emma:interpretation>
                <emma:interpretation id="interp107" emma:lang="ko-KR" emma:confidence="0">
                  <emma:literal>와</emma:literal>
                </emma:interpretation>
                <emma:interpretation id="interp108" emma:lang="ko-KR" emma:confidence="0">
                  <emma:literal>안</emma:literal>
                </emma:interpretation>
                <emma:interpretation id="interp109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87503.5874">6515 5095 185,'0'21'166,"-4"-3"-57,4 24-10,-6-18-19,8 33-10,-4-27-11,8 21-18,-6-21-12,11 0-12,-11-30-1,29 29-6,-10-29-3,9-7-3,-6-17-6,7-10 1,1-11-4,-6-4 1,3 0-3,-5-5 1,-5 10 4,-4 0-5,-1 17 4,-9 4 0,-3 23 3,0 0 2,5 24 2,-5 12 4,0 7-1,3 10 5,8-8-2,7 7 4,4-8-5,19-2 2,-3-20-5,17-5 1,4-16-2,-1-2-2,7-22-1,-3-16-5,1-13-2,-6-29-13,-7 1 0,-13-28-9,-1 15 8,-20-15-7,-2 17 8,-14 2-3,0 22 8,-20 17 6,-4 15 12,-9 25 3,-1 10 2,1 24 5,-5 7-1,11 32 6,-4 2-2,17 29 5,-2-1-7,16 10 3,0-4-9,17 3 4,5-13-3,13-7-5,1-23 2,9-4-5,4-21 5,3-7-6,5-18 1,-5-9-2,5-13-4,0-14 4,1-14-7,-10-11 1,7-15-7,-9-21-2,3 0 1,-15-22-8,11 5 7,-22-12-3,7 11 1,-11 0 5,-3 21-1,-11 14 9,-5 21 0,-3 24 10,-19 25 3,-2 16 1,-12 25 8,6 29-3,-15 13 6,17 28-3,-8 2 1,21 8-5,1-10-7,14 2 3,18-17-4,18-7-3,11-27 0,12-18-9,6-13-3,-7-21-18,18 11-46,-33-20-107,12-14-2,-19-8-17,-12-1-11</inkml:trace>
        </inkml:traceGroup>
        <inkml:traceGroup>
          <inkml:annotationXML>
            <emma:emma xmlns:emma="http://www.w3.org/2003/04/emma" version="1.0">
              <emma:interpretation id="{C7720790-B926-4324-9A6E-51484163646E}" emma:medium="tactile" emma:mode="ink">
                <msink:context xmlns:msink="http://schemas.microsoft.com/ink/2010/main" type="inkWord" rotatedBoundingBox="10741,14575 10773,15161 10268,15188 10236,14602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‘</emma:literal>
                </emma:interpretation>
                <emma:interpretation id="interp113" emma:lang="ko-KR" emma:confidence="0">
                  <emma:literal>'</emma:literal>
                </emma:interpretation>
                <emma:interpretation id="interp11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88487.9914">8871 4952 170,'28'0'136,"-28"0"-34,0 0-38,23-5-8,-23 5-12,0 0-4,-13-9-4,13 9-4,-38 0-4,16 14-3,-21-14-3,13 16 0,-19-11-3,11 13-2,-11-4-1,14 8 0,-1-8-3,14 9-3,5-6-4,12 4-1,5 2-3,19 5 1,11-7-2,16 2 2,9 0-2,5 6 2,5-5-1,1 4 3,-9 2-1,-6 0 2,-21-3 8,-11 5-4,-19-10 6,-19 7-6,-21-10 6,-7 0-7,-13-5 5,-3-7-8,-4-7-3,7 0-3,11 0-5,5-7-8,17 7-10,2-14-14,25 14-22,0 0-19,36 0-29,-36 0-23,66-10-36,-21 1-21,7-9 14</inkml:trace>
        </inkml:traceGroup>
        <inkml:traceGroup>
          <inkml:annotationXML>
            <emma:emma xmlns:emma="http://www.w3.org/2003/04/emma" version="1.0">
              <emma:interpretation id="{D160E6CB-A1DC-4565-BDD6-8D80ABF89ED4}" emma:medium="tactile" emma:mode="ink">
                <msink:context xmlns:msink="http://schemas.microsoft.com/ink/2010/main" type="inkWord" rotatedBoundingBox="10762,15535 11106,14540 11513,14681 11169,15676"/>
              </emma:interpretation>
              <emma:one-of disjunction-type="recognition" id="oneOf23">
                <emma:interpretation id="interp115" emma:lang="ko-KR" emma:confidence="0">
                  <emma:literal>p</emma:literal>
                </emma:interpretation>
                <emma:interpretation id="interp116" emma:lang="ko-KR" emma:confidence="0">
                  <emma:literal>P</emma:literal>
                </emma:interpretation>
                <emma:interpretation id="interp117" emma:lang="ko-KR" emma:confidence="0">
                  <emma:literal>8</emma:literal>
                </emma:interpretation>
                <emma:interpretation id="interp118" emma:lang="ko-KR" emma:confidence="0">
                  <emma:literal>了</emma:literal>
                </emma:interpretation>
                <emma:interpretation id="interp11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89003.6604">9250 5219 83,'33'-7'134,"-31"-15"14,-2 22-56,21 0-14,-21 0-16,3 45-5,-6-15-2,3 36-11,-7-17 5,7 28-16,-4-11-3,4 15-10,0-8 0,0 5-10,0-13-5,4-6 2,-2-11-4,3-8 2,-5-16-2,0-24 1,0 0-2,0 0-1,-15-43-3,1-12-8,3-9 0,0-19-3,5-6-2,-1-11 2,7 3-1,7-2 3,13 10 1,6 5 8,10 12 1,11 13 3,1 15 3,5 19-3,-2 10 4,1 15 2,-8 19 0,-1 17 3,-21 7-2,-4 11 3,-18-9-3,-4 5 3,-22-7-5,-6-3 1,-19-11-4,2-5 1,-7-5-6,2-12-4,3 1-9,1-8-9,21 6-15,-13-14-32,42 8-30,-18 0-50,18 0-24,16-5-18,6 4 16</inkml:trace>
        </inkml:traceGroup>
        <inkml:traceGroup>
          <inkml:annotationXML>
            <emma:emma xmlns:emma="http://www.w3.org/2003/04/emma" version="1.0">
              <emma:interpretation id="{6CFFD713-9E0C-42C0-B996-9CCD10976D7E}" emma:medium="tactile" emma:mode="ink">
                <msink:context xmlns:msink="http://schemas.microsoft.com/ink/2010/main" type="inkWord" rotatedBoundingBox="11482,14822 12089,14598 12284,15131 11677,15354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어</emma:literal>
                </emma:interpretation>
                <emma:interpretation id="interp122" emma:lang="ko-KR" emma:confidence="0">
                  <emma:literal>이</emma:literal>
                </emma:interpretation>
                <emma:interpretation id="interp123" emma:lang="ko-KR" emma:confidence="0">
                  <emma:literal>의</emma:literal>
                </emma:interpretation>
                <emma:interpretation id="interp12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89550.5361">10266 5094 138,'23'-13'143,"-23"-4"-27,-4-6-35,4 23-7,-22-21-15,22 21-10,-41-7-8,21 14-6,-20-5-5,7 31-1,-19-8-6,14 20 0,-11 0-6,11 18 2,-3-10-1,16 9-8,4-9 3,13-4-8,8-14 5,3-7-10,24-18 5,10-10-11,13-19-6,1-17 2,9-5-8,-3-18 4,3 7-4,-13-7 6,-3 7-1,-12 8 7,-10 13 8,-22 31 5,21-21 5,-21 21 2,1 21 1,2 9 1,-3 1-3,0 14 1,0-4-5,8-1 0,-1 4 0,2-9-9,1-4 1,1-8-15,4 6-5,-15-29-29,30 34-30,-30-34-59,21-5-45,1-9-2,7-9-14</inkml:trace>
        </inkml:traceGroup>
        <inkml:traceGroup>
          <inkml:annotationXML>
            <emma:emma xmlns:emma="http://www.w3.org/2003/04/emma" version="1.0">
              <emma:interpretation id="{C5C1CC61-CBC9-4FF2-95F7-69D0981A5094}" emma:medium="tactile" emma:mode="ink">
                <msink:context xmlns:msink="http://schemas.microsoft.com/ink/2010/main" type="inkWord" rotatedBoundingBox="12598,14615 13984,14812 13904,15374 12518,15177"/>
              </emma:interpretation>
              <emma:one-of disjunction-type="recognition" id="oneOf25">
                <emma:interpretation id="interp125" emma:lang="ko-KR" emma:confidence="0">
                  <emma:literal>나</emma:literal>
                </emma:interpretation>
                <emma:interpretation id="interp126" emma:lang="ko-KR" emma:confidence="0">
                  <emma:literal>a</emma:literal>
                </emma:interpretation>
                <emma:interpretation id="interp127" emma:lang="ko-KR" emma:confidence="0">
                  <emma:literal>u</emma:literal>
                </emma:interpretation>
                <emma:interpretation id="interp128" emma:lang="ko-KR" emma:confidence="0">
                  <emma:literal>니</emma:literal>
                </emma:interpretation>
                <emma:interpretation id="interp129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90097.4442">11019 5041 185,'0'0'173,"-30"23"-7,11 13-65,-27-20-29,27 37-3,-27-25-17,32 24-9,-19-15-10,30 15-15,-10-15 0,13 8-10,14-8 3,13-4-8,3-7 4,14 4-8,8-16 3,12-6-1,4-2-1,8-6 0,-1-13-2,9-9 1,-3-9-7,-5-9 5,-5-1-6,-8-11 5,-13 1-5,-12-1 5,-9-1-3,-15 8 4,-14 10 4,-8 5 0,-19 15 3,-4 15 2,-12 1 1,7 29 3,-7-1-1,15 15 2,4 2-3,18 11 0,7-6 2,26-2-5,11-5 1,13-4-5,12-2 4,5-8-6,4-4 5,1-8-8,-3-4-3,-10-9-6,0 6-8,-24-11-19,11 16-41,-47-16-78,0 0-26,-11 13-9,-25-13-9</inkml:trace>
        </inkml:traceGroup>
      </inkml:traceGroup>
    </inkml:traceGroup>
    <inkml:traceGroup>
      <inkml:annotationXML>
        <emma:emma xmlns:emma="http://www.w3.org/2003/04/emma" version="1.0">
          <emma:interpretation id="{C5AB8D35-02A7-4AEC-9A84-D9ECA159D9D6}" emma:medium="tactile" emma:mode="ink">
            <msink:context xmlns:msink="http://schemas.microsoft.com/ink/2010/main" type="paragraph" rotatedBoundingBox="2476,16836 6734,17024 6659,18721 2401,185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B991AD-58FF-451C-90F4-2B7F4AF3E9CA}" emma:medium="tactile" emma:mode="ink">
              <msink:context xmlns:msink="http://schemas.microsoft.com/ink/2010/main" type="line" rotatedBoundingBox="2476,16836 6734,17024 6659,18721 2401,18533"/>
            </emma:interpretation>
          </emma:emma>
        </inkml:annotationXML>
        <inkml:traceGroup>
          <inkml:annotationXML>
            <emma:emma xmlns:emma="http://www.w3.org/2003/04/emma" version="1.0">
              <emma:interpretation id="{88FDDAA2-06CB-4609-BC04-D5305851A0E8}" emma:medium="tactile" emma:mode="ink">
                <msink:context xmlns:msink="http://schemas.microsoft.com/ink/2010/main" type="inkWord" rotatedBoundingBox="2678,16743 3222,17599 2654,17961 2109,17104"/>
              </emma:interpretation>
              <emma:one-of disjunction-type="recognition" id="oneOf26">
                <emma:interpretation id="interp130" emma:lang="ko-KR" emma:confidence="0">
                  <emma:literal>b</emma:literal>
                </emma:interpretation>
                <emma:interpretation id="interp131" emma:lang="ko-KR" emma:confidence="0">
                  <emma:literal>5</emma:literal>
                </emma:interpretation>
                <emma:interpretation id="interp132" emma:lang="ko-KR" emma:confidence="0">
                  <emma:literal>3</emma:literal>
                </emma:interpretation>
                <emma:interpretation id="interp133" emma:lang="ko-KR" emma:confidence="0">
                  <emma:literal>능</emma:literal>
                </emma:interpretation>
                <emma:interpretation id="interp13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91566.241">767 7205 76,'12'0'139,"-12"0"14,0 0-67,19 24-4,-19 5-11,22 37-6,-22-14-5,26 37-9,-23-15-10,19 23-14,-13-23-4,7 6-7,-8-17-1,6-7-6,-7-12-2,7-14 1,-14-30-1,5 22 0,-5-22-4,3-8-3,3-21-3,-6-7-4,14-2 1,-6-11-4,16 5 2,3-1-3,9 9 4,0 9 0,6 14 4,8 9 2,-2 10 1,2 22 3,-7 8 0,-2 8 4,-16 4 0,-4 4 5,-21-8-2,0 5 2,-35-16-2,-8-6 1,-17-13-4,-8-5-1,-9-9-5,-5-6-4,4-4-4,-4-13-5,19 15-6,-2-14-15,40 23-19,-18-16-28,43 15-41,11 8-48,21-8-16,12 0-2</inkml:trace>
        </inkml:traceGroup>
        <inkml:traceGroup>
          <inkml:annotationXML>
            <emma:emma xmlns:emma="http://www.w3.org/2003/04/emma" version="1.0">
              <emma:interpretation id="{FCDDB901-C8F6-48B7-BDA9-6346A824437C}" emma:medium="tactile" emma:mode="ink">
                <msink:context xmlns:msink="http://schemas.microsoft.com/ink/2010/main" type="inkWord" rotatedBoundingBox="2861,18547 3230,17131 4315,17413 3947,18829"/>
              </emma:interpretation>
              <emma:one-of disjunction-type="recognition" id="oneOf27">
                <emma:interpretation id="interp135" emma:lang="ko-KR" emma:confidence="0">
                  <emma:literal>3</emma:literal>
                </emma:interpretation>
                <emma:interpretation id="interp136" emma:lang="ko-KR" emma:confidence="0">
                  <emma:literal>J</emma:literal>
                </emma:interpretation>
                <emma:interpretation id="interp137" emma:lang="ko-KR" emma:confidence="0">
                  <emma:literal>y</emma:literal>
                </emma:interpretation>
                <emma:interpretation id="interp138" emma:lang="ko-KR" emma:confidence="0">
                  <emma:literal>그</emma:literal>
                </emma:interpretation>
                <emma:interpretation id="interp139" emma:lang="ko-KR" emma:confidence="0">
                  <emma:literal>]</emma:literal>
                </emma:interpretation>
              </emma:one-of>
            </emma:emma>
          </inkml:annotationXML>
          <inkml:trace contextRef="#ctx0" brushRef="#br1" timeOffset="92113.1618">1737 7693 183,'0'0'167,"0"0"1,-10 27-65,-23-23-27,30 28-17,-28-17-14,26 19-10,-8-19-11,13 10-7,0-25-5,30 23-4,0-23-2,10 0-4,6-16 0,-1-5-1,4-5 0,-3-8-2,-3 3 1,-7 3 0,-4 3-1,-10 6 0,-3 9 1,-19 10-1,27-9 2,-27 9 0,9 17 2,-2 13 1,4 6 1,0 22 3,3 16-2,6 15 4,3 4-5,5 10 4,-4-3-6,3 5 1,-5-7-1,-8-9-1,-6-13 1,-8-12-1,-6-8 2,-20-11-1,-15-6 4,-13-11-1,-21-6-2,-14-9 1,-20-3 0,-9 0-3,-6-4-2,1-6-5,4 2-5,9-2-9,24 3-14,6-15-32,55 12-58,2 0-54,23 0-16,27-23-7</inkml:trace>
        </inkml:traceGroup>
        <inkml:traceGroup>
          <inkml:annotationXML>
            <emma:emma xmlns:emma="http://www.w3.org/2003/04/emma" version="1.0">
              <emma:interpretation id="{7CB5C5D4-2B55-4E17-9776-AFC078823651}" emma:medium="tactile" emma:mode="ink">
                <msink:context xmlns:msink="http://schemas.microsoft.com/ink/2010/main" type="inkWord" rotatedBoundingBox="5341,16962 6734,17024 6667,18555 5273,18493"/>
              </emma:interpretation>
              <emma:one-of disjunction-type="recognition" id="oneOf28">
                <emma:interpretation id="interp140" emma:lang="ko-KR" emma:confidence="0">
                  <emma:literal>×</emma:literal>
                </emma:interpretation>
                <emma:interpretation id="interp141" emma:lang="ko-KR" emma:confidence="0">
                  <emma:literal>Ⅹ</emma:literal>
                </emma:interpretation>
                <emma:interpretation id="interp142" emma:lang="ko-KR" emma:confidence="0">
                  <emma:literal>ⅹ</emma:literal>
                </emma:interpretation>
                <emma:interpretation id="interp143" emma:lang="ko-KR" emma:confidence="0">
                  <emma:literal>x</emma:literal>
                </emma:interpretation>
                <emma:interpretation id="interp14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94347.6188">3588 7539 114,'0'-30'155,"15"11"-27,-15 19-20,8-19-22,11 19-11,-19 0-21,22 23-3,-22-23-3,37 60-16,-15-24-1,24 17-11,-5-9 2,19 15-8,-3-9 1,14 6-5,-9-4-4,2 1 1,0-8-4,-8-4 1,-10-9-3,-6-2-2,-4-5-5,-12-17-6,-7 8-12,-17-16-23,21 7-44,-21-7-63,-11-21-20,11 21-23,-13-30 1</inkml:trace>
          <inkml:trace contextRef="#ctx0" brushRef="#br1" timeOffset="93956.9657">4097 7385 32,'30'-3'120,"-30"-18"-2,0 21-47,0 0 6,-5-19-7,5 31-1,-27-4-6,16 35 0,-29-10-2,18 30-10,-27-10-3,19 29-14,-27-22-2,15 20-10,-12-13-3,11-1-9,-6-12-2,18-8 1,-4-9-5,14-8 2,4-3-4,4-8 0,13-18-1,-11 23-2,11-23-3,0 0-3,-3 28-5,3-28-7,0 0-11,0 0-16,13 20-27,-13-40-31,14 14-46,-1-16-33,-4-10-4,5 2 11</inkml:trace>
        </inkml:traceGroup>
        <inkml:traceGroup>
          <inkml:annotationXML>
            <emma:emma xmlns:emma="http://www.w3.org/2003/04/emma" version="1.0">
              <emma:interpretation id="{40F8D794-82AA-45D1-94DA-E9577E1D37AE}" emma:medium="tactile" emma:mode="ink">
                <msink:context xmlns:msink="http://schemas.microsoft.com/ink/2010/main" type="inkWord" rotatedBoundingBox="6705,17462 6795,18540 6354,18577 6264,17498"/>
              </emma:interpretation>
              <emma:one-of disjunction-type="recognition" id="oneOf29">
                <emma:interpretation id="interp145" emma:lang="ko-KR" emma:confidence="0">
                  <emma:literal>8</emma:literal>
                </emma:interpretation>
                <emma:interpretation id="interp146" emma:lang="ko-KR" emma:confidence="0">
                  <emma:literal>n</emma:literal>
                </emma:interpretation>
                <emma:interpretation id="interp147" emma:lang="ko-KR" emma:confidence="0">
                  <emma:literal>×</emma:literal>
                </emma:interpretation>
                <emma:interpretation id="interp148" emma:lang="ko-KR" emma:confidence="0">
                  <emma:literal>P</emma:literal>
                </emma:interpretation>
                <emma:interpretation id="interp14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94941.3909">4596 7879 230,'2'15'166,"-1"9"-38,-1-3-38,19 37-15,-19-18-14,24 42-4,-18-16-18,24 28-6,-11-12-10,11 14-6,-8-12-5,8 2-5,-3-11-1,-2-12-5,-4-10 4,-2-12-5,-10-11 2,-2-9-1,-7-21 1,0 0-1,-5-12 1,-6-15-4,-10-9-6,-1-8 0,-5-12-2,-4-12 3,9-2-6,-12-19 3,12-3-1,3-5 3,7 5 5,5 3 0,7 8 2,15 10-2,7 8 6,8 23-2,8 9 3,3 14 0,1 10 2,3 7 0,-15 3 3,5 16 3,-26-1 0,-3 11 1,-14-3-2,-14 5 2,-22-8-3,-5 5 0,-9-12-6,-1 0-2,1-2-8,1-14-14,27 21-28,-15-29-56,45 8-72,0 0-12,0 0-11,45-7-7</inkml:trace>
        </inkml:traceGroup>
      </inkml:traceGroup>
    </inkml:traceGroup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12.02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23CAD70-C649-45F6-86BC-7EDDD675CA96}" emma:medium="tactile" emma:mode="ink">
          <msink:context xmlns:msink="http://schemas.microsoft.com/ink/2010/main" type="inkDrawing" rotatedBoundingBox="19498,13754 19505,10204 19599,10205 19592,13755" semanticType="verticalRange" shapeName="Other">
            <msink:destinationLink direction="with" ref="{01BDFC72-8B91-4575-83C7-FEA03475975A}"/>
            <msink:destinationLink direction="with" ref="{3935D6E1-14DD-4043-9CCD-15D857078822}"/>
          </msink:context>
        </emma:interpretation>
      </emma:emma>
    </inkml:annotationXML>
    <inkml:trace contextRef="#ctx0" brushRef="#br0">99 135 61,'0'-17'66,"-5"-6"-8,4 1-12,1 22-4,-8-29-6,8 29 0,-8-22-7,8 22-2,0 0-9,-8-23-2,8 23-5,0 0 1,-13 13 4,12 17 7,-10 10 6,9 33-3,-12 6 5,12 37-2,-10 13-1,10 23-2,-6 8-6,8 12-12,0-1-5,0 3 1,3 0-3,9-7 5,-3-13 3,4-2-7,-4-11 3,4 2 1,-5-10 0,0 0 1,-8-9-3,0-3-2,0-5-5,0-4 7,-10-9-2,2-12 0,-4 0-7,-1-15-17,13 1-33,-8-18-75,0-23-26,13 2-12,-5-38-8</inkml:trace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12.76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D2167DB-2BE6-4F84-9FA6-59ECC008AE2D}" emma:medium="tactile" emma:mode="ink">
          <msink:context xmlns:msink="http://schemas.microsoft.com/ink/2010/main" type="inkDrawing" rotatedBoundingBox="19435,13526 24951,13385 24955,13518 19438,13659" semanticType="underline" shapeName="Other">
            <msink:sourceLink direction="with" ref="{1E7FF929-7846-4BB8-BF23-20739D76AAE5}"/>
            <msink:destinationLink direction="with" ref="{A16D7CC8-BC28-4EFF-9A0F-E091BF484C82}"/>
          </msink:context>
        </emma:interpretation>
      </emma:emma>
    </inkml:annotationXML>
    <inkml:trace contextRef="#ctx0" brushRef="#br0">43 187 21,'0'0'43,"0"-16"2,0 16 4,0 0 8,-19-6 3,19 6 1,0 0-2,0 0-5,-25 0-5,25 0-10,0 0-7,0 0-6,0 0-4,16 3-3,1-3-2,16 3 1,4-3-1,20 0-1,4-6-4,25 3 1,7-9-7,22 5 2,0-4-6,17 3 2,2-4-7,8 5 4,5-2 0,5-3-2,3 5 5,9-8 1,8 1 2,13 4-1,8-4 0,9 6-1,5-5 1,5 12 1,-3-2-3,3 3-3,-7 0 1,-6 4 0,-4 5-1,-6-4 0,-5 2 0,-6 1 0,-4-5-2,-11 0-2,-7-3-3,-12 0-6,-13 5-16,-26-5-27,2 4-49,-31 1-59,-35-3-10,-19 5-6</inkml:trace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13.77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1BDFC72-8B91-4575-83C7-FEA03475975A}" emma:medium="tactile" emma:mode="ink">
          <msink:context xmlns:msink="http://schemas.microsoft.com/ink/2010/main" type="inkDrawing" rotatedBoundingBox="16763,17690 19453,13608 19558,13678 16868,17759" semanticType="callout" shapeName="Other">
            <msink:sourceLink direction="with" ref="{723CAD70-C649-45F6-86BC-7EDDD675CA96}"/>
            <msink:sourceLink direction="with" ref="{C152DE4B-FBA8-47C5-A340-3A3BBA302D4C}"/>
          </msink:context>
        </emma:interpretation>
      </emma:emma>
    </inkml:annotationXML>
    <inkml:trace contextRef="#ctx0" brushRef="#br0">2747 10 88,'16'0'63,"-16"0"-28,0 0 0,0 0-4,8-24 7,-8 24 1,0 0 2,0 0 0,-24-2 6,24 2-2,-46 18-3,21 20-6,-23 0-1,4 32 0,-32 14 1,7 35 2,-33 11-6,8 35-3,-26 13-8,-1 29 0,-18 11-6,0 17-6,-6-10-1,4 8-2,1-6-5,8-5 7,4-18 0,13-12-2,6-22-1,14-13 0,7-17-2,5-15-2,1-20 1,8-10-2,3-17-3,8-8 5,1-11-4,10-10 3,6-6-3,7-9 3,10-8-2,12 1 1,4-10-3,13-17-1,0 32-4,0-32-4,25 13-12,-25-13-30,54-1-49,-24-13-65,0-23-8,10-1-14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47.11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9C8C204-B568-4CAC-86FA-29D4C210CCF1}" emma:medium="tactile" emma:mode="ink">
          <msink:context xmlns:msink="http://schemas.microsoft.com/ink/2010/main" type="writingRegion" rotatedBoundingBox="16775,11700 16544,17341 14014,17237 14245,11596"/>
        </emma:interpretation>
      </emma:emma>
    </inkml:annotationXML>
    <inkml:traceGroup>
      <inkml:annotationXML>
        <emma:emma xmlns:emma="http://www.w3.org/2003/04/emma" version="1.0">
          <emma:interpretation id="{6ADA970E-5DF0-4F57-AB9F-544A51CCF66D}" emma:medium="tactile" emma:mode="ink">
            <msink:context xmlns:msink="http://schemas.microsoft.com/ink/2010/main" type="paragraph" rotatedBoundingBox="16775,11700 16544,17341 14014,17237 14245,115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460D6E-9594-447D-BBAB-B924D28F1A2F}" emma:medium="tactile" emma:mode="ink">
              <msink:context xmlns:msink="http://schemas.microsoft.com/ink/2010/main" type="inkBullet" rotatedBoundingBox="16775,11700 16744,12462 16193,12439 16225,11677"/>
            </emma:interpretation>
            <emma:one-of disjunction-type="recognition" id="oneOf0">
              <emma:interpretation id="interp0" emma:lang="ko-KR" emma:confidence="0">
                <emma:literal>↳</emma:literal>
              </emma:interpretation>
            </emma:one-of>
          </emma:emma>
        </inkml:annotationXML>
        <inkml:trace contextRef="#ctx0" brushRef="#br0">11117 1600 23,'-10'-11'46,"10"11"6,29-14-25,-29 4 1,0 1 1,-2-1 1,1 1-1,-2 0-5,3 9-2,-3-13-4,3 13-4,0-9-2,0 9-3,9-10-1,1 5-4,7-1-1,6 2-1,4 1-1,5 0 2,3 3-1,1 0 0,-1 7 0,-3 6-1,-1 2 1,-6 1 0,-5 7 2,-9-1 0,-10 2 0,-2-2 1,-18 3 1,-4-5 0,-7 3-1,-5 0 0,-3-6-1,-1 2-2,4-5 0,3-1-1,9-6 0,7 1 0,16-8-1,0 0 1,15 3-1,14-3 0,11 2 0,6 2 0,10 4 0,-1 8 1,5 2 0,-8 7 1,-6 6 2,-10 0 2,-18 5 1,-9-2 0,-12 1 2,-15-2-1,-13-3 0,-8-3-1,-8-6-2,-3-2-5,2-3 0,2-2 0,4-1-19,7-4-31,4 2-30,11-2 0,3-6-7,17-3-4,0 0 0</inkml:trace>
      </inkml:traceGroup>
      <inkml:traceGroup>
        <inkml:annotationXML>
          <emma:emma xmlns:emma="http://www.w3.org/2003/04/emma" version="1.0">
            <emma:interpretation id="{3319B21C-A8A2-4FDD-8BFA-96A5C3442F79}" emma:medium="tactile" emma:mode="ink">
              <msink:context xmlns:msink="http://schemas.microsoft.com/ink/2010/main" type="line" rotatedBoundingBox="16717,13119 16544,17341 15946,17317 16119,13094">
                <msink:destinationLink direction="with" ref="{666E9886-D302-4EEF-BEFF-53DBED270709}"/>
                <msink:destinationLink direction="with" ref="{E9B8AA2D-4E6A-4986-90F9-6009B9FCCA8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92CEB21-8A8D-4982-B56F-21A51D9A5489}" emma:medium="tactile" emma:mode="ink">
                <msink:context xmlns:msink="http://schemas.microsoft.com/ink/2010/main" type="inkWord" rotatedBoundingBox="16444,12971 16734,13562 16284,13782 15994,13191"/>
              </emma:interpretation>
              <emma:one-of disjunction-type="recognition" id="oneOf1"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M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어</emma:literal>
                </emma:interpretation>
                <emma:interpretation id="interp5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807.0459">11012 2944 24,'0'0'43,"-8"-9"4,8 9 0,6-17-32,7 15-1,10-6-1,0 6 3,12-6 0,2 6 4,8-1 0,-2 3 0,3 3-2,-5 3 0,-4 11-1,-4-4-2,-5 8 0,-7-3-3,-9 9-2,-10-6 1,-3 5-2,-14-6 2,-6-3-2,-9 1 0,-4-2-2,-4 0-2,2-4-1,4-3-1,4-2-2,6-3 0,12 0 0,10-4-1,5 2 0,18-1-1,7 0 1,5 3 0,6 3 1,6 2-1,-1 2 1,3 5 0,-7 2 1,-6 3 1,-9 1 2,-9 2 2,-12-2 0,-8 1 0,-16 0 0,-13-2-7,-8-3 0,-10-1 0,-4-5 0,1-2 0,-1-6 0,7 2 0,3-5 0,11 4-17,11 5-62,6-7-2,15-3-3,-1 12-5,9-2-4</inkml:trace>
        </inkml:traceGroup>
        <inkml:traceGroup>
          <inkml:annotationXML>
            <emma:emma xmlns:emma="http://www.w3.org/2003/04/emma" version="1.0">
              <emma:interpretation id="{87C9A307-A134-4CF3-9659-AE57F196B00F}" emma:medium="tactile" emma:mode="ink">
                <msink:context xmlns:msink="http://schemas.microsoft.com/ink/2010/main" type="inkWord" rotatedBoundingBox="16540,14175 16552,14690 16518,14690 16507,14176"/>
              </emma:interpretation>
              <emma:one-of disjunction-type="recognition" id="oneOf2">
                <emma:interpretation id="interp6" emma:lang="ko-KR" emma:confidence="0">
                  <emma:literal>-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一</emma:literal>
                </emma:interpretation>
                <emma:interpretation id="interp10" emma:lang="ko-KR" emma:confidence="0">
                  <emma:literal>ㅢ</emma:literal>
                </emma:interpretation>
              </emma:one-of>
            </emma:emma>
          </inkml:annotationXML>
          <inkml:trace contextRef="#ctx0" brushRef="#br0" timeOffset="1146.0655">11417 3965 26,'1'13'78,"-1"4"5,0 1 1,0 2-2,0 6 3,0 6-55,0 15-1,0 0-15,0 2-14,0 0 0,0-3 0,3-4 0,1-6 0,0-10 0,0-5 0,-1-9 0,-3-12 0,3 13 0,-3-13-53,0 0-32,-8-16-3,-2-10-4,5-6-7,-8-21 5</inkml:trace>
        </inkml:traceGroup>
        <inkml:traceGroup>
          <inkml:annotationXML>
            <emma:emma xmlns:emma="http://www.w3.org/2003/04/emma" version="1.0">
              <emma:interpretation id="{CDF676EB-2122-44E8-BF25-44FC977AF0BF}" emma:medium="tactile" emma:mode="ink">
                <msink:context xmlns:msink="http://schemas.microsoft.com/ink/2010/main" type="inkWord" rotatedBoundingBox="16592,15259 16507,17340 16006,17319 16091,15239"/>
              </emma:interpretation>
              <emma:one-of disjunction-type="recognition" id="oneOf3">
                <emma:interpretation id="interp11" emma:lang="ko-KR" emma:confidence="0">
                  <emma:literal>-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_</emma:literal>
                </emma:interpretation>
                <emma:interpretation id="interp14" emma:lang="ko-KR" emma:confidence="0">
                  <emma:literal>一</emma:literal>
                </emma:interpretation>
                <emma:interpretation id="interp15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64068.6645">11458 5092 32,'8'-9'49,"-6"0"4,-6 0-30,4 9 2,-6-12-1,6 12-1,-21-5-5,9 4-2,-5 0-5,-2 1 0,-7 0-1,0 0-2,-4 1-1,1 0-2,-4-1 1,-1 4-2,1 0-1,-4 0 0,6 1-1,-2 1-1,10 0 0,-1-2 0,8 2-1,-2-3 0,9-2 0,9-1-1,-10 7 1,10-7 0,-2 12-1,2-3 1,0 7 2,0 5 2,2 12 0,2 11-4,-1 8 7,0 9 1,2 12 1,-1 7-1,0 15 2,-2 8-3,0 1-1,-2 4 0,-1 4-2,-2 3 0,-3-4-2,-1 4 0,-5-13 0,3-7 0,-1-8-1,3-8 0,0-12 0,3-7-1,3-10 2,1-10 0,6-5-1,5-10 1,4 0 0,3-2 1,7-5-1,5-1 0,3-5 0,5-3 0,1-2 0,4 1 0,-1-8 0,-1 0-2,-9 0 2,-1-7-1,-8 4 0,-5-2-3,-5 5-10,-13 0-28,0 0-33,-12 0-2,-8-2-5,-4-4-5,-10-16-1</inkml:trace>
        </inkml:traceGroup>
      </inkml:traceGroup>
      <inkml:traceGroup>
        <inkml:annotationXML>
          <emma:emma xmlns:emma="http://www.w3.org/2003/04/emma" version="1.0">
            <emma:interpretation id="{CC679897-280E-421D-8CB3-D29BC8BCEA61}" emma:medium="tactile" emma:mode="ink">
              <msink:context xmlns:msink="http://schemas.microsoft.com/ink/2010/main" type="line" rotatedBoundingBox="14881,15643 15452,15698 15426,15961 14856,15906"/>
            </emma:interpretation>
          </emma:emma>
        </inkml:annotationXML>
        <inkml:traceGroup>
          <inkml:annotationXML>
            <emma:emma xmlns:emma="http://www.w3.org/2003/04/emma" version="1.0">
              <emma:interpretation id="{E15DE23B-608C-4893-A5E3-49AF139E4F70}" emma:medium="tactile" emma:mode="ink">
                <msink:context xmlns:msink="http://schemas.microsoft.com/ink/2010/main" type="inkWord" rotatedBoundingBox="14881,15643 15452,15698 15426,15961 14856,15906"/>
              </emma:interpretation>
              <emma:one-of disjunction-type="recognition" id="oneOf4">
                <emma:interpretation id="interp16" emma:lang="ko-KR" emma:confidence="0">
                  <emma:literal>二</emma:literal>
                </emma:interpretation>
                <emma:interpretation id="interp17" emma:lang="ko-KR" emma:confidence="0">
                  <emma:literal>=</emma:literal>
                </emma:interpretation>
                <emma:interpretation id="interp18" emma:lang="ko-KR" emma:confidence="0">
                  <emma:literal>그</emma:literal>
                </emma:interpretation>
                <emma:interpretation id="interp19" emma:lang="ko-KR" emma:confidence="0">
                  <emma:literal>느</emma:literal>
                </emma:interpretation>
                <emma:interpretation id="interp20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62284.5625">9785 5515 22,'0'0'43,"-12"-9"7,12 9-28,0 0 2,-11-5 0,11 5 4,0 0 1,0 0-2,10-5-4,1 5-4,9 0 0,8 0-1,3 0-1,7 0-6,1 0 0,8 0-4,-7-2 0,3 1-2,-9-5-1,-4 1 0,-4 2-2,-9 0 0,-3 3-1,-14 0-2,13-2-2,-13 2-5,0 0-8,0 6-15,0-6-11,-13 15-26,1-6-6,1 1-4,-9-3 5</inkml:trace>
          <inkml:trace contextRef="#ctx0" brushRef="#br1" timeOffset="62519.5759">9824 5667 38,'-12'5'59,"12"-5"7,0 24 0,15-20-30,11 2-2,2-6-2,12 4-5,3-3-5,10-1-4,-2 0-7,5-2-3,-6-5-2,-10 3-3,-1 0-8,-12 0-16,-6 0-21,-5 3-26,-16 1-3,4-8-6,-9-1-3</inkml:trace>
        </inkml:traceGroup>
      </inkml:traceGroup>
      <inkml:traceGroup>
        <inkml:annotationXML>
          <emma:emma xmlns:emma="http://www.w3.org/2003/04/emma" version="1.0">
            <emma:interpretation id="{5C22F68B-4D59-4DF3-88A0-0A8848DF98D8}" emma:medium="tactile" emma:mode="ink">
              <msink:context xmlns:msink="http://schemas.microsoft.com/ink/2010/main" type="line" rotatedBoundingBox="14283,13813 14291,14114 14142,14117 14134,13817">
                <msink:destinationLink direction="with" ref="{E9B8AA2D-4E6A-4986-90F9-6009B9FCCA8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A142531-CE86-4C57-BBC4-8EDAFC11DA62}" emma:medium="tactile" emma:mode="ink">
                <msink:context xmlns:msink="http://schemas.microsoft.com/ink/2010/main" type="inkWord" rotatedBoundingBox="14283,13813 14291,14114 14142,14117 14134,13817"/>
              </emma:interpretation>
              <emma:one-of disjunction-type="recognition" id="oneOf5">
                <emma:interpretation id="interp21" emma:lang="ko-KR" emma:confidence="0">
                  <emma:literal>어</emma:literal>
                </emma:interpretation>
                <emma:interpretation id="interp22" emma:lang="ko-KR" emma:confidence="0">
                  <emma:literal>^</emma:literal>
                </emma:interpretation>
                <emma:interpretation id="interp23" emma:lang="ko-KR" emma:confidence="0">
                  <emma:literal>이</emma:literal>
                </emma:interpretation>
                <emma:interpretation id="interp24" emma:lang="ko-KR" emma:confidence="0">
                  <emma:literal>여</emma:literal>
                </emma:interpretation>
                <emma:interpretation id="interp25" emma:lang="ko-KR" emma:confidence="0">
                  <emma:literal>ㄱ</emma:literal>
                </emma:interpretation>
              </emma:one-of>
            </emma:emma>
          </inkml:annotationXML>
          <inkml:trace contextRef="#ctx0" brushRef="#br0" timeOffset="2748.1572">9090 3664 1,'-10'-6'67,"10"6"5,-10-15-1,7 2-1,3 4-27,3-2-5,-3 11-6,18-5-11,-5 5-6,3 10-2,-1 5-2,1 10-1,-2 3-2,-4 4 0,-8 1-3,-2 6-8,-14-6-32,-3 2-38,-4-7-3,-8-12-3,1-9-7,-8-7-4</inkml:trace>
        </inkml:traceGroup>
      </inkml:traceGroup>
    </inkml:traceGroup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27.15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35D6E1-14DD-4043-9CCD-15D857078822}" emma:medium="tactile" emma:mode="ink">
          <msink:context xmlns:msink="http://schemas.microsoft.com/ink/2010/main" type="inkDrawing" rotatedBoundingBox="19520,13477 22269,11355 22368,11483 19618,13605" semanticType="callout" shapeName="Other">
            <msink:sourceLink direction="with" ref="{723CAD70-C649-45F6-86BC-7EDDD675CA96}"/>
            <msink:sourceLink direction="with" ref="{B7666F14-7F34-42D8-8865-86554A0D85A1}"/>
          </msink:context>
        </emma:interpretation>
      </emma:emma>
    </inkml:annotationXML>
    <inkml:trace contextRef="#ctx0" brushRef="#br0">76 2225 50,'0'0'78,"0"0"-8,-26-15-2,26 15-9,0 0-4,-26-30-6,26 30-3,0 0-9,0 0-4,-24-28-5,24 28-3,0 0-3,0-16-3,1-6-5,18 14-3,4-22-1,13 1-3,5-15 0,19 0-4,14-16 2,21-5-1,8-11-2,17-5 6,6-15-2,12 0 4,-1-8 0,7 1 2,-6-9-1,1 9-1,-10-3 4,3 10-5,-15-5-4,-2 16 1,-6-3-6,-2 17 5,-15 2-5,-2 10 4,-14 0-4,-5 13 0,-6 3 5,-8 8-5,-10 3 4,-7 5-3,-9 2 2,-9 6-2,-3 1 1,-19 18-1,21-23 1,-21 23-1,3-21 0,-3 21-1,0 0 0,0-22-1,0 22 0,0 0-3,0 0-4,-14-23-3,14 23-6,0 0-6,0 0-7,-22 0-10,22 22-10,-13-22-11,13 22-21,0-22-29,-33 8-51,28 17 10</inkml:trace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5:03.4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B12DD9E-0CF5-420D-8B44-24ACA02141A9}" emma:medium="tactile" emma:mode="ink">
          <msink:context xmlns:msink="http://schemas.microsoft.com/ink/2010/main" type="writingRegion" rotatedBoundingBox="18665,3650 21712,3870 21620,5141 18574,4921"/>
        </emma:interpretation>
      </emma:emma>
    </inkml:annotationXML>
    <inkml:traceGroup>
      <inkml:annotationXML>
        <emma:emma xmlns:emma="http://www.w3.org/2003/04/emma" version="1.0">
          <emma:interpretation id="{C180BE30-9616-49B1-8667-6384873763A5}" emma:medium="tactile" emma:mode="ink">
            <msink:context xmlns:msink="http://schemas.microsoft.com/ink/2010/main" type="paragraph" rotatedBoundingBox="18665,3650 21712,3870 21620,5141 18574,49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902462-0F4C-44D3-A9DB-7617FE8ECF25}" emma:medium="tactile" emma:mode="ink">
              <msink:context xmlns:msink="http://schemas.microsoft.com/ink/2010/main" type="line" rotatedBoundingBox="18665,3650 21712,3870 21620,5141 18574,4921"/>
            </emma:interpretation>
          </emma:emma>
        </inkml:annotationXML>
        <inkml:traceGroup>
          <inkml:annotationXML>
            <emma:emma xmlns:emma="http://www.w3.org/2003/04/emma" version="1.0">
              <emma:interpretation id="{BDBE11D4-345D-4A63-A4D3-B781B7F5EFED}" emma:medium="tactile" emma:mode="ink">
                <msink:context xmlns:msink="http://schemas.microsoft.com/ink/2010/main" type="inkWord" rotatedBoundingBox="18654,3812 19528,3875 19448,4984 18574,4921"/>
              </emma:interpretation>
              <emma:one-of disjunction-type="recognition" id="oneOf0">
                <emma:interpretation id="interp0" emma:lang="ko-KR" emma:confidence="0">
                  <emma:literal>+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十</emma:literal>
                </emma:interpretation>
                <emma:interpretation id="interp3" emma:lang="ko-KR" emma:confidence="0">
                  <emma:literal>÷</emma:literal>
                </emma:interpretation>
                <emma:interpretation id="interp4" emma:lang="ko-KR" emma:confidence="0">
                  <emma:literal>千</emma:literal>
                </emma:interpretation>
              </emma:one-of>
            </emma:emma>
          </inkml:annotationXML>
          <inkml:trace contextRef="#ctx0" brushRef="#br0">35 73 10,'-16'-6'154,"16"6"1,0 0-56,0 0-9,0 0 0,-22-11-11,22 11-17,0 0-16,0 0-9,0 0-6,0 0-8,0 0-4,15-4-5,-15 4-1,31-3-1,-11-1 0,14 4 0,-2 0 0,16 0-1,2-3 0,12 3-1,1-1-1,6-2-2,-2 0-2,2-1-5,-6 0 0,-5 1 0,-5 3 0,-10 0 0,-10 0 0,-8 0 0,-5 0 0,-20 0 0,26 0 0,-26 0 0,0 0 0,0 0 0,0 0 0,0 0-3,0 0-18,0 0-16,0 0-39,-17-3-59,17 3-56,0 0-6,-15-22-10</inkml:trace>
          <inkml:trace contextRef="#ctx0" brushRef="#br0" timeOffset="390.6586">493-442 183,'0'0'167,"0"0"3,0 21-77,-19 0-24,24 44-1,-14-8-10,10 40-13,-5-7-12,7 25 1,-3-7-8,3 3-6,-2-11-4,9-10-7,-6-19 0,5-14-6,1-14 0,-3-12-10,6-9-6,-13-22-17,27 21-54,-19-32-102,7-14-1,-12-19-13,10 1-13</inkml:trace>
        </inkml:traceGroup>
        <inkml:traceGroup>
          <inkml:annotationXML>
            <emma:emma xmlns:emma="http://www.w3.org/2003/04/emma" version="1.0">
              <emma:interpretation id="{ABF72264-EE23-4CFC-BA4E-9CF40F7E688C}" emma:medium="tactile" emma:mode="ink">
                <msink:context xmlns:msink="http://schemas.microsoft.com/ink/2010/main" type="inkWord" rotatedBoundingBox="20290,3767 21121,3827 21064,4621 20232,4561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오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요</emma:literal>
                </emma:interpretation>
                <emma:interpretation id="interp9" emma:lang="ko-KR" emma:confidence="0">
                  <emma:literal>모</emma:literal>
                </emma:interpretation>
              </emma:one-of>
            </emma:emma>
          </inkml:annotationXML>
          <inkml:trace contextRef="#ctx0" brushRef="#br0" timeOffset="7691.9936">2014-374 163,'0'0'172,"-5"-21"-38,-9-1-27,14 22-19,-9-21-14,9 21-12,0 0-21,0 0-11,0 0-8,0 0-2,0 0-6,0 18-1,0-18-5,9 25-1,-9-25-2,28 28-1,-28-28-1,34 16 0,-18-11-1,3-2 0,-19-3 0,31 4-1,-31-4 0,20 0-1,-20 0 2,0 0-2,13-14 1,-13 14-1,0-22 0,0 22 0,-7-28 1,7 28-2,-22-30 0,22 30 0,-34-28 1,14 17-1,-1 0 1,-2 4 0,0 2-1,-5 5 2,-4 0-1,1 5 0,-4 9 1,1 8 1,-4 3 0,3 9 2,-4 7-2,9 3 3,4 5-2,6 10 2,6-1-2,11 5 1,3-1-2,7-2 1,13-5-2,9-1 2,8-8-3,9-10 2,5-7-2,6-7 3,9-9-3,3-5 0,1-8 0,1 0 0,-2 0 0,-6 0 0,-8-8 0,-12 2 0,-12 2 0,-7 0 0,-24 4-9,0 0-3,0 0-12,0 0-13,0 0-32,-16-14-50,16 14-59,0 0-18,0 0-1</inkml:trace>
        </inkml:traceGroup>
        <inkml:traceGroup>
          <inkml:annotationXML>
            <emma:emma xmlns:emma="http://www.w3.org/2003/04/emma" version="1.0">
              <emma:interpretation id="{3C59210E-B14B-44BC-9F72-AD444141CB60}" emma:medium="tactile" emma:mode="ink">
                <msink:context xmlns:msink="http://schemas.microsoft.com/ink/2010/main" type="inkWord" rotatedBoundingBox="21022,4344 21675,4391 21626,5069 20973,5022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z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고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254.5339">2595 167 306,'-38'-14'165,"38"14"-52,0 0-60,-28-28-8,28 28-8,0-18-8,16 13-7,2-8-6,11 8-3,-1-1-2,9 6-2,-2 0-1,2 6-1,-7 6 0,-5 9 1,-11 3-1,-8 10 1,-8 1 1,-14 8 4,-23 0 4,2 8-4,-18-4 5,1 6-5,-5-9 3,5-1-5,3-4 2,14-7-7,10-3-2,14-6 2,13-23-4,14 28 0,20-17-1,9-2 0,14-8-1,4 6-1,7-6-1,-5 3-3,-1-1-6,-14-3-10,3 14-22,-51-14-61,149 8-82,-149-8-5,-30 27-15,-11-19-2</inkml:trace>
        </inkml:traceGroup>
      </inkml:traceGroup>
    </inkml:traceGroup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27.76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7FF929-7846-4BB8-BF23-20739D76AAE5}" emma:medium="tactile" emma:mode="ink">
          <msink:context xmlns:msink="http://schemas.microsoft.com/ink/2010/main" type="writingRegion" rotatedBoundingBox="22232,9214 23154,13090 21508,13482 20586,9605">
            <msink:destinationLink direction="with" ref="{0D2167DB-2BE6-4F84-9FA6-59ECC008AE2D}"/>
            <msink:destinationLink direction="with" ref="{C152DE4B-FBA8-47C5-A340-3A3BBA302D4C}"/>
          </msink:context>
        </emma:interpretation>
      </emma:emma>
    </inkml:annotationXML>
    <inkml:traceGroup>
      <inkml:annotationXML>
        <emma:emma xmlns:emma="http://www.w3.org/2003/04/emma" version="1.0">
          <emma:interpretation id="{84027030-6AF9-489D-A7BA-AD8FED4D8A45}" emma:medium="tactile" emma:mode="ink">
            <msink:context xmlns:msink="http://schemas.microsoft.com/ink/2010/main" type="paragraph" rotatedBoundingBox="22232,9214 23154,13090 21508,13482 20586,9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B273BC-3169-4116-9D88-471ADFAE4EF3}" emma:medium="tactile" emma:mode="ink">
              <msink:context xmlns:msink="http://schemas.microsoft.com/ink/2010/main" type="line" rotatedBoundingBox="22232,9214 23154,13090 21508,13482 20586,9605"/>
            </emma:interpretation>
          </emma:emma>
        </inkml:annotationXML>
        <inkml:traceGroup>
          <inkml:annotationXML>
            <emma:emma xmlns:emma="http://www.w3.org/2003/04/emma" version="1.0">
              <emma:interpretation id="{B7666F14-7F34-42D8-8865-86554A0D85A1}" emma:medium="tactile" emma:mode="ink">
                <msink:context xmlns:msink="http://schemas.microsoft.com/ink/2010/main" type="inkWord" rotatedBoundingBox="22232,9214 23154,13090 21508,13482 20586,9605">
                  <msink:destinationLink direction="with" ref="{3935D6E1-14DD-4043-9CCD-15D857078822}"/>
                  <msink:destinationLink direction="with" ref="{61530939-EABE-4A7A-97C3-05BC7771BBA8}"/>
                  <msink:destinationLink direction="with" ref="{F3E32FF9-FE40-47D2-901A-CA2F632C5C71}"/>
                </msink:context>
              </emma:interpretation>
              <emma:one-of disjunction-type="recognition" id="oneOf0">
                <emma:interpretation id="interp0" emma:lang="ko-KR" emma:confidence="0">
                  <emma:literal>恥</emma:literal>
                </emma:interpretation>
                <emma:interpretation id="interp1" emma:lang="ko-KR" emma:confidence="0">
                  <emma:literal>珌</emma:literal>
                </emma:interpretation>
                <emma:interpretation id="interp2" emma:lang="ko-KR" emma:confidence="0">
                  <emma:literal>狄</emma:literal>
                </emma:interpretation>
                <emma:interpretation id="interp3" emma:lang="ko-KR" emma:confidence="0">
                  <emma:literal>我</emma:literal>
                </emma:interpretation>
                <emma:interpretation id="interp4" emma:lang="ko-KR" emma:confidence="0">
                  <emma:literal>扱</emma:literal>
                </emma:interpretation>
              </emma:one-of>
            </emma:emma>
          </inkml:annotationXML>
          <inkml:trace contextRef="#ctx0" brushRef="#br0">2121 105 81,'0'0'124,"-24"-7"-25,24 7-35,-22-14-9,22 14-8,0 0-11,-19-7-8,19 7-9,0 0-4,30 0-3,-5-8 0,15 8-2,-1-12 1,13 2-3,1-3 2,7 4-3,-3-7 1,1 2-2,1-1 0,-9 0-1,-1 1-2,-8 6-1,-8-6 1,-7 0-1,-9 5 0,-17 9 0,0 0 1,0 14 4,-11 10 2,-10 13 6,-13 14-2,4 14 4,-15-4-3,12 16 6,-13-6 1,18 2-8,-8-13 0,13-6-7,3-16 2,7-4-13,10-12-4,3-22-29,0 0-41,10 0-56,1-7-29,6-8-13,-4-15-3</inkml:trace>
          <inkml:trace contextRef="#ctx0" brushRef="#br0" timeOffset="4890.845">2758 112 24,'17'-14'65,"-17"14"-2,0 0-5,10-19-3,-10 19-8,0 0-2,-7-25-8,7 25-3,-27-22-3,27 22 1,-36-44 2,20 25-2,-20-21 1,11 10-4,-17-24 2,11 8-5,-20-17 1,10 4-2,-16-11-7,7 7 3,-15-11-7,6 4 4,-10-6-6,3 7 2,-7-6-5,0 8-1,-3-2 2,5 5-4,-2-1 3,7 6-4,1 5 1,7 4-2,3-3 2,10 8-5,7 3 4,5 4-1,8 1-8,3 5 8,1 2-8,5 2 7,-1 4-7,6-2 6,0 7-7,11 19 4,-18-28 2,18 28-1,-12-21 0,12 21 0,-8-17 0,8 17-1,-6-22 2,6 22-1,0 0 0,-2-22 0,2 22 0,0 0-1,0-23 2,0 23-2,0 0 1,0 0-1,2-21 0,-2 21 0,0 0 1,0 0-1,20 0 0,-20 0 0,6 10-1,-4 11 2,-2 7-3,0 4 1,-6 11 6,-2 8-5,-5 2 5,-1 4-4,3-5 5,-2-1-5,4-10 6,-2-5-4,8-12-2,3-24 0,-2 20-2,2-20-4,9-5-5,1-18-6,9 5-4,-8-16-3,13 4 0,-15-13 0,13 13 2,-15-9 5,8 4-2,-7-3 12,0 8-1,0-9 9,-2 10-4,6-1 7,-8-1-2,9 5 8,-7-6 2,7 13 0,-8-6 3,-5 25 0,25-30 1,-25 30-3,31-14-1,-4 14-3,10 0-2,13 3-1,9 3-2,9-1-1,8 4-6,-2-8-10,14 14-28,-18-15-46,-5-2-78,-10 2-8,-20-5-12</inkml:trace>
          <inkml:trace contextRef="#ctx0" brushRef="#br0" timeOffset="3625.1424">2797 1 24,'0'0'58,"21"-7"-7,-21 7-5,0 0-1,22-21-1,-22 21-6,0 0-5,14-22-9,-14 22-5,0 0-1,0 0-6,0 0-9,0 0-10,0 0-22,0 0-26,0 0-33,0 0-32,0 0 4</inkml:trace>
          <inkml:trace contextRef="#ctx0" brushRef="#br0" timeOffset="9703.5333">2028-1617 112,'-18'-26'163,"18"26"-17,0 0-33,0 0-20,14 8-24,-14 13-10,26 25-16,-15-11-4,19 19-15,-10-8-1,12 13-11,-4-7-6,6-3 1,-4-9-5,-2-3-2,2 0-9,-6-22-10,6 14-19,-30-29-36,41 16-60,-24-16-37,-17 0-13,0 0-5</inkml:trace>
          <inkml:trace contextRef="#ctx0" brushRef="#br0" timeOffset="9391.0049">2521-1635 14,'14'-6'120,"-14"-18"15,0 24-64,0-22 0,0 22-6,0 0-4,-40 6-2,28 32-9,-33-12 2,22 29-10,-33-11 2,18 24-11,-20-13-3,15 10-10,-9-8-7,13-5-2,-1-8-5,12 0 1,2-15-4,14-4 0,12-25-5,-11 23-5,11-23-8,0 0-14,16 0-23,-16-20-26,20 17-46,-20 3-48,16-36-9,-16 36-2</inkml:trace>
          <inkml:trace contextRef="#ctx0" brushRef="#br0" timeOffset="10266.0832">2497-1233 65,'0'0'122,"0"0"-38,27-3-19,-27 3-1,22-7-6,-5 7-8,-17 0-4,0 0-2,8 16-1,3 11-3,-17-9-4,6 25-3,-16-13-5,11 20-2,-12-11-8,8 5-2,-6-11-6,7 2-1,0-19-4,8-16 0,0 0-3,0 0-1,-1-23-2,1-10-5,16-9 0,0-9-2,10 4 0,3-3-3,9 10 4,-2 4-2,7 7 4,-5 15 3,3 9 4,0 5 4,-11 18 2,2 14 3,-12 10-1,2 13 3,-12-5-2,2 11 1,-10-5-5,4-4 1,-6-8-11,0-12-11,13 0-45,-13-32-103,0 0-4,0 0-20,25-26-7</inkml:trace>
          <inkml:trace contextRef="#ctx0" brushRef="#br0" timeOffset="7703.4346">1838 1057 49,'0'0'122,"0"0"-17,0 0-25,0 0-5,0 0-14,8 29-10,-8-29-10,30 50 0,-19-26-7,20 21-2,-8-15-10,16 19-1,-6-19-6,13 10-1,-8-7-4,5-1 0,-10-8-2,6 3-1,-13-10-2,2 2-1,-9-9-6,-19-10-7,30 20-11,-30-20-30,22 1-42,-22-1-67,0 0-3,0 0-19</inkml:trace>
          <inkml:trace contextRef="#ctx0" brushRef="#br0" timeOffset="7375.2969">2321 944 134,'-4'20'104,"-12"6"7,-17-1-6,11 24-12,-24-12-16,17 26-10,-23-22-15,25 23-6,-19-19-19,20 9-7,-4-10-10,9-9-2,5-5-5,8-7 0,8-23-4,-9 29-3,9-29-11,0 0-16,0 0-34,0 0-58,0-19-34,1 1-23,-1-8 4</inkml:trace>
          <inkml:trace contextRef="#ctx0" brushRef="#br0" timeOffset="8328.4615">2491 1324 30,'22'0'131,"-22"0"15,0 0-53,25 27-5,-25-11-17,11 29-8,-11-10-9,5 26-11,-8-17-4,3 16-11,0-9-1,0 8-13,0-9 2,3-4-10,-3-7-3,3-5 2,0-5-4,0-6 1,-3-23-1,2 23 0,-2-23-1,0 0-1,0 0-2,5-16-4,-5 16-2,6-51-5,2 22 0,-8-15-2,14-1-2,-12-14 0,12 6-1,-9-7 7,10 6-2,-7-4 9,8 9-5,-2 9 8,7 5 0,3 6 6,1 13 6,8 11-1,-4 5 1,7 14 2,-9 3-1,4 16 5,-13-8-3,-1 10 4,-17-5-6,0 1 3,-24-10-2,-9-4 0,-13-11-3,-3 1-1,-8-7-3,5 0-4,5-7-7,1-9-12,24 16-22,-3-16-37,25 16-45,19-4-49,0-2-3,11 6-16</inkml:trace>
        </inkml:traceGroup>
      </inkml:traceGroup>
    </inkml:traceGroup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47.593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B8F7D66-B090-436D-B129-E8711F5575F0}" emma:medium="tactile" emma:mode="ink">
          <msink:context xmlns:msink="http://schemas.microsoft.com/ink/2010/main" type="inkDrawing" rotatedBoundingBox="18168,10432 21122,8700 21197,8828 18243,10559" semanticType="callout" shapeName="Other">
            <msink:sourceLink direction="with" ref="{C152DE4B-FBA8-47C5-A340-3A3BBA302D4C}"/>
          </msink:context>
        </emma:interpretation>
      </emma:emma>
    </inkml:annotationXML>
    <inkml:trace contextRef="#ctx0" brushRef="#br0">3011 85 124,'0'-34'73,"-21"4"-19,-9 13-16,-8 11-16,-19 12-13,-8 27-6,-25 23-5,-19 16-3,-27 29-5,-18 15 2,-25 15-2,-23 7-2,-15 5 1,-15-5 3,-4-5 2,2-8 1,7-7 3,6-10-4,17-12-20,22 7-40,5-32-41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45.014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152DE4B-FBA8-47C5-A340-3A3BBA302D4C}" emma:medium="tactile" emma:mode="ink">
          <msink:context xmlns:msink="http://schemas.microsoft.com/ink/2010/main" type="inkDrawing" rotatedBoundingBox="12842,12240 23071,6725 26120,12380 15891,17896" hotPoints="26577,9071 23358,14423 17142,13830 20360,8478" semanticType="underline" shapeName="Ellipse">
            <msink:sourceLink direction="with" ref="{1E7FF929-7846-4BB8-BF23-20739D76AAE5}"/>
            <msink:destinationLink direction="with" ref="{EB8F7D66-B090-436D-B129-E8711F5575F0}"/>
            <msink:destinationLink direction="with" ref="{01BDFC72-8B91-4575-83C7-FEA03475975A}"/>
            <msink:destinationLink direction="with" ref="{F2CEF472-A0CC-4AC8-B4D1-8770602F34F6}"/>
            <msink:destinationLink direction="with" ref="{0E535950-AD9F-4380-8D64-6C587BA9D1EE}"/>
            <msink:destinationLink direction="with" ref="{81CB840C-77CE-4EEE-BD76-74B66E4E4C6D}"/>
          </msink:context>
        </emma:interpretation>
      </emma:emma>
    </inkml:annotationXML>
    <inkml:trace contextRef="#ctx0" brushRef="#br0">2174 0 4,'-99'96'3,"-13"11"1,3 7-3,-4 2 0,0 5 3,-6 1-4,-4 7 0,0 2 0,-5 8 0,-2 2 0,0-4-3,4 7 2,-2-9-3,3 4 1,2-3 1,-2 2-2,0-5 4,2 0 0</inkml:trace>
    <inkml:trace contextRef="#ctx0" brushRef="#br0" timeOffset="2000.0642">-2477 4489 0,'19'18'12,"3"1"-5,10-1-2,3 8-4,7-4 0,3 11-1,12 4 1,-4 12-1,17 0-1,-5 14 1,9-1 0,11 11 0,2 1-1,10 8-1,10 0-1,-3 4 1,9-3-2,7-3 3,8 2-1,0-4 1,4-1 0,8-3 3,-3-5-2,-4 7 2,0-5 6,-10 6 2,-5 4 2,-9 1 2,-7 3 1,-6-1 0,-6-1 0,2-3-2,-1-1-2,-2-9-5,-5-4-3,-7 0-3,-1-10 2,-14 0-2,-1-9 0,-15 0-2,-2-8 1,-10-6 1,-3 0 0,-2-11 0,-3 1-1,-2-12 1,-2 0 0,-1-3 0,-1-1-1,-2 0 0,1-7-3,0 0-1,3 0-2,5-2-3,6-12-4,11-7 0,7-17 0,17-6 0,11-8 3,9-13 6,12-3 9,15-13 7,10 0 5,19-2 3,9-6 3,13-4 0,5-6-1,78 1-3,-56-6-5,13-5-2,-1-3-4,-3-1 1,4 3 3,4-7-1,2 12 5,-68-5 0,60 7 2,-10 6 1,0 0 0,-2 1-3,-4 0-1,-13 0-3,-7 1-3,-4-2 0,2 1-2,-8-8 2,-8 6 1,-1-3 0,-6-2 3,-7 2-2,5-2-1,-11 0 0,-4 2 1,-4 2-1,1 2-5,-6-6-3,-2 12 2,-2-3-2,-4 1 0,-2 8-1,-6-11-1,-4 8 1,-6 0-1,-12 6 5,-6 0-4,-8 2 4,-7 12 0,-4-9 0,-5 12 1,-3-3-4,-5 2 6,-3 6 0,-5-6 5,-3 6-3,-6 1 1,-2 0-1,-3 8 1,-6-2 1,-2 3-6,-5-4 1,0 9-5,-4-5 2,-1-2-2,-1 0 2,-1 7 2,-13-13-1,-2 9 0,-11-2 1,2 2-1,-10-2-5,-2 1 6,-7 4-8,2-7 3,-9 3-2,2-9 1,-2 3-1,-1-7 1,-5-4 4,-3 0-4,-4-5 4,-11 3-3,-4-7 4,-9 5-1,-10-4-5,-5 6 5,-4-4-3,-4 5 4,-8-3-4,4-2 3,-8 4-4,1 1 1,-3-6 5,2 1-5,-5 2 4,3 2-6,-3-6 5,2 5-1,-2 0 2,1 4-3,-1-2-4,3 3 4,4 3-6,0 4 6,8 6-7,2-3 1,4 7-2,4-5 0,8 8 6,-6-1-4,3 5 2,2 0-1,2 8 3,4-4-2,5 7 3,6 6-2,8 0 0,11 5 1,4 3 0,10 2 0,4 4 0,2 4 0,4 1-1,1 5 0,2 0 0,-5 7 0,-5 16-1,-9 5 1,-1 10-1,-17 13 3,-9 9-2,-10 10 4,-16 15 1,-12 12 0,-16 12 1,-17 11 1,-19 16-1,-5 9 4,-17 5 5,-15 11-6,-14-6 0,2 8 1,-5 8-4,10 1 2,-2-3 2,2 0-11,4 8-7,10-10-3,13 20-12,-3-12-4,12 3 3,-11-16-3,8-7-1,2-14 4,9-7 6,-10-12 12,7-13 18,-8-8 7,-1-9 1,22 1 2,-1-9-4,15-2 5,7-3-6,17-4-16,18 0-21,14-8-23,25-1-17,3-8-13,19 3 0,-6-10-3,17 1 4,-7-1 11,5-13 20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47.920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1530939-EABE-4A7A-97C3-05BC7771BBA8}" emma:medium="tactile" emma:mode="ink">
          <msink:context xmlns:msink="http://schemas.microsoft.com/ink/2010/main" type="inkDrawing" rotatedBoundingBox="17667,11600 21663,9802 21703,9891 17707,11690" semanticType="callout" shapeName="Other">
            <msink:sourceLink direction="with" ref="{B7666F14-7F34-42D8-8865-86554A0D85A1}"/>
            <msink:sourceLink direction="with" ref="{8C44B6ED-A824-4196-80AB-DBD94D080665}"/>
          </msink:context>
        </emma:interpretation>
      </emma:emma>
    </inkml:annotationXML>
    <inkml:trace contextRef="#ctx0" brushRef="#br0">3995 0 159,'-99'67'116,"-64"1"-43,-13 29-52,-28 12-9,-20 10-7,-22 5-5,-15 9-2,-16-2-2,-10 1-3,-6-7-4,-4 1 0,5-15-2,6 1-8,20-9-15,23-12-20,44 2-34,17-34-13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48.280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C44B6ED-A824-4196-80AB-DBD94D080665}" emma:medium="tactile" emma:mode="ink">
          <msink:context xmlns:msink="http://schemas.microsoft.com/ink/2010/main" type="inkDrawing" rotatedBoundingBox="16930,12726 22519,10741 22559,10852 16969,12838" shapeName="Other">
            <msink:destinationLink direction="with" ref="{61530939-EABE-4A7A-97C3-05BC7771BBA8}"/>
          </msink:context>
        </emma:interpretation>
      </emma:emma>
    </inkml:annotationXML>
    <inkml:trace contextRef="#ctx0" brushRef="#br0">5598 0 68,'-137'38'119,"-20"43"-3,-56 4-73,-45 22-12,-34 17-4,-35 3 0,-11 8 5,-26-4-1,-6 10-2,-11-15-2,13 7-3,-2-15-2,29-4-3,15-3-16,21-8-15,35 8-28,22-13-49,17-129-62,67 106-4,26-40-3</inkml:trace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48.623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3E32FF9-FE40-47D2-901A-CA2F632C5C71}" emma:medium="tactile" emma:mode="ink">
          <msink:context xmlns:msink="http://schemas.microsoft.com/ink/2010/main" type="inkDrawing" rotatedBoundingBox="18060,13851 23925,11529 23964,11626 18098,13949" semanticType="callout" shapeName="Other">
            <msink:sourceLink direction="with" ref="{B7666F14-7F34-42D8-8865-86554A0D85A1}"/>
            <msink:sourceLink direction="with" ref="{5DAEACE7-20D4-4195-A8AE-C131FC8A99AB}"/>
          </msink:context>
        </emma:interpretation>
      </emma:emma>
    </inkml:annotationXML>
    <inkml:trace contextRef="#ctx0" brushRef="#br0">5865 0 48,'-74'66'121,"-79"-21"0,-29 30-77,-52 29-20,-46 23-6,-40 18-6,-42 21-4,-29 1-7,-29 5-3,-12 0-1,-10 5-1,7-14 3,15-13-2,28-12 0,35-19-5,37-15-9,53-8-39,59-5-42,32-43-11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49.873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2CEF472-A0CC-4AC8-B4D1-8770602F34F6}" emma:medium="tactile" emma:mode="ink">
          <msink:context xmlns:msink="http://schemas.microsoft.com/ink/2010/main" type="inkDrawing" rotatedBoundingBox="14455,13258 16517,12122 16547,12177 14485,13312" semanticType="underline" shapeName="Other">
            <msink:sourceLink direction="with" ref="{C152DE4B-FBA8-47C5-A340-3A3BBA302D4C}"/>
            <msink:sourceLink direction="with" ref="{5DAEACE7-20D4-4195-A8AE-C131FC8A99AB}"/>
          </msink:context>
        </emma:interpretation>
      </emma:emma>
    </inkml:annotationXML>
    <inkml:trace contextRef="#ctx0" brushRef="#br0">2077-4 67,'-12'-14'90,"-27"32"-58,-43 31-13,-34 29-10,-27 13-3,-28 23-1,-35 5 3,-12 5-1,-11-4-1,-2-8-10,10-3-17,8-20-27,17 10-40</inkml:trace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49.577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DAEACE7-20D4-4195-A8AE-C131FC8A99AB}" emma:medium="tactile" emma:mode="ink">
          <msink:context xmlns:msink="http://schemas.microsoft.com/ink/2010/main" type="inkDrawing" rotatedBoundingBox="14171,14150 18141,12818 18401,13594 14432,14926" hotPoints="16492,13336 18485,13031 15433,14550 14317,14419" semanticType="enclosure" shapeName="Trapezoid">
            <msink:destinationLink direction="with" ref="{F2CEF472-A0CC-4AC8-B4D1-8770602F34F6}"/>
            <msink:destinationLink direction="with" ref="{F3E32FF9-FE40-47D2-901A-CA2F632C5C71}"/>
          </msink:context>
        </emma:interpretation>
      </emma:emma>
    </inkml:annotationXML>
    <inkml:trace contextRef="#ctx0" brushRef="#br0">2425 0 56,'-210'85'101,"-31"1"-59,-11 28-18,-8 15-6,-7 4-11,5-3-9,3-7-12,17-9-20,13-20-25,26 4-40</inkml:trace>
    <inkml:trace contextRef="#ctx0" brushRef="#br0" timeOffset="656.2781">3966-236 39,'-116'111'108,"-72"-23"2,-11 23-75,-24 21-21,-23 2-6,-4 7-3,0-5-5,4-9 0,9-10-2,30-19-6,25-4-24,30-14-28,18-27-44,60 15-5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06.8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BF4971E-9DC6-48BD-952E-45925257776C}" emma:medium="tactile" emma:mode="ink">
          <msink:context xmlns:msink="http://schemas.microsoft.com/ink/2010/main" type="writingRegion" rotatedBoundingBox="19353,4456 19004,8557 16297,8326 16645,4226">
            <msink:destinationLink direction="with" ref="{632CE4D0-83B6-4ADA-9482-FD7AA58CDFD1}"/>
            <msink:destinationLink direction="with" ref="{C68394CA-3B24-4819-90F9-916C0D98DB04}"/>
          </msink:context>
        </emma:interpretation>
      </emma:emma>
    </inkml:annotationXML>
    <inkml:traceGroup>
      <inkml:annotationXML>
        <emma:emma xmlns:emma="http://www.w3.org/2003/04/emma" version="1.0">
          <emma:interpretation id="{DDF200FC-0A2C-4044-AAD2-2A03EDB4997C}" emma:medium="tactile" emma:mode="ink">
            <msink:context xmlns:msink="http://schemas.microsoft.com/ink/2010/main" type="paragraph" rotatedBoundingBox="19353,4456 19038,8162 18484,8115 18799,44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5FCA8B-7211-413C-B4DD-52ADF23A839C}" emma:medium="tactile" emma:mode="ink">
              <msink:context xmlns:msink="http://schemas.microsoft.com/ink/2010/main" type="line" rotatedBoundingBox="19353,4456 19038,8162 18484,8115 18799,4409"/>
            </emma:interpretation>
          </emma:emma>
        </inkml:annotationXML>
        <inkml:traceGroup>
          <inkml:annotationXML>
            <emma:emma xmlns:emma="http://www.w3.org/2003/04/emma" version="1.0">
              <emma:interpretation id="{1215E936-FAD2-4AAE-9348-FCF56E11704D}" emma:medium="tactile" emma:mode="ink">
                <msink:context xmlns:msink="http://schemas.microsoft.com/ink/2010/main" type="inkWord" rotatedBoundingBox="19353,4456 19281,5305 18783,5263 18856,4413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M</emma:literal>
                </emma:interpretation>
                <emma:interpretation id="interp2" emma:lang="ko-KR" emma:confidence="0">
                  <emma:literal>어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케</emma:literal>
                </emma:interpretation>
              </emma:one-of>
            </emma:emma>
          </inkml:annotationXML>
          <inkml:trace contextRef="#ctx0" brushRef="#br0">2124-132 33,'-5'-9'58,"5"9"2,-4-10-2,4 10-28,-4-11-6,4 11-7,0 0-7,-8-9 1,8 9-1,0 0 1,0-9-1,0 9 0,0-9 0,9 4-1,5-3-1,1 3-3,10 0-3,2 1-1,7 0 0,3 4-1,7 0 1,2 5-2,-2 5 1,-2 2-1,-7 3 0,-1 0 0,-11 3 0,-3 0 2,-13 2 0,-7-2 1,-7 3 1,-8-3 2,-8 2 0,-9 1 0,-4 1-1,-5-4 1,0 1-1,-1-2 1,3-3-1,2-3 0,7-2-1,7-4-2,6-1 0,9-1-1,8-3-1,0 0-1,13 15 1,5-7-1,8 5 1,1 7 1,11-2 0,2 6 2,2 1-1,-1 3 0,-3 1 0,-3 3 0,-7-6 0,-2-3 2,-15 3 1,-10-4 1,-6-2 2,-14 3 0,-11-5 1,-9-1 0,-5-1 0,-2-2-1,-4-3-1,3 0-3,2 1-3,7-7-5,6 3-11,6-4-17,3 2-16,11 5-28,5-2-2,7 1-5,0-10-2</inkml:trace>
        </inkml:traceGroup>
        <inkml:traceGroup>
          <inkml:annotationXML>
            <emma:emma xmlns:emma="http://www.w3.org/2003/04/emma" version="1.0">
              <emma:interpretation id="{8C9B1B3D-F1A1-4789-9A54-06AD9638D33D}" emma:medium="tactile" emma:mode="ink">
                <msink:context xmlns:msink="http://schemas.microsoft.com/ink/2010/main" type="inkWord" rotatedBoundingBox="19182,6104 19121,6832 18597,6787 18659,605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저</emma:literal>
                </emma:interpretation>
                <emma:interpretation id="interp7" emma:lang="ko-KR" emma:confidence="0">
                  <emma:literal>케</emma:literal>
                </emma:interpretation>
                <emma:interpretation id="interp8" emma:lang="ko-KR" emma:confidence="0">
                  <emma:literal>M</emma:literal>
                </emma:interpretation>
                <emma:interpretation id="interp9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988.0565">1955 1557 25,'-11'-10'59,"3"6"3,8 4-4,-13-12-2,13 12-31,-11-10-11,11 10-4,0 0 0,-11-4 4,11 4 0,0 0-1,0 0 2,8-13-1,3 6-2,7-1-1,6-1-4,7-1-3,2 0-1,10-1 0,-1 3-1,5 6-1,-3 0 0,-2 2-1,-7 8 0,0 7 1,-3-1-1,-10 5 0,-8 1 0,-6 3 2,-8 1 0,-11 2 0,-9 2 1,-16-3-1,-6 2 0,-2-3 1,-2-1-1,-10-1 0,5-4-1,-1-5 0,15-4 0,1 1 1,8-7-2,9 0 0,8-2 0,11-1-1,7 0 1,12 0-2,7 0 1,9 1-1,3 4 2,10 4 0,1 2 0,1 5 0,-2 2 1,-2 4 0,-3 2-1,-7-2 1,-10 5 0,-14-5 2,-8 3 1,-8-6 1,-12 2 0,-15-5 1,-8-2 1,-5 0 0,-3-3-2,-3 0 0,-3-5-4,4-1-1,2-1-4,6 1-6,6-2-10,6-2-20,10 3-11,2-2-27,17-2-3,-5 8-4,5-8-1</inkml:trace>
        </inkml:traceGroup>
        <inkml:traceGroup>
          <inkml:annotationXML>
            <emma:emma xmlns:emma="http://www.w3.org/2003/04/emma" version="1.0">
              <emma:interpretation id="{448739DB-5306-4ED4-90A9-9D8FA2E2EFBA}" emma:medium="tactile" emma:mode="ink">
                <msink:context xmlns:msink="http://schemas.microsoft.com/ink/2010/main" type="inkWord" rotatedBoundingBox="18887,7653 18846,8146 18729,8136 18771,7643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459.0835">2020 3024 30,'0'0'79,"12"-17"-1,-12 17-5,13-11-3,-13 11 0,17 0-43,-14 7-7,-2 9-8,3 12-3,-1 7 1,0 7 0,2 5 1,-1 7-2,0-1-6,0-2-3,-2-5 0,-1-7 0,-1-11 0,1-3 0,-1-8 0,0-6 0,0-11-8,0 0-68,0 0-4,-8-8-1,7-11-6,-5-16-5,4-6 5</inkml:trace>
        </inkml:traceGroup>
      </inkml:traceGroup>
    </inkml:traceGroup>
    <inkml:traceGroup>
      <inkml:annotationXML>
        <emma:emma xmlns:emma="http://www.w3.org/2003/04/emma" version="1.0">
          <emma:interpretation id="{116F1095-61DA-4551-BE33-1D5FCA2649D3}" emma:medium="tactile" emma:mode="ink">
            <msink:context xmlns:msink="http://schemas.microsoft.com/ink/2010/main" type="paragraph" rotatedBoundingBox="17159,4656 17104,8366 16409,8356 16464,46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BEE6FA-B3A7-4753-BF93-89B668F3EF89}" emma:medium="tactile" emma:mode="ink">
              <msink:context xmlns:msink="http://schemas.microsoft.com/ink/2010/main" type="line" rotatedBoundingBox="17159,4656 17104,8366 16409,8356 16464,4646"/>
            </emma:interpretation>
          </emma:emma>
        </inkml:annotationXML>
        <inkml:traceGroup>
          <inkml:annotationXML>
            <emma:emma xmlns:emma="http://www.w3.org/2003/04/emma" version="1.0">
              <emma:interpretation id="{369C3403-AB9A-4212-9491-06CCF0BF4FC7}" emma:medium="tactile" emma:mode="ink">
                <msink:context xmlns:msink="http://schemas.microsoft.com/ink/2010/main" type="inkWord" rotatedBoundingBox="16865,4652 16855,5303 16739,5301 16749,4650"/>
              </emma:interpretation>
              <emma:one-of disjunction-type="recognition" id="oneOf3">
                <emma:interpretation id="interp15" emma:lang="ko-KR" emma:confidence="0">
                  <emma:literal>ㅡ</emma:literal>
                </emma:interpretation>
                <emma:interpretation id="interp16" emma:lang="ko-KR" emma:confidence="0">
                  <emma:literal>一</emma:literal>
                </emma:interpretation>
                <emma:interpretation id="interp17" emma:lang="ko-KR" emma:confidence="0">
                  <emma:literal>-</emma:literal>
                </emma:interpretation>
                <emma:interpretation id="interp18" emma:lang="ko-KR" emma:confidence="0">
                  <emma:literal>_</emma:literal>
                </emma:interpretation>
                <emma:interpretation id="interp1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4057.232">11 210 32,'-5'-27'65,"5"5"1,-4-4-4,1-1-1,3 8-36,1 2-5,9 2-16,-6 1 2,5 5 3,-6-1 2,-3 10 1,9-16-1,-9 16-3,8-8-1,-8 8 0,5 10-1,-4 7-1,3 11-2,0 11-3,0 8 4,0 8 3,2 6 1,-4 3 2,5 2-1,-3-6-2,0-7-3,-1-10 0,0-5-1,-1-10-1,1-9 1,0-6 2,-3-13 0,2 11 1,-2-11-5,0 0-9,0 0-34,0 0-32,3-8-2,-3 8-8,0-15-4,0 15-5</inkml:trace>
        </inkml:traceGroup>
        <inkml:traceGroup>
          <inkml:annotationXML>
            <emma:emma xmlns:emma="http://www.w3.org/2003/04/emma" version="1.0">
              <emma:interpretation id="{77451AAF-2300-4EB1-84C8-0C45A24833F0}" emma:medium="tactile" emma:mode="ink">
                <msink:context xmlns:msink="http://schemas.microsoft.com/ink/2010/main" type="inkWord" rotatedBoundingBox="17019,6114 17010,6765 16433,6756 16443,6105"/>
              </emma:interpretation>
              <emma:one-of disjunction-type="recognition" id="oneOf4">
                <emma:interpretation id="interp20" emma:lang="ko-KR" emma:confidence="0">
                  <emma:literal>서</emma:literal>
                </emma:interpretation>
                <emma:interpretation id="interp21" emma:lang="ko-KR" emma:confidence="0">
                  <emma:literal>사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가</emma:literal>
                </emma:interpretation>
                <emma:interpretation id="interp2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-3210.1836">-100 1578 51,'-15'-1'60,"0"-3"2,3-1-1,-3-1-28,4-1-5,11 7-8,-16-13-1,16 13-2,-9-13 0,9 13-4,-4-15 0,4 15-2,0-15-2,2 7-3,8 0-3,1-1-2,5 2-1,0 1-1,6 3-1,1 3 2,4 4 0,1 10 0,-1 8 1,-1 12 0,-7 8 1,-4 5 0,-12 6 1,-5 1-1,-15 4 1,-9-5 0,-4 2 0,-8-7 0,-4-10 0,-2-5 1,3-5-1,6-9 1,4-7 1,4-4-2,8-8 0,8-4-1,11-6 0,4-3-2,12-2 0,6-2 0,8 5-2,5-3 2,5 6 0,5 1 1,1 8 0,1 7 0,1 4 0,0 6 0,-4 2 0,-4 0 0,-4 1-1,-8-3-2,-6-4 0,-7-6 0,-5 0-8,-10-7-21,0 0-43,0 0-1,-2-11-4,-4 0-3,-2-6-2</inkml:trace>
        </inkml:traceGroup>
        <inkml:traceGroup>
          <inkml:annotationXML>
            <emma:emma xmlns:emma="http://www.w3.org/2003/04/emma" version="1.0">
              <emma:interpretation id="{E26A3BBF-7474-4CF6-A2F2-A26EB1349C30}" emma:medium="tactile" emma:mode="ink">
                <msink:context xmlns:msink="http://schemas.microsoft.com/ink/2010/main" type="inkWord" rotatedBoundingBox="17117,7495 17104,8366 16444,8357 16457,7486"/>
              </emma:interpretation>
              <emma:one-of disjunction-type="recognition" id="oneOf5">
                <emma:interpretation id="interp25" emma:lang="ko-KR" emma:confidence="0">
                  <emma:literal>으</emma:literal>
                </emma:interpretation>
                <emma:interpretation id="interp26" emma:lang="ko-KR" emma:confidence="0">
                  <emma:literal>』</emma:literal>
                </emma:interpretation>
                <emma:interpretation id="interp27" emma:lang="ko-KR" emma:confidence="0">
                  <emma:literal>e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-2492.1425">-211 2848 27,'-12'-5'84,"12"5"-3,-8-7-6,4 33-3,-2-9-2,5-5-25,-3 4-45,0 8 1,-2 0 2,-3 8 2,1 0 1,1 4 1,0-5-1,2 3 1,1-5-1,4-1 0,0-3-2,11-4 2,5-5-6,6 0 0,2-4 0,8-6 0,6-2 0,7-4 0,2 0 0,2-5 0,1 0 0,0-3 0,0 0 0,-4 3 0,-3 1 0,-5 0 0,-6 3 0,-7-1 0,-6 2 0,-5-1 0,-6 0-6,-8 1-21,0 0-20,-22-1-34,13 1 0,-9-6-4,6 1-3,-11-5 6</inkml:trace>
          <inkml:trace contextRef="#ctx0" brushRef="#br0" timeOffset="-2210.1263">95 2891 82,'0'0'87,"-15"25"-2,4-2-4,0 15-1,-4 3-1,-22 19-66,24 11-9,1 12-4,3 6 0,2 0 0,0-7 0,2-12 0,5-11 0,-3-18 0,3-10 0,0-14 0,0-17 0,0 0-59,3-9-22,-3-17-2,5-5-4,-5-16-7,4-6-3</inkml:trace>
        </inkml:traceGroup>
      </inkml:traceGroup>
    </inkml:traceGroup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50.452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E535950-AD9F-4380-8D64-6C587BA9D1EE}" emma:medium="tactile" emma:mode="ink">
          <msink:context xmlns:msink="http://schemas.microsoft.com/ink/2010/main" type="inkDrawing" rotatedBoundingBox="16531,15207 17806,14309 17838,14354 16563,15252" semanticType="callout" shapeName="Other">
            <msink:sourceLink direction="with" ref="{C152DE4B-FBA8-47C5-A340-3A3BBA302D4C}"/>
            <msink:sourceLink direction="with" ref="{0EDA3681-AC5C-416D-8043-27EFA5A3A6EC}"/>
          </msink:context>
        </emma:interpretation>
      </emma:emma>
    </inkml:annotationXML>
    <inkml:trace contextRef="#ctx0" brushRef="#br0">1268 0 7,'-27'79'121,"-66"-18"-3,-18 23-68,-26 15-11,-25 13-11,-7 8-42,-19-5-89,16 29-14,-37-49-5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48.967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16D7CC8-BC28-4EFF-9A0F-E091BF484C82}" emma:medium="tactile" emma:mode="ink">
          <msink:context xmlns:msink="http://schemas.microsoft.com/ink/2010/main" type="inkDrawing" rotatedBoundingBox="17465,15728 22762,13410 22807,13511 17509,15829" semanticType="callout" shapeName="Other">
            <msink:sourceLink direction="with" ref="{0D2167DB-2BE6-4F84-9FA6-59ECC008AE2D}"/>
            <msink:sourceLink direction="with" ref="{0EDA3681-AC5C-416D-8043-27EFA5A3A6EC}"/>
          </msink:context>
        </emma:interpretation>
      </emma:emma>
    </inkml:annotationXML>
    <inkml:trace contextRef="#ctx0" brushRef="#br0">5291 0 23,'-186'81'105,"-18"39"-40,-65 13-26,-30 23-7,-39 13-1,-17 2-6,-11-2 1,-11-3-4,-3 3-8,4-20-1,14-3-2,15-12-3,27-13-11,30-4-21,29-11-29,35-20-29,50 5-44,17-42 0</inkml:trace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6:49.217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1CB840C-77CE-4EEE-BD76-74B66E4E4C6D}" emma:medium="tactile" emma:mode="ink">
          <msink:context xmlns:msink="http://schemas.microsoft.com/ink/2010/main" type="inkDrawing" rotatedBoundingBox="17810,16182 20065,15210 20081,15248 17826,16219" semanticType="callout" shapeName="Other">
            <msink:sourceLink direction="with" ref="{C152DE4B-FBA8-47C5-A340-3A3BBA302D4C}"/>
            <msink:sourceLink direction="with" ref="{0EDA3681-AC5C-416D-8043-27EFA5A3A6EC}"/>
          </msink:context>
        </emma:interpretation>
      </emma:emma>
    </inkml:annotationXML>
    <inkml:trace contextRef="#ctx0" brushRef="#br0">2262 0 74,'-132'81'119,"-76"-14"-3,-17 31-80,-24 14-24,-28 13-14,-6 5-18,-3-3-25,3-5-30,-36-29-49</inkml:trace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6:58:03.79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D3E850-D698-44D6-BC47-F4DBC4A78557}" emma:medium="tactile" emma:mode="ink">
          <msink:context xmlns:msink="http://schemas.microsoft.com/ink/2010/main" type="writingRegion" rotatedBoundingBox="1226,1906 23695,1580 23861,12976 1391,13302"/>
        </emma:interpretation>
      </emma:emma>
    </inkml:annotationXML>
    <inkml:traceGroup>
      <inkml:annotationXML>
        <emma:emma xmlns:emma="http://www.w3.org/2003/04/emma" version="1.0">
          <emma:interpretation id="{016DF8CB-928B-42FC-BB76-31F53A94CB5F}" emma:medium="tactile" emma:mode="ink">
            <msink:context xmlns:msink="http://schemas.microsoft.com/ink/2010/main" type="paragraph" rotatedBoundingBox="1878,1898 17136,1605 17174,3583 1916,38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442002-35DB-460A-9E00-BC6E8325B001}" emma:medium="tactile" emma:mode="ink">
              <msink:context xmlns:msink="http://schemas.microsoft.com/ink/2010/main" type="line" rotatedBoundingBox="1878,1898 17136,1605 17174,3583 1916,3875"/>
            </emma:interpretation>
          </emma:emma>
        </inkml:annotationXML>
        <inkml:traceGroup>
          <inkml:annotationXML>
            <emma:emma xmlns:emma="http://www.w3.org/2003/04/emma" version="1.0">
              <emma:interpretation id="{14CF5729-F6D6-4FD5-BCBD-D00E33E19ADD}" emma:medium="tactile" emma:mode="ink">
                <msink:context xmlns:msink="http://schemas.microsoft.com/ink/2010/main" type="inkWord" rotatedBoundingBox="1878,1898 2671,1882 2706,3708 1913,3723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넘</emma:literal>
                </emma:interpretation>
                <emma:interpretation id="interp2" emma:lang="ko-KR" emma:confidence="0">
                  <emma:literal>n</emma:literal>
                </emma:interpretation>
                <emma:interpretation id="interp3" emma:lang="ko-KR" emma:confidence="0">
                  <emma:literal>미</emma:literal>
                </emma:interpretation>
                <emma:interpretation id="interp4" emma:lang="ko-KR" emma:confidence="0">
                  <emma:literal>H</emma:literal>
                </emma:interpretation>
              </emma:one-of>
            </emma:emma>
          </inkml:annotationXML>
          <inkml:trace contextRef="#ctx0" brushRef="#br0">-13 493 193,'-4'-27'142,"4"27"-17,14-5-74,-14 5-23,0 0 2,0 0 1,22 42-5,-22-12 10,8 25-6,-8-1 8,8 28-9,-8 2 0,3 23-13,-3-1-8,10 3 5,-10 3-5,4-3-3,-4-11-1,5-3-2,-2-22 3,-3-7-4,0-15 5,7-8-5,-4-18 1,-2-3 2,-1-22 0,0 0-1,0 0 0,21 6 0,-20-19 0,3-16 2,-4-10-6,0-5 4,0-8-5,-4-11 4,0-6-4,-1-17 3,-1-5-2,2-9 0,0-4 4,1 1-5,-4-8 0,7 2 2,0 4-2,0 3 2,0 6-4,7 1 4,10 7-3,2 1 2,6 15 3,5 6-6,10 13 4,6 14-3,-1 25 2,4 14-2,3 25-1,-3 27 3,-3 17-5,-5 13 4,-11 16 2,-11 7-2,-9-3 4,-10-3-2,-18-14 3,-18-9-2,-11-17 5,-7-6-4,-8-21 0,1-10 2,-1-12-1,10-9-1,3-1 0,16 0-2,6-7 0,27 7-1,0 0 0,0 0 0,13 14-1,24 7 0,8 14-1,10 5 3,7 13-3,2 5 4,1 7-5,0 2 5,-5-4-5,-6 2 6,-7-7 1,-7-2-5,-9-11 3,-12-8-11,3-1-8,-22-36-40,23 24-76,-23-24-32,0 0-12,14-26-11</inkml:trace>
        </inkml:traceGroup>
        <inkml:traceGroup>
          <inkml:annotationXML>
            <emma:emma xmlns:emma="http://www.w3.org/2003/04/emma" version="1.0">
              <emma:interpretation id="{661ED8FF-28F4-4600-B4A5-4405685EFA84}" emma:medium="tactile" emma:mode="ink">
                <msink:context xmlns:msink="http://schemas.microsoft.com/ink/2010/main" type="inkWord" rotatedBoundingBox="2795,2830 3416,2818 3429,3529 2809,3541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의</emma:literal>
                </emma:interpretation>
                <emma:interpretation id="interp7" emma:lang="ko-KR" emma:confidence="0">
                  <emma:literal>외</emma:literal>
                </emma:interpretation>
                <emma:interpretation id="interp8" emma:lang="ko-KR" emma:confidence="0">
                  <emma:literal>9</emma:literal>
                </emma:interpretation>
                <emma:interpretation id="interp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671.9014">1192 1468 195,'22'0'132,"-19"-23"5,8 4-89,-11 19-15,19-21-6,-19 21-4,21-35 1,-7 17 0,-13-13 2,12 1-4,-13-12-3,2-2-10,-2-7-2,0 6-4,-2-5 2,-11 5-4,-6 8 4,0 9-3,-7 12 1,-4 16 0,-4 14 1,-5 23 6,-5 12 0,4 21 4,-1 6-4,6 8 4,5 0 1,16 4-5,6-21 3,8-2-8,10-20 2,16-17-4,8-21 0,7-7-2,1-27-4,6-20 4,-2-12-6,-2-20 4,3 4-5,-10-6 2,-1 16 3,-11 4-3,-3 21 3,-7 18-1,-15 22 1,20 21 1,-18 14-2,1 15 1,2 2-2,1 7 3,2-2-9,-2-8-5,15 5-21,-20-24-33,25 9-46,-9-10-52,-17-29-3,33 24-15</inkml:trace>
        </inkml:traceGroup>
        <inkml:traceGroup>
          <inkml:annotationXML>
            <emma:emma xmlns:emma="http://www.w3.org/2003/04/emma" version="1.0">
              <emma:interpretation id="{E26C35B0-D1F2-439B-9969-33FC7CCB6A9C}" emma:medium="tactile" emma:mode="ink">
                <msink:context xmlns:msink="http://schemas.microsoft.com/ink/2010/main" type="inkWord" rotatedBoundingBox="3628,2618 4169,2607 4188,3594 3647,3605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V</emma:literal>
                </emma:interpretation>
                <emma:interpretation id="interp13" emma:lang="ko-KR" emma:confidence="0">
                  <emma:literal>W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296.9293">1794 1170 154,'-19'20'143,"19"25"-6,-8 7-75,-11-15-22,19 20-1,-9-19-8,9 6 1,0-18-7,1-1-3,-1-25-5,6 23-2,-6-23-7,0 0-5,8-28 0,-4-5-5,-4-10 3,0-8-4,0 0 3,0-8-4,0 14 5,0 1-3,0 15 3,0 29 2,0 0 2,0 0 4,22 21 1,-8 27 6,3 1-4,7 14 8,3-7-1,11 18-5,-3-16 4,9 1-7,-6-15 3,8-2-6,-10-20 6,3-7-7,-9-15-3,-1-15 7,-7-22-7,-1-13 4,-7-16-6,-5-13 2,-2-9-4,-4-10 3,-3 5 1,0 2-6,-5 6 3,-4 8-6,-3 18 3,5 8-6,-1 15-1,-7 6-9,15 30-4,-12-33-9,12 33-13,0 0-25,0 0-46,0 11-51,0-11-14,6 29 3</inkml:trace>
        </inkml:traceGroup>
        <inkml:traceGroup>
          <inkml:annotationXML>
            <emma:emma xmlns:emma="http://www.w3.org/2003/04/emma" version="1.0">
              <emma:interpretation id="{3C70ADA3-8AC5-4A2C-B698-D35D8B65947F}" emma:medium="tactile" emma:mode="ink">
                <msink:context xmlns:msink="http://schemas.microsoft.com/ink/2010/main" type="inkWord" rotatedBoundingBox="4581,2679 5279,2665 5299,3710 4601,3723"/>
              </emma:interpretation>
              <emma:one-of disjunction-type="recognition" id="oneOf3">
                <emma:interpretation id="interp15" emma:lang="ko-KR" emma:confidence="0">
                  <emma:literal>K</emma:literal>
                </emma:interpretation>
                <emma:interpretation id="interp16" emma:lang="ko-KR" emma:confidence="0">
                  <emma:literal>k</emma:literal>
                </emma:interpretation>
                <emma:interpretation id="interp17" emma:lang="ko-KR" emma:confidence="0">
                  <emma:literal>요</emma:literal>
                </emma:interpretation>
                <emma:interpretation id="interp18" emma:lang="ko-KR" emma:confidence="0">
                  <emma:literal>《</emma:literal>
                </emma:interpretation>
                <emma:interpretation id="interp1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671.9578">2687 787 222,'0'0'166,"9"37"-2,6 17-78,-25 0-21,13 37-10,-11-11-12,8 31-4,-4-8-12,4 5-8,0-12-3,9-14-7,1-9-2,-3-16-5,3-13 4,-1-14-7,2-13-3,-11-17-6,21 6-10,-21-28-17,22 7-26,-22-36-28,14 13-46,-9-19-40,5 0-9,4 3 5</inkml:trace>
          <inkml:trace contextRef="#ctx0" brushRef="#br0" timeOffset="1968.849">3076 1112 272,'20'0'151,"-20"0"-28,-28 0-57,6 28-18,-31-10-11,6 24-3,-19-15-9,10 18 3,-4-16-3,29 14 0,-1-17-6,32 13 2,5-9-8,31 8-1,13-3-3,16 5 0,1-6 3,13 4-8,-11-6 4,2-1-7,-10-6 4,-6-6-13,-9-1-3,-18-18-22,14 18-36,-41-18-82,19-14-30,-15-11-11,0-13-7</inkml:trace>
        </inkml:traceGroup>
        <inkml:traceGroup>
          <inkml:annotationXML>
            <emma:emma xmlns:emma="http://www.w3.org/2003/04/emma" version="1.0">
              <emma:interpretation id="{5611F367-F3FC-48A8-8434-658F754C4364}" emma:medium="tactile" emma:mode="ink">
                <msink:context xmlns:msink="http://schemas.microsoft.com/ink/2010/main" type="inkWord" rotatedBoundingBox="6296,2591 7269,2572 7281,3189 6308,3208"/>
              </emma:interpretation>
              <emma:one-of disjunction-type="recognition" id="oneOf4">
                <emma:interpretation id="interp20" emma:lang="ko-KR" emma:confidence="0">
                  <emma:literal>×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P</emma:literal>
                </emma:interpretation>
                <emma:interpretation id="interp23" emma:lang="ko-KR" emma:confidence="0">
                  <emma:literal>ㅌ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953.3521">4447 1200 191,'0'0'166,"-23"23"-1,2-23-99,34 19 0,-13-19-1,58 15-7,-20-15-13,35 7-16,-2-7-11,10 8-8,6-8-2,-1 5-5,-6-3-2,-13-2 0,-10 7-3,-8-7-4,-12 5-9,-15-5-17,6 9-41,-28-9-81,0 0-11,0-28-22,-14 12-4</inkml:trace>
          <inkml:trace contextRef="#ctx0" brushRef="#br0" timeOffset="5859.6353">4579 807 269,'-46'-35'151,"28"17"-34,18 18-56,-39-26-10,39 26-10,-24-14-5,24 14-6,0 0-2,0 0-6,18-16-6,18 16-3,11 0-4,12 0-2,13 0-2,9 6 1,6-5-2,6 10 0,-6-8-2,-5 6 0,-7 1-1,-12-6 0,-13 4 0,-7-4 2,-21-1-1,-22-3-1,0 0 1,0 0 0,-30 0 0,-17-7 0,-7 7-1,-9-4-1,-5 0 0,-8 0 1,3 0 0,5-2-1,4 5 1,11-7-2,4 6 2,13-1 0,8-1-1,7-1 1,21 5-1,0 0 0,0 0-1,0 0-7,0 0-18,0 0-41,13 0-95,-13 0-3,34 14-22,-11-5-8</inkml:trace>
        </inkml:traceGroup>
        <inkml:traceGroup>
          <inkml:annotationXML>
            <emma:emma xmlns:emma="http://www.w3.org/2003/04/emma" version="1.0">
              <emma:interpretation id="{4B1BE90A-218B-4BAD-9B9E-16A4E57A3FEF}" emma:medium="tactile" emma:mode="ink">
                <msink:context xmlns:msink="http://schemas.microsoft.com/ink/2010/main" type="inkWord" rotatedBoundingBox="8367,2429 9383,2409 9408,3731 8392,3751"/>
              </emma:interpretation>
              <emma:one-of disjunction-type="recognition" id="oneOf5">
                <emma:interpretation id="interp25" emma:lang="ko-KR" emma:confidence="0">
                  <emma:literal>#</emma:literal>
                </emma:interpretation>
                <emma:interpretation id="interp26" emma:lang="ko-KR" emma:confidence="0">
                  <emma:literal>井</emma:literal>
                </emma:interpretation>
                <emma:interpretation id="interp27" emma:lang="ko-KR" emma:confidence="0">
                  <emma:literal>牝</emma:literal>
                </emma:interpretation>
                <emma:interpretation id="interp28" emma:lang="ko-KR" emma:confidence="0">
                  <emma:literal>共</emma:literal>
                </emma:interpretation>
                <emma:interpretation id="interp29" emma:lang="ko-KR" emma:confidence="0">
                  <emma:literal>妃</emma:literal>
                </emma:interpretation>
              </emma:one-of>
            </emma:emma>
          </inkml:annotationXML>
          <inkml:trace contextRef="#ctx0" brushRef="#br0" timeOffset="7047.1846">6543 1224 196,'-19'18'155,"-5"-18"4,24 0-79,0 0-25,-23 0-5,32 14-5,-9-14-5,41 2-4,-8-2-7,32 6-6,5-6-7,12 0-4,10 0-3,2 0-3,1-6-1,0 4-2,-13-5-1,-9 2-3,-11 3 0,-17-5-3,-3 6-4,-25-6-9,2 7-16,-19-13-27,0 13-49,-25 0-59,-5-9-12,-7-5-9</inkml:trace>
          <inkml:trace contextRef="#ctx0" brushRef="#br0" timeOffset="6719.0256">6718 847 355,'-34'5'160,"34"-5"-41,0 0-70,-37-4-7,37 4-3,0 0 0,0 0-3,19-1-8,18 1-7,-1-5-7,21 5-3,3-4-2,11 3-3,2-5-2,0 6-1,-1-1 0,-7-3-1,-7 2-1,-7 1 0,-7-3-1,-9 2-2,-5 2-1,-14-1-3,4-3-6,-20 4-9,0 0-13,0 0-17,0 0-28,-19-4-32,19 4-45,-39 16-22,-5-2-6</inkml:trace>
          <inkml:trace contextRef="#ctx0" brushRef="#br0" timeOffset="7359.7082">6848 582 170,'0'0'150,"0"0"-22,-8 44-46,-11-2-12,26 44-10,-9-3-5,16 35-1,-14-14-12,24 21-9,-8-18-19,17-2-1,-9-13-4,6-21-3,-5-18 1,-3-11-5,-5-13 1,-17-29-13,34 21 0,-34-34-21,15 5-36,-19-45-50,4-4-53,0-17-10,0-20-8</inkml:trace>
          <inkml:trace contextRef="#ctx0" brushRef="#br0" timeOffset="7625.3344">7101 553 145,'0'-28'155,"0"28"9,17 22-75,-18 4-24,10 43-8,-9 1-3,19 44-2,-19-5-5,29 25-16,-15-14-14,22 7 1,-10-20-5,8-7-6,-4-23 1,0-21-5,-4-12 0,-4-13-10,-5-13-8,-17-18-30,29 0-79,-25 92-37,-4-131-26,0-21-9,-6-6 3</inkml:trace>
        </inkml:traceGroup>
        <inkml:traceGroup>
          <inkml:annotationXML>
            <emma:emma xmlns:emma="http://www.w3.org/2003/04/emma" version="1.0">
              <emma:interpretation id="{16FA6C93-8CC2-4C10-973B-34619F2854C0}" emma:medium="tactile" emma:mode="ink">
                <msink:context xmlns:msink="http://schemas.microsoft.com/ink/2010/main" type="inkWord" rotatedBoundingBox="10223,2214 11779,2184 11807,3627 10250,3656"/>
              </emma:interpretation>
              <emma:one-of disjunction-type="recognition" id="oneOf6">
                <emma:interpretation id="interp30" emma:lang="ko-KR" emma:confidence="0">
                  <emma:literal>아</emma:literal>
                </emma:interpretation>
                <emma:interpretation id="interp31" emma:lang="ko-KR" emma:confidence="0">
                  <emma:literal>안</emma:literal>
                </emma:interpretation>
                <emma:interpretation id="interp32" emma:lang="ko-KR" emma:confidence="0">
                  <emma:literal>악</emma:literal>
                </emma:interpretation>
                <emma:interpretation id="interp33" emma:lang="ko-KR" emma:confidence="0">
                  <emma:literal>억</emma:literal>
                </emma:interpretation>
                <emma:interpretation id="interp3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8140.9566">8560 881 112,'3'-25'156,"-3"25"4,28-18-79,-36-4-2,8 22-13,-28-18-6,28 18-12,-52 9-8,30 21-11,-23 0-9,11 21-4,-1 1-4,17 11 1,4-5-5,14 4 1,16-15-4,22-12 2,17-12-2,10-18 0,8-12 0,0-22-2,-12-14 2,-4-9-2,-21-11 3,-17 1-4,-19-5 3,-19 8-4,-20 4 3,-16 8-4,-5 6 1,-7 8-5,4 12-8,-3-2-12,29 23-29,-20-11-59,37 11-62,20 0-9,0 0-18,20 0 5</inkml:trace>
          <inkml:trace contextRef="#ctx0" brushRef="#br0" timeOffset="8469.095">9709 337 256,'-18'-33'157,"-15"26"-42,-5 11-68,-31 0-2,16 33 5,-21-4 4,30 30-9,-19-6-6,34 30-16,1-1-1,26 18-7,2 5 0,21 8-7,4-12-6,15 6 5,-2-4-2,4-9-3,-10-15 2,1-9-6,-11-15-3,-12-15-12,9 0-12,-19-44-45,0 19-79,0-19-19,-21-28-12,5-7-9</inkml:trace>
          <inkml:trace contextRef="#ctx0" brushRef="#br0" timeOffset="8719.1071">9032 1037 409,'0'0'176,"8"-15"-9,8-9-101,47 24-33,-9 0-4,31 9 0,-6-9-5,16 14-7,-6-7-7,2 2-6,-9 1-7,-12-10-13,-4 18-23,-40-25-61,5 7-72,-31 0-12,0 0-12,3-29-10</inkml:trace>
        </inkml:traceGroup>
        <inkml:traceGroup>
          <inkml:annotationXML>
            <emma:emma xmlns:emma="http://www.w3.org/2003/04/emma" version="1.0">
              <emma:interpretation id="{B5C9547F-42C3-4760-BBCB-3FFD9AEF1228}" emma:medium="tactile" emma:mode="ink">
                <msink:context xmlns:msink="http://schemas.microsoft.com/ink/2010/main" type="inkWord" rotatedBoundingBox="13019,2158 13613,2147 13638,3432 13044,3444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n</emma:literal>
                </emma:interpretation>
                <emma:interpretation id="interp3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9781.6678">11146 611 118,'-18'-31'150,"18"31"4,0 0-78,0 0-16,0 0-5,-6 29-2,19 27-6,-13 11-10,25 23-9,-12 5-6,18 16-2,-5-11-8,5 3 4,-1-15-8,5-8 3,-10-26-4,1-7 3,-11-17-4,-2-13 0,-13-17-1,0 0 0,-2-15 0,-13-15-2,-6-14 1,-4-17-5,0-12 4,-4-15-5,-1-2 5,2-6-6,-1-1 6,-1 0-3,10 2-2,1 10 3,15 7-3,4 5 3,7 6-4,16 5 3,20 10-4,3 11 3,11 14 1,3 13 0,5 14-1,-2 14 1,-3 17-2,-5 13 5,-12 8 1,-10 7-2,-12-4 5,-9 1-4,-12-12 8,-14-3-6,-17-5 5,-11-9-6,-10-8 1,-3-5-2,-3-3-6,1-9-7,12 7-12,-7-9-27,52 0-52,-38 1-68,38-1-16,0 0-10,22 0-5</inkml:trace>
        </inkml:traceGroup>
        <inkml:traceGroup>
          <inkml:annotationXML>
            <emma:emma xmlns:emma="http://www.w3.org/2003/04/emma" version="1.0">
              <emma:interpretation id="{B473B9F5-F961-4584-A49F-CDC4516DE456}" emma:medium="tactile" emma:mode="ink">
                <msink:context xmlns:msink="http://schemas.microsoft.com/ink/2010/main" type="inkWord" rotatedBoundingBox="13752,2398 14073,2391 14091,3332 13770,3339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ⅰ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고</emma:literal>
                </emma:interpretation>
                <emma:interpretation id="interp4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0094.1612">11928 887 291,'0'51'170,"0"-6"-8,-1-1-106,23 27-5,-18-18-5,30 17-3,-19-20-12,25 8-9,-16-19-9,9-8-3,-9-10-3,-1-6-2,-4-9-3,-19-6-4,22 0-8,-22-23-15,0 23-36,-1-40-92,-10-9-21,1-5-17,-1-9-2</inkml:trace>
          <inkml:trace contextRef="#ctx0" brushRef="#br0" timeOffset="10375.4664">11876 541 279,'0'0'166,"0"0"-2,-28-35-96,28 35-15,0 0-23,23 0-4,-23 0-1,32 11-14,-32-11 1,31 22-13,-15-4-9,-16-18-36,27 31-52,-14-13-63,-13-18-15,19 22-8</inkml:trace>
        </inkml:traceGroup>
        <inkml:traceGroup>
          <inkml:annotationXML>
            <emma:emma xmlns:emma="http://www.w3.org/2003/04/emma" version="1.0">
              <emma:interpretation id="{C72A90DC-1C43-4822-9D87-768907B0060D}" emma:medium="tactile" emma:mode="ink">
                <msink:context xmlns:msink="http://schemas.microsoft.com/ink/2010/main" type="inkWord" rotatedBoundingBox="14337,2547 14841,2537 14856,3286 14352,3296"/>
              </emma:interpretation>
              <emma:one-of disjunction-type="recognition" id="oneOf9">
                <emma:interpretation id="interp45" emma:lang="ko-KR" emma:confidence="0">
                  <emma:literal>v</emma:literal>
                </emma:interpretation>
                <emma:interpretation id="interp46" emma:lang="ko-KR" emma:confidence="0">
                  <emma:literal>V</emma:literal>
                </emma:interpretation>
                <emma:interpretation id="interp47" emma:lang="ko-KR" emma:confidence="0">
                  <emma:literal>ⅴ</emma:literal>
                </emma:interpretation>
                <emma:interpretation id="interp48" emma:lang="ko-KR" emma:confidence="0">
                  <emma:literal>Ⅴ</emma:literal>
                </emma:interpretation>
                <emma:interpretation id="interp4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891.0712">12469 740 211,'-19'0'154,"19"0"4,-7 10-76,7-10-35,-1 41-5,-4-10-8,19 30-1,-6-2-5,24 19-2,-13-5-10,22 2 1,-13-3-7,12-11 2,-9-17-3,3-7 2,-6-23-3,0-11 0,-7-12-1,-5-12-3,-4-19 1,-4-9-2,-6-10 1,0-2-3,-2-5 3,0 3-4,0 1 3,0 3-4,0 6 4,0 13-4,6 3-1,2 4-5,6 6-4,-6 1-13,19 19-19,-27-22-37,30 26-65,-30 3-28,27-9-18,-10 9 3</inkml:trace>
        </inkml:traceGroup>
        <inkml:traceGroup>
          <inkml:annotationXML>
            <emma:emma xmlns:emma="http://www.w3.org/2003/04/emma" version="1.0">
              <emma:interpretation id="{EF4B13DE-9D6D-4BE8-840D-EC2E75EA2D66}" emma:medium="tactile" emma:mode="ink">
                <msink:context xmlns:msink="http://schemas.microsoft.com/ink/2010/main" type="inkWord" rotatedBoundingBox="15049,2619 15463,2611 15473,3138 15059,3146"/>
              </emma:interpretation>
              <emma:one-of disjunction-type="recognition" id="oneOf10">
                <emma:interpretation id="interp50" emma:lang="ko-KR" emma:confidence="0">
                  <emma:literal>o</emma:literal>
                </emma:interpretation>
                <emma:interpretation id="interp51" emma:lang="ko-KR" emma:confidence="0">
                  <emma:literal>0</emma:literal>
                </emma:interpretation>
                <emma:interpretation id="interp52" emma:lang="ko-KR" emma:confidence="0">
                  <emma:literal>O</emma:literal>
                </emma:interpretation>
                <emma:interpretation id="interp53" emma:lang="ko-KR" emma:confidence="0">
                  <emma:literal>ㅇ</emma:literal>
                </emma:interpretation>
                <emma:interpretation id="interp5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1234.8336">13284 843 195,'-17'51'169,"-18"-4"-8,-5-3-81,29 28-15,-15-27-13,26 21-6,0-27-13,34-3-9,-2-27-8,26-9-2,-1-31 0,10-8-2,-12-19 3,-3-4-3,-17-10 1,-18 7-4,-17 2 2,-16 14-4,-20 13-2,-11 6-10,-4 22-10,-12-7-20,27 30-35,-23-15-47,32 15-58,13 4-12,14-19-11</inkml:trace>
        </inkml:traceGroup>
        <inkml:traceGroup>
          <inkml:annotationXML>
            <emma:emma xmlns:emma="http://www.w3.org/2003/04/emma" version="1.0">
              <emma:interpretation id="{7DAB2491-3FA5-4297-BB00-4E788B6B22BC}" emma:medium="tactile" emma:mode="ink">
                <msink:context xmlns:msink="http://schemas.microsoft.com/ink/2010/main" type="inkWord" rotatedBoundingBox="15518,2144 16462,2126 16482,3185 15538,3203"/>
              </emma:interpretation>
              <emma:one-of disjunction-type="recognition" id="oneOf11">
                <emma:interpretation id="interp55" emma:lang="ko-KR" emma:confidence="0">
                  <emma:literal>t</emma:literal>
                </emma:interpretation>
                <emma:interpretation id="interp56" emma:lang="ko-KR" emma:confidence="0">
                  <emma:literal>七</emma:literal>
                </emma:interpretation>
                <emma:interpretation id="interp57" emma:lang="ko-KR" emma:confidence="0">
                  <emma:literal>匕</emma:literal>
                </emma:interpretation>
                <emma:interpretation id="interp58" emma:lang="ko-KR" emma:confidence="0">
                  <emma:literal>亡</emma:literal>
                </emma:interpretation>
                <emma:interpretation id="interp5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1781.7527">13943 269 187,'0'0'146,"0"-23"-39,0 23-39,0 23-1,-12 8-1,13 44-6,-10-11-3,9 38-12,-5-11-9,10 24-10,-4-12-3,20 2-8,1-16-6,8-9 3,5-13-6,7-15 2,4-19-4,8-13 0,-2-16-5,2-5-4,7-18-6,-10-11-11,9 11-16,-24-31-34,17 23-66,-31-11-46,-11-6-3,-11 6-8</inkml:trace>
          <inkml:trace contextRef="#ctx0" brushRef="#br0" timeOffset="12047.3684">13622 636 146,'0'0'159,"0"0"11,19 10-77,8-10-33,38 4 0,-8-8 1,33 4-9,-13-2-15,21 2-13,-11-8-10,0 2-8,-6 4-20,-24-17-30,4 19-79,-27-3-42,-34 3-11,0 0-12</inkml:trace>
        </inkml:traceGroup>
        <inkml:traceGroup>
          <inkml:annotationXML>
            <emma:emma xmlns:emma="http://www.w3.org/2003/04/emma" version="1.0">
              <emma:interpretation id="{5228F240-9EB3-48E4-B2BA-97703739E7C8}" emma:medium="tactile" emma:mode="ink">
                <msink:context xmlns:msink="http://schemas.microsoft.com/ink/2010/main" type="inkWord" rotatedBoundingBox="16560,2643 17156,2632 17170,3377 16575,3388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5</emma:literal>
                </emma:interpretation>
                <emma:interpretation id="interp62" emma:lang="ko-KR" emma:confidence="0">
                  <emma:literal>3</emma:literal>
                </emma:interpretation>
                <emma:interpretation id="interp63" emma:lang="ko-KR" emma:confidence="0">
                  <emma:literal>S</emma:literal>
                </emma:interpretation>
                <emma:interpretation id="interp64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19375.7965">14836 1029 68,'0'0'109,"-1"-21"-13,1 21-9,-13-32-12,13 32-8,-10-31-9,10 31-10,-12-25-8,12 25-8,0 0-5,0 0-5,-19-27 0,19 27-4,0 0-3,0 0-1,0 0-3,0 0-1,0-18-2,0 18-1,14-9-1,-14 9-1,28-12 0,-7 5 1,-2-4 0,5 4 0,1-5 0,7 4-1,-2-3-1,6 3-1,-1-2 0,1 3-2,-3-1 1,2 4-2,-11-3 1,1 3 0,-25 4 2,28-3-1,-28 3 1,0 0 0,0 0-1,0 0 1,0 0-1,-14-5-1,14 5-1,-36 0 0,9 0 0,-1 4 0,-7 3 1,-2-2-1,0 4 0,-3 1 1,-3-3 0,4 3 1,3 2-1,7-5 1,2 2 0,7 4 0,20-13-1,-21 21 2,21-21-3,0 31 1,0-9-1,13-6 1,6 5-1,9 2 1,5 3-1,7-5 1,7 2-2,5 2 2,-3-1-1,2 4 0,-5-2-1,-2 4 1,-8 2-1,-9 0 2,-11 3-2,-11 2 3,-5-2-1,-19 0 4,-16-9 0,-6 4 3,-14-8-2,-2-4 2,-8-7-2,3-4 0,-2-6-1,8-1-3,10 0-4,10-5-4,12-4-8,1-3-10,23 12-30,-10-23-71,10 23-58,24-24-9,-2 12-10</inkml:trace>
        </inkml:traceGroup>
      </inkml:traceGroup>
    </inkml:traceGroup>
    <inkml:traceGroup>
      <inkml:annotationXML>
        <emma:emma xmlns:emma="http://www.w3.org/2003/04/emma" version="1.0">
          <emma:interpretation id="{E53D16B9-60DF-455E-A8DD-FAEB37192983}" emma:medium="tactile" emma:mode="ink">
            <msink:context xmlns:msink="http://schemas.microsoft.com/ink/2010/main" type="paragraph" rotatedBoundingBox="3522,5267 23734,4576 23784,6059 3572,67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629E2BB-3970-4C87-B01F-6F8BF9D951C4}" emma:medium="tactile" emma:mode="ink">
              <msink:context xmlns:msink="http://schemas.microsoft.com/ink/2010/main" type="line" rotatedBoundingBox="3522,5267 23734,4576 23784,6059 3572,6749"/>
            </emma:interpretation>
          </emma:emma>
        </inkml:annotationXML>
        <inkml:traceGroup>
          <inkml:annotationXML>
            <emma:emma xmlns:emma="http://www.w3.org/2003/04/emma" version="1.0">
              <emma:interpretation id="{856F98BD-3F39-4376-A7C9-F0361FD1C7B1}" emma:medium="tactile" emma:mode="ink">
                <msink:context xmlns:msink="http://schemas.microsoft.com/ink/2010/main" type="inkWord" rotatedBoundingBox="3529,5491 4582,5455 4609,6258 3557,6294"/>
              </emma:interpretation>
              <emma:one-of disjunction-type="recognition" id="oneOf13">
                <emma:interpretation id="interp65" emma:lang="ko-KR" emma:confidence="0">
                  <emma:literal>m</emma:literal>
                </emma:interpretation>
                <emma:interpretation id="interp66" emma:lang="ko-KR" emma:confidence="0">
                  <emma:literal>머</emma:literal>
                </emma:interpretation>
                <emma:interpretation id="interp67" emma:lang="ko-KR" emma:confidence="0">
                  <emma:literal>매</emma:literal>
                </emma:interpretation>
                <emma:interpretation id="interp68" emma:lang="ko-KR" emma:confidence="0">
                  <emma:literal>M</emma:literal>
                </emma:interpretation>
                <emma:interpretation id="interp69" emma:lang="ko-KR" emma:confidence="0">
                  <emma:literal>메</emma:literal>
                </emma:interpretation>
              </emma:one-of>
            </emma:emma>
          </inkml:annotationXML>
          <inkml:trace contextRef="#ctx0" brushRef="#br1" timeOffset="27829.2672">1629 3694 97,'0'0'140,"0"-24"7,0 24-71,0 0-1,0 10-3,22 29-10,-22-5-8,23 31-8,-18-8 3,19 28-11,-18-15-12,16 12-9,-14-12-7,10-4 1,-9-10-6,-1-12 2,-3-14-4,-1-10 1,-4-20-1,0 0-1,0-23 1,0-19-4,-1-5 0,-5-13-5,4-7 2,-6-5-3,2-1 3,-1 0-2,7 4-3,0 5 5,4 12-3,7-1 6,4 14-4,6 5 5,4 13-6,1 8 5,4 8 2,1 11 3,2 20 4,2 15-4,-8 7 5,5 8-3,-9 3 4,4 4-4,-8-5 2,0-1-5,-6-12-2,-4-6 2,-1-9-1,-3-8 1,-5-22-1,0 0-1,0 0 0,0 0-3,0-33 0,0-8-3,0 0 0,0-15 1,0 2-6,5-3 4,12 2-3,-3 7 6,8 8-4,7 13 9,-5 6-4,7 17 4,5 8 8,1 17-6,-4 16 7,7 15-4,-9 4 4,1 14-4,-4 0 3,1 5-5,-9-10-3,-1-1 3,-5-12-3,-3-8 0,-3-7-5,-5-15-5,9-4-14,-12-18-27,0 0-76,14-26-51,-6-4-11,-2-13-14,5-8-4</inkml:trace>
        </inkml:traceGroup>
        <inkml:traceGroup>
          <inkml:annotationXML>
            <emma:emma xmlns:emma="http://www.w3.org/2003/04/emma" version="1.0">
              <emma:interpretation id="{3D82D21E-A86B-4CA8-BDB0-74F276932827}" emma:medium="tactile" emma:mode="ink">
                <msink:context xmlns:msink="http://schemas.microsoft.com/ink/2010/main" type="inkWord" rotatedBoundingBox="4879,5557 5485,5536 5509,6220 4902,6241"/>
              </emma:interpretation>
              <emma:one-of disjunction-type="recognition" id="oneOf14">
                <emma:interpretation id="interp70" emma:lang="ko-KR" emma:confidence="0">
                  <emma:literal>×</emma:literal>
                </emma:interpretation>
                <emma:interpretation id="interp71" emma:lang="ko-KR" emma:confidence="0">
                  <emma:literal>ⅹ</emma:literal>
                </emma:interpretation>
                <emma:interpretation id="interp72" emma:lang="ko-KR" emma:confidence="0">
                  <emma:literal>Ⅹ</emma:literal>
                </emma:interpretation>
                <emma:interpretation id="interp73" emma:lang="ko-KR" emma:confidence="0">
                  <emma:literal>X</emma:literal>
                </emma:interpretation>
                <emma:interpretation id="interp7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28188.6763">3457 3649 286,'0'0'175,"0"0"-10,10 44-92,-34-25-21,10 33 1,-37-12-1,24 28-16,-19-15-6,12 15-11,-4-12-7,6-2-1,5-1-8,5-8-2,8-5-6,0-15-5,14 6-12,0-31-24,0 26-62,0-26-66,0-23-9,0-6-13,-5-12-2</inkml:trace>
          <inkml:trace contextRef="#ctx0" brushRef="#br1" timeOffset="28438.7048">2980 3760 396,'-2'-21'177,"2"21"-8,38 13-102,-38-13-23,65 44-6,-29-18-9,26 27-9,-15-3-6,12 11-4,-7-3-3,3 5 0,-9-7-7,-3-4-1,-8-5-7,-12-17-7,9 8-24,-32-38-58,0 0-76,24-21-9,-21-9-16,1-13-5</inkml:trace>
        </inkml:traceGroup>
        <inkml:traceGroup>
          <inkml:annotationXML>
            <emma:emma xmlns:emma="http://www.w3.org/2003/04/emma" version="1.0">
              <emma:interpretation id="{20FA8EB7-6A81-4CC7-A804-F36E374B80C8}" emma:medium="tactile" emma:mode="ink">
                <msink:context xmlns:msink="http://schemas.microsoft.com/ink/2010/main" type="inkWord" rotatedBoundingBox="5728,5696 6466,5670 6486,6263 5748,6288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미</emma:literal>
                </emma:interpretation>
                <emma:interpretation id="interp77" emma:lang="ko-KR" emma:confidence="0">
                  <emma:literal>八</emma:literal>
                </emma:interpretation>
                <emma:interpretation id="interp78" emma:lang="ko-KR" emma:confidence="0">
                  <emma:literal>^</emma:literal>
                </emma:interpretation>
                <emma:interpretation id="interp79" emma:lang="ko-KR" emma:confidence="0">
                  <emma:literal>커</emma:literal>
                </emma:interpretation>
              </emma:one-of>
            </emma:emma>
          </inkml:annotationXML>
          <inkml:trace contextRef="#ctx0" brushRef="#br1" timeOffset="28907.4341">3830 3804 316,'0'18'165,"10"17"-4,1 12-108,-11-12-14,14 26 2,-14-17-5,6 12-10,-6-11-11,0 2 0,-8-10-5,8-7-1,0-30-3,-14 22 0,14-22-3,-9-15-1,9-17-2,0-10-3,0-3 1,12-8-4,7-1 3,3 0-2,10 5 5,3 9-1,4 7 7,7 17 1,-6 4 3,10 12 1,-7 16 2,7 17 2,-13 7-3,5 14 2,-7 4-6,-3 5 1,-5-1-3,-5-4 1,-5-4-7,-3-17-3,5-3-12,-19-34-22,37 29-76,-37-29-65,30-33-8,-15-11-17,8-8-7</inkml:trace>
        </inkml:traceGroup>
        <inkml:traceGroup>
          <inkml:annotationXML>
            <emma:emma xmlns:emma="http://www.w3.org/2003/04/emma" version="1.0">
              <emma:interpretation id="{7EBB0E09-6076-4DFF-82DE-9536AE61CD65}" emma:medium="tactile" emma:mode="ink">
                <msink:context xmlns:msink="http://schemas.microsoft.com/ink/2010/main" type="inkWord" rotatedBoundingBox="8007,5671 8959,5638 8982,6292 8029,6324"/>
              </emma:interpretation>
              <emma:one-of disjunction-type="recognition" id="oneOf16">
                <emma:interpretation id="interp80" emma:lang="ko-KR" emma:confidence="0">
                  <emma:literal>m</emma:literal>
                </emma:interpretation>
                <emma:interpretation id="interp81" emma:lang="ko-KR" emma:confidence="0">
                  <emma:literal>머</emma:literal>
                </emma:interpretation>
                <emma:interpretation id="interp82" emma:lang="ko-KR" emma:confidence="0">
                  <emma:literal>내</emma:literal>
                </emma:interpretation>
                <emma:interpretation id="interp83" emma:lang="ko-KR" emma:confidence="0">
                  <emma:literal>매</emma:literal>
                </emma:interpretation>
                <emma:interpretation id="interp84" emma:lang="ko-KR" emma:confidence="0">
                  <emma:literal>ⅶ</emma:literal>
                </emma:interpretation>
              </emma:one-of>
            </emma:emma>
          </inkml:annotationXML>
          <inkml:trace contextRef="#ctx0" brushRef="#br1" timeOffset="31001.2723">6106 3836 71,'0'0'145,"0"0"1,0 0-63,1 28-16,-1-6 0,16 29-5,-16-9-8,22 28-9,-22-16-11,21 13-6,-19-8-11,12-2-3,-10-13-7,6-4 0,-5-17-3,-5-23 0,0 0 0,0 0-2,6-30-1,-6-14-4,3-10 1,2-10-4,3-4 1,0-6-4,8 8 5,2 3-2,0 11 3,9 10 3,-4 14 0,7 12 0,4 16 3,-4 9 3,-2 20 0,1 22 3,-7 9-1,-5 13 2,-4 2-1,1 6 5,-8-6-6,-3-11 2,-3-11-3,4-15 0,-4-20-2,0-18-2,1-11-3,1-28-6,6-11-3,-4-20-7,12 0 3,-8-14-5,14 13 5,-3-7-1,3 14 6,2 10 4,3 16 8,5 17 6,1 9 0,3 12 2,-7 15 3,7 22-1,-6 7 0,1 15 1,-8 0-4,3 14 0,-10-9-3,5-1 0,-12-3-4,4-9-1,-5-9-5,-3-10-3,3-5-11,-8-27-17,6 18-45,-17-23-78,9-15-20,1-7-15,1-10-7</inkml:trace>
        </inkml:traceGroup>
        <inkml:traceGroup>
          <inkml:annotationXML>
            <emma:emma xmlns:emma="http://www.w3.org/2003/04/emma" version="1.0">
              <emma:interpretation id="{0153D42F-1ABA-4EAA-8B0D-B323350CED3C}" emma:medium="tactile" emma:mode="ink">
                <msink:context xmlns:msink="http://schemas.microsoft.com/ink/2010/main" type="inkWord" rotatedBoundingBox="9096,5624 9817,5600 9840,6262 9119,6287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u</emma:literal>
                </emma:interpretation>
                <emma:interpretation id="interp87" emma:lang="ko-KR" emma:confidence="0">
                  <emma:literal>Ⅸ</emma:literal>
                </emma:interpretation>
                <emma:interpretation id="interp88" emma:lang="ko-KR" emma:confidence="0">
                  <emma:literal>U</emma:literal>
                </emma:interpretation>
                <emma:interpretation id="interp8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31532.5532">7633 3872 86,'4'-31'117,"14"12"-59,-7 1-7,-11-3 13,0 21 7,-13-35-1,13 35-7,-44-15-3,22 30-3,-37-11 1,26 36-6,-33-10-11,23 33-7,-17-7-8,24 26-5,-9-11-6,25 8 1,7-10-9,13-7-1,11-15-4,15-16 0,15-20-5,1-18 0,9-24-1,-1-20-4,3-17 1,-8-12-5,4-1 5,-14-8-1,-5 10-1,-12 8 5,-6 13-1,-7 19 8,-5 16-3,0 23 7,0 0 1,-14 40-3,9 1 6,5 14-5,2 4 2,12 9-4,5-4 2,3-4-5,6-1-7,-4-13-3,11-2-15,-35-44-24,57 54-62,-35-54-63,-5-9-11,2-22-13,-8-20-4</inkml:trace>
        </inkml:traceGroup>
        <inkml:traceGroup>
          <inkml:annotationXML>
            <emma:emma xmlns:emma="http://www.w3.org/2003/04/emma" version="1.0">
              <emma:interpretation id="{DE8C7AAD-CEC4-44D9-9DA1-BE1D1EC53A9B}" emma:medium="tactile" emma:mode="ink">
                <msink:context xmlns:msink="http://schemas.microsoft.com/ink/2010/main" type="inkWord" rotatedBoundingBox="10016,5138 10602,5118 10640,6242 10055,6262"/>
              </emma:interpretation>
              <emma:one-of disjunction-type="recognition" id="oneOf18">
                <emma:interpretation id="interp90" emma:lang="ko-KR" emma:confidence="0">
                  <emma:literal>(</emma:literal>
                </emma:interpretation>
                <emma:interpretation id="interp91" emma:lang="ko-KR" emma:confidence="0">
                  <emma:literal>L</emma:literal>
                </emma:interpretation>
                <emma:interpretation id="interp92" emma:lang="ko-KR" emma:confidence="0">
                  <emma:literal>6</emma:literal>
                </emma:interpretation>
                <emma:interpretation id="interp93" emma:lang="ko-KR" emma:confidence="0">
                  <emma:literal>C</emma:literal>
                </emma:interpretation>
                <emma:interpretation id="interp94" emma:lang="ko-KR" emma:confidence="0">
                  <emma:literal>ㄴ</emma:literal>
                </emma:interpretation>
              </emma:one-of>
            </emma:emma>
          </inkml:annotationXML>
          <inkml:trace contextRef="#ctx0" brushRef="#br1" timeOffset="31845.0774">8206 3243 244,'-9'43'176,"-5"12"-3,1-1-68,13 53-46,-22-18 0,22 39-9,-10-20-12,10 10-13,2-19-5,18 2-7,4-24-7,17-14 0,-1-18-4,9-21-4,8-15-5,-4-17-8,12-9-12,-16-31-28,24 17-51,-35-22-67,3-1-13,-19-4-8,-8 1-4</inkml:trace>
        </inkml:traceGroup>
        <inkml:traceGroup>
          <inkml:annotationXML>
            <emma:emma xmlns:emma="http://www.w3.org/2003/04/emma" version="1.0">
              <emma:interpretation id="{F1F7B14B-D7B5-4D89-82C8-E67B2930E909}" emma:medium="tactile" emma:mode="ink">
                <msink:context xmlns:msink="http://schemas.microsoft.com/ink/2010/main" type="inkWord" rotatedBoundingBox="9660,5598 11159,5547 11181,6197 9682,6248"/>
              </emma:interpretation>
              <emma:one-of disjunction-type="recognition" id="oneOf19">
                <emma:interpretation id="interp95" emma:lang="ko-KR" emma:confidence="0">
                  <emma:literal>~</emma:literal>
                </emma:interpretation>
                <emma:interpretation id="interp96" emma:lang="ko-KR" emma:confidence="0">
                  <emma:literal>다</emma:literal>
                </emma:interpretation>
                <emma:interpretation id="interp97" emma:lang="ko-KR" emma:confidence="0">
                  <emma:literal>에</emma:literal>
                </emma:interpretation>
                <emma:interpretation id="interp98" emma:lang="ko-KR" emma:confidence="0">
                  <emma:literal>나</emma:literal>
                </emma:interpretation>
                <emma:interpretation id="interp99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32391.9834">7895 3819 318,'-68'0'172,"25"3"-5,20 5-63,23-8-65,14 0-10,24 0-3,41 0-6,3-8-6,25 1-3,1-4-10,4-1 8,-4-5-9,-6 2 6,-10 3-9,-18 3 6,-15 3-8,-10 4 8,-11 2 3,-10 11-7,-7 11 7,-13 11-5,-1 6 5,-2 10-3,-3 7 4,4 11-5,-6-2 1,0 2 2,2-10-1,4-6 3,-6-9-2,3-14 1,-3-28 0,0 0-1,0 0 0,0-44-1,0-8 0,0 0-3,3-11 1,0-4-2,9 6-3,-1-7 3,9 14-3,7 5 3,5 9-4,1 5 5,0 8-5,0 7 3,-1 5-1,-5 8-4,-4 0-3,-23 7-7,34 0-14,-34 0-22,22 11-58,-21 125-60,-1-136-16,0 0-10,0 0-5</inkml:trace>
        </inkml:traceGroup>
        <inkml:traceGroup>
          <inkml:annotationXML>
            <emma:emma xmlns:emma="http://www.w3.org/2003/04/emma" version="1.0">
              <emma:interpretation id="{BF1807E1-109A-4F1F-AC8F-E5DF420A950B}" emma:medium="tactile" emma:mode="ink">
                <msink:context xmlns:msink="http://schemas.microsoft.com/ink/2010/main" type="inkWord" rotatedBoundingBox="11297,5264 11494,5258 11523,6108 11326,6115"/>
              </emma:interpretation>
              <emma:one-of disjunction-type="recognition" id="oneOf20">
                <emma:interpretation id="interp100" emma:lang="ko-KR" emma:confidence="0">
                  <emma:literal>i</emma:literal>
                </emma:interpretation>
                <emma:interpretation id="interp101" emma:lang="ko-KR" emma:confidence="0">
                  <emma:literal>ⅰ</emma:literal>
                </emma:interpretation>
                <emma:interpretation id="interp102" emma:lang="ko-KR" emma:confidence="0">
                  <emma:literal>고</emma:literal>
                </emma:interpretation>
                <emma:interpretation id="interp103" emma:lang="ko-KR" emma:confidence="0">
                  <emma:literal>.</emma:literal>
                </emma:interpretation>
                <emma:interpretation id="interp10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32798.222">9475 3778 402,'0'0'178,"0"30"-4,8 13-104,-9-19-28,10 26-3,-9-12-12,14 18-4,-7-16-11,7 9-1,-1-10-5,-2-4-1,1-16-3,-12-19-4,27 17-11,-25-27-18,21 8-59,-23-34-86,0-12-7,0-11-15,-3-11-6</inkml:trace>
          <inkml:trace contextRef="#ctx0" brushRef="#br1" timeOffset="32970.1002">9415 3421 434,'-19'-23'181,"19"23"-15,0 0-81,-3-25-66,3 25-11,22 3-23,-22-3-41,32 32-70,-13-9-45,-5-1-11,2 4-16</inkml:trace>
        </inkml:traceGroup>
        <inkml:traceGroup>
          <inkml:annotationXML>
            <emma:emma xmlns:emma="http://www.w3.org/2003/04/emma" version="1.0">
              <emma:interpretation id="{E4742355-BB9A-476D-972C-63ED25F82A7E}" emma:medium="tactile" emma:mode="ink">
                <msink:context xmlns:msink="http://schemas.microsoft.com/ink/2010/main" type="inkWord" rotatedBoundingBox="11741,5532 12354,5511 12374,6108 11761,6128"/>
              </emma:interpretation>
              <emma:one-of disjunction-type="recognition" id="oneOf21">
                <emma:interpretation id="interp105" emma:lang="ko-KR" emma:confidence="0">
                  <emma:literal>x</emma:literal>
                </emma:interpretation>
                <emma:interpretation id="interp106" emma:lang="ko-KR" emma:confidence="0">
                  <emma:literal>ⅹ</emma:literal>
                </emma:interpretation>
                <emma:interpretation id="interp107" emma:lang="ko-KR" emma:confidence="0">
                  <emma:literal>Ⅹ</emma:literal>
                </emma:interpretation>
                <emma:interpretation id="interp108" emma:lang="ko-KR" emma:confidence="0">
                  <emma:literal>X</emma:literal>
                </emma:interpretation>
                <emma:interpretation id="interp109" emma:lang="ko-KR" emma:confidence="0">
                  <emma:literal>乂</emma:literal>
                </emma:interpretation>
              </emma:one-of>
            </emma:emma>
          </inkml:annotationXML>
          <inkml:trace contextRef="#ctx0" brushRef="#br1" timeOffset="33235.7383">9839 3689 357,'41'37'177,"-17"-10"-8,4-12-90,21 32-37,-19-11-4,29 17-7,-17-12-9,18 7-4,-9-11-8,6 0-1,-7-7-5,-5-8-3,-9-1-9,-12-16-14,9 17-39,-33-22-76,0-26-36,-5-7-18,2-5-10</inkml:trace>
          <inkml:trace contextRef="#ctx0" brushRef="#br1" timeOffset="33438.8712">10359 3623 403,'-37'27'183,"-5"12"-14,7 25-99,-19-13-31,19 26-9,-9-10-4,11 4-11,5-8-11,10-7-8,13-2-20,-4-35-41,18 0-103,-9-19-8,34 0-15,-14-12-11</inkml:trace>
        </inkml:traceGroup>
        <inkml:traceGroup>
          <inkml:annotationXML>
            <emma:emma xmlns:emma="http://www.w3.org/2003/04/emma" version="1.0">
              <emma:interpretation id="{4D0EA27B-1947-425E-8182-BB4151CB01D3}" emma:medium="tactile" emma:mode="ink">
                <msink:context xmlns:msink="http://schemas.microsoft.com/ink/2010/main" type="inkWord" rotatedBoundingBox="13580,4923 14345,4897 14387,6117 13622,6144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마</emma:literal>
                </emma:interpretation>
                <emma:interpretation id="interp112" emma:lang="ko-KR" emma:confidence="0">
                  <emma:literal>스</emma:literal>
                </emma:interpretation>
                <emma:interpretation id="interp113" emma:lang="ko-KR" emma:confidence="0">
                  <emma:literal>가</emma:literal>
                </emma:interpretation>
                <emma:interpretation id="interp114" emma:lang="ko-KR" emma:confidence="0">
                  <emma:literal>丹</emma:literal>
                </emma:interpretation>
              </emma:one-of>
            </emma:emma>
          </inkml:annotationXML>
          <inkml:trace contextRef="#ctx0" brushRef="#br1" timeOffset="36423.3783">11716 3472 132,'0'0'156,"2"-38"5,-2 9-75,0 29-20,13-29-10,-13 29-5,0 0-9,23 23-7,-23 6-6,0 27-5,0 6 2,0 20-5,-8-2 1,8 16-6,-9-3-1,4-1-7,-3-11 2,7-10-5,-2-20-3,1-13 2,2-16-1,0-22 1,0 0-1,0-22-1,2-18 0,2-17-3,3-9 0,-6-15-3,5-8-5,-1-7 3,0-2-2,0-5 2,3 5-1,-2 0 3,2 9 0,0 10 1,4 11 4,-1 14-3,8 10 3,-1 13-4,6 17 2,1 14 1,5 25 0,5 20 3,1 21-4,2 13 5,3 10-6,2 13 5,-4-1 2,4 3-3,-2-14 2,-3-15-3,-2-9 3,-3-10-3,-3-12 4,-4-11-3,-4-10-4,-22-23-2,33 29-3,-33-29-8,22 12-10,-22-12-24,0 0-43,0 0-69,0 0-20,-6-20-10,-10 4-4</inkml:trace>
          <inkml:trace contextRef="#ctx0" brushRef="#br1" timeOffset="36673.4022">11759 3797 328,'-27'-8'173,"27"8"-5,0 0-81,27-6-50,33 6-7,0-1 0,25 1-5,-4-4-8,11-3-4,-5 4-9,-7-9-9,-15 12-23,-29-14-44,1 5-97,-20 2-8,-17 7-12,0-18-13</inkml:trace>
        </inkml:traceGroup>
        <inkml:traceGroup>
          <inkml:annotationXML>
            <emma:emma xmlns:emma="http://www.w3.org/2003/04/emma" version="1.0">
              <emma:interpretation id="{8EA9041A-20E8-49D3-BC4B-02CFA5F44148}" emma:medium="tactile" emma:mode="ink">
                <msink:context xmlns:msink="http://schemas.microsoft.com/ink/2010/main" type="inkWord" rotatedBoundingBox="15955,4891 17529,4837 17578,6271 16003,6325"/>
              </emma:interpretation>
              <emma:one-of disjunction-type="recognition" id="oneOf23">
                <emma:interpretation id="interp115" emma:lang="ko-KR" emma:confidence="0">
                  <emma:literal>아</emma:literal>
                </emma:interpretation>
                <emma:interpretation id="interp116" emma:lang="ko-KR" emma:confidence="0">
                  <emma:literal>여</emma:literal>
                </emma:interpretation>
                <emma:interpretation id="interp117" emma:lang="ko-KR" emma:confidence="0">
                  <emma:literal>에</emma:literal>
                </emma:interpretation>
                <emma:interpretation id="interp118" emma:lang="ko-KR" emma:confidence="0">
                  <emma:literal>악</emma:literal>
                </emma:interpretation>
                <emma:interpretation id="interp119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38767.2148">14433 3706 61,'0'-20'143,"0"20"4,0 0-54,-13-36-38,13 36 2,-9-33-6,9 33-2,-9-27-13,9 27-7,-15-22-7,15 22-5,-22 0-3,22 0-3,-44 11-2,15 10 0,-8 5 5,0 12-6,-4 1 6,5 14-6,4-5 6,13 7-8,11-7 5,15-4-7,24-11-2,20-17 0,14-8-1,14-11-1,-2-21 2,5-16 1,-15-11-4,-9-3 7,-22-7-2,-15 10 5,-21-5-4,-22 18 4,-22 4-6,-12 19 3,-10 6-2,-5 5-6,4 8-9,-1 3-7,26 23-15,-9-27-40,45 20-71,6-23-35,19 18-6,25-18-14</inkml:trace>
          <inkml:trace contextRef="#ctx0" brushRef="#br1" timeOffset="39360.9948">14721 3623 334,'-32'-18'175,"32"18"-19,24 0-95,3-8-23,34 11-2,4-3-3,28 4-3,-4-4-7,18 5-7,-10-5-5,2 3-3,-13-3-5,-14 0-6,-16 5-16,-28-10-30,13 5-92,-41 0-35,0 0-6,14-12-21</inkml:trace>
          <inkml:trace contextRef="#ctx0" brushRef="#br1" timeOffset="39110.9823">15470 2955 53,'0'0'145,"-65"0"7,19 0-68,5 40-15,-20-1-1,19 36 0,-16-7-13,28 28-5,-13 4-14,27 15-10,-3 1-8,19 6-6,5-12-6,17-1-1,5-11 0,5-8-2,1-15-3,-1-9 3,-4-15-7,-7-16-6,4-2-27,-25-33-52,5-11-70,-5-11-15,-7-23-11,-7-8-5</inkml:trace>
        </inkml:traceGroup>
        <inkml:traceGroup>
          <inkml:annotationXML>
            <emma:emma xmlns:emma="http://www.w3.org/2003/04/emma" version="1.0">
              <emma:interpretation id="{E6AD5C00-A3E2-4635-8994-D3E00316C435}" emma:medium="tactile" emma:mode="ink">
                <msink:context xmlns:msink="http://schemas.microsoft.com/ink/2010/main" type="inkWord" rotatedBoundingBox="18675,5237 19326,5215 19351,5940 18700,5962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나</emma:literal>
                </emma:interpretation>
                <emma:interpretation id="interp122" emma:lang="ko-KR" emma:confidence="0">
                  <emma:literal>너</emma:literal>
                </emma:interpretation>
                <emma:interpretation id="interp123" emma:lang="ko-KR" emma:confidence="0">
                  <emma:literal>ⅵ</emma:literal>
                </emma:interpretation>
                <emma:interpretation id="interp12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0298.5257">16780 3450 242,'0'0'169,"0"0"-13,0 26-90,-3 0-11,14 39-9,-11-9-3,22 24-9,-14-8-7,16 10-9,-12-16 1,7 0-6,-9-25-1,2-4 2,-12-37-3,0 0 0,0 0-2,5-18-2,-5-27-1,0-11 0,0-14-8,6-4 3,2-1-4,7-1 3,5 2-4,4 4 4,9 18-5,2 3 3,4 17 2,4 10-2,0 7-1,-2 7-3,0 8-6,-8 0-8,7 15-23,-40-15-49,42 18-77,-20 0-13,-1-5-9,-1 5-7</inkml:trace>
        </inkml:traceGroup>
        <inkml:traceGroup>
          <inkml:annotationXML>
            <emma:emma xmlns:emma="http://www.w3.org/2003/04/emma" version="1.0">
              <emma:interpretation id="{0908235B-4B8C-438C-BFBD-8B4EA8E72FBB}" emma:medium="tactile" emma:mode="ink">
                <msink:context xmlns:msink="http://schemas.microsoft.com/ink/2010/main" type="inkWord" rotatedBoundingBox="19418,5229 20101,5206 20123,5845 19440,5868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의</emma:literal>
                </emma:interpretation>
                <emma:interpretation id="interp127" emma:lang="ko-KR" emma:confidence="0">
                  <emma:literal>어</emma:literal>
                </emma:interpretation>
                <emma:interpretation id="interp128" emma:lang="ko-KR" emma:confidence="0">
                  <emma:literal>더</emma:literal>
                </emma:interpretation>
                <emma:interpretation id="interp129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40798.5698">17994 3408 94,'0'-32'141,"0"32"1,-7-21-87,-23-2 2,30 23 6,-63-7 0,33 28 1,-35-3-9,26 38-7,-26-4-7,22 27-12,-9-7-5,22 17-7,2-14-3,20-5-7,8-16 1,11-12-6,19-21-4,11-21-5,11-4-3,-1-35-4,14-7-10,-13-24 2,11 3-4,-17-10 9,0 11 4,-15 7 10,-4 10 2,-9 17 9,-18 32 8,0 0 2,0 14-2,0 30-1,0 1-3,0 13-6,0-4 0,4 4-13,14 0-12,-12-27-41,30 17-66,-7-26-53,-2-15-7,4-7-7</inkml:trace>
        </inkml:traceGroup>
        <inkml:traceGroup>
          <inkml:annotationXML>
            <emma:emma xmlns:emma="http://www.w3.org/2003/04/emma" version="1.0">
              <emma:interpretation id="{BAA09C74-94E4-43F3-A759-11633326CEE2}" emma:medium="tactile" emma:mode="ink">
                <msink:context xmlns:msink="http://schemas.microsoft.com/ink/2010/main" type="inkWord" rotatedBoundingBox="20225,5120 20878,5098 20902,5787 20249,5809"/>
              </emma:interpretation>
              <emma:one-of disjunction-type="recognition" id="oneOf26">
                <emma:interpretation id="interp130" emma:lang="ko-KR" emma:confidence="0">
                  <emma:literal>N</emma:literal>
                </emma:interpretation>
                <emma:interpretation id="interp131" emma:lang="ko-KR" emma:confidence="0">
                  <emma:literal>』</emma:literal>
                </emma:interpretation>
                <emma:interpretation id="interp132" emma:lang="ko-KR" emma:confidence="0">
                  <emma:literal>w</emma:literal>
                </emma:interpretation>
                <emma:interpretation id="interp133" emma:lang="ko-KR" emma:confidence="0">
                  <emma:literal>M</emma:literal>
                </emma:interpretation>
                <emma:interpretation id="interp13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41345.4552">18463 3524 202,'-20'27'159,"15"22"-5,5 8-99,-17-8-10,17 16-5,-16-21 0,16 5-11,-13-23-9,13 0-4,0-26-5,0 0-3,0 0-2,-19-19-3,14-14-3,-3-9-2,2-7-6,-5-5 3,8 3-4,-2-5 9,4 8-2,1 4 10,0 8-4,12 17 4,-12 19 7,33-7 0,-12 13 0,12 27 2,-8 2 2,13 23-6,-3-8 3,8 10-6,-2-8 3,5-3-6,-5-9 4,3-14-5,-6-12-1,3-14 1,-9-6 0,-1-24 3,-5-11-7,-4-11 5,-8-14-6,0-3 2,-6-2-3,-5-3 2,0 6-5,-3 5-3,0 18 3,-4 1-9,4 28-8,-15-13-17,15 29-38,0 0-67,-22 15-36,22-15-12,-12 21-6</inkml:trace>
        </inkml:traceGroup>
        <inkml:traceGroup>
          <inkml:annotationXML>
            <emma:emma xmlns:emma="http://www.w3.org/2003/04/emma" version="1.0">
              <emma:interpretation id="{8CDF7323-1DE2-45AB-8F5D-8DB0B6EA992A}" emma:medium="tactile" emma:mode="ink">
                <msink:context xmlns:msink="http://schemas.microsoft.com/ink/2010/main" type="inkWord" rotatedBoundingBox="21160,4930 21790,4909 21824,5898 21193,5919"/>
              </emma:interpretation>
              <emma:one-of disjunction-type="recognition" id="oneOf27">
                <emma:interpretation id="interp135" emma:lang="ko-KR" emma:confidence="0">
                  <emma:literal>k</emma:literal>
                </emma:interpretation>
                <emma:interpretation id="interp136" emma:lang="ko-KR" emma:confidence="0">
                  <emma:literal>K</emma:literal>
                </emma:interpretation>
                <emma:interpretation id="interp137" emma:lang="ko-KR" emma:confidence="0">
                  <emma:literal>&lt;</emma:literal>
                </emma:interpretation>
                <emma:interpretation id="interp138" emma:lang="ko-KR" emma:confidence="0">
                  <emma:literal>《</emma:literal>
                </emma:interpretation>
                <emma:interpretation id="interp13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41704.8455">19331 3036 254,'0'36'175,"5"20"-7,-5 23-67,-7-6-60,12 34 4,-8-22 0,8 22-14,-5-25-8,6 2-9,0-21-2,8-4-6,-2-18 2,0-12-8,2-11-9,-14-18-12,29 0-31,-29-16-66,0 100-63,3-128-1,0-12-18</inkml:trace>
          <inkml:trace contextRef="#ctx0" brushRef="#br1" timeOffset="42048.6015">19713 3346 370,'-34'9'170,"-11"9"-6,-23-4-122,21 27 1,-26-19-3,27 22-1,-12-18-11,25 15-6,6-16-6,22 12-5,5-7 2,22 1-8,10-3 4,11 2-5,4-1 4,5-4-7,0-2 7,10-6-5,-7-1 0,2-1-1,-2-4-2,-7-8-3,-1 6-7,-17-9-11,7 5-38,-37-5-94,0 0-29,0-20-10,0 20-17</inkml:trace>
        </inkml:traceGroup>
        <inkml:traceGroup>
          <inkml:annotationXML>
            <emma:emma xmlns:emma="http://www.w3.org/2003/04/emma" version="1.0">
              <emma:interpretation id="{F633F5C0-B94C-4A33-9EB7-8F11022C0067}" emma:medium="tactile" emma:mode="ink">
                <msink:context xmlns:msink="http://schemas.microsoft.com/ink/2010/main" type="inkWord" rotatedBoundingBox="22861,4689 23737,4659 23772,5710 22896,5740"/>
              </emma:interpretation>
              <emma:one-of disjunction-type="recognition" id="oneOf28">
                <emma:interpretation id="interp140" emma:lang="ko-KR" emma:confidence="0">
                  <emma:literal>「</emma:literal>
                </emma:interpretation>
                <emma:interpretation id="interp141" emma:lang="ko-KR" emma:confidence="0">
                  <emma:literal>『</emma:literal>
                </emma:interpretation>
                <emma:interpretation id="interp142" emma:lang="ko-KR" emma:confidence="0">
                  <emma:literal>5</emma:literal>
                </emma:interpretation>
                <emma:interpretation id="interp143" emma:lang="ko-KR" emma:confidence="0">
                  <emma:literal>‘</emma:literal>
                </emma:interpretation>
                <emma:interpretation id="interp14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3376.8193">21019 3123 202,'0'0'161,"0"0"1,0 0-90,0 24-12,-5 6-3,16 42-4,-11-15-14,17 27-3,-12-9-8,11 16-8,-11-17-4,6-4-6,-6-18 2,1-8-6,-5-18 6,4-3-8,-5-23 1,0 0-1,0-11-5,0-15 5,-6-11-7,1-5 4,-3-7-4,-1-1 3,-2-5-4,0 3 4,-2 1 1,-1 6-2,1-6 2,2 13-2,0-4 3,3 2-3,5 1 2,0-1-1,3 0 1,3-3-2,6 0 3,6-2-2,-1 1 1,2 7-2,3-1 2,-2 7-1,4 3 0,-1 7-2,2 10 2,2 6-2,9 5 1,3 0 0,10 7-1,6 7 2,5 2-2,7-1 2,-3 7 0,4-7 0,-8 3 0,-5-1 0,-9-7 0,-7 1 0,-9-2 1,-10-7-1,-17-2-3,22 7-1,-22-7-3,0 0-5,21 0-8,-21 0-16,0 0-27,0 0-43,0 0-65,0-13-11,0 13-11</inkml:trace>
        </inkml:traceGroup>
      </inkml:traceGroup>
    </inkml:traceGroup>
    <inkml:traceGroup>
      <inkml:annotationXML>
        <emma:emma xmlns:emma="http://www.w3.org/2003/04/emma" version="1.0">
          <emma:interpretation id="{2C241304-D745-495B-9EF5-BD50E49CC4C9}" emma:medium="tactile" emma:mode="ink">
            <msink:context xmlns:msink="http://schemas.microsoft.com/ink/2010/main" type="paragraph" rotatedBoundingBox="7952,7097 19705,7281 19676,9154 7923,897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576FDEE-FF00-4F22-B246-F519F1BBD75F}" emma:medium="tactile" emma:mode="ink">
              <msink:context xmlns:msink="http://schemas.microsoft.com/ink/2010/main" type="line" rotatedBoundingBox="7952,7097 19705,7281 19676,9154 7923,8970"/>
            </emma:interpretation>
          </emma:emma>
        </inkml:annotationXML>
        <inkml:traceGroup>
          <inkml:annotationXML>
            <emma:emma xmlns:emma="http://www.w3.org/2003/04/emma" version="1.0">
              <emma:interpretation id="{5BA3F095-13CD-4F9A-8F51-053362F56D23}" emma:medium="tactile" emma:mode="ink">
                <msink:context xmlns:msink="http://schemas.microsoft.com/ink/2010/main" type="inkWord" rotatedBoundingBox="7946,7524 8420,7532 8402,8714 7927,8706"/>
              </emma:interpretation>
              <emma:one-of disjunction-type="recognition" id="oneOf29">
                <emma:interpretation id="interp145" emma:lang="ko-KR" emma:confidence="0">
                  <emma:literal>(</emma:literal>
                </emma:interpretation>
                <emma:interpretation id="interp146" emma:lang="ko-KR" emma:confidence="0">
                  <emma:literal>〈</emma:literal>
                </emma:interpretation>
                <emma:interpretation id="interp147" emma:lang="ko-KR" emma:confidence="0">
                  <emma:literal>[</emma:literal>
                </emma:interpretation>
                <emma:interpretation id="interp148" emma:lang="ko-KR" emma:confidence="0">
                  <emma:literal>&lt;</emma:literal>
                </emma:interpretation>
                <emma:interpretation id="interp149" emma:lang="ko-KR" emma:confidence="0">
                  <emma:literal>〔</emma:literal>
                </emma:interpretation>
              </emma:one-of>
            </emma:emma>
          </inkml:annotationXML>
          <inkml:trace contextRef="#ctx0" brushRef="#br1" timeOffset="47236.3105">6243 5742 88,'0'-30'161,"0"30"-9,16-19-51,-16-6-24,0 25-9,0-32-18,0 32-10,0 0-13,0 0-7,0 0-3,-20 0-4,4 20-2,-5 18 0,-9 6 5,8 16-3,-13 3 4,12 17-4,-6 7 2,13 4-4,2 5 0,14-6-3,10-2-5,18-3 2,8-10-3,13-6 2,-3-17-2,10-7 1,-3-9-2,-2-7 2,-10-13-2,-5-4 0,-10-5-4,-26-7-7,33 3-14,-33-11-34,0 8-80,0 0-41,-14-21-5,14 21-21</inkml:trace>
        </inkml:traceGroup>
        <inkml:traceGroup>
          <inkml:annotationXML>
            <emma:emma xmlns:emma="http://www.w3.org/2003/04/emma" version="1.0">
              <emma:interpretation id="{C8B1383D-4EB3-443B-BEAD-70042034C0A1}" emma:medium="tactile" emma:mode="ink">
                <msink:context xmlns:msink="http://schemas.microsoft.com/ink/2010/main" type="inkWord" rotatedBoundingBox="9298,7564 10051,7576 10033,8712 9280,8700"/>
              </emma:interpretation>
              <emma:one-of disjunction-type="recognition" id="oneOf30">
                <emma:interpretation id="interp150" emma:lang="ko-KR" emma:confidence="0">
                  <emma:literal>「</emma:literal>
                </emma:interpretation>
                <emma:interpretation id="interp151" emma:lang="ko-KR" emma:confidence="0">
                  <emma:literal>8</emma:literal>
                </emma:interpretation>
                <emma:interpretation id="interp152" emma:lang="ko-KR" emma:confidence="0">
                  <emma:literal>『</emma:literal>
                </emma:interpretation>
                <emma:interpretation id="interp153" emma:lang="ko-KR" emma:confidence="0">
                  <emma:literal>i</emma:literal>
                </emma:interpretation>
                <emma:interpretation id="interp15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48877.0248">7421 6044 93,'6'-21'155,"-6"-18"-2,0 2-61,0 37-19,3-38-8,-3 38-10,0 0-7,27 18-7,-27 15-5,14 35-4,-7 2-6,8 29-3,-7-1-6,11 11 1,-8-10-11,8-1 2,-9-20-7,4-16 3,-8-19-2,2-15 2,-8-28-1,0 0 0,0 0 0,-12-34-2,1-10 1,-8-16-5,1-6 2,-1-11-4,2-2 4,-2-3-5,5-2 5,-1 4-4,4 7 6,0 8-1,3 1-4,2 6 5,3 4-5,-3 7 4,1 3-4,5 7 4,0 6-4,0 3 3,0 28 1,27-26 0,-4 22 1,12 4-1,10 0 1,11 11 0,9 6-1,3 5 1,8 1-1,-2-2 0,-3 2-1,-9-7-2,-11-2 0,-10-2-1,-13-1-3,-28-11-17,29 3-25,-42-14-67,13 11-54,-38-24-13,17 12-16,-1-6-5</inkml:trace>
        </inkml:traceGroup>
        <inkml:traceGroup>
          <inkml:annotationXML>
            <emma:emma xmlns:emma="http://www.w3.org/2003/04/emma" version="1.0">
              <emma:interpretation id="{EF41F817-80BC-40C7-B748-1B787895A055}" emma:medium="tactile" emma:mode="ink">
                <msink:context xmlns:msink="http://schemas.microsoft.com/ink/2010/main" type="inkWord" rotatedBoundingBox="10747,7578 13049,7614 13027,9050 10725,9014"/>
              </emma:interpretation>
              <emma:one-of disjunction-type="recognition" id="oneOf31">
                <emma:interpretation id="interp155" emma:lang="ko-KR" emma:confidence="0">
                  <emma:literal>상</emma:literal>
                </emma:interpretation>
                <emma:interpretation id="interp156" emma:lang="ko-KR" emma:confidence="0">
                  <emma:literal>산</emma:literal>
                </emma:interpretation>
                <emma:interpretation id="interp157" emma:lang="ko-KR" emma:confidence="0">
                  <emma:literal>생</emma:literal>
                </emma:interpretation>
                <emma:interpretation id="interp158" emma:lang="ko-KR" emma:confidence="0">
                  <emma:literal>단</emma:literal>
                </emma:interpretation>
                <emma:interpretation id="interp159" emma:lang="ko-KR" emma:confidence="0">
                  <emma:literal>배</emma:literal>
                </emma:interpretation>
              </emma:one-of>
            </emma:emma>
          </inkml:annotationXML>
          <inkml:trace contextRef="#ctx0" brushRef="#br1" timeOffset="49439.5538">9352 5694 295,'0'0'172,"0"0"-17,27 11-89,-49 8-12,8 25-10,-42-11-2,12 24-12,-27-10 0,9 16-9,-15-11 3,18 7-8,1-19-5,17 12 0,11-8-7,20 0 1,10-6-4,22 4 3,15-2-3,13-5 3,7 3-2,5-1 2,3-4-2,-1-7 1,-7 4-1,-8-7 0,-4-4-6,-20-9-3,2 9-16,-27-19-37,0 0-111,0 0-12,0-13-10,-8-8-18</inkml:trace>
          <inkml:trace contextRef="#ctx0" brushRef="#br1" timeOffset="50236.4358">9897 6009 325,'0'0'169,"27"34"-6,5 6-103,-29-4-11,22 32-3,-20-17-14,12 22-5,-13-13-10,7 6-1,-7-16-6,-1-10-2,-3-11-3,0-29 0,0 0-3,0 0-3,7-39 0,-2-14-4,4-6 2,4-12-4,4 2 3,4-4-3,5 7 5,3 8 0,1 6 6,6 22 2,-4 4 1,9 15 0,-5 11 1,1 12 2,-7 13-2,4 17 0,-8 2-3,1 8 0,-7 2-3,-6-1 3,-4-5-3,3-8 1,-12-11-2,4-9 0,-5-20-2,0 0-2,9-22 0,-4-19-5,6 1 0,0-17-1,10 9 2,-2-9-1,9 7 4,2 9 1,3 8 7,7 14 2,1 8 2,3 11 1,-1 12 1,3 18 1,-5 2-3,-2 13 2,-4 4-5,-5 5 1,-9-3-4,-2-1 1,-10-3-6,-7-11-6,6 2-14,-8-38-36,3 21-117,-3-21-7,0-10-14,0-15-14</inkml:trace>
          <inkml:trace contextRef="#ctx0" brushRef="#br1" timeOffset="50767.7302">8943 6857 289,'-29'-8'172,"29"8"-7,0 0-84,-25 0-16,47 17-7,-3-12-17,32 17-15,-7-12-4,27 20-3,-12-10 2,8 8-11,-5 0 3,-8-3-7,-5 0-4,-13-4-2,-4-1-7,-32-20-11,39 33-40,-39-33-110,0 0-14,0 0-11,-20-29-17</inkml:trace>
        </inkml:traceGroup>
        <inkml:traceGroup>
          <inkml:annotationXML>
            <emma:emma xmlns:emma="http://www.w3.org/2003/04/emma" version="1.0">
              <emma:interpretation id="{64713938-D31A-4918-B806-F44BD314A921}" emma:medium="tactile" emma:mode="ink">
                <msink:context xmlns:msink="http://schemas.microsoft.com/ink/2010/main" type="inkWord" rotatedBoundingBox="13824,8604 14021,8607 14014,9014 13818,9011"/>
              </emma:interpretation>
              <emma:one-of disjunction-type="recognition" id="oneOf32">
                <emma:interpretation id="interp160" emma:lang="ko-KR" emma:confidence="0">
                  <emma:literal>,</emma:literal>
                </emma:interpretation>
                <emma:interpretation id="interp161" emma:lang="ko-KR" emma:confidence="0">
                  <emma:literal>9</emma:literal>
                </emma:interpretation>
                <emma:interpretation id="interp162" emma:lang="ko-KR" emma:confidence="0">
                  <emma:literal>)</emma:literal>
                </emma:interpretation>
                <emma:interpretation id="interp163" emma:lang="ko-KR" emma:confidence="0">
                  <emma:literal>′</emma:literal>
                </emma:interpretation>
                <emma:interpretation id="interp16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51470.8866">12081 6715 290,'0'0'169,"27"34"-11,-19 10-103,-11-15-17,3 24-3,-24-17 8,12 17-16,-23-11-7,6 1-17,-4-6-23,-5-26-47,38-11-87,-28 22-15,28-22-16,5-22-3</inkml:trace>
        </inkml:traceGroup>
        <inkml:traceGroup>
          <inkml:annotationXML>
            <emma:emma xmlns:emma="http://www.w3.org/2003/04/emma" version="1.0">
              <emma:interpretation id="{25805185-3383-4DB0-A95D-EA7A66987A62}" emma:medium="tactile" emma:mode="ink">
                <msink:context xmlns:msink="http://schemas.microsoft.com/ink/2010/main" type="inkWord" rotatedBoundingBox="15184,7569 16001,7582 15982,8834 15164,8821"/>
              </emma:interpretation>
              <emma:one-of disjunction-type="recognition" id="oneOf33">
                <emma:interpretation id="interp165" emma:lang="ko-KR" emma:confidence="0">
                  <emma:literal>「</emma:literal>
                </emma:interpretation>
                <emma:interpretation id="interp166" emma:lang="ko-KR" emma:confidence="0">
                  <emma:literal>r</emma:literal>
                </emma:interpretation>
                <emma:interpretation id="interp167" emma:lang="ko-KR" emma:confidence="0">
                  <emma:literal>8</emma:literal>
                </emma:interpretation>
                <emma:interpretation id="interp168" emma:lang="ko-KR" emma:confidence="0">
                  <emma:literal>『</emma:literal>
                </emma:interpretation>
                <emma:interpretation id="interp16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52439.6518">13278 5834 161,'0'-28'155,"0"28"-29,20 0-44,-20 0-5,21 47-10,-21-8-8,24 48-11,-23-7-9,26 39-2,-21-7-9,18 21 0,-13-15-11,7 0-6,-6-22-3,-1-14-4,0-23 1,-3-22-4,-8-37 6,0 0-5,0 0-6,0-30 5,0-21-8,-9-12 2,-1-15-5,-7-11 1,4-6 0,-7-4-1,2 2 8,-2 1-3,4 7 8,-3 3 1,2 12-2,4 13 4,2 3-4,6 18 3,0 0-5,5 7 4,5 4-6,9 9 2,4 8 3,5 3-3,3 5 1,9 4 1,2 0-1,11 14 1,2 4-1,9 3 0,7 5 4,2 2-6,3-7 6,0 2-8,-4-3 2,-10-10-14,1 10-13,-36-22-65,-22 2-89,21-21 5,-21 21-25,-21-36 5</inkml:trace>
        </inkml:traceGroup>
        <inkml:traceGroup>
          <inkml:annotationXML>
            <emma:emma xmlns:emma="http://www.w3.org/2003/04/emma" version="1.0">
              <emma:interpretation id="{DD5EA379-C135-4231-AD70-E34BC6B17229}" emma:medium="tactile" emma:mode="ink">
                <msink:context xmlns:msink="http://schemas.microsoft.com/ink/2010/main" type="inkWord" rotatedBoundingBox="16671,8526 16788,8528 16782,8863 16666,8861"/>
              </emma:interpretation>
              <emma:one-of disjunction-type="recognition" id="oneOf34">
                <emma:interpretation id="interp170" emma:lang="ko-KR" emma:confidence="0">
                  <emma:literal>,</emma:literal>
                </emma:interpretation>
                <emma:interpretation id="interp171" emma:lang="ko-KR" emma:confidence="0">
                  <emma:literal>.</emma:literal>
                </emma:interpretation>
                <emma:interpretation id="interp172" emma:lang="ko-KR" emma:confidence="0">
                  <emma:literal>;</emma:literal>
                </emma:interpretation>
                <emma:interpretation id="interp173" emma:lang="ko-KR" emma:confidence="0">
                  <emma:literal>'</emma:literal>
                </emma:interpretation>
                <emma:interpretation id="interp17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53127.2028">14803 6636 348,'35'0'168,"-35"0"-3,14 16-106,8 22-15,-22-9-4,8 20-18,-10-9-5,-7 4-10,-12-3-2,1-12-18,4 9-26,-14-28-67,30-10-64,-21-3-8,21-27-11</inkml:trace>
        </inkml:traceGroup>
        <inkml:traceGroup>
          <inkml:annotationXML>
            <emma:emma xmlns:emma="http://www.w3.org/2003/04/emma" version="1.0">
              <emma:interpretation id="{051FD4BE-1F13-4D40-A434-5F1FE48BD13E}" emma:medium="tactile" emma:mode="ink">
                <msink:context xmlns:msink="http://schemas.microsoft.com/ink/2010/main" type="inkWord" rotatedBoundingBox="16670,7485 17749,7502 17729,8751 16651,8734"/>
              </emma:interpretation>
              <emma:one-of disjunction-type="recognition" id="oneOf35">
                <emma:interpretation id="interp175" emma:lang="ko-KR" emma:confidence="0">
                  <emma:literal>등</emma:literal>
                </emma:interpretation>
                <emma:interpretation id="interp176" emma:lang="ko-KR" emma:confidence="0">
                  <emma:literal>송</emma:literal>
                </emma:interpretation>
                <emma:interpretation id="interp177" emma:lang="ko-KR" emma:confidence="0">
                  <emma:literal>옴</emma:literal>
                </emma:interpretation>
                <emma:interpretation id="interp178" emma:lang="ko-KR" emma:confidence="0">
                  <emma:literal>솜</emma:literal>
                </emma:interpretation>
                <emma:interpretation id="interp179" emma:lang="ko-KR" emma:confidence="0">
                  <emma:literal>승</emma:literal>
                </emma:interpretation>
              </emma:one-of>
            </emma:emma>
          </inkml:annotationXML>
          <inkml:trace contextRef="#ctx0" brushRef="#br1" timeOffset="53924.1286">15770 5609 403,'0'0'163,"0"21"-5,-47-1-119,9 23-13,-25-11 6,4 21-7,-21-15-2,2 13-6,-4-16 4,11 10-5,6-17-3,19 2-3,5-5-5,19-2 0,14-4-4,8-2 0,16-3 0,11 0 0,9-4 0,2 5 1,5-1-1,4 1 2,-3 6-2,-1-1 1,-5 4-1,-2-1 1,-4-1-2,-5 1 1,-5-8-1,-3 4 1,-19-19-1,24 11-1,-24-11 0,0 0-2,20-8 0,-20 8-1,0-26 0,0 26 0,0-32 0,0 32 0,0-23 2,0 23 0,0 0 1,0 0 0,0 0 1,0 0 0,0 0 1,0 0 0,0 0 0,0 0 1,0 0-1,0 0 1,0 0-1,14-3 0,-14 3-1,0 0 0,0 0 0,24 14 0,-24-14 0,24 15 0,-24-15-1,36 18 1,-9-6-4,0-3-6,6 7-10,-11-16-28,21 19-95,-43-19-39,1 19-8,-12-16-12</inkml:trace>
          <inkml:trace contextRef="#ctx0" brushRef="#br1" timeOffset="54595.997">14838 6652 239,'-15'-22'175,"-5"-7"0,-7-9-82,27 38-20,-24-32-4,24 32-19,0 0-17,0 0-9,13-5-6,15 12-2,1 7-5,15 9-2,8-1-4,15 8 2,7-2-3,7 3 1,1-1-2,9 0-1,-7-2-2,-3-4 0,-9-3 0,-8-4 0,-12-4 0,-9-5-1,-13-2 1,-30-6-1,0 0-1,0 0 1,0 0-1,-42-6-1,-5-4 1,-11-1-1,-9-3 1,-7-3 0,-10 2 1,-1-1 0,3 2 2,3 4-1,6-1 3,8 2-2,11 7 1,10-2 0,11 4 0,12 0 0,21 0 1,0 0-1,-8 20-1,20-11 2,11 3-2,12-3 1,5 4-3,7-2-5,7 4-11,-12-15-24,25 23-96,-29-12-46,-5-9-3,-11-2-24,-22 0 3</inkml:trace>
        </inkml:traceGroup>
        <inkml:traceGroup>
          <inkml:annotationXML>
            <emma:emma xmlns:emma="http://www.w3.org/2003/04/emma" version="1.0">
              <emma:interpretation id="{AB8B7700-E38A-41B6-8B81-BA40ADF714F8}" emma:medium="tactile" emma:mode="ink">
                <msink:context xmlns:msink="http://schemas.microsoft.com/ink/2010/main" type="inkWord" rotatedBoundingBox="18322,7807 18926,7817 18914,8542 18310,8532"/>
              </emma:interpretation>
              <emma:one-of disjunction-type="recognition" id="oneOf36">
                <emma:interpretation id="interp180" emma:lang="ko-KR" emma:confidence="0">
                  <emma:literal>n</emma:literal>
                </emma:interpretation>
                <emma:interpretation id="interp181" emma:lang="ko-KR" emma:confidence="0">
                  <emma:literal>R</emma:literal>
                </emma:interpretation>
                <emma:interpretation id="interp182" emma:lang="ko-KR" emma:confidence="0">
                  <emma:literal>D</emma:literal>
                </emma:interpretation>
                <emma:interpretation id="interp183" emma:lang="ko-KR" emma:confidence="0">
                  <emma:literal>八</emma:literal>
                </emma:interpretation>
                <emma:interpretation id="interp18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55455.4233">16418 5927 297,'0'0'163,"0"0"-34,0 0-72,0 0-2,3 20-4,24 33-8,-27 0-14,19 26 0,-17-3-8,10 13 2,-10-4-12,4-3 0,-6-19-6,0-4 2,0-23-5,0-16 3,0-20-3,0 0 0,-17-27 0,14-12-3,1-18 1,-1-10-5,3-3 2,0-8-4,13 1 5,-4-1-4,12 16 4,-1 5 0,9 13 4,2 12 0,4 5 3,6 20 0,-3 7 1,5 5 1,-4 17 0,2 17 0,-9 11-1,1 12 3,-9 11-4,0 1 1,-7-3-4,-3-1 1,-4-12-6,-4-9-4,2-9-8,-8-40-11,9 38-38,-9-38-84,0-30-40,0-14-8,13-9-6</inkml:trace>
        </inkml:traceGroup>
        <inkml:traceGroup>
          <inkml:annotationXML>
            <emma:emma xmlns:emma="http://www.w3.org/2003/04/emma" version="1.0">
              <emma:interpretation id="{DCCBA494-39E1-4D21-96B3-216CA1F89973}" emma:medium="tactile" emma:mode="ink">
                <msink:context xmlns:msink="http://schemas.microsoft.com/ink/2010/main" type="inkWord" rotatedBoundingBox="19309,7275 19705,7281 19682,8757 19286,8751"/>
              </emma:interpretation>
              <emma:one-of disjunction-type="recognition" id="oneOf37">
                <emma:interpretation id="interp185" emma:lang="ko-KR" emma:confidence="0">
                  <emma:literal>)</emma:literal>
                </emma:interpretation>
                <emma:interpretation id="interp186" emma:lang="ko-KR" emma:confidence="0">
                  <emma:literal>〕</emma:literal>
                </emma:interpretation>
                <emma:interpretation id="interp187" emma:lang="ko-KR" emma:confidence="0">
                  <emma:literal>]</emma:literal>
                </emma:interpretation>
                <emma:interpretation id="interp188" emma:lang="ko-KR" emma:confidence="0">
                  <emma:literal>〉</emma:literal>
                </emma:interpretation>
                <emma:interpretation id="interp18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55783.5373">17406 5383 457,'58'93'179,"4"10"-7,19 30-129,-31 3-3,17 25-6,-33-14-16,-7 2-6,-27-5-6,-16-23-16,-15-1-27,-40-41-87,6-17-52,-2-35-12,-2-24-8,14-12-15</inkml:trace>
        </inkml:traceGroup>
      </inkml:traceGroup>
    </inkml:traceGroup>
    <inkml:traceGroup>
      <inkml:annotationXML>
        <emma:emma xmlns:emma="http://www.w3.org/2003/04/emma" version="1.0">
          <emma:interpretation id="{FE78CCB5-6A18-41AE-B095-B596A4FBE52C}" emma:medium="tactile" emma:mode="ink">
            <msink:context xmlns:msink="http://schemas.microsoft.com/ink/2010/main" type="paragraph" rotatedBoundingBox="1349,9906 18543,9983 18537,11383 1343,11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192816-AEF1-43E1-A7F9-4930AA8721E0}" emma:medium="tactile" emma:mode="ink">
              <msink:context xmlns:msink="http://schemas.microsoft.com/ink/2010/main" type="line" rotatedBoundingBox="1349,9906 18543,9983 18537,11383 1343,11305"/>
            </emma:interpretation>
          </emma:emma>
        </inkml:annotationXML>
        <inkml:traceGroup>
          <inkml:annotationXML>
            <emma:emma xmlns:emma="http://www.w3.org/2003/04/emma" version="1.0">
              <emma:interpretation id="{E645DEE4-326A-47C6-86AB-686866469FA9}" emma:medium="tactile" emma:mode="ink">
                <msink:context xmlns:msink="http://schemas.microsoft.com/ink/2010/main" type="inkWord" rotatedBoundingBox="1348,10060 3774,10071 3768,11316 1343,11305"/>
              </emma:interpretation>
              <emma:one-of disjunction-type="recognition" id="oneOf38">
                <emma:interpretation id="interp190" emma:lang="ko-KR" emma:confidence="0">
                  <emma:literal>쩨</emma:literal>
                </emma:interpretation>
                <emma:interpretation id="interp191" emma:lang="ko-KR" emma:confidence="0">
                  <emma:literal>째</emma:literal>
                </emma:interpretation>
                <emma:interpretation id="interp192" emma:lang="ko-KR" emma:confidence="0">
                  <emma:literal>쨔</emma:literal>
                </emma:interpretation>
                <emma:interpretation id="interp193" emma:lang="ko-KR" emma:confidence="0">
                  <emma:literal>제</emma:literal>
                </emma:interpretation>
                <emma:interpretation id="interp194" emma:lang="ko-KR" emma:confidence="0">
                  <emma:literal>쎄</emma:literal>
                </emma:interpretation>
              </emma:one-of>
            </emma:emma>
          </inkml:annotationXML>
          <inkml:trace contextRef="#ctx0" brushRef="#br2" timeOffset="70299.7994">-388 8725 203,'-17'-44'160,"17"23"-13,0 6-86,-8-18-19,8 33 0,3-44-4,-3 44-10,16-26-9,-16 26 0,0 0 3,28 38 2,-28 2-4,14 23 2,-12 3 1,12 27-4,-8-9 1,9 13-6,-7-11 0,9-6-6,-9-10 1,6-9-5,-3-18-3,-3-13 2,-2-8-5,-6-22-2,0 0-5,0-12-4,0-13-5,-11-20-6,2 1-3,-15-24-2,7 9-4,-17-20 6,17 16 1,-16-11 10,8 7 3,-1-4 12,1 5 6,6 5 5,-3-4 8,8 13-3,-4-6 5,14 16-4,-11-8 3,15 15-5,0 2 0,0 11-4,2-5 2,15 17-1,2-1 0,16 4 2,-2 3-1,21 4-1,1-7-1,15 7-1,1-6-2,10 6-2,-2-7-1,-5-2-2,-3 1-1,-11-3-3,-6 7-2,-12-8-6,-5 9-9,-37 3-22,50 0-57,-50 0-73,0 24-11,-19-1-11,-12-1-7</inkml:trace>
          <inkml:trace contextRef="#ctx0" brushRef="#br2" timeOffset="70909.1589">-435 8890 413,'0'0'166,"7"4"-3,12-11-120,45 7-12,-12-5-2,24 5-11,-4 0-11,6 0-9,-1 8-11,-14-8-13,5 4-17,-31-8-13,15 4-7,-35-22-7,16 22 2,-29-23 6,-4 23 23,11-22 25,-11 2 29,0 20 19,0 0 9,0 0 9,-15-10 3,19 25 1,-4-15-8,9 56-11,-9-19-2,13 21-9,-4-8 3,10 15-6,-5-13-2,9 7-9,-5-14 2,8-14-7,-1-11-2,5-12 0,-1-15-2,2-16-3,-4-21-6,0-13 2,-5-3-5,-3-8 4,-2 2-5,-9 7 4,0 4-3,-5 10 5,0 19 3,-3 26 2,0 0 2,0 0 3,12 22 0,-1 22 1,3 2 4,6 13-2,3 0 3,7-1-6,4-6 3,3-3-6,-6-15 2,1-11-8,1-4-9,-11-19-14,13 0-37,-29-29-79,7-14-31,-4-6-16,-4-15-9</inkml:trace>
          <inkml:trace contextRef="#ctx0" brushRef="#br2" timeOffset="71190.4402">1099 8260 254,'8'21'181,"-6"22"-6,2 1-67,18 47-41,-22-11-10,19 38-6,-9-19-16,14 13-12,-4-13-5,9-10-7,-6-19-2,6-18-6,-4-15 2,-3-19-9,3-6-8,-25-12-10,35-1-21,-35-35-38,13 21-66,-13 97-26,-5-112-24,-12-15 0</inkml:trace>
          <inkml:trace contextRef="#ctx0" brushRef="#br2" timeOffset="71472.7007">1529 8178 284,'22'39'186,"-5"23"-11,1-6-63,15 53-43,-33-11-13,32 27-16,-24-20-13,20 10-9,-9-24-6,6-16-10,4-16-13,-13-37-43,26 0-117,-21-22-5,-5-26-16,-5-14-18</inkml:trace>
        </inkml:traceGroup>
        <inkml:traceGroup>
          <inkml:annotationXML>
            <emma:emma xmlns:emma="http://www.w3.org/2003/04/emma" version="1.0">
              <emma:interpretation id="{C6ABA6CD-DF0F-4BC2-B04A-65DD6F22A316}" emma:medium="tactile" emma:mode="ink">
                <msink:context xmlns:msink="http://schemas.microsoft.com/ink/2010/main" type="inkWord" rotatedBoundingBox="4826,10399 5836,10565 5741,11146 4731,10980"/>
              </emma:interpretation>
              <emma:one-of disjunction-type="recognition" id="oneOf39">
                <emma:interpretation id="interp195" emma:lang="ko-KR" emma:confidence="0">
                  <emma:literal>와</emma:literal>
                </emma:interpretation>
                <emma:interpretation id="interp196" emma:lang="ko-KR" emma:confidence="0">
                  <emma:literal>ㆀ</emma:literal>
                </emma:interpretation>
                <emma:interpretation id="interp197" emma:lang="ko-KR" emma:confidence="0">
                  <emma:literal>∞</emma:literal>
                </emma:interpretation>
                <emma:interpretation id="interp198" emma:lang="ko-KR" emma:confidence="0">
                  <emma:literal>w</emma:literal>
                </emma:interpretation>
                <emma:interpretation id="interp199" emma:lang="ko-KR" emma:confidence="0">
                  <emma:literal>데</emma:literal>
                </emma:interpretation>
              </emma:one-of>
            </emma:emma>
          </inkml:annotationXML>
          <inkml:trace contextRef="#ctx0" brushRef="#br2" timeOffset="73831.1755">3041 8681 191,'0'0'148,"0"0"-11,32 9-93,-32-9-12,19 0 4,-19 0 0,24-11-4,-24 11-7,17-19-3,-17 19-1,13-24-7,-13 24-4,1-27-4,-1 27 0,0-33 1,0 33-2,-22-29-1,22 29 2,-30-11 1,8 11 0,0 11 2,-10 13 1,9 11 2,-9 4 0,4 14 2,-2-2-3,6 14 1,5-6 2,11 2-5,2-15 2,6 4-6,14-15 4,14-8-7,9-14 6,7-9-7,6-4-1,7-23 1,-3-4-7,3-12 5,0-3-6,-7-2 6,-5 0-6,-9 1 7,-3 8-4,-9 7 2,-7 7 2,-17 21 0,21-15 1,-21 15 0,6 27 0,-4 10 1,1 8 6,6 6-5,6 5 5,7 3-5,8-13 5,6-2-6,7-12 5,7-14-5,-5-11-1,5-9-1,-13-24-3,-9-11 6,-11-8-5,-6-4 6,-11-6-2,-14 4 6,-14-2-3,-7 9 3,-3 6 1,2 10-3,-5 6 1,9 7-3,4 14-7,5-5-6,23 6-10,-18 0-13,36 22-41,-18-22-76,29 0-27,1-6-20,13-7-6</inkml:trace>
        </inkml:traceGroup>
        <inkml:traceGroup>
          <inkml:annotationXML>
            <emma:emma xmlns:emma="http://www.w3.org/2003/04/emma" version="1.0">
              <emma:interpretation id="{C6BE49A2-E115-43C6-8AC3-5E61E7275F6C}" emma:medium="tactile" emma:mode="ink">
                <msink:context xmlns:msink="http://schemas.microsoft.com/ink/2010/main" type="inkWord" rotatedBoundingBox="5975,9918 6251,11178 6172,11196 5896,9935"/>
              </emma:interpretation>
              <emma:one-of disjunction-type="recognition" id="oneOf40">
                <emma:interpretation id="interp200" emma:lang="ko-KR" emma:confidence="0">
                  <emma:literal>l</emma:literal>
                </emma:interpretation>
                <emma:interpretation id="interp201" emma:lang="ko-KR" emma:confidence="0">
                  <emma:literal>1</emma:literal>
                </emma:interpretation>
                <emma:interpretation id="interp202" emma:lang="ko-KR" emma:confidence="0">
                  <emma:literal>Ⅰ</emma:literal>
                </emma:interpretation>
                <emma:interpretation id="interp203" emma:lang="ko-KR" emma:confidence="0">
                  <emma:literal>I</emma:literal>
                </emma:interpretation>
                <emma:interpretation id="interp20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74128.0501">4031 8035 306,'1'18'175,"7"20"-6,19 40-97,-27-4-14,29 41-2,-22-9-16,22 31-9,-13-13-10,12 3-6,-9-12-4,5-15-5,-2-22-2,-6-16-7,4-17-2,-15-23-13,19 0-28,-24-36-65,0-9-58,1-19-17,1-7-16,-2-10 2</inkml:trace>
        </inkml:traceGroup>
        <inkml:traceGroup>
          <inkml:annotationXML>
            <emma:emma xmlns:emma="http://www.w3.org/2003/04/emma" version="1.0">
              <emma:interpretation id="{F515E261-97F0-4B50-A6EF-E72CDA791288}" emma:medium="tactile" emma:mode="ink">
                <msink:context xmlns:msink="http://schemas.microsoft.com/ink/2010/main" type="inkWord" rotatedBoundingBox="6611,10320 7269,10627 7019,11163 6361,10857"/>
              </emma:interpretation>
              <emma:one-of disjunction-type="recognition" id="oneOf41">
                <emma:interpretation id="interp205" emma:lang="ko-KR" emma:confidence="0">
                  <emma:literal>u</emma:literal>
                </emma:interpretation>
                <emma:interpretation id="interp206" emma:lang="ko-KR" emma:confidence="0">
                  <emma:literal>니</emma:literal>
                </emma:interpretation>
                <emma:interpretation id="interp207" emma:lang="ko-KR" emma:confidence="0">
                  <emma:literal>U</emma:literal>
                </emma:interpretation>
                <emma:interpretation id="interp208" emma:lang="ko-KR" emma:confidence="0">
                  <emma:literal>ⅵ</emma:literal>
                </emma:interpretation>
                <emma:interpretation id="interp209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74737.4809">4611 8636 252,'0'0'157,"14"-16"-4,-14 16-88,0 0-15,8 22-5,9 27-6,-17-6-5,19 26-8,-16-12 2,23 17-7,-12-14-1,10-2-9,-2-20 1,8-9-10,-2-18-3,2-11-5,3-17-8,-9-22 1,11-5-11,-13-27 3,7 9-2,-15-12 8,8 9 5,-14 5 10,0 8 8,-2 21 3,-6 3 11,0 28 1,0 0 1,0 25-1,0 2-6,2 20-2,2 1-5,11 8 1,-4-4-2,8 0-8,3 0-9,-13-20-27,28 15-59,-19-33-79,5-11-9,-23-3-15,31-33-12</inkml:trace>
        </inkml:traceGroup>
        <inkml:traceGroup>
          <inkml:annotationXML>
            <emma:emma xmlns:emma="http://www.w3.org/2003/04/emma" version="1.0">
              <emma:interpretation id="{688543AD-972C-4925-A21E-6D25A8DF4A13}" emma:medium="tactile" emma:mode="ink">
                <msink:context xmlns:msink="http://schemas.microsoft.com/ink/2010/main" type="inkWord" rotatedBoundingBox="7274,10317 8166,10447 8080,11036 7188,10906"/>
              </emma:interpretation>
              <emma:one-of disjunction-type="recognition" id="oneOf42">
                <emma:interpretation id="interp210" emma:lang="ko-KR" emma:confidence="0">
                  <emma:literal>m</emma:literal>
                </emma:interpretation>
                <emma:interpretation id="interp211" emma:lang="ko-KR" emma:confidence="0">
                  <emma:literal>매</emma:literal>
                </emma:interpretation>
                <emma:interpretation id="interp212" emma:lang="ko-KR" emma:confidence="0">
                  <emma:literal>머</emma:literal>
                </emma:interpretation>
                <emma:interpretation id="interp213" emma:lang="ko-KR" emma:confidence="0">
                  <emma:literal>케</emma:literal>
                </emma:interpretation>
                <emma:interpretation id="interp214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75471.845">5361 8492 350,'19'-3'159,"-19"3"-23,38 31-86,-36-9-10,19 33-3,-21-10-8,15 25-1,-15-14 1,11 13-5,-11-15-3,0 4-9,-4-21 1,4 0-8,-7-21 4,7-16-8,0 0-7,-11-16 3,11-13-9,-6-19 3,6-4-6,0-11 4,2 7-3,4-5 2,8 6 6,0 5 1,7 5 9,1 12 1,2 8 3,10 17-2,-5 8 2,2 5 2,0 19 0,2 20 1,-11 7-4,2 13 3,-12-2 0,4 7-2,-11-7 2,3-7-5,-8-11 3,0-13-6,0-31 0,0 0-1,0 0-6,0-29 2,8-13-7,-2-14 4,11-3-6,-3-10 4,13 10 2,-5-5-1,7 13 6,-4 13 2,4 16 6,4 19 2,-8 6 1,8 33 2,-11 3-1,2 19 1,-5 5-6,3 8 0,-8-8 1,-4-5-9,3-7-4,-13-16-17,14 5-37,-14-40-111,0 0-4,0 0-22,-5-31-11</inkml:trace>
        </inkml:traceGroup>
        <inkml:traceGroup>
          <inkml:annotationXML>
            <emma:emma xmlns:emma="http://www.w3.org/2003/04/emma" version="1.0">
              <emma:interpretation id="{57DD6CF1-5CCD-4AD5-9B59-3CBABAEED2E8}" emma:medium="tactile" emma:mode="ink">
                <msink:context xmlns:msink="http://schemas.microsoft.com/ink/2010/main" type="inkWord" rotatedBoundingBox="8011,10665 8687,10055 9098,10511 8421,11121"/>
              </emma:interpretation>
              <emma:one-of disjunction-type="recognition" id="oneOf43">
                <emma:interpretation id="interp215" emma:lang="ko-KR" emma:confidence="0">
                  <emma:literal>N</emma:literal>
                </emma:interpretation>
                <emma:interpretation id="interp216" emma:lang="ko-KR" emma:confidence="0">
                  <emma:literal>카</emma:literal>
                </emma:interpretation>
                <emma:interpretation id="interp217" emma:lang="ko-KR" emma:confidence="0">
                  <emma:literal>ⅳ</emma:literal>
                </emma:interpretation>
                <emma:interpretation id="interp218" emma:lang="ko-KR" emma:confidence="0">
                  <emma:literal>w</emma:literal>
                </emma:interpretation>
                <emma:interpretation id="interp21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76112.4966">6376 8531 323,'21'22'166,"-20"3"-2,-2-2-100,4 36-21,-5-14-1,4 29-8,-2-16-8,0 10-10,-2-17 1,1-4-7,-6-13 0,6-6-10,1-28 4,0 0-6,-19 0-10,11-35 4,6-1-7,-4-22 4,6 4-4,-2-5 6,2-1 0,2 2 4,7 6 9,6 14 0,-3 1 7,9 16-1,-5 11 1,7 10 2,-4 9-1,5 27 0,-2 3-3,11 11 1,-9 3-3,11 6 1,-7-5 2,2-4-6,0-13 5,5-7-4,-10-23-1,9-7-1,-11-7 2,4-26-2,-5-16-4,0-10 6,-6-8-2,-2-3 1,-7-1 4,-1 3-4,-6 8 3,0 9-3,-5 6-2,-1 18-2,3 4 0,-5 7-5,8 16-13,-13-20-22,21 31-62,-8-11-74,0 0-14,0 0-13,29 8-8</inkml:trace>
        </inkml:traceGroup>
        <inkml:traceGroup>
          <inkml:annotationXML>
            <emma:emma xmlns:emma="http://www.w3.org/2003/04/emma" version="1.0">
              <emma:interpretation id="{003D735F-EDEB-42C2-8A73-29FC53FBA102}" emma:medium="tactile" emma:mode="ink">
                <msink:context xmlns:msink="http://schemas.microsoft.com/ink/2010/main" type="inkWord" rotatedBoundingBox="9850,10126 13416,10142 13412,11137 9845,11120"/>
              </emma:interpretation>
              <emma:one-of disjunction-type="recognition" id="oneOf44">
                <emma:interpretation id="interp220" emma:lang="ko-KR" emma:confidence="0">
                  <emma:literal>R</emma:literal>
                </emma:interpretation>
                <emma:interpretation id="interp221" emma:lang="ko-KR" emma:confidence="0">
                  <emma:literal>모</emma:literal>
                </emma:interpretation>
                <emma:interpretation id="interp222" emma:lang="ko-KR" emma:confidence="0">
                  <emma:literal>Q</emma:literal>
                </emma:interpretation>
                <emma:interpretation id="interp223" emma:lang="ko-KR" emma:confidence="0">
                  <emma:literal>B</emma:literal>
                </emma:interpretation>
                <emma:interpretation id="interp224" emma:lang="ko-KR" emma:confidence="0">
                  <emma:literal>ㅁ</emma:literal>
                </emma:interpretation>
              </emma:one-of>
            </emma:emma>
          </inkml:annotationXML>
          <inkml:trace contextRef="#ctx0" brushRef="#br2" timeOffset="79018.898">7971 8459 101,'0'0'156,"0"0"0,-11-29-61,11 29-22,0 0-6,4 38-10,-8-14-13,8 31-7,-4-7-7,8 26 2,-8-1-3,13 13-8,-10-9-2,11 3-7,-1-17-1,-3-6-6,1-13 4,-2-7-6,-3-16 0,-6-21 0,0 0-1,0 0-2,0-30 0,-8-13 0,-3-8-6,-4-9 3,0-4-4,0-8 5,0-1-4,3 1 5,2-1-3,5 5 2,5 6 3,0 6-2,15 9 3,7 5-2,6 12 2,13 7-3,5 9 2,3 14-1,2 8 0,-1 18 0,-10 7-1,-7 11 1,-11 7-1,-16-1 3,-12 1-3,-21-5 3,-11-7-1,-7-10 2,-11-13-2,4-2 2,0-9-2,5-5 1,10 0-1,15 0 0,22 0 0,0 0 1,19 9-1,25 6 0,8 9-1,13 3 3,6 6 2,2 7-5,0-1 4,-12-1-6,-4-1 3,-14-8-10,-7 10-9,-36-39-32,43 50-71,-43-50-52,0 0-18,-13 7-6,-1-20-11</inkml:trace>
        </inkml:traceGroup>
        <inkml:traceGroup>
          <inkml:annotationXML>
            <emma:emma xmlns:emma="http://www.w3.org/2003/04/emma" version="1.0">
              <emma:interpretation id="{3328282E-6823-4E8E-A13A-ACFC425B0FF7}" emma:medium="tactile" emma:mode="ink">
                <msink:context xmlns:msink="http://schemas.microsoft.com/ink/2010/main" type="inkWord" rotatedBoundingBox="10661,10890 10965,10291 11497,10560 11193,11160"/>
              </emma:interpretation>
              <emma:one-of disjunction-type="recognition" id="oneOf45">
                <emma:interpretation id="interp225" emma:lang="ko-KR" emma:confidence="0">
                  <emma:literal>a</emma:literal>
                </emma:interpretation>
                <emma:interpretation id="interp226" emma:lang="ko-KR" emma:confidence="0">
                  <emma:literal>어</emma:literal>
                </emma:interpretation>
                <emma:interpretation id="interp227" emma:lang="ko-KR" emma:confidence="0">
                  <emma:literal>의</emma:literal>
                </emma:interpretation>
                <emma:interpretation id="interp228" emma:lang="ko-KR" emma:confidence="0">
                  <emma:literal>더</emma:literal>
                </emma:interpretation>
                <emma:interpretation id="interp229" emma:lang="ko-KR" emma:confidence="0">
                  <emma:literal>외</emma:literal>
                </emma:interpretation>
              </emma:one-of>
            </emma:emma>
          </inkml:annotationXML>
          <inkml:trace contextRef="#ctx0" brushRef="#br2" timeOffset="79581.3988">9096 8775 257,'40'-12'153,"-20"-12"-18,2-11-85,13 12 0,-19-13-6,11 7-16,-26-4-10,6 6-3,-14-6 5,-2 11-1,-20 0-2,1 16-2,-16 1 3,7 16 3,-18 11-2,15 24 2,-9-1-2,13 23 1,1 0-2,18 12-5,3-9-1,14-4-6,3-12 1,17-8-6,9-16 1,6-18-6,1-13-1,0-18-1,2-19-9,-3-22 3,5-6-6,-12-11 4,7 2 0,-13-3 6,0 11 1,-1 14 4,-12 15 8,-9 37 2,19-11 2,-10 27 1,-7 19-3,9 16 1,-8 6-6,8 10-2,4-1-6,-8-10-18,16 17-35,-23-36-65,14 1-49,0-6-16,-14-32-9</inkml:trace>
        </inkml:traceGroup>
        <inkml:traceGroup>
          <inkml:annotationXML>
            <emma:emma xmlns:emma="http://www.w3.org/2003/04/emma" version="1.0">
              <emma:interpretation id="{366749E3-B357-445C-A24A-6F059B5B00E6}" emma:medium="tactile" emma:mode="ink">
                <msink:context xmlns:msink="http://schemas.microsoft.com/ink/2010/main" type="inkWord" rotatedBoundingBox="11309,10579 12064,10024 12507,10627 11752,11182"/>
              </emma:interpretation>
              <emma:one-of disjunction-type="recognition" id="oneOf46">
                <emma:interpretation id="interp230" emma:lang="ko-KR" emma:confidence="0">
                  <emma:literal>N</emma:literal>
                </emma:interpretation>
                <emma:interpretation id="interp231" emma:lang="ko-KR" emma:confidence="0">
                  <emma:literal>∞</emma:literal>
                </emma:interpretation>
                <emma:interpretation id="interp232" emma:lang="ko-KR" emma:confidence="0">
                  <emma:literal>W</emma:literal>
                </emma:interpretation>
                <emma:interpretation id="interp233" emma:lang="ko-KR" emma:confidence="0">
                  <emma:literal>w</emma:literal>
                </emma:interpretation>
                <emma:interpretation id="interp234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80222.0518">9684 8483 354,'-6'30'172,"6"4"-52,8 34-54,-15-16-5,14 37-13,-7-28-16,0 12-15,0-14-2,0-7-8,0-16-2,0-14-10,0-22-4,0 0-2,-13-7-15,-1-37 0,14 0-6,-10-19 8,10 7 5,-6-10 11,6 10 3,0 8 9,0 4 12,8 25 6,-4-1 4,14 20-4,-18 0-4,35 24-1,-13 2-4,13 13 2,-4 0-4,17 11 2,-9-3 0,16 3-6,-4-5 2,0-7-5,-7-8 5,0-1-5,-8-18 5,1-11-3,-15-5-4,-2-16 6,-5-14-5,-7-7 4,-7-14-4,4-4 1,-5-16-3,0 2 1,0-1 3,-5 2-4,2 6 3,-2 10-2,4 5 0,-6 15-2,3 12-1,0 5-3,4 20-5,0 0-6,0 0-10,0 0-20,0 27-57,-7-2-76,7 5-11,-8-1-12,8 1-2</inkml:trace>
        </inkml:traceGroup>
        <inkml:traceGroup>
          <inkml:annotationXML>
            <emma:emma xmlns:emma="http://www.w3.org/2003/04/emma" version="1.0">
              <emma:interpretation id="{2D6EE76B-50FB-4BF0-9EA1-C295A7BB5C19}" emma:medium="tactile" emma:mode="ink">
                <msink:context xmlns:msink="http://schemas.microsoft.com/ink/2010/main" type="inkWord" rotatedBoundingBox="12625,10029 13672,10767 13230,11394 12183,10656"/>
              </emma:interpretation>
              <emma:one-of disjunction-type="recognition" id="oneOf47">
                <emma:interpretation id="interp235" emma:lang="ko-KR" emma:confidence="0">
                  <emma:literal>K</emma:literal>
                </emma:interpretation>
                <emma:interpretation id="interp236" emma:lang="ko-KR" emma:confidence="0">
                  <emma:literal>는</emma:literal>
                </emma:interpretation>
                <emma:interpretation id="interp237" emma:lang="ko-KR" emma:confidence="0">
                  <emma:literal>k</emma:literal>
                </emma:interpretation>
                <emma:interpretation id="interp238" emma:lang="ko-KR" emma:confidence="0">
                  <emma:literal>보</emma:literal>
                </emma:interpretation>
                <emma:interpretation id="interp23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80534.5549">10583 8334 392,'0'46'176,"0"10"-8,0-9-102,8 38-31,-8-17-2,14 21-3,-6-20-9,8 4-10,-3-18 3,2-7-7,-2-10-3,-5-16-11,3 1-2,-11-23-14,0 0-14,0 0-23,0 0-57,-1-8-59,-9-17-11,2-1-6</inkml:trace>
          <inkml:trace contextRef="#ctx0" brushRef="#br2" timeOffset="80956.4442">11244 8506 223,'-55'14'171,"1"-1"-23,-2 30-75,-30-27 0,27 28-1,-23-27-18,33 16-19,-3-15-9,22 3-4,9-7-7,21-14-5,0 24-4,0-24-2,29 30-2,-1-15 1,5 0 0,7 7 1,-1 6 6,10 4-6,2-1 7,6 9-4,1-1 5,13 2-6,-7 0 4,5-8-6,-9-1-1,-5-5 0,-9-4-3,-11-10-7,-11 7-11,-24-20-32,0 0-122,0 0-9,-14-28-17,-12-3-12</inkml:trace>
        </inkml:traceGroup>
        <inkml:traceGroup>
          <inkml:annotationXML>
            <emma:emma xmlns:emma="http://www.w3.org/2003/04/emma" version="1.0">
              <emma:interpretation id="{678FC64E-BAE9-4846-A953-351F1C4DEA17}" emma:medium="tactile" emma:mode="ink">
                <msink:context xmlns:msink="http://schemas.microsoft.com/ink/2010/main" type="inkWord" rotatedBoundingBox="14379,10536 14474,10537 14471,11130 14376,11129"/>
              </emma:interpretation>
              <emma:one-of disjunction-type="recognition" id="oneOf48">
                <emma:interpretation id="interp240" emma:lang="ko-KR" emma:confidence="0">
                  <emma:literal>:</emma:literal>
                </emma:interpretation>
                <emma:interpretation id="interp241" emma:lang="ko-KR" emma:confidence="0">
                  <emma:literal>;</emma:literal>
                </emma:interpretation>
                <emma:interpretation id="interp242" emma:lang="ko-KR" emma:confidence="0">
                  <emma:literal>!</emma:literal>
                </emma:interpretation>
                <emma:interpretation id="interp243" emma:lang="ko-KR" emma:confidence="0">
                  <emma:literal>÷</emma:literal>
                </emma:interpretation>
                <emma:interpretation id="interp244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84144.0871">12473 9178 354,'0'0'172,"0"0"-5,0 0-102,0 0-21,0 0-3,0 0-12,21 23-10,-21-23-6,24 14-1,-24-14-4,19 8-4,-19-8-12,0 0-18,26 15-54,-26-15-96,0 0-5,2-30-15,1 8-6</inkml:trace>
          <inkml:trace contextRef="#ctx0" brushRef="#br2" timeOffset="83769.0624">12502 8675 216,'0'0'166,"0"0"-1,-18-30-75,18 30-37,0 0 0,0 0-4,0 0-11,16 8-10,-16-8-5,0 0-1,0 0-5,24 19-3,-24-19-4,0 0-2,0 0-3,0 0-2,0 0-1,0 0 1,0 0-2,0 0 0,0 0-3,0 0-5,0 0-11,0 0-17,22 26-42,-22-26-75,-11 6-24,11-6-20,0 0-2</inkml:trace>
        </inkml:traceGroup>
        <inkml:traceGroup>
          <inkml:annotationXML>
            <emma:emma xmlns:emma="http://www.w3.org/2003/04/emma" version="1.0">
              <emma:interpretation id="{3EEA925F-1096-4A49-8A5D-E5D3CE17BBFF}" emma:medium="tactile" emma:mode="ink">
                <msink:context xmlns:msink="http://schemas.microsoft.com/ink/2010/main" type="inkWord" rotatedBoundingBox="15900,10488 18541,10500 18538,11237 15897,11225"/>
              </emma:interpretation>
              <emma:one-of disjunction-type="recognition" id="oneOf49">
                <emma:interpretation id="interp245" emma:lang="ko-KR" emma:confidence="0">
                  <emma:literal>난</emma:literal>
                </emma:interpretation>
                <emma:interpretation id="interp246" emma:lang="ko-KR" emma:confidence="0">
                  <emma:literal>간</emma:literal>
                </emma:interpretation>
                <emma:interpretation id="interp247" emma:lang="ko-KR" emma:confidence="0">
                  <emma:literal>마</emma:literal>
                </emma:interpretation>
                <emma:interpretation id="interp248" emma:lang="ko-KR" emma:confidence="0">
                  <emma:literal>스</emma:literal>
                </emma:interpretation>
                <emma:interpretation id="interp249" emma:lang="ko-KR" emma:confidence="0">
                  <emma:literal>ㅑ</emma:literal>
                </emma:interpretation>
              </emma:one-of>
            </emma:emma>
          </inkml:annotationXML>
          <inkml:trace contextRef="#ctx0" brushRef="#br2" timeOffset="87159.8336">14040 8725 318,'-4'-39'168,"4"18"-56,0 21-45,0 0-11,11 10-7,-11-10-13,12 59-6,-11-14-2,15 21-9,-10-5 3,13 18-7,-11-11 0,8 5-6,-8-13 2,0-1-7,-8-23 1,1-3 1,-1-13-2,0-20 1,0 0 0,-23 0-2,7-14 1,0-10-2,-3-13 1,2 1-2,-4-6 1,5-5 0,4 3-4,5-4 4,7 3-4,5 1 3,17 3-4,10 2 4,9 3-4,5 4 3,6 6 0,-2 10-1,1 1 0,-4 9 1,-4 6-1,-10 0 0,-4 0-2,-9 4-3,-2 6-6,-18-10-5,25 14-19,-25-14-41,0 0-90,0 0-18,0 0-7,11-14-11</inkml:trace>
          <inkml:trace contextRef="#ctx0" brushRef="#br2" timeOffset="87862.9891">14744 9098 458,'0'0'183,"15"15"-12,12-24-107,39 9-28,-6-6-3,24 6-10,-4-1-11,1 1-5,-8-5-4,-7 3-6,-9 2-12,-22-8-14,7 12-40,-42-4-79,0 0-35,21-19-7,-21 19-12</inkml:trace>
          <inkml:trace contextRef="#ctx0" brushRef="#br2" timeOffset="87628.6324">14912 8808 339,'-19'-7'178,"19"7"-16,0 0-87,0 0-17,30 0-13,-30 0-13,43 0-8,-18 0-4,16 2-3,-5-2-4,9 5-2,-7-1-4,6-2-3,-5 1-1,-1-3-2,-6 2-4,-5-2-4,0 0-9,-27 0-16,38 0-44,-38 0-96,0 0-6,0 0-21,-29-14 1</inkml:trace>
        </inkml:traceGroup>
        <inkml:traceGroup>
          <inkml:annotationXML>
            <emma:emma xmlns:emma="http://www.w3.org/2003/04/emma" version="1.0">
              <emma:interpretation id="{0CA4BF4F-544D-4294-99E6-EE5701AD824B}" emma:medium="tactile" emma:mode="ink">
                <msink:context xmlns:msink="http://schemas.microsoft.com/ink/2010/main" type="inkWord" rotatedBoundingBox="17761,10424 18638,10662 18475,11265 17598,11027"/>
              </emma:interpretation>
              <emma:one-of disjunction-type="recognition" id="oneOf50">
                <emma:interpretation id="interp250" emma:lang="ko-KR" emma:confidence="0">
                  <emma:literal>n</emma:literal>
                </emma:interpretation>
                <emma:interpretation id="interp251" emma:lang="ko-KR" emma:confidence="0">
                  <emma:literal>커</emma:literal>
                </emma:interpretation>
                <emma:interpretation id="interp252" emma:lang="ko-KR" emma:confidence="0">
                  <emma:literal>머</emma:literal>
                </emma:interpretation>
                <emma:interpretation id="interp253" emma:lang="ko-KR" emma:confidence="0">
                  <emma:literal>八</emma:literal>
                </emma:interpretation>
                <emma:interpretation id="interp254" emma:lang="ko-KR" emma:confidence="0">
                  <emma:literal>^</emma:literal>
                </emma:interpretation>
              </emma:one-of>
            </emma:emma>
          </inkml:annotationXML>
          <inkml:trace contextRef="#ctx0" brushRef="#br2" timeOffset="88363.0431">15819 8675 216,'0'0'174,"18"37"-10,-9 7-62,-9-13-37,16 34-5,-16-20-8,5 22-20,-5-16-4,0 8-8,-7-20 0,4 4-9,-8-22-1,11-21-2,0 0-1,0 0-3,-17-32-6,17-13 3,0-10-5,1-10 2,12-2-4,1-1 3,10 2-3,1 7 4,8 11 4,5 12-1,6 12 4,10 18 0,-2 6 2,8 16 1,-1 19-1,2 12 1,-5 5 2,-1 11-5,-11 0 3,-3 4-5,-12-7 2,-5-9-5,-9-2 0,-5-16-8,3 3-11,-13-36-25,19 23-110,-19-23-27,0 0-15,14-33-10,-6-9-5</inkml:trace>
        </inkml:traceGroup>
      </inkml:traceGroup>
    </inkml:traceGroup>
    <inkml:traceGroup>
      <inkml:annotationXML>
        <emma:emma xmlns:emma="http://www.w3.org/2003/04/emma" version="1.0">
          <emma:interpretation id="{D5DFC7FA-2E7A-45B9-BF5F-AD9D17B1C762}" emma:medium="tactile" emma:mode="ink">
            <msink:context xmlns:msink="http://schemas.microsoft.com/ink/2010/main" type="paragraph" rotatedBoundingBox="5129,11916 21065,11685 21084,13017 5148,132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C80F6B8-E3B4-47FE-8C10-4BBF9C3CCC31}" emma:medium="tactile" emma:mode="ink">
              <msink:context xmlns:msink="http://schemas.microsoft.com/ink/2010/main" type="line" rotatedBoundingBox="5129,11916 21065,11685 21084,13017 5148,13248"/>
            </emma:interpretation>
          </emma:emma>
        </inkml:annotationXML>
        <inkml:traceGroup>
          <inkml:annotationXML>
            <emma:emma xmlns:emma="http://www.w3.org/2003/04/emma" version="1.0">
              <emma:interpretation id="{A885DF38-0AC8-4B37-A0B7-5BF962CB5C87}" emma:medium="tactile" emma:mode="ink">
                <msink:context xmlns:msink="http://schemas.microsoft.com/ink/2010/main" type="inkWord" rotatedBoundingBox="5131,12418 6052,12216 6209,12930 5288,13131"/>
              </emma:interpretation>
              <emma:one-of disjunction-type="recognition" id="oneOf51">
                <emma:interpretation id="interp255" emma:lang="ko-KR" emma:confidence="0">
                  <emma:literal>W</emma:literal>
                </emma:interpretation>
                <emma:interpretation id="interp256" emma:lang="ko-KR" emma:confidence="0">
                  <emma:literal>w</emma:literal>
                </emma:interpretation>
                <emma:interpretation id="interp257" emma:lang="ko-KR" emma:confidence="0">
                  <emma:literal>U</emma:literal>
                </emma:interpretation>
                <emma:interpretation id="interp258" emma:lang="ko-KR" emma:confidence="0">
                  <emma:literal>u</emma:literal>
                </emma:interpretation>
                <emma:interpretation id="interp259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95066.4193">3247 10602 243,'0'0'157,"-5"-31"-6,-4 9-99,9 22-10,0-24-1,0 24-1,14 11-11,0 26-2,-14 1-6,16 27 2,-10-1-2,12 19-6,-6-1 1,10 2-5,-6-14 0,8-2-5,1-28 3,5-6-4,0-19-1,3-15-2,4-15-8,-9-22 4,9-9-10,-7-17 2,0 3-5,-10-9 3,2 11-4,-7-1 6,-6 22 5,-4 7 2,-5 30 5,0 0 5,1 16 1,6 28 3,-1-3-2,11 7 3,2 3 1,11-4-5,4-13 3,7-11-3,3-10-2,6-13-1,-2-6 0,-9-22-2,-2-10-3,-4-13 4,-11-8-3,-8 2-1,-6-5 3,-8 2-4,0 5 1,-8 0-11,4 16-7,-12-7-22,16 46-36,-2-50-57,2 29-43,3-2-14,10-2-7</inkml:trace>
        </inkml:traceGroup>
        <inkml:traceGroup>
          <inkml:annotationXML>
            <emma:emma xmlns:emma="http://www.w3.org/2003/04/emma" version="1.0">
              <emma:interpretation id="{657335AB-30A6-4BD8-9856-AAC881C4FE59}" emma:medium="tactile" emma:mode="ink">
                <msink:context xmlns:msink="http://schemas.microsoft.com/ink/2010/main" type="inkWord" rotatedBoundingBox="6411,11922 7144,12921 6698,13247 5966,12249"/>
              </emma:interpretation>
              <emma:one-of disjunction-type="recognition" id="oneOf52">
                <emma:interpretation id="interp260" emma:lang="ko-KR" emma:confidence="0">
                  <emma:literal>h</emma:literal>
                </emma:interpretation>
                <emma:interpretation id="interp261" emma:lang="ko-KR" emma:confidence="0">
                  <emma:literal>b</emma:literal>
                </emma:interpretation>
                <emma:interpretation id="interp262" emma:lang="ko-KR" emma:confidence="0">
                  <emma:literal>ⅱ</emma:literal>
                </emma:interpretation>
                <emma:interpretation id="interp263" emma:lang="ko-KR" emma:confidence="0">
                  <emma:literal>"</emma:literal>
                </emma:interpretation>
                <emma:interpretation id="interp26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95503.916">4415 10099 138,'0'33'172,"8"13"0,0 34-57,-8-5-39,22 39-5,-21-12-12,34 21-13,-19-16-15,17 5-11,-16-32-4,10-6-5,-9-29 0,7-15-8,-8-23-3,2-14-5,3-23-9,-7-22 0,8-1-6,-7-19 4,13 11-4,-9-11 5,10 19 7,-3 9 4,-2 7 11,9 29 4,-11 8 4,12 15 2,-14 8 1,4 28 2,-11-6-5,5 14 0,-9-8-5,2 7-2,-5-11 2,0-3-7,-5-6 0,0-10-13,9-5-8,-11-23-35,0 0-82,17 7-41,-17-7-13,14-30-14,-1-2 10</inkml:trace>
        </inkml:traceGroup>
        <inkml:traceGroup>
          <inkml:annotationXML>
            <emma:emma xmlns:emma="http://www.w3.org/2003/04/emma" version="1.0">
              <emma:interpretation id="{B4DA4A43-A5A7-4015-A55B-13C00A7202EA}" emma:medium="tactile" emma:mode="ink">
                <msink:context xmlns:msink="http://schemas.microsoft.com/ink/2010/main" type="inkWord" rotatedBoundingBox="7201,12564 7894,12460 7964,12930 7272,13034"/>
              </emma:interpretation>
              <emma:one-of disjunction-type="recognition" id="oneOf53">
                <emma:interpretation id="interp265" emma:lang="ko-KR" emma:confidence="0">
                  <emma:literal>a</emma:literal>
                </emma:interpretation>
                <emma:interpretation id="interp266" emma:lang="ko-KR" emma:confidence="0">
                  <emma:literal>다</emma:literal>
                </emma:interpretation>
                <emma:interpretation id="interp267" emma:lang="ko-KR" emma:confidence="0">
                  <emma:literal>어</emma:literal>
                </emma:interpretation>
                <emma:interpretation id="interp268" emma:lang="ko-KR" emma:confidence="0">
                  <emma:literal>의</emma:literal>
                </emma:interpretation>
                <emma:interpretation id="interp269" emma:lang="ko-KR" emma:confidence="0">
                  <emma:literal>이</emma:literal>
                </emma:interpretation>
              </emma:one-of>
            </emma:emma>
          </inkml:annotationXML>
          <inkml:trace contextRef="#ctx0" brushRef="#br1" timeOffset="95941.4334">5655 10727 125,'37'-14'123,"-37"-16"-15,0 0-63,0 30 7,-14-33 7,14 33 6,-56 4-4,33 40 0,-36-22-3,24 45-3,-23-22-18,28 29-7,-7-19-6,23 8-10,6-19-3,8-8-11,24-19 0,11-17-9,15-3-4,-5-39-2,15 4-7,-10-25 7,6 9 2,-18-6 10,-2 8 0,-8 17 9,-13 11 9,-15 24 2,0 0 3,28 28-2,-25 4-6,11 18-1,-1-12-7,8 7-3,4 5-9,-5-26-21,23 20-42,-43-44-74,43 12-26,-15-12-23,-4-27 0</inkml:trace>
        </inkml:traceGroup>
        <inkml:traceGroup>
          <inkml:annotationXML>
            <emma:emma xmlns:emma="http://www.w3.org/2003/04/emma" version="1.0">
              <emma:interpretation id="{62FE68B2-8228-49BB-9E2A-2BAEEC35F1CD}" emma:medium="tactile" emma:mode="ink">
                <msink:context xmlns:msink="http://schemas.microsoft.com/ink/2010/main" type="inkWord" rotatedBoundingBox="8479,12087 8543,12917 7967,12961 7903,12132"/>
              </emma:interpretation>
              <emma:one-of disjunction-type="recognition" id="oneOf54">
                <emma:interpretation id="interp270" emma:lang="ko-KR" emma:confidence="0">
                  <emma:literal>t</emma:literal>
                </emma:interpretation>
                <emma:interpretation id="interp271" emma:lang="ko-KR" emma:confidence="0">
                  <emma:literal>+</emma:literal>
                </emma:interpretation>
                <emma:interpretation id="interp272" emma:lang="ko-KR" emma:confidence="0">
                  <emma:literal>f</emma:literal>
                </emma:interpretation>
                <emma:interpretation id="interp273" emma:lang="ko-KR" emma:confidence="0">
                  <emma:literal>十</emma:literal>
                </emma:interpretation>
                <emma:interpretation id="interp274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96175.8187">6341 10214 336,'-3'74'180,"-8"22"-11,11 12-95,-17-13-27,17 16-1,0-22-15,6 0-19,4-16-12,2-28-17,13 0-37,-25-45-91,21 6-21,-7-20-20,-12-30-9</inkml:trace>
          <inkml:trace contextRef="#ctx0" brushRef="#br1" timeOffset="96363.3321">6028 10615 524,'0'0'180,"0"0"-8,0 0-127,30-14-15,21 14-13,6 0-22,1-14-21,34 21-59,-16-7-85,3-13-12,-13-6-16,-1-1-9</inkml:trace>
        </inkml:traceGroup>
        <inkml:traceGroup>
          <inkml:annotationXML>
            <emma:emma xmlns:emma="http://www.w3.org/2003/04/emma" version="1.0">
              <emma:interpretation id="{C3931D0B-7DB7-4DB8-94B5-B2012D816DEA}" emma:medium="tactile" emma:mode="ink">
                <msink:context xmlns:msink="http://schemas.microsoft.com/ink/2010/main" type="inkWord" rotatedBoundingBox="9437,11854 12344,11812 12361,12994 9455,13036"/>
              </emma:interpretation>
              <emma:one-of disjunction-type="recognition" id="oneOf55">
                <emma:interpretation id="interp275" emma:lang="ko-KR" emma:confidence="0">
                  <emma:literal>d</emma:literal>
                </emma:interpretation>
                <emma:interpretation id="interp276" emma:lang="ko-KR" emma:confidence="0">
                  <emma:literal>a</emma:literal>
                </emma:interpretation>
                <emma:interpretation id="interp277" emma:lang="ko-KR" emma:confidence="0">
                  <emma:literal>이</emma:literal>
                </emma:interpretation>
                <emma:interpretation id="interp278" emma:lang="ko-KR" emma:confidence="0">
                  <emma:literal>“</emma:literal>
                </emma:interpretation>
                <emma:interpretation id="interp27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97300.8655">8032 10728 290,'0'0'170,"5"-8"-16,-5 8-87,0-20-27,0 20-9,0 0-11,6-24-13,-6 24-4,-4-30-2,4 30 2,-32-22-3,4 13 0,-9 9 3,-12 0 1,-1 23 1,-7 4 2,3 21 4,-4 2 0,10 10 3,9 0 2,17 12-5,7-16 3,15 0-5,15-19 2,24-7-7,12-22 5,12-8-8,5-24-5,1-25 4,4-11-6,-13-29 1,-5-11-2,-15-16 0,-12-5 1,-13-3 1,-11 8 2,-4 4 3,-11 13 2,-4 21 2,-1 15-2,-5 28 5,21 35-1,-24-1-1,18 23 6,6 34-6,0 21 3,16 15-4,0 17 2,9 4-2,-1 5-6,6-7 2,3-7-10,-9-24-14,14 9-41,-30-44-82,10-7-22,0-22-23,-18-16-1</inkml:trace>
        </inkml:traceGroup>
        <inkml:traceGroup>
          <inkml:annotationXML>
            <emma:emma xmlns:emma="http://www.w3.org/2003/04/emma" version="1.0">
              <emma:interpretation id="{7987A421-C5A4-41FB-A8D6-702150EA0647}" emma:medium="tactile" emma:mode="ink">
                <msink:context xmlns:msink="http://schemas.microsoft.com/ink/2010/main" type="inkWord" rotatedBoundingBox="10283,12594 10686,12294 10884,12559 10482,12860"/>
              </emma:interpretation>
              <emma:one-of disjunction-type="recognition" id="oneOf56">
                <emma:interpretation id="interp280" emma:lang="ko-KR" emma:confidence="0">
                  <emma:literal>o</emma:literal>
                </emma:interpretation>
                <emma:interpretation id="interp281" emma:lang="ko-KR" emma:confidence="0">
                  <emma:literal>0</emma:literal>
                </emma:interpretation>
                <emma:interpretation id="interp282" emma:lang="ko-KR" emma:confidence="0">
                  <emma:literal>O</emma:literal>
                </emma:interpretation>
                <emma:interpretation id="interp283" emma:lang="ko-KR" emma:confidence="0">
                  <emma:literal>〇</emma:literal>
                </emma:interpretation>
                <emma:interpretation id="interp284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97613.3834">8480 10628 354,'-19'32'169,"16"-2"-44,3 24-70,0-19-8,17 16-6,2-28-22,24 0-9,4-22-3,11-1-2,4-17 0,-3-13-1,-9-13 2,-6-9 0,-15 0 5,-15 1-4,-14 0 2,-13 12-5,-15 3-3,-8 7-15,12 28-34,-25-16-73,20 17-45,29 0-16,0 0-12</inkml:trace>
        </inkml:traceGroup>
        <inkml:traceGroup>
          <inkml:annotationXML>
            <emma:emma xmlns:emma="http://www.w3.org/2003/04/emma" version="1.0">
              <emma:interpretation id="{90833799-4281-49E2-BA7A-995706351E0A}" emma:medium="tactile" emma:mode="ink">
                <msink:context xmlns:msink="http://schemas.microsoft.com/ink/2010/main" type="inkWord" rotatedBoundingBox="10869,12683 11324,12006 11901,12393 11446,13071"/>
              </emma:interpretation>
              <emma:one-of disjunction-type="recognition" id="oneOf57">
                <emma:interpretation id="interp285" emma:lang="ko-KR" emma:confidence="0">
                  <emma:literal>e</emma:literal>
                </emma:interpretation>
                <emma:interpretation id="interp286" emma:lang="ko-KR" emma:confidence="0">
                  <emma:literal>t</emma:literal>
                </emma:interpretation>
                <emma:interpretation id="interp287" emma:lang="ko-KR" emma:confidence="0">
                  <emma:literal>ㄷ</emma:literal>
                </emma:interpretation>
                <emma:interpretation id="interp288" emma:lang="ko-KR" emma:confidence="0">
                  <emma:literal>ㅌ</emma:literal>
                </emma:interpretation>
                <emma:interpretation id="interp289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98082.1589">9068 10639 276,'-8'26'169,"8"-26"-7,0 0-103,23 25-6,0-25-1,32 10-15,-16-10-17,25 0-7,-6-10-2,10-4-5,2-16-1,-3 1-5,-5-8 0,-10-7-4,-3-1 1,-17 0-2,-10 1 3,-16 7-1,-7 7 4,-25 15 2,-13 15 5,-8 13 6,-15 19 1,0 26 5,-7 3-2,13 20 5,-2-8-7,22 10 3,6-6-9,22-7 0,8-11-6,9-7-4,24-16 0,4-12-10,15 2-8,-13-26-24,37 10-46,-39-18-89,15-14-5,-2-15-17,1-14-8</inkml:trace>
        </inkml:traceGroup>
        <inkml:traceGroup>
          <inkml:annotationXML>
            <emma:emma xmlns:emma="http://www.w3.org/2003/04/emma" version="1.0">
              <emma:interpretation id="{C0C0B65B-B8B6-450D-B83A-EA186CB3B31B}" emma:medium="tactile" emma:mode="ink">
                <msink:context xmlns:msink="http://schemas.microsoft.com/ink/2010/main" type="inkWord" rotatedBoundingBox="12321,12226 12367,12932 11950,12959 11904,12253"/>
              </emma:interpretation>
              <emma:one-of disjunction-type="recognition" id="oneOf58">
                <emma:interpretation id="interp290" emma:lang="ko-KR" emma:confidence="0">
                  <emma:literal>s</emma:literal>
                </emma:interpretation>
                <emma:interpretation id="interp291" emma:lang="ko-KR" emma:confidence="0">
                  <emma:literal>S</emma:literal>
                </emma:interpretation>
                <emma:interpretation id="interp292" emma:lang="ko-KR" emma:confidence="0">
                  <emma:literal>8</emma:literal>
                </emma:interpretation>
                <emma:interpretation id="interp293" emma:lang="ko-KR" emma:confidence="0">
                  <emma:literal>3</emma:literal>
                </emma:interpretation>
                <emma:interpretation id="interp29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98379.0416">10330 10340 503,'-36'16'176,"-7"5"-8,-9 4-141,24 12-1,-2 0-2,30 9-8,8 3-10,28 4 2,10-8-2,11 13 3,0-13-3,-7 3 2,-14-7-4,-12 4 2,-24-9-3,-22 1-3,-21-7-1,-17-14-14,2 12-22,-29-28-81,28 0-59,4-22-12,33-7-13,13-9-7</inkml:trace>
        </inkml:traceGroup>
        <inkml:traceGroup>
          <inkml:annotationXML>
            <emma:emma xmlns:emma="http://www.w3.org/2003/04/emma" version="1.0">
              <emma:interpretation id="{1C5FB409-E320-4496-9DD1-FE1C1E9A4229}" emma:medium="tactile" emma:mode="ink">
                <msink:context xmlns:msink="http://schemas.microsoft.com/ink/2010/main" type="inkWord" rotatedBoundingBox="13562,11983 16150,11945 16167,13088 13579,13125"/>
              </emma:interpretation>
              <emma:one-of disjunction-type="recognition" id="oneOf59">
                <emma:interpretation id="interp295" emma:lang="ko-KR" emma:confidence="0">
                  <emma:literal>ⅲ</emma:literal>
                </emma:interpretation>
                <emma:interpretation id="interp296" emma:lang="ko-KR" emma:confidence="0">
                  <emma:literal>N</emma:literal>
                </emma:interpretation>
                <emma:interpretation id="interp297" emma:lang="ko-KR" emma:confidence="0">
                  <emma:literal>北</emma:literal>
                </emma:interpretation>
                <emma:interpretation id="interp298" emma:lang="ko-KR" emma:confidence="0">
                  <emma:literal>比</emma:literal>
                </emma:interpretation>
                <emma:interpretation id="interp299" emma:lang="ko-KR" emma:confidence="0">
                  <emma:literal>山</emma:literal>
                </emma:interpretation>
              </emma:one-of>
            </emma:emma>
          </inkml:annotationXML>
          <inkml:trace contextRef="#ctx0" brushRef="#br1" timeOffset="99879.0984">13306 10676 377,'8'28'183,"3"2"-8,-11-30-79,46 69-57,-38-29-4,25 15-4,-15-11-14,5 1-12,-2-7 0,-5-10-14,3 2-9,-19-30-47,22 0-99,-22 0-18,8-38-10,-8-6-12</inkml:trace>
          <inkml:trace contextRef="#ctx0" brushRef="#br1" timeOffset="100082.2296">13325 10370 528,'-27'-27'175,"27"27"-6,-26-29-136,26 29-22,0 0-18,0 0-30,31 26-58,-31-26-74,11 30-13,-11-30-12,29 19-7</inkml:trace>
          <inkml:trace contextRef="#ctx0" brushRef="#br1" timeOffset="99644.7104">11666 10447 387,'-2'22'170,"2"-22"-9,18 23-126,38-2-3,1-17 1,26 11-2,-4-15-12,14 0-7,-8-20-3,-1-5-5,-7-9-5,-10-10-5,-9 0 0,-15-7-4,-5 4 2,-13-6-3,-1 8 3,-16 4 1,1 11 1,-9 10 2,0 20 5,0 0 3,-1 20 1,1 30 4,-4 10 0,4 31 2,0-1-2,2 19 6,4-6-8,5 5 5,-1-14-9,1-6 2,0-23 0,-1-12-5,-4-17 2,-6-36-8,16 15-7,-12-23-8,15-13-8,-12-31-4,21 9-5,-15-18 6,17 6 6,-8-7 12,6 17 15,-4 1 7,-5 13 16,11 18 6,-30 13 3,44 3-1,-44-3-2,43 62-4,-27-24-5,14 21 0,-10-9-6,14 18-2,-11-17 1,9 4-7,-5-11 2,1-8-9,-3-4 1,-4-13-18,4 3-15,-25-22-80,8-29-75,-5-8 2,4-2-21,-7-18-1</inkml:trace>
          <inkml:trace contextRef="#ctx0" brushRef="#br1" timeOffset="99035.3225">12108 10155 393,'0'0'170,"-22"-13"-45,-2 5-65,24 22-10,-9 14-13,12 28-6,-3 11-10,11 25 0,-4 1-5,13 17 3,-6-9-9,13-2 1,-3-10-7,-4-16-9,6-14-9,-12-31-20,21 4-64,-26 87-80,-4-135-5,-5-35-17,-8-16-7</inkml:trace>
        </inkml:traceGroup>
        <inkml:traceGroup>
          <inkml:annotationXML>
            <emma:emma xmlns:emma="http://www.w3.org/2003/04/emma" version="1.0">
              <emma:interpretation id="{CA8BD445-9A2F-4179-9A55-5C30E4D42D27}" emma:medium="tactile" emma:mode="ink">
                <msink:context xmlns:msink="http://schemas.microsoft.com/ink/2010/main" type="inkWord" rotatedBoundingBox="16022,12355 16184,13026 15764,13127 15602,12456"/>
              </emma:interpretation>
              <emma:one-of disjunction-type="recognition" id="oneOf60">
                <emma:interpretation id="interp300" emma:lang="ko-KR" emma:confidence="0">
                  <emma:literal>s</emma:literal>
                </emma:interpretation>
                <emma:interpretation id="interp301" emma:lang="ko-KR" emma:confidence="0">
                  <emma:literal>S</emma:literal>
                </emma:interpretation>
                <emma:interpretation id="interp302" emma:lang="ko-KR" emma:confidence="0">
                  <emma:literal>8</emma:literal>
                </emma:interpretation>
                <emma:interpretation id="interp303" emma:lang="ko-KR" emma:confidence="0">
                  <emma:literal>5</emma:literal>
                </emma:interpretation>
                <emma:interpretation id="interp30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00441.6484">14073 10484 317,'-41'7'172,"0"-4"-43,14 28-56,-30-17-9,36 28-6,-15-14-22,30 18-10,4-6-9,18 7-4,22-3-8,17-6 1,8 6-4,5-6 5,-8-2-2,-1 2 2,-23-3 7,-12 3-6,-24-8 6,-25 1-6,-24-3 3,-5-6-12,-11 0-6,-9-22-26,25 15-55,-5-23-93,19-14-8,15-15-9,20 1-15</inkml:trace>
        </inkml:traceGroup>
        <inkml:traceGroup>
          <inkml:annotationXML>
            <emma:emma xmlns:emma="http://www.w3.org/2003/04/emma" version="1.0">
              <emma:interpretation id="{3B3E1A5E-A987-4D01-8DC1-5D933784ACD4}" emma:medium="tactile" emma:mode="ink">
                <msink:context xmlns:msink="http://schemas.microsoft.com/ink/2010/main" type="inkWord" rotatedBoundingBox="16997,11812 21066,11753 21084,12977 17015,13036"/>
              </emma:interpretation>
              <emma:one-of disjunction-type="recognition" id="oneOf61">
                <emma:interpretation id="interp305" emma:lang="ko-KR" emma:confidence="0">
                  <emma:literal>m</emma:literal>
                </emma:interpretation>
                <emma:interpretation id="interp306" emma:lang="ko-KR" emma:confidence="0">
                  <emma:literal>내</emma:literal>
                </emma:interpretation>
                <emma:interpretation id="interp307" emma:lang="ko-KR" emma:confidence="0">
                  <emma:literal>Ⅶ</emma:literal>
                </emma:interpretation>
                <emma:interpretation id="interp308" emma:lang="ko-KR" emma:confidence="0">
                  <emma:literal>ⅶ</emma:literal>
                </emma:interpretation>
                <emma:interpretation id="interp309" emma:lang="ko-KR" emma:confidence="0">
                  <emma:literal>ⅵ</emma:literal>
                </emma:interpretation>
              </emma:one-of>
            </emma:emma>
          </inkml:annotationXML>
          <inkml:trace contextRef="#ctx0" brushRef="#br1" timeOffset="101379.1783">15103 10566 217,'11'-24'176,"-11"24"-26,7-48-45,21 48-19,-28-17-16,24 32-19,-24-15-17,25 58-9,-19-7-8,10 16-1,-8-1-7,5 20 0,-9-8 1,6-5-5,-7-6 0,3-17-4,-4-18 5,0-10-6,-2-22 1,0 0 2,0-38-7,0-11 2,0-11-5,0-15 2,12-8-3,-1-5 2,7 11 2,1-1-4,3 12 6,1 14-1,4 12 5,-1 18-1,-1 17 2,-1 13-1,-2 21 2,-2 16 1,-5 3-2,-1 14 2,-5 2-4,-2 3 3,-6-11-3,1-7 2,-2-11-3,0-15 2,0-23-1,0 0-1,-19-11 0,14-23-4,-1-12 1,4-19-4,2-1 4,8-9-5,8 9 5,1-1-3,7 8 5,0 11-1,4 19 6,2 22 1,-3 7 2,3 29 3,-8 15-2,7 17 4,-9 5-5,5 10 4,-6-1-6,2 6 2,-7-18-7,-3-7 0,2-12-8,-8-19-4,4-4-12,-9-21-25,0 0-63,2-17-78,1-12 1,-3-16-15,3-7 0</inkml:trace>
        </inkml:traceGroup>
        <inkml:traceGroup>
          <inkml:annotationXML>
            <emma:emma xmlns:emma="http://www.w3.org/2003/04/emma" version="1.0">
              <emma:interpretation id="{E7C300EF-AA86-4F74-A2A2-006EC36646A0}" emma:medium="tactile" emma:mode="ink">
                <msink:context xmlns:msink="http://schemas.microsoft.com/ink/2010/main" type="inkWord" rotatedBoundingBox="17828,12717 18155,12027 18802,12333 18475,13023"/>
              </emma:interpretation>
              <emma:one-of disjunction-type="recognition" id="oneOf62">
                <emma:interpretation id="interp310" emma:lang="ko-KR" emma:confidence="0">
                  <emma:literal>e</emma:literal>
                </emma:interpretation>
                <emma:interpretation id="interp311" emma:lang="ko-KR" emma:confidence="0">
                  <emma:literal>ㄷ</emma:literal>
                </emma:interpretation>
                <emma:interpretation id="interp312" emma:lang="ko-KR" emma:confidence="0">
                  <emma:literal>으</emma:literal>
                </emma:interpretation>
                <emma:interpretation id="interp313" emma:lang="ko-KR" emma:confidence="0">
                  <emma:literal>t</emma:literal>
                </emma:interpretation>
                <emma:interpretation id="interp314" emma:lang="ko-KR" emma:confidence="0">
                  <emma:literal>ㅌ</emma:literal>
                </emma:interpretation>
              </emma:one-of>
            </emma:emma>
          </inkml:annotationXML>
          <inkml:trace contextRef="#ctx0" brushRef="#br1" timeOffset="101769.8319">16044 10573 429,'20'10'169,"9"-5"-12,15 8-117,-11-13-15,21 0 0,-4-3-10,14-8-7,-3-10-1,4-3-1,-8-6-1,-2-6-3,-14-4 3,-8 7-1,-18 0 2,-14 7 1,-15 7 1,-16 14 2,-21 5 2,-1 13 4,-14 19-1,3 17 2,-5 5-3,17 14 2,4 2-11,18 8-5,15-4 0,14-1 0,13-13 0,18-9 0,17-4 0,-4-25-14,24 10-35,-27-36-73,29-6-69,-10-24-3,4-4-11,-7-9-6</inkml:trace>
        </inkml:traceGroup>
        <inkml:traceGroup>
          <inkml:annotationXML>
            <emma:emma xmlns:emma="http://www.w3.org/2003/04/emma" version="1.0">
              <emma:interpretation id="{54C4E85F-3A99-4C9F-B106-1580FEE29450}" emma:medium="tactile" emma:mode="ink">
                <msink:context xmlns:msink="http://schemas.microsoft.com/ink/2010/main" type="inkWord" rotatedBoundingBox="18617,12598 19084,12139 19552,12616 19085,13075"/>
              </emma:interpretation>
              <emma:one-of disjunction-type="recognition" id="oneOf63">
                <emma:interpretation id="interp315" emma:lang="ko-KR" emma:confidence="0">
                  <emma:literal>a</emma:literal>
                </emma:interpretation>
                <emma:interpretation id="interp316" emma:lang="ko-KR" emma:confidence="0">
                  <emma:literal>어</emma:literal>
                </emma:interpretation>
                <emma:interpretation id="interp317" emma:lang="ko-KR" emma:confidence="0">
                  <emma:literal>더</emma:literal>
                </emma:interpretation>
                <emma:interpretation id="interp318" emma:lang="ko-KR" emma:confidence="0">
                  <emma:literal>의</emma:literal>
                </emma:interpretation>
                <emma:interpretation id="interp31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02176.0961">17226 10423 303,'20'-32'172,"-20"-1"-11,0-11-63,0 44-56,-42-19 2,16 26-4,-29 11-11,11 27-1,-19-1-3,17 23 0,-6-1-6,17 16-3,8-15-9,19 0-2,8-8-8,16-16-2,19-20-5,6-19-2,12-8-6,-2-33-4,12-11 1,-12-22-1,2 10 8,-11-10 3,-6 8 9,-9 13 2,-10 9 10,2 29 5,-19 11 5,14 18 1,-14 19-4,8 15-3,-3 6-5,8 9-3,1-3-12,-6-9-10,14 11-29,-22-42-58,14 4-82,-14-28-4,22-7-14,-15-25-4</inkml:trace>
        </inkml:traceGroup>
        <inkml:traceGroup>
          <inkml:annotationXML>
            <emma:emma xmlns:emma="http://www.w3.org/2003/04/emma" version="1.0">
              <emma:interpretation id="{141EACD1-66F7-4CB0-AB83-0B00026FD8E3}" emma:medium="tactile" emma:mode="ink">
                <msink:context xmlns:msink="http://schemas.microsoft.com/ink/2010/main" type="inkWord" rotatedBoundingBox="19753,12232 20286,12833 20011,13077 19478,12475"/>
              </emma:interpretation>
              <emma:one-of disjunction-type="recognition" id="oneOf64">
                <emma:interpretation id="interp320" emma:lang="ko-KR" emma:confidence="0">
                  <emma:literal>n</emma:literal>
                </emma:interpretation>
                <emma:interpretation id="interp321" emma:lang="ko-KR" emma:confidence="0">
                  <emma:literal>7</emma:literal>
                </emma:interpretation>
                <emma:interpretation id="interp322" emma:lang="ko-KR" emma:confidence="0">
                  <emma:literal>入</emma:literal>
                </emma:interpretation>
                <emma:interpretation id="interp323" emma:lang="ko-KR" emma:confidence="0">
                  <emma:literal>八</emma:literal>
                </emma:interpretation>
                <emma:interpretation id="interp324" emma:lang="ko-KR" emma:confidence="0">
                  <emma:literal>기</emma:literal>
                </emma:interpretation>
              </emma:one-of>
            </emma:emma>
          </inkml:annotationXML>
          <inkml:trace contextRef="#ctx0" brushRef="#br1" timeOffset="102597.9709">17766 10414 303,'0'51'178,"0"1"-11,0-7-65,0 21-62,-5-22-8,5 11-5,-6-25-14,5-1-6,1-29-4,0 0 0,0 0-1,-23-37-3,22 1 1,-2-12-3,3-2 2,0 0-3,12 2 3,4 7-2,5 4 5,6 19 1,3 2 3,4 16 3,0 9 2,7 23 5,-10 2-1,9 22 2,-10 2-3,5 8 2,-12-5-5,3 6 0,-7-9-6,-4-13-3,1-5-13,-11-22-14,15 12-71,-16 89-90,8-139 2,-5-35-19,16-11-7</inkml:trace>
        </inkml:traceGroup>
        <inkml:traceGroup>
          <inkml:annotationXML>
            <emma:emma xmlns:emma="http://www.w3.org/2003/04/emma" version="1.0">
              <emma:interpretation id="{7BA48126-11EE-4A8A-8A98-6ED684B0A656}" emma:medium="tactile" emma:mode="ink">
                <msink:context xmlns:msink="http://schemas.microsoft.com/ink/2010/main" type="inkWord" rotatedBoundingBox="21042,11734 21120,12790 20730,12818 20652,11763"/>
              </emma:interpretation>
              <emma:one-of disjunction-type="recognition" id="oneOf65">
                <emma:interpretation id="interp325" emma:lang="ko-KR" emma:confidence="0">
                  <emma:literal>?</emma:literal>
                </emma:interpretation>
                <emma:interpretation id="interp326" emma:lang="ko-KR" emma:confidence="0">
                  <emma:literal>〉</emma:literal>
                </emma:interpretation>
                <emma:interpretation id="interp327" emma:lang="ko-KR" emma:confidence="0">
                  <emma:literal>&gt;</emma:literal>
                </emma:interpretation>
                <emma:interpretation id="interp328" emma:lang="ko-KR" emma:confidence="0">
                  <emma:literal>7</emma:literal>
                </emma:interpretation>
                <emma:interpretation id="interp32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02941.731">18752 9919 516,'13'-16'167,"12"1"4,-4-6-148,31 21-3,-6 0 4,12 25-4,-9 4 1,3 22-7,-15 6 5,-2 12-5,-16-1 0,-10 10-14,-9-2 0,-14-8 0,-5-3-5,-21-34-69,7 10-107,-3-24-5,3-17-15,-2-7-15</inkml:trace>
          <inkml:trace contextRef="#ctx0" brushRef="#br1" timeOffset="103097.9777">18873 10920 595,'0'0'113,"0"0"-112,47 0-164,-36-22-29,6-16-18</inkml:trace>
        </inkml:traceGroup>
      </inkml:traceGroup>
    </inkml:traceGroup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0:12.56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9D7651C-9649-4F20-BA4B-BAEB70FD2668}" emma:medium="tactile" emma:mode="ink">
          <msink:context xmlns:msink="http://schemas.microsoft.com/ink/2010/main" type="writingRegion" rotatedBoundingBox="1518,2360 25904,2044 26086,16049 1700,16365"/>
        </emma:interpretation>
      </emma:emma>
    </inkml:annotationXML>
    <inkml:traceGroup>
      <inkml:annotationXML>
        <emma:emma xmlns:emma="http://www.w3.org/2003/04/emma" version="1.0">
          <emma:interpretation id="{D07391D7-FD88-4FED-BB20-03DC3EC4B6AD}" emma:medium="tactile" emma:mode="ink">
            <msink:context xmlns:msink="http://schemas.microsoft.com/ink/2010/main" type="paragraph" rotatedBoundingBox="1518,2360 22607,2087 22624,3371 1534,36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849950-C0B1-4255-B303-8B142C50EF37}" emma:medium="tactile" emma:mode="ink">
              <msink:context xmlns:msink="http://schemas.microsoft.com/ink/2010/main" type="line" rotatedBoundingBox="1518,2360 22607,2087 22624,3371 1534,3645"/>
            </emma:interpretation>
          </emma:emma>
        </inkml:annotationXML>
        <inkml:traceGroup>
          <inkml:annotationXML>
            <emma:emma xmlns:emma="http://www.w3.org/2003/04/emma" version="1.0">
              <emma:interpretation id="{BCB8125C-0520-4D96-BD3B-7997ABD5C52F}" emma:medium="tactile" emma:mode="ink">
                <msink:context xmlns:msink="http://schemas.microsoft.com/ink/2010/main" type="inkWord" rotatedBoundingBox="1521,2581 2337,2570 2349,3484 1532,3495"/>
              </emma:interpretation>
              <emma:one-of disjunction-type="recognition" id="oneOf0">
                <emma:interpretation id="interp0" emma:lang="ko-KR" emma:confidence="0">
                  <emma:literal>F</emma:literal>
                </emma:interpretation>
                <emma:interpretation id="interp1" emma:lang="ko-KR" emma:confidence="0">
                  <emma:literal>下</emma:literal>
                </emma:interpretation>
                <emma:interpretation id="interp2" emma:lang="ko-KR" emma:confidence="0">
                  <emma:literal>R</emma:literal>
                </emma:interpretation>
                <emma:interpretation id="interp3" emma:lang="ko-KR" emma:confidence="0">
                  <emma:literal>÷</emma:literal>
                </emma:interpretation>
                <emma:interpretation id="interp4" emma:lang="ko-KR" emma:confidence="0">
                  <emma:literal>*</emma:literal>
                </emma:interpretation>
              </emma:one-of>
            </emma:emma>
          </inkml:annotationXML>
          <inkml:trace contextRef="#ctx0" brushRef="#br0">75 136 196,'-46'-29'154,"46"29"4,0 0-81,-32-26-20,32 26-9,0-18-4,22 18-5,-7-19-5,29 16-7,-6-13-6,19 14-7,1-10-6,10 12-2,2-1-4,-1-2-1,5 3-2,-10 0-2,0 0-3,-13 0-7,3 0-13,-27-5-18,14 10-35,-41-5-38,0 0-50,0 0-9,0 0-9</inkml:trace>
          <inkml:trace contextRef="#ctx0" brushRef="#br0" timeOffset="-312.5236">170 114 69,'0'0'129,"0"0"13,0 0-64,0 22-11,0 3-9,9 38 0,-9-9-3,8 33 2,-8-11-14,11 18-5,-11-13-18,17 1-5,-12-15-9,9-9 2,-6-13-1,3-13-7,-3-9-2,-8-23-17,0 0-26,0 0-54,13-33-54,-8-3-23,-5-17-8</inkml:trace>
          <inkml:trace contextRef="#ctx0" brushRef="#br0" timeOffset="265.6352">193 367 324,'-42'14'166,"21"0"-7,21 2-88,0-16-27,17 10-13,12-10-8,25 4-3,1-4-1,14 0-6,3 0-4,0 0-3,1-1-5,-15-3-4,-2 4-7,-14-4-6,-2 5-13,-40-1-25,36 7-33,-36-7-44,0 0-39,0 0-11,-14-3 6</inkml:trace>
        </inkml:traceGroup>
        <inkml:traceGroup>
          <inkml:annotationXML>
            <emma:emma xmlns:emma="http://www.w3.org/2003/04/emma" version="1.0">
              <emma:interpretation id="{1F01205A-48F3-4813-A429-A17F4CA0F927}" emma:medium="tactile" emma:mode="ink">
                <msink:context xmlns:msink="http://schemas.microsoft.com/ink/2010/main" type="inkWord" rotatedBoundingBox="2353,2985 3160,2975 3166,3451 2359,3462"/>
              </emma:interpretation>
              <emma:one-of disjunction-type="recognition" id="oneOf1">
                <emma:interpretation id="interp5" emma:lang="ko-KR" emma:confidence="0">
                  <emma:literal>나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W</emma:literal>
                </emma:interpretation>
                <emma:interpretation id="interp8" emma:lang="ko-KR" emma:confidence="0">
                  <emma:literal>닌</emma:literal>
                </emma:interpretation>
                <emma:interpretation id="interp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640.6624">832 483 278,'0'0'161,"0"27"-49,8 13-33,-16-18-24,9 25-10,-2-19-16,1 16-4,0-22-7,16 10-3,-16-32-5,42 22-1,-15-22-3,9-17-4,10-20 0,-5-1-5,10-13 3,-10-1-4,2 0 3,-9 2-4,-7 12 4,-8 17 0,-19 21 4,27 0 2,-25 21 2,6 24 2,-4-1-2,11 21 4,-6-8-3,12 6 2,-2-11-5,9-2 1,4-14-8,-6-15-4,11-2-12,-13-19-15,20 0-35,-28-29-70,9-24-27,0-8-24,-3-17-1</inkml:trace>
        </inkml:traceGroup>
        <inkml:traceGroup>
          <inkml:annotationXML>
            <emma:emma xmlns:emma="http://www.w3.org/2003/04/emma" version="1.0">
              <emma:interpretation id="{CBE2D8A5-F2E3-47F0-B4EB-F8EED6AC43FD}" emma:medium="tactile" emma:mode="ink">
                <msink:context xmlns:msink="http://schemas.microsoft.com/ink/2010/main" type="inkWord" rotatedBoundingBox="3305,2634 3587,2631 3598,3511 3317,3515"/>
              </emma:interpretation>
              <emma:one-of disjunction-type="recognition" id="oneOf2">
                <emma:interpretation id="interp10" emma:lang="ko-KR" emma:confidence="0">
                  <emma:literal>(</emma:literal>
                </emma:interpretation>
                <emma:interpretation id="interp11" emma:lang="ko-KR" emma:confidence="0">
                  <emma:literal>6</emma:literal>
                </emma:interpretation>
                <emma:interpretation id="interp12" emma:lang="ko-KR" emma:confidence="0">
                  <emma:literal>1</emma:literal>
                </emma:interpretation>
                <emma:interpretation id="interp13" emma:lang="ko-KR" emma:confidence="0">
                  <emma:literal>L</emma:literal>
                </emma:interpretation>
                <emma:interpretation id="interp1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906.2775">1834 65 372,'0'56'168,"-8"8"-10,-19 6-122,27 27 0,-11-8-8,11 13 1,0-21-8,14 8 0,-3-17-7,14-11-8,-1-16-2,-2-13-6,8-11-2,-4-21-13,5 0-15,-21-24-34,26 1-57,-19-28-45,1-5-14,1-14-5</inkml:trace>
        </inkml:traceGroup>
        <inkml:traceGroup>
          <inkml:annotationXML>
            <emma:emma xmlns:emma="http://www.w3.org/2003/04/emma" version="1.0">
              <emma:interpretation id="{4FCFE445-4CC8-4147-B8FD-3FE3A37BC66B}" emma:medium="tactile" emma:mode="ink">
                <msink:context xmlns:msink="http://schemas.microsoft.com/ink/2010/main" type="inkWord" rotatedBoundingBox="3625,2550 3805,2547 3815,3309 3635,3311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(</emma:literal>
                </emma:interpretation>
                <emma:interpretation id="interp17" emma:lang="ko-KR" emma:confidence="0">
                  <emma:literal>l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109.4165">2117-19 326,'0'0'170,"-13"14"-3,13 35-83,-2-2-38,7 35-14,-5-7-8,24 21 1,-16-10-11,11 3-1,0-14-14,-2-14-7,11-3-26,-24-39-50,18-10-78,-22-9-15,28-14-10,-14-17-13</inkml:trace>
        </inkml:traceGroup>
        <inkml:traceGroup>
          <inkml:annotationXML>
            <emma:emma xmlns:emma="http://www.w3.org/2003/04/emma" version="1.0">
              <emma:interpretation id="{019EA74D-418A-4D68-9723-6D79334D931B}" emma:medium="tactile" emma:mode="ink">
                <msink:context xmlns:msink="http://schemas.microsoft.com/ink/2010/main" type="inkWord" rotatedBoundingBox="4984,2344 6372,2325 6386,3402 4998,3420"/>
              </emma:interpretation>
              <emma:one-of disjunction-type="recognition" id="oneOf4">
                <emma:interpretation id="interp20" emma:lang="ko-KR" emma:confidence="0">
                  <emma:literal>띠</emma:literal>
                </emma:interpretation>
                <emma:interpretation id="interp21" emma:lang="ko-KR" emma:confidence="0">
                  <emma:literal>데</emma:literal>
                </emma:interpretation>
                <emma:interpretation id="interp22" emma:lang="ko-KR" emma:confidence="0">
                  <emma:literal>대</emma:literal>
                </emma:interpretation>
                <emma:interpretation id="interp23" emma:lang="ko-KR" emma:confidence="0">
                  <emma:literal>이</emma:literal>
                </emma:interpretation>
                <emma:interpretation id="interp24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2203.2066">3790 385 86,'0'0'135,"0"0"4,-4-18-70,4 18-18,0-23-8,0 23-8,1-45-5,12 28-6,-13-17-6,8 7-9,-7-6-1,4 4-4,-5 2 2,-6 9 2,-16 3 5,1 12 3,-15 3 6,6 18 4,-19 13 1,17 27 3,-19 7-6,18 19 1,2-4-8,12 16 2,6-14-10,13 0 2,11-19-7,24-16 3,3-19-4,14-17 0,8-11-3,8-20-2,5-16 0,-9-17-4,3-10 4,-9-8-6,-1 0 4,-19-5-3,-3 10 5,-16 8-3,-8 13 4,-5 11-2,-6 34 3,0 0 1,-17 0 0,4 21 2,-1 18-2,3 11 4,3 3-3,8 5 3,0-6-5,19 0 5,8-15-4,9-8 3,5-16-1,10-13 0,-2-14 2,1-21-3,-13-10 4,-7-8-3,-14-5 3,-10 5-2,-12-2 1,-17 14-3,-8 8 0,-12 11-2,-6 12-4,-1 6-6,12 7-9,-7-3-13,31 18-15,-16-18-32,30 0-65,22 4-32,5-8-13,19-4 2</inkml:trace>
          <inkml:trace contextRef="#ctx0" brushRef="#br0" timeOffset="2515.7167">4693-241 326,'0'32'173,"0"17"-23,-15-4-83,22 47-15,-7-7-2,9 33-10,-7-7-9,17 9-12,-5-17-12,8-7 2,-6-15-8,5-17 1,-6-22-7,-2-19-7,4-9-18,-17-25-25,22 8-55,-22-27-63,2-9-8,1-4-17</inkml:trace>
        </inkml:traceGroup>
        <inkml:traceGroup>
          <inkml:annotationXML>
            <emma:emma xmlns:emma="http://www.w3.org/2003/04/emma" version="1.0">
              <emma:interpretation id="{048124A2-192A-432C-870C-A45C88E19F5D}" emma:medium="tactile" emma:mode="ink">
                <msink:context xmlns:msink="http://schemas.microsoft.com/ink/2010/main" type="inkWord" rotatedBoundingBox="6559,2793 7253,2783 7260,3273 6565,3282"/>
              </emma:interpretation>
              <emma:one-of disjunction-type="recognition" id="oneOf5">
                <emma:interpretation id="interp25" emma:lang="ko-KR" emma:confidence="0">
                  <emma:literal>u</emma:literal>
                </emma:interpretation>
                <emma:interpretation id="interp26" emma:lang="ko-KR" emma:confidence="0">
                  <emma:literal>나</emma:literal>
                </emma:interpretation>
                <emma:interpretation id="interp27" emma:lang="ko-KR" emma:confidence="0">
                  <emma:literal>U</emma:literal>
                </emma:interpretation>
                <emma:interpretation id="interp28" emma:lang="ko-KR" emma:confidence="0">
                  <emma:literal>니</emma:literal>
                </emma:interpretation>
                <emma:interpretation id="interp29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2984.4883">5034 224 176,'0'0'172,"8"31"-5,-8-8-58,20 35-36,-24-18-17,16 31-13,-10-14-19,20 5-2,-9-9-10,10-4-2,4-21-5,5-13 0,1-15 0,5-19-1,0-18-1,3-9-2,-3-10 1,-2-7-3,-2-2 2,-11 7-4,-1 4 3,-6 14-1,-10 10 4,-6 30-1,5-19 4,-5 19 1,-5 26-1,4 15 2,-4 0-2,5 14 1,0-1-4,5 5 2,4-9-6,10-6-2,-1-7-9,1-21-10,12 6-23,-18-30-34,25 1-65,-11-24-29,-4-3-17,0-6-8</inkml:trace>
        </inkml:traceGroup>
        <inkml:traceGroup>
          <inkml:annotationXML>
            <emma:emma xmlns:emma="http://www.w3.org/2003/04/emma" version="1.0">
              <emma:interpretation id="{86BF2BB3-0440-425D-A120-6D059C0DC7A3}" emma:medium="tactile" emma:mode="ink">
                <msink:context xmlns:msink="http://schemas.microsoft.com/ink/2010/main" type="inkWord" rotatedBoundingBox="7275,2736 8053,2726 8060,3290 7282,3300"/>
              </emma:interpretation>
              <emma:one-of disjunction-type="recognition" id="oneOf6">
                <emma:interpretation id="interp30" emma:lang="ko-KR" emma:confidence="0">
                  <emma:literal>m</emma:literal>
                </emma:interpretation>
                <emma:interpretation id="interp31" emma:lang="ko-KR" emma:confidence="0">
                  <emma:literal>ⅶ</emma:literal>
                </emma:interpretation>
                <emma:interpretation id="interp32" emma:lang="ko-KR" emma:confidence="0">
                  <emma:literal>머</emma:literal>
                </emma:interpretation>
                <emma:interpretation id="interp33" emma:lang="ko-KR" emma:confidence="0">
                  <emma:literal>ⅷ</emma:literal>
                </emma:interpretation>
                <emma:interpretation id="interp3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3656.4154">5761 188 173,'0'0'160,"-6"33"0,6-6-70,-3-6-27,4 32-12,-1-8-12,6 20-5,-6-9-14,4 14-2,-4-18-9,6 4 1,-1-21-5,-2-5 1,-3-30-1,0 0 0,14-11-1,-8-22-3,7-15 0,-5-11-5,0-2 1,4-11-5,4 10 5,-1-1-6,0 10 6,1 13-3,6 9 6,4 8 0,-4 13 3,0 10 1,0 5 2,0 23 2,-6 7-1,4 14 3,-7 5-4,-2 7 3,0-2-5,-3-2 4,-8-11-4,6-6 2,-6-17-2,0-23 0,0 0 0,10-23-2,-4-18 0,2-12-4,6-5 2,1-1-4,2 3 3,2 6-3,3 15 3,2 9 1,3 21 2,1 8 2,-4 25-1,3 13 2,-2 7-3,2 10 3,-4-1-3,3 2 2,-9-6-8,-4-9-4,3-4-13,-16-40-19,26 36-45,-26-36-57,-123-20-27,123-10-23,8-5-1</inkml:trace>
        </inkml:traceGroup>
        <inkml:traceGroup>
          <inkml:annotationXML>
            <emma:emma xmlns:emma="http://www.w3.org/2003/04/emma" version="1.0">
              <emma:interpretation id="{6EF25993-21F1-4BD7-85EF-6FFAA53B7885}" emma:medium="tactile" emma:mode="ink">
                <msink:context xmlns:msink="http://schemas.microsoft.com/ink/2010/main" type="inkWord" rotatedBoundingBox="8189,2751 8664,2745 8672,3313 8197,3319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7</emma:literal>
                </emma:interpretation>
                <emma:interpretation id="interp37" emma:lang="ko-KR" emma:confidence="0">
                  <emma:literal>나</emma:literal>
                </emma:interpretation>
                <emma:interpretation id="interp38" emma:lang="ko-KR" emma:confidence="0">
                  <emma:literal>사</emma:literal>
                </emma:interpretation>
                <emma:interpretation id="interp3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4093.9504">6689 264 154,'-5'24'153,"-9"-4"1,14 3-81,0 27-35,-2-7 0,4 10 3,-2-11-2,11 5-3,-11-19-17,9 1-5,-9-29-3,0 0-2,19 0-2,-11-14-3,-6-20-1,4-11-3,0-2 1,-4-4-4,4 0 3,-3 6-5,9 1 4,2 7-1,0 6 4,3 10 1,2 7 3,7 10 1,-6-1 4,9 17 2,-9 12 2,2 21 4,-7 2-4,7 18 3,-8-6-6,0 14 2,-4-12-6,5 4 0,-4-18-4,4-12 0,-6-12-7,-9-23-7,22 9-15,-22-32-28,27 14-56,-19-29-64,2-13-11,8-1-17</inkml:trace>
        </inkml:traceGroup>
        <inkml:traceGroup>
          <inkml:annotationXML>
            <emma:emma xmlns:emma="http://www.w3.org/2003/04/emma" version="1.0">
              <emma:interpretation id="{D92782F9-6200-441B-BA23-57049E5F721F}" emma:medium="tactile" emma:mode="ink">
                <msink:context xmlns:msink="http://schemas.microsoft.com/ink/2010/main" type="inkWord" rotatedBoundingBox="9366,2662 9883,2655 9891,3283 9374,3290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8</emma:literal>
                </emma:interpretation>
                <emma:interpretation id="interp42" emma:lang="ko-KR" emma:confidence="0">
                  <emma:literal>「</emma:literal>
                </emma:interpretation>
                <emma:interpretation id="interp43" emma:lang="ko-KR" emma:confidence="0">
                  <emma:literal>『</emma:literal>
                </emma:interpretation>
                <emma:interpretation id="interp4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6937.7846">7860 195 146,'-18'-30'142,"18"30"6,0 0-83,0 0-20,7 33-2,-7 1-4,14 26 1,-12-1-7,18 15 0,-12-8-11,14 8 0,-12-17-6,10-4 0,-12-27-3,6-7 1,-14-19-2,0 0-3,7-29-1,-7-15-5,0-5 1,0-14-5,-2-2 3,-1-3-5,3 9 3,6-2-3,13 8 2,5 9-1,11 11 3,1 7-3,7 7 2,1 11-2,0 0 0,-1 5-1,-7 3-7,-14 0-12,7 19-31,-29-19-38,0 0-61,9 28-14,-9-28-20,0 23 9</inkml:trace>
        </inkml:traceGroup>
        <inkml:traceGroup>
          <inkml:annotationXML>
            <emma:emma xmlns:emma="http://www.w3.org/2003/04/emma" version="1.0">
              <emma:interpretation id="{E3A6E789-DDC1-4B0A-BFE7-B1E681083B16}" emma:medium="tactile" emma:mode="ink">
                <msink:context xmlns:msink="http://schemas.microsoft.com/ink/2010/main" type="inkWord" rotatedBoundingBox="9841,2743 10407,2736 10414,3275 9848,3282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의</emma:literal>
                </emma:interpretation>
                <emma:interpretation id="interp47" emma:lang="ko-KR" emma:confidence="0">
                  <emma:literal>어</emma:literal>
                </emma:interpretation>
                <emma:interpretation id="interp48" emma:lang="ko-KR" emma:confidence="0">
                  <emma:literal>디</emma:literal>
                </emma:interpretation>
                <emma:interpretation id="interp49" emma:lang="ko-KR" emma:confidence="0">
                  <emma:literal>더</emma:literal>
                </emma:interpretation>
              </emma:one-of>
            </emma:emma>
          </inkml:annotationXML>
          <inkml:trace contextRef="#ctx0" brushRef="#br0" timeOffset="7390.9179">8713 282 76,'0'-20'137,"14"-4"-60,-14 24-13,15-35 4,-15 35 1,0-24 3,0 24-8,-48-9-16,23 18-10,-26 1-6,9 33-1,-23-6-4,16 26-1,-9-7-5,21 20 1,6-13-6,18-1-4,13-8-8,16-14-2,25-15-7,9-21-1,10-5-3,4-35-2,4-15 1,-10-8-2,-1-2 5,-13-4 0,-9 2 7,-13 14-1,-8 10 5,-14 39 1,2-19 0,-2 28 0,-8 23-3,-1 9 2,1 5-5,1 4 0,7 3-12,-6-13-11,12 13-25,-6-53-24,21 46-39,-21-46-50,22 4-17,2-4-6</inkml:trace>
        </inkml:traceGroup>
        <inkml:traceGroup>
          <inkml:annotationXML>
            <emma:emma xmlns:emma="http://www.w3.org/2003/04/emma" version="1.0">
              <emma:interpretation id="{E60311E7-6610-42BC-8C1F-A1F355CBA3C3}" emma:medium="tactile" emma:mode="ink">
                <msink:context xmlns:msink="http://schemas.microsoft.com/ink/2010/main" type="inkWord" rotatedBoundingBox="10511,2453 11293,2442 11302,3191 10521,3202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w</emma:literal>
                </emma:interpretation>
                <emma:interpretation id="interp52" emma:lang="ko-KR" emma:confidence="0">
                  <emma:literal>W</emma:literal>
                </emma:interpretation>
                <emma:interpretation id="interp53" emma:lang="ko-KR" emma:confidence="0">
                  <emma:literal>M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7984.7236">9085 154 102,'-30'0'149,"30"35"8,-19 9-62,1-1-51,18 17 3,-14-2-5,14 8-1,-8-13-11,8 0-10,0-16-12,0-7-3,0-30-5,0 0 0,0 0-3,0-39-8,0-1 0,0-14-3,0 5 2,0-7-3,3 11 5,0 0-1,9 9 9,-1 15 7,-11 21 8,30-10 0,-10 10 3,12 17 4,-4 6-1,15 12 2,-7 3-2,10 8 0,-3-11-5,9 10 2,-11-9-2,5-5 0,-11-17-1,7-6-1,-10-9-1,7-20-2,-9-14 1,2-10-4,-5-17 2,1 3-4,-6-15 1,-4 8-3,-5-1-3,-6 4 3,-5 8-4,-2 11 4,0 10-8,-3 8 7,3 26-8,-22-30 5,22 30-1,-27-9-11,27 9-7,-30 0-22,30 24-34,-27-17-61,27-7-29,-22 28-25,22-28 1</inkml:trace>
        </inkml:traceGroup>
        <inkml:traceGroup>
          <inkml:annotationXML>
            <emma:emma xmlns:emma="http://www.w3.org/2003/04/emma" version="1.0">
              <emma:interpretation id="{19027DCC-37E4-47D7-A1A7-D0E4B95C210E}" emma:medium="tactile" emma:mode="ink">
                <msink:context xmlns:msink="http://schemas.microsoft.com/ink/2010/main" type="inkWord" rotatedBoundingBox="11558,2386 12197,2378 12208,3216 11569,3224"/>
              </emma:interpretation>
              <emma:one-of disjunction-type="recognition" id="oneOf11">
                <emma:interpretation id="interp55" emma:lang="ko-KR" emma:confidence="0">
                  <emma:literal>K</emma:literal>
                </emma:interpretation>
                <emma:interpretation id="interp56" emma:lang="ko-KR" emma:confidence="0">
                  <emma:literal>k</emma:literal>
                </emma:interpretation>
                <emma:interpretation id="interp57" emma:lang="ko-KR" emma:confidence="0">
                  <emma:literal>요</emma:literal>
                </emma:interpretation>
                <emma:interpretation id="interp58" emma:lang="ko-KR" emma:confidence="0">
                  <emma:literal>《</emma:literal>
                </emma:interpretation>
                <emma:interpretation id="interp59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8297.2045">10034-182 254,'31'41'170,"-19"-4"-3,-12 4-88,10 36-23,-12-5-4,8 27-12,-6-15-13,4 14-7,-4-18-9,11 0-1,-2-21-6,-1-21-1,5-10-6,-13-28-8,23 2-12,-18-32-19,25 9-27,-30-38-40,18 3-60,2-2-15,-4-7-3</inkml:trace>
          <inkml:trace contextRef="#ctx0" brushRef="#br0" timeOffset="8594.1077">10564 0 239,'0'0'167,"-63"11"-8,3-8-83,3 26-34,-25-17 3,25 17-2,-21-17-6,36 13-6,2-2-8,32 3-5,8-1-5,32 4-3,17 2-5,11 6 0,9 3-3,6-1 1,-4-8-2,-3 6 1,-10-11-6,-10-5 0,-12-3-5,-19-13-12,5 7-26,-22-12-58,-1-12-61,1 12-19,-5-39-8</inkml:trace>
        </inkml:traceGroup>
        <inkml:traceGroup>
          <inkml:annotationXML>
            <emma:emma xmlns:emma="http://www.w3.org/2003/04/emma" version="1.0">
              <emma:interpretation id="{6704217B-A268-4D4F-BAC0-1DC623579953}" emma:medium="tactile" emma:mode="ink">
                <msink:context xmlns:msink="http://schemas.microsoft.com/ink/2010/main" type="inkWord" rotatedBoundingBox="13365,2538 13496,2536 13504,3166 13373,3168"/>
              </emma:interpretation>
              <emma:one-of disjunction-type="recognition" id="oneOf12">
                <emma:interpretation id="interp60" emma:lang="ko-KR" emma:confidence="0">
                  <emma:literal>i</emma:literal>
                </emma:interpretation>
                <emma:interpretation id="interp61" emma:lang="ko-KR" emma:confidence="0">
                  <emma:literal>:</emma:literal>
                </emma:interpretation>
                <emma:interpretation id="interp62" emma:lang="ko-KR" emma:confidence="0">
                  <emma:literal>÷</emma:literal>
                </emma:interpretation>
                <emma:interpretation id="interp63" emma:lang="ko-KR" emma:confidence="0">
                  <emma:literal>;</emma:literal>
                </emma:interpretation>
                <emma:interpretation id="interp6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3407.2028">11841 7 357,'0'0'170,"17"-38"-47,5 38-55,-22 0-12,0 0-13,0 0-8,0 0-6,0 0-10,19 24-4,-19-24-3,15 18-3,-15-18-3,0 0-2,17 22-2,-17-22-2,0 0-5,0 0-8,19 0-17,-19-10-38,9 10-78,-9 0-35,13-24-12,-13 24-9</inkml:trace>
          <inkml:trace contextRef="#ctx0" brushRef="#br0" timeOffset="23704.09">11854 565 474,'0'0'166,"0"0"-10,45 10-135,-45-10-16,23 4-2,-23-4-8,0 0-16,28 19-40,-28-19-67,-13-5-42,13 5-11,-9-28-6</inkml:trace>
        </inkml:traceGroup>
        <inkml:traceGroup>
          <inkml:annotationXML>
            <emma:emma xmlns:emma="http://www.w3.org/2003/04/emma" version="1.0">
              <emma:interpretation id="{299A5E51-2DD4-4A30-BD22-F3278848A169}" emma:medium="tactile" emma:mode="ink">
                <msink:context xmlns:msink="http://schemas.microsoft.com/ink/2010/main" type="inkWord" rotatedBoundingBox="14548,2566 15004,2560 15013,3195 14557,3201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『</emma:literal>
                </emma:interpretation>
                <emma:interpretation id="interp67" emma:lang="ko-KR" emma:confidence="0">
                  <emma:literal>ⅴ</emma:literal>
                </emma:interpretation>
                <emma:interpretation id="interp68" emma:lang="ko-KR" emma:confidence="0">
                  <emma:literal>u</emma:literal>
                </emma:interpretation>
                <emma:interpretation id="interp6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16391.2872">13059 77 52,'-12'-30'132,"12"30"-46,0 0-10,-8-24-3,8 24-3,0 0-2,0 18-12,-13 3-12,13 24-9,0 6-10,5 15-1,-5-2-2,14 13 1,-6-12-8,9 0 0,-2-16-6,4-6 3,-5-20-2,2-2 0,-16-21-1,0 0-4,20-9-1,-20-11-2,0-7 1,0-13-2,0 3 1,0-10-2,-1-3 3,1-1-3,0-4 2,4 3-3,9 1 4,1 4-4,7 8 2,3 3-3,2 6 2,0 7-2,2 8-1,-1 6-2,-3 9-4,-4 0-5,4 6-10,-24-6-12,35 26-22,-35-26-24,22 26-46,-2-7-51,-20-19-3</inkml:trace>
        </inkml:traceGroup>
        <inkml:traceGroup>
          <inkml:annotationXML>
            <emma:emma xmlns:emma="http://www.w3.org/2003/04/emma" version="1.0">
              <emma:interpretation id="{1678D1BD-D965-4D1B-B25D-2F90D55FBE0A}" emma:medium="tactile" emma:mode="ink">
                <msink:context xmlns:msink="http://schemas.microsoft.com/ink/2010/main" type="inkWord" rotatedBoundingBox="15019,2658 15616,2650 15623,3141 15025,3149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의</emma:literal>
                </emma:interpretation>
                <emma:interpretation id="interp72" emma:lang="ko-KR" emma:confidence="0">
                  <emma:literal>디</emma:literal>
                </emma:interpretation>
                <emma:interpretation id="interp73" emma:lang="ko-KR" emma:confidence="0">
                  <emma:literal>더</emma:literal>
                </emma:interpretation>
                <emma:interpretation id="interp74" emma:lang="ko-KR" emma:confidence="0">
                  <emma:literal>이</emma:literal>
                </emma:interpretation>
              </emma:one-of>
            </emma:emma>
          </inkml:annotationXML>
          <inkml:trace contextRef="#ctx0" brushRef="#br0" timeOffset="16922.5709">13818 209 133,'11'-20'83,"-9"1"7,-2 19 0,6-34-8,-6 34-19,0-30-10,0 30-8,-21-20-7,21 20-5,-50 0-3,20 20-2,-21 3-3,13 18-3,-12-1-4,13 19 0,3 0-6,16 1 1,9-1-8,12-8 1,19-14-5,13-7 0,6-18-3,10-14 0,5-23 0,1-15-2,-5-10 1,-1-9-2,-7 2 3,-7 1-2,-7 10 3,-7 7-2,-12 24 3,-11 15 0,0 0-1,5 15 1,-5 24-1,-3 1 1,0 10-4,-2-1-1,5 2-8,0-9-8,6 5-19,-6-28-16,27 14-33,-27-33-72,30 0-23,-1-8 1</inkml:trace>
        </inkml:traceGroup>
        <inkml:traceGroup>
          <inkml:annotationXML>
            <emma:emma xmlns:emma="http://www.w3.org/2003/04/emma" version="1.0">
              <emma:interpretation id="{34A3FA16-D2AD-4886-A700-C8B992980F10}" emma:medium="tactile" emma:mode="ink">
                <msink:context xmlns:msink="http://schemas.microsoft.com/ink/2010/main" type="inkWord" rotatedBoundingBox="15740,2534 16340,2526 16348,3126 15748,3134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w</emma:literal>
                </emma:interpretation>
                <emma:interpretation id="interp77" emma:lang="ko-KR" emma:confidence="0">
                  <emma:literal>W</emma:literal>
                </emma:interpretation>
                <emma:interpretation id="interp78" emma:lang="ko-KR" emma:confidence="0">
                  <emma:literal>M</emma:literal>
                </emma:interpretation>
                <emma:interpretation id="interp7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7500.706">14310 161 72,'-24'9'137,"22"31"9,-17 0-56,0-2-50,19 10 3,-12-4 2,12 8 1,-11-15-3,11 7-12,0-22-12,0 8-5,0-30-6,0 0-2,0 0-2,12-11-4,-5-22 0,0-12-5,1-6 3,0-3-3,2 1 3,-1 3-3,1 6 5,-2 15 0,-4 7 8,-4 22 3,0 0 1,18 25 2,-12 1-2,11 19 2,1-4-2,12 7 1,0-4-3,11 1 0,0-16-1,10-7 2,-6-20 0,4-2 0,-7-26 1,-1-7-3,-13-14 1,-1-8-4,-13-2 3,-1-1-6,-12 7 1,-1-1-3,-1 15 2,-9 0-3,-4 8 0,2 10-4,12 19-1,-31-26-6,31 26-6,-22-14-11,22 14-21,0 0-32,0 0-57,0 0-48,21 8-3,-4-6-3</inkml:trace>
        </inkml:traceGroup>
        <inkml:traceGroup>
          <inkml:annotationXML>
            <emma:emma xmlns:emma="http://www.w3.org/2003/04/emma" version="1.0">
              <emma:interpretation id="{E55C9AE0-68B4-4442-9BFC-1B722C67FD2A}" emma:medium="tactile" emma:mode="ink">
                <msink:context xmlns:msink="http://schemas.microsoft.com/ink/2010/main" type="inkWord" rotatedBoundingBox="16601,2328 17648,2315 17661,3273 16613,3286"/>
              </emma:interpretation>
              <emma:one-of disjunction-type="recognition" id="oneOf16">
                <emma:interpretation id="interp80" emma:lang="ko-KR" emma:confidence="0">
                  <emma:literal>안</emma:literal>
                </emma:interpretation>
                <emma:interpretation id="interp81" emma:lang="ko-KR" emma:confidence="0">
                  <emma:literal>만</emma:literal>
                </emma:interpretation>
                <emma:interpretation id="interp82" emma:lang="ko-KR" emma:confidence="0">
                  <emma:literal>마</emma:literal>
                </emma:interpretation>
                <emma:interpretation id="interp83" emma:lang="ko-KR" emma:confidence="0">
                  <emma:literal>바</emma:literal>
                </emma:interpretation>
                <emma:interpretation id="interp8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7828.8728">15093-96 150,'11'21'175,"-11"1"-3,-9-3-78,9 33-20,-5-14-12,5 36-7,-6-15-16,6 21-9,0-5-15,3 2-2,3-12-7,5-7 2,-1-9-5,4-11 1,0-17-5,-14-21-2,30 11-8,-30-11-11,32-11-24,-32-34-29,27 27-33,-25-17-62,7-15-21,2 2 0</inkml:trace>
          <inkml:trace contextRef="#ctx0" brushRef="#br0" timeOffset="18125.7538">15433 129 320,'-22'6'168,"-21"18"-59,-20-18-53,25 24-4,-27-22-4,31 27-1,-12-25-11,32 20-8,6-13-10,9 10-4,21-5-7,20 10-1,2-6-3,8 4 1,3 0-3,-3-4 1,-6-1-3,-5-8-1,-11-3-4,-9-4-7,1 2-14,-22-12-27,0 0-51,14-12-74,-14-15-5,2-9-12</inkml:trace>
          <inkml:trace contextRef="#ctx0" brushRef="#br0" timeOffset="18453.8701">16124-254 410,'-8'16'166,"-22"25"-6,-5 20-133,-25-1 2,10 26-3,-15-6 5,16 19-4,-2-19-7,29 9-1,8-15-10,14 3-1,22-20-8,13-6-2,15-13-9,-7-17-13,20 9-33,-26-30-48,12-1-65,-15-8-15,-7-9-8</inkml:trace>
        </inkml:traceGroup>
        <inkml:traceGroup>
          <inkml:annotationXML>
            <emma:emma xmlns:emma="http://www.w3.org/2003/04/emma" version="1.0">
              <emma:interpretation id="{ED6553B2-EC0E-43E0-B549-C052DC73D8F9}" emma:medium="tactile" emma:mode="ink">
                <msink:context xmlns:msink="http://schemas.microsoft.com/ink/2010/main" type="inkWord" rotatedBoundingBox="17776,2305 18537,2295 18549,3211 17788,3221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凡</emma:literal>
                </emma:interpretation>
                <emma:interpretation id="interp87" emma:lang="ko-KR" emma:confidence="0">
                  <emma:literal>아</emma:literal>
                </emma:interpretation>
                <emma:interpretation id="interp88" emma:lang="ko-KR" emma:confidence="0">
                  <emma:literal>几</emma:literal>
                </emma:interpretation>
                <emma:interpretation id="interp89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19032.0364">16404-22 196,'0'0'167,"0"17"1,0 13-108,-19-4-5,17 30-2,-26-11 0,23 27-8,-19-5-21,16 9-5,-8-11-10,9 3 2,-8-10-5,11-13 4,-6-15-2,7-11-2,3-19-1,0 0-1,0-33 0,13-9-3,-1-14 1,6-9-5,2-10 1,2-7-4,7 0 4,-6-5-2,4 4-3,-5 13 5,1 3-3,-3 8 5,-3 11-2,1 15 5,-4 8-5,-14 25 6,24-13 0,-24 13 1,24 38 6,-9 6-6,3 8 5,4 14-5,2 4 4,2 9-5,3 1 3,4 2-5,2-13-2,-5-5 3,0-8-4,-2-18 1,1-4-4,-9-17-4,7-3-10,-27-14-9,37 0-17,-37-31-20,22 27-21,-27-31-35,5 10-57,-6 5-9,-18-6 6</inkml:trace>
          <inkml:trace contextRef="#ctx0" brushRef="#br0" timeOffset="19266.4068">16372 278 345,'-27'-5'163,"27"5"-6,16 5-108,6-5-23,27 4-6,3-4 0,22 10 0,-1-10-7,11 7-4,-8-7-5,-2 0-5,-11 7-11,-18-8-22,-1 1-36,-44 0-54,3-32-50,-9 9-7,-21-6-3</inkml:trace>
        </inkml:traceGroup>
        <inkml:traceGroup>
          <inkml:annotationXML>
            <emma:emma xmlns:emma="http://www.w3.org/2003/04/emma" version="1.0">
              <emma:interpretation id="{7D2A411E-53C7-46BA-A59F-A7EBC6CEFC58}" emma:medium="tactile" emma:mode="ink">
                <msink:context xmlns:msink="http://schemas.microsoft.com/ink/2010/main" type="inkWord" rotatedBoundingBox="18527,2140 18804,2136 18821,3420 18544,3424"/>
              </emma:interpretation>
              <emma:one-of disjunction-type="recognition" id="oneOf18">
                <emma:interpretation id="interp90" emma:lang="ko-KR" emma:confidence="0">
                  <emma:literal>)</emma:literal>
                </emma:interpretation>
                <emma:interpretation id="interp91" emma:lang="ko-KR" emma:confidence="0">
                  <emma:literal>]</emma:literal>
                </emma:interpretation>
                <emma:interpretation id="interp92" emma:lang="ko-KR" emma:confidence="0">
                  <emma:literal>;</emma:literal>
                </emma:interpretation>
                <emma:interpretation id="interp93" emma:lang="ko-KR" emma:confidence="0">
                  <emma:literal>}</emma:literal>
                </emma:interpretation>
                <emma:interpretation id="interp94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19563.3048">17003-429 157,'0'0'171,"30"55"-6,-4 8-59,-3-10-41,29 41-1,-24-8-7,26 39-10,-32-13-11,11 21-10,-20-14-7,-5-2-5,-8-21-10,-16-8 0,-8-21-11,-10-26-7,8-8-17,-18-33-32,44 0-69,-22-19-52,20-14-6,2-13-12</inkml:trace>
        </inkml:traceGroup>
        <inkml:traceGroup>
          <inkml:annotationXML>
            <emma:emma xmlns:emma="http://www.w3.org/2003/04/emma" version="1.0">
              <emma:interpretation id="{87F31B0F-FC83-43CC-A67B-18A852924EE1}" emma:medium="tactile" emma:mode="ink">
                <msink:context xmlns:msink="http://schemas.microsoft.com/ink/2010/main" type="inkWord" rotatedBoundingBox="19162,2665 19865,2656 19870,3044 19167,3053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二</emma:literal>
                </emma:interpretation>
                <emma:interpretation id="interp97" emma:lang="ko-KR" emma:confidence="0">
                  <emma:literal>느</emma:literal>
                </emma:interpretation>
                <emma:interpretation id="interp98" emma:lang="ko-KR" emma:confidence="0">
                  <emma:literal>ㄷ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0485.2205">17698 209 262,'0'0'173,"-32"-7"-11,5-15-95,27 22-13,0 0-9,0 0-7,0 0-12,37-3-10,-9-4-3,15 3-3,0-1-4,4 3-2,2-5-1,2 0-1,-7-2-1,-3 3 0,-9-3-2,-4 2-4,-1 7-6,-27 0-10,38-7-24,-38 7-39,16-17-65,-16 17-34,0 0-5,-18 1-1</inkml:trace>
          <inkml:trace contextRef="#ctx0" brushRef="#br0" timeOffset="20750.8524">17704 441 250,'0'29'169,"0"-29"-4,22 0-111,35 13-4,-12-19 0,34 6-4,-19-1-12,20-1-13,-13-10-8,2 1-7,-10 0-6,-14-4-5,-10 6-6,-19-13-8,-16 22-11,6-32-26,-6 32-37,0 0-50,-20-26-39,20 26 0</inkml:trace>
        </inkml:traceGroup>
        <inkml:traceGroup>
          <inkml:annotationXML>
            <emma:emma xmlns:emma="http://www.w3.org/2003/04/emma" version="1.0">
              <emma:interpretation id="{2B911497-91E8-4F10-9CBC-FF9A57A8CD8B}" emma:medium="tactile" emma:mode="ink">
                <msink:context xmlns:msink="http://schemas.microsoft.com/ink/2010/main" type="inkWord" rotatedBoundingBox="20142,2594 20695,2587 20702,3126 20149,3133"/>
              </emma:interpretation>
              <emma:one-of disjunction-type="recognition" id="oneOf20">
                <emma:interpretation id="interp100" emma:lang="ko-KR" emma:confidence="0">
                  <emma:literal>r</emma:literal>
                </emma:interpretation>
                <emma:interpretation id="interp101" emma:lang="ko-KR" emma:confidence="0">
                  <emma:literal>V</emma:literal>
                </emma:interpretation>
                <emma:interpretation id="interp102" emma:lang="ko-KR" emma:confidence="0">
                  <emma:literal>Ⅴ</emma:literal>
                </emma:interpretation>
                <emma:interpretation id="interp103" emma:lang="ko-KR" emma:confidence="0">
                  <emma:literal>ⅴ</emma:literal>
                </emma:interpretation>
                <emma:interpretation id="interp10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21235.2342">18618 56 170,'17'0'163,"-17"0"-6,0 0-61,37 35-40,-37-5-11,22 19-9,-22-2-9,20 14 0,-18-3-7,15 1-2,-14-8-7,12-2 0,-9-11-3,3-8 2,-9-30-1,0 0 0,0 0-1,21-9-4,-16-26 2,1-8-3,-3-12 1,3-4-3,1-4 2,1 6-4,0 0 3,4 8-2,2 13 2,4 6-3,4 7 2,5 9-1,4 6-1,4 4 0,0 4-3,-3 0-4,1 2-6,-11-2-12,9 18-34,-31-18-50,0 0-67,29 0-8,-29 0-6</inkml:trace>
        </inkml:traceGroup>
        <inkml:traceGroup>
          <inkml:annotationXML>
            <emma:emma xmlns:emma="http://www.w3.org/2003/04/emma" version="1.0">
              <emma:interpretation id="{D410F744-A834-4FAD-A62F-584687708C84}" emma:medium="tactile" emma:mode="ink">
                <msink:context xmlns:msink="http://schemas.microsoft.com/ink/2010/main" type="inkWord" rotatedBoundingBox="20964,2633 21605,2625 21609,2976 20968,2984"/>
              </emma:interpretation>
              <emma:one-of disjunction-type="recognition" id="oneOf21">
                <emma:interpretation id="interp105" emma:lang="ko-KR" emma:confidence="0">
                  <emma:literal>=</emma:literal>
                </emma:interpretation>
                <emma:interpretation id="interp106" emma:lang="ko-KR" emma:confidence="0">
                  <emma:literal>二</emma:literal>
                </emma:interpretation>
                <emma:interpretation id="interp107" emma:lang="ko-KR" emma:confidence="0">
                  <emma:literal>ㄷ</emma:literal>
                </emma:interpretation>
                <emma:interpretation id="interp108" emma:lang="ko-KR" emma:confidence="0">
                  <emma:literal>느</emma:literal>
                </emma:interpretation>
                <emma:interpretation id="interp109" emma:lang="ko-KR" emma:confidence="0">
                  <emma:literal>는</emma:literal>
                </emma:interpretation>
              </emma:one-of>
            </emma:emma>
          </inkml:annotationXML>
          <inkml:trace contextRef="#ctx0" brushRef="#br0" timeOffset="21657.1504">19498 88 226,'-39'12'162,"39"-12"1,-19 21-79,19-21-43,0 0-2,11 0-3,27 8-3,-7-8-5,25 0-8,-4-12-6,8 8-5,-2-9-4,4 4-2,-8 2-1,-7-1-5,-9 1-3,-11-4-8,-4 11-14,-23 0-26,21 0-34,-21 0-48,-27 7-46,3 5-2</inkml:trace>
          <inkml:trace contextRef="#ctx0" brushRef="#br0" timeOffset="21875.8854">19446 399 319,'28'12'162,"4"-12"-5,7-4-127,31 4-7,-5 0 2,15 2-1,-15-2-1,8 0-12,-11 0-18,-18-7-20,2 7-32,-46 0-49,26-21-53,-26 21-10,8-37-7</inkml:trace>
        </inkml:traceGroup>
        <inkml:traceGroup>
          <inkml:annotationXML>
            <emma:emma xmlns:emma="http://www.w3.org/2003/04/emma" version="1.0">
              <emma:interpretation id="{99BFF85E-24E4-4D71-A1B3-56EBCC4A49F8}" emma:medium="tactile" emma:mode="ink">
                <msink:context xmlns:msink="http://schemas.microsoft.com/ink/2010/main" type="inkWord" rotatedBoundingBox="21903,2501 22613,2492 22620,3058 21910,3067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머</emma:literal>
                </emma:interpretation>
                <emma:interpretation id="interp112" emma:lang="ko-KR" emma:confidence="0">
                  <emma:literal>八</emma:literal>
                </emma:interpretation>
                <emma:interpretation id="interp113" emma:lang="ko-KR" emma:confidence="0">
                  <emma:literal>^</emma:literal>
                </emma:interpretation>
                <emma:interpretation id="interp1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2407.1593">20380 47 212,'14'59'162,"-14"-25"-6,0 6-102,5 23-7,-5-14-7,5 13 0,-5-19-9,1 7-3,-1-21-9,0-7-4,0-22-1,0 0-3,0-22-1,0-11-5,0-11 1,3-5-4,5-9 2,2-1-4,6 1 3,4 4-4,1 6 3,4 0 0,3 16 0,6-2 2,0 15 0,4 11 0,-1 5 3,7 6 2,-3 13 0,3 17-1,-4 4 1,2 15-1,-7-1-1,2 8 2,-12-6-4,2 5 0,-8-13-3,-5-5-1,-3-14-2,-5-3-4,-6-23-9,0 0-15,22 26-39,-23-36-74,1-7-41,1-10-10,7 6-7</inkml:trace>
        </inkml:traceGroup>
      </inkml:traceGroup>
    </inkml:traceGroup>
    <inkml:traceGroup>
      <inkml:annotationXML>
        <emma:emma xmlns:emma="http://www.w3.org/2003/04/emma" version="1.0">
          <emma:interpretation id="{750B1177-BD82-4AFA-8AA5-6709C52CF7D0}" emma:medium="tactile" emma:mode="ink">
            <msink:context xmlns:msink="http://schemas.microsoft.com/ink/2010/main" type="paragraph" rotatedBoundingBox="1955,4461 20421,4282 20441,6282 1974,64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7C5C77-9CF1-44BC-B0CF-CB4F5BAB6AC0}" emma:medium="tactile" emma:mode="ink">
              <msink:context xmlns:msink="http://schemas.microsoft.com/ink/2010/main" type="line" rotatedBoundingBox="1955,4461 20421,4282 20441,6282 1974,6461"/>
            </emma:interpretation>
          </emma:emma>
        </inkml:annotationXML>
        <inkml:traceGroup>
          <inkml:annotationXML>
            <emma:emma xmlns:emma="http://www.w3.org/2003/04/emma" version="1.0">
              <emma:interpretation id="{96F3D006-3C70-4475-9B79-445B95F0DFF7}" emma:medium="tactile" emma:mode="ink">
                <msink:context xmlns:msink="http://schemas.microsoft.com/ink/2010/main" type="inkWord" rotatedBoundingBox="1962,5188 2356,5184 2357,5286 1963,5290"/>
              </emma:interpretation>
              <emma:one-of disjunction-type="recognition" id="oneOf23">
                <emma:interpretation id="interp115" emma:lang="ko-KR" emma:confidence="0">
                  <emma:literal>&gt;</emma:literal>
                </emma:interpretation>
                <emma:interpretation id="interp116" emma:lang="ko-KR" emma:confidence="0">
                  <emma:literal>、</emma:literal>
                </emma:interpretation>
                <emma:interpretation id="interp117" emma:lang="ko-KR" emma:confidence="0">
                  <emma:literal>`</emma:literal>
                </emma:interpretation>
                <emma:interpretation id="interp118" emma:lang="ko-KR" emma:confidence="0">
                  <emma:literal>~</emma:literal>
                </emma:interpretation>
                <emma:interpretation id="interp11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29266.8467">481 2624 182,'0'0'142,"0"0"-8,0 0-75,0 0-29,0 0-8,22-5-6,0 5-1,2 0 0,12 0 1,-6 0-3,7 5-5,-1 0-3,0-1-3,-3 3-1,-4 1-1,-4-1-1,-25-7-2,21 14-2,-21-14 0,0 0-2,-24 23 1,-3-16-2,-8-1 4,-3-5 5,-3 3 5,-4-4 7,8 0 1,-9-5 3,19 5-2,-10-6 1,19 6-1,-1 0-4,19 0-5,0 0-2,0 0-1,0 0 0,0 0-1,11 11 1,-11-11 0,26 2 0,-26-2-7,37 9-33,-37-9-83,0 0-31,27-8-20,-27 8-5</inkml:trace>
        </inkml:traceGroup>
        <inkml:traceGroup>
          <inkml:annotationXML>
            <emma:emma xmlns:emma="http://www.w3.org/2003/04/emma" version="1.0">
              <emma:interpretation id="{6609C5B6-29EB-4E9F-8B33-9AF367E9DBA9}" emma:medium="tactile" emma:mode="ink">
                <msink:context xmlns:msink="http://schemas.microsoft.com/ink/2010/main" type="inkWord" rotatedBoundingBox="2839,4618 3313,4614 3323,5607 2849,5611"/>
              </emma:interpretation>
              <emma:one-of disjunction-type="recognition" id="oneOf24">
                <emma:interpretation id="interp120" emma:lang="ko-KR" emma:confidence="0">
                  <emma:literal>P</emma:literal>
                </emma:interpretation>
                <emma:interpretation id="interp121" emma:lang="ko-KR" emma:confidence="0">
                  <emma:literal>『</emma:literal>
                </emma:interpretation>
                <emma:interpretation id="interp122" emma:lang="ko-KR" emma:confidence="0">
                  <emma:literal>p</emma:literal>
                </emma:interpretation>
                <emma:interpretation id="interp123" emma:lang="ko-KR" emma:confidence="0">
                  <emma:literal>8</emma:literal>
                </emma:interpretation>
                <emma:interpretation id="interp124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30173.1054">1318 2381 113,'0'0'159,"0"0"-2,0-38-57,19 36-23,-19-18-17,18 20-11,-18 0-9,0 0-6,9 20-9,1 20-2,-10 4-5,0 21 2,0-3-6,0 19 2,0-8-8,9 6 4,-9-13-7,8-4 2,-3-16-6,4-11 4,-1-8-3,-8-27 1,11 21-1,-11-21 0,8-7 0,-8-16-3,0-10 4,0-11-5,-4-4 4,-3-14-5,-1-5 5,0 0-4,-1-5 4,1 2-2,3-2 2,-1 6-2,3 6 1,3 1-1,3 8 1,8 6-2,6 1-2,2 6 4,8 10-6,5 5 6,1 8-1,3 15-1,4 0-1,-1 21 1,4 9 4,-7 6-6,-6 8 7,-4 3-5,-7-3 1,-13-6 3,-6-2-2,-11-6 3,-17-7-1,-9-3 1,-4-7-3,-5-10 1,-1 1-4,4-4-6,12 0-7,-11-4-17,42 4-28,-36-3-44,36 3-68,0 0-12,27-5-13,3 5 2</inkml:trace>
        </inkml:traceGroup>
        <inkml:traceGroup>
          <inkml:annotationXML>
            <emma:emma xmlns:emma="http://www.w3.org/2003/04/emma" version="1.0">
              <emma:interpretation id="{4C715CFE-DCC7-4C68-885C-AFBBEA60E75B}" emma:medium="tactile" emma:mode="ink">
                <msink:context xmlns:msink="http://schemas.microsoft.com/ink/2010/main" type="inkWord" rotatedBoundingBox="3540,4817 3640,4816 3648,5615 3548,5616"/>
              </emma:interpretation>
              <emma:one-of disjunction-type="recognition" id="oneOf25">
                <emma:interpretation id="interp125" emma:lang="ko-KR" emma:confidence="0">
                  <emma:literal>i</emma:literal>
                </emma:interpretation>
                <emma:interpretation id="interp126" emma:lang="ko-KR" emma:confidence="0">
                  <emma:literal>ⅰ</emma:literal>
                </emma:interpretation>
                <emma:interpretation id="interp127" emma:lang="ko-KR" emma:confidence="0">
                  <emma:literal>‘</emma:literal>
                </emma:interpretation>
                <emma:interpretation id="interp128" emma:lang="ko-KR" emma:confidence="0">
                  <emma:literal>「</emma:literal>
                </emma:interpretation>
                <emma:interpretation id="interp12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30563.7521">2102 2544 374,'-22'8'168,"22"-8"-9,-14 37-119,-7-18-10,20 21 3,-16-6-1,17 20 2,-5-10-10,5 8-5,0-5-8,12 2 0,-2-12-7,4 0 0,-4-13 2,-3-8-6,-7-16-4,0 0-8,21 5-16,-23-31-35,10 8-70,-8-32-37,0-1-22,-6-8-9</inkml:trace>
          <inkml:trace contextRef="#ctx0" brushRef="#br1" timeOffset="30766.8872">2099 2304 401,'-17'-31'172,"17"31"-10,0 0-112,-16-25-21,16 25-9,0 0-10,0 0-17,0 34-30,0-34-48,2 24-77,12-1-11,-2-4-12,11 7-3</inkml:trace>
        </inkml:traceGroup>
        <inkml:traceGroup>
          <inkml:annotationXML>
            <emma:emma xmlns:emma="http://www.w3.org/2003/04/emma" version="1.0">
              <emma:interpretation id="{8F11EAF2-6708-41F7-9638-737F633F45B1}" emma:medium="tactile" emma:mode="ink">
                <msink:context xmlns:msink="http://schemas.microsoft.com/ink/2010/main" type="inkWord" rotatedBoundingBox="3944,4973 4279,4969 4286,5619 3950,5622"/>
              </emma:interpretation>
              <emma:one-of disjunction-type="recognition" id="oneOf26">
                <emma:interpretation id="interp130" emma:lang="ko-KR" emma:confidence="0">
                  <emma:literal>v</emma:literal>
                </emma:interpretation>
                <emma:interpretation id="interp131" emma:lang="ko-KR" emma:confidence="0">
                  <emma:literal>V</emma:literal>
                </emma:interpretation>
                <emma:interpretation id="interp132" emma:lang="ko-KR" emma:confidence="0">
                  <emma:literal>ⅴ</emma:literal>
                </emma:interpretation>
                <emma:interpretation id="interp133" emma:lang="ko-KR" emma:confidence="0">
                  <emma:literal>Ⅴ</emma:literal>
                </emma:interpretation>
                <emma:interpretation id="interp13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31157.5185">2444 2673 80,'-22'-4'159,"22"4"0,0 13-65,0-13-15,0 28-10,0-28-13,19 52-7,-19-26-12,23 26-10,-13-9-7,12 6-4,-9-9 4,5 0-4,-5-21-2,11 2 1,-24-21 0,33-3-1,-19-34-6,7-2 3,-7-20-6,8-1-1,-8-9 1,1-4-5,-3 1 3,-2 12-6,-2 9 2,-7 3-6,6 22-2,-7-4-10,0 30-11,0-24-21,20 34-40,-20-10-56,0 0-33,0 0-12,0 0-1</inkml:trace>
        </inkml:traceGroup>
        <inkml:traceGroup>
          <inkml:annotationXML>
            <emma:emma xmlns:emma="http://www.w3.org/2003/04/emma" version="1.0">
              <emma:interpretation id="{3B055DEC-2D06-4FFD-A73F-650EF42A58CB}" emma:medium="tactile" emma:mode="ink">
                <msink:context xmlns:msink="http://schemas.microsoft.com/ink/2010/main" type="inkWord" rotatedBoundingBox="4458,5138 4853,5134 4857,5537 4462,5541"/>
              </emma:interpretation>
              <emma:one-of disjunction-type="recognition" id="oneOf27">
                <emma:interpretation id="interp135" emma:lang="ko-KR" emma:confidence="0">
                  <emma:literal>o</emma:literal>
                </emma:interpretation>
                <emma:interpretation id="interp136" emma:lang="ko-KR" emma:confidence="0">
                  <emma:literal>0</emma:literal>
                </emma:interpretation>
                <emma:interpretation id="interp137" emma:lang="ko-KR" emma:confidence="0">
                  <emma:literal>O</emma:literal>
                </emma:interpretation>
                <emma:interpretation id="interp138" emma:lang="ko-KR" emma:confidence="0">
                  <emma:literal>°</emma:literal>
                </emma:interpretation>
                <emma:interpretation id="interp13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31485.657">3038 2684 237,'-22'47'175,"-11"-2"-3,6-10-76,24 30-30,-13-35-14,24 17-16,-8-47-14,58 19-7,-14-32-5,15-18-2,-4-18 5,4-6-4,-18-11 3,-2 7-5,-18 8 1,-13 11-3,-8 12-2,-18 14-5,-8 14-8,-11 13-8,4 24-23,-19-21-38,31 20-80,-9-5-22,14-8-7,9-1-10</inkml:trace>
        </inkml:traceGroup>
        <inkml:traceGroup>
          <inkml:annotationXML>
            <emma:emma xmlns:emma="http://www.w3.org/2003/04/emma" version="1.0">
              <emma:interpretation id="{B859AAE5-AF48-443C-9CA3-E2B58288AEF2}" emma:medium="tactile" emma:mode="ink">
                <msink:context xmlns:msink="http://schemas.microsoft.com/ink/2010/main" type="inkWord" rotatedBoundingBox="4916,4799 5558,4793 5565,5500 4923,5507"/>
              </emma:interpretation>
              <emma:one-of disjunction-type="recognition" id="oneOf28">
                <emma:interpretation id="interp140" emma:lang="ko-KR" emma:confidence="0">
                  <emma:literal>t</emma:literal>
                </emma:interpretation>
                <emma:interpretation id="interp141" emma:lang="ko-KR" emma:confidence="0">
                  <emma:literal>七</emma:literal>
                </emma:interpretation>
                <emma:interpretation id="interp142" emma:lang="ko-KR" emma:confidence="0">
                  <emma:literal>匕</emma:literal>
                </emma:interpretation>
                <emma:interpretation id="interp143" emma:lang="ko-KR" emma:confidence="0">
                  <emma:literal>*</emma:literal>
                </emma:interpretation>
                <emma:interpretation id="interp14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31907.5594">3597 2229 370,'0'0'174,"-6"19"-10,-18 6-114,24 31-6,-23 2-11,23 24 5,-13-15-11,13 21-3,0-14-10,8-1-1,1-19-5,18-3-1,-3-21-1,11-9-1,1-13-2,7-8-4,1-3-2,-1-15-5,7 2-8,-20-18-12,21 24-28,-43-35-56,20 21-59,-18-4-18,-6-2-5,-4 2-7</inkml:trace>
          <inkml:trace contextRef="#ctx0" brushRef="#br1" timeOffset="32126.3407">3394 2491 323,'0'0'177,"0"0"-10,4-17-68,45 17-67,-1-5-6,24 5-3,-5-7-9,13 1-16,1 6-23,-18-16-38,10 13-67,-23-9-40,-18-6-12,-10 4-8</inkml:trace>
        </inkml:traceGroup>
        <inkml:traceGroup>
          <inkml:annotationXML>
            <emma:emma xmlns:emma="http://www.w3.org/2003/04/emma" version="1.0">
              <emma:interpretation id="{A9DE990D-2386-441C-AD1B-DD04678C8403}" emma:medium="tactile" emma:mode="ink">
                <msink:context xmlns:msink="http://schemas.microsoft.com/ink/2010/main" type="inkWord" rotatedBoundingBox="6785,4730 6920,4729 6928,5499 6793,5500"/>
              </emma:interpretation>
              <emma:one-of disjunction-type="recognition" id="oneOf29">
                <emma:interpretation id="interp145" emma:lang="ko-KR" emma:confidence="0">
                  <emma:literal>i</emma:literal>
                </emma:interpretation>
                <emma:interpretation id="interp146" emma:lang="ko-KR" emma:confidence="0">
                  <emma:literal>「</emma:literal>
                </emma:interpretation>
                <emma:interpretation id="interp147" emma:lang="ko-KR" emma:confidence="0">
                  <emma:literal>『</emma:literal>
                </emma:interpretation>
                <emma:interpretation id="interp148" emma:lang="ko-KR" emma:confidence="0">
                  <emma:literal>ⅰ</emma:literal>
                </emma:interpretation>
                <emma:interpretation id="interp149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37454.6598">5295 2610 64,'0'0'132,"-7"-22"-15,1-1-32,6 23-5,-8-34-12,8 34-4,-1-24-10,1 24-9,0 0-11,0 0-7,-7 10-4,7 13-4,0 3 0,0 13-6,0-3 6,0 11-5,2-3 4,11 1-8,-7-9 4,5 5-9,0-14-2,-3-6 2,-8-21-4,16 29 2,-16-29-3,0 0-2,0 0-5,0 0-7,6-15-10,-14-12-20,8 27-30,0-49-48,0 12-47,0 1-13,3-7-10</inkml:trace>
          <inkml:trace contextRef="#ctx0" brushRef="#br1" timeOffset="37720.2875">5396 2204 243,'-36'-20'159,"36"20"-55,-21-10-30,-1-3-15,22 13-11,0 0-12,0 0-14,-21 13-11,21-13-6,0 26-10,0-26-13,0 34-27,0-34-33,0 18-56,0-18-29,21 18-8</inkml:trace>
        </inkml:traceGroup>
        <inkml:traceGroup>
          <inkml:annotationXML>
            <emma:emma xmlns:emma="http://www.w3.org/2003/04/emma" version="1.0">
              <emma:interpretation id="{F93CDB01-AAA2-4753-B361-4EACE7959766}" emma:medium="tactile" emma:mode="ink">
                <msink:context xmlns:msink="http://schemas.microsoft.com/ink/2010/main" type="inkWord" rotatedBoundingBox="7159,5007 7513,5004 7518,5515 7164,5518"/>
              </emma:interpretation>
              <emma:one-of disjunction-type="recognition" id="oneOf30">
                <emma:interpretation id="interp150" emma:lang="ko-KR" emma:confidence="0">
                  <emma:literal>s</emma:literal>
                </emma:interpretation>
                <emma:interpretation id="interp151" emma:lang="ko-KR" emma:confidence="0">
                  <emma:literal>:</emma:literal>
                </emma:interpretation>
                <emma:interpretation id="interp152" emma:lang="ko-KR" emma:confidence="0">
                  <emma:literal>'</emma:literal>
                </emma:interpretation>
                <emma:interpretation id="interp153" emma:lang="ko-KR" emma:confidence="0">
                  <emma:literal>5</emma:literal>
                </emma:interpretation>
                <emma:interpretation id="interp15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38189.0575">5804 2437 114,'0'0'137,"23"0"-62,-2 11 1,-21-11-7,13 18 0,-13-18-13,-13 22-7,-22-15-7,18 13-2,-26-17-6,19 15-5,-15-10-9,17 9-4,-2-8-5,24-9-1,-8 29-6,15-8-1,18 3 2,11 1-7,12 6 7,-1 1-7,8 2 8,-9-1-4,-5-2 9,-9 1-4,-18-10 3,-8 3 2,-6-25-1,-20 27 1,-10-23-3,0 3-3,-5-7-7,3 0-9,10 0-17,-6-23-28,28 23-57,3-22-56,22 1-17,5-6-13,16 1 8</inkml:trace>
        </inkml:traceGroup>
        <inkml:traceGroup>
          <inkml:annotationXML>
            <emma:emma xmlns:emma="http://www.w3.org/2003/04/emma" version="1.0">
              <emma:interpretation id="{718AAD5C-B19A-4453-91F3-0C7A6A8B3442}" emma:medium="tactile" emma:mode="ink">
                <msink:context xmlns:msink="http://schemas.microsoft.com/ink/2010/main" type="inkWord" rotatedBoundingBox="8692,5033 9893,5021 9897,5482 8696,5494"/>
              </emma:interpretation>
              <emma:one-of disjunction-type="recognition" id="oneOf31">
                <emma:interpretation id="interp155" emma:lang="ko-KR" emma:confidence="0">
                  <emma:literal>애</emma:literal>
                </emma:interpretation>
                <emma:interpretation id="interp156" emma:lang="ko-KR" emma:confidence="0">
                  <emma:literal>왜</emma:literal>
                </emma:interpretation>
                <emma:interpretation id="interp157" emma:lang="ko-KR" emma:confidence="0">
                  <emma:literal>에</emma:literal>
                </emma:interpretation>
                <emma:interpretation id="interp158" emma:lang="ko-KR" emma:confidence="0">
                  <emma:literal>여</emma:literal>
                </emma:interpretation>
                <emma:interpretation id="interp159" emma:lang="ko-KR" emma:confidence="0">
                  <emma:literal>어</emma:literal>
                </emma:interpretation>
              </emma:one-of>
            </emma:emma>
          </inkml:annotationXML>
          <inkml:trace contextRef="#ctx0" brushRef="#br1" timeOffset="39032.841">7387 2522 44,'19'0'134,"-19"-15"17,0 15-78,0 0-5,-12-19-7,12 19 2,-23 5-7,17 20-7,-29-10-13,18 22-5,-24-8 0,16 20-12,-10-9 3,13 13-9,3-8 1,19 1-7,0-12 3,25 0-8,7-15 1,10-14 0,7-5-2,-4-3-2,-7-19 0,-4-12 0,-13-10-6,-13 0 5,-8-1-5,-11-7 5,-7 8-4,-4 4 7,0 3-5,1 9 3,9 4 2,9 5-2,3 19 1,14-25-1,16 24 1,6 1 0,7 1-1,4 13 2,4 10-1,-2 4 2,0 6 4,-10 8-6,-4 1 6,-5 1-5,-9-4 4,-1 4-4,-12-13 6,2-2-6,-6-9 1,-4-20 1,0 0-1,0 0-1,0 0-1,23-35 1,-14 0-8,4-8 6,3-1-6,4-4 5,9 8-5,2 2 7,10 10-3,2 16 5,-4 8 1,9 6 1,-4 18-2,-1 13 1,-10 4 5,0 6-6,-12 1 2,-6-4-10,-5 0-1,-10-18-27,19 11-34,-19-33-78,0 0-31,0 0-7,0 0-15</inkml:trace>
        </inkml:traceGroup>
        <inkml:traceGroup>
          <inkml:annotationXML>
            <emma:emma xmlns:emma="http://www.w3.org/2003/04/emma" version="1.0">
              <emma:interpretation id="{B0615E13-D0A4-4D10-9C22-F94A5E922853}" emma:medium="tactile" emma:mode="ink">
                <msink:context xmlns:msink="http://schemas.microsoft.com/ink/2010/main" type="inkWord" rotatedBoundingBox="11078,4713 14882,4676 14898,6335 11094,6372"/>
              </emma:interpretation>
              <emma:one-of disjunction-type="recognition" id="oneOf32">
                <emma:interpretation id="interp160" emma:lang="ko-KR" emma:confidence="0">
                  <emma:literal>빼</emma:literal>
                </emma:interpretation>
                <emma:interpretation id="interp161" emma:lang="ko-KR" emma:confidence="0">
                  <emma:literal>뙈</emma:literal>
                </emma:interpretation>
                <emma:interpretation id="interp162" emma:lang="ko-KR" emma:confidence="0">
                  <emma:literal>떼</emma:literal>
                </emma:interpretation>
                <emma:interpretation id="interp163" emma:lang="ko-KR" emma:confidence="0">
                  <emma:literal>뻬</emma:literal>
                </emma:interpretation>
                <emma:interpretation id="interp164" emma:lang="ko-KR" emma:confidence="0">
                  <emma:literal>때</emma:literal>
                </emma:interpretation>
              </emma:one-of>
            </emma:emma>
          </inkml:annotationXML>
          <inkml:trace contextRef="#ctx0" brushRef="#br1" timeOffset="41439.204">9649 2525 261,'0'0'154,"-43"0"4,15-7-112,28 7-10,-21 4-3,21 14 0,0-18-3,16 19-6,9-15-9,15 3-6,4-7-4,10 0-2,4-11 1,1-3-1,-2-9-1,1-3 0,-12 0 1,-10-4-2,-7 1 2,-9-5-3,-17 5 1,-3 4-1,-17 5 1,-16 6-1,-7 5 1,-7 9 1,-7 13 1,-3 12 3,-1 10 1,7 11 3,1 7-3,13 10 4,6-3 1,17 6-4,7-7 2,9-1-6,20-9 3,11-5-6,7-14 5,4-11-10,11-9-4,-4-10-5,9-8-8,-11-22-7,16 1-11,-29-22-10,26 10-8,-29-30 6,21 27 0,-28-26 11,19 21 5,-19-10 15,0 14 15,1 6 16,-15 6 12,7 15 0,-14-2 5,-5 20 2,0 0 3,16 7 0,-16-7-3,0 59-2,-7-24-5,11 19 4,-4-5-1,15 10-9,0-11 2,13 4-8,-4-15 3,12-3-7,-1-16 5,3-6-7,-2-13-4,2-17 6,-3-16-7,-2-7 5,-3-14-6,-5-8 4,-4-4-4,-2 0 3,-8 9 1,0 4-3,-8 7 2,2 7-3,-5 15 2,0 5-1,0 20-1,0 0 0,0 0 0,0 0 0,0 19 0,0-1 0,0 8 0,0 0 0,2 8-1,2 3 2,4 0-1,0 2 1,8 0-3,3-3 3,5-6-1,6-4 2,6-11-2,8-9 1,7-6 1,4-6 0,4-13 0,-3-13-2,-2-6 2,-3-4-4,-2-9 3,-13 3-2,-12-1 1,-8 3-3,-5 3 3,-11 11-2,-11 10 2,-8 11-1,-10 11 1,-6 12 2,-2 14-1,-6 16 3,0 5-1,7 9 3,-1 2-3,11 4 2,8-5-2,10 2 1,8-8 3,15-6-6,15-8 5,6-7-5,14-14 6,3-8-4,5-8-1,5-14 0,-4-12-6,1-11 5,-2-7-7,-2-6 5,-11-1-3,-2-1 0,-2 7 4,-9 1-3,-5 8 3,-7 10 0,-20 26 1,26-27-2,-26 27 1,20 5 1,-20-5-1,21 40 2,-10-10-1,1 7 2,-2 8-2,2 3 4,0 0 1,-3 8-4,-3-5 4,2-3-4,-5-4 4,2-7-5,0-7 6,0-3-6,-5-27 1,19 21 0,-19-21 0,31-4-1,-4-13-6,8-12 6,4-6-8,10-13 6,2-2-4,-1-9 4,4 1-4,-3-4 5,-2 3 2,-11 6-3,-5 9 5,-9 4-4,-4 13 1,-10 10 0,-10 17 0,0 0 0,0 0 1,-2 25 0,-6 5-1,-1 9 3,-2 3-1,4 5 2,6-3-3,1 2 2,1-5-2,14-4 2,5-12-3,4-2 2,9-8-2,3-8 1,1-7-1,1 0 0,0-16 0,-4-5 0,1-3 0,-5-4-2,-6-2 2,-2-7-2,-2 4 2,-4-7-1,3-1 1,-5-2-2,-4 0 3,3 6-2,1 0 2,-6 9-2,1 5 1,-9 23-1,19-24 0,-19 24 1,0 0-1,18 26 1,-12 9-1,2 17 5,-2 11-2,2 19 4,0 16 3,6 14-1,0 14 1,8 14 0,-1-1-1,6 3 1,-5-9-2,0-6-3,-12-20 2,-6-19-2,-4-21 2,-22-23-4,-16-25 0,-12-12-1,-12-7-2,-7-21 0,-9-2-9,-4-4 1,8 3-11,-2-14-3,25 26-19,-12-30-29,63 42-46,-28-44-65,34 13-10,21-6-8</inkml:trace>
        </inkml:traceGroup>
        <inkml:traceGroup>
          <inkml:annotationXML>
            <emma:emma xmlns:emma="http://www.w3.org/2003/04/emma" version="1.0">
              <emma:interpretation id="{C01E495A-D245-49DF-9E73-ED3DCE0D63A1}" emma:medium="tactile" emma:mode="ink">
                <msink:context xmlns:msink="http://schemas.microsoft.com/ink/2010/main" type="inkWord" rotatedBoundingBox="15708,4779 16972,4767 16978,5358 15714,5370"/>
              </emma:interpretation>
              <emma:one-of disjunction-type="recognition" id="oneOf33">
                <emma:interpretation id="interp165" emma:lang="ko-KR" emma:confidence="0">
                  <emma:literal>와</emma:literal>
                </emma:interpretation>
                <emma:interpretation id="interp166" emma:lang="ko-KR" emma:confidence="0">
                  <emma:literal>ㆀ</emma:literal>
                </emma:interpretation>
                <emma:interpretation id="interp167" emma:lang="ko-KR" emma:confidence="0">
                  <emma:literal>∞</emma:literal>
                </emma:interpretation>
                <emma:interpretation id="interp168" emma:lang="ko-KR" emma:confidence="0">
                  <emma:literal>『</emma:literal>
                </emma:interpretation>
                <emma:interpretation id="interp16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43892.4456">14608 2289 89,'0'0'143,"0"0"-22,0 0-45,0 0-6,0 0-13,13 21-8,-13-21-11,0 0-9,0 0-10,28 0-6,-28 0-1,15-21-5,-15 21 0,6-23-1,-6 23 0,0-26 0,0 26 0,-29-26 0,4 19 0,-5 7-1,-6 0 0,-7 13 2,-3 7 1,-4 14 2,-7 2-1,11 23 4,-3-7-2,19 15 1,0-8 3,19 12-5,11-16 3,17-4-6,20-13 3,18-12-7,16-15 6,10-11-4,6-7-7,6-19 5,-2-8-9,-4-13 5,-6 2-7,-15-7 6,-7 4-6,-13-4 3,-5 15 2,-13-1-1,-7 10 2,-7 9-1,-14 19 1,0 0-1,0 0 1,0 0-1,0 19 1,-11 9 1,0 10-1,-2-1 4,4 6-2,2-4 4,7-2 2,2-4-2,15-14-1,15-9 0,4-10 1,9-5-2,2-19 3,2-9-3,-6-11-3,-5-2 4,-18-5 4,-12 4-4,-8 5 3,-22 8-4,-16 8 2,-6 9-3,-5 11-3,-3 5-8,10 8-10,-2 0-15,28 23-32,-12-28-41,28-2-61,27 16-22,9-16 0</inkml:trace>
        </inkml:traceGroup>
        <inkml:traceGroup>
          <inkml:annotationXML>
            <emma:emma xmlns:emma="http://www.w3.org/2003/04/emma" version="1.0">
              <emma:interpretation id="{2E459C55-B9FD-46AB-930C-F79276170CDD}" emma:medium="tactile" emma:mode="ink">
                <msink:context xmlns:msink="http://schemas.microsoft.com/ink/2010/main" type="inkWord" rotatedBoundingBox="17256,4313 17400,4311 17410,5381 17266,5382"/>
              </emma:interpretation>
              <emma:one-of disjunction-type="recognition" id="oneOf34">
                <emma:interpretation id="interp170" emma:lang="ko-KR" emma:confidence="0">
                  <emma:literal>1</emma:literal>
                </emma:interpretation>
                <emma:interpretation id="interp171" emma:lang="ko-KR" emma:confidence="0">
                  <emma:literal>‘</emma:literal>
                </emma:interpretation>
                <emma:interpretation id="interp172" emma:lang="ko-KR" emma:confidence="0">
                  <emma:literal>'</emma:literal>
                </emma:interpretation>
                <emma:interpretation id="interp173" emma:lang="ko-KR" emma:confidence="0">
                  <emma:literal>l</emma:literal>
                </emma:interpretation>
                <emma:interpretation id="interp17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44204.9493">15751 1744 239,'0'53'171,"-5"12"-8,-8 14-94,20 36-13,-7-12-10,11 23-1,-11-19-11,16 8-10,-13-26-6,14-8-7,-9-26 2,6-14-7,-6-17 2,-8-24-13,18 16-8,-18-16-13,20-7-27,-20-26-34,11 15-54,-6-13-36,0 2-11,3 0 1</inkml:trace>
        </inkml:traceGroup>
        <inkml:traceGroup>
          <inkml:annotationXML>
            <emma:emma xmlns:emma="http://www.w3.org/2003/04/emma" version="1.0">
              <emma:interpretation id="{F85AEEE8-CAF9-4CC6-BCB3-A9F30A91B31D}" emma:medium="tactile" emma:mode="ink">
                <msink:context xmlns:msink="http://schemas.microsoft.com/ink/2010/main" type="inkWord" rotatedBoundingBox="17603,4823 18332,4816 18337,5369 17608,5376"/>
              </emma:interpretation>
              <emma:one-of disjunction-type="recognition" id="oneOf35">
                <emma:interpretation id="interp175" emma:lang="ko-KR" emma:confidence="0">
                  <emma:literal>니</emma:literal>
                </emma:interpretation>
                <emma:interpretation id="interp176" emma:lang="ko-KR" emma:confidence="0">
                  <emma:literal>나</emma:literal>
                </emma:interpretation>
                <emma:interpretation id="interp177" emma:lang="ko-KR" emma:confidence="0">
                  <emma:literal>u</emma:literal>
                </emma:interpretation>
                <emma:interpretation id="interp178" emma:lang="ko-KR" emma:confidence="0">
                  <emma:literal>U</emma:literal>
                </emma:interpretation>
                <emma:interpretation id="interp179" emma:lang="ko-KR" emma:confidence="0">
                  <emma:literal>너</emma:literal>
                </emma:interpretation>
              </emma:one-of>
            </emma:emma>
          </inkml:annotationXML>
          <inkml:trace contextRef="#ctx0" brushRef="#br1" timeOffset="44673.7088">16088 2318 75,'11'5'149,"-11"-5"9,-5 18-65,5 24-16,-8-12-17,8 31-3,-5-14-3,8 23-16,-3-17-7,15 6-12,-1-18 0,11-4-10,4-19 5,12-11-7,-3-17-5,4-20 4,4-14-8,3-16 2,-3-6-6,-3-8 3,-6 4-4,-5 1 1,-8 15 4,-7 5-3,-7 19 6,-10 30 0,0 0 1,0 0 2,-10 30 1,7 15 2,1-1-2,2 15 3,4-10-4,11 7 3,6-12 0,3-3-6,3-8-5,-4-18-16,14 14-30,-37-29-68,34-7-54,-5-8-11,-9-14-14</inkml:trace>
        </inkml:traceGroup>
        <inkml:traceGroup>
          <inkml:annotationXML>
            <emma:emma xmlns:emma="http://www.w3.org/2003/04/emma" version="1.0">
              <emma:interpretation id="{05F69483-EC77-4203-A834-C73034D784EA}" emma:medium="tactile" emma:mode="ink">
                <msink:context xmlns:msink="http://schemas.microsoft.com/ink/2010/main" type="inkWord" rotatedBoundingBox="18416,4747 19128,4740 19134,5313 18422,5320"/>
              </emma:interpretation>
              <emma:one-of disjunction-type="recognition" id="oneOf36">
                <emma:interpretation id="interp180" emma:lang="ko-KR" emma:confidence="0">
                  <emma:literal>머</emma:literal>
                </emma:interpretation>
                <emma:interpretation id="interp181" emma:lang="ko-KR" emma:confidence="0">
                  <emma:literal>M</emma:literal>
                </emma:interpretation>
                <emma:interpretation id="interp182" emma:lang="ko-KR" emma:confidence="0">
                  <emma:literal>m</emma:literal>
                </emma:interpretation>
                <emma:interpretation id="interp183" emma:lang="ko-KR" emma:confidence="0">
                  <emma:literal>서</emma:literal>
                </emma:interpretation>
                <emma:interpretation id="interp184" emma:lang="ko-KR" emma:confidence="0">
                  <emma:literal>메</emma:literal>
                </emma:interpretation>
              </emma:one-of>
            </emma:emma>
          </inkml:annotationXML>
          <inkml:trace contextRef="#ctx0" brushRef="#br1" timeOffset="45439.3567">16950 2353 122,'0'0'142,"-15"21"11,15-21-92,-5 52-10,-9-27-3,14 25 6,-8-18 1,8 24-10,-8-24-5,8 16-16,-3-18-1,3 0-10,0-30 5,1 22-7,-1-22-7,14-19 4,-6-10-9,2-10 3,7-7-6,-1-9 3,1-1-4,4 0 1,1 4 2,-3 6-3,3 10 4,-3 4-1,0 20 3,-1 9 0,-18 3 1,26 26 2,-16 7-1,1 7 2,-8 4-1,3 9 3,-2-4-4,-1-3 3,-2-8 0,2-4-1,-1-16-2,-2-18 1,0 0-2,0 0 0,0 0 0,14-22-3,-11-11-5,4-8 2,1-4 1,1-3-3,2-2 3,0-3-3,5 4 3,0 5-1,3 7 3,-2 5 0,5 12 2,0 17 1,1 3 2,2 23 3,-8 14 0,5 14 2,-7 5-2,0 10 3,-3-7-5,-3 8 0,-3-11 2,2-9-7,-1-6-3,-6-19-12,15 2-21,-16-24-47,17-13-78,-2-17-22,0-6-15,6-4 0</inkml:trace>
        </inkml:traceGroup>
        <inkml:traceGroup>
          <inkml:annotationXML>
            <emma:emma xmlns:emma="http://www.w3.org/2003/04/emma" version="1.0">
              <emma:interpretation id="{688D6ED1-6612-493F-B11C-0787F22DD78B}" emma:medium="tactile" emma:mode="ink">
                <msink:context xmlns:msink="http://schemas.microsoft.com/ink/2010/main" type="inkWord" rotatedBoundingBox="19260,4582 19921,4576 19928,5243 19267,5250"/>
              </emma:interpretation>
              <emma:one-of disjunction-type="recognition" id="oneOf37">
                <emma:interpretation id="interp185" emma:lang="ko-KR" emma:confidence="0">
                  <emma:literal>N</emma:literal>
                </emma:interpretation>
                <emma:interpretation id="interp186" emma:lang="ko-KR" emma:confidence="0">
                  <emma:literal>어</emma:literal>
                </emma:interpretation>
                <emma:interpretation id="interp187" emma:lang="ko-KR" emma:confidence="0">
                  <emma:literal>와</emma:literal>
                </emma:interpretation>
                <emma:interpretation id="interp188" emma:lang="ko-KR" emma:confidence="0">
                  <emma:literal>니</emma:literal>
                </emma:interpretation>
                <emma:interpretation id="interp189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46080.004">17823 2333 277,'-11'22'160,"11"27"-14,0-1-109,-13-12-7,7 20-4,-10-23 0,8 10-3,-6-22-2,9 0-9,5-21-2,0 0-1,-8-11-7,8-15 3,7-11-6,2-6 2,4-6-5,-1-3 3,3 5 2,-4 1-3,3 5 2,-2 9-1,-2 9 3,-10 23-2,24-19 2,-24 19 0,19 5 5,-7 24 2,-4 1 3,8 18 3,-5-7-2,11 14 6,-6-4-4,12 5 3,-5-16 1,8 5-6,-2-22-2,5-5 1,-2-18-3,3 0 0,-7-26-1,2-7 0,-3-15-5,0-7 3,-3-8 1,-2-1-5,-6-6 4,-2 7-4,-3 5 2,-3 8-2,-5 5 1,-1 13-3,-2 6 2,0 8-3,0 18-2,0-19-2,0 19-3,0 0-7,0 0-9,0 0-24,0 37-60,-2-14-71,2 3-8,-2-1-13,-2 4-2</inkml:trace>
        </inkml:traceGroup>
        <inkml:traceGroup>
          <inkml:annotationXML>
            <emma:emma xmlns:emma="http://www.w3.org/2003/04/emma" version="1.0">
              <emma:interpretation id="{5EDE9B54-EF20-4D6B-BF33-938B2E91E738}" emma:medium="tactile" emma:mode="ink">
                <msink:context xmlns:msink="http://schemas.microsoft.com/ink/2010/main" type="inkWord" rotatedBoundingBox="20412,5313 20431,5312 20432,5338 20413,5338"/>
              </emma:interpretation>
              <emma:one-of disjunction-type="recognition" id="oneOf38">
                <emma:interpretation id="interp190" emma:lang="ko-KR" emma:confidence="0">
                  <emma:literal>.</emma:literal>
                </emma:interpretation>
                <emma:interpretation id="interp191" emma:lang="ko-KR" emma:confidence="0">
                  <emma:literal>‘</emma:literal>
                </emma:interpretation>
                <emma:interpretation id="interp192" emma:lang="ko-KR" emma:confidence="0">
                  <emma:literal>…</emma:literal>
                </emma:interpretation>
                <emma:interpretation id="interp193" emma:lang="ko-KR" emma:confidence="0">
                  <emma:literal>~</emma:literal>
                </emma:interpretation>
                <emma:interpretation id="interp19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46314.4193">18888 2751 390,'19'18'159,"-19"-18"-20,0 0-94,0 0-164,0 0-57,0 0-6,-13-25 3</inkml:trace>
        </inkml:traceGroup>
      </inkml:traceGroup>
    </inkml:traceGroup>
    <inkml:traceGroup>
      <inkml:annotationXML>
        <emma:emma xmlns:emma="http://www.w3.org/2003/04/emma" version="1.0">
          <emma:interpretation id="{CC01B756-59D1-4FFB-BD10-7FECEDF44497}" emma:medium="tactile" emma:mode="ink">
            <msink:context xmlns:msink="http://schemas.microsoft.com/ink/2010/main" type="paragraph" rotatedBoundingBox="1941,6330 14810,6248 14818,7553 1950,76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FC4075-10E4-4080-99E8-636D6685F424}" emma:medium="tactile" emma:mode="ink">
              <msink:context xmlns:msink="http://schemas.microsoft.com/ink/2010/main" type="line" rotatedBoundingBox="1941,6330 14810,6248 14818,7553 1950,7635"/>
            </emma:interpretation>
          </emma:emma>
        </inkml:annotationXML>
        <inkml:traceGroup>
          <inkml:annotationXML>
            <emma:emma xmlns:emma="http://www.w3.org/2003/04/emma" version="1.0">
              <emma:interpretation id="{6F3E1C56-C86A-485F-A74F-144A959E9BE0}" emma:medium="tactile" emma:mode="ink">
                <msink:context xmlns:msink="http://schemas.microsoft.com/ink/2010/main" type="inkWord" rotatedBoundingBox="1945,6870 2349,6868 2350,6975 1946,6978"/>
              </emma:interpretation>
              <emma:one-of disjunction-type="recognition" id="oneOf39">
                <emma:interpretation id="interp195" emma:lang="ko-KR" emma:confidence="0">
                  <emma:literal>'</emma:literal>
                </emma:interpretation>
                <emma:interpretation id="interp196" emma:lang="ko-KR" emma:confidence="0">
                  <emma:literal>z</emma:literal>
                </emma:interpretation>
                <emma:interpretation id="interp197" emma:lang="ko-KR" emma:confidence="0">
                  <emma:literal>으</emma:literal>
                </emma:interpretation>
                <emma:interpretation id="interp198" emma:lang="ko-KR" emma:confidence="0">
                  <emma:literal>느</emma:literal>
                </emma:interpretation>
                <emma:interpretation id="interp199" emma:lang="ko-KR" emma:confidence="0">
                  <emma:literal>+</emma:literal>
                </emma:interpretation>
              </emma:one-of>
            </emma:emma>
          </inkml:annotationXML>
          <inkml:trace contextRef="#ctx0" brushRef="#br1" timeOffset="49673.9162">557 4325 99,'0'0'151,"-21"-15"3,21 15-68,0 0-13,0 0-11,0 0-10,-19-9-8,19 9-8,0 0-9,5 9-6,-5-9-7,20 9-2,-20-9-2,38 0 0,-14 0-2,3 0-1,1-9 0,7 8-2,-8-5 1,5 4-3,-4 2 0,-9 0-1,-19 0 1,25 0-1,-25 0 0,0 0 2,-20 15 0,-4-6 1,-7 0 0,-6 2 0,-2-1 0,-4-2 1,-1 3 0,7-2 0,1-7-1,6 5 1,3-2-1,8-3-1,19-2-1,-17 0 0,17 0-1,0 0 0,17 0-2,7 0 1,0 0-2,4 0 0,7 0 0,1 0-3,2 0-7,-9-1-13,15 10-42,-44-9-82,25 0-23,-25 0-21,29 0-12</inkml:trace>
        </inkml:traceGroup>
        <inkml:traceGroup>
          <inkml:annotationXML>
            <emma:emma xmlns:emma="http://www.w3.org/2003/04/emma" version="1.0">
              <emma:interpretation id="{7991C502-82BF-4F5A-8A1A-4ABC517FB557}" emma:medium="tactile" emma:mode="ink">
                <msink:context xmlns:msink="http://schemas.microsoft.com/ink/2010/main" type="inkWord" rotatedBoundingBox="2825,6438 3748,6432 3754,7367 2831,7373"/>
              </emma:interpretation>
              <emma:one-of disjunction-type="recognition" id="oneOf40">
                <emma:interpretation id="interp200" emma:lang="ko-KR" emma:confidence="0">
                  <emma:literal>N</emma:literal>
                </emma:interpretation>
                <emma:interpretation id="interp201" emma:lang="ko-KR" emma:confidence="0">
                  <emma:literal>~</emma:literal>
                </emma:interpretation>
                <emma:interpretation id="interp202" emma:lang="ko-KR" emma:confidence="0">
                  <emma:literal>』</emma:literal>
                </emma:interpretation>
                <emma:interpretation id="interp203" emma:lang="ko-KR" emma:confidence="0">
                  <emma:literal>V</emma:literal>
                </emma:interpretation>
                <emma:interpretation id="interp20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50423.9315">1333 4783 356,'0'0'171,"-27"21"-5,27-21-79,0 0-52,0 0-9,0 0-3,0 0-8,0 0 3,12-21-6,3 1 3,-15-18-5,14-2 1,-12-18-5,9 1 0,-2-12 2,1-4-6,2 0 3,2 7-4,-4-1 3,4 12-3,-1 7 3,1 8-3,-6 17 2,-8 23-2,19-26 2,-19 26-2,19 23 0,-2 18 2,1 12-3,10 19 4,-1 2-4,12 7 5,6 1-4,8-5 5,3-10-3,7-17 3,-5-15-3,-2-11-3,4-18 0,-11-6 0,-3-12 0,-10-13 0,-8-13 0,-5-6 0,-9-15 0,-6-6 0,-8-8 0,0 3 0,0-3 0,-8 3 0,-5 3 0,5 6 0,0 11 0,2 7 0,4 12 0,-7-1 0,9 32-11,-5-38-26,5 38-23,0 0-39,0 0-60,0 0-28,14 12-14,-6 9 2</inkml:trace>
        </inkml:traceGroup>
        <inkml:traceGroup>
          <inkml:annotationXML>
            <emma:emma xmlns:emma="http://www.w3.org/2003/04/emma" version="1.0">
              <emma:interpretation id="{6BD7A5B5-2C81-41B0-A62B-63DCEBD37036}" emma:medium="tactile" emma:mode="ink">
                <msink:context xmlns:msink="http://schemas.microsoft.com/ink/2010/main" type="inkWord" rotatedBoundingBox="4117,6960 4480,6958 4483,7341 4120,7343"/>
              </emma:interpretation>
              <emma:one-of disjunction-type="recognition" id="oneOf41">
                <emma:interpretation id="interp205" emma:lang="ko-KR" emma:confidence="0">
                  <emma:literal>o</emma:literal>
                </emma:interpretation>
                <emma:interpretation id="interp206" emma:lang="ko-KR" emma:confidence="0">
                  <emma:literal>0</emma:literal>
                </emma:interpretation>
                <emma:interpretation id="interp207" emma:lang="ko-KR" emma:confidence="0">
                  <emma:literal>O</emma:literal>
                </emma:interpretation>
                <emma:interpretation id="interp208" emma:lang="ko-KR" emma:confidence="0">
                  <emma:literal>ㅇ</emma:literal>
                </emma:interpretation>
                <emma:interpretation id="interp20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50814.5749">2640 4412 429,'-3'29'172,"-2"16"-45,-17-20-70,22 34-5,-15-21-14,15 21-8,0-17-10,16-3-7,5-20-6,15-12-1,5-8 1,10-21 0,-4-18 4,4-8-3,-13-15 1,-3 8-1,-15-2 4,-15 13-4,-10 12-6,-22 12-2,-9 18-2,-10 2-13,0 22-15,-9-6-25,26 34-60,-10-21-60,22 1-18,17-30-10,0 27-5</inkml:trace>
        </inkml:traceGroup>
        <inkml:traceGroup>
          <inkml:annotationXML>
            <emma:emma xmlns:emma="http://www.w3.org/2003/04/emma" version="1.0">
              <emma:interpretation id="{2B436B95-C907-4FFE-9D70-B171A5F78EB6}" emma:medium="tactile" emma:mode="ink">
                <msink:context xmlns:msink="http://schemas.microsoft.com/ink/2010/main" type="inkWord" rotatedBoundingBox="5506,6372 6323,6367 6331,7607 5514,7612"/>
              </emma:interpretation>
              <emma:one-of disjunction-type="recognition" id="oneOf42">
                <emma:interpretation id="interp210" emma:lang="ko-KR" emma:confidence="0">
                  <emma:literal>f</emma:literal>
                </emma:interpretation>
                <emma:interpretation id="interp211" emma:lang="ko-KR" emma:confidence="0">
                  <emma:literal>t</emma:literal>
                </emma:interpretation>
                <emma:interpretation id="interp212" emma:lang="ko-KR" emma:confidence="0">
                  <emma:literal>+</emma:literal>
                </emma:interpretation>
                <emma:interpretation id="interp213" emma:lang="ko-KR" emma:confidence="0">
                  <emma:literal>ㅏ</emma:literal>
                </emma:interpretation>
                <emma:interpretation id="interp21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52814.6775">4010 4444 395,'0'0'172,"-24"-7"-6,24 7-101,33 0-24,4 0-14,34 5-4,2-3-4,14 6-4,-5-4-5,9 2-2,-13-6-4,-4 0-3,-15 1-6,-14-1-9,-4 4-20,-33-15-50,21 7-79,-29 4-17,8-30-9,-8 13-11</inkml:trace>
          <inkml:trace contextRef="#ctx0" brushRef="#br1" timeOffset="52533.3993">4751 3952 323,'14'-18'170,"-14"-5"-13,-8-12-93,8 35-20,-14-36-7,14 36-7,-33-27-10,16 22-6,-10-3-3,3 8-1,-6 0-1,-3 0-2,1 13-2,-4 8-3,0 2 1,1 9 3,-2 13-3,7 12 5,-1 15-3,13 12 5,3 10-7,10 10 6,5 3-3,5 0-1,15-7 0,4-8-2,4-15 0,1-13-3,-1-11 3,-4-14-7,3-12-2,-27-27-4,24 29-12,-24-29-26,20 0-66,-20-26-56,0-13-17,0-7-6,-8-6-10</inkml:trace>
        </inkml:traceGroup>
        <inkml:traceGroup>
          <inkml:annotationXML>
            <emma:emma xmlns:emma="http://www.w3.org/2003/04/emma" version="1.0">
              <emma:interpretation id="{3CFEA824-9E27-40A8-B44B-97A5FA848AF3}" emma:medium="tactile" emma:mode="ink">
                <msink:context xmlns:msink="http://schemas.microsoft.com/ink/2010/main" type="inkWord" rotatedBoundingBox="6413,6734 6892,6731 6896,7336 6417,7339"/>
              </emma:interpretation>
              <emma:one-of disjunction-type="recognition" id="oneOf43">
                <emma:interpretation id="interp215" emma:lang="ko-KR" emma:confidence="0">
                  <emma:literal>r</emma:literal>
                </emma:interpretation>
                <emma:interpretation id="interp216" emma:lang="ko-KR" emma:confidence="0">
                  <emma:literal>「</emma:literal>
                </emma:interpretation>
                <emma:interpretation id="interp217" emma:lang="ko-KR" emma:confidence="0">
                  <emma:literal>ⅴ</emma:literal>
                </emma:interpretation>
                <emma:interpretation id="interp218" emma:lang="ko-KR" emma:confidence="0">
                  <emma:literal>V</emma:literal>
                </emma:interpretation>
                <emma:interpretation id="interp21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53174.066">4889 4248 293,'0'0'174,"8"48"-14,7 4-95,-16-17-18,7 31-3,-6-14-9,0 17-6,0-17-14,10 0-2,-6-9 0,7-12-3,-11-31-3,15 22 0,-15-22 0,11-22-2,-11-11 1,0-9-4,1-12-2,1-1 1,3-7 5,2 4-4,3 4 4,9 1-3,3 9 2,8 3-2,5 15 1,1 0-3,1 12 0,-1 3-4,0 6-3,-12-2-8,11 11-17,-35-4-39,42 0-92,-42 0-16,23 0-15,-23 0-6</inkml:trace>
        </inkml:traceGroup>
        <inkml:traceGroup>
          <inkml:annotationXML>
            <emma:emma xmlns:emma="http://www.w3.org/2003/04/emma" version="1.0">
              <emma:interpretation id="{FDF2F8DF-BF03-4541-A1DB-8ACAE4958AB1}" emma:medium="tactile" emma:mode="ink">
                <msink:context xmlns:msink="http://schemas.microsoft.com/ink/2010/main" type="inkWord" rotatedBoundingBox="6913,6665 8480,6655 8484,7325 6917,7334"/>
              </emma:interpretation>
              <emma:one-of disjunction-type="recognition" id="oneOf44">
                <emma:interpretation id="interp220" emma:lang="ko-KR" emma:confidence="0">
                  <emma:literal>와</emma:literal>
                </emma:interpretation>
                <emma:interpretation id="interp221" emma:lang="ko-KR" emma:confidence="0">
                  <emma:literal>다</emma:literal>
                </emma:interpretation>
                <emma:interpretation id="interp222" emma:lang="ko-KR" emma:confidence="0">
                  <emma:literal>안</emma:literal>
                </emma:interpretation>
                <emma:interpretation id="interp223" emma:lang="ko-KR" emma:confidence="0">
                  <emma:literal>인</emma:literal>
                </emma:interpretation>
                <emma:interpretation id="interp224" emma:lang="ko-KR" emma:confidence="0">
                  <emma:literal>의</emma:literal>
                </emma:interpretation>
              </emma:one-of>
            </emma:emma>
          </inkml:annotationXML>
          <inkml:trace contextRef="#ctx0" brushRef="#br1" timeOffset="53845.9601">5391 4458 305,'0'0'161,"0"43"-15,14-18-109,-14-25-12,37 21-2,-17-21-3,17 0-8,-6-10-2,12-16-2,-2-10 1,10-5-2,-7-11 4,-1-1-5,-6-5 5,0 13-2,-15-4 1,-1 14-3,-15 4 2,-6 31 1,-14-17 1,-9 17 3,-19 9 0,1 25 2,-13-1-1,3 19 3,-12 1-2,17 11 1,-1-4-4,22 13 0,10-12-6,15 3 2,24-11-6,19-6-2,22-11-1,14-13 1,17-16-2,7-7 0,6-15 0,-2-22-3,1-7 4,-12-19-2,-10-8 1,-19-10-2,-11 7 3,-25-1-3,-12 12 4,-17 9-4,-4 13 4,-20 19-1,-13 18 2,-1 18 2,-2 23-1,-3 15 2,11 6-1,8 14 3,9-2-3,13 2 3,19-7-7,18-10 0,15-14 0,11-7 0,10-12-10,-1-16-9,12 6-26,-27-30-71,14 4-60,-20-16-14,-5 8-16,-18-15-5</inkml:trace>
        </inkml:traceGroup>
        <inkml:traceGroup>
          <inkml:annotationXML>
            <emma:emma xmlns:emma="http://www.w3.org/2003/04/emma" version="1.0">
              <emma:interpretation id="{05AB8B58-2E7E-4D4D-A9EB-F67B4B20F1CB}" emma:medium="tactile" emma:mode="ink">
                <msink:context xmlns:msink="http://schemas.microsoft.com/ink/2010/main" type="inkWord" rotatedBoundingBox="9394,6497 10030,6493 10035,7233 9399,7238"/>
              </emma:interpretation>
              <emma:one-of disjunction-type="recognition" id="oneOf45">
                <emma:interpretation id="interp225" emma:lang="ko-KR" emma:confidence="0">
                  <emma:literal>v</emma:literal>
                </emma:interpretation>
                <emma:interpretation id="interp226" emma:lang="ko-KR" emma:confidence="0">
                  <emma:literal>V</emma:literal>
                </emma:interpretation>
                <emma:interpretation id="interp227" emma:lang="ko-KR" emma:confidence="0">
                  <emma:literal>U</emma:literal>
                </emma:interpretation>
                <emma:interpretation id="interp228" emma:lang="ko-KR" emma:confidence="0">
                  <emma:literal>ⅴ</emma:literal>
                </emma:interpretation>
                <emma:interpretation id="interp22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54689.7384">7907 4133 277,'0'0'165,"-19"12"-26,2-6-55,25 40-21,-8-12-16,14 31-8,-4-6-12,23 16-1,-3-17-8,9 10 0,1-20-7,10-7 1,-5-23-1,5-14 1,-6-12 0,7-17-3,-15-24 1,2-10-5,-3-15 1,-7-4-5,-5-7 3,-8 3-5,0 8 2,-7 8-6,-1 13-1,-7 8-8,8 28-4,-8-10-15,0 27-22,0 0-40,0 0-61,0 0-26,8 17-12,-8-17 2</inkml:trace>
        </inkml:traceGroup>
        <inkml:traceGroup>
          <inkml:annotationXML>
            <emma:emma xmlns:emma="http://www.w3.org/2003/04/emma" version="1.0">
              <emma:interpretation id="{E96D5040-DB7E-44BE-A5C0-C37B827120D0}" emma:medium="tactile" emma:mode="ink">
                <msink:context xmlns:msink="http://schemas.microsoft.com/ink/2010/main" type="inkWord" rotatedBoundingBox="10198,6658 10887,6654 10891,7265 10202,7269"/>
              </emma:interpretation>
              <emma:one-of disjunction-type="recognition" id="oneOf46">
                <emma:interpretation id="interp230" emma:lang="ko-KR" emma:confidence="0">
                  <emma:literal>a</emma:literal>
                </emma:interpretation>
                <emma:interpretation id="interp231" emma:lang="ko-KR" emma:confidence="0">
                  <emma:literal>다</emma:literal>
                </emma:interpretation>
                <emma:interpretation id="interp232" emma:lang="ko-KR" emma:confidence="0">
                  <emma:literal>디</emma:literal>
                </emma:interpretation>
                <emma:interpretation id="interp233" emma:lang="ko-KR" emma:confidence="0">
                  <emma:literal>“</emma:literal>
                </emma:interpretation>
                <emma:interpretation id="interp23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5236.6353">8974 4207 135,'2'-16'156,"18"8"-1,-20 8-69,14-38-27,-14 38-12,8-34-4,-8 34-5,-8-23-8,8 23-4,-42 0-2,15 15-1,-19 6-1,5 30 1,-11-4-3,14 20 1,-6-8-5,18 15-1,9-8-6,17-2 0,0-16-7,24-8 0,10-17-2,11-16 0,5-10-2,-1-24 0,3-16-1,-1-16-2,-5-7 2,-5-7-3,-5 8 5,-14 2-4,-4 7 4,-6 16-1,-5 16 3,-7 24 0,0 0 1,-8 40 0,-3 5-1,3 12 2,5 3-3,3 5 3,0-2-5,1-3 0,15-10-8,3-14-4,9 1-11,-10-28-16,26 15-29,-44-24-48,44-27-52,-10-7-17,-6-11 0</inkml:trace>
        </inkml:traceGroup>
        <inkml:traceGroup>
          <inkml:annotationXML>
            <emma:emma xmlns:emma="http://www.w3.org/2003/04/emma" version="1.0">
              <emma:interpretation id="{DF30CACA-A0EA-4648-902F-CCDA06FC9C5E}" emma:medium="tactile" emma:mode="ink">
                <msink:context xmlns:msink="http://schemas.microsoft.com/ink/2010/main" type="inkWord" rotatedBoundingBox="10966,6720 11380,6717 11383,7259 10970,7262"/>
              </emma:interpretation>
              <emma:one-of disjunction-type="recognition" id="oneOf47">
                <emma:interpretation id="interp235" emma:lang="ko-KR" emma:confidence="0">
                  <emma:literal>r</emma:literal>
                </emma:interpretation>
                <emma:interpretation id="interp236" emma:lang="ko-KR" emma:confidence="0">
                  <emma:literal>Ⅴ</emma:literal>
                </emma:interpretation>
                <emma:interpretation id="interp237" emma:lang="ko-KR" emma:confidence="0">
                  <emma:literal>ⅴ</emma:literal>
                </emma:interpretation>
                <emma:interpretation id="interp238" emma:lang="ko-KR" emma:confidence="0">
                  <emma:literal>V</emma:literal>
                </emma:interpretation>
                <emma:interpretation id="interp23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55596.0205">9453 4151 312,'-11'24'174,"11"16"-14,8 24-101,-8-14-17,12 25 0,-10-16-14,17 11-5,-11-13-11,8-7 0,-5-20-3,5-7 4,-16-23-1,17-4-1,-11-26 1,7-9-3,-12-17 1,7-1-5,-1-8 0,5 5-5,-4 1 2,6 7-4,1 15 3,2 7-2,4 9 1,-1 8-2,2 13-2,-1 0-4,3 12-8,-24-12-13,42 37-27,-42-37-39,29 22-54,-29-22-32,25 22-11,-25-22 0</inkml:trace>
        </inkml:traceGroup>
        <inkml:traceGroup>
          <inkml:annotationXML>
            <emma:emma xmlns:emma="http://www.w3.org/2003/04/emma" version="1.0">
              <emma:interpretation id="{44D94A27-127D-492C-976A-AEC4EB47E3E4}" emma:medium="tactile" emma:mode="ink">
                <msink:context xmlns:msink="http://schemas.microsoft.com/ink/2010/main" type="inkWord" rotatedBoundingBox="11555,6494 11784,6493 11789,7293 11560,7294"/>
              </emma:interpretation>
              <emma:one-of disjunction-type="recognition" id="oneOf48">
                <emma:interpretation id="interp240" emma:lang="ko-KR" emma:confidence="0">
                  <emma:literal>i</emma:literal>
                </emma:interpretation>
                <emma:interpretation id="interp241" emma:lang="ko-KR" emma:confidence="0">
                  <emma:literal>ⅴ</emma:literal>
                </emma:interpretation>
                <emma:interpretation id="interp242" emma:lang="ko-KR" emma:confidence="0">
                  <emma:literal>Ⅴ</emma:literal>
                </emma:interpretation>
                <emma:interpretation id="interp243" emma:lang="ko-KR" emma:confidence="0">
                  <emma:literal>5</emma:literal>
                </emma:interpretation>
                <emma:interpretation id="interp24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55846.0336">10058 4231 356,'-8'35'181,"2"14"-14,6 18-86,-10-21-37,17 27-4,-7-18-14,11 8-5,0-19-11,5-10-4,4-13-9,-4-14-9,11-7-16,-24-25-30,33 3-53,-17-52-60,-1-11-12,-2-8-14</inkml:trace>
          <inkml:trace contextRef="#ctx0" brushRef="#br1" timeOffset="55986.6615">10260 3984 126,'-15'-29'171,"15"29"1,-30-16-13,3 2-84,27 14-40,0 0-28,-21 16-32,21 7-56,7-2-70,-7-21-20,22 38-8</inkml:trace>
        </inkml:traceGroup>
        <inkml:traceGroup>
          <inkml:annotationXML>
            <emma:emma xmlns:emma="http://www.w3.org/2003/04/emma" version="1.0">
              <emma:interpretation id="{BD22D096-FD7F-4658-9AC8-867CEE587A79}" emma:medium="tactile" emma:mode="ink">
                <msink:context xmlns:msink="http://schemas.microsoft.com/ink/2010/main" type="inkWord" rotatedBoundingBox="12013,6722 12680,6718 12684,7213 12016,7217"/>
              </emma:interpretation>
              <emma:one-of disjunction-type="recognition" id="oneOf49">
                <emma:interpretation id="interp245" emma:lang="ko-KR" emma:confidence="0">
                  <emma:literal>a</emma:literal>
                </emma:interpretation>
                <emma:interpretation id="interp246" emma:lang="ko-KR" emma:confidence="0">
                  <emma:literal>사</emma:literal>
                </emma:interpretation>
                <emma:interpretation id="interp247" emma:lang="ko-KR" emma:confidence="0">
                  <emma:literal>다</emma:literal>
                </emma:interpretation>
                <emma:interpretation id="interp248" emma:lang="ko-KR" emma:confidence="0">
                  <emma:literal>“</emma:literal>
                </emma:interpretation>
                <emma:interpretation id="interp24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56486.6872">10927 4190 333,'2'-27'166,"-2"27"-8,0 0-79,-38-12-56,11 21-3,-19 8 0,4 21 3,-18-1-2,11 19 1,-10-9-6,17 16 2,4-11-6,15 4 0,9-12-5,14-9 0,10-11-5,17-8-1,11-16 0,4-9-3,7-22 2,-3-15-3,3-11 3,-9-8-3,-4-3 3,-3 9-1,-16 8 3,-2 7 0,-7 20 3,-8 24 0,0 0-1,4 43 2,-2 2-3,4 6 1,1 9-3,7-1 2,0-6-5,3-8 0,5-7-6,-1-12-3,6-1-10,-27-25-17,52 9-36,-46-27-61,17-18-41,-3-10-15,2-13-4</inkml:trace>
        </inkml:traceGroup>
        <inkml:traceGroup>
          <inkml:annotationXML>
            <emma:emma xmlns:emma="http://www.w3.org/2003/04/emma" version="1.0">
              <emma:interpretation id="{FE8971C7-57FE-4C04-90A8-33BBC50CD778}" emma:medium="tactile" emma:mode="ink">
                <msink:context xmlns:msink="http://schemas.microsoft.com/ink/2010/main" type="inkWord" rotatedBoundingBox="12736,6440 13275,6436 13280,7226 12741,7229"/>
              </emma:interpretation>
              <emma:one-of disjunction-type="recognition" id="oneOf50">
                <emma:interpretation id="interp250" emma:lang="ko-KR" emma:confidence="0">
                  <emma:literal>b</emma:literal>
                </emma:interpretation>
                <emma:interpretation id="interp251" emma:lang="ko-KR" emma:confidence="0">
                  <emma:literal>능</emma:literal>
                </emma:interpretation>
                <emma:interpretation id="interp252" emma:lang="ko-KR" emma:confidence="0">
                  <emma:literal>3</emma:literal>
                </emma:interpretation>
                <emma:interpretation id="interp253" emma:lang="ko-KR" emma:confidence="0">
                  <emma:literal>s</emma:literal>
                </emma:interpretation>
                <emma:interpretation id="interp25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56908.58">11245 3871 384,'-6'26'176,"-2"16"-12,-11-3-96,24 36-39,-5 2-8,11 12 0,-5-12-7,13 5-1,-8-16-9,8-8 3,-3-15-3,3-13 1,-19-30 0,38 7-1,-18-19-1,4-13-2,4-12 1,2-4-3,7-4 1,2 5-2,-1 3 2,2 11 1,-1 10 2,-2 16 3,-7 7 0,-8 24 2,-13 2 0,-4 15 2,-10 0-3,-12-1 2,-18-5-5,-4-4 0,-10-9-2,-2-10-1,0-5-6,1-14-5,14 0-13,-15-14-19,51 14-35,-55-48-55,51-2-47,4-11-18,7-13-3</inkml:trace>
        </inkml:traceGroup>
        <inkml:traceGroup>
          <inkml:annotationXML>
            <emma:emma xmlns:emma="http://www.w3.org/2003/04/emma" version="1.0">
              <emma:interpretation id="{FFDCA224-3828-4AF7-B8A7-294AE1D07E14}" emma:medium="tactile" emma:mode="ink">
                <msink:context xmlns:msink="http://schemas.microsoft.com/ink/2010/main" type="inkWord" rotatedBoundingBox="13303,6258 13548,6256 13554,7238 13309,7240"/>
              </emma:interpretation>
              <emma:one-of disjunction-type="recognition" id="oneOf51">
                <emma:interpretation id="interp255" emma:lang="ko-KR" emma:confidence="0">
                  <emma:literal>l</emma:literal>
                </emma:interpretation>
                <emma:interpretation id="interp256" emma:lang="ko-KR" emma:confidence="0">
                  <emma:literal>1</emma:literal>
                </emma:interpretation>
                <emma:interpretation id="interp257" emma:lang="ko-KR" emma:confidence="0">
                  <emma:literal>Ⅰ</emma:literal>
                </emma:interpretation>
                <emma:interpretation id="interp258" emma:lang="ko-KR" emma:confidence="0">
                  <emma:literal>|</emma:literal>
                </emma:interpretation>
                <emma:interpretation id="interp25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57158.5948">11778 3689 479,'19'27'172,"-4"0"-44,8 43-91,-22 2-2,18 33-6,-19-7 2,10 18-8,-6-17-12,7 2 1,-4-19-9,5-12 2,3-18-6,-6-15-4,10-15-11,-19-22-21,40 3-51,-36-14-85,12-19-6,-3-3-19,1-7-2</inkml:trace>
        </inkml:traceGroup>
        <inkml:traceGroup>
          <inkml:annotationXML>
            <emma:emma xmlns:emma="http://www.w3.org/2003/04/emma" version="1.0">
              <emma:interpretation id="{562754CA-0661-4712-A95B-7488DFD28F28}" emma:medium="tactile" emma:mode="ink">
                <msink:context xmlns:msink="http://schemas.microsoft.com/ink/2010/main" type="inkWord" rotatedBoundingBox="13583,6546 14212,6542 14216,7189 13588,7193"/>
              </emma:interpretation>
              <emma:one-of disjunction-type="recognition" id="oneOf52">
                <emma:interpretation id="interp260" emma:lang="ko-KR" emma:confidence="0">
                  <emma:literal>e</emma:literal>
                </emma:interpretation>
                <emma:interpretation id="interp261" emma:lang="ko-KR" emma:confidence="0">
                  <emma:literal>으</emma:literal>
                </emma:interpretation>
                <emma:interpretation id="interp262" emma:lang="ko-KR" emma:confidence="0">
                  <emma:literal>ㄷ</emma:literal>
                </emma:interpretation>
                <emma:interpretation id="interp263" emma:lang="ko-KR" emma:confidence="0">
                  <emma:literal>c</emma:literal>
                </emma:interpretation>
                <emma:interpretation id="interp26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57611.739">12061 4296 348,'0'0'175,"12"0"-14,4 14-82,-16-14-46,57 6-12,-21-6-5,10 3-5,3-3-3,3-3-2,-1-17 0,-2-1-2,-3-9 2,-4-8-2,-8-6 2,-8 4-2,-8-4 2,-9 9-1,-9 3 2,-6 5-2,-18 16 2,-9 11 1,-11 4 2,-2 22 1,-6 12-1,3 17 1,-2 4-2,10 11 3,8-1-4,12-1 1,14-3-5,7-5 2,15-11-5,15-12 2,13-11-2,9-12 1,3-6-4,6-8-1,0 0-5,-13-17-9,5 9-16,-34-25-39,26 25-73,-36-22-40,-6 6-12,-3-6-11</inkml:trace>
        </inkml:traceGroup>
        <inkml:traceGroup>
          <inkml:annotationXML>
            <emma:emma xmlns:emma="http://www.w3.org/2003/04/emma" version="1.0">
              <emma:interpretation id="{1824F369-4404-4B1D-99DE-7D531117A8C6}" emma:medium="tactile" emma:mode="ink">
                <msink:context xmlns:msink="http://schemas.microsoft.com/ink/2010/main" type="inkWord" rotatedBoundingBox="14454,6566 14812,6564 14816,7171 14458,7173"/>
              </emma:interpretation>
              <emma:one-of disjunction-type="recognition" id="oneOf53">
                <emma:interpretation id="interp265" emma:lang="ko-KR" emma:confidence="0">
                  <emma:literal>s</emma:literal>
                </emma:interpretation>
                <emma:interpretation id="interp266" emma:lang="ko-KR" emma:confidence="0">
                  <emma:literal>S</emma:literal>
                </emma:interpretation>
                <emma:interpretation id="interp267" emma:lang="ko-KR" emma:confidence="0">
                  <emma:literal>9</emma:literal>
                </emma:interpretation>
                <emma:interpretation id="interp268" emma:lang="ko-KR" emma:confidence="0">
                  <emma:literal>8</emma:literal>
                </emma:interpretation>
                <emma:interpretation id="interp26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58111.7589">13135 4067 305,'7'-19'156,"13"15"-8,-2 4-115,-18 0-6,0 0 0,0-26 2,0 26-1,-24-10 2,6 10-2,-18-8-2,9 8-1,-14-3-1,14 3-5,-6 1-5,13 9-3,2 0-4,12 7-3,6-17-2,1 37 0,22-12-2,5 1 2,10 3-1,5 5 3,4 2 0,5 5 3,-9-3-1,1 9 4,-22-10-2,-3 8 3,-19-12-1,-5 5 0,-25-13-5,-9 1-5,-5-8 0,-2-3 0,3-4 0,4-10-2,13 6-26,-2-14-26,28 7-55,14 0-79,8-7-7,-1-9-13,12 3-4</inkml:trace>
        </inkml:traceGroup>
      </inkml:traceGroup>
    </inkml:traceGroup>
    <inkml:traceGroup>
      <inkml:annotationXML>
        <emma:emma xmlns:emma="http://www.w3.org/2003/04/emma" version="1.0">
          <emma:interpretation id="{A9312F2C-ABB6-45D5-9BFC-C86A806C4548}" emma:medium="tactile" emma:mode="ink">
            <msink:context xmlns:msink="http://schemas.microsoft.com/ink/2010/main" type="paragraph" rotatedBoundingBox="2129,8121 21029,7635 21082,9717 2182,102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48A5B1-C8F6-4DC5-A61F-94BBFBDF9FD7}" emma:medium="tactile" emma:mode="ink">
              <msink:context xmlns:msink="http://schemas.microsoft.com/ink/2010/main" type="line" rotatedBoundingBox="2129,8121 21029,7635 21082,9717 2182,10204"/>
            </emma:interpretation>
          </emma:emma>
        </inkml:annotationXML>
        <inkml:traceGroup>
          <inkml:annotationXML>
            <emma:emma xmlns:emma="http://www.w3.org/2003/04/emma" version="1.0">
              <emma:interpretation id="{DF0EC356-F387-4249-A537-F50E73114437}" emma:medium="tactile" emma:mode="ink">
                <msink:context xmlns:msink="http://schemas.microsoft.com/ink/2010/main" type="inkWord" rotatedBoundingBox="2148,8883 2598,8872 2601,9006 2152,9017"/>
              </emma:interpretation>
              <emma:one-of disjunction-type="recognition" id="oneOf54">
                <emma:interpretation id="interp270" emma:lang="ko-KR" emma:confidence="0">
                  <emma:literal>‘</emma:literal>
                </emma:interpretation>
                <emma:interpretation id="interp271" emma:lang="ko-KR" emma:confidence="0">
                  <emma:literal>`</emma:literal>
                </emma:interpretation>
                <emma:interpretation id="interp272" emma:lang="ko-KR" emma:confidence="0">
                  <emma:literal>、</emma:literal>
                </emma:interpretation>
                <emma:interpretation id="interp273" emma:lang="ko-KR" emma:confidence="0">
                  <emma:literal>'</emma:literal>
                </emma:interpretation>
                <emma:interpretation id="interp274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61705.6473">663 6448 283,'0'0'177,"-19"-20"-9,1-7-84,18 27-30,0 0-9,22-10-12,-22 10-10,46-5-10,-19 5-5,13 0-3,2 0-2,-1 0 0,5 0-2,-5 0 0,-1-3 0,-4-5-1,-7 0 1,-7-2-3,-22 10 0,16-26-1,-16 26 0,-19-16 0,-8 12 0,-14 2 0,-1 2 1,-8 0 3,-1 0 2,10 7 3,2-3 1,7 4-1,8-2 1,24-6-1,0 0 0,0 0-6,8 25-11,-8-25-22,60 24-78,-25-17-53,3-6-20,3-1-12,3-5-8</inkml:trace>
        </inkml:traceGroup>
        <inkml:traceGroup>
          <inkml:annotationXML>
            <emma:emma xmlns:emma="http://www.w3.org/2003/04/emma" version="1.0">
              <emma:interpretation id="{45598FD8-B9D2-4B12-BD2F-00E7DDDAC302}" emma:medium="tactile" emma:mode="ink">
                <msink:context xmlns:msink="http://schemas.microsoft.com/ink/2010/main" type="inkWord" rotatedBoundingBox="3287,8298 4468,8268 4502,9597 3321,9628"/>
              </emma:interpretation>
              <emma:one-of disjunction-type="recognition" id="oneOf55">
                <emma:interpretation id="interp275" emma:lang="ko-KR" emma:confidence="0">
                  <emma:literal>N</emma:literal>
                </emma:interpretation>
                <emma:interpretation id="interp276" emma:lang="ko-KR" emma:confidence="0">
                  <emma:literal>∞</emma:literal>
                </emma:interpretation>
                <emma:interpretation id="interp277" emma:lang="ko-KR" emma:confidence="0">
                  <emma:literal>w</emma:literal>
                </emma:interpretation>
                <emma:interpretation id="interp278" emma:lang="ko-KR" emma:confidence="0">
                  <emma:literal>』</emma:literal>
                </emma:interpretation>
                <emma:interpretation id="interp27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62955.6989">1788 6088 196,'9'-31'123,"-4"4"-24,-5 27-18,14-39-13,-14 39-15,15-17-7,2 17-10,-17 0-1,14 39 0,-14-3 0,2 39 1,-4 6-7,2 25 1,-9-3-10,5 21 1,-10-9-5,10-6-6,-6-15-2,5-16-5,1-23 1,-1-15-4,0-10 3,5-30-6,0 0-3,0 0 0,0-37-12,-5-14 0,5 6-7,-6-29 1,6 4-3,-3-23 5,3 4 0,0-7 2,0 0 13,0 3-1,0 0 12,0 8 4,5 6 1,7 18 2,-1 2-7,7 16 7,-4 5-6,10 17 7,-2 16-1,9 16-1,-4 13 2,14 30-1,-12 10 7,15 24-5,-6 8 4,-98 30-24,115-8-13,8-4 3,9-9-1,-6-18 0,7-15-6,-73-72 24,68 47-21,9-19-2,111-32 18,-134-27 11,1-9-3,-12-23-3,-1-5 0,-13-16 9,-7-1-6,-14-7 8,-8 5-6,-8-2 5,-28 124 29,-15-115-10,1 15 2,-9 2-5,2 18-1,57 45-10,0 0-15,-107-65 14,66 51-16,14-125-40,27 161-24,0-22-68,4-98-43,33 107-22,17 11-4</inkml:trace>
        </inkml:traceGroup>
        <inkml:traceGroup>
          <inkml:annotationXML>
            <emma:emma xmlns:emma="http://www.w3.org/2003/04/emma" version="1.0">
              <emma:interpretation id="{CD3EBE23-6BF8-4E76-8652-1944674AFAEA}" emma:medium="tactile" emma:mode="ink">
                <msink:context xmlns:msink="http://schemas.microsoft.com/ink/2010/main" type="inkWord" rotatedBoundingBox="4807,8452 5216,8442 5246,9593 4836,9603"/>
              </emma:interpretation>
              <emma:one-of disjunction-type="recognition" id="oneOf56">
                <emma:interpretation id="interp280" emma:lang="ko-KR" emma:confidence="0">
                  <emma:literal>(</emma:literal>
                </emma:interpretation>
                <emma:interpretation id="interp281" emma:lang="ko-KR" emma:confidence="0">
                  <emma:literal>C</emma:literal>
                </emma:interpretation>
                <emma:interpretation id="interp282" emma:lang="ko-KR" emma:confidence="0">
                  <emma:literal>「</emma:literal>
                </emma:interpretation>
                <emma:interpretation id="interp283" emma:lang="ko-KR" emma:confidence="0">
                  <emma:literal>1</emma:literal>
                </emma:interpretation>
                <emma:interpretation id="interp28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63643.253">3686 5946 213,'0'0'158,"5"-26"-9,-5 26-83,1-23-26,-1 23-12,0 0-10,-8-17-5,8 17-1,-22-5 3,22 5 0,-22 0 1,22 0 1,-19 0 2,19 0-5,0 0-1,-22 13-9,22-13 0,-24 27-5,4-13 1,6 3-3,-2 6 3,-5-2 2,1 2 1,2 6 4,-2 1 2,4 10 3,-11 9 0,11 17 5,-12 8-3,12 15 4,-5 0-8,14 14 2,-1-10-2,8 3-2,0-19 1,22-7-5,1-24 3,9-10-4,1-14 5,2-15-5,-3-7-3,-5 0-7,1 0-16,-26-16-35,24 16-83,-26 0-33,0 0-20,-6-28-4</inkml:trace>
        </inkml:traceGroup>
        <inkml:traceGroup>
          <inkml:annotationXML>
            <emma:emma xmlns:emma="http://www.w3.org/2003/04/emma" version="1.0">
              <emma:interpretation id="{C3DDAF09-DC8C-435B-B6B3-44F10446F265}" emma:medium="tactile" emma:mode="ink">
                <msink:context xmlns:msink="http://schemas.microsoft.com/ink/2010/main" type="inkWord" rotatedBoundingBox="5262,8412 5993,8393 6019,9401 5288,9420"/>
              </emma:interpretation>
              <emma:one-of disjunction-type="recognition" id="oneOf57">
                <emma:interpretation id="interp285" emma:lang="ko-KR" emma:confidence="0">
                  <emma:literal>A</emma:literal>
                </emma:interpretation>
                <emma:interpretation id="interp286" emma:lang="ko-KR" emma:confidence="0">
                  <emma:literal>R</emma:literal>
                </emma:interpretation>
                <emma:interpretation id="interp287" emma:lang="ko-KR" emma:confidence="0">
                  <emma:literal>아</emma:literal>
                </emma:interpretation>
                <emma:interpretation id="interp288" emma:lang="ko-KR" emma:confidence="0">
                  <emma:literal>스</emma:literal>
                </emma:interpretation>
                <emma:interpretation id="interp28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64283.8872">3937 5984 231,'18'-10'169,"-18"10"-12,0 0-56,8 44-58,-24-9-6,8 31 3,-27 1-8,18 26-1,-18-13-8,14 14 2,-9-10-8,16 2 0,-2-20-9,10-2 0,4-19-7,2-13 1,0-11-3,0-21 0,0 0-1,23-14-2,-14-23 1,4-21-5,1-14 4,-5-20-6,6-4 6,-3-3-4,4-4 6,-2 6-4,0 11 2,2 3 8,3 20-4,-3 14 6,5 13-4,-4 13 5,2 16-1,3 7 0,-6 26 5,6 21-9,-1 13 7,-3 13-6,6 15 3,1 4-3,-1-3-2,8 1 3,-8-12-5,4-12 3,-1-11-5,-5-16 0,0-11-10,-22-28-17,38 29-70,-38-29-66,13-23-17,-13-5-12,-5-2-7</inkml:trace>
          <inkml:trace contextRef="#ctx0" brushRef="#br1" timeOffset="64518.2603">3895 6427 373,'0'0'169,"0"0"-10,0-26-106,36 26-30,2 0-5,16 7-4,-1-1-5,12 3-5,-6-4-8,-3-5-7,3 6-14,-21-13-23,14 7-45,-19-15-67,-11-19-10,0 5-10</inkml:trace>
        </inkml:traceGroup>
        <inkml:traceGroup>
          <inkml:annotationXML>
            <emma:emma xmlns:emma="http://www.w3.org/2003/04/emma" version="1.0">
              <emma:interpretation id="{9814E9A9-956B-480E-A2CE-638A4F3E86EA}" emma:medium="tactile" emma:mode="ink">
                <msink:context xmlns:msink="http://schemas.microsoft.com/ink/2010/main" type="inkWord" rotatedBoundingBox="6009,8338 6344,8329 6375,9561 6040,9569"/>
              </emma:interpretation>
              <emma:one-of disjunction-type="recognition" id="oneOf58">
                <emma:interpretation id="interp290" emma:lang="ko-KR" emma:confidence="0">
                  <emma:literal>)</emma:literal>
                </emma:interpretation>
                <emma:interpretation id="interp291" emma:lang="ko-KR" emma:confidence="0">
                  <emma:literal>j</emma:literal>
                </emma:interpretation>
                <emma:interpretation id="interp292" emma:lang="ko-KR" emma:confidence="0">
                  <emma:literal>]</emma:literal>
                </emma:interpretation>
                <emma:interpretation id="interp293" emma:lang="ko-KR" emma:confidence="0">
                  <emma:literal>3</emma:literal>
                </emma:interpretation>
                <emma:interpretation id="interp294" emma:lang="ko-KR" emma:confidence="0">
                  <emma:literal>}</emma:literal>
                </emma:interpretation>
              </emma:one-of>
            </emma:emma>
          </inkml:annotationXML>
          <inkml:trace contextRef="#ctx0" brushRef="#br1" timeOffset="64799.5327">4484 5769 395,'51'44'165,"1"23"-44,-10-6-70,26 42-5,-22-1-5,5 23-10,-29-18-9,0 12 2,-22-10-6,-14-4-2,-16-23-3,-11-8-9,-4-15-5,-5-26-17,14 6-26,-17-39-72,22 0-61,20-14-9,11-21-11,11-9-7</inkml:trace>
        </inkml:traceGroup>
        <inkml:traceGroup>
          <inkml:annotationXML>
            <emma:emma xmlns:emma="http://www.w3.org/2003/04/emma" version="1.0">
              <emma:interpretation id="{F46F3494-462E-4A75-9B67-DB61DA028F0D}" emma:medium="tactile" emma:mode="ink">
                <msink:context xmlns:msink="http://schemas.microsoft.com/ink/2010/main" type="inkWord" rotatedBoundingBox="7438,8728 8096,8711 8107,9113 7448,9130"/>
              </emma:interpretation>
              <emma:one-of disjunction-type="recognition" id="oneOf59">
                <emma:interpretation id="interp295" emma:lang="ko-KR" emma:confidence="0">
                  <emma:literal>=</emma:literal>
                </emma:interpretation>
                <emma:interpretation id="interp296" emma:lang="ko-KR" emma:confidence="0">
                  <emma:literal>二</emma:literal>
                </emma:interpretation>
                <emma:interpretation id="interp297" emma:lang="ko-KR" emma:confidence="0">
                  <emma:literal>ㆆ</emma:literal>
                </emma:interpretation>
                <emma:interpretation id="interp298" emma:lang="ko-KR" emma:confidence="0">
                  <emma:literal>z</emma:literal>
                </emma:interpretation>
                <emma:interpretation id="interp29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66190.2181">5949 6236 210,'0'0'179,"-20"-16"-9,5-6-70,15 22-20,0 0-17,19-6-18,-19 6-14,38-6-9,-9-3-6,13 9-4,-4 0-3,13-1-1,-2-7-2,1 4-3,-5 1-1,-3-2-5,3 5-6,-20-9-8,14 9-24,-39 0-48,146 0-78,-146 0-15,0 0-15,-25 0-2</inkml:trace>
          <inkml:trace contextRef="#ctx0" brushRef="#br1" timeOffset="66408.9627">5978 6472 282,'-21'32'177,"7"-13"-5,14-19-67,30 19-51,-5-19-12,34 10-7,-9-10-8,17 0-10,-3 0-10,3-2-12,-1 2-19,-25-15-46,10 6-95,-21 2-12,-13-7-11,-17 14-13</inkml:trace>
        </inkml:traceGroup>
        <inkml:traceGroup>
          <inkml:annotationXML>
            <emma:emma xmlns:emma="http://www.w3.org/2003/04/emma" version="1.0">
              <emma:interpretation id="{E44AF49D-07EC-47F4-B5E8-E6F4F527F171}" emma:medium="tactile" emma:mode="ink">
                <msink:context xmlns:msink="http://schemas.microsoft.com/ink/2010/main" type="inkWord" rotatedBoundingBox="9303,8559 10167,8537 10187,9328 9323,9350"/>
              </emma:interpretation>
              <emma:one-of disjunction-type="recognition" id="oneOf60">
                <emma:interpretation id="interp300" emma:lang="ko-KR" emma:confidence="0">
                  <emma:literal>z</emma:literal>
                </emma:interpretation>
                <emma:interpretation id="interp301" emma:lang="ko-KR" emma:confidence="0">
                  <emma:literal>근</emma:literal>
                </emma:interpretation>
                <emma:interpretation id="interp302" emma:lang="ko-KR" emma:confidence="0">
                  <emma:literal>큰</emma:literal>
                </emma:interpretation>
                <emma:interpretation id="interp303" emma:lang="ko-KR" emma:confidence="0">
                  <emma:literal>Z</emma:literal>
                </emma:interpretation>
                <emma:interpretation id="interp304" emma:lang="ko-KR" emma:confidence="0">
                  <emma:literal>크</emma:literal>
                </emma:interpretation>
              </emma:one-of>
            </emma:emma>
          </inkml:annotationXML>
          <inkml:trace contextRef="#ctx0" brushRef="#br1" timeOffset="68034.0313">7846 6213 258,'-32'9'174,"2"-9"-9,30 0-61,0 0-50,0 0-10,9 23-9,21-23-7,27 8-7,7-8-4,16 0-3,2 0-4,10-3-2,-5-8-5,0-1-6,-8 7-8,-21-11-14,9 16-35,-44-8-65,8 2-44,-13 0-18,-18 6-10</inkml:trace>
          <inkml:trace contextRef="#ctx0" brushRef="#br1" timeOffset="67768.4051">7945 6021 128,'0'0'171,"-38"0"-5,11-16-52,27 16-31,-38-8-14,38 8-15,-28-7-16,28 7-12,0 0-7,0 0-7,0 0-4,9 8-4,20-6-1,12-2-2,10 4 1,7-3-1,2-1-1,3 0 1,2 0-1,-13 4 1,-7 1-2,-11 8 1,-19 9 0,-15 8 1,-19 10 1,-13 9 3,-19 10-1,-7 9 5,-7-4-3,7 8 5,-1-10-2,10-3 1,11-11-4,18-3 2,12-12-4,8-8-1,8-2-1,20-7 0,9-2-3,5-6 3,6-1-1,5-7-2,1 0-1,-2 0-3,2-7-4,-10-9-7,0 10-12,-23-25-27,23 31-60,-30-33-55,-4-4-17,-8-7-11,-2-4 3</inkml:trace>
        </inkml:traceGroup>
        <inkml:traceGroup>
          <inkml:annotationXML>
            <emma:emma xmlns:emma="http://www.w3.org/2003/04/emma" version="1.0">
              <emma:interpretation id="{0237F80D-374E-4440-8FAA-4FBC0C261077}" emma:medium="tactile" emma:mode="ink">
                <msink:context xmlns:msink="http://schemas.microsoft.com/ink/2010/main" type="inkWord" rotatedBoundingBox="10158,8535 10840,8517 10862,9367 10179,9384"/>
              </emma:interpretation>
              <emma:one-of disjunction-type="recognition" id="oneOf61">
                <emma:interpretation id="interp305" emma:lang="ko-KR" emma:confidence="0">
                  <emma:literal>e</emma:literal>
                </emma:interpretation>
                <emma:interpretation id="interp306" emma:lang="ko-KR" emma:confidence="0">
                  <emma:literal>C</emma:literal>
                </emma:interpretation>
                <emma:interpretation id="interp307" emma:lang="ko-KR" emma:confidence="0">
                  <emma:literal>오</emma:literal>
                </emma:interpretation>
                <emma:interpretation id="interp308" emma:lang="ko-KR" emma:confidence="0">
                  <emma:literal>c</emma:literal>
                </emma:interpretation>
                <emma:interpretation id="interp30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68471.5567">8742 6311 450,'0'0'162,"0"0"-53,0 0-80,23 0-7,1-14-1,24 0-7,-9-8-6,12-3-4,4-6-1,-1-6-2,1-1 1,-11-4 0,-9 7 2,-13 0-2,-16 2 2,-6 17 0,-28 2 2,-8 14 0,-23 0 3,2 22 2,-15 6 2,0 20 3,0 6-2,15 16 4,5 6-5,22 10 3,14-2-7,16 1 2,16-7-8,23-5 1,17-14-6,4-18-1,9-10-7,-3-21-5,9-4-11,-20-26-20,24 8-50,-35-32-81,2-11-6,-5-15-14,-4-9 2</inkml:trace>
        </inkml:traceGroup>
        <inkml:traceGroup>
          <inkml:annotationXML>
            <emma:emma xmlns:emma="http://www.w3.org/2003/04/emma" version="1.0">
              <emma:interpretation id="{D994A9FA-55A2-4103-8A9E-B16CC16555FE}" emma:medium="tactile" emma:mode="ink">
                <msink:context xmlns:msink="http://schemas.microsoft.com/ink/2010/main" type="inkWord" rotatedBoundingBox="11113,8533 12383,8500 12402,9249 11132,9282"/>
              </emma:interpretation>
              <emma:one-of disjunction-type="recognition" id="oneOf62">
                <emma:interpretation id="interp310" emma:lang="ko-KR" emma:confidence="0">
                  <emma:literal>마</emma:literal>
                </emma:interpretation>
                <emma:interpretation id="interp311" emma:lang="ko-KR" emma:confidence="0">
                  <emma:literal>봐</emma:literal>
                </emma:interpretation>
                <emma:interpretation id="interp312" emma:lang="ko-KR" emma:confidence="0">
                  <emma:literal>행</emma:literal>
                </emma:interpretation>
                <emma:interpretation id="interp313" emma:lang="ko-KR" emma:confidence="0">
                  <emma:literal>성</emma:literal>
                </emma:interpretation>
                <emma:interpretation id="interp314" emma:lang="ko-KR" emma:confidence="0">
                  <emma:literal>ㅂ</emma:literal>
                </emma:interpretation>
              </emma:one-of>
            </emma:emma>
          </inkml:annotationXML>
          <inkml:trace contextRef="#ctx0" brushRef="#br1" timeOffset="69237.2199">9590 5964 318,'8'41'169,"-8"12"-42,-6 6-83,12 29-5,-6-13 2,11 17-1,-4-11-19,12 1-7,-5-17-10,3-9 4,-3-23-3,2-11 1,-16-22 0,0 0-1,18-22-1,-18-14-3,0-17 1,-5-5-4,-5-5 4,-1-8-5,8 1 4,0-2-4,3 6 4,3 8-1,11 4 4,9 15-2,2 3 1,8 8 0,-1 7 1,2 17-1,-4 4 2,-3 4 0,-12 16-1,-8 10 2,-7 5-1,-15 9 3,-14-4-2,-6 2 2,-6-5-3,3 0 3,0-7-3,12 2 2,5-4-3,19 2 0,2 2-1,23-2 0,11-8-1,11 4 0,7-8-2,6-7 1,5-3-2,-2-8-2,3-5-1,-5-16-4,4-8-2,-6-5-1,-3-7 1,-4-6-2,6 3 3,-14-6 1,2 5 7,-7 9 2,-13 5 7,-2 21 1,-22 10 2,4 10 0,-7 17 0,-6 13 0,-5 5-3,7 5-1,7-7-4,7-12 0,21-10-2,10-20 1,11-6 0,1-17-1,-1-17 2,-6-3-2,-16-2 2,-13 3-4,-14 7-3,-23 7-10,-8 23-19,-35-13-54,16 17-85,2 0-12,20 7-17,28-7-7</inkml:trace>
        </inkml:traceGroup>
        <inkml:traceGroup>
          <inkml:annotationXML>
            <emma:emma xmlns:emma="http://www.w3.org/2003/04/emma" version="1.0">
              <emma:interpretation id="{37E9BDF5-FC77-4257-A4E0-665D5FDE8ABE}" emma:medium="tactile" emma:mode="ink">
                <msink:context xmlns:msink="http://schemas.microsoft.com/ink/2010/main" type="inkWord" rotatedBoundingBox="13224,8300 13728,8288 13745,8970 13241,8983"/>
              </emma:interpretation>
              <emma:one-of disjunction-type="recognition" id="oneOf63">
                <emma:interpretation id="interp315" emma:lang="ko-KR" emma:confidence="0">
                  <emma:literal>v</emma:literal>
                </emma:interpretation>
                <emma:interpretation id="interp316" emma:lang="ko-KR" emma:confidence="0">
                  <emma:literal>V</emma:literal>
                </emma:interpretation>
                <emma:interpretation id="interp317" emma:lang="ko-KR" emma:confidence="0">
                  <emma:literal>ⅴ</emma:literal>
                </emma:interpretation>
                <emma:interpretation id="interp318" emma:lang="ko-KR" emma:confidence="0">
                  <emma:literal>U</emma:literal>
                </emma:interpretation>
                <emma:interpretation id="interp31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69846.6142">11703 5873 376,'7'38'168,"-6"15"-40,-1-13-62,21 35-12,-18-17-16,29 18-9,-17-17-9,20 0 0,-5-21-6,14-6-1,-7-25-3,7-7 0,-6-18-1,3-15-3,-6-22 2,-4 2-4,-7-13 2,-3 2-4,-7-6-3,-6 6 3,-2 4-5,-6 8 0,2 7-9,-2 1-2,5 22-21,-10-17-28,16 35-69,-11 4-48,0 0-11,0 0-7</inkml:trace>
        </inkml:traceGroup>
        <inkml:traceGroup>
          <inkml:annotationXML>
            <emma:emma xmlns:emma="http://www.w3.org/2003/04/emma" version="1.0">
              <emma:interpretation id="{20D0102A-D1FD-4FF5-8C89-727DE1FD12E0}" emma:medium="tactile" emma:mode="ink">
                <msink:context xmlns:msink="http://schemas.microsoft.com/ink/2010/main" type="inkWord" rotatedBoundingBox="13883,8323 14457,8308 14476,9048 13902,9063"/>
              </emma:interpretation>
              <emma:one-of disjunction-type="recognition" id="oneOf64">
                <emma:interpretation id="interp320" emma:lang="ko-KR" emma:confidence="0">
                  <emma:literal>e</emma:literal>
                </emma:interpretation>
                <emma:interpretation id="interp321" emma:lang="ko-KR" emma:confidence="0">
                  <emma:literal>『</emma:literal>
                </emma:interpretation>
                <emma:interpretation id="interp322" emma:lang="ko-KR" emma:confidence="0">
                  <emma:literal>오</emma:literal>
                </emma:interpretation>
                <emma:interpretation id="interp323" emma:lang="ko-KR" emma:confidence="0">
                  <emma:literal>으</emma:literal>
                </emma:interpretation>
                <emma:interpretation id="interp324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70237.2444">12364 5969 234,'0'0'168,"0"0"-2,14 29-80,-14-29-37,60 2-6,-25-2-7,25 0-10,-5-10-9,13-3-7,-4-9-2,0-2 0,-13-6-8,-7-5 5,-12 5-6,-10 0 7,-22 1-6,-3 13 10,-34-3-5,-5 19 5,-17 10 8,1 15-7,-15 11 8,8 16-4,-1-1 2,19 18-6,10-1 2,20 10-6,11-9-2,12 2-1,21-8-10,6-11-8,19 0-17,-16-37-30,39 19-73,-14-46-50,6-17-11,-4-26-13</inkml:trace>
        </inkml:traceGroup>
        <inkml:traceGroup>
          <inkml:annotationXML>
            <emma:emma xmlns:emma="http://www.w3.org/2003/04/emma" version="1.0">
              <emma:interpretation id="{7266151E-D489-44F7-BABF-CD03534A72D5}" emma:medium="tactile" emma:mode="ink">
                <msink:context xmlns:msink="http://schemas.microsoft.com/ink/2010/main" type="inkWord" rotatedBoundingBox="14554,7849 17179,7781 17207,8890 14583,8957"/>
              </emma:interpretation>
              <emma:one-of disjunction-type="recognition" id="oneOf65">
                <emma:interpretation id="interp325" emma:lang="ko-KR" emma:confidence="0">
                  <emma:literal>영</emma:literal>
                </emma:interpretation>
                <emma:interpretation id="interp326" emma:lang="ko-KR" emma:confidence="0">
                  <emma:literal>엥</emma:literal>
                </emma:interpretation>
                <emma:interpretation id="interp327" emma:lang="ko-KR" emma:confidence="0">
                  <emma:literal>떼</emma:literal>
                </emma:interpretation>
                <emma:interpretation id="interp328" emma:lang="ko-KR" emma:confidence="0">
                  <emma:literal>열</emma:literal>
                </emma:interpretation>
                <emma:interpretation id="interp329" emma:lang="ko-KR" emma:confidence="0">
                  <emma:literal>얼</emma:literal>
                </emma:interpretation>
              </emma:one-of>
            </emma:emma>
          </inkml:annotationXML>
          <inkml:trace contextRef="#ctx0" brushRef="#br1" timeOffset="70690.3886">13300 5822 490,'-51'35'174,"1"-5"-53,13 28-88,-20-3 1,32 17-6,-2-20-8,27 6-6,6-14-9,31-13-1,17-8-3,15-16-1,10-7 0,5-21-1,3-9-1,-2-16-4,-6-11 2,-14-11-2,-7 0-5,-13-18 5,-14-3-2,-5-9 4,-9 2 2,-4 0 5,-10 14-1,6 9 3,-9 11 3,2 22-3,-2 23 3,0 17-2,8 26-1,1 29 2,1 14-4,7 25 3,-3 10 2,8 9-1,2 3 1,8-5-3,-1-4 0,6-8-5,-1-17-1,0-22-8,9-9-21,-23-39-46,22-12-97,-17-11-7,-11-33-16,-4-9-7</inkml:trace>
          <inkml:trace contextRef="#ctx0" brushRef="#br1" timeOffset="71456.0763">13699 5831 461,'-31'0'172,"31"0"-7,11 10-139,17-10-8,23 8-2,6-8-2,16 3-3,4-3-6,0 0-7,9 0-12,-15-9-20,11 9-28,-33-2-22,22 2-13,-34-10-2,18 10-3,-30-5 5,18 5 23,-19-6 35,-2-1 45,0 2 32,-22 5 22,30-3 7,-30 3 6,0 0 4,0 12-8,0 23-17,-24-12-5,16 27-7,-20-14-6,20 17-6,-13-9-5,21 10-9,2-24-3,20 3 0,6-18-3,15-7-2,1-8 0,7-15-1,-7-16 1,-3-4-1,-11-10 2,-8-6 1,-9-1-6,-10 3 4,-3 2-5,-3 9 5,-3 2-7,-1 10 6,6 7-9,1 19 4,13-12 2,9 12-1,3 12 4,3 11-6,2 8 5,5 4-4,-6 10 5,-1 5-5,-4-3 4,-4 9-3,-5-11-1,-3-8 3,-7-7 0,1-6 3,-6-24-1,0 0 1,0 0 0,22-13-1,-14-20 1,10-10-2,1-3-5,6-6 3,5-6-3,6 7 4,7 5-5,1 3 5,0 13-7,-1 7 1,1 15-11,-15-6-20,14 30-65,-28 122-81,-15-138-5,0 0-13,21 23-10</inkml:trace>
        </inkml:traceGroup>
        <inkml:traceGroup>
          <inkml:annotationXML>
            <emma:emma xmlns:emma="http://www.w3.org/2003/04/emma" version="1.0">
              <emma:interpretation id="{C56D4FB5-CCD8-4BA0-AD69-CAB3CF0DF188}" emma:medium="tactile" emma:mode="ink">
                <msink:context xmlns:msink="http://schemas.microsoft.com/ink/2010/main" type="inkWord" rotatedBoundingBox="18302,7705 21029,7635 21082,9717 18355,9787"/>
              </emma:interpretation>
              <emma:one-of disjunction-type="recognition" id="oneOf66">
                <emma:interpretation id="interp330" emma:lang="ko-KR" emma:confidence="0">
                  <emma:literal>씩</emma:literal>
                </emma:interpretation>
                <emma:interpretation id="interp331" emma:lang="ko-KR" emma:confidence="0">
                  <emma:literal>빠</emma:literal>
                </emma:interpretation>
                <emma:interpretation id="interp332" emma:lang="ko-KR" emma:confidence="0">
                  <emma:literal>싸</emma:literal>
                </emma:interpretation>
                <emma:interpretation id="interp333" emma:lang="ko-KR" emma:confidence="0">
                  <emma:literal>쌕</emma:literal>
                </emma:interpretation>
                <emma:interpretation id="interp334" emma:lang="ko-KR" emma:confidence="0">
                  <emma:literal>쌩</emma:literal>
                </emma:interpretation>
              </emma:one-of>
            </emma:emma>
          </inkml:annotationXML>
          <inkml:trace contextRef="#ctx0" brushRef="#br1" timeOffset="73581.1339">16992 5880 43,'0'-23'141,"0"23"-20,23-15-32,-23 15-8,14-20-7,-14 3-20,0 17-8,7-23-15,-7 23-4,0 0-10,-11-13 0,-13 7-4,3 6 6,-15 14 7,8 15-11,-10-4 7,11 10-8,0 1 5,14 8-7,2-6 2,11-1-10,15-5-2,11-13 0,12-4-5,3-15-1,5 0-1,-2-13-2,2-8 0,-9-11-1,-6-4 2,-9-4 2,-7-4-4,-9 0 7,-6 0-4,0 7 6,-6 3-5,-4 1 7,-1 4-7,5 14 2,6 15 3,0-31-1,0 31 1,20-16 0,2 12-1,8 4 1,7 7-2,5 12 3,3 14 3,1 10-5,-2 4 5,-5 12-3,-4 6 6,-6 3-4,-14-5 5,-2-1-5,-11-18 1,-2 0 1,0-14-2,-8-15 1,8-15-2,0 0-2,-15-21-1,15-15-3,8-8-2,8-11 0,6-5-6,4-5 3,4 13-3,-4 0 6,1 15-3,0 8 8,-5 21 2,0 8-3,-3 23 9,4 12-6,-6 5 5,8 9-5,0-4 4,6 0-4,3-9 0,7-14 1,2-13-1,3-9 1,0-5 1,1-28 0,-3-13-7,-1-13 2,-7-13-7,-7-10 1,-4-13-3,-11-11 1,1 4-1,-14 3 1,-1 13 9,0 12-3,-11 15 7,-2 26 0,-7 23 3,3 30 1,-9 25 0,9 23 2,-5 12-5,8 18 5,-1 5-2,11 0-1,4-1 0,3-12-2,8-15 0,11-15-3,6-17 4,7-13-6,3-23-1,3-7 0,8-16-6,-1-20 6,5-8-7,-7-1 4,0-4-5,-10 2 6,-3 9-4,-10 2 6,-11 21 2,-12 15-1,0 0 2,-3 24-2,-6 11 7,2 3-5,1 1 5,6 5-5,0-3 4,8-6-6,11-3 5,3-15-3,5-3-2,3-7 0,1-1-2,6-6 0,1-7-1,3-9 0,1-4 1,-2-9 2,0-2-7,-7-6 7,-2 0-5,-5 0 6,-7 6-4,-4 3 5,-7 5-6,-8 23 3,14-21 2,-14 21 1,13 21 4,-5 11-4,2 17 5,2 14-4,4 17 4,5 18-2,1 17 1,1 12-1,3 5-1,-3-3 0,-2-3-2,-5-10 1,-8-18 0,-8-10-1,-13-20 4,-19-19-6,-17-18 3,-12-14 3,-18-10 1,-8-3-1,-8-8 0,2-11-1,1-8 1,16 1 0,13-7-3,20-4-2,29-8-6,14-3 2,36 0-4,21-1 5,27 0-5,12 1 4,15-1-3,1 12 2,-3 10 4,-14 6-7,-8 13-9,-28-7-23,-3 22-70,-56-11-73,-3 18-5,-35-18-15,-7 3-7</inkml:trace>
        </inkml:traceGroup>
      </inkml:traceGroup>
    </inkml:traceGroup>
    <inkml:traceGroup>
      <inkml:annotationXML>
        <emma:emma xmlns:emma="http://www.w3.org/2003/04/emma" version="1.0">
          <emma:interpretation id="{D10721A6-B4A4-4F37-B0B9-C651208506EB}" emma:medium="tactile" emma:mode="ink">
            <msink:context xmlns:msink="http://schemas.microsoft.com/ink/2010/main" type="paragraph" rotatedBoundingBox="2480,9983 24708,9785 24744,13816 2516,140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4AB6C1-AED8-4C0C-9554-BEF73323B418}" emma:medium="tactile" emma:mode="ink">
              <msink:context xmlns:msink="http://schemas.microsoft.com/ink/2010/main" type="inkBullet" rotatedBoundingBox="2488,10872 2884,10869 2885,11018 2489,11022"/>
            </emma:interpretation>
            <emma:one-of disjunction-type="recognition" id="oneOf67">
              <emma:interpretation id="interp335" emma:lang="ko-KR" emma:confidence="0">
                <emma:literal>ㅡ</emma:literal>
              </emma:interpretation>
              <emma:interpretation id="interp336" emma:lang="ko-KR" emma:confidence="0">
                <emma:literal>一</emma:literal>
              </emma:interpretation>
              <emma:interpretation id="interp337" emma:lang="ko-KR" emma:confidence="0">
                <emma:literal>~</emma:literal>
              </emma:interpretation>
              <emma:interpretation id="interp338" emma:lang="ko-KR" emma:confidence="0">
                <emma:literal>÷</emma:literal>
              </emma:interpretation>
              <emma:interpretation id="interp339" emma:lang="ko-KR" emma:confidence="0">
                <emma:literal>-</emma:literal>
              </emma:interpretation>
            </emma:one-of>
          </emma:emma>
        </inkml:annotationXML>
        <inkml:trace contextRef="#ctx0" brushRef="#br1" timeOffset="76753.1629">999 8453 138,'0'0'165,"-22"-16"0,16-12-58,6 28-34,-7-25-8,7 25-11,0 0-14,18-15-10,-18 15-6,31-9-5,-31 9-5,51 0-2,-24-3-2,9 3-2,1 0-2,8 0-1,-8 0-2,-1 3-1,-7-3 0,-6 0 0,-23 0 0,26 0-1,-26 0-4,0 0-8,0 0-26,-37-15-67,15 8-64,-3-4-15,25 11-14,-25-26-7</inkml:trace>
      </inkml:traceGroup>
      <inkml:traceGroup>
        <inkml:annotationXML>
          <emma:emma xmlns:emma="http://www.w3.org/2003/04/emma" version="1.0">
            <emma:interpretation id="{8DD3D037-7ED3-4268-87EC-B3F969E94B89}" emma:medium="tactile" emma:mode="ink">
              <msink:context xmlns:msink="http://schemas.microsoft.com/ink/2010/main" type="line" rotatedBoundingBox="3701,9972 20184,9826 20198,11432 3715,11578"/>
            </emma:interpretation>
          </emma:emma>
        </inkml:annotationXML>
        <inkml:traceGroup>
          <inkml:annotationXML>
            <emma:emma xmlns:emma="http://www.w3.org/2003/04/emma" version="1.0">
              <emma:interpretation id="{59779FB1-E080-48D1-9502-716E2B0FF45C}" emma:medium="tactile" emma:mode="ink">
                <msink:context xmlns:msink="http://schemas.microsoft.com/ink/2010/main" type="inkWord" rotatedBoundingBox="3706,10503 4150,10499 4158,11403 3714,11407"/>
              </emma:interpretation>
              <emma:one-of disjunction-type="recognition" id="oneOf68">
                <emma:interpretation id="interp340" emma:lang="ko-KR" emma:confidence="0">
                  <emma:literal>s</emma:literal>
                </emma:interpretation>
                <emma:interpretation id="interp341" emma:lang="ko-KR" emma:confidence="0">
                  <emma:literal>S</emma:literal>
                </emma:interpretation>
                <emma:interpretation id="interp342" emma:lang="ko-KR" emma:confidence="0">
                  <emma:literal>8</emma:literal>
                </emma:interpretation>
                <emma:interpretation id="interp343" emma:lang="ko-KR" emma:confidence="0">
                  <emma:literal>j</emma:literal>
                </emma:interpretation>
                <emma:interpretation id="interp344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77503.2004">2518 8073 173,'5'-20'165,"12"13"-1,4 0-73,-21-15-20,0 22-10,3-26-18,-3 26-12,0-22-13,0 22 1,-5-23-8,5 23 0,-27-8-6,27 8 4,-41-6-5,14 6 4,-6 0-1,3 11 1,-6 0 2,7 5-6,-1 1 5,5 5-7,6 1 5,6 3-7,9-1 4,4 4-6,17 1 0,5 4 2,11 5-2,8 0 3,5 11-4,2-1 4,1 7-3,-5-4 4,-13 4-1,-4-3 2,-6-3 1,-13-6 3,-8-6-2,-7-6 3,-15-8-2,-5 4 3,-9-13-3,-2-1 0,-6-6-2,1 0-1,-1-2-1,5-6 0,-1 0-2,10 0-5,2 0-3,5 0-7,23 0-13,-22-14-24,32 22-50,-10-8-75,0 0-6,27-23-15,-13 1 4</inkml:trace>
        </inkml:traceGroup>
        <inkml:traceGroup>
          <inkml:annotationXML>
            <emma:emma xmlns:emma="http://www.w3.org/2003/04/emma" version="1.0">
              <emma:interpretation id="{A27C4B2B-B82D-4F5F-BC99-9FEEA184F66C}" emma:medium="tactile" emma:mode="ink">
                <msink:context xmlns:msink="http://schemas.microsoft.com/ink/2010/main" type="inkWord" rotatedBoundingBox="4627,10926 4926,10924 4930,11390 4631,11392"/>
              </emma:interpretation>
              <emma:one-of disjunction-type="recognition" id="oneOf69">
                <emma:interpretation id="interp345" emma:lang="ko-KR" emma:confidence="0">
                  <emma:literal>o</emma:literal>
                </emma:interpretation>
                <emma:interpretation id="interp346" emma:lang="ko-KR" emma:confidence="0">
                  <emma:literal>0</emma:literal>
                </emma:interpretation>
                <emma:interpretation id="interp347" emma:lang="ko-KR" emma:confidence="0">
                  <emma:literal>.</emma:literal>
                </emma:interpretation>
                <emma:interpretation id="interp348" emma:lang="ko-KR" emma:confidence="0">
                  <emma:literal>O</emma:literal>
                </emma:interpretation>
                <emma:interpretation id="interp34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77909.4501">3220 8371 252,'0'0'165,"0"16"-5,-27-2-93,25 33-7,-28-16-5,24 30-9,-23-15-15,23 21-2,-8-18-10,14 6-2,9-21-7,17-9-1,8-18-5,4-7-1,7-15 1,4-17-1,-13-17 4,-4-3-1,-13-11 4,-10 7-3,-9-3 3,-9 15-4,-18 7 2,-3 8-5,-5 13-7,-3 2-10,13 14-17,-16 0-40,41 0-77,0 0-28,0 0-17,0 0-13</inkml:trace>
        </inkml:traceGroup>
        <inkml:traceGroup>
          <inkml:annotationXML>
            <emma:emma xmlns:emma="http://www.w3.org/2003/04/emma" version="1.0">
              <emma:interpretation id="{8574DD8F-9BF7-465B-B15A-E85CD78E940B}" emma:medium="tactile" emma:mode="ink">
                <msink:context xmlns:msink="http://schemas.microsoft.com/ink/2010/main" type="inkWord" rotatedBoundingBox="5164,10372 5318,10370 5328,11478 5174,11480"/>
              </emma:interpretation>
              <emma:one-of disjunction-type="recognition" id="oneOf70">
                <emma:interpretation id="interp350" emma:lang="ko-KR" emma:confidence="0">
                  <emma:literal>l</emma:literal>
                </emma:interpretation>
                <emma:interpretation id="interp351" emma:lang="ko-KR" emma:confidence="0">
                  <emma:literal>1</emma:literal>
                </emma:interpretation>
                <emma:interpretation id="interp352" emma:lang="ko-KR" emma:confidence="0">
                  <emma:literal>I</emma:literal>
                </emma:interpretation>
                <emma:interpretation id="interp353" emma:lang="ko-KR" emma:confidence="0">
                  <emma:literal>ㅣ</emma:literal>
                </emma:interpretation>
                <emma:interpretation id="interp35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78237.5738">3642 7803 317,'0'0'169,"6"19"-2,-14 9-93,16 47-15,-8 0-3,6 37-15,-6 0-9,16 17-6,-6-10-5,10 2-3,-6-25-11,7-9 1,-5-25-7,-2-18 1,0-16-8,-14-28-7,0 0-17,7-29-34,8 9-66,-15-34-45,0-5-12,0-14-20</inkml:trace>
        </inkml:traceGroup>
        <inkml:traceGroup>
          <inkml:annotationXML>
            <emma:emma xmlns:emma="http://www.w3.org/2003/04/emma" version="1.0">
              <emma:interpretation id="{33F21029-CF53-44DA-980F-BCE570ADA8C3}" emma:medium="tactile" emma:mode="ink">
                <msink:context xmlns:msink="http://schemas.microsoft.com/ink/2010/main" type="inkWord" rotatedBoundingBox="5500,10133 6872,10120 6882,11212 5510,11224"/>
              </emma:interpretation>
              <emma:one-of disjunction-type="recognition" id="oneOf71">
                <emma:interpretation id="interp355" emma:lang="ko-KR" emma:confidence="0">
                  <emma:literal>나</emma:literal>
                </emma:interpretation>
                <emma:interpretation id="interp356" emma:lang="ko-KR" emma:confidence="0">
                  <emma:literal>₩</emma:literal>
                </emma:interpretation>
                <emma:interpretation id="interp357" emma:lang="ko-KR" emma:confidence="0">
                  <emma:literal>난</emma:literal>
                </emma:interpretation>
                <emma:interpretation id="interp358" emma:lang="ko-KR" emma:confidence="0">
                  <emma:literal>마</emma:literal>
                </emma:interpretation>
                <emma:interpretation id="interp359" emma:lang="ko-KR" emma:confidence="0">
                  <emma:literal>과</emma:literal>
                </emma:interpretation>
              </emma:one-of>
            </emma:emma>
          </inkml:annotationXML>
          <inkml:trace contextRef="#ctx0" brushRef="#br1" timeOffset="78815.7219">3983 8327 413,'0'18'168,"0"1"-21,21 24-103,-21-16-10,19 18-6,-8-12-14,14 4-4,-1-18-4,6-8-2,3-11 1,0-23-2,2-13 2,-5-8-4,-2-5 5,1 0-1,-12 5 4,4 11 0,-9 7 2,-12 26 1,22 0 1,-12 23 1,-2 13-2,11 8-2,-5 6-3,10 3 0,3-8-4,3-7 0,6-11-2,2-18-2,5-9 1,-4-28-4,2-9 1,0-22-3,4-8 2,-8-14-5,6-5-1,-8-9 3,-4 1-3,-4-4 4,-5 9 1,-7 1 3,-9 13 1,-4 8 4,-2 17 3,-2 19-1,2 31 1,-25 14 3,14 30-3,4 26 0,-1 17 3,8 18-2,0 7 0,8 13-2,8-11-1,6-6-3,5-10-3,-5-26-4,8-4-17,-14-34-24,25 5-97,-41-39-37,29-10-11,-29-31-13,0-13-4</inkml:trace>
          <inkml:trace contextRef="#ctx0" brushRef="#br1" timeOffset="79050.1185">4587 8224 568,'0'0'173,"0"0"-3,36 0-147,7 0-10,20 0-4,2 0-4,9-4-6,7 1-5,-9-2-8,7 5-22,-28-11-53,11 4-78,-9-1-15,-7 4-13,-5-2-6</inkml:trace>
        </inkml:traceGroup>
        <inkml:traceGroup>
          <inkml:annotationXML>
            <emma:emma xmlns:emma="http://www.w3.org/2003/04/emma" version="1.0">
              <emma:interpretation id="{F70DEF47-D44E-41AE-887B-66ECD6B00894}" emma:medium="tactile" emma:mode="ink">
                <msink:context xmlns:msink="http://schemas.microsoft.com/ink/2010/main" type="inkWord" rotatedBoundingBox="7030,10553 7165,10551 7172,11361 7037,11363"/>
              </emma:interpretation>
              <emma:one-of disjunction-type="recognition" id="oneOf72">
                <emma:interpretation id="interp360" emma:lang="ko-KR" emma:confidence="0">
                  <emma:literal>ⅰ</emma:literal>
                </emma:interpretation>
                <emma:interpretation id="interp361" emma:lang="ko-KR" emma:confidence="0">
                  <emma:literal>i</emma:literal>
                </emma:interpretation>
                <emma:interpretation id="interp362" emma:lang="ko-KR" emma:confidence="0">
                  <emma:literal>r</emma:literal>
                </emma:interpretation>
                <emma:interpretation id="interp363" emma:lang="ko-KR" emma:confidence="0">
                  <emma:literal>j</emma:literal>
                </emma:interpretation>
                <emma:interpretation id="interp36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79237.6154">5570 8275 388,'8'45'184,"-7"7"-13,1-11-81,12 29-50,-14-11-7,8 11-7,-5-14-16,5-5-5,0-13-9,-6-17-6,10-6-19,-12-25-43,8-9-84,-6-22-22,-2-18-10,0-12-12</inkml:trace>
          <inkml:trace contextRef="#ctx0" brushRef="#br1" timeOffset="79393.882">5563 8014 554,'-20'-14'176,"20"14"-49,-38-16-82,38 16-20,0 0-36,0 0-85,0 0-68,14 7-23,12 2-9,2-9-15</inkml:trace>
        </inkml:traceGroup>
        <inkml:traceGroup>
          <inkml:annotationXML>
            <emma:emma xmlns:emma="http://www.w3.org/2003/04/emma" version="1.0">
              <emma:interpretation id="{2BDE9F11-88D1-444F-AD23-B6A9D7C1D072}" emma:medium="tactile" emma:mode="ink">
                <msink:context xmlns:msink="http://schemas.microsoft.com/ink/2010/main" type="inkWord" rotatedBoundingBox="7668,10722 8688,10713 8693,11283 7673,11292"/>
              </emma:interpretation>
              <emma:one-of disjunction-type="recognition" id="oneOf73">
                <emma:interpretation id="interp365" emma:lang="ko-KR" emma:confidence="0">
                  <emma:literal>애</emma:literal>
                </emma:interpretation>
                <emma:interpretation id="interp366" emma:lang="ko-KR" emma:confidence="0">
                  <emma:literal>m</emma:literal>
                </emma:interpretation>
                <emma:interpretation id="interp367" emma:lang="ko-KR" emma:confidence="0">
                  <emma:literal>에</emma:literal>
                </emma:interpretation>
                <emma:interpretation id="interp368" emma:lang="ko-KR" emma:confidence="0">
                  <emma:literal>왜</emma:literal>
                </emma:interpretation>
                <emma:interpretation id="interp369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80143.9054">6377 8280 77,'0'-26'134,"15"21"9,-15 5-51,-5-23-44,5 23 7,0 0 5,-17 0-1,-20 0-3,18 33-3,-25-12-10,20 26-8,-12-10-9,14 16-5,-5-3-10,17 3-2,6-9-7,4-7-1,19-3-4,6-16-1,10-12-1,1-6-3,7-14 2,-9-16-2,3-9 2,-13-11 1,-1 0 4,-10-3 0,-7-6 7,1 12-2,-7-2 2,0 12 0,1 0 1,12 15-2,-13 22 1,31-22-2,-9 22 2,9 15 3,-5 11 0,9 18 3,-13 8-4,2 18 4,-10 0-5,0 5 3,-7-7-6,-1-3 2,-6-17-6,0-12 2,0-36-2,0 0-1,0 0-1,0-37-3,3-16 0,8-19-5,11 5 4,-6-7-3,13 6 6,-6 9 0,6 12 6,1 20 2,-3 18 5,1 15 2,-4 17-1,6 22 0,-5 2-3,0 13-8,2-1 0,-3-8-3,6 6-27,-19-39-47,19 11-101,-30-29-8,29 7-14,-29-7-15</inkml:trace>
        </inkml:traceGroup>
        <inkml:traceGroup>
          <inkml:annotationXML>
            <emma:emma xmlns:emma="http://www.w3.org/2003/04/emma" version="1.0">
              <emma:interpretation id="{BCFB6D4C-87B7-4D7F-9A8B-7A54834EC42F}" emma:medium="tactile" emma:mode="ink">
                <msink:context xmlns:msink="http://schemas.microsoft.com/ink/2010/main" type="inkWord" rotatedBoundingBox="9985,9916 11263,9905 11277,11470 9999,11481"/>
              </emma:interpretation>
              <emma:one-of disjunction-type="recognition" id="oneOf74">
                <emma:interpretation id="interp370" emma:lang="ko-KR" emma:confidence="0">
                  <emma:literal>아</emma:literal>
                </emma:interpretation>
                <emma:interpretation id="interp371" emma:lang="ko-KR" emma:confidence="0">
                  <emma:literal>여</emma:literal>
                </emma:interpretation>
                <emma:interpretation id="interp372" emma:lang="ko-KR" emma:confidence="0">
                  <emma:literal>안</emma:literal>
                </emma:interpretation>
                <emma:interpretation id="interp373" emma:lang="ko-KR" emma:confidence="0">
                  <emma:literal>엊</emma:literal>
                </emma:interpretation>
                <emma:interpretation id="interp374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81300.2057">8592 8121 182,'0'0'149,"12"-23"-48,-12 23-18,22-10-12,-1 10-15,-21 0-11,19-5-10,-19 5-8,0 0-7,19-18-6,-19 18-4,17-22-3,-17 22 2,11-34-2,-11 34 4,7-36-7,-7 36 6,0-27-6,0 27 9,-42-8-1,19 16-3,-14 8 1,3 13-1,-4 12 5,5 7-5,3 3 4,15 4-7,15-6-2,8-3 1,29-12-3,13-10-2,13-15-1,10-9-1,-2-14 2,-1-16-2,-9-9 4,-15-9-1,-24-1 6,-14-2 1,-11 1-4,-24 10 6,-11 4-7,-12 15 6,-7 5-9,5 8 2,-4 8-3,9 0-8,11 18 0,1-6-17,27 12-16,8-24-50,0 0-75,16 9-14,18-9-19,11-9-1</inkml:trace>
          <inkml:trace contextRef="#ctx0" brushRef="#br1" timeOffset="81878.3533">9034 8032 342,'0'0'192,"13"-18"-17,18-6-51,33 24-69,-14-3-15,26 3-12,-6-3-12,10 3-7,-1 0-6,-11 0-7,-6 3-11,-24-3-21,11 4-64,-49-4-76,30-1-12,-30-19-9,0 4-15</inkml:trace>
          <inkml:trace contextRef="#ctx0" brushRef="#br1" timeOffset="81643.9633">9608 7364 159,'0'0'161,"-21"-24"-2,-9 22-65,7 19-31,-28 6-8,21 37-3,-25-2-13,25 27-4,-15 0-6,23 27-4,-6-9-2,21 16-7,7-7-4,7 7-5,13-11 1,9-1-4,1-13-3,6-10 4,-11-11-6,2-6 5,-6-23-5,-12-6 0,-2-9-9,-7-29-10,-2 29-23,-26-42-60,28 13-66,-45-44-16,17-1-9,-5-11-6</inkml:trace>
        </inkml:traceGroup>
        <inkml:traceGroup>
          <inkml:annotationXML>
            <emma:emma xmlns:emma="http://www.w3.org/2003/04/emma" version="1.0">
              <emma:interpretation id="{1957497C-F71B-4DC1-80F6-97F359209AFF}" emma:medium="tactile" emma:mode="ink">
                <msink:context xmlns:msink="http://schemas.microsoft.com/ink/2010/main" type="inkWord" rotatedBoundingBox="13061,10185 13762,10179 13772,11394 13072,11400"/>
              </emma:interpretation>
              <emma:one-of disjunction-type="recognition" id="oneOf75">
                <emma:interpretation id="interp375" emma:lang="ko-KR" emma:confidence="0">
                  <emma:literal>A</emma:literal>
                </emma:interpretation>
                <emma:interpretation id="interp376" emma:lang="ko-KR" emma:confidence="0">
                  <emma:literal>£</emma:literal>
                </emma:interpretation>
                <emma:interpretation id="interp377" emma:lang="ko-KR" emma:confidence="0">
                  <emma:literal>q</emma:literal>
                </emma:interpretation>
                <emma:interpretation id="interp378" emma:lang="ko-KR" emma:confidence="0">
                  <emma:literal>*</emma:literal>
                </emma:interpretation>
                <emma:interpretation id="interp379" emma:lang="ko-KR" emma:confidence="0">
                  <emma:literal>丹</emma:literal>
                </emma:interpretation>
              </emma:one-of>
            </emma:emma>
          </inkml:annotationXML>
          <inkml:trace contextRef="#ctx0" brushRef="#br1" timeOffset="84394.0991">11574 8476 393,'-30'-9'170,"30"9"-9,0 0-108,14-14-19,22 14-10,4-2-8,15 2-7,-1-5-2,8 5-1,-9 0-4,3 0-1,-14 0-5,-5 0-9,-1 5-19,-36-5-39,51-3-68,-28-3-32,-4-9-13,5 4-7</inkml:trace>
          <inkml:trace contextRef="#ctx0" brushRef="#br1" timeOffset="84128.4399">11835 7778 125,'9'-31'109,"-6"9"-16,-3 22 2,3-44-12,-3 44-10,0-38-13,0 38-9,0-29-6,0 29-9,0 0-7,-6 29-4,-11 9 1,4 35-5,-11 8 1,2 27-4,-6 7 0,1 19 1,-5-6-2,12-2-3,-7-23-8,11-7 3,0-23-7,4-19 3,4-18-4,1-13 0,7-23 0,0 0-1,-9-24 0,7-19-3,2-12 1,-3-19-5,3-11 4,-1-5-6,1-6 5,0-7-3,4 11-1,0-1 3,8 11-1,-4 12 5,5 4-3,3 11 3,-2 7-3,0 12 2,0 6 3,0 7-2,-14 23 1,34-6 0,-14 16 0,2 23 2,7 18 4,5 12-3,-2 18 3,11 8-2,1 7 2,3 12-2,-1-5 1,3-4-1,-12-13-5,-1-9 3,-8-17-3,-4-8 2,-8-16-3,-5-17-2,-11-19-6,0 0-10,22 11-24,-28-40-48,7 6-79,-1-6-14,-3 0-9,-8-2-8</inkml:trace>
        </inkml:traceGroup>
        <inkml:traceGroup>
          <inkml:annotationXML>
            <emma:emma xmlns:emma="http://www.w3.org/2003/04/emma" version="1.0">
              <emma:interpretation id="{6A4B559A-FBD5-42E6-B5F6-AE60E38FADBF}" emma:medium="tactile" emma:mode="ink">
                <msink:context xmlns:msink="http://schemas.microsoft.com/ink/2010/main" type="inkWord" rotatedBoundingBox="13841,10600 14398,10595 14405,11393 13848,11398"/>
              </emma:interpretation>
              <emma:one-of disjunction-type="recognition" id="oneOf76">
                <emma:interpretation id="interp380" emma:lang="ko-KR" emma:confidence="0">
                  <emma:literal>ⅹ</emma:literal>
                </emma:interpretation>
                <emma:interpretation id="interp381" emma:lang="ko-KR" emma:confidence="0">
                  <emma:literal>x</emma:literal>
                </emma:interpretation>
                <emma:interpretation id="interp382" emma:lang="ko-KR" emma:confidence="0">
                  <emma:literal>Ⅹ</emma:literal>
                </emma:interpretation>
                <emma:interpretation id="interp383" emma:lang="ko-KR" emma:confidence="0">
                  <emma:literal>a</emma:literal>
                </emma:interpretation>
                <emma:interpretation id="interp38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84878.4871">12778 8046 331,'0'0'169,"0"0"-15,6-19-95,-6 19-19,0 8-7,0 18-5,-19 3-6,10 16 1,-18-1-2,10 19 3,-16 0-6,10 19 3,-8-12-6,7 8 0,-3-7-7,7-4 1,4-13-6,2-10-1,7-8-5,4-15-1,3-21-3,0 0-2,0 0-1,10-5-5,-10 5-5,14-47-9,3 29-14,-17-28-28,14 24-31,-14-15-45,0 0-33,0 12-10</inkml:trace>
          <inkml:trace contextRef="#ctx0" brushRef="#br1" timeOffset="85206.6091">12350 8236 410,'-30'-10'165,"28"-7"-53,12 23-58,-10-6-6,36 30-8,-14-7-10,29 18-2,-10-2-5,19 17 0,-10-7-8,11 10 0,-11-7-6,1-1-3,-9-7-12,-10-14-7,1 4-23,-33-34-49,22 0-86,-22 0-12,0-21-12,0-6-12</inkml:trace>
        </inkml:traceGroup>
        <inkml:traceGroup>
          <inkml:annotationXML>
            <emma:emma xmlns:emma="http://www.w3.org/2003/04/emma" version="1.0">
              <emma:interpretation id="{9A1FC042-2526-4074-8D8A-AFAA5F30BD6B}" emma:medium="tactile" emma:mode="ink">
                <msink:context xmlns:msink="http://schemas.microsoft.com/ink/2010/main" type="inkWord" rotatedBoundingBox="14583,10583 15323,10576 15326,10862 14586,10869"/>
              </emma:interpretation>
              <emma:one-of disjunction-type="recognition" id="oneOf77">
                <emma:interpretation id="interp385" emma:lang="ko-KR" emma:confidence="0">
                  <emma:literal>=</emma:literal>
                </emma:interpretation>
                <emma:interpretation id="interp386" emma:lang="ko-KR" emma:confidence="0">
                  <emma:literal>二</emma:literal>
                </emma:interpretation>
                <emma:interpretation id="interp387" emma:lang="ko-KR" emma:confidence="0">
                  <emma:literal>ㄷ</emma:literal>
                </emma:interpretation>
                <emma:interpretation id="interp388" emma:lang="ko-KR" emma:confidence="0">
                  <emma:literal>z</emma:literal>
                </emma:interpretation>
                <emma:interpretation id="interp38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85628.5031">13067 8090 353,'0'0'171,"0"0"-7,0 0-93,0 0-12,22-10-16,-6 3-13,29 7-4,-4-6-3,19 6-3,-3-9-4,9 4-5,-4-5-3,-2 1-2,-8 3-4,-8-2-6,-8 8-8,-17-11-10,2 15-20,-21-4-33,0 0-52,-27 1-41,-1 5-25,-14 2-4</inkml:trace>
          <inkml:trace contextRef="#ctx0" brushRef="#br1" timeOffset="85862.8854">13110 8220 277,'-30'16'172,"11"-7"-46,24 21-37,-5-30-13,41 20-7,-10-21-17,37 5-13,-8-4-10,24 0-8,-9-3-7,5 2-4,-9-6-5,-4 3-2,-17 2-4,-12-4-6,-5 6-9,-33 0-18,37 0-43,-37 0-85,0-21-21,-7 3-9,4-3-12</inkml:trace>
        </inkml:traceGroup>
        <inkml:traceGroup>
          <inkml:annotationXML>
            <emma:emma xmlns:emma="http://www.w3.org/2003/04/emma" version="1.0">
              <emma:interpretation id="{5C6AA1C9-0D97-4321-90CA-F34B4FD9CB78}" emma:medium="tactile" emma:mode="ink">
                <msink:context xmlns:msink="http://schemas.microsoft.com/ink/2010/main" type="inkWord" rotatedBoundingBox="15665,10208 16284,10202 16292,11144 15673,11149"/>
              </emma:interpretation>
              <emma:one-of disjunction-type="recognition" id="oneOf78">
                <emma:interpretation id="interp390" emma:lang="ko-KR" emma:confidence="0">
                  <emma:literal>b</emma:literal>
                </emma:interpretation>
                <emma:interpretation id="interp391" emma:lang="ko-KR" emma:confidence="0">
                  <emma:literal>능</emma:literal>
                </emma:interpretation>
                <emma:interpretation id="interp392" emma:lang="ko-KR" emma:confidence="0">
                  <emma:literal>3</emma:literal>
                </emma:interpretation>
                <emma:interpretation id="interp393" emma:lang="ko-KR" emma:confidence="0">
                  <emma:literal>6</emma:literal>
                </emma:interpretation>
                <emma:interpretation id="interp39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86409.7907">14161 7639 422,'0'44'178,"0"20"-11,-14-5-116,17 37-10,-3-8 0,8 20-13,-5-14-6,10 8-7,-7-24-5,8-8 1,-6-21-5,5-9 0,-7-21-3,-6-19 0,0 0-2,25-38-4,-10-2 1,4-15-3,7 0 2,4-6-2,10 5 2,3 3-2,7 17 2,2 4 2,4 24 2,-4 8 1,-5 8 2,-7 21 1,-12 9 0,-7 10 2,-21 7 0,-2 1 1,-29 1-3,-12-4-1,-17-9-4,-5-12 0,-9-7 0,-1-14 0,4-4 0,2-14-16,23 5-16,-13-33-29,59 35-68,-22-38-55,22 13-9,8-8-15,14-2 8</inkml:trace>
        </inkml:traceGroup>
        <inkml:traceGroup>
          <inkml:annotationXML>
            <emma:emma xmlns:emma="http://www.w3.org/2003/04/emma" version="1.0">
              <emma:interpretation id="{388C25A1-960E-4D7A-AB4A-5BC785CB5D98}" emma:medium="tactile" emma:mode="ink">
                <msink:context xmlns:msink="http://schemas.microsoft.com/ink/2010/main" type="inkWord" rotatedBoundingBox="17563,10453 17878,10450 17883,10972 17568,10975"/>
              </emma:interpretation>
              <emma:one-of disjunction-type="recognition" id="oneOf79">
                <emma:interpretation id="interp395" emma:lang="ko-KR" emma:confidence="0">
                  <emma:literal>:</emma:literal>
                </emma:interpretation>
                <emma:interpretation id="interp396" emma:lang="ko-KR" emma:confidence="0">
                  <emma:literal>=</emma:literal>
                </emma:interpretation>
                <emma:interpretation id="interp397" emma:lang="ko-KR" emma:confidence="0">
                  <emma:literal>?</emma:literal>
                </emma:interpretation>
                <emma:interpretation id="interp398" emma:lang="ko-KR" emma:confidence="0">
                  <emma:literal>즈</emma:literal>
                </emma:interpretation>
                <emma:interpretation id="interp399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90831.8637">16039 7906 328,'18'-22'178,"-18"22"-15,32 0-73,-32 0-36,32 4-12,-32-4-9,33 32-16,-14-20 2,5 11-10,-4-8 3,4-1-8,-5-4 5,1 2-9,-2-5-3,-18-7-8,33 8-15,-33-8-37,24 0-84,-24 0-26,0 0-20,0 0-4</inkml:trace>
          <inkml:trace contextRef="#ctx0" brushRef="#br1" timeOffset="91050.6034">16095 8283 388,'0'0'180,"34"34"-12,5-8-98,-39-26-19,55 19-17,-32-9-23,0-4-16,-1 10-17,-22-16-31,26 10-74,-26-10-52,0-11-6,0 11-11</inkml:trace>
        </inkml:traceGroup>
        <inkml:traceGroup>
          <inkml:annotationXML>
            <emma:emma xmlns:emma="http://www.w3.org/2003/04/emma" version="1.0">
              <emma:interpretation id="{F6C6FCC8-90E2-441D-A02D-9CD3ED253067}" emma:medium="tactile" emma:mode="ink">
                <msink:context xmlns:msink="http://schemas.microsoft.com/ink/2010/main" type="inkWord" rotatedBoundingBox="18930,10187 19644,10180 19652,11090 18938,11096"/>
              </emma:interpretation>
              <emma:one-of disjunction-type="recognition" id="oneOf80">
                <emma:interpretation id="interp400" emma:lang="ko-KR" emma:confidence="0">
                  <emma:literal>X</emma:literal>
                </emma:interpretation>
                <emma:interpretation id="interp401" emma:lang="ko-KR" emma:confidence="0">
                  <emma:literal>Ⅹ</emma:literal>
                </emma:interpretation>
                <emma:interpretation id="interp402" emma:lang="ko-KR" emma:confidence="0">
                  <emma:literal>ⅹ</emma:literal>
                </emma:interpretation>
                <emma:interpretation id="interp403" emma:lang="ko-KR" emma:confidence="0">
                  <emma:literal>×</emma:literal>
                </emma:interpretation>
                <emma:interpretation id="interp40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91941.2718">17428 7723 296,'0'0'165,"0"0"-2,-22-20-94,39 34-22,-17-14-2,57 46-5,-22-11-7,23 19-7,-9-8 4,17 18-9,-7-9 0,7 11-8,-9-3 2,2-3-10,-9-9-4,-7-7-3,-5-2-8,-11-16-8,4 9-29,-31-35-75,0 0-64,0 0-5,8-26-11,-8-2-5</inkml:trace>
          <inkml:trace contextRef="#ctx0" brushRef="#br1" timeOffset="91659.9994">17975 7613 211,'0'0'170,"0"0"2,0 0-80,0 22-17,-30 2-5,20 45-17,-34-12-13,17 31-9,-19-11-2,14 19-8,-9-18-2,13 7-8,-4-11 0,10-7-4,5-13-5,4-10 0,5-9-3,5-8-1,3-11-5,0-16-4,0 0-12,0-14-17,17 14-39,-18-40-66,1 0-46,3-14-6,3-4-4</inkml:trace>
        </inkml:traceGroup>
        <inkml:traceGroup>
          <inkml:annotationXML>
            <emma:emma xmlns:emma="http://www.w3.org/2003/04/emma" version="1.0">
              <emma:interpretation id="{ED0FBF41-FF40-4749-B8B0-4C0EB134568C}" emma:medium="tactile" emma:mode="ink">
                <msink:context xmlns:msink="http://schemas.microsoft.com/ink/2010/main" type="inkWord" rotatedBoundingBox="19830,10605 20191,10602 20198,11432 19838,11435"/>
              </emma:interpretation>
              <emma:one-of disjunction-type="recognition" id="oneOf81">
                <emma:interpretation id="interp405" emma:lang="ko-KR" emma:confidence="0">
                  <emma:literal>P</emma:literal>
                </emma:interpretation>
                <emma:interpretation id="interp406" emma:lang="ko-KR" emma:confidence="0">
                  <emma:literal>p</emma:literal>
                </emma:interpretation>
                <emma:interpretation id="interp407" emma:lang="ko-KR" emma:confidence="0">
                  <emma:literal>8</emma:literal>
                </emma:interpretation>
                <emma:interpretation id="interp408" emma:lang="ko-KR" emma:confidence="0">
                  <emma:literal>n</emma:literal>
                </emma:interpretation>
                <emma:interpretation id="interp409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92472.5321">18308 8139 361,'0'0'176,"0"45"-9,0 2-71,0-3-68,21 24 2,-14-7-2,17 16-4,-10-9-9,9 7 2,-9-11-5,5-6 2,-10-18-6,4-3-1,-7-14-4,-6-23 0,8 19-2,-8-19 0,0-14-1,0-14-1,-8-16 1,-3-8-3,0-7 3,-3-15-4,0 3 4,-1-6-4,7 2 4,1-2-3,7 9 5,0 7-4,9 13 4,10 10-1,8 9 3,9 14-1,4 15 1,2 11 1,-5 16 0,-1 12 3,-11 5-4,-6 9 4,-19-3-5,-6-4-3,-22-3 0,-7-7 0,-9-11 0,-2-11 0,-2-5 0,2-9-8,18 0-21,-10-23-25,38 23-51,-20-16-77,18-6-8,2-1-13,3 2-4</inkml:trace>
        </inkml:traceGroup>
      </inkml:traceGroup>
      <inkml:traceGroup>
        <inkml:annotationXML>
          <emma:emma xmlns:emma="http://www.w3.org/2003/04/emma" version="1.0">
            <emma:interpretation id="{9EB8583A-44B5-42F0-BC16-77A59D05A183}" emma:medium="tactile" emma:mode="ink">
              <msink:context xmlns:msink="http://schemas.microsoft.com/ink/2010/main" type="line" rotatedBoundingBox="9157,12093 24722,11872 24749,13746 9184,13967"/>
            </emma:interpretation>
          </emma:emma>
        </inkml:annotationXML>
        <inkml:traceGroup>
          <inkml:annotationXML>
            <emma:emma xmlns:emma="http://www.w3.org/2003/04/emma" version="1.0">
              <emma:interpretation id="{D3B09F9D-B90F-46E2-AB87-597E2C564740}" emma:medium="tactile" emma:mode="ink">
                <msink:context xmlns:msink="http://schemas.microsoft.com/ink/2010/main" type="inkWord" rotatedBoundingBox="9672,12242 9979,13076 9277,13334 8970,12501"/>
              </emma:interpretation>
              <emma:one-of disjunction-type="recognition" id="oneOf82">
                <emma:interpretation id="interp410" emma:lang="ko-KR" emma:confidence="0">
                  <emma:literal>U</emma:literal>
                </emma:interpretation>
                <emma:interpretation id="interp411" emma:lang="ko-KR" emma:confidence="0">
                  <emma:literal>u</emma:literal>
                </emma:interpretation>
                <emma:interpretation id="interp412" emma:lang="ko-KR" emma:confidence="0">
                  <emma:literal>나</emma:literal>
                </emma:interpretation>
                <emma:interpretation id="interp413" emma:lang="ko-KR" emma:confidence="0">
                  <emma:literal>ㅥ</emma:literal>
                </emma:interpretation>
                <emma:interpretation id="interp414" emma:lang="ko-KR" emma:confidence="0">
                  <emma:literal>Ⅵ</emma:literal>
                </emma:interpretation>
              </emma:one-of>
            </emma:emma>
          </inkml:annotationXML>
          <inkml:trace contextRef="#ctx0" brushRef="#br1" timeOffset="99441.5897">7650 9955 100,'0'0'148,"-4"-38"10,-2 12-73,6 26-14,-1-30-12,1 30-3,0 0-8,3 15-4,-5 8 0,2 33-12,0-2 1,2 33-6,-2-5 1,11 21-8,-8-7-2,11 0-5,-1-15-9,4-11 3,2-19-4,2-13 1,-2-19-3,6-19 0,-1-12-1,3-25-4,1-11 2,-3-17-4,4-9 3,-2-9-5,-4-6 0,-1-4 4,1 9-3,-4 4 5,-4 12-3,0 3 5,-1 15-4,-6 11 5,-2 15-1,-6 24 1,0 0 0,0 0 3,3 33 4,-3 19-3,0 6 5,3 15-4,-1 7 4,7 4-4,4-5 2,8-2-5,1-13-6,0-12-1,6-8-7,-4-21-5,11-7-12,-18-18-17,23 2-31,-39-42-36,29 11-40,-16-13-35,-1-6-8,-5 6 10</inkml:trace>
        </inkml:traceGroup>
        <inkml:traceGroup>
          <inkml:annotationXML>
            <emma:emma xmlns:emma="http://www.w3.org/2003/04/emma" version="1.0">
              <emma:interpretation id="{15DCAE4F-238E-4EC4-9B20-C627789B202D}" emma:medium="tactile" emma:mode="ink">
                <msink:context xmlns:msink="http://schemas.microsoft.com/ink/2010/main" type="inkWord" rotatedBoundingBox="10275,12249 10698,12934 10059,13328 9636,12643"/>
              </emma:interpretation>
              <emma:one-of disjunction-type="recognition" id="oneOf83">
                <emma:interpretation id="interp415" emma:lang="ko-KR" emma:confidence="0">
                  <emma:literal>N</emma:literal>
                </emma:interpretation>
                <emma:interpretation id="interp416" emma:lang="ko-KR" emma:confidence="0">
                  <emma:literal>ⅳ</emma:literal>
                </emma:interpretation>
                <emma:interpretation id="interp417" emma:lang="ko-KR" emma:confidence="0">
                  <emma:literal>Ⅳ</emma:literal>
                </emma:interpretation>
                <emma:interpretation id="interp418" emma:lang="ko-KR" emma:confidence="0">
                  <emma:literal>n</emma:literal>
                </emma:interpretation>
                <emma:interpretation id="interp41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100004.0997">8467 10020 236,'0'0'169,"0"0"-37,9 24-31,-18-3-24,9 40-18,-15-16-16,15 29-7,-7-9-8,7 12-7,0-17-6,0 5-3,0-21-5,0-8 0,0-13-4,0-23 0,0 0-2,0 0-3,0-38-1,0-13-4,0-9 0,0-22-2,0-1-4,0-6 4,7 3-1,0 4 6,-4 14 0,3 7 6,-1 16-1,5 20 5,-10 25 2,22 0 3,-3 25 4,6 25-6,2 9 5,8 15-4,-2 6 3,9 9-4,-1-7 2,-1-8-6,-7-15-1,-3-8 1,-1-22-1,-7-11 0,-5-18 0,1-18-1,-9-18 0,4-8-3,-10-6 0,3-8 0,-4 3 0,-2-2 0,0 11 0,0 3 0,0 17-12,-2-7-4,2 33-22,-9-32-44,20 32-74,-11 0-28,11-17-9,-11 17-17</inkml:trace>
        </inkml:traceGroup>
        <inkml:traceGroup>
          <inkml:annotationXML>
            <emma:emma xmlns:emma="http://www.w3.org/2003/04/emma" version="1.0">
              <emma:interpretation id="{C6764B70-320C-4187-9DB5-B05164E29C5F}" emma:medium="tactile" emma:mode="ink">
                <msink:context xmlns:msink="http://schemas.microsoft.com/ink/2010/main" type="inkWord" rotatedBoundingBox="10751,13153 10756,12279 10937,12280 10932,13154"/>
              </emma:interpretation>
              <emma:one-of disjunction-type="recognition" id="oneOf84">
                <emma:interpretation id="interp420" emma:lang="ko-KR" emma:confidence="0">
                  <emma:literal>i</emma:literal>
                </emma:interpretation>
                <emma:interpretation id="interp421" emma:lang="ko-KR" emma:confidence="0">
                  <emma:literal>ⅰ</emma:literal>
                </emma:interpretation>
                <emma:interpretation id="interp422" emma:lang="ko-KR" emma:confidence="0">
                  <emma:literal>「</emma:literal>
                </emma:interpretation>
                <emma:interpretation id="interp423" emma:lang="ko-KR" emma:confidence="0">
                  <emma:literal>r</emma:literal>
                </emma:interpretation>
                <emma:interpretation id="interp42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100222.8627">9230 9980 311,'21'34'185,"1"-4"-41,13 38-45,-35-24-14,22 40-21,-22-23-25,3 15-13,-3-18-11,0-3-5,0-10-10,-2-19-7,2-2-14,0-24-24,0 0-63,13-45-68,-5-14-11,-2-15-15,2-20 3</inkml:trace>
          <inkml:trace contextRef="#ctx0" brushRef="#br1" timeOffset="100379.1185">9355 9732 363,'0'0'187,"-17"-21"-18,17 21-74,0 0-48,0 14-15,0-14-23,0 20-32,28 12-67,-14-13-81,-14-19-6,32 32-19,-32-32 0</inkml:trace>
        </inkml:traceGroup>
        <inkml:traceGroup>
          <inkml:annotationXML>
            <emma:emma xmlns:emma="http://www.w3.org/2003/04/emma" version="1.0">
              <emma:interpretation id="{28174207-9EB9-4280-8D24-91669AE6CC13}" emma:medium="tactile" emma:mode="ink">
                <msink:context xmlns:msink="http://schemas.microsoft.com/ink/2010/main" type="inkWord" rotatedBoundingBox="11282,12499 13247,12120 13525,13569 11561,13947"/>
              </emma:interpretation>
              <emma:one-of disjunction-type="recognition" id="oneOf85">
                <emma:interpretation id="interp425" emma:lang="ko-KR" emma:confidence="0">
                  <emma:literal>하</emma:literal>
                </emma:interpretation>
                <emma:interpretation id="interp426" emma:lang="ko-KR" emma:confidence="0">
                  <emma:literal>화</emma:literal>
                </emma:interpretation>
                <emma:interpretation id="interp427" emma:lang="ko-KR" emma:confidence="0">
                  <emma:literal>다</emma:literal>
                </emma:interpretation>
                <emma:interpretation id="interp428" emma:lang="ko-KR" emma:confidence="0">
                  <emma:literal>돼</emma:literal>
                </emma:interpretation>
                <emma:interpretation id="interp429" emma:lang="ko-KR" emma:confidence="0">
                  <emma:literal>왜</emma:literal>
                </emma:interpretation>
              </emma:one-of>
            </emma:emma>
          </inkml:annotationXML>
          <inkml:trace contextRef="#ctx0" brushRef="#br1" timeOffset="101707.2877">9929 10195 314,'26'0'166,"-26"0"-14,16-17-102,14 17-19,-30 0-3,48-7-10,-31-6-9,5 2 1,-4-10-2,-1-2 4,-4-13-8,-4 6 9,-4-7-6,3 7 7,-8-6-4,0 8 2,-8 3-2,8 25 2,-43-14-1,21 14 1,-14 14-3,1 16-2,-3-1 4,3 10-7,5-4 5,10 4-6,5-1 4,15 3-7,0-5 5,16 2-4,10 1-2,2 11 4,2 5-2,-2 18 5,-5 7-3,-9 18 5,-11 5 0,2 14-1,-10-3 0,-3 1-1,-1-17-2,4-9-2,5-22 2,16-22-4,17-30-1,10-15 1,9-21 0,5-29 1,1-9-4,-12-11 4,-10-2-3,-15 4 4,-21-6-1,-8 14 3,-27 2-3,-11 14 1,-9 4-2,1 12 0,-3-1 0,7 7 0,12 7 0,9-4-3,29 19-6,-22-34 1,22 34 0,8-31-1,14 15 3,2-6-1,9 2 4,-1-2 0,9-1 4,-2 2-2,9-11 2,2 5-3,3-3 3,3-2-2,-2-3 2,1-1 0,-7-3 0,2 9-1,-8-1 1,-6 3 0,-8 14 1,-7 5 0,-21 9 1,30 14 3,-24 16-1,-3 21 3,-3 5-4,5 10 4,-2 7-3,4-4-1,-1-5-1,3-11-1,4-17-2,0-15 0,-13-21 0,31-5 0,-15-27 0,3-21 0,3-12-4,-1-14-2,1-3-1,-5-3 4,2 6-3,-3 12 4,0 10-2,-4 12 7,-4 22-3,-8 23 4,0 0 5,23 39-4,-19 5 4,7 18-7,0 6-2,5 0 0,5 5 0,2-7 0,6-4 0,6-11 0,3-13 0,4-17 0,4-12 0,3-9 0,2-23 0,-1-14 0,1-6 0,-7-12 0,0-6 0,-6-10 0,-5 6 0,-10-3 0,-8 8-2,-7 7 4,-8 9-5,-1 14 6,-15 9-3,-6 21 0,-5 14 0,3 17 0,-1 4 0,8 16 0,2 1 0,14 2 0,1-4 0,16-10 0,6 0 0,12-12 0,4-3 0,-1-9 0,5 1 0,-15-17-30,14 15-68,-41-15-86,27 0-10,-27 0-11,-5-29-11</inkml:trace>
        </inkml:traceGroup>
        <inkml:traceGroup>
          <inkml:annotationXML>
            <emma:emma xmlns:emma="http://www.w3.org/2003/04/emma" version="1.0">
              <emma:interpretation id="{B2A2E5F5-B08A-4DC2-8C6E-942B72027911}" emma:medium="tactile" emma:mode="ink">
                <msink:context xmlns:msink="http://schemas.microsoft.com/ink/2010/main" type="inkWord" rotatedBoundingBox="14510,12318 15413,12305 15431,13550 14527,13563"/>
              </emma:interpretation>
              <emma:one-of disjunction-type="recognition" id="oneOf86">
                <emma:interpretation id="interp430" emma:lang="ko-KR" emma:confidence="0">
                  <emma:literal>i</emma:literal>
                </emma:interpretation>
                <emma:interpretation id="interp431" emma:lang="ko-KR" emma:confidence="0">
                  <emma:literal>!</emma:literal>
                </emma:interpretation>
                <emma:interpretation id="interp432" emma:lang="ko-KR" emma:confidence="0">
                  <emma:literal>.</emma:literal>
                </emma:interpretation>
                <emma:interpretation id="interp433" emma:lang="ko-KR" emma:confidence="0">
                  <emma:literal>U</emma:literal>
                </emma:interpretation>
                <emma:interpretation id="interp434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104129.2729">12990 10098 277,'0'0'183,"0"0"-12,0 0-75,33 44-25,-33-44-16,10 56-17,-10-29-12,11 14-4,-10-9-7,9 2-2,-9-9-5,9 5-1,-7-15-4,3 6 0,-6-21-2,7 20-1,-7-20-5,0 0-5,0 0-10,0 0-17,20 15-47,-20-15-74,-6-15-24,6 15-13,-5-41-8</inkml:trace>
          <inkml:trace contextRef="#ctx0" brushRef="#br1" timeOffset="104363.678">13089 9770 396,'-28'-19'174,"28"19"-17,0 0-99,-17 7-26,17 16-10,0-23-15,0 33-10,3-4-17,-3-29-32,16 38-65,-2 110-52,-14-148-10,39 3-8</inkml:trace>
        </inkml:traceGroup>
        <inkml:traceGroup>
          <inkml:annotationXML>
            <emma:emma xmlns:emma="http://www.w3.org/2003/04/emma" version="1.0">
              <emma:interpretation id="{8ED716C8-33DA-44DF-8537-C396890993AC}" emma:medium="tactile" emma:mode="ink">
                <msink:context xmlns:msink="http://schemas.microsoft.com/ink/2010/main" type="inkWord" rotatedBoundingBox="14850,13522 14939,12272 15425,12306 15337,13557"/>
              </emma:interpretation>
              <emma:one-of disjunction-type="recognition" id="oneOf87">
                <emma:interpretation id="interp435" emma:lang="ko-KR" emma:confidence="0">
                  <emma:literal>f</emma:literal>
                </emma:interpretation>
                <emma:interpretation id="interp436" emma:lang="ko-KR" emma:confidence="0">
                  <emma:literal>t</emma:literal>
                </emma:interpretation>
                <emma:interpretation id="interp437" emma:lang="ko-KR" emma:confidence="0">
                  <emma:literal>5</emma:literal>
                </emma:interpretation>
                <emma:interpretation id="interp438" emma:lang="ko-KR" emma:confidence="0">
                  <emma:literal>소</emma:literal>
                </emma:interpretation>
                <emma:interpretation id="interp439" emma:lang="ko-KR" emma:confidence="0">
                  <emma:literal>ㅜ</emma:literal>
                </emma:interpretation>
              </emma:one-of>
            </emma:emma>
          </inkml:annotationXML>
          <inkml:trace contextRef="#ctx0" brushRef="#br1" timeOffset="104738.7047">13878 9792 385,'2'-20'160,"7"4"-55,-9 16-62,0-19-2,0 19-6,-30 0-10,13 3-4,-24-1 2,11 19 1,-18-6-4,12 21 0,-10-3-4,14 24-2,-2-3 2,13 20-8,7 3 1,14 15-3,0 5 0,16 7-2,9-9 2,0 2 0,5-8-5,-1-7 3,-4-10-3,-1-18 2,-10-10-6,-5-18-3,4-3-10,-13-23-14,0 0-46,0 0-93,-20-35-11,5-10-21,-2-20 0</inkml:trace>
          <inkml:trace contextRef="#ctx0" brushRef="#br1" timeOffset="104941.7959">13376 10247 377,'0'0'190,"0"0"-15,4-35-59,42 35-69,-17-6-15,27 6-16,-3 0-16,2-4-12,5 8-18,-24-9-46,20 5-89,-20 0-13,-4-9-17,-2 3-3</inkml:trace>
        </inkml:traceGroup>
        <inkml:traceGroup>
          <inkml:annotationXML>
            <emma:emma xmlns:emma="http://www.w3.org/2003/04/emma" version="1.0">
              <emma:interpretation id="{73CCC236-99BB-45DE-A56C-05EA7D62BBC8}" emma:medium="tactile" emma:mode="ink">
                <msink:context xmlns:msink="http://schemas.microsoft.com/ink/2010/main" type="inkWord" rotatedBoundingBox="16262,12021 20065,11967 20083,13234 16280,13288"/>
              </emma:interpretation>
              <emma:one-of disjunction-type="recognition" id="oneOf88">
                <emma:interpretation id="interp440" emma:lang="ko-KR" emma:confidence="0">
                  <emma:literal>a</emma:literal>
                </emma:interpretation>
                <emma:interpretation id="interp441" emma:lang="ko-KR" emma:confidence="0">
                  <emma:literal>다</emma:literal>
                </emma:interpretation>
                <emma:interpretation id="interp442" emma:lang="ko-KR" emma:confidence="0">
                  <emma:literal>와</emma:literal>
                </emma:interpretation>
                <emma:interpretation id="interp443" emma:lang="ko-KR" emma:confidence="0">
                  <emma:literal>아</emma:literal>
                </emma:interpretation>
                <emma:interpretation id="interp444" emma:lang="ko-KR" emma:confidence="0">
                  <emma:literal>어</emma:literal>
                </emma:interpretation>
              </emma:one-of>
            </emma:emma>
          </inkml:annotationXML>
          <inkml:trace contextRef="#ctx0" brushRef="#br1" timeOffset="105644.959">14825 10245 449,'0'0'176,"0"0"-11,0 0-115,0 0-20,20 0-8,17 0-6,-6 0-7,10-14-4,-3-5 1,5-2-3,-7-14-4,1 0 6,-9-7-6,-7 0 4,-6-2-2,-10 1 4,-5 4-5,-11 9 5,-13 15 0,-9 8-2,-11 7 2,-2 22-1,-9 17 5,3 14-2,0 11 3,9 16-2,2 1 2,23 9-2,12-5-2,6-7-6,22-16 0,16-6 0,13-24 0,6-20 0,6-12 0,3-28 0,-1-21 0,-2-11 0,2-9 0,-10-9-4,1 3-2,-7-1 4,-5 10-3,-8 12 4,-7 10-2,-6 15 6,-5 8-6,-18 21 7,27 0 2,-18 16-6,2 17 6,3 7-4,4 9 1,7 5-3,2 5 0,8 0 0,4-8 0,5 2 0,2-8 0,0-10 0,0-5 0,-5-13 0,0-1 0,-6-16 0,-2 5 0,-14-10-23,16 5-51,-35-9-97,8-13-13,-8-15-15,0-2-13</inkml:trace>
        </inkml:traceGroup>
        <inkml:traceGroup>
          <inkml:annotationXML>
            <emma:emma xmlns:emma="http://www.w3.org/2003/04/emma" version="1.0">
              <emma:interpretation id="{42275A19-07C2-469C-8073-C77704DCBC98}" emma:medium="tactile" emma:mode="ink">
                <msink:context xmlns:msink="http://schemas.microsoft.com/ink/2010/main" type="inkWord" rotatedBoundingBox="17305,13269 17355,12449 17504,12458 17455,13278"/>
              </emma:interpretation>
              <emma:one-of disjunction-type="recognition" id="oneOf89">
                <emma:interpretation id="interp445" emma:lang="ko-KR" emma:confidence="0">
                  <emma:literal>l</emma:literal>
                </emma:interpretation>
                <emma:interpretation id="interp446" emma:lang="ko-KR" emma:confidence="0">
                  <emma:literal>(</emma:literal>
                </emma:interpretation>
                <emma:interpretation id="interp447" emma:lang="ko-KR" emma:confidence="0">
                  <emma:literal>1</emma:literal>
                </emma:interpretation>
                <emma:interpretation id="interp448" emma:lang="ko-KR" emma:confidence="0">
                  <emma:literal>I</emma:literal>
                </emma:interpretation>
                <emma:interpretation id="interp44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105879.3333">15936 9887 423,'-24'38'186,"2"13"-9,-14-4-93,29 37-39,-21-11-3,22 22-18,-6-6-8,12 0-9,-3-14-6,3-11-3,8-11-15,-1-25-15,27 3-52,-34-31-91,37-29-8,-14-17-16,9-14-8</inkml:trace>
        </inkml:traceGroup>
        <inkml:traceGroup>
          <inkml:annotationXML>
            <emma:emma xmlns:emma="http://www.w3.org/2003/04/emma" version="1.0">
              <emma:interpretation id="{E2867C42-D335-4EC0-9DC5-A3E4A80AC0EB}" emma:medium="tactile" emma:mode="ink">
                <msink:context xmlns:msink="http://schemas.microsoft.com/ink/2010/main" type="inkWord" rotatedBoundingBox="17848,12316 18167,13072 18042,13125 17723,12369"/>
              </emma:interpretation>
              <emma:one-of disjunction-type="recognition" id="oneOf90">
                <emma:interpretation id="interp450" emma:lang="ko-KR" emma:confidence="0">
                  <emma:literal>i</emma:literal>
                </emma:interpretation>
                <emma:interpretation id="interp451" emma:lang="ko-KR" emma:confidence="0">
                  <emma:literal>`</emma:literal>
                </emma:interpretation>
                <emma:interpretation id="interp452" emma:lang="ko-KR" emma:confidence="0">
                  <emma:literal>ⅰ</emma:literal>
                </emma:interpretation>
                <emma:interpretation id="interp453" emma:lang="ko-KR" emma:confidence="0">
                  <emma:literal>「</emma:literal>
                </emma:interpretation>
                <emma:interpretation id="interp45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106129.355">16280 9993 577,'32'21'183,"-32"-21"-44,49 60-93,-38-22-4,22 27-19,-12-6-10,4 6-13,-4-8 0,1-1 0,-3-12 0,-5-5 0,2-12 0,-16-27-21,23 12-30,-31-35-89,8-9-43,0-21-8,-1-11-18,-4-10-1</inkml:trace>
          <inkml:trace contextRef="#ctx0" brushRef="#br1" timeOffset="106316.9071">16306 9765 465,'-23'0'183,"23"0"-13,-20 22-86,20-22-53,-2 16-18,2 3-21,0-19-22,27 45-59,-17 102-90,-10-147-3,27 23-13,-7-16-6</inkml:trace>
        </inkml:traceGroup>
        <inkml:traceGroup>
          <inkml:annotationXML>
            <emma:emma xmlns:emma="http://www.w3.org/2003/04/emma" version="1.0">
              <emma:interpretation id="{D3600F1A-4D73-44D5-9C24-819690FFDF15}" emma:medium="tactile" emma:mode="ink">
                <msink:context xmlns:msink="http://schemas.microsoft.com/ink/2010/main" type="inkWord" rotatedBoundingBox="18664,12485 18805,12981 18453,13081 18312,12584"/>
              </emma:interpretation>
              <emma:one-of disjunction-type="recognition" id="oneOf91">
                <emma:interpretation id="interp455" emma:lang="ko-KR" emma:confidence="0">
                  <emma:literal>s</emma:literal>
                </emma:interpretation>
                <emma:interpretation id="interp456" emma:lang="ko-KR" emma:confidence="0">
                  <emma:literal>S</emma:literal>
                </emma:interpretation>
                <emma:interpretation id="interp457" emma:lang="ko-KR" emma:confidence="0">
                  <emma:literal>5</emma:literal>
                </emma:interpretation>
                <emma:interpretation id="interp458" emma:lang="ko-KR" emma:confidence="0">
                  <emma:literal>8</emma:literal>
                </emma:interpretation>
                <emma:interpretation id="interp45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06754.3674">17143 9950 326,'0'0'163,"0"-21"-42,0 21-69,-35 0-5,35 0 1,-63 14-13,32 7-9,-20-12 6,15 18-8,-12-13 1,20 11-9,-2-6 1,19 2-9,11-21 1,5 33-8,23-19 0,15 2 1,7 0-1,9 4 1,-1 0-1,1 4 3,-10 1 1,-8 8 5,-24-7-1,-9 7 3,-11-3-1,-18 0 0,-13-11-7,-4 6-4,-5-10 0,-1 3 0,7-4-8,-7-14-44,44 0-99,-28-10-34,21-12-10,7-22-13,7-1-9</inkml:trace>
        </inkml:traceGroup>
        <inkml:traceGroup>
          <inkml:annotationXML>
            <emma:emma xmlns:emma="http://www.w3.org/2003/04/emma" version="1.0">
              <emma:interpretation id="{14273BF2-8561-4335-9D5E-1BB41FA3606A}" emma:medium="tactile" emma:mode="ink">
                <msink:context xmlns:msink="http://schemas.microsoft.com/ink/2010/main" type="inkWord" rotatedBoundingBox="19211,11897 19578,12941 18959,13159 18592,12114"/>
              </emma:interpretation>
              <emma:one-of disjunction-type="recognition" id="oneOf92">
                <emma:interpretation id="interp460" emma:lang="ko-KR" emma:confidence="0">
                  <emma:literal>t</emma:literal>
                </emma:interpretation>
                <emma:interpretation id="interp461" emma:lang="ko-KR" emma:confidence="0">
                  <emma:literal>+</emma:literal>
                </emma:interpretation>
                <emma:interpretation id="interp462" emma:lang="ko-KR" emma:confidence="0">
                  <emma:literal>ㅏ</emma:literal>
                </emma:interpretation>
                <emma:interpretation id="interp463" emma:lang="ko-KR" emma:confidence="0">
                  <emma:literal>Ⅱ</emma:literal>
                </emma:interpretation>
                <emma:interpretation id="interp464" emma:lang="ko-KR" emma:confidence="0">
                  <emma:literal>*</emma:literal>
                </emma:interpretation>
              </emma:one-of>
            </emma:emma>
          </inkml:annotationXML>
          <inkml:trace contextRef="#ctx0" brushRef="#br1" timeOffset="107129.3852">17442 9414 430,'0'0'175,"28"53"-11,4 13-108,-30 0-19,20 33-5,-16-1-5,13 16-5,-11-10-2,12 8-4,-4-23-2,6-6-6,-4-19 0,7-12-3,-8-13-5,2-12-2,-19-27-6,24 10-8,-24-10-22,6-28-46,9 12-77,-15-17-21,-5-3-16,-9-7-7</inkml:trace>
          <inkml:trace contextRef="#ctx0" brushRef="#br1" timeOffset="107348.1493">17235 10023 544,'0'0'177,"27"-20"-32,22 23-105,-5-6-15,24 3-1,-2 0-15,12 0 0,-7-3-1,0 3-2,-11-1-9,-8-5-1,-9 6-12,-23-14-22,14 22-72,-30 114-74,-4-122-3,0-11-15,0 11-4</inkml:trace>
        </inkml:traceGroup>
        <inkml:traceGroup>
          <inkml:annotationXML>
            <emma:emma xmlns:emma="http://www.w3.org/2003/04/emma" version="1.0">
              <emma:interpretation id="{5C04E26B-E3A0-44FA-9AEE-7256366BC04C}" emma:medium="tactile" emma:mode="ink">
                <msink:context xmlns:msink="http://schemas.microsoft.com/ink/2010/main" type="inkWord" rotatedBoundingBox="19968,12436 20103,13070 19697,13156 19563,12522"/>
              </emma:interpretation>
              <emma:one-of disjunction-type="recognition" id="oneOf93">
                <emma:interpretation id="interp465" emma:lang="ko-KR" emma:confidence="0">
                  <emma:literal>s</emma:literal>
                </emma:interpretation>
                <emma:interpretation id="interp466" emma:lang="ko-KR" emma:confidence="0">
                  <emma:literal>S</emma:literal>
                </emma:interpretation>
                <emma:interpretation id="interp467" emma:lang="ko-KR" emma:confidence="0">
                  <emma:literal>5</emma:literal>
                </emma:interpretation>
                <emma:interpretation id="interp468" emma:lang="ko-KR" emma:confidence="0">
                  <emma:literal>8</emma:literal>
                </emma:interpretation>
                <emma:interpretation id="interp46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107863.8216">18333 10003 405,'27'-10'150,"-27"10"-53,14-31-75,-14 31 5,11-26-6,-11 26-6,-7-21-2,7 21 10,-49-9 4,26 9 0,-21 0-1,14 18-1,-19-6 1,19 16-9,-6-5 2,14 8-12,4-5 5,17 6-9,1-5 5,22-2-7,17-6 1,7 5 1,11-3 0,5 2 4,-1 2-2,1 4 3,-11 0-1,-9 2 4,-17-3-5,-13 8-6,-12-11 0,-23 8 0,-13-8 0,-8 1 0,-7-7 0,-1 0 0,3-3 0,5-11 0,12 11-6,-7-23-43,37 16-64,-12-19-80,14 10 0,-5-45-14,10 18-5</inkml:trace>
        </inkml:traceGroup>
        <inkml:traceGroup>
          <inkml:annotationXML>
            <emma:emma xmlns:emma="http://www.w3.org/2003/04/emma" version="1.0">
              <emma:interpretation id="{371D7F60-F317-4102-86C9-B477E3374602}" emma:medium="tactile" emma:mode="ink">
                <msink:context xmlns:msink="http://schemas.microsoft.com/ink/2010/main" type="inkWord" rotatedBoundingBox="21148,11922 24063,11881 24083,13254 21167,13296"/>
              </emma:interpretation>
              <emma:one-of disjunction-type="recognition" id="oneOf94">
                <emma:interpretation id="interp470" emma:lang="ko-KR" emma:confidence="0">
                  <emma:literal>(</emma:literal>
                </emma:interpretation>
                <emma:interpretation id="interp471" emma:lang="ko-KR" emma:confidence="0">
                  <emma:literal>〈</emma:literal>
                </emma:interpretation>
                <emma:interpretation id="interp472" emma:lang="ko-KR" emma:confidence="0">
                  <emma:literal>‘</emma:literal>
                </emma:interpretation>
                <emma:interpretation id="interp473" emma:lang="ko-KR" emma:confidence="0">
                  <emma:literal>!</emma:literal>
                </emma:interpretation>
                <emma:interpretation id="interp47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14239.0741">19937 9393 145,'24'-12'152,"-24"12"-36,10-32-28,-10 32-18,0 0-11,0 0-8,-16 9-7,0 41-2,-28 3-8,9 32-1,-17-6-7,14 29 0,-13-5-2,18 16-6,2-12-4,16-4-5,11-14-1,8 0-4,18-14 1,8-10-1,7-6-4,5-10 2,3-11-2,1-6 2,-4-10-3,-1-6 2,-7-2-1,-6-9-2,-3-3-3,-25-2-5,33 1-13,-33-9-32,0 8-55,0 0-72,-9-24-5,-12 0-13,4-10-1</inkml:trace>
        </inkml:traceGroup>
        <inkml:traceGroup>
          <inkml:annotationXML>
            <emma:emma xmlns:emma="http://www.w3.org/2003/04/emma" version="1.0">
              <emma:interpretation id="{B76962D4-9B2A-4975-B08E-F5AAA7669B35}" emma:medium="tactile" emma:mode="ink">
                <msink:context xmlns:msink="http://schemas.microsoft.com/ink/2010/main" type="inkWord" rotatedBoundingBox="21778,12787 22205,12211 22645,12537 22217,13113"/>
              </emma:interpretation>
              <emma:one-of disjunction-type="recognition" id="oneOf95">
                <emma:interpretation id="interp475" emma:lang="ko-KR" emma:confidence="0">
                  <emma:literal>0</emma:literal>
                </emma:interpretation>
                <emma:interpretation id="interp476" emma:lang="ko-KR" emma:confidence="0">
                  <emma:literal>〇</emma:literal>
                </emma:interpretation>
                <emma:interpretation id="interp477" emma:lang="ko-KR" emma:confidence="0">
                  <emma:literal>O</emma:literal>
                </emma:interpretation>
                <emma:interpretation id="interp478" emma:lang="ko-KR" emma:confidence="0">
                  <emma:literal>o</emma:literal>
                </emma:interpretation>
                <emma:interpretation id="interp47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114817.2">20540 9970 3,'3'-27'130,"31"24"-1,-34 3-50,24-39-17,-5 25 2,-17-7-14,-2 21-6,6-35-5,-6 35 0,-5-17-6,5 17-6,-28 0-1,28 0-1,-48 17-2,26 19 0,-14-2 0,9 20-7,-3 0 4,10 13-6,2-3 2,15 6-6,3-14 1,22 3-6,14-20-3,13-10 2,12-20-3,10-9 1,1-9-1,1-27 0,-7-8 3,-4-10 1,-15-7-3,-7-1 7,-23 0-4,-6 2 4,-11 4-4,-14 9 4,-16 3-5,-3 13 0,-8 5-2,-3 5-7,6 16-9,-8-2-17,28 22-41,-23-15-63,30 29-51,10-7-5,7 5-13</inkml:trace>
        </inkml:traceGroup>
        <inkml:traceGroup>
          <inkml:annotationXML>
            <emma:emma xmlns:emma="http://www.w3.org/2003/04/emma" version="1.0">
              <emma:interpretation id="{62A73F53-415C-4C71-9409-CAE7C51B5F2D}" emma:medium="tactile" emma:mode="ink">
                <msink:context xmlns:msink="http://schemas.microsoft.com/ink/2010/main" type="inkWord" rotatedBoundingBox="22883,13225 22973,12806 23012,12815 22922,13234"/>
              </emma:interpretation>
              <emma:one-of disjunction-type="recognition" id="oneOf96">
                <emma:interpretation id="interp480" emma:lang="ko-KR" emma:confidence="0">
                  <emma:literal>1</emma:literal>
                </emma:interpretation>
                <emma:interpretation id="interp481" emma:lang="ko-KR" emma:confidence="0">
                  <emma:literal>,</emma:literal>
                </emma:interpretation>
                <emma:interpretation id="interp482" emma:lang="ko-KR" emma:confidence="0">
                  <emma:literal>'</emma:literal>
                </emma:interpretation>
                <emma:interpretation id="interp483" emma:lang="ko-KR" emma:confidence="0">
                  <emma:literal>!</emma:literal>
                </emma:interpretation>
                <emma:interpretation id="interp48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15160.9618">21448 10240 269,'0'0'168,"10"0"-3,1 14-83,-11-14-23,1 36-7,-7-13-15,6 21-7,-17-7-7,9 20-2,-11-12-8,5 5-3,-1-10-12,3-6-11,10 7-28,2-41-37,0 0-84,0 0-17,5-16-13,11-20-7</inkml:trace>
        </inkml:traceGroup>
        <inkml:traceGroup>
          <inkml:annotationXML>
            <emma:emma xmlns:emma="http://www.w3.org/2003/04/emma" version="1.0">
              <emma:interpretation id="{09C49280-5DA4-46D0-9C45-F5530BD8BC43}" emma:medium="tactile" emma:mode="ink">
                <msink:context xmlns:msink="http://schemas.microsoft.com/ink/2010/main" type="inkWord" rotatedBoundingBox="22848,12434 24038,12349 24082,12967 22892,13052"/>
              </emma:interpretation>
              <emma:one-of disjunction-type="recognition" id="oneOf97">
                <emma:interpretation id="interp485" emma:lang="ko-KR" emma:confidence="0">
                  <emma:literal>야</emma:literal>
                </emma:interpretation>
                <emma:interpretation id="interp486" emma:lang="ko-KR" emma:confidence="0">
                  <emma:literal>애</emma:literal>
                </emma:interpretation>
                <emma:interpretation id="interp487" emma:lang="ko-KR" emma:confidence="0">
                  <emma:literal>얘</emma:literal>
                </emma:interpretation>
                <emma:interpretation id="interp488" emma:lang="ko-KR" emma:confidence="0">
                  <emma:literal>에</emma:literal>
                </emma:interpretation>
                <emma:interpretation id="interp489" emma:lang="ko-KR" emma:confidence="0">
                  <emma:literal>먀</emma:literal>
                </emma:interpretation>
              </emma:one-of>
            </emma:emma>
          </inkml:annotationXML>
          <inkml:trace contextRef="#ctx0" brushRef="#br1" timeOffset="117582.9618">21581 10114 119,'11'-18'73,"-11"18"-6,0 0-9,18-29-6,-18 29-3,0 0-1,12-20-3,-12 20-2,0 0-2,-5-24-1,5 24-7,0 0-5,-17 0-2,-5 0-1,8 12-3,-20 4 2,12 21-4,-16-4 0,12 17-2,-8-4-1,14 12-4,-1-8-4,15 2-1,6-15-4,6-4 0,18-13-3,11-11 1,6-9 0,5-10 0,6-19 1,-2-6-3,-1-10 2,-3 1-1,-9-3 2,-6-2 0,-12 4 1,-8 6 0,-11 8-5,-8 5 6,-14 1-7,-5 6 7,-9 5-8,0 9 5,-5-2-6,4 7 5,1 0 5,6 8-9,6 3 8,4 1-8,20-12 7,-23 25-7,23-25 7,0 21-7,0-21 2,32 6 0,-5-6-5,1-7 9,9-8-9,5-1 6,4-3-6,3-4 7,2 1-7,1-3 7,0 6-2,-1 5-1,-7 5 1,-1 4 0,-9 5 0,-4 9 1,-4 13 4,-9 8-6,-3 8 5,-4 7-4,-4 3 6,0 1-5,-1 5 5,-2-5-4,-3-4 0,2-6 3,-2-12-2,3-3 1,-3-24-1,2 29 1,-2-29-1,0 0 1,0 0-2,0 0 0,0 0 0,0 0 1,0-14 0,0 14-2,0-39 1,0 15-1,0-9 1,0-5-2,0-1-2,4-11 3,0-4-4,3-2 4,4 0-5,1 0 5,7 7-5,-2 4 4,5 9 2,3 12-3,-1 10 2,0 10-1,1 4 0,-4 18 1,-6 6-1,-7 9 2,-5 4 3,-3 7-6,-7-5 7,-11 3-6,-7-4 5,0-3-4,-2-5 5,3-4-5,3-4 2,12 0 1,3-2-1,6-20 2,17 32-2,8-20 1,4 2-1,2-4 1,3-2-2,-3-2 0,-1 3-2,-5-8-2,-2 5-2,-23-6-5,30 5-11,-30-5-15,17 9-33,-17-9-77,-3-10-34,3 10-9,0-34-13</inkml:trace>
        </inkml:traceGroup>
        <inkml:traceGroup>
          <inkml:annotationXML>
            <emma:emma xmlns:emma="http://www.w3.org/2003/04/emma" version="1.0">
              <emma:interpretation id="{13D4DC50-6967-4293-9581-473AD029F237}" emma:medium="tactile" emma:mode="ink">
                <msink:context xmlns:msink="http://schemas.microsoft.com/ink/2010/main" type="inkWord" rotatedBoundingBox="24720,12266 24738,12848 24689,12849 24671,12267"/>
              </emma:interpretation>
              <emma:one-of disjunction-type="recognition" id="oneOf98">
                <emma:interpretation id="interp490" emma:lang="ko-KR" emma:confidence="0">
                  <emma:literal>1</emma:literal>
                </emma:interpretation>
                <emma:interpretation id="interp491" emma:lang="ko-KR" emma:confidence="0">
                  <emma:literal>‘</emma:literal>
                </emma:interpretation>
                <emma:interpretation id="interp492" emma:lang="ko-KR" emma:confidence="0">
                  <emma:literal>'</emma:literal>
                </emma:interpretation>
                <emma:interpretation id="interp493" emma:lang="ko-KR" emma:confidence="0">
                  <emma:literal>l</emma:literal>
                </emma:interpretation>
                <emma:interpretation id="interp49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17926.7144">23168 9698 392,'14'26'167,"-14"4"-2,-16-3-122,16 35-10,-6-14 4,6 25-8,0-14-5,0 7-9,0-13 1,6-3-8,-3-13 4,5-12-14,5 1-19,-13-26-55,0 0-100,13-35-5,-9 5-14,-1-14-6</inkml:trace>
        </inkml:traceGroup>
      </inkml:traceGroup>
    </inkml:traceGroup>
    <inkml:traceGroup>
      <inkml:annotationXML>
        <emma:emma xmlns:emma="http://www.w3.org/2003/04/emma" version="1.0">
          <emma:interpretation id="{B7CDF9C5-5328-40F3-BDFC-E8AD368E8855}" emma:medium="tactile" emma:mode="ink">
            <msink:context xmlns:msink="http://schemas.microsoft.com/ink/2010/main" type="paragraph" rotatedBoundingBox="2560,14576 26026,13364 26148,15730 2683,169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4924DE-3B5C-48A5-B0A7-1549BFAB0B39}" emma:medium="tactile" emma:mode="ink">
              <msink:context xmlns:msink="http://schemas.microsoft.com/ink/2010/main" type="inkBullet" rotatedBoundingBox="2607,15485 3007,15465 3009,15503 2609,15524"/>
            </emma:interpretation>
            <emma:one-of disjunction-type="recognition" id="oneOf99">
              <emma:interpretation id="interp495" emma:lang="ko-KR" emma:confidence="0">
                <emma:literal>-</emma:literal>
              </emma:interpretation>
            </emma:one-of>
          </emma:emma>
        </inkml:annotationXML>
        <inkml:trace contextRef="#ctx0" brushRef="#br1" timeOffset="124208.2222">1083 12921 363,'0'0'173,"0"0"-7,0 0-95,0 0-12,17 0-18,21 5-14,-9-5-7,18 0-5,-7 0-4,7 0-3,-7 0-3,-2 0-5,-2 0-6,-9 0-11,3 9-27,-30-9-68,0 0-58,11-14-16,-11 14-13,0-25-5</inkml:trace>
      </inkml:traceGroup>
      <inkml:traceGroup>
        <inkml:annotationXML>
          <emma:emma xmlns:emma="http://www.w3.org/2003/04/emma" version="1.0">
            <emma:interpretation id="{D4515F7D-41EE-4B0B-A9F0-591B548BA803}" emma:medium="tactile" emma:mode="ink">
              <msink:context xmlns:msink="http://schemas.microsoft.com/ink/2010/main" type="line" rotatedBoundingBox="3781,14513 26026,13364 26148,15730 3904,16880"/>
            </emma:interpretation>
          </emma:emma>
        </inkml:annotationXML>
        <inkml:traceGroup>
          <inkml:annotationXML>
            <emma:emma xmlns:emma="http://www.w3.org/2003/04/emma" version="1.0">
              <emma:interpretation id="{73D14148-AB42-415E-932F-E56105E24918}" emma:medium="tactile" emma:mode="ink">
                <msink:context xmlns:msink="http://schemas.microsoft.com/ink/2010/main" type="inkWord" rotatedBoundingBox="4083,15190 5004,15575 4697,16307 3777,15922"/>
              </emma:interpretation>
              <emma:one-of disjunction-type="recognition" id="oneOf100">
                <emma:interpretation id="interp496" emma:lang="ko-KR" emma:confidence="0">
                  <emma:literal>a</emma:literal>
                </emma:interpretation>
                <emma:interpretation id="interp497" emma:lang="ko-KR" emma:confidence="0">
                  <emma:literal>요</emma:literal>
                </emma:interpretation>
                <emma:interpretation id="interp498" emma:lang="ko-KR" emma:confidence="0">
                  <emma:literal>와</emma:literal>
                </emma:interpretation>
                <emma:interpretation id="interp499" emma:lang="ko-KR" emma:confidence="0">
                  <emma:literal>은</emma:literal>
                </emma:interpretation>
                <emma:interpretation id="interp500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125239.5008">2723 13145 332,'27'17'162,"-27"-17"-9,0 0-95,41 0-3,-41 0-17,38-19-13,-20-3-11,1 5-1,-5-14-1,2-3-4,-12-4 0,-2-7-5,-2-8 3,-9 3-6,-18 4 2,-2 3-3,-7 8 2,-5 12-3,-7 16 3,-2 7 0,-2 30 1,1 18 5,-7 8-1,9 23 3,1 1 1,15 6-1,3-6 1,17 2-2,12-17 0,6-9-7,21-19 3,15-23-4,10-14-3,3-19 1,6-21-6,-5-15 4,-1-15-3,-8-7 3,-10 4-3,-7 4 5,-7 5-1,-13 16 3,-1 21 4,-8 27 1,0 0 1,14 36 3,-7 9-3,7 19 1,6 2 2,7 10-3,5-9 0,6-5-4,6-8-2,2-15-8,4-2-4,-4-30-12,8 8-18,-26-34-32,28 9-58,-31-27-47,-1-15-7,-5 0-9</inkml:trace>
        </inkml:traceGroup>
        <inkml:traceGroup>
          <inkml:annotationXML>
            <emma:emma xmlns:emma="http://www.w3.org/2003/04/emma" version="1.0">
              <emma:interpretation id="{3F9C12EB-716A-43CD-9863-6DAAB142E51A}" emma:medium="tactile" emma:mode="ink">
                <msink:context xmlns:msink="http://schemas.microsoft.com/ink/2010/main" type="inkWord" rotatedBoundingBox="5125,14821 5173,16013 5075,16017 5027,14825"/>
              </emma:interpretation>
              <emma:one-of disjunction-type="recognition" id="oneOf101">
                <emma:interpretation id="interp501" emma:lang="ko-KR" emma:confidence="0">
                  <emma:literal>l</emma:literal>
                </emma:interpretation>
                <emma:interpretation id="interp502" emma:lang="ko-KR" emma:confidence="0">
                  <emma:literal>1</emma:literal>
                </emma:interpretation>
                <emma:interpretation id="interp503" emma:lang="ko-KR" emma:confidence="0">
                  <emma:literal>'</emma:literal>
                </emma:interpretation>
                <emma:interpretation id="interp504" emma:lang="ko-KR" emma:confidence="0">
                  <emma:literal>‘</emma:literal>
                </emma:interpretation>
                <emma:interpretation id="interp505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25505.155">3544 12275 230,'0'-20'171,"0"20"0,14 22-64,-19 5-31,10 49-12,-10 3-25,5 40-5,-6-7-11,6 24 0,-3-11-6,3 0-5,0-14-6,0-22-7,9-22-4,-4-21-10,12-6-7,-17-40-24,37 17-50,-36-30-76,12-26-9,-4-12-15,-2-16 2</inkml:trace>
        </inkml:traceGroup>
        <inkml:traceGroup>
          <inkml:annotationXML>
            <emma:emma xmlns:emma="http://www.w3.org/2003/04/emma" version="1.0">
              <emma:interpretation id="{00429F71-A2E7-470F-B6C0-E8BC270D87D7}" emma:medium="tactile" emma:mode="ink">
                <msink:context xmlns:msink="http://schemas.microsoft.com/ink/2010/main" type="inkWord" rotatedBoundingBox="5482,14756 5643,15983 5605,15988 5444,14761"/>
              </emma:interpretation>
              <emma:one-of disjunction-type="recognition" id="oneOf102">
                <emma:interpretation id="interp506" emma:lang="ko-KR" emma:confidence="0">
                  <emma:literal>l</emma:literal>
                </emma:interpretation>
                <emma:interpretation id="interp507" emma:lang="ko-KR" emma:confidence="0">
                  <emma:literal>1</emma:literal>
                </emma:interpretation>
                <emma:interpretation id="interp508" emma:lang="ko-KR" emma:confidence="0">
                  <emma:literal>|</emma:literal>
                </emma:interpretation>
                <emma:interpretation id="interp509" emma:lang="ko-KR" emma:confidence="0">
                  <emma:literal>I</emma:literal>
                </emma:interpretation>
                <emma:interpretation id="interp510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125770.7738">3925 12192 312,'0'0'179,"20"0"-12,-15 15-67,14 55-44,-21 8-10,16 34-12,-14-1-12,16 22 0,-9-7-6,12-7-5,-7-20-5,2-11-8,5-24-8,-11-30-19,14 9-44,-15 89-95,-7-132-17,1-43-8,-1-2-15</inkml:trace>
        </inkml:traceGroup>
        <inkml:traceGroup>
          <inkml:annotationXML>
            <emma:emma xmlns:emma="http://www.w3.org/2003/04/emma" version="1.0">
              <emma:interpretation id="{0337A72D-CC87-4D0F-9DA4-636CFD876D19}" emma:medium="tactile" emma:mode="ink">
                <msink:context xmlns:msink="http://schemas.microsoft.com/ink/2010/main" type="inkWord" rotatedBoundingBox="6835,14653 11430,14416 11499,15739 6904,15976"/>
              </emma:interpretation>
              <emma:one-of disjunction-type="recognition" id="oneOf103">
                <emma:interpretation id="interp511" emma:lang="ko-KR" emma:confidence="0">
                  <emma:literal>때</emma:literal>
                </emma:interpretation>
                <emma:interpretation id="interp512" emma:lang="ko-KR" emma:confidence="0">
                  <emma:literal>야</emma:literal>
                </emma:interpretation>
                <emma:interpretation id="interp513" emma:lang="ko-KR" emma:confidence="0">
                  <emma:literal>떼</emma:literal>
                </emma:interpretation>
                <emma:interpretation id="interp514" emma:lang="ko-KR" emma:confidence="0">
                  <emma:literal>㈕</emma:literal>
                </emma:interpretation>
                <emma:interpretation id="interp515" emma:lang="ko-KR" emma:confidence="0">
                  <emma:literal>페</emma:literal>
                </emma:interpretation>
              </emma:one-of>
            </emma:emma>
          </inkml:annotationXML>
          <inkml:trace contextRef="#ctx0" brushRef="#br1" timeOffset="126864.588">5639 12881 307,'0'0'160,"-8"-23"-56,8 23-39,0-19-18,0 19-16,19-30-12,-4 9-4,-6-5 0,7-2-1,-5-11-1,3 5-3,-11-6 1,4 4-2,-7-7 1,-2 13-4,-12 0 1,-7 10-4,-2 11 1,-6 9 1,-7 23-1,-1 22 5,-7 20-1,8 15 5,-5 12-4,11 17 3,1-6 1,18 3-1,7-15-1,7-11-4,17-15-1,15-20-4,3-15 3,12-19-5,6-11-2,2-18-3,2-18-3,4-17 1,2-6-5,-8-21 2,7 4-2,-13-11 4,-1 8 0,-10 1 4,-5 10 7,-12 15-2,-11 17 6,-13 36 0,0 0 1,-7 16 3,-13 32-4,4 15 1,2 8-4,8 9 0,6-4 2,7-7-2,20-15 0,11-14-5,11-21 1,3-14 0,5-7 1,-6-22 0,-13-15-4,-3-8 4,-21-9-3,-11-6 3,-5 2 2,-20 1-4,-13 6 3,-7 3-6,-2 20-1,-10 0-11,13 25-18,-19-10-45,38 19-81,-12 7-20,17-4-13,17-7-9</inkml:trace>
          <inkml:trace contextRef="#ctx0" brushRef="#br1" timeOffset="127145.8302">6660 12015 326,'8'15'176,"-8"29"-6,-1 1-97,7 53-18,-6 5-7,8 32-10,-8-5-10,8 10-7,-2-19-6,8-2-4,-6-25-4,2-17-8,2-18-7,-9-22-14,16-1-16,-19-36-48,0 0-76,15-27-22,-9-5-11,2-8-5</inkml:trace>
          <inkml:trace contextRef="#ctx0" brushRef="#br1" timeOffset="127552.2313">7022 12655 364,'0'35'175,"0"0"-30,0 33-82,-8-24-12,11 31-11,-3-17-20,19 4-4,-4-25-7,15-2-1,-2-18-5,8-17-1,4-8-2,1-22-2,2-14 3,-5-16-6,0-9 4,-5-9-4,-5 3 6,-4-1 0,-10 12 6,0 13-1,-7 17 3,-7 34 2,0 0 0,3 15 3,-3 24-3,0 15-1,0 4-5,5 8 1,1-2-10,2-4-7,12-1-21,-12-33-37,29 10-86,-12-13-27,3-19-10,6-4-17</inkml:trace>
        </inkml:traceGroup>
        <inkml:traceGroup>
          <inkml:annotationXML>
            <emma:emma xmlns:emma="http://www.w3.org/2003/04/emma" version="1.0">
              <emma:interpretation id="{D78DA085-3561-45FB-8060-64317808F12B}" emma:medium="tactile" emma:mode="ink">
                <msink:context xmlns:msink="http://schemas.microsoft.com/ink/2010/main" type="inkWord" rotatedBoundingBox="9450,14802 10312,15169 9976,15959 9113,15592"/>
              </emma:interpretation>
              <emma:one-of disjunction-type="recognition" id="oneOf104">
                <emma:interpretation id="interp516" emma:lang="ko-KR" emma:confidence="0">
                  <emma:literal>M</emma:literal>
                </emma:interpretation>
                <emma:interpretation id="interp517" emma:lang="ko-KR" emma:confidence="0">
                  <emma:literal>m</emma:literal>
                </emma:interpretation>
                <emma:interpretation id="interp518" emma:lang="ko-KR" emma:confidence="0">
                  <emma:literal>새</emma:literal>
                </emma:interpretation>
                <emma:interpretation id="interp519" emma:lang="ko-KR" emma:confidence="0">
                  <emma:literal>머</emma:literal>
                </emma:interpretation>
                <emma:interpretation id="interp520" emma:lang="ko-KR" emma:confidence="0">
                  <emma:literal>ⅲ</emma:literal>
                </emma:interpretation>
              </emma:one-of>
            </emma:emma>
          </inkml:annotationXML>
          <inkml:trace contextRef="#ctx0" brushRef="#br1" timeOffset="128286.5117">7857 12393 225,'15'-23'173,"-15"23"-3,21 29-71,-32-14-27,14 48-8,-16-7-24,13 32-8,-15-10-9,7 16 1,-6-11-11,9-3 0,-5-17-9,10-9 0,0-23-4,0-31 0,0 18-3,0-18-4,10-33 0,-2-17-6,11-4-1,-10-28-5,12 7 6,-7-10-5,8 3 8,-6 7 0,4 10 9,1 11 5,-12 10 8,7 28-1,-16 16 3,29 0 2,-21 11-2,9 30 1,-9 12-5,8 13-1,-4 1-4,4 8 3,-2-7-7,1-3 4,-8-15-4,8-8 1,-7-21-1,-8-21 0,0 0-1,22-10-2,-14-25 0,-2-19-5,8-2 3,-4-12-5,10 3 5,-4-3-5,9 9 6,-3 6-2,1 14 5,0 19 2,-2 14 3,3 10 3,-6 25-1,5 17 5,-9 7-3,3 18 3,-3-1-4,5 11 2,-4-15-6,0 2 2,-7-10-8,0-18-3,0-4-13,-8-36-20,13 43-68,-13-43-77,0 0 1,-13-22-24,10-6 0</inkml:trace>
        </inkml:traceGroup>
        <inkml:traceGroup>
          <inkml:annotationXML>
            <emma:emma xmlns:emma="http://www.w3.org/2003/04/emma" version="1.0">
              <emma:interpretation id="{9364D2C1-7891-4729-84FF-0D402F6D2D59}" emma:medium="tactile" emma:mode="ink">
                <msink:context xmlns:msink="http://schemas.microsoft.com/ink/2010/main" type="inkWord" rotatedBoundingBox="10015,15468 10526,14685 11039,15020 10528,15803"/>
              </emma:interpretation>
              <emma:one-of disjunction-type="recognition" id="oneOf105">
                <emma:interpretation id="interp521" emma:lang="ko-KR" emma:confidence="0">
                  <emma:literal>N</emma:literal>
                </emma:interpretation>
                <emma:interpretation id="interp522" emma:lang="ko-KR" emma:confidence="0">
                  <emma:literal>w</emma:literal>
                </emma:interpretation>
                <emma:interpretation id="interp523" emma:lang="ko-KR" emma:confidence="0">
                  <emma:literal>Ⅳ</emma:literal>
                </emma:interpretation>
                <emma:interpretation id="interp524" emma:lang="ko-KR" emma:confidence="0">
                  <emma:literal>ⅳ</emma:literal>
                </emma:interpretation>
                <emma:interpretation id="interp525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128927.1755">8825 12387 302,'0'0'179,"12"20"-11,-20-2-85,9 46-10,-15-11-25,14 30-14,-16-4-13,5 10 0,-5-15-9,7 1-2,-4-19-5,7-15 0,3-16-3,3-25 0,0 0-2,-7-10-2,7-27-2,0-19-6,7-8 1,-4-15-5,11 0 5,-3-5-4,7 9 6,-6 7 0,4 15 7,0 15 3,-4 17 6,-12 21 0,24 3 1,-5 31 2,-9 11-2,10 15 1,1 4-5,1 5 2,2 0-4,6-4 2,-2-9-3,7-11 1,-4-20-1,3-18 0,-4-7 0,0-16 0,-4-20 1,-2-17-2,-8-6 2,-2-8-4,-3-4 3,-3 1-3,-8 3 2,0 8-3,0 8-1,-14 6-10,9 22-15,-23-12-46,28 35-96,-18-20-13,-2 16-18,-1-3-8</inkml:trace>
        </inkml:traceGroup>
        <inkml:traceGroup>
          <inkml:annotationXML>
            <emma:emma xmlns:emma="http://www.w3.org/2003/04/emma" version="1.0">
              <emma:interpretation id="{D2E0A3E2-9016-4990-98F5-B472FB01AB47}" emma:medium="tactile" emma:mode="ink">
                <msink:context xmlns:msink="http://schemas.microsoft.com/ink/2010/main" type="inkWord" rotatedBoundingBox="11040,15656 11136,14879 11466,14920 11371,15697"/>
              </emma:interpretation>
              <emma:one-of disjunction-type="recognition" id="oneOf106">
                <emma:interpretation id="interp526" emma:lang="ko-KR" emma:confidence="0">
                  <emma:literal>S</emma:literal>
                </emma:interpretation>
                <emma:interpretation id="interp527" emma:lang="ko-KR" emma:confidence="0">
                  <emma:literal>s</emma:literal>
                </emma:interpretation>
                <emma:interpretation id="interp528" emma:lang="ko-KR" emma:confidence="0">
                  <emma:literal>5</emma:literal>
                </emma:interpretation>
                <emma:interpretation id="interp529" emma:lang="ko-KR" emma:confidence="0">
                  <emma:literal>『</emma:literal>
                </emma:interpretation>
                <emma:interpretation id="interp530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130380.3407">9862 12489 113,'0'-22'153,"14"2"-30,-14 20-23,21-38-19,0 29-19,-21-12-14,0 21-14,14-24-8,-14 24-7,0 0-3,0 0-3,0 0-3,-19-7 0,-11 7 0,-5 11 0,-11 3-2,2 6 1,-5 1-2,6 4 2,4 3-3,12 3 0,11 3-4,16 0 1,14 10-3,15 0 1,9 1-1,6 6 3,0 1-1,-1-1 6,-8-8 0,-12 3 4,-16-15 0,-7 5 2,-13-13-2,-12 0 1,-15-9-4,4-2-5,-2-1-9,0-11-10,16 12-20,-18-27-41,40 15-68,0 0-39,15-27-7,7 10-16</inkml:trace>
        </inkml:traceGroup>
        <inkml:traceGroup>
          <inkml:annotationXML>
            <emma:emma xmlns:emma="http://www.w3.org/2003/04/emma" version="1.0">
              <emma:interpretation id="{9F1B67D5-EAFE-432C-841E-4D058545B3F7}" emma:medium="tactile" emma:mode="ink">
                <msink:context xmlns:msink="http://schemas.microsoft.com/ink/2010/main" type="inkWord" rotatedBoundingBox="12242,14939 13990,14848 14032,15664 12284,15754"/>
              </emma:interpretation>
              <emma:one-of disjunction-type="recognition" id="oneOf107">
                <emma:interpretation id="interp531" emma:lang="ko-KR" emma:confidence="0">
                  <emma:literal>a</emma:literal>
                </emma:interpretation>
                <emma:interpretation id="interp532" emma:lang="ko-KR" emma:confidence="0">
                  <emma:literal>요</emma:literal>
                </emma:interpretation>
                <emma:interpretation id="interp533" emma:lang="ko-KR" emma:confidence="0">
                  <emma:literal>q</emma:literal>
                </emma:interpretation>
                <emma:interpretation id="interp534" emma:lang="ko-KR" emma:confidence="0">
                  <emma:literal>외</emma:literal>
                </emma:interpretation>
                <emma:interpretation id="interp535" emma:lang="ko-KR" emma:confidence="0">
                  <emma:literal>디</emma:literal>
                </emma:interpretation>
              </emma:one-of>
            </emma:emma>
          </inkml:annotationXML>
          <inkml:trace contextRef="#ctx0" brushRef="#br1" timeOffset="131161.6211">11008 12666 165,'21'3'154,"-21"-3"-39,17-3-32,5-4-14,-11-18-18,11 13-16,-14-18-10,8 4-7,-11-12-2,-2 8-3,-3-15 2,-3 13-3,-23-2 0,7 13-1,-17 10 1,1 11 2,-9 24 0,1 22 3,-6 17-3,12 19 3,-6 2-5,19 10 4,2-9-7,19-1 2,3-16-6,11-17-1,9-19-3,12-19 0,6-13-2,3-19-1,2-18 2,-7-15-4,0-15 3,-7-7-3,-4-1 4,-4 2-3,-7 11 5,-5 6-2,-2 16 3,-1 24 0,-6 16 1,8 23 2,-3 22-2,1 13 2,2 10-3,8 6 3,0 1-6,4-2 1,2-7-9,-1-13-2,7 0-10,-12-30-18,19 13-34,-35-36-61,0 0-39,30-29-21,-27-10 2</inkml:trace>
        </inkml:traceGroup>
        <inkml:traceGroup>
          <inkml:annotationXML>
            <emma:emma xmlns:emma="http://www.w3.org/2003/04/emma" version="1.0">
              <emma:interpretation id="{7F5184D8-A377-46E3-9B5C-E0858B13592E}" emma:medium="tactile" emma:mode="ink">
                <msink:context xmlns:msink="http://schemas.microsoft.com/ink/2010/main" type="inkWord" rotatedBoundingBox="12833,15517 13093,14843 13525,15010 13266,15684"/>
              </emma:interpretation>
              <emma:one-of disjunction-type="recognition" id="oneOf108">
                <emma:interpretation id="interp536" emma:lang="ko-KR" emma:confidence="0">
                  <emma:literal>r</emma:literal>
                </emma:interpretation>
                <emma:interpretation id="interp537" emma:lang="ko-KR" emma:confidence="0">
                  <emma:literal>p</emma:literal>
                </emma:interpretation>
                <emma:interpretation id="interp538" emma:lang="ko-KR" emma:confidence="0">
                  <emma:literal>P</emma:literal>
                </emma:interpretation>
                <emma:interpretation id="interp539" emma:lang="ko-KR" emma:confidence="0">
                  <emma:literal>卜</emma:literal>
                </emma:interpretation>
                <emma:interpretation id="interp540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31505.3838">11525 12387 304,'19'20'181,"-16"16"-13,8 3-71,11 37-44,-22-3-18,14 18-4,-14-6-19,4-2-1,-1-17-7,0-12 3,-3-19-2,5-16 2,-5-19 0,0-10 0,0-27 2,0-15-4,1-16 2,7-6-4,5-5 2,1 1-6,3 7 3,12 4-4,4 15 3,3 15-3,2 12 0,-1 14-4,1 11-6,-10 0-12,15 20-32,-43-20-66,22 30-52,-11-7-13,-8-3-12</inkml:trace>
        </inkml:traceGroup>
        <inkml:traceGroup>
          <inkml:annotationXML>
            <emma:emma xmlns:emma="http://www.w3.org/2003/04/emma" version="1.0">
              <emma:interpretation id="{36BD3B8B-6A13-4EED-8EF5-C08C8E3C4914}" emma:medium="tactile" emma:mode="ink">
                <msink:context xmlns:msink="http://schemas.microsoft.com/ink/2010/main" type="inkWord" rotatedBoundingBox="13480,15565 13602,14954 14126,15058 14003,15670"/>
              </emma:interpretation>
              <emma:one-of disjunction-type="recognition" id="oneOf109">
                <emma:interpretation id="interp541" emma:lang="ko-KR" emma:confidence="0">
                  <emma:literal>e</emma:literal>
                </emma:interpretation>
                <emma:interpretation id="interp542" emma:lang="ko-KR" emma:confidence="0">
                  <emma:literal>오</emma:literal>
                </emma:interpretation>
                <emma:interpretation id="interp543" emma:lang="ko-KR" emma:confidence="0">
                  <emma:literal>으</emma:literal>
                </emma:interpretation>
                <emma:interpretation id="interp544" emma:lang="ko-KR" emma:confidence="0">
                  <emma:literal>요</emma:literal>
                </emma:interpretation>
                <emma:interpretation id="interp545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32036.6798">12015 12699 326,'0'0'178,"0"0"-12,0 0-62,0 12-62,0-12-15,22 51-11,0-26-11,8-3-1,8-8-2,8-14 1,1-9 1,5-18-1,-3-16 1,-4-3-2,-11-12 2,-5 4-1,-20 1 4,-6 11-1,-14 10 3,-12 24-1,-20 8 2,0 18 4,-9 23-1,3 19 2,-1 1-3,16 12 1,8 1-5,18-5 3,8-4-7,14-11-4,18-11 0,10-19-6,14-2-16,-11-22-26,28 7-93,-27-10-45,-5-14-4,-11-10-22,-9-2 4</inkml:trace>
        </inkml:traceGroup>
        <inkml:traceGroup>
          <inkml:annotationXML>
            <emma:emma xmlns:emma="http://www.w3.org/2003/04/emma" version="1.0">
              <emma:interpretation id="{1C95AE22-1642-49D5-8BBE-E8BA7E5089D3}" emma:medium="tactile" emma:mode="ink">
                <msink:context xmlns:msink="http://schemas.microsoft.com/ink/2010/main" type="inkWord" rotatedBoundingBox="15290,14664 15295,15610 15181,15611 15177,14665"/>
              </emma:interpretation>
              <emma:one-of disjunction-type="recognition" id="oneOf110">
                <emma:interpretation id="interp546" emma:lang="ko-KR" emma:confidence="0">
                  <emma:literal>i</emma:literal>
                </emma:interpretation>
                <emma:interpretation id="interp547" emma:lang="ko-KR" emma:confidence="0">
                  <emma:literal>ⅰ</emma:literal>
                </emma:interpretation>
                <emma:interpretation id="interp548" emma:lang="ko-KR" emma:confidence="0">
                  <emma:literal>.</emma:literal>
                </emma:interpretation>
                <emma:interpretation id="interp549" emma:lang="ko-KR" emma:confidence="0">
                  <emma:literal>j</emma:literal>
                </emma:interpretation>
                <emma:interpretation id="interp550" emma:lang="ko-KR" emma:confidence="0">
                  <emma:literal>[</emma:literal>
                </emma:interpretation>
              </emma:one-of>
            </emma:emma>
          </inkml:annotationXML>
          <inkml:trace contextRef="#ctx0" brushRef="#br1" timeOffset="132927.3276">13673 12496 238,'0'0'168,"0"0"-5,-19-20-76,23 43-21,-7 6-13,10 32-11,-7-7-14,1 17 0,-1-8-8,5 6 0,-5-15-10,5-7 0,1-9-9,0-14-4,4-4-11,-10-20-12,25 13-44,-25-13-80,2-27-23,7-2-19,-3-10-2</inkml:trace>
          <inkml:trace contextRef="#ctx0" brushRef="#br1" timeOffset="133130.449">13692 12158 281,'-15'-25'174,"15"25"-16,-8-21-63,2 5-62,6 16-17,14 0-32,-14 0-44,30 7-67,-9 22-39,-21-29-6,38 34-8</inkml:trace>
        </inkml:traceGroup>
        <inkml:traceGroup>
          <inkml:annotationXML>
            <emma:emma xmlns:emma="http://www.w3.org/2003/04/emma" version="1.0">
              <emma:interpretation id="{9B810E9C-CBFE-42DD-A9E9-BF3F0EE169EC}" emma:medium="tactile" emma:mode="ink">
                <msink:context xmlns:msink="http://schemas.microsoft.com/ink/2010/main" type="inkWord" rotatedBoundingBox="15400,15208 16178,14605 16632,15191 15854,15794"/>
              </emma:interpretation>
              <emma:one-of disjunction-type="recognition" id="oneOf111">
                <emma:interpretation id="interp551" emma:lang="ko-KR" emma:confidence="0">
                  <emma:literal>N</emma:literal>
                </emma:interpretation>
                <emma:interpretation id="interp552" emma:lang="ko-KR" emma:confidence="0">
                  <emma:literal>ⅳ</emma:literal>
                </emma:interpretation>
                <emma:interpretation id="interp553" emma:lang="ko-KR" emma:confidence="0">
                  <emma:literal>w</emma:literal>
                </emma:interpretation>
                <emma:interpretation id="interp554" emma:lang="ko-KR" emma:confidence="0">
                  <emma:literal>Ⅹ</emma:literal>
                </emma:interpretation>
                <emma:interpretation id="interp555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133692.976">14161 12418 221,'2'49'164,"-2"-2"-19,0-5-78,6 33-1,-9-18-7,7 25-9,-4-20-18,0 3-5,0-17-9,0-4-3,-4-18-6,4-26-3,0 0-2,0 0-4,-8-26-1,6-21-4,2-5 2,0-15-4,0 1 3,0-3-2,0 3 6,0 10-2,5 12 4,4 20 1,-9 24 2,29-7 0,-9 28 0,10 23 2,7 10-3,7 10 3,2-1-3,8 2 5,-4-9-2,4-2 5,-8-26-2,3-12 4,-16-16-1,0-14-1,-12-28 3,-1-7-4,-10-15-1,-2-13-6,-5-4 3,-2-6-8,-1 4 2,0 3-5,0 16-5,0 3-9,0 29-17,-4-9-30,16 41-52,-12 0-59,0 0-17,5 34-9,5-13 0</inkml:trace>
        </inkml:traceGroup>
        <inkml:traceGroup>
          <inkml:annotationXML>
            <emma:emma xmlns:emma="http://www.w3.org/2003/04/emma" version="1.0">
              <emma:interpretation id="{3D039756-F43D-4DF4-B6A0-3E6B9AC884B4}" emma:medium="tactile" emma:mode="ink">
                <msink:context xmlns:msink="http://schemas.microsoft.com/ink/2010/main" type="inkWord" rotatedBoundingBox="16462,15545 16829,14400 17356,14570 16988,15714"/>
              </emma:interpretation>
              <emma:one-of disjunction-type="recognition" id="oneOf112">
                <emma:interpretation id="interp556" emma:lang="ko-KR" emma:confidence="0">
                  <emma:literal>d</emma:literal>
                </emma:interpretation>
                <emma:interpretation id="interp557" emma:lang="ko-KR" emma:confidence="0">
                  <emma:literal>이</emma:literal>
                </emma:interpretation>
                <emma:interpretation id="interp558" emma:lang="ko-KR" emma:confidence="0">
                  <emma:literal>더</emma:literal>
                </emma:interpretation>
                <emma:interpretation id="interp559" emma:lang="ko-KR" emma:confidence="0">
                  <emma:literal>a</emma:literal>
                </emma:interpretation>
                <emma:interpretation id="interp560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34193.0188">15237 12585 255,'30'-19'165,"-25"-7"-9,-2-15-76,13 24-32,-16-18-12,0 35-14,-10-36-4,10 36 0,-39-2 2,14 18 2,-20 14 0,14 27 2,-20 1-3,18 22-1,-5-8-7,19 8 1,3-12-7,16-6 0,5-21-5,19-13 2,6-23-3,9-10 0,6-26 3,-4-18-3,5-19 1,-7-15-4,-3-13 4,-2-16-3,-6-6-2,-9 6 2,-5-3-1,-6 12 3,-8 12-1,3 18 3,-3 19-2,-3 18 1,3 36 1,0 0 1,-11 22-3,11 25 0,0 17 2,6 12-3,9 13 1,2 7 0,2-2 0,3-3-5,2 2-5,-7-23-13,18 18-37,-35-44-82,20 3-36,-4-19-16,-16-28-11</inkml:trace>
        </inkml:traceGroup>
        <inkml:traceGroup>
          <inkml:annotationXML>
            <emma:emma xmlns:emma="http://www.w3.org/2003/04/emma" version="1.0">
              <emma:interpretation id="{78A5BA2D-0EDD-43F8-ACA4-1966157DAE34}" emma:medium="tactile" emma:mode="ink">
                <msink:context xmlns:msink="http://schemas.microsoft.com/ink/2010/main" type="inkWord" rotatedBoundingBox="17177,15522 17378,14765 17900,14903 17699,15660"/>
              </emma:interpretation>
              <emma:one-of disjunction-type="recognition" id="oneOf113">
                <emma:interpretation id="interp561" emma:lang="ko-KR" emma:confidence="0">
                  <emma:literal>e</emma:literal>
                </emma:interpretation>
                <emma:interpretation id="interp562" emma:lang="ko-KR" emma:confidence="0">
                  <emma:literal>오</emma:literal>
                </emma:interpretation>
                <emma:interpretation id="interp563" emma:lang="ko-KR" emma:confidence="0">
                  <emma:literal>으</emma:literal>
                </emma:interpretation>
                <emma:interpretation id="interp564" emma:lang="ko-KR" emma:confidence="0">
                  <emma:literal>ㄷ</emma:literal>
                </emma:interpretation>
                <emma:interpretation id="interp565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34599.2832">15726 12678 379,'0'0'171,"0"0"-14,0 0-88,25 0-49,11-12-4,1-7-3,13 3-8,-2-14-2,5-6-2,-5-7 3,-1-3-1,-11-5 5,-4 6 0,-19-1 3,-7 16-1,-12 1 3,-15 24 1,-20 5 2,2 29 1,-17 8-1,9 27 0,-10 3-5,14 20 2,5-5-5,19 4 3,11-6-8,8-6 0,21-14-9,11-16-3,17-9-8,-8-25-8,20 1-21,-20-37-33,34 8-44,-26-34-59,8-21-5,-10-7-11</inkml:trace>
        </inkml:traceGroup>
        <inkml:traceGroup>
          <inkml:annotationXML>
            <emma:emma xmlns:emma="http://www.w3.org/2003/04/emma" version="1.0">
              <emma:interpretation id="{F798C8DC-68C4-47FA-A108-34ED8A50F85E}" emma:medium="tactile" emma:mode="ink">
                <msink:context xmlns:msink="http://schemas.microsoft.com/ink/2010/main" type="inkWord" rotatedBoundingBox="17777,16129 17993,14791 18336,14846 18120,16184"/>
              </emma:interpretation>
              <emma:one-of disjunction-type="recognition" id="oneOf114">
                <emma:interpretation id="interp566" emma:lang="ko-KR" emma:confidence="0">
                  <emma:literal>p</emma:literal>
                </emma:interpretation>
                <emma:interpretation id="interp567" emma:lang="ko-KR" emma:confidence="0">
                  <emma:literal>P</emma:literal>
                </emma:interpretation>
                <emma:interpretation id="interp568" emma:lang="ko-KR" emma:confidence="0">
                  <emma:literal>!</emma:literal>
                </emma:interpretation>
                <emma:interpretation id="interp569" emma:lang="ko-KR" emma:confidence="0">
                  <emma:literal>′</emma:literal>
                </emma:interpretation>
                <emma:interpretation id="interp570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35052.4165">16448 12350 64,'24'-60'184,"-10"24"2,-8 8-17,-6 28-17,0 0-67,-8 28-41,8 24-16,-16 21-13,10 24 1,-7 7-9,6 20 7,-6 4-7,5-1-1,2-3-2,4 0-1,0-22-1,2-13-1,0-19 1,0-11-4,0-21 0,0-17-2,0-21 0,0 0-2,0-7-1,0-36-4,0-3 4,-7-28-2,3-12-1,-3-16 4,5-13 0,0-6 2,2-4 3,2 1 1,12 6 2,10 15 1,6 14 5,9 20-3,-1 16 3,8 23-1,3 16 0,-5 14 1,-7 23-2,-2 12 0,-18 13-3,-6 16 3,-11 2-5,-14 3 2,-16 2-8,-15-10-5,3 2-18,-23-28-38,29 0-90,-15-14-24,7-14-11,9-10-15</inkml:trace>
        </inkml:traceGroup>
        <inkml:traceGroup>
          <inkml:annotationXML>
            <emma:emma xmlns:emma="http://www.w3.org/2003/04/emma" version="1.0">
              <emma:interpretation id="{42F713F0-B7AF-4AD8-98EF-C5EEDF48101E}" emma:medium="tactile" emma:mode="ink">
                <msink:context xmlns:msink="http://schemas.microsoft.com/ink/2010/main" type="inkWord" rotatedBoundingBox="18177,15554 18505,14767 18965,14959 18637,15746"/>
              </emma:interpretation>
              <emma:one-of disjunction-type="recognition" id="oneOf115">
                <emma:interpretation id="interp571" emma:lang="ko-KR" emma:confidence="0">
                  <emma:literal>e</emma:literal>
                </emma:interpretation>
                <emma:interpretation id="interp572" emma:lang="ko-KR" emma:confidence="0">
                  <emma:literal>.</emma:literal>
                </emma:interpretation>
                <emma:interpretation id="interp573" emma:lang="ko-KR" emma:confidence="0">
                  <emma:literal>ㆍ</emma:literal>
                </emma:interpretation>
                <emma:interpretation id="interp574" emma:lang="ko-KR" emma:confidence="0">
                  <emma:literal>「</emma:literal>
                </emma:interpretation>
                <emma:interpretation id="interp575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35474.2968">16739 12778 427,'0'0'164,"28"0"-51,8 9-76,-12-12-4,20 0-6,-3-14-14,10-4-8,1-11 2,5-5-2,-6-15 2,-1 7 0,-10-11 3,-4 4 0,-17-3 3,-8 18-1,-11 0 1,-8 17-1,-22 10 0,-5 11 2,-15 24-1,4 26 1,-8 6-3,5 21 2,0 6-4,15 8 2,7-2-6,16-2 1,9-11-6,5-13-3,24-13-10,2-21-4,15-3-18,-17-31-38,33-9-84,-19-19-29,3-12-7,-4-18-14</inkml:trace>
        </inkml:traceGroup>
        <inkml:traceGroup>
          <inkml:annotationXML>
            <emma:emma xmlns:emma="http://www.w3.org/2003/04/emma" version="1.0">
              <emma:interpretation id="{E7F50CF9-4743-4899-A10A-11EEA5F211AE}" emma:medium="tactile" emma:mode="ink">
                <msink:context xmlns:msink="http://schemas.microsoft.com/ink/2010/main" type="inkWord" rotatedBoundingBox="18776,15390 19357,14598 19811,14931 19230,15723"/>
              </emma:interpretation>
              <emma:one-of disjunction-type="recognition" id="oneOf116">
                <emma:interpretation id="interp576" emma:lang="ko-KR" emma:confidence="0">
                  <emma:literal>N</emma:literal>
                </emma:interpretation>
                <emma:interpretation id="interp577" emma:lang="ko-KR" emma:confidence="0">
                  <emma:literal>w</emma:literal>
                </emma:interpretation>
                <emma:interpretation id="interp578" emma:lang="ko-KR" emma:confidence="0">
                  <emma:literal>W</emma:literal>
                </emma:interpretation>
                <emma:interpretation id="interp579" emma:lang="ko-KR" emma:confidence="0">
                  <emma:literal>Ⅳ</emma:literal>
                </emma:interpretation>
                <emma:interpretation id="interp580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135974.3379">17545 12421 312,'0'0'174,"0"0"-10,6 23-84,2 31-26,-18-7-14,10 25-10,-17-5-14,11 11 0,-10-14-7,10-2 0,-5-15-7,4-12 0,1-16-6,6-19-2,0 0-4,-6-23-3,6-11-1,0-28-5,11 1 6,-8-14-3,13 7 11,-2 3 2,3 6 8,1 16 0,-3 13 6,6 30 3,-21 0 1,41 30 1,-25 7-5,9 16 1,-1 1-5,1 2 3,2-5-4,1 1 1,-2-17-3,4-5 3,-5-21-1,3-9 2,-5-9 1,2-12-2,-8-23 4,1-10-3,-7-13 0,-2-4-3,-6-6 2,2-1-6,-5 2-4,0 1-3,0 22-19,-6-11-21,12 43-54,-15-3-63,9 24-25,0 0-10,-21 0-6</inkml:trace>
        </inkml:traceGroup>
        <inkml:traceGroup>
          <inkml:annotationXML>
            <emma:emma xmlns:emma="http://www.w3.org/2003/04/emma" version="1.0">
              <emma:interpretation id="{FD86D131-27FC-413B-A74C-5E1817CA0FE3}" emma:medium="tactile" emma:mode="ink">
                <msink:context xmlns:msink="http://schemas.microsoft.com/ink/2010/main" type="inkWord" rotatedBoundingBox="19555,15543 20023,14471 20515,14686 20048,15758"/>
              </emma:interpretation>
              <emma:one-of disjunction-type="recognition" id="oneOf117">
                <emma:interpretation id="interp581" emma:lang="ko-KR" emma:confidence="0">
                  <emma:literal>d</emma:literal>
                </emma:interpretation>
                <emma:interpretation id="interp582" emma:lang="ko-KR" emma:confidence="0">
                  <emma:literal>a</emma:literal>
                </emma:interpretation>
                <emma:interpretation id="interp583" emma:lang="ko-KR" emma:confidence="0">
                  <emma:literal>0</emma:literal>
                </emma:interpretation>
                <emma:interpretation id="interp584" emma:lang="ko-KR" emma:confidence="0">
                  <emma:literal>q</emma:literal>
                </emma:interpretation>
                <emma:interpretation id="interp585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136505.5903">18430 12503 257,'30'-5'170,"-14"-17"-11,-5-10-67,12 25-39,-23-16-13,0 23-17,2-21-9,-2 21-1,-29-5 3,3 17 2,-22 11 1,2 28 2,-17 1-2,11 17 1,-8 2-6,12 6 0,9-6-7,18-4 1,10-12-7,11-16 1,22-13-3,12-18 0,12-8 0,4-23-1,9-16 1,-4-18-4,3-19 4,-4-13-5,-3-5 5,-9-16-3,-5-2 0,-10 7 2,-7 4 0,-6 16 2,-9 15-1,-5 21 5,0 16-6,0 33 5,-17 12 6,2 25-6,0 23 4,-1 16-3,-2 13 2,7 14-2,0 5 1,8-1-5,3-6-8,0-16-3,11 3-23,-11-44-46,27 1-93,-11-24-10,4-21-12,3-7-10</inkml:trace>
        </inkml:traceGroup>
        <inkml:traceGroup>
          <inkml:annotationXML>
            <emma:emma xmlns:emma="http://www.w3.org/2003/04/emma" version="1.0">
              <emma:interpretation id="{CC881C4A-66C2-4B3A-ACB6-8F5B41A56268}" emma:medium="tactile" emma:mode="ink">
                <msink:context xmlns:msink="http://schemas.microsoft.com/ink/2010/main" type="inkWord" rotatedBoundingBox="20214,15393 20611,14870 20919,15104 20522,15627"/>
              </emma:interpretation>
              <emma:one-of disjunction-type="recognition" id="oneOf118">
                <emma:interpretation id="interp586" emma:lang="ko-KR" emma:confidence="0">
                  <emma:literal>e</emma:literal>
                </emma:interpretation>
                <emma:interpretation id="interp587" emma:lang="ko-KR" emma:confidence="0">
                  <emma:literal>.</emma:literal>
                </emma:interpretation>
                <emma:interpretation id="interp588" emma:lang="ko-KR" emma:confidence="0">
                  <emma:literal>으</emma:literal>
                </emma:interpretation>
                <emma:interpretation id="interp589" emma:lang="ko-KR" emma:confidence="0">
                  <emma:literal>은</emma:literal>
                </emma:interpretation>
                <emma:interpretation id="interp590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36865.0091">18755 12739 494,'0'0'177,"0"0"-11,32 15-124,-10-19-18,27 2-7,2-12-6,7-9-8,2-4 0,-1-10-1,-6-4 1,-8-7-3,-15 2 3,-15 1-1,-15 10 2,-9 6 0,-26 13 3,-8 16 0,-13 13 2,-3 24 1,-3 9-1,7 18 1,5-1-5,15 8 3,10-8-5,13 0-3,12-12-5,12-12-4,19-4-12,-2-31-15,34 19-42,-27-31-73,35-17-40,-4-20-8,5-3-3</inkml:trace>
        </inkml:traceGroup>
        <inkml:traceGroup>
          <inkml:annotationXML>
            <emma:emma xmlns:emma="http://www.w3.org/2003/04/emma" version="1.0">
              <emma:interpretation id="{2536F3AE-84B0-4A7A-A040-4E4B84DA76BA}" emma:medium="tactile" emma:mode="ink">
                <msink:context xmlns:msink="http://schemas.microsoft.com/ink/2010/main" type="inkWord" rotatedBoundingBox="20637,15103 21327,14772 21554,15244 20865,15576"/>
              </emma:interpretation>
              <emma:one-of disjunction-type="recognition" id="oneOf119">
                <emma:interpretation id="interp591" emma:lang="ko-KR" emma:confidence="0">
                  <emma:literal>N</emma:literal>
                </emma:interpretation>
                <emma:interpretation id="interp592" emma:lang="ko-KR" emma:confidence="0">
                  <emma:literal>w</emma:literal>
                </emma:interpretation>
                <emma:interpretation id="interp593" emma:lang="ko-KR" emma:confidence="0">
                  <emma:literal>』</emma:literal>
                </emma:interpretation>
                <emma:interpretation id="interp594" emma:lang="ko-KR" emma:confidence="0">
                  <emma:literal>。</emma:literal>
                </emma:interpretation>
                <emma:interpretation id="interp595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137333.7487">19489 12439 343,'0'0'172,"-19"8"-8,19 28-97,-19-9-20,14 28-7,-22-10-12,11 20-7,-12-11-7,7 4-1,-4-13-6,4-10-5,6-12-5,15-23-4,0 0-3,-19-20-3,23-13-1,9-20-2,11 3 2,-4-9 3,6 6 8,-1 8 3,0 4 6,2 26 4,-6 4 4,2 15 2,-10 15 0,9 18 0,-5-1-4,12 5 0,-5-4-3,10-1 0,1-8-3,6-6 0,0-14 0,4-5 0,-9-7 0,2-16 0,-13-12 1,-3-3-2,-11-8 1,-6-2-3,-5-1 0,-8 0-10,-1 5-10,-20-7-28,28 27-65,-26-24-79,9-4-3,-1-3-10,12 1-9</inkml:trace>
        </inkml:traceGroup>
        <inkml:traceGroup>
          <inkml:annotationXML>
            <emma:emma xmlns:emma="http://www.w3.org/2003/04/emma" version="1.0">
              <emma:interpretation id="{AABD3733-B5D8-4B61-AF8C-400245D0408B}" emma:medium="tactile" emma:mode="ink">
                <msink:context xmlns:msink="http://schemas.microsoft.com/ink/2010/main" type="inkWord" rotatedBoundingBox="22108,14417 22400,15441 21585,15674 21293,14650"/>
              </emma:interpretation>
              <emma:one-of disjunction-type="recognition" id="oneOf120">
                <emma:interpretation id="interp596" emma:lang="ko-KR" emma:confidence="0">
                  <emma:literal>t</emma:literal>
                </emma:interpretation>
                <emma:interpretation id="interp597" emma:lang="ko-KR" emma:confidence="0">
                  <emma:literal>5</emma:literal>
                </emma:interpretation>
                <emma:interpretation id="interp598" emma:lang="ko-KR" emma:confidence="0">
                  <emma:literal>는</emma:literal>
                </emma:interpretation>
                <emma:interpretation id="interp599" emma:lang="ko-KR" emma:confidence="0">
                  <emma:literal>七</emma:literal>
                </emma:interpretation>
                <emma:interpretation id="interp600" emma:lang="ko-KR" emma:confidence="0">
                  <emma:literal>亡</emma:literal>
                </emma:interpretation>
              </emma:one-of>
            </emma:emma>
          </inkml:annotationXML>
          <inkml:trace contextRef="#ctx0" brushRef="#br1" timeOffset="137615.0203">20056 11999 385,'8'45'180,"0"3"-24,12 45-86,-23-12-12,6 38-12,-6-21-12,3 21-11,0-17-8,5-7 0,8-18-8,10-11 1,4-23-4,11-13 0,3-16-2,3-14-2,5 0-4,-4-20-8,2-3-9,-15-23-26,21 23-69,-31-38-72,-6 7-2,-16-14-15,-4 8 1</inkml:trace>
          <inkml:trace contextRef="#ctx0" brushRef="#br1" timeOffset="137880.6604">19862 12409 525,'0'0'182,"4"-14"-8,6-8-124,48 22-23,-2-9-5,18 9-7,0 0-7,10-1-2,-2-3-3,-1 0 0,-5 4-2,-10-7-2,-8 3-7,-12-4-7,0 8-17,-35-14-43,19 12-103,-30 2-5,0 0-18,-8-21-6</inkml:trace>
        </inkml:traceGroup>
        <inkml:traceGroup>
          <inkml:annotationXML>
            <emma:emma xmlns:emma="http://www.w3.org/2003/04/emma" version="1.0">
              <emma:interpretation id="{A74102B6-6DC3-4CD8-AFB5-224475DEB1D6}" emma:medium="tactile" emma:mode="ink">
                <msink:context xmlns:msink="http://schemas.microsoft.com/ink/2010/main" type="inkWord" rotatedBoundingBox="22475,13547 26026,13364 26140,15576 22589,15759"/>
              </emma:interpretation>
              <emma:one-of disjunction-type="recognition" id="oneOf121">
                <emma:interpretation id="interp601" emma:lang="ko-KR" emma:confidence="0">
                  <emma:literal>쌘</emma:literal>
                </emma:interpretation>
                <emma:interpretation id="interp602" emma:lang="ko-KR" emma:confidence="0">
                  <emma:literal>쌩</emma:literal>
                </emma:interpretation>
                <emma:interpretation id="interp603" emma:lang="ko-KR" emma:confidence="0">
                  <emma:literal>폐</emma:literal>
                </emma:interpretation>
                <emma:interpretation id="interp604" emma:lang="ko-KR" emma:confidence="0">
                  <emma:literal>빽</emma:literal>
                </emma:interpretation>
                <emma:interpretation id="interp605" emma:lang="ko-KR" emma:confidence="0">
                  <emma:literal>沙</emma:literal>
                </emma:interpretation>
              </emma:one-of>
            </emma:emma>
          </inkml:annotationXML>
          <inkml:trace contextRef="#ctx0" brushRef="#br1" timeOffset="118739.2581">21570 11225 186,'0'0'153,"44"-17"-2,-18 17-81,-26 0-10,28-7-12,-28 7-13,0 0-5,-11-6-2,11 6 1,-54 13-4,24 10-1,-17-8-5,6 11 1,-8-3-4,9 8 0,-3-3-5,10 5-2,10-12-5,10 9 0,10-6-3,4-3 0,20-1-2,11-3 1,10-3-1,10 0 1,4 0 1,1 3-1,-4-1 0,-2 4 2,-10 3 0,-11 4 2,-17 1-1,-13 7 3,-8-5-2,-19 5 3,-11-6-2,-8 2 1,-1-7-2,-2 3-1,9-11-5,4-3-3,11-5-8,2-8-11,23 0-20,-6-21-31,28 12-51,5-28-60,8-15-5,4-3-8</inkml:trace>
          <inkml:trace contextRef="#ctx0" brushRef="#br1" timeOffset="138333.7994">21060 13098 506,'4'24'177,"3"2"-8,-4-5-102,3 0-71,-6-21-36,0 0-115,0 0-21,0-10-10,-8-22-15</inkml:trace>
          <inkml:trace contextRef="#ctx0" brushRef="#br1" timeOffset="119083.0051">22172 11340 219,'8'19'168,"-14"1"-4,6-20-64,-19 59-39,-19-21-11,25 28-3,-17-16-16,22 18 0,-6-16-9,16 0-3,12-15-8,25-12-3,7-18-4,11-7-1,2-18 0,1-16-2,-7-14 4,-7 4-2,-17-7 3,-14-1-2,-15 8 1,-3 5-2,-19 9-1,-11 10-5,-3 20-10,-10-15-18,24 30-53,-24-9-88,19-6-10,6 0-14,21 0-9</inkml:trace>
          <inkml:trace contextRef="#ctx0" brushRef="#br1" timeOffset="119411.1396">22877 10879 403,'9'31'175,"-9"15"-17,-11-2-98,11 38-18,-14-13-4,14 28-12,-17-5-4,14 6-7,-10-10-7,10-5 1,-2-17-6,5-8 2,0-10-6,0-14-1,0-12-7,0-22-7,14 19-16,-14-19-29,27-3-61,-13-19-61,2-2-6,2-8-9</inkml:trace>
          <inkml:trace contextRef="#ctx0" brushRef="#br1" timeOffset="120020.5367">23255 11431 295,'0'0'156,"16"-5"-16,-2 17-87,-14-12-10,0 38-5,-14-17-9,10 23 0,-19-9-4,12 12-3,-15-5-5,14-2-4,-12-3-5,13-8-3,0-11-3,11-18-2,0 0 0,0 0-3,-3-31 0,3-8-4,14-5 2,0-8-2,7-5 3,-4 3-3,5 10 4,-3 5-1,-1 10 5,-18 29 2,28-11 2,-9 16 2,-8 24-1,10 12 3,-6 4-2,14 8 4,-7-6-4,11 5 3,-4-13-3,2 1 3,-4-22-1,3-3 2,-9-15-1,-2 0 0,-5-22 0,-2-3-2,-7-12 0,0-4-4,-5-3 0,0-1-3,0 1 1,0 2-2,-2 2 0,1 5-4,1 10-2,0 1-6,0 24-7,0-44-11,0 44-34,0-21-65,0 21-53,8-31-9,1 12-10</inkml:trace>
          <inkml:trace contextRef="#ctx0" brushRef="#br1" timeOffset="120348.6877">24149 10949 360,'48'30'178,"2"7"-13,-6 0-93,31 37-14,-29-11-11,17 22-17,-33-4-4,0 15-8,-30-16-6,0 3 4,-30-9-9,-8-5 0,-11-10-6,-3-9-3,1-2-14,-6-22-15,27 18-51,-20-29-98,21 0-1,7-15-22,22 0-3</inkml:trace>
        </inkml:traceGroup>
      </inkml:traceGroup>
    </inkml:traceGroup>
  </inkml:traceGroup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6:46.3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AFB5E12-0CD7-4167-9E10-93B1245D34F2}" emma:medium="tactile" emma:mode="ink">
          <msink:context xmlns:msink="http://schemas.microsoft.com/ink/2010/main" type="writingRegion" rotatedBoundingBox="2521,3795 4232,3834 4197,5359 2486,5319"/>
        </emma:interpretation>
      </emma:emma>
    </inkml:annotationXML>
    <inkml:traceGroup>
      <inkml:annotationXML>
        <emma:emma xmlns:emma="http://www.w3.org/2003/04/emma" version="1.0">
          <emma:interpretation id="{2E3D92D6-0352-483B-9746-738A4E794A6C}" emma:medium="tactile" emma:mode="ink">
            <msink:context xmlns:msink="http://schemas.microsoft.com/ink/2010/main" type="paragraph" rotatedBoundingBox="2521,3795 4232,3834 4197,5359 2486,53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61057F-47CF-434A-915C-31BA30762994}" emma:medium="tactile" emma:mode="ink">
              <msink:context xmlns:msink="http://schemas.microsoft.com/ink/2010/main" type="line" rotatedBoundingBox="2521,3795 4232,3834 4197,5359 2486,5319"/>
            </emma:interpretation>
          </emma:emma>
        </inkml:annotationXML>
        <inkml:traceGroup>
          <inkml:annotationXML>
            <emma:emma xmlns:emma="http://www.w3.org/2003/04/emma" version="1.0">
              <emma:interpretation id="{16925CE5-B4BD-4010-8851-645B81ACADA3}" emma:medium="tactile" emma:mode="ink">
                <msink:context xmlns:msink="http://schemas.microsoft.com/ink/2010/main" type="inkWord" rotatedBoundingBox="2521,3795 3290,3813 3255,5337 2486,5319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g</emma:literal>
                </emma:interpretation>
                <emma:interpretation id="interp4" emma:lang="ko-KR" emma:confidence="0">
                  <emma:literal>q</emma:literal>
                </emma:interpretation>
              </emma:one-of>
            </emma:emma>
          </inkml:annotationXML>
          <inkml:trace contextRef="#ctx0" brushRef="#br0">253 299 19,'7'-21'26,"-6"-2"3,6-3 3,-3-3 3,-1 2 2,-1 1 0,3-6-3,-5 14-1,0-4-2,0 22-1,0-26-2,0 26 4,0 0 6,-18 40 6,-1 4-7,7 34 0,-10 7-4,6 29-7,-11 5-2,8 14-9,-8 0-8,7-3-4,-3-7 1,8-10 0,-6-22 1,7-5 6,0-25-4,7-3 6,-1-27-2,7-2 1,1-29-1,0 0-3,0-20-2,0-19-3,5-13 3,4-13-6,-1-10 3,3-8-5,2-7 4,1-4-2,3-4-4,1 0 3,1 5-4,0-3 5,1 7-4,1 1 4,1 2-4,-3 11 2,3 6 4,-3 9-3,1 12 2,1 8-3,1 11 2,-3 9-2,-2 10 2,-17 10-1,31 5 2,-17 23 1,-3 21 0,3 16 4,-3 20-4,5 13 5,1 12 0,2 12-2,5 4 0,1-6 0,4-11-1,-2-12-5,-2-16 4,0-3-1,-3-16-3,2-12 3,-10-11-2,-1-8 1,1-4-2,-4-10-1,-10-17-7,9 28-9,-9-28-20,0 0-21,21 17-24,-21-17-32,-4-17-42,4 17-16</inkml:trace>
          <inkml:trace contextRef="#ctx0" brushRef="#br0" timeOffset="312.5453">239 1191 100,'-36'-28'134,"28"11"-44,8 17-19,-14-29-7,14 29-9,0-22-6,22 22-3,-22 0-7,44-15-4,-22 0-6,18 15-6,-9-7-6,12 6-7,-11-5-10,-1-1-11,1 7-17,-32 0-20,36 0-31,-36 0-47,0 0-32,0 0-15</inkml:trace>
        </inkml:traceGroup>
        <inkml:traceGroup>
          <inkml:annotationXML>
            <emma:emma xmlns:emma="http://www.w3.org/2003/04/emma" version="1.0">
              <emma:interpretation id="{AE1E04D0-DFD0-4D79-9084-D4C98A2430E8}" emma:medium="tactile" emma:mode="ink">
                <msink:context xmlns:msink="http://schemas.microsoft.com/ink/2010/main" type="inkWord" rotatedBoundingBox="3528,4367 4220,4383 4210,4817 3518,4801"/>
              </emma:interpretation>
              <emma:one-of disjunction-type="recognition" id="oneOf1">
                <emma:interpretation id="interp5" emma:lang="ko-KR" emma:confidence="0">
                  <emma:literal>二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느</emma:literal>
                </emma:interpretation>
                <emma:interpretation id="interp8" emma:lang="ko-KR" emma:confidence="0">
                  <emma:literal>그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43.7846">1063 610 251,'-24'-7'157,"24"7"-43,0 0-53,0 0-12,19 3-13,-19-3-10,36 8-1,-12-8-4,15 8-3,-2-8-2,10 0-2,-3 0-5,5 0-2,-3-8-2,0 1-4,-5 0-2,-6-1-4,-5 3-5,-13-5-9,9 10-13,-26 0-16,0 0-14,0 0-25,0 18-24,-12-3-32,-13-8-15</inkml:trace>
          <inkml:trace contextRef="#ctx0" brushRef="#br0" timeOffset="1093.9822">1096 976 212,'0'0'111,"0"0"-15,8 24-21,-8-24-14,56 0-7,-25 0-6,27 0-8,-9-8-10,21 6-8,-9-12-5,10 6-7,-12-5-3,-6 5-8,-5 2-6,-21-4-20,9 10-44,-36 0-80,0 0-18,0 0-4,-39 0-8</inkml:trace>
        </inkml:traceGroup>
      </inkml:traceGroup>
    </inkml:traceGroup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6:52.0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68FE4A8-7AEF-432F-A963-53E0ABD1921E}" emma:medium="tactile" emma:mode="ink">
          <msink:context xmlns:msink="http://schemas.microsoft.com/ink/2010/main" type="inkDrawing" rotatedBoundingBox="5402,2654 5653,8107 5024,8135 4774,2683" semanticType="verticalRange" shapeName="Other">
            <msink:sourceLink direction="with" ref="{A3466B27-CC30-4442-B869-0846A7C96861}"/>
          </msink:context>
        </emma:interpretation>
      </emma:emma>
    </inkml:annotationXML>
    <inkml:trace contextRef="#ctx0" brushRef="#br0">593 33 102,'0'0'124,"0"0"-44,2-10-12,-2 10-10,0 0-6,0 0-6,4-17 0,-4 17-4,0 0-2,0 0-8,0 0-7,0 0-7,-14-13-3,14 13-2,-22 0-1,22 0-2,-28 0-1,28 0 1,-43 7-2,21 0-1,-7-7 0,4 7-1,-2-7 0,-1 5-2,-4-5 1,5 3-1,-1-3 0,-1 0 0,4 0 0,6 0 0,-3 0-1,3 0 0,2 0-1,17 0 0,-29 0-1,29 0-1,-30-3 2,30 3-1,-24-5-1,24 5 1,-19 0-1,19 0 1,0 0-1,-22-7 0,22 7 0,0 0 0,0 0 1,-20 0-1,20 0 0,0 0-1,0 0 2,0 0-2,0 0 1,0 0 0,0 0 0,0 0 0,0 15 0,0-15 0,0 0 0,0 0 0,6 22 0,-6-22 0,5 19 0,-5-19 0,9 32-1,-9-13 1,2 8-2,1 3 2,0 10-1,4 4 1,-6 5-2,5 10 2,1 1-2,-4 3 2,3 5-3,-3 2 3,7 1 2,-9 5-4,6 3 5,-6 7-3,4 7 2,-3 15-1,4 5 1,-1 8 0,-2 5-2,3 3 1,-1 6-1,0-6 0,3 0 1,1 0 0,-4-3 1,4 0-1,1-1 2,2-3-1,-2 3 0,-5-1 0,4 0-1,-1-3 0,-2 3 1,-2-6-2,2-4-4,-3-6 6,2 0 0,-1-13-3,0-2 3,0-10-2,3-11 3,-7-1-4,3-5 4,2 1-4,-4-1-1,2 0 4,-3 1-4,4 0 3,-3 1-3,4-3 4,-5-6-4,1-3 4,1-9-4,3-2 3,-5-11-2,1 1 2,4-5 3,-5 4-5,0-4 4,0 2-4,0-1 5,0 2-5,0-2 5,2-3-5,-1-5 1,4 0 2,-5-7 0,0-16 1,5 29-1,-5-29 1,3 16-1,-3-16 2,0 0-2,0 0 0,0 0 0,0 0-1,0 0 0,0 0 1,0 0-1,20 18 0,-20-18 0,0 0-1,23 1 0,-23-1 0,36 4 1,-14 1 0,6-3-1,2 5 2,13 0-1,-2 0 0,8 0 0,2 2 0,-2 2 0,-2 0-1,-1-4-2,-14 4-5,1-1-7,-33-10-18,31 23-57,-31-23-78,-31 0-16,-12 0-13,-1 0-6</inkml:trace>
  </inkml:traceGroup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7:03.31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3466B27-CC30-4442-B869-0846A7C96861}" emma:medium="tactile" emma:mode="ink">
          <msink:context xmlns:msink="http://schemas.microsoft.com/ink/2010/main" type="writingRegion" rotatedBoundingBox="8294,2918 8508,7956 5896,8066 5682,3029">
            <msink:destinationLink direction="with" ref="{F68FE4A8-7AEF-432F-A963-53E0ABD1921E}"/>
            <msink:destinationLink direction="with" ref="{1AF397DA-12A9-443A-8F73-D7320BCF6EC7}"/>
          </msink:context>
        </emma:interpretation>
      </emma:emma>
    </inkml:annotationXML>
    <inkml:traceGroup>
      <inkml:annotationXML>
        <emma:emma xmlns:emma="http://www.w3.org/2003/04/emma" version="1.0">
          <emma:interpretation id="{E389D701-F296-4AA6-AE5B-9AA89C27904F}" emma:medium="tactile" emma:mode="ink">
            <msink:context xmlns:msink="http://schemas.microsoft.com/ink/2010/main" type="paragraph" rotatedBoundingBox="8322,2985 8381,7886 7839,7893 7780,2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18DB47-0565-4582-8A83-62B76C94C55A}" emma:medium="tactile" emma:mode="ink">
              <msink:context xmlns:msink="http://schemas.microsoft.com/ink/2010/main" type="line" rotatedBoundingBox="8322,2985 8381,7886 7839,7893 7780,2992"/>
            </emma:interpretation>
          </emma:emma>
        </inkml:annotationXML>
        <inkml:traceGroup>
          <inkml:annotationXML>
            <emma:emma xmlns:emma="http://www.w3.org/2003/04/emma" version="1.0">
              <emma:interpretation id="{AE9355F9-C776-42EE-8006-330A985B2424}" emma:medium="tactile" emma:mode="ink">
                <msink:context xmlns:msink="http://schemas.microsoft.com/ink/2010/main" type="inkWord" rotatedBoundingBox="8322,2985 8334,4032 7793,4039 7780,2992"/>
              </emma:interpretation>
              <emma:one-of disjunction-type="recognition" id="oneOf0">
                <emma:interpretation id="interp0" emma:lang="ko-KR" emma:confidence="0">
                  <emma:literal>서</emma:literal>
                </emma:interpretation>
                <emma:interpretation id="interp1" emma:lang="ko-KR" emma:confidence="0">
                  <emma:literal>머</emma:literal>
                </emma:interpretation>
                <emma:interpretation id="interp2" emma:lang="ko-KR" emma:confidence="0">
                  <emma:literal>ㅺ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저</emma:literal>
                </emma:interpretation>
              </emma:one-of>
            </emma:emma>
          </inkml:annotationXML>
          <inkml:trace contextRef="#ctx0" brushRef="#br0">1826 127 88,'-14'-17'75,"14"17"3,-14-19-13,14 19-5,-22-16-11,22 16-7,-19-9-6,19 9-2,0 0-5,-18-1-1,18 1-2,0 0-2,0 0-3,0 0-1,-20-20-2,20 20 0,0 0-4,0 0-2,12-24-1,-12 24-4,26-14 1,-7 8 0,3-2-1,8 6 0,-3-4 2,9 3-2,-6 2-2,0 1 1,-1 1-1,1 10 0,-10 3-3,1 9 1,-13-1-1,0 7 1,-8 1 0,0 6 2,-13-6-2,-9 6 2,-10-6-1,-1 0 2,-7-6-2,4 5 0,-11-9-1,7-3 0,4 1-1,3-7 0,7-1-2,6-5 1,20-5-1,-29 9 0,29-9-1,0 0 1,0 0-1,0 0 0,22 10 0,2-10 1,9 5-1,5-1-1,7 5 1,4 5-1,1 3 5,2 11-6,4 4 6,-9 6-7,-4 3 8,-9 3-6,-5 4 6,-15-4-1,-11-4 0,-3-1 3,-17-6 1,-12-1 2,-13-5-1,-7-6 1,-5-2-1,-4-2-2,-1-8-2,4-1-3,9 2-7,-5-10-7,23 8-14,-2-11-17,30 14-28,-21-19-39,21 8-63,22 8-12,-1 2-3</inkml:trace>
        </inkml:traceGroup>
        <inkml:traceGroup>
          <inkml:annotationXML>
            <emma:emma xmlns:emma="http://www.w3.org/2003/04/emma" version="1.0">
              <emma:interpretation id="{AB916303-D768-40EC-BAEF-5C0FDF01BE47}" emma:medium="tactile" emma:mode="ink">
                <msink:context xmlns:msink="http://schemas.microsoft.com/ink/2010/main" type="inkWord" rotatedBoundingBox="8059,4511 8068,5267 7969,5269 7960,4513"/>
              </emma:interpretation>
              <emma:one-of disjunction-type="recognition" id="oneOf1">
                <emma:interpretation id="interp5" emma:lang="ko-KR" emma:confidence="0">
                  <emma:literal>_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e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703.16">1856 1839 80,'15'-10'111,"-15"-11"-60,6-7-15,-5 5 4,-1-7 6,7 9 5,-7-10 2,0 9-4,-8-7-6,8 9-1,-13-5-6,13 25-8,-9-31-17,9 31 1,-13-20-6,13 20 4,0 0-4,0 0 4,-13-23-4,13 23 6,0 0 7,0 27-7,0-1 7,0 20-10,0 7 7,5 10-7,2 12 3,0 5-6,0-6-1,1 0 3,0-15-4,-2-5 2,2-12-2,1-5 2,-4-18-2,-5-19 0,14 23-4,-14-23-6,0 0-13,0 0-23,22 3-44,-22-3-68,0-12-19,0 12-14,0 0-2</inkml:trace>
        </inkml:traceGroup>
        <inkml:traceGroup>
          <inkml:annotationXML>
            <emma:emma xmlns:emma="http://www.w3.org/2003/04/emma" version="1.0">
              <emma:interpretation id="{7390A1FC-E9F7-4CD0-9F67-98B4057380D8}" emma:medium="tactile" emma:mode="ink">
                <msink:context xmlns:msink="http://schemas.microsoft.com/ink/2010/main" type="inkWord" rotatedBoundingBox="8059,5861 8068,6579 7984,6580 7976,5862"/>
              </emma:interpretation>
              <emma:one-of disjunction-type="recognition" id="oneOf2">
                <emma:interpretation id="interp10" emma:lang="ko-KR" emma:confidence="0">
                  <emma:literal>_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-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421.9282">1844 2928 36,'19'0'97,"-19"0"-48,0-25-12,0 25 7,6-19 9,-6 19 4,0 0 5,0 0-4,8-30-4,-8 30-12,0 0-8,0 0-4,0 0-3,0 16-3,0-16-1,0 54 1,0-12 1,0 17 0,0 1-6,8 13-1,-8-8-8,9 4 2,-4-6-5,4-5 4,-4-13-3,3-8 1,-6-12-1,2 2 0,-4-27-2,2 25-1,-2-25-3,0 0-5,0 0-3,0 0-4,0 0-5,0 0-9,0 0-16,-2-22-31,2 22-58,8-1-46,-8 1-3,0 0-13</inkml:trace>
        </inkml:traceGroup>
        <inkml:traceGroup>
          <inkml:annotationXML>
            <emma:emma xmlns:emma="http://www.w3.org/2003/04/emma" version="1.0">
              <emma:interpretation id="{733A57F9-B7CC-4235-B4C3-CA2EE009F4B5}" emma:medium="tactile" emma:mode="ink">
                <msink:context xmlns:msink="http://schemas.microsoft.com/ink/2010/main" type="inkWord" rotatedBoundingBox="8098,7319 8105,7889 8082,7890 8075,7320"/>
              </emma:interpretation>
              <emma:one-of disjunction-type="recognition" id="oneOf3">
                <emma:interpretation id="interp15" emma:lang="ko-KR" emma:confidence="0">
                  <emma:literal>_</emma:literal>
                </emma:interpretation>
                <emma:interpretation id="interp16" emma:lang="ko-KR" emma:confidence="0">
                  <emma:literal>-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984.4507">1943 4321 110,'10'1'119,"-10"-1"-1,-2-10-83,2 10 10,0 0 0,8 16 5,-8-16 2,5 39 2,-5-39-2,0 63 2,-5-37-13,5 25-9,0-9-7,0 12-10,0-9 1,0 4-4,0-11 3,5 3-5,-5-9 3,1-2-8,1-12-3,-2-18-3,5 26-6,-5-26-9,0 0-25,0 0-60,0-12-69,0 12-9,-7-45-16,7 15-4</inkml:trace>
        </inkml:traceGroup>
      </inkml:traceGroup>
    </inkml:traceGroup>
    <inkml:traceGroup>
      <inkml:annotationXML>
        <emma:emma xmlns:emma="http://www.w3.org/2003/04/emma" version="1.0">
          <emma:interpretation id="{21E66632-EA2A-4C19-A084-FAAB336FA8B4}" emma:medium="tactile" emma:mode="ink">
            <msink:context xmlns:msink="http://schemas.microsoft.com/ink/2010/main" type="paragraph" rotatedBoundingBox="6602,2990 6815,8027 5896,8066 5682,30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0AEA1D-1C15-4A32-BCA7-6C6833DBFDEE}" emma:medium="tactile" emma:mode="ink">
              <msink:context xmlns:msink="http://schemas.microsoft.com/ink/2010/main" type="line" rotatedBoundingBox="6602,2990 6815,8027 5896,8066 5682,3029"/>
            </emma:interpretation>
          </emma:emma>
        </inkml:annotationXML>
        <inkml:traceGroup>
          <inkml:annotationXML>
            <emma:emma xmlns:emma="http://www.w3.org/2003/04/emma" version="1.0">
              <emma:interpretation id="{7E57D224-BAF1-4621-A3D4-283654A2B956}" emma:medium="tactile" emma:mode="ink">
                <msink:context xmlns:msink="http://schemas.microsoft.com/ink/2010/main" type="inkWord" rotatedBoundingBox="6214,3007 6254,3958 6145,3963 6104,3011"/>
              </emma:interpretation>
              <emma:one-of disjunction-type="recognition" id="oneOf4">
                <emma:interpretation id="interp20" emma:lang="ko-KR" emma:confidence="0">
                  <emma:literal>‘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s</emma:literal>
                </emma:interpretation>
                <emma:interpretation id="interp23" emma:lang="ko-KR" emma:confidence="0">
                  <emma:literal>∞</emma:literal>
                </emma:interpretation>
                <emma:interpretation id="interp2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-8390.9738">80 356 90,'0'0'45,"0"-23"3,0 23 3,8-21 7,-8 1 1,0 20 5,0-39-5,0 39-5,0-40-8,0 19-9,-2-8-9,2 4-9,-1-3-4,1 6-4,-7-5 1,7 4-1,-8 8 1,8 15-2,-7-23 1,7 23-2,0 0 1,0 0 2,-13 15-2,13 21 4,-2 4-3,2 24 3,0 8 2,0 14-4,0 6 0,0 8-4,0-6-1,0-5-3,0-8 2,0-14-3,0-16 0,0-10 4,0-15 0,0-26 1,0 0 0,0 0-1,0 0 0,-20-22-2,12-12 0,2-6-4,-1-9 1,4-2-1,3-10-5,-5 1 4,5-4-4,0-4 4,0 10-4,5-3 3,-3 11-5,-1 2 1,6 13-2,-7 5-7,0 30-7,0-31-10,0 31-20,0 0-37,0 0-58,0 21-23,0-21-16,-7 40 3</inkml:trace>
        </inkml:traceGroup>
        <inkml:traceGroup>
          <inkml:annotationXML>
            <emma:emma xmlns:emma="http://www.w3.org/2003/04/emma" version="1.0">
              <emma:interpretation id="{9B246807-9097-46CB-8859-BE957722410F}" emma:medium="tactile" emma:mode="ink">
                <msink:context xmlns:msink="http://schemas.microsoft.com/ink/2010/main" type="inkWord" rotatedBoundingBox="6362,4465 6393,5197 5775,5223 5744,4492"/>
              </emma:interpretation>
              <emma:one-of disjunction-type="recognition" id="oneOf5">
                <emma:interpretation id="interp25" emma:lang="ko-KR" emma:confidence="0">
                  <emma:literal>에</emma:literal>
                </emma:interpretation>
                <emma:interpretation id="interp26" emma:lang="ko-KR" emma:confidence="0">
                  <emma:literal>서</emma:literal>
                </emma:interpretation>
                <emma:interpretation id="interp27" emma:lang="ko-KR" emma:confidence="0">
                  <emma:literal>시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-6156.5086">-193 1631 39,'0'0'113,"0"0"-39,-13-15-16,13 15-1,-11-29-1,11 29 2,-2-24 0,2 24-4,0-29-12,0 29-2,13-29-11,4 25-4,-17 4-10,35-17-1,-14 9-6,9 6 4,-7-1 0,12 3 0,-6 3 0,1 7 0,-4 7 2,0 10-7,-6 3 6,1 6-9,-7 0 7,-9 6-7,-5-1 5,0 7-7,-19-7 1,-3 0 1,-15-1-1,-7 5 3,-5-5-3,-1 1 2,-3-3-2,3-3 1,6-5-1,2-2 1,6-5-1,14-6-1,6-4 0,16-13 2,0 0 0,0 16 0,0-16 0,38 0-1,-2 0 0,13 0 0,2-1 1,3-6-2,6 0-1,0-2 0,-2 2 1,-6-1-1,-9 1-1,-5 0 0,-9 1-4,-9 1-4,-20 5-8,0 0-14,29 0-25,-41-18-38,12 18-67,0 0-23,-22 0-5,22 0-7</inkml:trace>
        </inkml:traceGroup>
        <inkml:traceGroup>
          <inkml:annotationXML>
            <emma:emma xmlns:emma="http://www.w3.org/2003/04/emma" version="1.0">
              <emma:interpretation id="{4AE5A4FF-A94A-411D-B26E-1E3872C7DB95}" emma:medium="tactile" emma:mode="ink">
                <msink:context xmlns:msink="http://schemas.microsoft.com/ink/2010/main" type="inkWord" rotatedBoundingBox="6594,5660 6633,6569 6073,6592 6034,5684"/>
              </emma:interpretation>
              <emma:one-of disjunction-type="recognition" id="oneOf6">
                <emma:interpretation id="interp30" emma:lang="ko-KR" emma:confidence="0">
                  <emma:literal>뇌</emma:literal>
                </emma:interpretation>
                <emma:interpretation id="interp31" emma:lang="ko-KR" emma:confidence="0">
                  <emma:literal>닌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Ⅸ</emma:literal>
                </emma:interpretation>
                <emma:interpretation id="interp3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-5312.7123">194 2788 49,'28'0'109,"-28"-19"3,0 19-76,22-26 9,-20 9 4,-2 17 0,6-24 1,-6 24 0,0-22-2,0 22-3,0 0-14,0 0-13,-12-18-6,12 18-5,0 0 4,-27 14-2,27-14 3,-27 30-2,5-7 4,3 13-2,-5-2 2,2 12 3,-7 4-5,7 12 2,-11-4-4,16 12 5,-5-5-5,7 7 2,1-10-4,14 1 1,0-9-5,8-1 1,13-16-1,7-1-1,8-14-1,2-6-1,10-9 0,-1-6 1,2-1-1,2-10 0,-7-4 1,-1-2-2,-5-3 1,-4 4 0,-10-4 1,-3 0-1,-7 3 1,-14 16-1,3-32 1,-3 32 0,-3-26 0,3 26 0,-37-22 0,11 19-1,-6-1 1,-3 4 0,-7 0-1,-3 4 0,-4 3 0,4 4 0,0 0-2,-2 1 2,9 2-1,3 0-1,10 2 0,1-2-4,12 5-6,12-19-6,-15 33-14,15-33-17,0 36-29,0-36-46,15-95-47,7 110-20,0 7 5</inkml:trace>
        </inkml:traceGroup>
        <inkml:traceGroup>
          <inkml:annotationXML>
            <emma:emma xmlns:emma="http://www.w3.org/2003/04/emma" version="1.0">
              <emma:interpretation id="{5E947D8C-8355-4093-9EFB-DCE1C1ACBEB0}" emma:medium="tactile" emma:mode="ink">
                <msink:context xmlns:msink="http://schemas.microsoft.com/ink/2010/main" type="inkWord" rotatedBoundingBox="6775,7086 6815,8027 6044,8060 6004,7118"/>
              </emma:interpretation>
              <emma:one-of disjunction-type="recognition" id="oneOf7">
                <emma:interpretation id="interp35" emma:lang="ko-KR" emma:confidence="0">
                  <emma:literal>5</emma:literal>
                </emma:interpretation>
                <emma:interpretation id="interp36" emma:lang="ko-KR" emma:confidence="0">
                  <emma:literal>」</emma:literal>
                </emma:interpretation>
                <emma:interpretation id="interp37" emma:lang="ko-KR" emma:confidence="0">
                  <emma:literal>i</emma:literal>
                </emma:interpretation>
                <emma:interpretation id="interp38" emma:lang="ko-KR" emma:confidence="0">
                  <emma:literal>j</emma:literal>
                </emma:interpretation>
                <emma:interpretation id="interp3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-4625.1704">-43 4252 185,'0'0'144,"0"0"2,0 0-67,0 0-39,0 0 1,-10 10-8,10 20 0,0-30-1,-17 54 1,-1-28-13,12 12-2,-3-11-10,2 4-3,6-10-3,1-3 0,0-18 1,0 22 0,0-22-1,0 0 1,22 8-1,-6-8 0,6 0-1,6 0-1,9 0-2,5 0 1,4-3-1,5 3 0,4 0 0,-3 6 1,0 8-1,-4 5 2,-10 9 6,-4 9-4,-12-2 8,-7 7-2,-15-1 6,0 7-3,-27-8 6,-3 0-5,-11-10-1,1 4-1,-10-11-5,-1-5 1,1 1-5,1-10-3,6 6-7,5-10-6,9 6-8,-2-11-12,31 0-18,-36 0-26,36 0-37,0 0-48,-7-16-16,7 16-1</inkml:trace>
          <inkml:trace contextRef="#ctx0" brushRef="#br0" timeOffset="-4234.5086">-24 4372 212,'0'0'154,"-22"-12"4,22 12-96,0 0-6,1-32-7,34 31-8,-13-28-1,24 14-6,-5-15-7,17 11-7,-2-7-4,12 3-6,-8 1-1,3 1-4,-9 2-1,-4 6-3,-7 1 0,-8 7-1,-7-5-2,-28 10-5,29-4-11,-29 4-21,0 0-44,0 0-61,0 0-32,0 0-11,-21 0-4</inkml:trace>
        </inkml:traceGroup>
      </inkml:traceGroup>
    </inkml:traceGroup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7:13.7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AF397DA-12A9-443A-8F73-D7320BCF6EC7}" emma:medium="tactile" emma:mode="ink">
          <msink:context xmlns:msink="http://schemas.microsoft.com/ink/2010/main" type="inkDrawing" rotatedBoundingBox="9122,2721 9377,8430 8649,8462 8395,2754" semanticType="verticalRange" shapeName="Other">
            <msink:sourceLink direction="with" ref="{A3466B27-CC30-4442-B869-0846A7C96861}"/>
          </msink:context>
        </emma:interpretation>
      </emma:emma>
    </inkml:annotationXML>
    <inkml:trace contextRef="#ctx0" brushRef="#br0">-10-2 34,'0'0'112,"0"0"-48,0 0-8,-7-18-6,7 18-8,0 0-2,0 0-1,0 0-4,0 0 1,0 0-4,0 0-3,23 17-5,-23-17-4,34 14 0,-11-14-3,13 8 0,-5-8-3,14 0-3,2 0-1,5 0-1,0 0-3,7 0-2,-4 0-2,-4 0-1,-5 0 0,-2 0-1,-9 0 1,-5 0 0,-8 0 1,-22 0 1,28 9 0,-28-9 1,0 0 0,19 15 1,-19-15-1,0 0 0,0 0-1,0 21 0,0-21-2,0 23 3,0-23-4,0 35 1,-5-12-1,4 3 1,1 5-1,-5 8 2,4 6-3,-1 8 4,2 5-4,-5 8 5,2 7-1,0 7-2,0 9 3,3 8-3,-7 15 2,6 8-2,-2 8 1,1 15-2,2 3 2,0 13 1,0 7-2,0 8 3,0 0 2,2 11-4,2-1 4,3 2-2,-6 1-4,4 2 4,-2-7 0,5-4-3,-3-12-2,1-9 2,-3-8-1,4-3 2,-7-17 0,4-4 0,-4-15-2,2-8 6,-2-2-2,6-9 0,-4-4 0,4-7-2,2-11 1,2 2-3,2-9 2,1-3-3,-5-2-1,1-11 2,-1-1-1,-1-10 1,-1-2 0,0 2 0,-4-7 0,3-3 1,-4 2-1,5-3 1,-2 3-2,0-1 2,3-4-2,-7-22 1,8 29-1,-8-29 1,1 19 0,-1-19 1,0 0-1,0 0 2,0 0 0,0 0 0,-9 9-1,9-9 0,-22 7 0,3 0 0,-2 0 0,-4 2 0,-10-4 1,5 4 1,-6-2-1,-1-4 1,1 3-1,0-5 0,1 7 0,11-8-2,2 4-2,3-4-3,19 0-4,-24 0-9,24 0-20,0 0-36,0 0-59,22-13-42,-22 13-6,43-21-9</inkml:trace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7:26.75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0E8B14D-E264-44E8-ACA2-247EE37215F2}" emma:medium="tactile" emma:mode="ink">
          <msink:context xmlns:msink="http://schemas.microsoft.com/ink/2010/main" type="writingRegion" rotatedBoundingBox="9643,6067 21140,3955 21699,7002 10203,9113"/>
        </emma:interpretation>
      </emma:emma>
    </inkml:annotationXML>
    <inkml:traceGroup>
      <inkml:annotationXML>
        <emma:emma xmlns:emma="http://www.w3.org/2003/04/emma" version="1.0">
          <emma:interpretation id="{533755AC-CBE1-477C-8F95-30C7D1FB27C4}" emma:medium="tactile" emma:mode="ink">
            <msink:context xmlns:msink="http://schemas.microsoft.com/ink/2010/main" type="paragraph" rotatedBoundingBox="9643,6067 21140,3955 21510,5970 10013,80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18402D-8885-4BFB-882A-3155707EFE7B}" emma:medium="tactile" emma:mode="ink">
              <msink:context xmlns:msink="http://schemas.microsoft.com/ink/2010/main" type="line" rotatedBoundingBox="9643,6067 21140,3955 21510,5970 10013,8081"/>
            </emma:interpretation>
          </emma:emma>
        </inkml:annotationXML>
        <inkml:traceGroup>
          <inkml:annotationXML>
            <emma:emma xmlns:emma="http://www.w3.org/2003/04/emma" version="1.0">
              <emma:interpretation id="{ADFF4656-ADF2-46C7-9827-A22E8AC8F115}" emma:medium="tactile" emma:mode="ink">
                <msink:context xmlns:msink="http://schemas.microsoft.com/ink/2010/main" type="inkWord" rotatedBoundingBox="9720,6487 11509,6158 11721,7310 9932,7638"/>
              </emma:interpretation>
              <emma:one-of disjunction-type="recognition" id="oneOf0">
                <emma:interpretation id="interp0" emma:lang="ko-KR" emma:confidence="0">
                  <emma:literal>낫</emma:literal>
                </emma:interpretation>
                <emma:interpretation id="interp1" emma:lang="ko-KR" emma:confidence="0">
                  <emma:literal>며</emma:literal>
                </emma:interpretation>
                <emma:interpretation id="interp2" emma:lang="ko-KR" emma:confidence="0">
                  <emma:literal>난</emma:literal>
                </emma:interpretation>
                <emma:interpretation id="interp3" emma:lang="ko-KR" emma:confidence="0">
                  <emma:literal>면</emma:literal>
                </emma:interpretation>
                <emma:interpretation id="interp4" emma:lang="ko-KR" emma:confidence="0">
                  <emma:literal>멋</emma:literal>
                </emma:interpretation>
              </emma:one-of>
            </emma:emma>
          </inkml:annotationXML>
          <inkml:trace contextRef="#ctx0" brushRef="#br0">808 216 335,'-23'-24'155,"23"24"-50,0 0-49,0 0-10,0 0-15,0 0-10,22 0 2,-22 0 1,28 5-3,-28-5 0,45 3-4,-19-3-4,6 0-5,3 0-2,0 0-4,-2 0-5,0 0-6,-3 0-6,-9 0-10,7 4-21,-28-4-30,24 0-47,-24 0-46,0 0-11,4 22 1</inkml:trace>
          <inkml:trace contextRef="#ctx0" brushRef="#br0" timeOffset="234.3601">827 458 161,'-4'24'156,"4"-24"-5,0 0-58,0 23-43,0-23-8,39 12-10,-14-11-7,20 12-2,-6-13-4,9 9-4,-7-9-5,1 1-9,-2 5-18,-13-6-18,8 5-33,-35-5-46,15-12-44,-15 12-15,16-29-3</inkml:trace>
          <inkml:trace contextRef="#ctx0" brushRef="#br0" timeOffset="-421.9174">-1 0 78,'0'33'102,"0"-2"-50,2 8 2,12 10 3,-8-1 2,17 12-4,-9-16-2,9 15-9,-10-15-6,16 12-9,-15-8-5,8-4-2,-14 0-8,6 1-2,-8-6-3,2-4 1,-6-11-2,3 1 3,-5-25-2,0 24 2,0-24 0,0 0 0,-4-15-1,4-6-1,-1-9-1,1-7-4,0-4 0,0 0-3,0-10 2,6 4-3,2-3 3,0 4-4,5 3 3,-4-3 1,4 3-7,1 4 5,0 6-5,-3 2 6,3 10-6,5-2 7,-3 7-8,5 7 4,-4 4 2,2 3 0,-1-2-1,-18 4 1,33 0-1,-33 0 1,23 0-1,-23 0 1,23 4-1,-23-4 0,26 2 1,-26-2-2,24 0 2,-24 0-1,27 0 0,-27 0 0,21 0-2,-21 0-3,0 0-6,0 0-7,25 12-6,-25-12-14,0 0-15,0 0-29,0 0-41,0 0-46,0 0 8</inkml:trace>
          <inkml:trace contextRef="#ctx0" brushRef="#br0" timeOffset="812.5355">1298 216 122,'-28'-12'132,"28"12"-51,0 0-15,-13-20-9,13 20-12,7-21-6,13 18-7,-2-17-11,16 6 1,-4-9-6,18 9 1,-9-8-10,10 13 4,-6-7-7,1 12 3,-7 4 1,-7 0-1,-7 14 2,3 5-4,-17 6 4,4 6-6,-13-2 8,0 15-5,0-7 7,-15 14-7,-7-6 1,0 11 0,-6-7-1,-1 1 4,-1 2-4,8-7 2,0-1-2,5-7 1,7-6-2,10-1 1,0-7-1,13-1-1,9-11-1,6 1 0,9-5 0,7-2 0,-1-5 1,9 0-2,-6 0 0,3 0-4,-5 0-6,-9 0-14,1 7-29,-36-7-41,22 0-70,-22 0-15,-19 16-8</inkml:trace>
        </inkml:traceGroup>
        <inkml:traceGroup>
          <inkml:annotationXML>
            <emma:emma xmlns:emma="http://www.w3.org/2003/04/emma" version="1.0">
              <emma:interpretation id="{DFABC7FB-496D-4DE6-BAC5-2477BA4621EE}" emma:medium="tactile" emma:mode="ink">
                <msink:context xmlns:msink="http://schemas.microsoft.com/ink/2010/main" type="inkWord" rotatedBoundingBox="14970,5088 17100,4697 17470,6712 15340,7103"/>
              </emma:interpretation>
              <emma:one-of disjunction-type="recognition" id="oneOf1">
                <emma:interpretation id="interp5" emma:lang="ko-KR" emma:confidence="0">
                  <emma:literal>눙</emma:literal>
                </emma:interpretation>
                <emma:interpretation id="interp6" emma:lang="ko-KR" emma:confidence="0">
                  <emma:literal>ㅕ</emma:literal>
                </emma:interpretation>
                <emma:interpretation id="interp7" emma:lang="ko-KR" emma:confidence="0">
                  <emma:literal>긔</emma:literal>
                </emma:interpretation>
                <emma:interpretation id="interp8" emma:lang="ko-KR" emma:confidence="0">
                  <emma:literal>주</emma:literal>
                </emma:interpretation>
                <emma:interpretation id="interp9" emma:lang="ko-KR" emma:confidence="0">
                  <emma:literal>직</emma:literal>
                </emma:interpretation>
              </emma:one-of>
            </emma:emma>
          </inkml:annotationXML>
          <inkml:trace contextRef="#ctx0" brushRef="#br0" timeOffset="19750.7892">5422-637 235,'-18'5'152,"-13"-5"-7,31 0-89,0 0-13,0 0-12,36-5-5,7 1 1,28 4-1,0 0-1,32 0-5,1 0-2,24 4-4,0 2-5,6 3-3,-4 0-3,-2-2-1,-16 0-1,-11 0-2,-17 1-2,-22-8-10,-12 15-18,-28-15-33,5 7-48,-27-7-62,0 0-4,-16-16-7</inkml:trace>
          <inkml:trace contextRef="#ctx0" brushRef="#br0" timeOffset="19375.7687">5412-1104 246,'0'0'151,"0"0"-16,0 0-92,10 6-21,20 9 2,3-15-1,24 15 4,-7-15 4,28 0 2,-5-4 2,26 4-2,-4-13-6,20 8-10,-10-4-4,2 4-5,-4 5-4,-4 0-1,-12 0-2,-9 6 0,-18 2-1,-10-1 0,-12-7-3,-11 7-2,-6-3-4,-21-4-6,0 0-13,0 0-21,0 0-34,-19 0-49,-11 0-48,-2 4 0,-11 4-1</inkml:trace>
          <inkml:trace contextRef="#ctx0" brushRef="#br0" timeOffset="20360.1972">6364-1401 105,'0'0'133,"-48"-44"-2,32 15-74,16 29-16,-31-38 1,31 38-5,-29-29 1,29 29 1,-23-21 2,23 21-3,-21-10-1,21 10-8,0 0-7,0 0-9,0 10-3,17 10-4,12 4-3,14 11 0,7 3-2,17 6 2,12 7-3,14 0 2,5 1-4,8-2 3,4-3-2,4-5 2,-5-2-3,-6-3 3,-15-1 3,-9-3-5,-15 1 5,-14 0-5,-20-1 5,-17 0-5,-13 4 5,-19 3-5,-21 0-1,-15 13 4,-16 6-4,-10 15 6,-12 11-4,-8 8 5,-3 7-4,7 7 3,2-4 3,12 1-2,10-15 1,16-9-4,19-16 0,10-11-9,25-13-2,-2-18-17,22 7-45,-17-29-91,46 0-14,-6-16-10,-7-27-3</inkml:trace>
        </inkml:traceGroup>
        <inkml:traceGroup>
          <inkml:annotationXML>
            <emma:emma xmlns:emma="http://www.w3.org/2003/04/emma" version="1.0">
              <emma:interpretation id="{169AB6A1-F229-41B1-ADF3-957525B4E5A7}" emma:medium="tactile" emma:mode="ink">
                <msink:context xmlns:msink="http://schemas.microsoft.com/ink/2010/main" type="inkWord" rotatedBoundingBox="19170,4536 21179,4167 21459,5692 19450,6061"/>
              </emma:interpretation>
              <emma:one-of disjunction-type="recognition" id="oneOf2">
                <emma:interpretation id="interp10" emma:lang="ko-KR" emma:confidence="0">
                  <emma:literal>야</emma:literal>
                </emma:interpretation>
                <emma:interpretation id="interp11" emma:lang="ko-KR" emma:confidence="0">
                  <emma:literal>쨔</emma:literal>
                </emma:interpretation>
                <emma:interpretation id="interp12" emma:lang="ko-KR" emma:confidence="0">
                  <emma:literal>쟈</emma:literal>
                </emma:interpretation>
                <emma:interpretation id="interp13" emma:lang="ko-KR" emma:confidence="0">
                  <emma:literal>먀</emma:literal>
                </emma:interpretation>
                <emma:interpretation id="interp14" emma:lang="ko-KR" emma:confidence="0">
                  <emma:literal>샤</emma:literal>
                </emma:interpretation>
              </emma:one-of>
            </emma:emma>
          </inkml:annotationXML>
          <inkml:trace contextRef="#ctx0" brushRef="#br0" timeOffset="6531.5157">10748-1637 341,'0'0'161,"0"-19"-13,0 19-107,0 0-12,14-18-11,10 18-5,1 0 5,13 7 3,-3-7 0,15 0 1,-7 0-2,17 0-3,-9-7-5,9 4-5,-5-2-7,-5-4-7,3 9-9,-22-14-14,17 22-30,-48-8-40,25-8-64,-25 8-16,0 0-8</inkml:trace>
          <inkml:trace contextRef="#ctx0" brushRef="#br0" timeOffset="6750.257">10923-1205 317,'29'11'170,"27"-4"-23,17 15-88,-8-21-17,27 15-20,-10-7-11,3-4-13,-3 2-26,-23-7-41,-2-7-83,-16 7-17,-41 0-6,11-19 2</inkml:trace>
          <inkml:trace contextRef="#ctx0" brushRef="#br0" timeOffset="6125.2279">9581-1852 72,'0'-21'85,"0"21"-10,24-32-2,-19 10-7,-5 22-3,12-21-8,-12 21-7,0 0-8,21 6-8,-21 9-2,0 30-9,0-1-2,0 24-5,-5 11 2,5 15-1,-6 4-2,6 7 3,0 3-1,0-1-4,0-4 2,6-7-5,-1-10 0,4-9-5,-1-16 3,0-5-5,2-14 0,-2-13 2,-5-3-1,-3-26 2,5 25-1,-5-25 0,0 0 1,0 0-1,-7-25 1,1-1-2,-4-7 2,-1-12 0,2-10-6,-1-2 4,-1-10-4,3-4 3,1-8-3,2-12 2,5 2-1,0-1-1,0 0 6,8 1-6,4 2 5,4 8-4,3 4-3,5 8 6,4 7-6,7 8 4,3 8-5,3 5 6,3 11-6,-1 7 5,1 13-1,-1 8-1,-7 14 6,-4 15-8,-5 11 8,-7 9-7,-9 9 6,-6 4-5,-5 11 6,-13-4-4,-13 4-2,-6-9 4,-9-3-3,0-9 3,-8-3-2,5-10 3,-1-9-2,9-8 1,4-7-2,10 3 2,22-18-1,-19 26 0,19-26-1,16 41 0,13-14 0,13 9 2,9 2 4,10 13-5,9-4 5,6 9-5,3-3 5,0 0-5,-8-4 5,-9-5-7,-9-6-2,-13-10-4,-5 2-10,-35-30-12,30 38-31,-30-38-47,-15-5-70,7-16-7,2-11-6</inkml:trace>
          <inkml:trace contextRef="#ctx0" brushRef="#br1" timeOffset="-387871.1406">10675-1164 390,'19'18'159,"-19"-18"-20,0 0-94,0 0-164,0 0-57,0 0-6,-13-25 3</inkml:trace>
        </inkml:traceGroup>
      </inkml:traceGroup>
    </inkml:traceGroup>
    <inkml:traceGroup>
      <inkml:annotationXML>
        <emma:emma xmlns:emma="http://www.w3.org/2003/04/emma" version="1.0">
          <emma:interpretation id="{C75F73DC-94B6-4F7F-91C2-9A78113FE0EF}" emma:medium="tactile" emma:mode="ink">
            <msink:context xmlns:msink="http://schemas.microsoft.com/ink/2010/main" type="paragraph" rotatedBoundingBox="10030,7846 12126,7879 12113,8763 10016,87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EC3F66-3BAE-4FB3-A87F-C5CCCF7E10CF}" emma:medium="tactile" emma:mode="ink">
              <msink:context xmlns:msink="http://schemas.microsoft.com/ink/2010/main" type="line" rotatedBoundingBox="10030,7846 12126,7879 12113,8763 10016,8730"/>
            </emma:interpretation>
          </emma:emma>
        </inkml:annotationXML>
        <inkml:traceGroup>
          <inkml:annotationXML>
            <emma:emma xmlns:emma="http://www.w3.org/2003/04/emma" version="1.0">
              <emma:interpretation id="{1DDAE516-D542-48D2-8719-72D6E20B042F}" emma:medium="tactile" emma:mode="ink">
                <msink:context xmlns:msink="http://schemas.microsoft.com/ink/2010/main" type="inkWord" rotatedBoundingBox="10028,7948 10512,7956 10501,8706 10016,8699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h</emma:literal>
                </emma:interpretation>
                <emma:interpretation id="interp17" emma:lang="ko-KR" emma:confidence="0">
                  <emma:literal>H</emma:literal>
                </emma:interpretation>
                <emma:interpretation id="interp18" emma:lang="ko-KR" emma:confidence="0">
                  <emma:literal>히</emma:literal>
                </emma:interpretation>
                <emma:interpretation id="interp1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1921.9402">290 1541 118,'0'-35'119,"8"19"-40,-8 16-38,13-25 3,-13 25-1,0 0 5,31 18 3,-31 1 1,13 29-5,-13 0-4,3 21-4,-3-3-15,11 9-5,-9-4-12,4-4 0,0-13-7,-3-9 4,4-8-1,-1-14 2,-6-23-2,2 18 2,-2-18-2,0 0 0,6-25 1,0 1-2,-6-8 2,7-10-4,1-4 2,-1-6-4,8-5 4,-1 2-5,0 0 3,4 7-2,2 0 1,2 9-2,5 7 3,-5 5-2,0 20 2,-1 7 2,-2 7 0,1 28 2,-5 12-2,-3 17 3,-4 5-3,0 6 4,-2-1-4,-4-1 2,-2-9-2,0-8 1,0-18-2,0-4 2,0-12 2,0-22-7,0 30-3,0-30-15,0 0-22,0 0-37,0 0-49,22-6-45,-16-18-8,10 3-6</inkml:trace>
        </inkml:traceGroup>
        <inkml:traceGroup>
          <inkml:annotationXML>
            <emma:emma xmlns:emma="http://www.w3.org/2003/04/emma" version="1.0">
              <emma:interpretation id="{CC8AF8C9-0C80-4568-A3B9-0707905FA43D}" emma:medium="tactile" emma:mode="ink">
                <msink:context xmlns:msink="http://schemas.microsoft.com/ink/2010/main" type="inkWord" rotatedBoundingBox="10602,8022 11257,8032 11251,8384 10597,8374"/>
              </emma:interpretation>
              <emma:one-of disjunction-type="recognition" id="oneOf4">
                <emma:interpretation id="interp20" emma:lang="ko-KR" emma:confidence="0">
                  <emma:literal>二</emma:literal>
                </emma:interpretation>
                <emma:interpretation id="interp21" emma:lang="ko-KR" emma:confidence="0">
                  <emma:literal>=</emma:literal>
                </emma:interpretation>
                <emma:interpretation id="interp22" emma:lang="ko-KR" emma:confidence="0">
                  <emma:literal>드</emma:literal>
                </emma:interpretation>
                <emma:interpretation id="interp23" emma:lang="ko-KR" emma:confidence="0">
                  <emma:literal>ㆆ</emma:literal>
                </emma:interpretation>
                <emma:interpretation id="interp24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2218.8171">870 1620 284,'0'0'161,"0"0"-11,-6-25-69,6 25-56,20 0 0,17 0-10,-1 0-1,16 0 1,-3-9-1,11 2 1,-8-2-4,7 3-6,-2-1-13,-15 0-14,9 7-21,-27-3-25,17 6-38,-41-3-41,16 6-28,-16-6-1</inkml:trace>
          <inkml:trace contextRef="#ctx0" brushRef="#br0" timeOffset="2468.8382">1076 1852 302,'0'0'165,"-2"30"-42,2-30-48,24 8-15,-5-8-18,26 5-12,-8-5-6,15 0-9,-5-5-4,-2 1-7,-1 0-8,-9-10-8,1 14-14,-22-17-25,18 17-35,-27-15-48,-5-5-39,0 20-9,7-45 4</inkml:trace>
        </inkml:traceGroup>
        <inkml:traceGroup>
          <inkml:annotationXML>
            <emma:emma xmlns:emma="http://www.w3.org/2003/04/emma" version="1.0">
              <emma:interpretation id="{25A7ADF0-5845-45A7-A367-0867C8B1D77F}" emma:medium="tactile" emma:mode="ink">
                <msink:context xmlns:msink="http://schemas.microsoft.com/ink/2010/main" type="inkWord" rotatedBoundingBox="11371,7867 12126,7879 12113,8763 11357,8751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그</emma:literal>
                </emma:interpretation>
                <emma:interpretation id="interp27" emma:lang="ko-KR" emma:confidence="0">
                  <emma:literal>Z</emma:literal>
                </emma:interpretation>
                <emma:interpretation id="interp28" emma:lang="ko-KR" emma:confidence="0">
                  <emma:literal>고</emma:literal>
                </emma:interpretation>
                <emma:interpretation id="interp2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000.1419">1640 1497 284,'0'0'140,"0"0"-49,-8-30-63,8 30 0,14-15-8,10 7 3,-4-8 2,17 10 2,-12-10-1,22 9 0,-4-3-4,11 10-8,-4 0-6,3 0-4,-5 13-3,-5 7 0,-8 2 0,-5 10 3,-21-2 0,-2 11 2,-7 7-1,-14 3 2,-16 8-3,-1 5 5,-13-2-4,3-3 4,-8-3-3,10-1 4,-9-12-4,17 2 3,2-17-2,13-3 0,10-5-2,6-5 1,21-2-2,15-2 0,8-4-1,15 1 1,5 1-2,8 0 1,-3-2 2,-4-3-9,-3 10-4,-18-14-19,2 20-35,-46-20-74,0 0-34,0 0-16,0 0-12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39.7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AAFC8D0-9DD4-4B0B-853F-004228C08D38}" emma:medium="tactile" emma:mode="ink">
          <msink:context xmlns:msink="http://schemas.microsoft.com/ink/2010/main" type="inkDrawing" rotatedBoundingBox="13418,11719 13482,14804 13205,14810 13142,11724" semanticType="verticalRange" shapeName="Other">
            <msink:sourceLink direction="with" ref="{40B5F995-0B86-46B9-976D-148CC87336FF}"/>
            <msink:sourceLink direction="with" ref="{47A4695B-59EF-4277-AA81-0D92AEFA61A2}"/>
            <msink:sourceLink direction="with" ref="{D6BA2F40-7032-4E15-BFDF-17D1DB4C81AE}"/>
          </msink:context>
        </emma:interpretation>
      </emma:emma>
    </inkml:annotationXML>
    <inkml:trace contextRef="#ctx0" brushRef="#br0">50 54 41,'0'0'50,"-8"-17"7,6 9-28,2 8-1,-8-13 0,8 13 1,-11-10-3,11 10-3,-13-4-3,13 4-7,-9-3-2,9 3-1,0 0-1,0 0-3,14 1-2,-1 1-3,9-1-1,6 1 1,3-2 1,3 1-1,-1 1 0,-2-2-1,-7 1 0,-1 1 0,-9 1 0,-6 2-1,-6 4 1,-2 0 0,-1 6 0,-4-1 0,-3 8 2,2 7 1,-1 9 1,2 11 2,1 11 1,3 11 1,1 10 3,0 16 1,5 12-12,6 32 17,-7 3-1,7 15 0,-7 0-1,4 8-10,-5 0-5,1-1 0,-4-7 0,-2-23 0,2-6 0,0-8 0,4-9 0,-1-11 0,2-8 0,1-5 0,-2-15 0,0-8 0,0-7 0,-4-15 0,-3-5 0,-2-12 0,1-7 0,-2-8 0,-2-4 0,0-2 0,-1 0 0,-2 1 0,0-2 0,-5 2 0,-3 3 0,-1-1 0,-1-2 0,-3-2 0,4-4 0,2 0 0,-1-1 0,7 0 0,2-4 0,10 4 0,0 0-14,0 0-70,0 0-2,9 1-3,-1-2-3,-3-13-4</inkml:trace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7:39.5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27F2B6B-69ED-41FE-91A0-360954BE871F}" emma:medium="tactile" emma:mode="ink">
          <msink:context xmlns:msink="http://schemas.microsoft.com/ink/2010/main" type="writingRegion" rotatedBoundingBox="25153,3599 24967,7610 23721,7552 23907,3542">
            <msink:destinationLink direction="with" ref="{FCD11F3B-72CB-4EDD-A509-5D06632A7EF0}"/>
            <msink:destinationLink direction="with" ref="{BA8FC3C2-0248-413C-8C60-5AE6CEE8F8EF}"/>
          </msink:context>
        </emma:interpretation>
      </emma:emma>
    </inkml:annotationXML>
    <inkml:traceGroup>
      <inkml:annotationXML>
        <emma:emma xmlns:emma="http://www.w3.org/2003/04/emma" version="1.0">
          <emma:interpretation id="{B616AE97-46FC-424E-9313-04CA576864CF}" emma:medium="tactile" emma:mode="ink">
            <msink:context xmlns:msink="http://schemas.microsoft.com/ink/2010/main" type="paragraph" rotatedBoundingBox="25153,3599 24967,7610 23721,7552 23907,35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9A4E7D-A1E1-45F1-AE88-AA63791943A4}" emma:medium="tactile" emma:mode="ink">
              <msink:context xmlns:msink="http://schemas.microsoft.com/ink/2010/main" type="line" rotatedBoundingBox="25153,3599 24967,7610 23721,7552 23907,3542"/>
            </emma:interpretation>
          </emma:emma>
        </inkml:annotationXML>
        <inkml:traceGroup>
          <inkml:annotationXML>
            <emma:emma xmlns:emma="http://www.w3.org/2003/04/emma" version="1.0">
              <emma:interpretation id="{BF15C9A0-8F0F-439E-86A5-D3C0F43924D4}" emma:medium="tactile" emma:mode="ink">
                <msink:context xmlns:msink="http://schemas.microsoft.com/ink/2010/main" type="inkWord" rotatedBoundingBox="25153,3599 25099,4761 23853,4703 23907,3542"/>
              </emma:interpretation>
              <emma:one-of disjunction-type="recognition" id="oneOf0">
                <emma:interpretation id="interp0" emma:lang="ko-KR" emma:confidence="0">
                  <emma:literal>과</emma:literal>
                </emma:interpretation>
                <emma:interpretation id="interp1" emma:lang="ko-KR" emma:confidence="0">
                  <emma:literal>키</emma:literal>
                </emma:interpretation>
                <emma:interpretation id="interp2" emma:lang="ko-KR" emma:confidence="0">
                  <emma:literal>ㅔ</emma:literal>
                </emma:interpretation>
                <emma:interpretation id="interp3" emma:lang="ko-KR" emma:confidence="0">
                  <emma:literal>Ⅵ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5117-746 50,'-4'-13'88,"4"13"-10,0-31-8,0 15-9,0 16-3,0-32-2,0 32-6,0-27-9,0 27-1,0 0-1,0 0-6,0 0-1,4 40-4,-4-1-4,0 32-1,0 1-3,0 26-2,0-1-9,8 3 3,-4-2-8,9-9 3,-5-7-1,3-15-4,-2-16 4,1-14-5,-4-8 6,0-9-7,-6-20 6,0 0-10,0 0-12,0 0-15,0 0-38,-12-26-40,-4-4-66,2-7-4,-11-7-12</inkml:trace>
          <inkml:trace contextRef="#ctx0" brushRef="#br0" timeOffset="421.8957">4666-737 222,'-35'-19'148,"35"19"-4,0 0-83,-19-6-34,19 6-10,0 0-13,29 3 6,-10-3 7,17 1 7,-1-1 1,22 0 4,-5-9 0,25 9 3,-7-14-6,20 10-7,-9-10-7,7 11-4,-4-7-3,-7 1-5,-5 5-2,-14-6-4,-7 10-3,-17-9-5,1 9-9,-35 0-14,32 0-19,-32 0-17,0 0-36,-13 23-35,-9-8-30,3 10 5</inkml:trace>
          <inkml:trace contextRef="#ctx0" brushRef="#br0" timeOffset="781.2889">4537 253 236,'0'0'153,"0"0"-12,0 0-78,19 0-44,4 1-5,22 7-2,5-6 3,23 10 8,-1-12 3,23 7 2,-3-7 0,19 4 3,-9-4-7,14 0-6,-17 0-6,-2 0-6,-17 3-9,-15-3-7,-8 7-23,-30-7-37,-3 0-77,-24 0-22,-10 0-17,-12 0 0</inkml:trace>
        </inkml:traceGroup>
        <inkml:traceGroup>
          <inkml:annotationXML>
            <emma:emma xmlns:emma="http://www.w3.org/2003/04/emma" version="1.0">
              <emma:interpretation id="{208E888D-3D9E-4C5C-A2ED-902F0F4347F7}" emma:medium="tactile" emma:mode="ink">
                <msink:context xmlns:msink="http://schemas.microsoft.com/ink/2010/main" type="inkWord" rotatedBoundingBox="24794,6652 24750,7600 24031,7567 24075,6619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859.4638">4775 2311 72,'35'-8'99,"-21"-12"-16,4 6-11,-18 14-10,25-30-6,-25 30-6,14-25-5,-14 25-6,3-19-2,-3 19-3,0 0-3,0 0-3,-9-7-3,7 14-7,-17 12 4,11 20-4,-14-1-2,8 22-2,-8-1-3,6 22-3,-3 3-2,10 3 2,2-5-5,7-2 3,7-5-4,15-2 4,8-18-3,12-6 3,11-17-3,7-10 3,3-8-2,8-14 1,-5-3 0,1-15-1,-6-20 3,-5-1-2,-14-15 4,-5-7-3,-15-2 3,-8-5-3,-14-2 1,-2 4-2,-20-1 2,-6 9-4,-10 8 2,-5 6-4,-6 1 2,-1 7-3,-4 5 3,0 2-4,4 4-4,1 6 3,3 8-5,0-1-5,14 12-8,-10-2-14,24 12-25,-21-10-32,33 29-53,6-29-40,-29 30-11,28-15 4</inkml:trace>
        </inkml:traceGroup>
      </inkml:traceGroup>
    </inkml:traceGroup>
  </inkml:traceGroup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7:38.8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CD11F3B-72CB-4EDD-A509-5D06632A7EF0}" emma:medium="tactile" emma:mode="ink">
          <msink:context xmlns:msink="http://schemas.microsoft.com/ink/2010/main" type="inkDrawing" rotatedBoundingBox="23053,3139 23403,7973 22592,8032 22242,3197" semanticType="verticalRange" shapeName="Other">
            <msink:sourceLink direction="with" ref="{227F2B6B-69ED-41FE-91A0-360954BE871F}"/>
          </msink:context>
        </emma:interpretation>
      </emma:emma>
    </inkml:annotationXML>
    <inkml:trace contextRef="#ctx0" brushRef="#br0">3528-1185 183,'22'-5'135,"-22"5"-44,7-26-42,-7 26-6,20-14-13,-20 14-2,0 0 1,0 0-1,0 0 1,0 0-2,-12 0-3,12 0 0,-40 5-4,13 4-4,-9-9-5,0 0-5,-7 0-2,2 0-1,-5 0 0,5-5-2,-5 5 0,7-4 2,-3-1 1,9 0-1,2 3 1,5 2 0,6-7-1,20 7 1,-27 0 0,27 0-2,0 0 0,0 0 0,0 0 0,0 0 0,0 0 0,0 0 0,0 0-1,0 0 1,5 15-2,-5-15 0,12 36-1,-4-13 1,2 6-2,-1 9 2,2 8 2,3 8-5,-2 11 6,2 12-6,0 17 5,3 14-4,-1 16 3,-2 11-3,1 9 2,-1 9 1,0 11-2,0 3 2,-3 1-2,2-2 2,-4-1 4,3-2-4,-5 2-2,1-1 3,-1 6-2,-6-7 2,1-1 3,-2-2-6,0-9 1,-2-10 1,-2-4 0,0-18-1,0-12 2,2-12-2,-1-8-3,3-15 5,-3-6-3,3-7 2,-2-10-3,2-9 4,-1-3-3,-3-11 2,4-2-1,-1-6 0,1-18 0,0 28 1,0-28-1,0 23 1,0-23-1,0 0 1,1 26 4,-1-26-4,15 18 4,-15-18-4,25 20 4,-8-6-7,9-3 7,4 6-6,1-8 2,10 15-1,5-8 1,6 7-1,7-2 2,4 2 2,2 3-1,1-2-1,-3 0 0,-3-2 0,-7-2-2,-8-3-4,-8 3-12,-20-20-30,12 9-90,-29-9-32,0-14-17,-13-10-7</inkml:trace>
  </inkml:traceGroup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7:42.9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A8FC3C2-0248-413C-8C60-5AE6CEE8F8EF}" emma:medium="tactile" emma:mode="ink">
          <msink:context xmlns:msink="http://schemas.microsoft.com/ink/2010/main" type="inkDrawing" rotatedBoundingBox="26022,3033 26303,8240 25744,8270 25463,3064" semanticType="verticalRange" shapeName="Other">
            <msink:sourceLink direction="with" ref="{227F2B6B-69ED-41FE-91A0-360954BE871F}"/>
          </msink:context>
        </emma:interpretation>
      </emma:emma>
    </inkml:annotationXML>
    <inkml:trace contextRef="#ctx0" brushRef="#br0">28 6 137,'-33'-5'141,"33"5"-5,0 0-76,0 0-13,0 10-11,0-10-7,17 9 0,-17-9 0,42 14-1,-24-14-3,17 12-3,-11-12-2,12 10-3,-7-10-3,7 8-4,-1-7-2,1 3-3,-3-2-1,7-2-2,-8 0 0,2 0-1,-5 1 0,-4-1 0,-4 0-1,-2 0 2,-19 0 0,19 9 0,-19-9 1,0 0 0,6 24 1,-6-6 1,0-2-1,0 13 2,-8 1-2,2 10 2,-4 7 2,4 8-4,-2 9 3,2 11-4,-1 13 3,6 15-2,-1 11 2,2 12-3,0 8 2,8 6-1,0 11-1,1 8 2,2 2-3,1-4 2,0-7-3,1 4 2,-4-7 0,2-2 1,-3-8 1,0-1-1,-2-7 0,2-2 0,-4-1-1,2 0-2,0-5 0,-1 2 0,-2-8 0,-1-8-1,2-8 2,0-6-3,-1-4 4,0-10-1,2-7-4,-2-5 4,0-1-4,0-4 3,2-4-3,-2-4 3,2 4 1,-2-6-3,2 1 2,-1 1-3,1-5 4,0 1-3,0-6 3,-2-5-5,3-3 0,-3-6 2,2-3-1,-3-5 2,1-3-2,-3-19 1,0 28 0,0-28 0,-10 22 1,10-22 1,-31 23-1,9-11 1,-7 2-1,-3 4 1,-4-2-1,-5 2 2,-2 0-2,5-2 1,2 2-2,6-3-1,5 3-6,6-11-8,19 15-26,0-22-59,0 0-72,22 7-12,3-7-12,10 0-4</inkml:trace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8:07.58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66D42C-D034-45E7-8DD5-99B766D9F4D2}" emma:medium="tactile" emma:mode="ink">
          <msink:context xmlns:msink="http://schemas.microsoft.com/ink/2010/main" type="writingRegion" rotatedBoundingBox="1424,2516 24837,2086 25062,14342 1650,14772"/>
        </emma:interpretation>
      </emma:emma>
    </inkml:annotationXML>
    <inkml:traceGroup>
      <inkml:annotationXML>
        <emma:emma xmlns:emma="http://www.w3.org/2003/04/emma" version="1.0">
          <emma:interpretation id="{7A412B2F-5405-4CD4-A6AE-F06356FE133F}" emma:medium="tactile" emma:mode="ink">
            <msink:context xmlns:msink="http://schemas.microsoft.com/ink/2010/main" type="paragraph" rotatedBoundingBox="1424,2516 19474,2185 19496,3368 1446,36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94C0E6-52E7-4A77-8ED4-6E1DEBC13BCB}" emma:medium="tactile" emma:mode="ink">
              <msink:context xmlns:msink="http://schemas.microsoft.com/ink/2010/main" type="inkBullet" rotatedBoundingBox="1428,2718 1545,2715 1546,2760 1429,2762"/>
            </emma:interpretation>
            <emma:one-of disjunction-type="recognition" id="oneOf0">
              <emma:interpretation id="interp0" emma:lang="ko-KR" emma:confidence="0">
                <emma:literal>~</emma:literal>
              </emma:interpretation>
              <emma:interpretation id="interp1" emma:lang="ko-KR" emma:confidence="0">
                <emma:literal>^</emma:literal>
              </emma:interpretation>
              <emma:interpretation id="interp2" emma:lang="ko-KR" emma:confidence="0">
                <emma:literal>아</emma:literal>
              </emma:interpretation>
              <emma:interpretation id="interp3" emma:lang="ko-KR" emma:confidence="0">
                <emma:literal>M</emma:literal>
              </emma:interpretation>
              <emma:interpretation id="interp4" emma:lang="ko-KR" emma:confidence="0">
                <emma:literal>&amp;</emma:literal>
              </emma:interpretation>
            </emma:one-of>
          </emma:emma>
        </inkml:annotationXML>
        <inkml:trace contextRef="#ctx0" brushRef="#br0">38 43 478,'-32'-6'171,"32"6"-12,-11-20-138,11 20-30,3-18-15,19 18-30,-22 0-22,33 0-37,-12 5-60,-21-5-8,38 0 1</inkml:trace>
      </inkml:traceGroup>
      <inkml:traceGroup>
        <inkml:annotationXML>
          <emma:emma xmlns:emma="http://www.w3.org/2003/04/emma" version="1.0">
            <emma:interpretation id="{6A6477EB-CF59-4C1A-B87D-D8E227BF8944}" emma:medium="tactile" emma:mode="ink">
              <msink:context xmlns:msink="http://schemas.microsoft.com/ink/2010/main" type="line" rotatedBoundingBox="2575,2495 19474,2185 19496,3368 2597,3678"/>
            </emma:interpretation>
          </emma:emma>
        </inkml:annotationXML>
        <inkml:traceGroup>
          <inkml:annotationXML>
            <emma:emma xmlns:emma="http://www.w3.org/2003/04/emma" version="1.0">
              <emma:interpretation id="{7B22153A-AFC1-44AD-A98B-C8486EF8E5D4}" emma:medium="tactile" emma:mode="ink">
                <msink:context xmlns:msink="http://schemas.microsoft.com/ink/2010/main" type="inkWord" rotatedBoundingBox="2577,2585 3396,2570 3416,3635 2597,3650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아</emma:literal>
                </emma:interpretation>
                <emma:interpretation id="interp7" emma:lang="ko-KR" emma:confidence="0">
                  <emma:literal>하</emma:literal>
                </emma:interpretation>
                <emma:interpretation id="interp8" emma:lang="ko-KR" emma:confidence="0">
                  <emma:literal>마</emma:literal>
                </emma:interpretation>
                <emma:interpretation id="interp9" emma:lang="ko-KR" emma:confidence="0">
                  <emma:literal>ㅑ</emma:literal>
                </emma:interpretation>
              </emma:one-of>
            </emma:emma>
          </inkml:annotationXML>
          <inkml:trace contextRef="#ctx0" brushRef="#br0" timeOffset="1328.1822">1210 102 65,'0'0'94,"-19"-40"-5,19 40-16,-17-26-2,3 7-10,14 19-9,-14-18-7,14 18-4,0 0-1,0 0-3,11-14-7,17 14-6,1-8-5,15 8-4,3-13 2,15 3-4,-1-6 2,12 4-6,-5-4-1,5 2-3,-4-2-2,-10 7-4,1 4-3,-16-5-6,-1 10-12,-26-4-18,12 11-16,-29-7-26,0 0-42,-15 37-43,-15-23-5</inkml:trace>
          <inkml:trace contextRef="#ctx0" brushRef="#br0" timeOffset="1031.2935">1269 17 43,'14'-10'99,"-17"-17"-42,3 27-20,0-30-2,0 30-1,0 0 7,0 0 7,6 23 7,-6 3 0,0 32 2,-14-5-3,14 36-9,-8-16-4,8 27-9,-6-15-7,6 8-9,0-13 0,6-5-8,-4-14-4,6-10 2,-2-9-4,2-10 3,-5-10-3,-3-22 1,9 16-3,-9-16-7,0-8-6,0-21-13,0 5-10,-9-26-16,9 13-10,-8-24-12,11 12-2,-9-15 2,6 16 6,0-7-6,0 5-6,0 12-10,-6-13 2</inkml:trace>
          <inkml:trace contextRef="#ctx0" brushRef="#br0" timeOffset="1640.7014">1319 386 230,'-9'21'146,"-13"-12"-25,22-9-62,-8 18-12,8-18-9,20 7-5,-4-7-8,24 0 4,-9-6-12,20 1-1,-7-9-7,11 5 1,-9-3-10,-5 4-1,5 4-10,-16-7-10,13 11-9,-43 0-18,51 7-4,-51-7-23,36 0-12,-36 0-10,27 0 9,-27 0-9,22-14 11,-22 14 4</inkml:trace>
        </inkml:traceGroup>
        <inkml:traceGroup>
          <inkml:annotationXML>
            <emma:emma xmlns:emma="http://www.w3.org/2003/04/emma" version="1.0">
              <emma:interpretation id="{B063A30F-81CF-4FF5-9438-09C8E0E2F54D}" emma:medium="tactile" emma:mode="ink">
                <msink:context xmlns:msink="http://schemas.microsoft.com/ink/2010/main" type="inkWord" rotatedBoundingBox="3380,3050 4224,3034 4234,3600 3391,3615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n</emma:literal>
                </emma:interpretation>
                <emma:interpretation id="interp13" emma:lang="ko-KR" emma:confidence="0">
                  <emma:literal>나</emma:literal>
                </emma:interpretation>
                <emma:interpretation id="interp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046.9516">1947 339 65,'19'-8'76,"-19"8"24,0 0-6,0 0 5,9 15-20,-1 18-20,-16-8-6,8 27-8,-9-10-1,9 19-14,-5-12-1,5 6-13,0-13-5,5-6-2,6-15-2,9-9 0,3-12-3,7-12-2,0-21-2,8-11-2,1-8-5,-3-7 5,7 9-5,-11-2 3,4 10-5,-4 7 8,-7 19-4,0 16 8,-6 8 5,2 22-5,-7 7 7,5 13-5,-8 3 7,9 7-6,-5-6 5,7 4-7,0-9 0,-3-9-1,6-6-5,0-13-3,2-10-9,-8-13-13,18 0-26,-29-40-23,28 12-30,-27-28-24,15 5-22,-6-4-26</inkml:trace>
        </inkml:traceGroup>
        <inkml:traceGroup>
          <inkml:annotationXML>
            <emma:emma xmlns:emma="http://www.w3.org/2003/04/emma" version="1.0">
              <emma:interpretation id="{6322DF61-D3CB-436F-BBDD-023E7D090E0F}" emma:medium="tactile" emma:mode="ink">
                <msink:context xmlns:msink="http://schemas.microsoft.com/ink/2010/main" type="inkWord" rotatedBoundingBox="4403,2552 4594,2548 4611,3496 4420,3500"/>
              </emma:interpretation>
              <emma:one-of disjunction-type="recognition" id="oneOf3">
                <emma:interpretation id="interp15" emma:lang="ko-KR" emma:confidence="0">
                  <emma:literal>l</emma:literal>
                </emma:interpretation>
                <emma:interpretation id="interp16" emma:lang="ko-KR" emma:confidence="0">
                  <emma:literal>1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ㅣ</emma:literal>
                </emma:interpretation>
                <emma:interpretation id="interp1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359.4587">2969-167 219,'0'0'153,"18"26"-2,1 18-86,-19-9-13,14 37-6,-14-13-9,14 27 1,-14-16 0,8 23-12,-6-16-4,12 7-10,-6-14-2,9-7-7,-3-9 1,4-9-8,-4-12-1,-5-13-3,-9-20-5,0 0-4,29 14-14,-31-26-21,2 12-27,0-26-41,0-7-49,8 4-5,-6-19 4</inkml:trace>
        </inkml:traceGroup>
        <inkml:traceGroup>
          <inkml:annotationXML>
            <emma:emma xmlns:emma="http://www.w3.org/2003/04/emma" version="1.0">
              <emma:interpretation id="{6167E1CD-B7BF-4FFD-8B02-31C834731923}" emma:medium="tactile" emma:mode="ink">
                <msink:context xmlns:msink="http://schemas.microsoft.com/ink/2010/main" type="inkWord" rotatedBoundingBox="4945,2475 5060,2473 5081,3632 4966,3634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|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1</emma:literal>
                </emma:interpretation>
                <emma:interpretation id="interp2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609.4678">3511-243 142,'0'0'154,"19"0"-31,0 43-42,-19 7-9,8 41-7,-12-5-7,10 35-6,-6-12-10,3 21-16,-3-24-9,11 2-6,-3-15-3,5-16-7,1-13-8,-6-28-10,11 7-38,-19-43-67,0 0-36,11-33-23,-11-11-7</inkml:trace>
        </inkml:traceGroup>
        <inkml:traceGroup>
          <inkml:annotationXML>
            <emma:emma xmlns:emma="http://www.w3.org/2003/04/emma" version="1.0">
              <emma:interpretation id="{B42EF199-58F0-496D-A9A2-179C01098256}" emma:medium="tactile" emma:mode="ink">
                <msink:context xmlns:msink="http://schemas.microsoft.com/ink/2010/main" type="inkWord" rotatedBoundingBox="6394,2425 7260,2409 7280,3500 6414,3516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모</emma:literal>
                </emma:interpretation>
                <emma:interpretation id="interp27" emma:lang="ko-KR" emma:confidence="0">
                  <emma:literal>又</emma:literal>
                </emma:interpretation>
                <emma:interpretation id="interp28" emma:lang="ko-KR" emma:confidence="0">
                  <emma:literal>Q</emma:literal>
                </emma:interpretation>
                <emma:interpretation id="interp2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3843.9071">5040-26 13,'-2'-17'119,"12"21"7,-10-4-43,0 0-19,0 49-4,-10-23-9,10 32 5,-14-9 2,14 33-9,-6-16-7,6 21-15,0-12-4,4 3-11,-2-9 2,12-6-8,-8-15-2,2-11 3,-1-8-2,1-10 1,-8-19-1,0 0-1,0 0 0,0 0-2,0-25 1,0 1-3,-8-4 0,-5-3-4,5-1 1,-8-8 0,2-5-6,0-2 5,4-6-7,-1-10 4,10-2-3,1-12 4,0-1-2,12-3 1,12 3 6,0 5-6,12 3 7,7 11-2,3 6 4,9 18-4,-4 7 2,1 17-1,-2 11 1,-1 4 1,-12 22-1,-12 16 3,-12 9-3,-12 3 6,-2 7-5,-15 2 4,-21-5-4,-4-3 2,-5-12-3,-4-8 4,-5-10-4,4-2 4,7-6-3,7-5 1,9-1-1,28-11 1,-17 19 1,17-19 0,28 25-1,12-10 2,7 8 4,11 5-7,10-4 8,10 8-7,-5-9 5,1 1-7,-3-1 7,-11-4-9,-5-7 2,-9-4-3,-11 5-10,-18-13-14,9 10-31,-26-10-34,0 0-67,-5-14-9,5 14-13</inkml:trace>
        </inkml:traceGroup>
        <inkml:traceGroup>
          <inkml:annotationXML>
            <emma:emma xmlns:emma="http://www.w3.org/2003/04/emma" version="1.0">
              <emma:interpretation id="{EDFBA3B4-E23C-4AD1-A298-E17D06948452}" emma:medium="tactile" emma:mode="ink">
                <msink:context xmlns:msink="http://schemas.microsoft.com/ink/2010/main" type="inkWord" rotatedBoundingBox="7441,2958 7920,2949 7928,3354 7448,3363"/>
              </emma:interpretation>
              <emma:one-of disjunction-type="recognition" id="oneOf6">
                <emma:interpretation id="interp30" emma:lang="ko-KR" emma:confidence="0">
                  <emma:literal>o</emma:literal>
                </emma:interpretation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4250.1653">6137 260 36,'11'0'111,"-22"-6"20,11 6-84,0 0 14,-38 6 3,36 24 9,-33-10 3,29 28-5,-24-14-13,28 25-18,-10-13-10,13 6-16,18-8-1,11-10-10,14-23 1,12-7 0,4-9 1,3-27 0,-3-8-5,-3-4 5,-17-5-6,-7 5 3,-19 4-7,-14 2 2,-19 13-8,-19 4-2,0 12-7,-20-10-16,18 19-20,-21-15-40,27 11-47,34 4-21,-17-21-10</inkml:trace>
        </inkml:traceGroup>
        <inkml:traceGroup>
          <inkml:annotationXML>
            <emma:emma xmlns:emma="http://www.w3.org/2003/04/emma" version="1.0">
              <emma:interpretation id="{1477BE29-FD67-4384-A8F7-C2B4801C1112}" emma:medium="tactile" emma:mode="ink">
                <msink:context xmlns:msink="http://schemas.microsoft.com/ink/2010/main" type="inkWord" rotatedBoundingBox="8166,2728 9087,2711 9099,3353 8178,3370"/>
              </emma:interpretation>
              <emma:one-of disjunction-type="recognition" id="oneOf7">
                <emma:interpretation id="interp35" emma:lang="ko-KR" emma:confidence="0">
                  <emma:literal>w</emma:literal>
                </emma:interpretation>
                <emma:interpretation id="interp36" emma:lang="ko-KR" emma:confidence="0">
                  <emma:literal>W</emma:literal>
                </emma:interpretation>
                <emma:interpretation id="interp37" emma:lang="ko-KR" emma:confidence="0">
                  <emma:literal>U</emma:literal>
                </emma:interpretation>
                <emma:interpretation id="interp38" emma:lang="ko-KR" emma:confidence="0">
                  <emma:literal>니</emma:literal>
                </emma:interpretation>
                <emma:interpretation id="interp3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765.8091">6735 141 14,'15'3'101,"-15"-3"15,0 0-79,0 0 14,0 0 8,14 22 10,-14-22 2,0 47 5,-6-20-4,6 27-17,-7-14-9,7 20-19,0-8-5,2 7-12,3-15 0,9 0-6,0-13 0,8-11 1,2-15 0,11-5-2,1-12-1,7-11-1,-4-5 0,2 6-3,-3-1 1,-3 7-2,-7 7 0,-10 9 1,-18 0-1,27 18 2,-27-18 0,22 31 1,-2-18 1,10-7 0,13-6 1,3-5 2,11-18-6,8-6 7,-7-8-5,-1-7 5,-13-8-5,-14 2 5,-16-3-6,-14 2 0,-7 7-2,-23 0-14,4 16-24,-26-16-66,14 14-55,11 6-17,5-6-9</inkml:trace>
        </inkml:traceGroup>
        <inkml:traceGroup>
          <inkml:annotationXML>
            <emma:emma xmlns:emma="http://www.w3.org/2003/04/emma" version="1.0">
              <emma:interpretation id="{8A49CF95-063B-41A5-94D7-146D0FCA6A4A}" emma:medium="tactile" emma:mode="ink">
                <msink:context xmlns:msink="http://schemas.microsoft.com/ink/2010/main" type="inkWord" rotatedBoundingBox="10193,2433 10911,2420 10929,3384 10210,3397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모</emma:literal>
                </emma:interpretation>
                <emma:interpretation id="interp42" emma:lang="ko-KR" emma:confidence="0">
                  <emma:literal>Q</emma:literal>
                </emma:interpretation>
                <emma:interpretation id="interp43" emma:lang="ko-KR" emma:confidence="0">
                  <emma:literal>아</emma:literal>
                </emma:interpretation>
                <emma:interpretation id="interp44" emma:lang="ko-KR" emma:confidence="0">
                  <emma:literal>긴</emma:literal>
                </emma:interpretation>
              </emma:one-of>
            </emma:emma>
          </inkml:annotationXML>
          <inkml:trace contextRef="#ctx0" brushRef="#br0" timeOffset="5859.6017">8798-33 68,'0'0'102,"0"0"-26,0 0-5,0 29 1,-2-4-3,2 32 3,-6-13-10,8 30-5,-4-13-12,4 20-14,-2-17-8,8 5-8,-4-13 0,4 0-8,-2-16 4,2-5-5,-6-15-2,-2-20 0,0 0 0,0 0-1,0 0 1,0 0-2,5-24 0,-5 0-3,0-5-1,-7-7 0,1-4-7,-2-9 5,7-11-5,-6-6 3,7 0-4,0-15 5,8 2-3,6-1 1,4 6 6,7 5-4,5 10 3,5 5-1,3 16 1,4 11 0,1 13 2,1 14 0,-7 2 1,-6 22 1,-4 13 0,-11 14 1,-11 3-1,-5 7 2,-21 2-3,-14-1 4,-10-7-5,-6-5 5,-7-12-3,1-1 4,1-12-3,9-2 5,7-8-4,15 3 2,25-18-1,-11 30 1,22-12 4,25 2-8,7 1 7,24 1-8,0-3 8,13 3-8,5-5 7,-9-1-10,-4-4-1,-10-6-4,-3 4-7,-29-10-12,4 9-21,-34-9-23,0 0-56,0 0-41,0-22-10,0 22-4</inkml:trace>
        </inkml:traceGroup>
        <inkml:traceGroup>
          <inkml:annotationXML>
            <emma:emma xmlns:emma="http://www.w3.org/2003/04/emma" version="1.0">
              <emma:interpretation id="{0F5F3273-085F-4CFB-946D-9BFBC1410C47}" emma:medium="tactile" emma:mode="ink">
                <msink:context xmlns:msink="http://schemas.microsoft.com/ink/2010/main" type="inkWord" rotatedBoundingBox="10994,2752 11663,2740 11670,3090 11000,3102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어</emma:literal>
                </emma:interpretation>
                <emma:interpretation id="interp47" emma:lang="ko-KR" emma:confidence="0">
                  <emma:literal>의</emma:literal>
                </emma:interpretation>
                <emma:interpretation id="interp48" emma:lang="ko-KR" emma:confidence="0">
                  <emma:literal>이</emma:literal>
                </emma:interpretation>
                <emma:interpretation id="interp49" emma:lang="ko-KR" emma:confidence="0">
                  <emma:literal>더</emma:literal>
                </emma:interpretation>
              </emma:one-of>
            </emma:emma>
          </inkml:annotationXML>
          <inkml:trace contextRef="#ctx0" brushRef="#br0" timeOffset="6390.8764">9841 306 331,'2'-25'143,"20"5"-52,-22 20-78,20-34 3,-12 17-4,-8-12 4,2 2 3,-4-9 4,2 10-3,-20-7 5,20 33-4,-38-30-2,11 30-2,-13 11-3,6 20 0,-9 2-5,7 15 4,-1-1-4,13 4 1,2-11-4,16-2 1,6-12-2,11-8 0,18-13-1,10-5-2,5-12-4,4-14-5,9-3 0,-2-12-3,-3 8 2,-6-7-3,-3 10 4,-13 1-1,-2 10 7,-9 15 3,-19 4 2,22 19 1,-19 2-1,4 12 2,-3 2-2,4-2 1,-1 0-4,2-6-1,5-4-7,-14-23-8,37 34-21,-37-34-37,34 0-40,-34 0-58,24-7 1,-24 7-15</inkml:trace>
        </inkml:traceGroup>
        <inkml:traceGroup>
          <inkml:annotationXML>
            <emma:emma xmlns:emma="http://www.w3.org/2003/04/emma" version="1.0">
              <emma:interpretation id="{19F4A0D5-5388-44B6-88E6-DCD2DB137312}" emma:medium="tactile" emma:mode="ink">
                <msink:context xmlns:msink="http://schemas.microsoft.com/ink/2010/main" type="inkWord" rotatedBoundingBox="11880,2830 12325,2821 12336,3421 11891,3430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7</emma:literal>
                </emma:interpretation>
                <emma:interpretation id="interp52" emma:lang="ko-KR" emma:confidence="0">
                  <emma:literal>저</emma:literal>
                </emma:interpretation>
                <emma:interpretation id="interp53" emma:lang="ko-KR" emma:confidence="0">
                  <emma:literal>서</emma:literal>
                </emma:interpretation>
                <emma:interpretation id="interp54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6844.0177">10454 111 268,'14'37'149,"-14"-15"-1,-1 15-94,2 26-21,-2-13 0,1 12-11,-5-18 2,5 8-5,-8-27 8,8 5-7,0-30-2,0 0-5,0 0-15,0-29 3,0-2-7,7-9 5,5-2-7,-2-4 5,5 4-5,4 2 4,5 5 4,3 7-1,1 9 1,1 5 1,1 7 3,2 7 2,-4 10 1,2 17 3,-5 2-1,1 20 1,-6-3 4,4 11-5,-12-5 2,7-1-6,-9-6 3,-1-9-5,-2-9 1,-3-9-8,-4-18-11,0 0-20,0 0-38,0 0-56,0 96-43,0-118-11,0-13-12</inkml:trace>
        </inkml:traceGroup>
        <inkml:traceGroup>
          <inkml:annotationXML>
            <emma:emma xmlns:emma="http://www.w3.org/2003/04/emma" version="1.0">
              <emma:interpretation id="{ABD0A470-2B04-4E87-AB16-EDA6643FBB08}" emma:medium="tactile" emma:mode="ink">
                <msink:context xmlns:msink="http://schemas.microsoft.com/ink/2010/main" type="inkWord" rotatedBoundingBox="12577,2454 13385,2439 13403,3410 12595,3425"/>
              </emma:interpretation>
              <emma:one-of disjunction-type="recognition" id="oneOf11">
                <emma:interpretation id="interp55" emma:lang="ko-KR" emma:confidence="0">
                  <emma:literal>K</emma:literal>
                </emma:interpretation>
                <emma:interpretation id="interp56" emma:lang="ko-KR" emma:confidence="0">
                  <emma:literal>k</emma:literal>
                </emma:interpretation>
                <emma:interpretation id="interp57" emma:lang="ko-KR" emma:confidence="0">
                  <emma:literal>R</emma:literal>
                </emma:interpretation>
                <emma:interpretation id="interp58" emma:lang="ko-KR" emma:confidence="0">
                  <emma:literal>×</emma:literal>
                </emma:interpretation>
                <emma:interpretation id="interp59" emma:lang="ko-KR" emma:confidence="0">
                  <emma:literal>ㅑ</emma:literal>
                </emma:interpretation>
              </emma:one-of>
            </emma:emma>
          </inkml:annotationXML>
          <inkml:trace contextRef="#ctx0" brushRef="#br0" timeOffset="7203.4386">11164-265 257,'0'0'160,"24"58"-5,-18 5-81,-6-2-35,22 28 1,-22-5-9,17 19 1,-17-21 0,13 9-6,-13-27-2,13-1-9,-7-17 0,2-4-7,-2-20-4,-3 0-2,-3-22-3,4 19-1,-4-19-4,0 0-4,-12 11-8,-5-14-10,17 3-18,-28-20-34,28 20-52,0 73-40,0-118-15,17-13 5</inkml:trace>
          <inkml:trace contextRef="#ctx0" brushRef="#br0" timeOffset="7578.4234">11758-107 33,'21'-24'111,"26"30"-4,-26 2-67,-21-8 7,4 43 4,-24-23 1,-10 24 7,-35-14 0,14 22 4,-34-19-5,19 25-4,-23-24-20,20 13-9,-1-14-12,15 2-1,11-13-5,10 0 1,17-4 2,17-18-4,0 25 5,30-14-7,11-3 6,11 7-8,8-4 7,10 5-6,-2-3 1,3 6 0,-5-4-1,-3 7 1,-10-2-2,-4 1 2,-11-3-2,-4-3-1,-4-2-4,-8-4-6,1 2-20,-23-11-39,28-7-97,-28 7-9,14-18-19,-14 18-3</inkml:trace>
        </inkml:traceGroup>
        <inkml:traceGroup>
          <inkml:annotationXML>
            <emma:emma xmlns:emma="http://www.w3.org/2003/04/emma" version="1.0">
              <emma:interpretation id="{56FEB626-43DB-4174-9525-CC9D696DF99B}" emma:medium="tactile" emma:mode="ink">
                <msink:context xmlns:msink="http://schemas.microsoft.com/ink/2010/main" type="inkWord" rotatedBoundingBox="15013,2436 15071,2435 15082,3052 15024,3053"/>
              </emma:interpretation>
              <emma:one-of disjunction-type="recognition" id="oneOf12">
                <emma:interpretation id="interp60" emma:lang="ko-KR" emma:confidence="0">
                  <emma:literal>i</emma:literal>
                </emma:interpretation>
                <emma:interpretation id="interp61" emma:lang="ko-KR" emma:confidence="0">
                  <emma:literal>!</emma:literal>
                </emma:interpretation>
                <emma:interpretation id="interp62" emma:lang="ko-KR" emma:confidence="0">
                  <emma:literal>‘</emma:literal>
                </emma:interpretation>
                <emma:interpretation id="interp63" emma:lang="ko-KR" emma:confidence="0">
                  <emma:literal>ⅰ</emma:literal>
                </emma:interpretation>
                <emma:interpretation id="interp6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10469.1806">13613 226 370,'-11'41'150,"11"-41"-3,-12 18-129,15 4 8,-3-22-7,11 27 0,-11-27 0,0 0-2,0 0-7,0 0-20,0 0-38,0 0-84,0 0-41,0 0-8,0 0-6</inkml:trace>
          <inkml:trace contextRef="#ctx0" brushRef="#br0" timeOffset="11203.5932">13609-239 192,'0'-44'153,"0"44"-7,0 0-66,0 0-39,20 0-5,-20 0-4,7 18 0,-7-18 1,0 25 1,0-25-2,0 0-5,-18 7-4,18-7-7,0 0-6,0 0-7,0 0-6,0 0-7,0 0-11,-3-18-15,13 18-25,-12-14-30,2 14-59,14-19-34,-14 19-2</inkml:trace>
        </inkml:traceGroup>
        <inkml:traceGroup>
          <inkml:annotationXML>
            <emma:emma xmlns:emma="http://www.w3.org/2003/04/emma" version="1.0">
              <emma:interpretation id="{8A381051-6EEC-45A4-9672-64E022C0481E}" emma:medium="tactile" emma:mode="ink">
                <msink:context xmlns:msink="http://schemas.microsoft.com/ink/2010/main" type="inkWord" rotatedBoundingBox="16372,2508 16906,2498 16920,3280 16386,3290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b</emma:literal>
                </emma:interpretation>
                <emma:interpretation id="interp67" emma:lang="ko-KR" emma:confidence="0">
                  <emma:literal>ㅏ</emma:literal>
                </emma:interpretation>
                <emma:interpretation id="interp68" emma:lang="ko-KR" emma:confidence="0">
                  <emma:literal>卜</emma:literal>
                </emma:interpretation>
                <emma:interpretation id="interp6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2156.7493">14949-155 101,'-10'-33'131,"10"33"-3,0 0-67,0-23-27,0 23-2,0 0 1,19 0 4,-19 0 7,10 53 3,-10-18-1,8 34 2,-8-11-12,5 28-5,-5-9-10,14 12-8,-13-18-3,12-2-4,-7-17 2,4-8-2,-9-13 4,6-5-4,-7-26 0,3 21 1,-3-21 1,0 0-3,0 0 0,-18-22 0,9-4-7,0-8 6,-3-7-5,3-10 3,1-1-5,5-7 5,3 0-5,3 5 3,8 1 3,8 3-4,3 9 2,5 5-2,5 12 1,4 8-1,2 12 0,5 4-1,1 4 1,0 10 0,-3 3-1,-4 2-1,-6 1-5,-9-7-5,7 4-11,-29-17-16,31 20-26,-31-20-42,0 0-61,0 0-16,0 0-2</inkml:trace>
        </inkml:traceGroup>
        <inkml:traceGroup>
          <inkml:annotationXML>
            <emma:emma xmlns:emma="http://www.w3.org/2003/04/emma" version="1.0">
              <emma:interpretation id="{0F3031AB-110E-41D0-BE9A-6AC97B926F07}" emma:medium="tactile" emma:mode="ink">
                <msink:context xmlns:msink="http://schemas.microsoft.com/ink/2010/main" type="inkWord" rotatedBoundingBox="17447,2685 17919,2676 17925,3016 17453,3025"/>
              </emma:interpretation>
              <emma:one-of disjunction-type="recognition" id="oneOf14">
                <emma:interpretation id="interp70" emma:lang="ko-KR" emma:confidence="0">
                  <emma:literal>÷</emma:literal>
                </emma:interpretation>
                <emma:interpretation id="interp71" emma:lang="ko-KR" emma:confidence="0">
                  <emma:literal>5</emma:literal>
                </emma:interpretation>
                <emma:interpretation id="interp72" emma:lang="ko-KR" emma:confidence="0">
                  <emma:literal>고</emma:literal>
                </emma:interpretation>
                <emma:interpretation id="interp73" emma:lang="ko-KR" emma:confidence="0">
                  <emma:literal>乙</emma:literal>
                </emma:interpretation>
                <emma:interpretation id="interp74" emma:lang="ko-KR" emma:confidence="0">
                  <emma:literal>=</emma:literal>
                </emma:interpretation>
              </emma:one-of>
            </emma:emma>
          </inkml:annotationXML>
          <inkml:trace contextRef="#ctx0" brushRef="#br0" timeOffset="14031.8245">16019 263 291,'0'0'162,"0"0"-18,19 22-82,-19-22-31,55 8-10,-18-8-8,13 7 0,-4-7 0,8 0 0,-12 0 0,4 0-4,-11-9-4,-5 0-14,0 8-22,-24-17-31,16 16-37,-22 2-49,-1-24-29,1 24-1</inkml:trace>
          <inkml:trace contextRef="#ctx0" brushRef="#br0" timeOffset="14609.96">16092 36 48,'0'0'119,"0"0"13,-11-24-59,11 24-24,0 0-4,0 0-2,-29-29 5,29 29 5,0 0-3,0 0-6,-22-17-6,22 17-6,0 0-6,24 0-6,-7 0-6,19 0-5,1 0-3,10 2 0,-1-2-3,3 0 0,-3 0-1,-7 0-2,-7 3-4,-10-3-3,-1 0-7,-21 0-11,20 4-27,-20-4-29,0 0-55,0 0-44,-14-3-4,14 3 4</inkml:trace>
        </inkml:traceGroup>
        <inkml:traceGroup>
          <inkml:annotationXML>
            <emma:emma xmlns:emma="http://www.w3.org/2003/04/emma" version="1.0">
              <emma:interpretation id="{D3002257-0DB8-425A-B6DF-817F62FD70C7}" emma:medium="tactile" emma:mode="ink">
                <msink:context xmlns:msink="http://schemas.microsoft.com/ink/2010/main" type="inkWord" rotatedBoundingBox="18362,2490 19479,2470 19492,3157 18374,3178"/>
              </emma:interpretation>
              <emma:one-of disjunction-type="recognition" id="oneOf15">
                <emma:interpretation id="interp75" emma:lang="ko-KR" emma:confidence="0">
                  <emma:literal>머</emma:literal>
                </emma:interpretation>
                <emma:interpretation id="interp76" emma:lang="ko-KR" emma:confidence="0">
                  <emma:literal>m</emma:literal>
                </emma:interpretation>
                <emma:interpretation id="interp77" emma:lang="ko-KR" emma:confidence="0">
                  <emma:literal>며</emma:literal>
                </emma:interpretation>
                <emma:interpretation id="interp78" emma:lang="ko-KR" emma:confidence="0">
                  <emma:literal>미</emma:literal>
                </emma:interpretation>
                <emma:interpretation id="interp79" emma:lang="ko-KR" emma:confidence="0">
                  <emma:literal>버</emma:literal>
                </emma:interpretation>
              </emma:one-of>
            </emma:emma>
          </inkml:annotationXML>
          <inkml:trace contextRef="#ctx0" brushRef="#br0" timeOffset="15563.1641">16932-29 124,'10'-9'122,"-10"9"-7,0 0-89,0 0 15,0 0 11,14 33 8,-14-33-5,11 61 1,-11-32-10,14 31-3,-12-19-15,14 14-4,-10-11-7,4-2-7,-6-9 3,4-9-4,-8-24-1,0 0 0,0 0 2,0-10-3,-6-27-4,3-4 1,-2-11-3,3-4-1,2-4 4,0-4-5,15-4 2,2 11-3,8 4 3,1 9-3,7 7 1,2 12-1,1 12 0,0 13 2,-3 8-1,-3 22 2,-1 10-2,-7 9 4,-3 9-3,-6 5 5,-9-3-3,1 2 3,-5-15-2,0-6 4,-8-14-3,2-4 2,6-23-1,-17 6 0,17-6-1,-10-25-3,10-8 0,3-9-3,7-9 3,4-1-5,5-4 4,3 2-3,3 3 3,4 7-2,5 13 1,4 5-1,5 13 0,0 13 2,3 9 0,1 17 1,-1 13 0,0 15 4,-7 5-3,-2 10 4,-9-5-2,0 2 3,-10-11-4,1-6 3,-10-13-4,1-6 3,-6-15-4,-4-15 2,10 22-5,-10-22-4,0 0-6,0 0-26,43 34-48,-43-34-87,-102 10-13,102-10-19,31 0 4</inkml:trace>
        </inkml:traceGroup>
      </inkml:traceGroup>
    </inkml:traceGroup>
    <inkml:traceGroup>
      <inkml:annotationXML>
        <emma:emma xmlns:emma="http://www.w3.org/2003/04/emma" version="1.0">
          <emma:interpretation id="{A6526F79-8EBB-4F82-93EC-859C458B4EB3}" emma:medium="tactile" emma:mode="ink">
            <msink:context xmlns:msink="http://schemas.microsoft.com/ink/2010/main" type="paragraph" rotatedBoundingBox="4812,4748 12107,4762 12105,5814 4810,58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BDCF4B1-D46D-458C-A140-0087BA8B284A}" emma:medium="tactile" emma:mode="ink">
              <msink:context xmlns:msink="http://schemas.microsoft.com/ink/2010/main" type="inkBullet" rotatedBoundingBox="4811,5313 5237,5314 5237,5376 4810,5375"/>
            </emma:interpretation>
            <emma:one-of disjunction-type="recognition" id="oneOf16">
              <emma:interpretation id="interp80" emma:lang="ko-KR" emma:confidence="0">
                <emma:literal>一</emma:literal>
              </emma:interpretation>
              <emma:interpretation id="interp81" emma:lang="ko-KR" emma:confidence="0">
                <emma:literal>i</emma:literal>
              </emma:interpretation>
              <emma:interpretation id="interp82" emma:lang="ko-KR" emma:confidence="0">
                <emma:literal>-</emma:literal>
              </emma:interpretation>
              <emma:interpretation id="interp83" emma:lang="ko-KR" emma:confidence="0">
                <emma:literal>ㅡ</emma:literal>
              </emma:interpretation>
              <emma:interpretation id="interp84" emma:lang="ko-KR" emma:confidence="0">
                <emma:literal>ㅓ</emma:literal>
              </emma:interpretation>
            </emma:one-of>
          </emma:emma>
        </inkml:annotationXML>
        <inkml:trace contextRef="#ctx0" brushRef="#br0" timeOffset="20469.5778">3530 2657 51,'0'0'120,"-19"0"-56,19 0 1,0 0 3,-31-11 2,31 11-5,0 0 0,0 0-15,-27-11-8,27 11-11,0 0-12,13-7-9,-13 7-6,36-8 1,-9 4-4,6 1 3,3-1-3,1-3 2,-1 7-2,-3-4 3,-3 1-4,-1 3 0,-7 0 0,-3 0 0,-19 0 0,0 0-3,0 0 3,0 0-3,-13 3 2,-11 1-2,-10-1 3,-4 5-2,-8-5 2,5 4 1,-8-6 0,6 3 2,5-4-1,3 0 1,7 0 0,11 0-1,17 0 0,-21 0-1,21 0-6,13-5-10,10 5-30,-23 0-40,45-3-70,-9 3-6,-9 0-13</inkml:trace>
      </inkml:traceGroup>
      <inkml:traceGroup>
        <inkml:annotationXML>
          <emma:emma xmlns:emma="http://www.w3.org/2003/04/emma" version="1.0">
            <emma:interpretation id="{D1C42403-6B69-4C57-896A-780CA12A16C7}" emma:medium="tactile" emma:mode="ink">
              <msink:context xmlns:msink="http://schemas.microsoft.com/ink/2010/main" type="line" rotatedBoundingBox="6132,4751 12107,4762 12105,5814 6130,5803"/>
            </emma:interpretation>
          </emma:emma>
        </inkml:annotationXML>
        <inkml:traceGroup>
          <inkml:annotationXML>
            <emma:emma xmlns:emma="http://www.w3.org/2003/04/emma" version="1.0">
              <emma:interpretation id="{73347766-A1B4-44EC-83D0-5C828E68DFBA}" emma:medium="tactile" emma:mode="ink">
                <msink:context xmlns:msink="http://schemas.microsoft.com/ink/2010/main" type="inkWord" rotatedBoundingBox="6132,5170 7272,5172 7271,5729 6131,5726"/>
              </emma:interpretation>
              <emma:one-of disjunction-type="recognition" id="oneOf17">
                <emma:interpretation id="interp85" emma:lang="ko-KR" emma:confidence="0">
                  <emma:literal>m</emma:literal>
                </emma:interpretation>
                <emma:interpretation id="interp86" emma:lang="ko-KR" emma:confidence="0">
                  <emma:literal>머</emma:literal>
                </emma:interpretation>
                <emma:interpretation id="interp87" emma:lang="ko-KR" emma:confidence="0">
                  <emma:literal>까</emma:literal>
                </emma:interpretation>
                <emma:interpretation id="interp88" emma:lang="ko-KR" emma:confidence="0">
                  <emma:literal>마</emma:literal>
                </emma:interpretation>
                <emma:interpretation id="interp89" emma:lang="ko-KR" emma:confidence="0">
                  <emma:literal>꺼</emma:literal>
                </emma:interpretation>
              </emma:one-of>
            </emma:emma>
          </inkml:annotationXML>
          <inkml:trace contextRef="#ctx0" brushRef="#br0" timeOffset="21500.8701">4698 2491 97,'15'4'124,"-15"-4"11,0 0-64,6 18-22,-6 1 4,0 21-5,-5-10 3,7 28 2,-5-13-4,4 19-8,-1-17-12,2 12-6,-2-18-10,9 1-2,-9-12-3,3-10 1,-3-20-1,0 0-1,0 0 0,0-10-2,0-19 0,0-5-2,-3-4 0,3-9-3,-5-1 1,5-5-1,0 5-5,5 0 5,9 4-6,2 0 6,8 6-6,4 9 5,7 11-6,2 5 4,0 11 1,5 2 0,2 22 7,-6 12-6,-4 10 6,-3 4-3,-5 4 7,-8 2-5,-6-5 7,-4-1-6,-8-14 0,2-5 2,-2-29-2,-2 26 0,2-26-1,-8-15-2,4-10 0,4-9-4,0-7 2,6-7-1,8-3-6,7 3 6,7 3-7,1 4 7,7 9-6,2-2 7,5 12-6,1 11 4,2 6 2,1 5 0,-3 16 5,-6 10-5,3 11 5,-4 3-4,-12 8 5,0 0-4,-9-3 5,-2-9-7,-4-5 2,-4-9 0,-6-22-4,5 18-7,-5-18-22,0 0-41,17-14-88,-17 14-15,29-37-19,-7 15-4</inkml:trace>
        </inkml:traceGroup>
        <inkml:traceGroup>
          <inkml:annotationXML>
            <emma:emma xmlns:emma="http://www.w3.org/2003/04/emma" version="1.0">
              <emma:interpretation id="{D0AF8064-B9F3-43DB-A026-5C4620B4B160}" emma:medium="tactile" emma:mode="ink">
                <msink:context xmlns:msink="http://schemas.microsoft.com/ink/2010/main" type="inkWord" rotatedBoundingBox="8272,4755 8870,4756 8868,5801 8271,5800"/>
              </emma:interpretation>
              <emma:one-of disjunction-type="recognition" id="oneOf18">
                <emma:interpretation id="interp90" emma:lang="ko-KR" emma:confidence="0">
                  <emma:literal>p</emma:literal>
                </emma:interpretation>
                <emma:interpretation id="interp91" emma:lang="ko-KR" emma:confidence="0">
                  <emma:literal>P</emma:literal>
                </emma:interpretation>
                <emma:interpretation id="interp92" emma:lang="ko-KR" emma:confidence="0">
                  <emma:literal>8</emma:literal>
                </emma:interpretation>
                <emma:interpretation id="interp93" emma:lang="ko-KR" emma:confidence="0">
                  <emma:literal>키</emma:literal>
                </emma:interpretation>
                <emma:interpretation id="interp9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22500.9123">6913 2487 108,'11'-10'124,"-11"-16"-3,0 7-65,0 19-5,0-22-9,0 22 6,0 11 8,9 26-7,-11-4 5,10 30-13,-8-4-2,15 19-15,-8-3-4,8 5-10,-6-13-5,5-5 2,-1-13-3,-3-10 4,-6-20-2,-4-19 2,0 0-1,0 0-1,2-24 0,-2-10-4,-10-11 3,-2-4-5,-4-6 3,-3-4-4,2-1-2,-2-5 3,3 4-5,6 0 3,4-2-4,6-4 3,0 6-4,14-4 3,8 10 3,7-4-4,9 7 4,4 8-2,11 10 2,-1 13-1,3 10 2,-3 11-1,-3 7 1,-5 23 2,-9 3 1,-5 14 3,-20 0 1,-2 7 3,-10-5-3,-14 1 5,-19-10-4,-7 3 1,-12-11-4,-4-4 2,-7-8-6,-6-5-1,6-6-5,5-9-5,11 9-9,3-12-23,46 3-20,-35-6-39,51 6-35,11 0-49,16 0 3,17 5-5</inkml:trace>
        </inkml:traceGroup>
        <inkml:traceGroup>
          <inkml:annotationXML>
            <emma:emma xmlns:emma="http://www.w3.org/2003/04/emma" version="1.0">
              <emma:interpretation id="{3A17C90C-420E-46A2-835A-6776ADE1B11E}" emma:medium="tactile" emma:mode="ink">
                <msink:context xmlns:msink="http://schemas.microsoft.com/ink/2010/main" type="inkWord" rotatedBoundingBox="9007,4928 9246,4929 9244,5774 9006,5773"/>
              </emma:interpretation>
              <emma:one-of disjunction-type="recognition" id="oneOf19">
                <emma:interpretation id="interp95" emma:lang="ko-KR" emma:confidence="0">
                  <emma:literal>i</emma:literal>
                </emma:interpretation>
                <emma:interpretation id="interp96" emma:lang="ko-KR" emma:confidence="0">
                  <emma:literal>ⅰ</emma:literal>
                </emma:interpretation>
                <emma:interpretation id="interp97" emma:lang="ko-KR" emma:confidence="0">
                  <emma:literal>고</emma:literal>
                </emma:interpretation>
                <emma:interpretation id="interp98" emma:lang="ko-KR" emma:confidence="0">
                  <emma:literal>v</emma:literal>
                </emma:interpretation>
                <emma:interpretation id="interp9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22860.3014">7573 2586 218,'0'0'166,"0"0"-50,0 0-23,14 30-19,-14-30-13,7 57-12,-7-25-11,4 20-12,-2-7-8,12 8-1,-12-7-7,10-1-1,-4-7-5,2-8 0,1-9-4,-11-21-4,17 20-9,-17-20-15,22-6-32,-22-27-53,5-4-56,5 3-12,-6-9-8</inkml:trace>
          <inkml:trace contextRef="#ctx0" brushRef="#br0" timeOffset="23141.5647">7681 2303 348,'0'0'168,"-8"-23"-46,-8-6-45,16 29-13,0-22-18,17 22-11,-17 0-5,0 0-11,22-19-8,-22 19-10,27 0-11,-27 0-14,24 21-24,-24-21-43,0 0-72,28 16-10,-28-16-18,37 28-1</inkml:trace>
        </inkml:traceGroup>
        <inkml:traceGroup>
          <inkml:annotationXML>
            <emma:emma xmlns:emma="http://www.w3.org/2003/04/emma" version="1.0">
              <emma:interpretation id="{6D6C9C33-1D35-458B-9D80-431F5A985A06}" emma:medium="tactile" emma:mode="ink">
                <msink:context xmlns:msink="http://schemas.microsoft.com/ink/2010/main" type="inkWord" rotatedBoundingBox="9410,5209 9878,5210 9876,5810 9409,5809"/>
              </emma:interpretation>
              <emma:one-of disjunction-type="recognition" id="oneOf20">
                <emma:interpretation id="interp100" emma:lang="ko-KR" emma:confidence="0">
                  <emma:literal>v</emma:literal>
                </emma:interpretation>
                <emma:interpretation id="interp101" emma:lang="ko-KR" emma:confidence="0">
                  <emma:literal>V</emma:literal>
                </emma:interpretation>
                <emma:interpretation id="interp102" emma:lang="ko-KR" emma:confidence="0">
                  <emma:literal>ⅴ</emma:literal>
                </emma:interpretation>
                <emma:interpretation id="interp103" emma:lang="ko-KR" emma:confidence="0">
                  <emma:literal>U</emma:literal>
                </emma:interpretation>
                <emma:interpretation id="interp10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3594.7083">8043 2498 94,'-31'0'130,"31"27"-1,-20-5-47,7 1-29,13 17-3,-3-11-2,11 26 0,-8-16 0,17 22 1,-12-13-6,24 15-8,-12-15-15,16 4-6,-9-13-8,11-8 1,-12-18-1,6-10 0,-9-12 0,2-12 0,-12-16 1,1-3-3,-8-5 3,2 1-4,-5-1 1,0 5-3,0 1 2,3 4-4,2 4 1,3-1-1,1-2-8,2 4 2,11 7-14,-14-13-5,21 28-22,-26-21-26,30 27-41,-33 2-47,29-20-8,-12 20-11</inkml:trace>
        </inkml:traceGroup>
        <inkml:traceGroup>
          <inkml:annotationXML>
            <emma:emma xmlns:emma="http://www.w3.org/2003/04/emma" version="1.0">
              <emma:interpretation id="{5AC89256-3C32-4486-8D90-4D96242ADEF6}" emma:medium="tactile" emma:mode="ink">
                <msink:context xmlns:msink="http://schemas.microsoft.com/ink/2010/main" type="inkWord" rotatedBoundingBox="10181,5251 10586,5252 10585,5640 10180,5639"/>
              </emma:interpretation>
              <emma:one-of disjunction-type="recognition" id="oneOf21">
                <emma:interpretation id="interp105" emma:lang="ko-KR" emma:confidence="0">
                  <emma:literal>o</emma:literal>
                </emma:interpretation>
                <emma:interpretation id="interp106" emma:lang="ko-KR" emma:confidence="0">
                  <emma:literal>0</emma:literal>
                </emma:interpretation>
                <emma:interpretation id="interp107" emma:lang="ko-KR" emma:confidence="0">
                  <emma:literal>〇</emma:literal>
                </emma:interpretation>
                <emma:interpretation id="interp108" emma:lang="ko-KR" emma:confidence="0">
                  <emma:literal>O</emma:literal>
                </emma:interpretation>
                <emma:interpretation id="interp10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3907.2324">8777 2533 93,'0'0'138,"23"7"-11,-16 14-48,-7-21-2,-7 53-12,-19-24-6,20 26-3,-15-17-5,21 20-8,2-16-16,31 3-6,-1-21-10,23-8-3,4-16-2,2-12-1,-4-18 2,-6-4-1,-17-10 2,-13 0-4,-21 6 2,-11 8-5,-21 6-2,-12 5-7,-7 12-9,-12-4-15,25 16-40,-19-5-49,34-5-47,23 5-15,-7-23-8</inkml:trace>
        </inkml:traceGroup>
        <inkml:traceGroup>
          <inkml:annotationXML>
            <emma:emma xmlns:emma="http://www.w3.org/2003/04/emma" version="1.0">
              <emma:interpretation id="{2842A48E-FE5F-4245-A2DE-7B1A635E7877}" emma:medium="tactile" emma:mode="ink">
                <msink:context xmlns:msink="http://schemas.microsoft.com/ink/2010/main" type="inkWord" rotatedBoundingBox="10564,4794 11298,4795 11296,5569 10563,5568"/>
              </emma:interpretation>
              <emma:one-of disjunction-type="recognition" id="oneOf22">
                <emma:interpretation id="interp110" emma:lang="ko-KR" emma:confidence="0">
                  <emma:literal>t</emma:literal>
                </emma:interpretation>
                <emma:interpretation id="interp111" emma:lang="ko-KR" emma:confidence="0">
                  <emma:literal>七</emma:literal>
                </emma:interpretation>
                <emma:interpretation id="interp112" emma:lang="ko-KR" emma:confidence="0">
                  <emma:literal>£</emma:literal>
                </emma:interpretation>
                <emma:interpretation id="interp113" emma:lang="ko-KR" emma:confidence="0">
                  <emma:literal>컹</emma:literal>
                </emma:interpretation>
                <emma:interpretation id="interp114" emma:lang="ko-KR" emma:confidence="0">
                  <emma:literal>컨</emma:literal>
                </emma:interpretation>
              </emma:one-of>
            </emma:emma>
          </inkml:annotationXML>
          <inkml:trace contextRef="#ctx0" brushRef="#br0" timeOffset="24204.1048">9370 2076 332,'14'16'160,"-6"36"-13,2 21-100,-10-2-12,0 21-13,0-5 1,11 7-3,-3-20 4,9-4-7,2-18 4,17-7-10,1-20-2,2-7-5,12-13-9,-4-5-11,12 0-14,-23-23-18,16 21-28,-31-22-43,1 3-55,-22 21-6,6-34-1</inkml:trace>
          <inkml:trace contextRef="#ctx0" brushRef="#br0" timeOffset="24469.7482">9131 2487 432,'-1'-18'157,"12"3"-3,11 0-131,40 15-9,2-7-4,17 7-3,-7-4 0,5 4-1,-8-4-5,-12-3-11,-5 7-19,-26-3-28,8 6-42,-36-3-63,0 0-9,0 0-16</inkml:trace>
        </inkml:traceGroup>
        <inkml:traceGroup>
          <inkml:annotationXML>
            <emma:emma xmlns:emma="http://www.w3.org/2003/04/emma" version="1.0">
              <emma:interpretation id="{C9A09AFA-A5EA-42A9-84A3-758AF352DBD6}" emma:medium="tactile" emma:mode="ink">
                <msink:context xmlns:msink="http://schemas.microsoft.com/ink/2010/main" type="inkWord" rotatedBoundingBox="11588,5132 12106,5133 12105,5707 11587,5706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8</emma:literal>
                </emma:interpretation>
                <emma:interpretation id="interp118" emma:lang="ko-KR" emma:confidence="0">
                  <emma:literal>5</emma:literal>
                </emma:interpretation>
                <emma:interpretation id="interp1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5110.3909">10412 2414 286,'25'0'131,"-25"0"-20,0 0-93,-11 9-8,11-9 4,-38 30 4,0-21 8,5 10 5,-15-12 6,20 16-3,-20-21-3,31 17-1,-5-16-10,22-3-12,9 22-1,21-7-9,18-1 1,6 2-2,15 5 2,-1 2 0,3 8 3,-4 5 5,-17 0 2,-7 16 7,-34-15 0,-9 11 4,-25-14-2,-18 1 2,-26-18-4,1-1-4,-6-16-8,-2 0-13,22 0-23,-11-30-46,65 30-83,-28-33-19,28 33-15,16-28-8</inkml:trace>
        </inkml:traceGroup>
      </inkml:traceGroup>
    </inkml:traceGroup>
    <inkml:traceGroup>
      <inkml:annotationXML>
        <emma:emma xmlns:emma="http://www.w3.org/2003/04/emma" version="1.0">
          <emma:interpretation id="{62F28B2A-896E-4F36-844A-12F5BA9B80B1}" emma:medium="tactile" emma:mode="ink">
            <msink:context xmlns:msink="http://schemas.microsoft.com/ink/2010/main" type="paragraph" rotatedBoundingBox="4730,5653 24888,5212 24939,7573 4782,80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BA4654-FD6F-41CB-8972-379A387F4A04}" emma:medium="tactile" emma:mode="ink">
              <msink:context xmlns:msink="http://schemas.microsoft.com/ink/2010/main" type="inkBullet" rotatedBoundingBox="4763,7148 5137,7140 5138,7182 4764,7190"/>
            </emma:interpretation>
            <emma:one-of disjunction-type="recognition" id="oneOf24">
              <emma:interpretation id="interp120" emma:lang="ko-KR" emma:confidence="0">
                <emma:literal>~</emma:literal>
              </emma:interpretation>
              <emma:interpretation id="interp121" emma:lang="ko-KR" emma:confidence="0">
                <emma:literal>-</emma:literal>
              </emma:interpretation>
              <emma:interpretation id="interp122" emma:lang="ko-KR" emma:confidence="0">
                <emma:literal>ㅡ</emma:literal>
              </emma:interpretation>
              <emma:interpretation id="interp123" emma:lang="ko-KR" emma:confidence="0">
                <emma:literal>…</emma:literal>
              </emma:interpretation>
              <emma:interpretation id="interp124" emma:lang="ko-KR" emma:confidence="0">
                <emma:literal>一</emma:literal>
              </emma:interpretation>
            </emma:one-of>
          </emma:emma>
        </inkml:annotationXML>
        <inkml:trace contextRef="#ctx0" brushRef="#br0" timeOffset="29251.1915">3330 4471 25,'0'0'83,"0"0"-17,0 0 8,0 0 9,0 0-5,0 0 4,0 0-11,0 0-8,0 0-13,0 0-7,0 0-12,0 0-8,11 0-4,14 0-6,-1-3-2,12 3-3,0-3-2,9 3-2,-3-5-1,-2 1 0,1 2-2,-9-1 0,-9 1 1,-4-1-2,-19 3 0,0 0 0,0 0-1,0 0 1,-23-4 0,-14 4-1,-4-1 1,-3 1 0,-4 0 2,1 0 0,3 0 3,7 0-2,3 0 1,15 0-2,19 0-2,0 0-10,0 0-27,12-4-72,15 2-50,16 2-20,-7-8-6</inkml:trace>
      </inkml:traceGroup>
      <inkml:traceGroup>
        <inkml:annotationXML>
          <emma:emma xmlns:emma="http://www.w3.org/2003/04/emma" version="1.0">
            <emma:interpretation id="{ED825FB3-017F-4A56-93B0-33AE9B4F153F}" emma:medium="tactile" emma:mode="ink">
              <msink:context xmlns:msink="http://schemas.microsoft.com/ink/2010/main" type="line" rotatedBoundingBox="6118,5623 24888,5212 24939,7573 6170,7985"/>
            </emma:interpretation>
          </emma:emma>
        </inkml:annotationXML>
        <inkml:traceGroup>
          <inkml:annotationXML>
            <emma:emma xmlns:emma="http://www.w3.org/2003/04/emma" version="1.0">
              <emma:interpretation id="{6A9109B7-267D-4E8D-B816-E3713AB9B75C}" emma:medium="tactile" emma:mode="ink">
                <msink:context xmlns:msink="http://schemas.microsoft.com/ink/2010/main" type="inkWord" rotatedBoundingBox="6141,6696 6749,6683 6769,7578 6161,7591"/>
              </emma:interpretation>
              <emma:one-of disjunction-type="recognition" id="oneOf25">
                <emma:interpretation id="interp125" emma:lang="ko-KR" emma:confidence="0">
                  <emma:literal>c</emma:literal>
                </emma:interpretation>
                <emma:interpretation id="interp126" emma:lang="ko-KR" emma:confidence="0">
                  <emma:literal>e</emma:literal>
                </emma:interpretation>
                <emma:interpretation id="interp127" emma:lang="ko-KR" emma:confidence="0">
                  <emma:literal>C</emma:literal>
                </emma:interpretation>
                <emma:interpretation id="interp128" emma:lang="ko-KR" emma:confidence="0">
                  <emma:literal>오</emma:literal>
                </emma:interpretation>
                <emma:interpretation id="interp12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29938.7693">5131 4253 163,'0'0'140,"37"0"-39,-14 4-34,-23-4-9,35 0-12,-35 0-3,22-7-4,-22-16-3,0 23-6,16-48-6,-3 23-8,-13-17 0,0 12-5,-10-6 0,1 11-3,-15-3 2,-6 14-2,-13 4 0,-6 10 1,-4 7-1,-3 19 1,-4 7-1,10 19 2,-9 3-3,18 18 3,5 1-5,14 8 3,7-2-1,15 0-3,8-10 1,21-7-3,12-7 1,5-12-8,17-8 0,-3-13-17,19 7-22,-27-30-54,18 6-71,-10-6-12,-3 0-13,-7 0 2</inkml:trace>
        </inkml:traceGroup>
        <inkml:traceGroup>
          <inkml:annotationXML>
            <emma:emma xmlns:emma="http://www.w3.org/2003/04/emma" version="1.0">
              <emma:interpretation id="{1F74C02A-6D12-4E61-81EB-7CAAF396BAE9}" emma:medium="tactile" emma:mode="ink">
                <msink:context xmlns:msink="http://schemas.microsoft.com/ink/2010/main" type="inkWord" rotatedBoundingBox="6878,7157 7562,7142 7571,7544 6887,7558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어</emma:literal>
                </emma:interpretation>
                <emma:interpretation id="interp132" emma:lang="ko-KR" emma:confidence="0">
                  <emma:literal>의</emma:literal>
                </emma:interpretation>
                <emma:interpretation id="interp133" emma:lang="ko-KR" emma:confidence="0">
                  <emma:literal>디</emma:literal>
                </emma:interpretation>
                <emma:interpretation id="interp13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30469.9977">5880 4568 69,'0'-26'111,"13"26"4,-13 0-69,0-23-1,0 23 7,-5-29-1,5 29 3,-15-25-2,15 25 1,-23-24-12,23 24-10,-28-10-13,28 10-5,-44 0-2,15 11 5,-15 1 0,3 15 3,-11 2 4,14 15-6,-11-5 4,19 11-8,-2-6 2,23 3-8,7-7 3,12-5-8,23-14-1,5-14-2,19-7-3,0-7-4,9-14-4,-8-24-4,9 7-7,-18-6 6,1 5-5,-20 1 9,0 12-4,-15 4 11,-15 22-1,0 0 12,6 13 8,-6 18-8,0-1 5,0 7-6,2-8 4,5 5-13,12-1-6,-19-33-33,38 45-34,-38-45-56,29 0-37,-5 0-7,-24 0-4</inkml:trace>
        </inkml:traceGroup>
        <inkml:traceGroup>
          <inkml:annotationXML>
            <emma:emma xmlns:emma="http://www.w3.org/2003/04/emma" version="1.0">
              <emma:interpretation id="{B264C851-80CE-4038-8205-40821037506F}" emma:medium="tactile" emma:mode="ink">
                <msink:context xmlns:msink="http://schemas.microsoft.com/ink/2010/main" type="inkWord" rotatedBoundingBox="7814,7150 8258,7140 8266,7483 7822,7493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서</emma:literal>
                </emma:interpretation>
                <emma:interpretation id="interp137" emma:lang="ko-KR" emma:confidence="0">
                  <emma:literal>ㅁ</emma:literal>
                </emma:interpretation>
                <emma:interpretation id="interp138" emma:lang="ko-KR" emma:confidence="0">
                  <emma:literal>口</emma:literal>
                </emma:interpretation>
                <emma:interpretation id="interp13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30923.1521">6396 4431 351,'-2'23'162,"2"21"-16,-5 11-91,4-10-43,1 6 1,0-10 2,0-1-3,0-18 0,1 0 1,-1-22 1,0 0-3,0 0-4,13-26-2,-7 1-12,2-8 5,0 3-7,-2-7 5,9 3-5,1-1 7,4 0-3,2 11 4,8 4 4,7 13 1,-3-1 4,11 8 4,-9 11 1,3 16 3,-12 1 3,8 16-4,-21-9 4,4 5-9,-12-9 2,0 0-10,-6-7 0,0-24-15,0 24-22,0-24-61,-14-15-71,14-10-10,0-3-21,14-7 2</inkml:trace>
        </inkml:traceGroup>
        <inkml:traceGroup>
          <inkml:annotationXML>
            <emma:emma xmlns:emma="http://www.w3.org/2003/04/emma" version="1.0">
              <emma:interpretation id="{46430A2D-C0DE-4F6C-8E58-D7CA9C112F1C}" emma:medium="tactile" emma:mode="ink">
                <msink:context xmlns:msink="http://schemas.microsoft.com/ink/2010/main" type="inkWord" rotatedBoundingBox="9044,6889 9589,6877 9604,7540 9059,7552"/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S</emma:literal>
                </emma:interpretation>
                <emma:interpretation id="interp142" emma:lang="ko-KR" emma:confidence="0">
                  <emma:literal>8</emma:literal>
                </emma:interpretation>
                <emma:interpretation id="interp143" emma:lang="ko-KR" emma:confidence="0">
                  <emma:literal>5</emma:literal>
                </emma:interpretation>
                <emma:interpretation id="interp14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31845.0547">8058 4224 199,'27'0'143,"-27"-25"-4,0 25-82,0 0-20,-5-29-5,5 29-7,-36-5 1,36 5 4,-57-3 1,32 6 0,-26-3-1,15 5-4,-15 1-7,9 12-5,-3-6-5,9 9-2,1-3-3,12 5 1,1-4-2,15 2 0,7-2-4,22 0 2,13 0-2,9 2 1,10 2-2,8-1 3,4 7-4,2 1 4,-3 6 4,-10 2-4,-11-1 8,-15 5-2,-20-9 7,-9 6-3,-15-13 7,-15 9-7,-21-18 1,0-1 0,-13-5-3,7-5-3,-2-3-3,7-3-4,9 0-4,7-14-6,20 8-7,-4-10-11,20 16-17,0-33-23,36 28-42,-15-16-45,15-2-25,3 5-10</inkml:trace>
        </inkml:traceGroup>
        <inkml:traceGroup>
          <inkml:annotationXML>
            <emma:emma xmlns:emma="http://www.w3.org/2003/04/emma" version="1.0">
              <emma:interpretation id="{F0056DD0-F8AB-473A-85E5-DF31D44CE05D}" emma:medium="tactile" emma:mode="ink">
                <msink:context xmlns:msink="http://schemas.microsoft.com/ink/2010/main" type="inkWord" rotatedBoundingBox="9923,7057 10180,7051 10185,7278 9928,7284"/>
              </emma:interpretation>
              <emma:one-of disjunction-type="recognition" id="oneOf29">
                <emma:interpretation id="interp145" emma:lang="ko-KR" emma:confidence="0">
                  <emma:literal>o</emma:literal>
                </emma:interpretation>
                <emma:interpretation id="interp146" emma:lang="ko-KR" emma:confidence="0">
                  <emma:literal>.</emma:literal>
                </emma:interpretation>
                <emma:interpretation id="interp147" emma:lang="ko-KR" emma:confidence="0">
                  <emma:literal>0</emma:literal>
                </emma:interpretation>
                <emma:interpretation id="interp148" emma:lang="ko-KR" emma:confidence="0">
                  <emma:literal>O</emma:literal>
                </emma:interpretation>
                <emma:interpretation id="interp14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32173.2046">8513 4338 145,'37'0'139,"-37"0"9,0 0-80,8 19-5,-24-1-10,13 22-3,-23-14-4,26 19-3,-20-21-7,22 8-8,-2-32-11,33 22-6,-2-22-4,12-4 0,0-22 3,-4 4-1,-6-9 1,-9 6-2,-16-3 1,-8 28-3,-17-27-4,-17 18-6,-4 9-9,-11 0-13,18 9-26,-20-18-35,51 9-38,-20-1-52,20-23-3,28-5-7</inkml:trace>
        </inkml:traceGroup>
        <inkml:traceGroup>
          <inkml:annotationXML>
            <emma:emma xmlns:emma="http://www.w3.org/2003/04/emma" version="1.0">
              <emma:interpretation id="{7130EDC8-DD6E-4203-A655-74843A5A3E11}" emma:medium="tactile" emma:mode="ink">
                <msink:context xmlns:msink="http://schemas.microsoft.com/ink/2010/main" type="inkWord" rotatedBoundingBox="10498,6570 10624,6567 10646,7555 10519,7558"/>
              </emma:interpretation>
              <emma:one-of disjunction-type="recognition" id="oneOf30">
                <emma:interpretation id="interp150" emma:lang="ko-KR" emma:confidence="0">
                  <emma:literal>l</emma:literal>
                </emma:interpretation>
                <emma:interpretation id="interp151" emma:lang="ko-KR" emma:confidence="0">
                  <emma:literal>1</emma:literal>
                </emma:interpretation>
                <emma:interpretation id="interp152" emma:lang="ko-KR" emma:confidence="0">
                  <emma:literal>I</emma:literal>
                </emma:interpretation>
                <emma:interpretation id="interp153" emma:lang="ko-KR" emma:confidence="0">
                  <emma:literal>,</emma:literal>
                </emma:interpretation>
                <emma:interpretation id="interp15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2485.7071">9076 3851 118,'0'0'151,"0"0"-32,0 0-18,-8 22-14,13 30-21,-11 2-14,14 32-3,-8-13-13,18 27 1,-10-18-12,15 13-2,-14-20-1,13-1-7,-9-19 0,4-10-7,-6-12 2,-1-4-7,-6-14 5,-4-15-6,0 0-2,0 0-5,0 0-9,-20-3-21,20 3-66,-8 99-63,-11-125-20,3-9-8,7-1-12</inkml:trace>
        </inkml:traceGroup>
        <inkml:traceGroup>
          <inkml:annotationXML>
            <emma:emma xmlns:emma="http://www.w3.org/2003/04/emma" version="1.0">
              <emma:interpretation id="{4994D581-6105-4899-AC85-4EFA4947F615}" emma:medium="tactile" emma:mode="ink">
                <msink:context xmlns:msink="http://schemas.microsoft.com/ink/2010/main" type="inkWord" rotatedBoundingBox="10806,6870 11255,6860 11268,7425 10819,7435"/>
              </emma:interpretation>
              <emma:one-of disjunction-type="recognition" id="oneOf31">
                <emma:interpretation id="interp155" emma:lang="ko-KR" emma:confidence="0">
                  <emma:literal>v</emma:literal>
                </emma:interpretation>
                <emma:interpretation id="interp156" emma:lang="ko-KR" emma:confidence="0">
                  <emma:literal>ⅴ</emma:literal>
                </emma:interpretation>
                <emma:interpretation id="interp157" emma:lang="ko-KR" emma:confidence="0">
                  <emma:literal>V</emma:literal>
                </emma:interpretation>
                <emma:interpretation id="interp158" emma:lang="ko-KR" emma:confidence="0">
                  <emma:literal>Ⅴ</emma:literal>
                </emma:interpretation>
                <emma:interpretation id="interp15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32907.5902">9378 4386 263,'0'0'155,"30"23"-17,-3 5-86,-27-28-13,38 44-9,-26-21 0,12 15-3,-16-16 8,13 19-4,-18-19 5,22 11-10,-25-33 1,28 37-12,-28-37-4,37 14-6,-20-14-4,4-14 5,-5-7-5,3-3 6,-8-9-6,0-2 5,-8-7-6,2-2 5,-5 2-1,1-2-4,-1 3 0,0-7-6,5 12-6,-5-13-11,14 30-19,-14-24-30,22 37-42,-20-18-36,18 20-21,-20 4-12,24 0 11</inkml:trace>
        </inkml:traceGroup>
        <inkml:traceGroup>
          <inkml:annotationXML>
            <emma:emma xmlns:emma="http://www.w3.org/2003/04/emma" version="1.0">
              <emma:interpretation id="{533027A5-34E3-41F4-8692-26FE29D4E248}" emma:medium="tactile" emma:mode="ink">
                <msink:context xmlns:msink="http://schemas.microsoft.com/ink/2010/main" type="inkWord" rotatedBoundingBox="11387,6959 12063,6945 12075,7468 11398,7483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으</emma:literal>
                </emma:interpretation>
                <emma:interpretation id="interp162" emma:lang="ko-KR" emma:confidence="0">
                  <emma:literal>ㄷ</emma:literal>
                </emma:interpretation>
                <emma:interpretation id="interp163" emma:lang="ko-KR" emma:confidence="0">
                  <emma:literal>c</emma:literal>
                </emma:interpretation>
                <emma:interpretation id="interp164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33345.1049">9958 4451 176,'0'0'143,"0"0"3,0 0-67,14 3-49,-14-3-11,22 14-11,0-11 0,8 1 2,7-4 2,9 0 0,4-10 3,12-4 0,-4-14 0,7 2-2,-13-9 3,0 5-3,-18-5 0,-9 10-4,-20-2-1,-5 27 0,-35-16 3,-8 18 3,-18 16 1,-1 21 6,-11-7-1,20 23 3,-9-9-1,32 19 0,6-17 2,24 11-7,18-18-2,31-2-10,14-11 1,11-9-11,8-1 1,-6-16-14,5 10-29,-36-18-64,0 1-64,-26 4-13,-19 1-15,0 0-4</inkml:trace>
        </inkml:traceGroup>
        <inkml:traceGroup>
          <inkml:annotationXML>
            <emma:emma xmlns:emma="http://www.w3.org/2003/04/emma" version="1.0">
              <emma:interpretation id="{CE03E6A0-0D17-4373-8D09-0F1AA0F0E17F}" emma:medium="tactile" emma:mode="ink">
                <msink:context xmlns:msink="http://schemas.microsoft.com/ink/2010/main" type="inkWord" rotatedBoundingBox="13251,6503 13968,6487 13991,7529 13274,7545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모</emma:literal>
                </emma:interpretation>
                <emma:interpretation id="interp167" emma:lang="ko-KR" emma:confidence="0">
                  <emma:literal>소</emma:literal>
                </emma:interpretation>
                <emma:interpretation id="interp168" emma:lang="ko-KR" emma:confidence="0">
                  <emma:literal>스</emma:literal>
                </emma:interpretation>
                <emma:interpretation id="interp16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35485.8209">11982 4096 64,'0'-38'132,"16"8"-35,-3 11-17,-11-13-3,-2 32-5,7-38-14,-7 38-6,0 0-6,0 0-3,-7 23-9,0 28-1,-17 3-9,10 28-2,-13-4-8,10 15 2,-4-1-5,3 0-4,2-14 0,6-11-3,2-15 3,4-7-4,-3-15 7,7-6-6,0-24 1,0 26 1,0-26 0,0 0 0,0 0-2,0 0 0,5-26-6,-5-3 4,3-16-6,2-10 5,1-18-7,2-15 4,2-10-2,1-6 2,0-3 3,8 11-5,-3 4 6,4 12-5,-3 16 4,2 19-3,2 13 0,-2 20-1,1 12 0,-1 8 1,-1 19 1,1 22 4,3 12-4,2 12 5,1 11-5,5 13 7,3-1-6,7 7 3,-1-9 1,2-9-3,-3-15 2,-2-15-3,-1-11 6,-6-15-7,-7-6 5,-22-23-9,27 7-4,-27-7-7,9-11-9,-9-15-11,0 26-13,-19-44-21,19 25-91,0 19-19,-31-36-3,12 24 0</inkml:trace>
          <inkml:trace contextRef="#ctx0" brushRef="#br0" timeOffset="35751.4542">11926 4524 342,'0'0'163,"-13"-20"1,5 2-114,30 18-9,0-7-3,34 7-6,-14-7-10,25 6-6,-7-6-3,11 3-7,-5-2-6,-7-2-8,-2 4-8,-21-10-11,8 14-24,-39-13-43,15 5-68,-20 8-18,0-24 0</inkml:trace>
        </inkml:traceGroup>
        <inkml:traceGroup>
          <inkml:annotationXML>
            <emma:emma xmlns:emma="http://www.w3.org/2003/04/emma" version="1.0">
              <emma:interpretation id="{E00A9F89-9B85-4F90-84AA-0A43F4DBF1AC}" emma:medium="tactile" emma:mode="ink">
                <msink:context xmlns:msink="http://schemas.microsoft.com/ink/2010/main" type="inkWord" rotatedBoundingBox="14274,6757 14780,6746 14799,7630 14294,7641"/>
              </emma:interpretation>
              <emma:one-of disjunction-type="recognition" id="oneOf34">
                <emma:interpretation id="interp170" emma:lang="ko-KR" emma:confidence="0">
                  <emma:literal>×</emma:literal>
                </emma:interpretation>
                <emma:interpretation id="interp171" emma:lang="ko-KR" emma:confidence="0">
                  <emma:literal>x</emma:literal>
                </emma:interpretation>
                <emma:interpretation id="interp172" emma:lang="ko-KR" emma:confidence="0">
                  <emma:literal>ⅹ</emma:literal>
                </emma:interpretation>
                <emma:interpretation id="interp173" emma:lang="ko-KR" emma:confidence="0">
                  <emma:literal>Ⅹ</emma:literal>
                </emma:interpretation>
                <emma:interpretation id="interp17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36095.2272">13331 4028 248,'-15'44'170,"-11"-7"-5,-16-6-91,25 35-9,-32-19-19,24 27-11,-18-18-16,13 7-1,-9-11-4,7 3-7,3-15 4,3-5-7,3-11 6,6 0-11,17-24 3,-20 20-12,20-20-11,0 0-20,0 0-46,0-36-54,6 4-33,5-3-9,-5-16-3</inkml:trace>
          <inkml:trace contextRef="#ctx0" brushRef="#br0" timeOffset="36360.8513">12864 4105 327,'0'0'163,"-19"21"-5,19-21-113,0 65-5,0-27-6,34 27-2,-8-11-12,23 21-1,-6-17 1,11 14-8,-7-17 0,5 1-6,-7-9 2,-6-10-5,-2-7 3,-4-8-7,-10-7-9,-23-15-14,37 8-30,-39-16-50,2 105-72,-1-123-3,-6-16-15</inkml:trace>
        </inkml:traceGroup>
        <inkml:traceGroup>
          <inkml:annotationXML>
            <emma:emma xmlns:emma="http://www.w3.org/2003/04/emma" version="1.0">
              <emma:interpretation id="{9CBB1253-EB19-41A4-9FBA-0BEE56C6B820}" emma:medium="tactile" emma:mode="ink">
                <msink:context xmlns:msink="http://schemas.microsoft.com/ink/2010/main" type="inkWord" rotatedBoundingBox="14881,6864 15582,6849 15590,7216 14889,7232"/>
              </emma:interpretation>
              <emma:one-of disjunction-type="recognition" id="oneOf35">
                <emma:interpretation id="interp175" emma:lang="ko-KR" emma:confidence="0">
                  <emma:literal>=</emma:literal>
                </emma:interpretation>
                <emma:interpretation id="interp176" emma:lang="ko-KR" emma:confidence="0">
                  <emma:literal>二</emma:literal>
                </emma:interpretation>
                <emma:interpretation id="interp177" emma:lang="ko-KR" emma:confidence="0">
                  <emma:literal>그</emma:literal>
                </emma:interpretation>
                <emma:interpretation id="interp178" emma:lang="ko-KR" emma:confidence="0">
                  <emma:literal>z</emma:literal>
                </emma:interpretation>
                <emma:interpretation id="interp17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6689.0073">13476 4215 453,'-27'0'170,"27"0"-39,0 0-76,0 0-22,36 0-12,-9-2-7,14-2-6,7-4-1,6 1-3,-1-2-1,1 0-1,-2-2-2,-4 0-5,-6 6-6,-13-9-12,4 17-16,-33-3-28,27 4-35,-27-4-47,-16 14-30,-1 9-9</inkml:trace>
          <inkml:trace contextRef="#ctx0" brushRef="#br0" timeOffset="36954.649">13528 4475 356,'0'0'173,"0"0"-4,29-11-76,15 11-59,-9 0-9,20 4-5,0-4-8,12 7-4,-7-3 0,3 3-3,-8-3-2,-7 0 0,-7-3-4,-13-1-6,-6 3-9,-22-3-11,22 0-17,-23-17-21,1 17-14,0-21-21,0 21-9,1-29-46,1-1-14</inkml:trace>
        </inkml:traceGroup>
        <inkml:traceGroup>
          <inkml:annotationXML>
            <emma:emma xmlns:emma="http://www.w3.org/2003/04/emma" version="1.0">
              <emma:interpretation id="{3CB027ED-AB5D-4E92-AFDD-D0510C981035}" emma:medium="tactile" emma:mode="ink">
                <msink:context xmlns:msink="http://schemas.microsoft.com/ink/2010/main" type="inkWord" rotatedBoundingBox="15749,6534 16492,6518 16513,7458 15770,7475"/>
              </emma:interpretation>
              <emma:one-of disjunction-type="recognition" id="oneOf36">
                <emma:interpretation id="interp180" emma:lang="ko-KR" emma:confidence="0">
                  <emma:literal>b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능</emma:literal>
                </emma:interpretation>
                <emma:interpretation id="interp183" emma:lang="ko-KR" emma:confidence="0">
                  <emma:literal>노</emma:literal>
                </emma:interpretation>
                <emma:interpretation id="interp184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37470.3054">14344 3844 216,'0'-29'164,"0"29"2,0 15-86,-11-2-19,12 34-7,-9 2-5,8 32-9,0-5-14,0 14-2,0-1-13,3 3 1,2-8-3,5-11-5,-4-18 3,2-14-3,-2-16 5,-6-25-3,21 7-2,-4-7-1,5-29-4,7-7 4,5-2-6,8-7 3,8 1-4,4 7 1,4 6 5,1 14-3,4 7 3,-3 10-1,-3 13-1,-6 14 3,-9 3-3,-7 7 5,-19 1-1,-16 5 0,-14-9 7,-23-2-4,-20-14 1,-11-3-1,-14-7 1,0-5-3,-3-3-2,9 0-3,11-3-10,5-8-7,27 14-18,-5-18-41,38 15-74,8 118-38,20-120-12,4-17-7</inkml:trace>
        </inkml:traceGroup>
        <inkml:traceGroup>
          <inkml:annotationXML>
            <emma:emma xmlns:emma="http://www.w3.org/2003/04/emma" version="1.0">
              <emma:interpretation id="{F43ADD85-4DBE-43A2-976D-53133A01A16F}" emma:medium="tactile" emma:mode="ink">
                <msink:context xmlns:msink="http://schemas.microsoft.com/ink/2010/main" type="inkWord" rotatedBoundingBox="17286,5378 20851,5300 20900,7507 17334,7585"/>
              </emma:interpretation>
              <emma:one-of disjunction-type="recognition" id="oneOf37">
                <emma:interpretation id="interp185" emma:lang="ko-KR" emma:confidence="0">
                  <emma:literal>疝</emma:literal>
                </emma:interpretation>
                <emma:interpretation id="interp186" emma:lang="ko-KR" emma:confidence="0">
                  <emma:literal>兪</emma:literal>
                </emma:interpretation>
                <emma:interpretation id="interp187" emma:lang="ko-KR" emma:confidence="0">
                  <emma:literal>庇</emma:literal>
                </emma:interpretation>
                <emma:interpretation id="interp188" emma:lang="ko-KR" emma:confidence="0">
                  <emma:literal>疵</emma:literal>
                </emma:interpretation>
                <emma:interpretation id="interp189" emma:lang="ko-KR" emma:confidence="0">
                  <emma:literal>派</emma:literal>
                </emma:interpretation>
              </emma:one-of>
            </emma:emma>
          </inkml:annotationXML>
          <inkml:trace contextRef="#ctx0" brushRef="#br1" timeOffset="-428700.9294">18979 2598 390,'19'18'159,"-19"-18"-20,0 0-94,0 0-164,0 0-57,0 0-6,-13-25 3</inkml:trace>
          <inkml:trace contextRef="#ctx0" brushRef="#br0" timeOffset="40626.6648">15908 4227 254,'0'0'168,"-20"23"-1,20-23-93,0 30-15,0-30-8,63 15-7,-25-15-13,27 0-9,-5-7-6,12-6-6,-5-3-3,2 2-3,-5-2-2,-12 2-5,-6 0-2,-13-1-4,-8 8 0,-25 7-1,28-23-1,-28 23-1,8-18 3,-8 18 1,4-21 3,-4 21 1,0 0 3,3-19 2,-3 19 2,0 0 2,-2 26 1,-4 6 3,-12 6-2,4 13 3,-8 1-3,8 8 4,-5-8-6,16 4 3,0-17-5,7-5 3,17-15-3,12-12 1,8-7-2,5-7-1,3-12 1,-5-9-3,-3-1 0,-9-3-2,-10 3 3,-11-5-4,-9 5 3,-2 4-1,-11 1 1,-2-2 0,-4 3 2,2 2-1,4-4 1,3-2-1,4 6 2,4-4-2,0 2 1,8 4-1,1 3 1,-9 16-1,25-29 0,-25 29 0,22-11-1,-22 11 1,0 0 0,24-5 0,-24 5-1,0 0 1,27 6-1,-27-6 1,30 22-1,-11-5 0,5 6 0,3 10 1,-1 5-2,8 10 4,0 1-5,0 5 5,-4-3-3,1-1 3,-9-7-2,-4-10 4,-4-7-3,-8-7 3,-6-19 0,0 0-1,-17-7 1,-2-11-2,-3-8 1,0-12-5,-2-1 3,-1-15-5,7-1 3,6-12-5,12 7 4,0-4-4,15 3 3,14 3-3,9 10 3,8 12-1,4 17 0,-2 14 2,-1 5 0,-9 19 2,-8 15 0,-11 10 3,-16 2-1,-3 8 4,-20-5-2,-9 2 3,-9-11 0,0 2 2,-6-11-3,8-1 2,1-11-2,13 4 1,12-7-1,10 7-1,0-23-3,45 36 1,-1-19-2,10 1 0,7-6-1,6 6 0,-3-8-2,-4 2-2,-4-1-5,-17-7-10,9 13-24,-48-17-80,25 4-59,-25-4-7,0 0-13</inkml:trace>
          <inkml:trace contextRef="#ctx0" brushRef="#br0" timeOffset="39485.9863">16433 3899 196,'0'0'152,"14"-26"-20,-14 26-71,16-22-14,5 17-9,-17-12-4,14 9-10,-7-12-5,-11 20-4,28-26-4,-28 26-1,18-32 0,-18 32-3,0-40 0,0 19 4,-23-2-5,0 4 4,-12 1-11,-1 3 9,-10 1-3,0 13 4,-1 1-4,-2 4-3,3 14 4,6 12-3,9 8 10,8 15-7,9 11 1,14 18 1,2 13-2,20 5 6,3 3-8,8 12 6,1-11-1,2-4-2,-8-19 1,-2-8-4,-4-18 3,-3-10-5,-7-12 3,-12-33-6,11 24-5,-11-24-4,0 0-17,-3-24-38,3 24-81,0 71-31,0-104-14,-11-5 0</inkml:trace>
          <inkml:trace contextRef="#ctx0" brushRef="#br0" timeOffset="41157.9235">18378 4161 396,'0'0'172,"0"0"-9,-17-12-113,17 12-19,0 0-8,30 16-3,-9-16-8,13 0-4,6 0-3,11-3-3,4-10 0,0-10-4,2 2-1,-6-8-2,-7-1 0,-13 0-2,-18 5 2,-13-2-1,-22 6 3,-18 10 3,-16-1 6,-9 12 3,-14 0 4,6 23 4,-6 3-1,17 18 3,1 3-3,24 14 0,9-3-6,23 12 1,5-7-7,22 0 1,16-15-5,13-7 2,9-11-3,5-14-4,11-7-8,-10-9-13,18 0-27,-35-21-53,14 2-67,-11-11-19,-6 1-6,-7-8-7</inkml:trace>
          <inkml:trace contextRef="#ctx0" brushRef="#br0" timeOffset="41501.6995">19056 4016 311,'0'0'177,"-12"12"-9,12 25-87,-10-20-25,18 36-13,-8-12-8,22 18-6,-11-12-10,21 5-3,-7-15-7,10-3 0,-5-16-3,5-6 1,-5-12-1,-2-20-2,-4-17 1,-2-14-2,-3-11 2,-3-5-4,-2-10 3,-1 6-4,-4 0 3,-2 9-5,1 10 0,-7 16-6,9 13-9,-10 1-17,11 22-31,-11 0-56,0 0-59,0 0-10,0 27-14</inkml:trace>
        </inkml:traceGroup>
        <inkml:traceGroup>
          <inkml:annotationXML>
            <emma:emma xmlns:emma="http://www.w3.org/2003/04/emma" version="1.0">
              <emma:interpretation id="{2034A2FC-84C5-4383-AB21-6ABC6267E71B}" emma:medium="tactile" emma:mode="ink">
                <msink:context xmlns:msink="http://schemas.microsoft.com/ink/2010/main" type="inkWord" rotatedBoundingBox="20956,6592 21764,6575 21778,7244 20970,7261"/>
              </emma:interpretation>
              <emma:one-of disjunction-type="recognition" id="oneOf38">
                <emma:interpretation id="interp190" emma:lang="ko-KR" emma:confidence="0">
                  <emma:literal>e</emma:literal>
                </emma:interpretation>
                <emma:interpretation id="interp191" emma:lang="ko-KR" emma:confidence="0">
                  <emma:literal>오</emma:literal>
                </emma:interpretation>
                <emma:interpretation id="interp192" emma:lang="ko-KR" emma:confidence="0">
                  <emma:literal>으</emma:literal>
                </emma:interpretation>
                <emma:interpretation id="interp193" emma:lang="ko-KR" emma:confidence="0">
                  <emma:literal>은</emma:literal>
                </emma:interpretation>
                <emma:interpretation id="interp19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1954.8319">19551 4227 278,'0'0'166,"-20"23"-5,20-23-101,0 25-10,0-25-14,26 14-8,3-14-10,17 0-5,3-14-6,4-8-5,3-11 0,1-4-4,-5-8 2,-8-2-2,-8 2 1,-9 1-1,-11 5 3,-8 1 2,-8 12 4,-6 7 0,-21 4 5,-3 15 1,-16 0 4,3 16 4,-14 16-2,12 19 2,-8 5-4,17 15 2,1 0-7,21 9 1,9-10-7,18 1 1,19-13-6,15-18 0,13-9-7,10-17-5,12-6-14,-10-24-33,28 2-71,-26-25-53,-9-5-6,-14-12-20,-10 0 4</inkml:trace>
        </inkml:traceGroup>
        <inkml:traceGroup>
          <inkml:annotationXML>
            <emma:emma xmlns:emma="http://www.w3.org/2003/04/emma" version="1.0">
              <emma:interpretation id="{94923C38-7D60-4693-BDEC-301404BCEBC7}" emma:medium="tactile" emma:mode="ink">
                <msink:context xmlns:msink="http://schemas.microsoft.com/ink/2010/main" type="inkWord" rotatedBoundingBox="21826,6652 22357,6640 22368,7159 21837,7171"/>
              </emma:interpretation>
              <emma:one-of disjunction-type="recognition" id="oneOf39">
                <emma:interpretation id="interp195" emma:lang="ko-KR" emma:confidence="0">
                  <emma:literal>r</emma:literal>
                </emma:interpretation>
                <emma:interpretation id="interp196" emma:lang="ko-KR" emma:confidence="0">
                  <emma:literal>ⅴ</emma:literal>
                </emma:interpretation>
                <emma:interpretation id="interp197" emma:lang="ko-KR" emma:confidence="0">
                  <emma:literal>v</emma:literal>
                </emma:interpretation>
                <emma:interpretation id="interp198" emma:lang="ko-KR" emma:confidence="0">
                  <emma:literal>V</emma:literal>
                </emma:interpretation>
                <emma:interpretation id="interp19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42314.2334">20392 3933 259,'22'21'180,"-20"9"-7,-1-5-75,17 38-35,-22-14-12,11 21-8,-7-16-18,6 9-5,-4-18-10,9 0-2,-5-15-4,2-7 0,-8-23-2,0 0 0,0 0 1,17-31-2,-12-6 2,1-4-3,-1-6 3,6-3-4,5-1 3,6-1-4,2 15 3,9-1-2,3 8-1,2 6-4,7 8-5,-9-2-10,13 18-18,-29-2-29,28 13-54,-23-6-52,-7 0-14,-18-5-5</inkml:trace>
        </inkml:traceGroup>
        <inkml:traceGroup>
          <inkml:annotationXML>
            <emma:emma xmlns:emma="http://www.w3.org/2003/04/emma" version="1.0">
              <emma:interpretation id="{80DB95A2-91D3-4CCC-B0D9-57A0A8CAABA9}" emma:medium="tactile" emma:mode="ink">
                <msink:context xmlns:msink="http://schemas.microsoft.com/ink/2010/main" type="inkWord" rotatedBoundingBox="22229,6694 22973,6677 22994,7616 22249,7632"/>
              </emma:interpretation>
              <emma:one-of disjunction-type="recognition" id="oneOf40">
                <emma:interpretation id="interp200" emma:lang="ko-KR" emma:confidence="0">
                  <emma:literal>,</emma:literal>
                </emma:interpretation>
                <emma:interpretation id="interp201" emma:lang="ko-KR" emma:confidence="0">
                  <emma:literal>y</emma:literal>
                </emma:interpretation>
                <emma:interpretation id="interp202" emma:lang="ko-KR" emma:confidence="0">
                  <emma:literal>g</emma:literal>
                </emma:interpretation>
                <emma:interpretation id="interp203" emma:lang="ko-KR" emma:confidence="0">
                  <emma:literal>&gt;</emma:literal>
                </emma:interpretation>
                <emma:interpretation id="interp20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42736.1362">21004 4007 296,'-2'14'178,"-11"18"-11,7 13-79,-26-17-28,32 29-16,-19-16-14,19 7-10,10-18-9,15-5-3,10-18-4,8-7-3,7-18-1,1-18-3,-4-13 1,-4-3-2,-5-1 2,-7 3-2,-8 2 4,-8 11 1,-7 9 3,-8 28 1,0 0 1,24 0 3,-11 28-1,9 24 3,-2 10-4,9 12 4,-6 6-3,7 18 3,-11-9 0,-1 3-2,-13-11 1,-5-10-4,-16-9 3,-17-14-4,-20-7-5,-13-15 0,-11-8 0,-12-6-4,2-2-20,-14-13-34,38 3-112,-13 0-13,27-7-16,20-16-14</inkml:trace>
        </inkml:traceGroup>
        <inkml:traceGroup>
          <inkml:annotationXML>
            <emma:emma xmlns:emma="http://www.w3.org/2003/04/emma" version="1.0">
              <emma:interpretation id="{53EDF718-3E1F-4870-BB2B-C1554FF07D7B}" emma:medium="tactile" emma:mode="ink">
                <msink:context xmlns:msink="http://schemas.microsoft.com/ink/2010/main" type="inkWord" rotatedBoundingBox="24144,6184 24908,6167 24932,7247 24168,7264"/>
              </emma:interpretation>
              <emma:one-of disjunction-type="recognition" id="oneOf41">
                <emma:interpretation id="interp205" emma:lang="ko-KR" emma:confidence="0">
                  <emma:literal>b</emma:literal>
                </emma:interpretation>
                <emma:interpretation id="interp206" emma:lang="ko-KR" emma:confidence="0">
                  <emma:literal>s</emma:literal>
                </emma:interpretation>
                <emma:interpretation id="interp207" emma:lang="ko-KR" emma:confidence="0">
                  <emma:literal>S</emma:literal>
                </emma:interpretation>
                <emma:interpretation id="interp208" emma:lang="ko-KR" emma:confidence="0">
                  <emma:literal>6</emma:literal>
                </emma:interpretation>
                <emma:interpretation id="interp20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43783.0318">22772 3650 61,'0'-27'91,"-5"-4"2,-1-8-6,6 16 3,-2-13-9,2 36-7,0-30-10,0 30-1,-6 17-4,6 36-11,-14 0-6,14 36-11,-10 5-4,10 21-5,-4 1-2,4-1-6,3-14-7,6-10 3,1-18-5,1-19 3,-3-19-4,1-19 1,-9-16-3,0 0-2,27-36-2,-11-8-6,6-10 1,5-14-6,11 3 4,0-8-5,17 18 4,-4 4-2,12 17 4,-2 16 2,6 18 2,-4 29 4,-4 11 0,-7 19 6,-13 4-1,-7 7 7,-23-2-3,-9-2 5,-31-14-2,-12-8 2,-22-14-4,-4-11-1,-17-12-2,3-7-2,0 0-2,11-12-5,13-2-5,7-5-10,25 15-15,-3-18-32,44 22-84,-14 0-38,43 0-7,-7 5-19</inkml:trace>
        </inkml:traceGroup>
      </inkml:traceGroup>
    </inkml:traceGroup>
    <inkml:traceGroup>
      <inkml:annotationXML>
        <emma:emma xmlns:emma="http://www.w3.org/2003/04/emma" version="1.0">
          <emma:interpretation id="{D8BDEA5A-020C-465A-A004-0EE8418F543E}" emma:medium="tactile" emma:mode="ink">
            <msink:context xmlns:msink="http://schemas.microsoft.com/ink/2010/main" type="paragraph" rotatedBoundingBox="4795,8542 19668,8333 19684,9467 4811,96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FC1649-4CD0-418B-A37F-F2632967ABC5}" emma:medium="tactile" emma:mode="ink">
              <msink:context xmlns:msink="http://schemas.microsoft.com/ink/2010/main" type="inkBullet" rotatedBoundingBox="4802,9063 5145,9058 5146,9099 4803,9104"/>
            </emma:interpretation>
            <emma:one-of disjunction-type="recognition" id="oneOf42">
              <emma:interpretation id="interp210" emma:lang="ko-KR" emma:confidence="0">
                <emma:literal>-</emma:literal>
              </emma:interpretation>
              <emma:interpretation id="interp211" emma:lang="ko-KR" emma:confidence="0">
                <emma:literal>나</emma:literal>
              </emma:interpretation>
              <emma:interpretation id="interp212" emma:lang="ko-KR" emma:confidence="0">
                <emma:literal>ㅡ</emma:literal>
              </emma:interpretation>
              <emma:interpretation id="interp213" emma:lang="ko-KR" emma:confidence="0">
                <emma:literal>一</emma:literal>
              </emma:interpretation>
              <emma:interpretation id="interp214" emma:lang="ko-KR" emma:confidence="0">
                <emma:literal>난</emma:literal>
              </emma:interpretation>
            </emma:one-of>
          </emma:emma>
        </inkml:annotationXML>
        <inkml:trace contextRef="#ctx0" brushRef="#br0" timeOffset="55471.0382">3390 6351 134,'0'0'114,"-21"3"-52,21-3-36,0 0 10,0 0 9,0 22 5,0-22 4,0 0-1,0 0-2,37 9-1,-37-9-7,50-4-12,-26-8-7,18 10-6,-5-10-6,6 11-3,-10-6-2,3 3-1,-12 1-2,-7 3-2,-17 0 0,0 0 0,0 0-1,0 0 0,-17 7 0,-7 0 0,-1-6 0,1 2-1,-3-3 0,5 0-2,22 0-4,-30 0-6,30 0-25,-22 3-73,22-3-49,0 0-17,-10 20-8</inkml:trace>
      </inkml:traceGroup>
      <inkml:traceGroup>
        <inkml:annotationXML>
          <emma:emma xmlns:emma="http://www.w3.org/2003/04/emma" version="1.0">
            <emma:interpretation id="{4CCC9684-878F-425B-AAA7-8E65DF35CD21}" emma:medium="tactile" emma:mode="ink">
              <msink:context xmlns:msink="http://schemas.microsoft.com/ink/2010/main" type="line" rotatedBoundingBox="6691,8516 19668,8333 19684,9467 6707,9649"/>
            </emma:interpretation>
          </emma:emma>
        </inkml:annotationXML>
        <inkml:traceGroup>
          <inkml:annotationXML>
            <emma:emma xmlns:emma="http://www.w3.org/2003/04/emma" version="1.0">
              <emma:interpretation id="{3E25A1A7-FE18-4F6E-84C4-3EA701345D33}" emma:medium="tactile" emma:mode="ink">
                <msink:context xmlns:msink="http://schemas.microsoft.com/ink/2010/main" type="inkWord" rotatedBoundingBox="6696,8871 7366,8861 7377,9617 6706,9627"/>
              </emma:interpretation>
              <emma:one-of disjunction-type="recognition" id="oneOf43">
                <emma:interpretation id="interp215" emma:lang="ko-KR" emma:confidence="0">
                  <emma:literal>n</emma:literal>
                </emma:interpretation>
                <emma:interpretation id="interp216" emma:lang="ko-KR" emma:confidence="0">
                  <emma:literal>서</emma:literal>
                </emma:interpretation>
                <emma:interpretation id="interp217" emma:lang="ko-KR" emma:confidence="0">
                  <emma:literal>“</emma:literal>
                </emma:interpretation>
                <emma:interpretation id="interp218" emma:lang="ko-KR" emma:confidence="0">
                  <emma:literal>”</emma:literal>
                </emma:interpretation>
                <emma:interpretation id="interp21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56611.7066">5264 6292 44,'0'-28'127,"0"28"4,0 0-51,6-21-17,-6 21-6,0 0-4,30 15-2,-30-15-5,21 50-1,-21-26-5,14 36-5,-14-16-11,10 26 0,-10-11-2,6 11-5,-6-18 3,6 6-6,-6-16 1,0-1-5,0-11 4,0-4-8,0-26-1,0 23 0,0-23-1,0 0-2,0-20-4,0-4 4,0-18-6,0-6 3,0-14-3,8-9 1,8-4-1,6-9 0,11 9 5,-1 0-5,9 8 5,3 12-2,-1 16 1,1 16 0,-1 23 0,-4 19 2,-5 24-1,-4 14 4,-8 9-4,-2 16 5,-5-5-5,-1 5 2,-6-15 3,0-12-3,-7-11 3,4-7-7,-4-14 3,-1-23-10,10 29-5,-10-29-26,0 0-39,6-24-39,15 11-34,-13-10-33,8-2-10</inkml:trace>
        </inkml:traceGroup>
        <inkml:traceGroup>
          <inkml:annotationXML>
            <emma:emma xmlns:emma="http://www.w3.org/2003/04/emma" version="1.0">
              <emma:interpretation id="{75FDF6B9-4682-4EC6-AE3F-F0C54306B5DF}" emma:medium="tactile" emma:mode="ink">
                <msink:context xmlns:msink="http://schemas.microsoft.com/ink/2010/main" type="inkWord" rotatedBoundingBox="7574,9169 8146,9161 8147,9228 7575,9236"/>
              </emma:interpretation>
              <emma:one-of disjunction-type="recognition" id="oneOf44">
                <emma:interpretation id="interp220" emma:lang="ko-KR" emma:confidence="0">
                  <emma:literal>-</emma:literal>
                </emma:interpretation>
                <emma:interpretation id="interp221" emma:lang="ko-KR" emma:confidence="0">
                  <emma:literal>ㅡ</emma:literal>
                </emma:interpretation>
                <emma:interpretation id="interp222" emma:lang="ko-KR" emma:confidence="0">
                  <emma:literal>_</emma:literal>
                </emma:interpretation>
                <emma:interpretation id="interp223" emma:lang="ko-KR" emma:confidence="0">
                  <emma:literal>一</emma:literal>
                </emma:interpretation>
                <emma:interpretation id="interp2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56955.4485">6214 6458 282,'-44'-8'146,"44"8"-13,-19 12-95,19-12-17,-10 22 7,10-22 8,14 22 5,-14-22 1,54 11 3,-25-14-5,34 3-6,-13-5-8,18 5-8,-9-6-6,3 5-7,-10-2-3,-8-1-5,-8 4-8,-15 0-12,-1 8-25,-20-8-33,0 0-45,-12 0-50,12 0-8,-21-12-11</inkml:trace>
        </inkml:traceGroup>
        <inkml:traceGroup>
          <inkml:annotationXML>
            <emma:emma xmlns:emma="http://www.w3.org/2003/04/emma" version="1.0">
              <emma:interpretation id="{63D36727-5FF9-42C3-98A0-7DC56A428839}" emma:medium="tactile" emma:mode="ink">
                <msink:context xmlns:msink="http://schemas.microsoft.com/ink/2010/main" type="inkWord" rotatedBoundingBox="8497,8926 9193,8916 9200,9405 8503,9415"/>
              </emma:interpretation>
              <emma:one-of disjunction-type="recognition" id="oneOf45">
                <emma:interpretation id="interp225" emma:lang="ko-KR" emma:confidence="0">
                  <emma:literal>r</emma:literal>
                </emma:interpretation>
                <emma:interpretation id="interp226" emma:lang="ko-KR" emma:confidence="0">
                  <emma:literal>나</emma:literal>
                </emma:interpretation>
                <emma:interpretation id="interp227" emma:lang="ko-KR" emma:confidence="0">
                  <emma:literal>너</emma:literal>
                </emma:interpretation>
                <emma:interpretation id="interp228" emma:lang="ko-KR" emma:confidence="0">
                  <emma:literal>「</emma:literal>
                </emma:interpretation>
                <emma:interpretation id="interp22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7392.9704">7063 6207 323,'14'26'159,"-13"3"-5,-1 5-106,15 25-11,-14-4-10,20 16-2,-16-19-7,10 10 2,-8-21 3,7-1-3,-14-21-1,0-19-2,0 0-2,0 0-3,16-11-2,-15-17-4,4-14-6,3 4 1,0-13 2,6 5-3,10-5 2,6 8-3,9 2 3,6 5-2,5 9 1,1 4-2,7 8 1,-6 8-4,-3 7-4,-11 0-7,5 5-20,-43-5-36,50 17-70,-50-17-34,24 26-13,-24-26-10</inkml:trace>
        </inkml:traceGroup>
        <inkml:traceGroup>
          <inkml:annotationXML>
            <emma:emma xmlns:emma="http://www.w3.org/2003/04/emma" version="1.0">
              <emma:interpretation id="{0506E41F-854B-478B-ADB5-A603AD644144}" emma:medium="tactile" emma:mode="ink">
                <msink:context xmlns:msink="http://schemas.microsoft.com/ink/2010/main" type="inkWord" rotatedBoundingBox="10311,8465 11715,8445 11731,9579 10327,9598"/>
              </emma:interpretation>
              <emma:one-of disjunction-type="recognition" id="oneOf46">
                <emma:interpretation id="interp230" emma:lang="ko-KR" emma:confidence="0">
                  <emma:literal>을</emma:literal>
                </emma:interpretation>
                <emma:interpretation id="interp231" emma:lang="ko-KR" emma:confidence="0">
                  <emma:literal>등</emma:literal>
                </emma:interpretation>
                <emma:interpretation id="interp232" emma:lang="ko-KR" emma:confidence="0">
                  <emma:literal>€</emma:literal>
                </emma:interpretation>
                <emma:interpretation id="interp233" emma:lang="ko-KR" emma:confidence="0">
                  <emma:literal>사</emma:literal>
                </emma:interpretation>
                <emma:interpretation id="interp23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59221.1789">8913 6322 465,'-27'0'171,"27"0"-6,0 0-91,0 0-70,49 9-6,2 4 4,14-6 2,8-4 2,7-3 0,5 0 0,-2-7 0,-3 0-3,-7-2-5,-8 3-7,-8 6-7,-21-8-4,2 8-5,-38 0-4,36 0-4,-36 0 1,0 0 4,11-29 5,-11 29 11,11-22 4,-11 22 6,15-15 6,-15 15 6,20 0 5,-20 0 2,16 22 1,-11 1-3,3 18 2,-8-5-2,9 16 4,-9-7-6,5 8 3,-5-11-5,3 7 2,-3-15-6,5 2 2,-5-10 2,6-5-5,-6-21-1,0 0-1,0 0 0,0 0-1,0 0 2,0-36-2,0 3-4,0-7 1,0 2 3,3-7-3,10 1 2,1-1-3,7 9 3,2-2-3,7 2 0,4 4-4,2 8-3,-6-5-7,13 15-7,-20-10-14,26 24-32,-33-21-42,19 9-58,-10 3-12,-3-1-4</inkml:trace>
          <inkml:trace contextRef="#ctx0" brushRef="#br0" timeOffset="58596.1522">9677 5973 137,'41'-7'152,"-25"-16"-4,4-5-70,10 20-23,-27-19-8,-3 27-8,11-33-6,-11 33-7,-14-36-4,-5 20-2,-12-4-4,-6 6 1,-15 0-3,1 5 2,-12 8-2,6 2-1,-4 13-2,7 22-4,7 3 0,12 26-1,8 10-4,17 16-2,10 3-3,7 9 4,10-4-5,10 2 7,3-13 1,5-9-3,-7-14 4,4-9-4,-5-15 2,-5-11-11,0-1-2,-22-29-22,36 28-32,-36-28-50,0-36-55,0 0-9,0-8-14</inkml:trace>
        </inkml:traceGroup>
        <inkml:traceGroup>
          <inkml:annotationXML>
            <emma:emma xmlns:emma="http://www.w3.org/2003/04/emma" version="1.0">
              <emma:interpretation id="{D48C5EE8-20EB-4C51-B231-FC8B31598549}" emma:medium="tactile" emma:mode="ink">
                <msink:context xmlns:msink="http://schemas.microsoft.com/ink/2010/main" type="inkWord" rotatedBoundingBox="11698,8850 13070,8830 13077,9324 11705,9344"/>
              </emma:interpretation>
              <emma:one-of disjunction-type="recognition" id="oneOf47">
                <emma:interpretation id="interp235" emma:lang="ko-KR" emma:confidence="0">
                  <emma:literal>와</emma:literal>
                </emma:interpretation>
                <emma:interpretation id="interp236" emma:lang="ko-KR" emma:confidence="0">
                  <emma:literal>다</emma:literal>
                </emma:interpretation>
                <emma:interpretation id="interp237" emma:lang="ko-KR" emma:confidence="0">
                  <emma:literal>a</emma:literal>
                </emma:interpretation>
                <emma:interpretation id="interp238" emma:lang="ko-KR" emma:confidence="0">
                  <emma:literal>의</emma:literal>
                </emma:interpretation>
                <emma:interpretation id="interp23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59939.9675">10272 6417 221,'0'0'160,"-3"19"-9,3-19-86,0 0-17,34 22-9,-14-22-9,21 0-11,-5-11-4,12 4-5,1-8-1,6 0-4,-3-3 0,-1-5-2,-5-2 1,-4-6-2,-7-1 3,-10 2-1,-7-2 2,-10 5-1,-8-4 2,0 31 1,-43-31 1,8 26 2,-10 5 0,0 8 1,-10 11-1,11 18 3,-2-1-3,11 12 1,7 0-3,20 7 0,8-6-3,16 5 1,20-16-3,19-2 0,12-12-2,13-3 1,9-20-1,6-1 0,-1-8 0,3-22-1,-6-3 0,-7-7-2,-10-8 1,-13-7-3,-12-1 2,-21 5-3,-14 6 4,-14 7-3,-22 16 3,-14 14 2,-13 9 1,-2 29 2,-3 10-2,7 8 4,7 0-4,15 12 3,17-9-3,8-6 1,19-10-3,21-11 1,15-2-4,4-15-3,7 4-8,-6-11-13,16 11-38,-40-11-85,10 0-33,-21 0-14,-7 8-13</inkml:trace>
        </inkml:traceGroup>
        <inkml:traceGroup>
          <inkml:annotationXML>
            <emma:emma xmlns:emma="http://www.w3.org/2003/04/emma" version="1.0">
              <emma:interpretation id="{4F9FED9C-C5CF-4DBA-AEDA-24C7BF27633E}" emma:medium="tactile" emma:mode="ink">
                <msink:context xmlns:msink="http://schemas.microsoft.com/ink/2010/main" type="inkWord" rotatedBoundingBox="13903,8775 14521,8767 14529,9368 13912,9377"/>
              </emma:interpretation>
              <emma:one-of disjunction-type="recognition" id="oneOf48">
                <emma:interpretation id="interp240" emma:lang="ko-KR" emma:confidence="0">
                  <emma:literal>v</emma:literal>
                </emma:interpretation>
                <emma:interpretation id="interp241" emma:lang="ko-KR" emma:confidence="0">
                  <emma:literal>V</emma:literal>
                </emma:interpretation>
                <emma:interpretation id="interp242" emma:lang="ko-KR" emma:confidence="0">
                  <emma:literal>ⅴ</emma:literal>
                </emma:interpretation>
                <emma:interpretation id="interp243" emma:lang="ko-KR" emma:confidence="0">
                  <emma:literal>U</emma:literal>
                </emma:interpretation>
                <emma:interpretation id="interp24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60690.029">12485 6125 243,'0'0'162,"-14"-18"-17,14 18-62,0 22-21,0 1-20,14 35-12,-3-2-12,14 18 4,-9-12-6,17 9 4,-9-19-5,12-1 2,-9-21-2,10 0 2,-9-23-4,8 4-2,-5-11-2,-1-14-3,-2-14 0,2-8-4,-3-8 3,-2-7-4,-3-9 2,-1 0-3,-2 2 0,-3 3-6,-2 6-3,-11 1-13,16 22-20,-19-15-41,19 27-72,-19 14-24,25-22-13,-25 22-5</inkml:trace>
        </inkml:traceGroup>
        <inkml:traceGroup>
          <inkml:annotationXML>
            <emma:emma xmlns:emma="http://www.w3.org/2003/04/emma" version="1.0">
              <emma:interpretation id="{C55E9B4E-90F9-4C15-B2F8-8A99101DFC5F}" emma:medium="tactile" emma:mode="ink">
                <msink:context xmlns:msink="http://schemas.microsoft.com/ink/2010/main" type="inkWord" rotatedBoundingBox="14509,8788 15269,8777 15276,9248 14515,9259"/>
              </emma:interpretation>
              <emma:one-of disjunction-type="recognition" id="oneOf49">
                <emma:interpretation id="interp245" emma:lang="ko-KR" emma:confidence="0">
                  <emma:literal>a</emma:literal>
                </emma:interpretation>
                <emma:interpretation id="interp246" emma:lang="ko-KR" emma:confidence="0">
                  <emma:literal>이</emma:literal>
                </emma:interpretation>
                <emma:interpretation id="interp247" emma:lang="ko-KR" emma:confidence="0">
                  <emma:literal>다</emma:literal>
                </emma:interpretation>
                <emma:interpretation id="interp248" emma:lang="ko-KR" emma:confidence="0">
                  <emma:literal>d</emma:literal>
                </emma:interpretation>
                <emma:interpretation id="interp24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61221.2706">13632 6228 13,'0'-29'129,"15"26"10,-15 3-67,4-35-3,-4 35-4,-1-40-5,1 40-7,-32-37-1,32 37-7,-61-21-9,26 21-7,-24 9-2,9 18-4,-20-1-2,17 19-2,-14-1-6,18 15-1,5-7-5,15 8 2,12-12-6,14 0 2,6-19-3,22-6 1,13-17-1,11-6-1,10-25 1,2-16-2,1-12 0,-5-6-4,-2 1 2,-15-2-3,-6 13 2,-13 3-2,-7 17 1,-14 27 0,2-19 2,-2 19 1,0 16 0,0 7 1,0 5 0,3 6 1,10 0-1,2 3 0,8 2-5,-3-9-4,10 8-10,-11-23-14,19 18-30,-38-33-36,51 11-51,-23-5-29,-28-6-4</inkml:trace>
        </inkml:traceGroup>
        <inkml:traceGroup>
          <inkml:annotationXML>
            <emma:emma xmlns:emma="http://www.w3.org/2003/04/emma" version="1.0">
              <emma:interpretation id="{F6DEE1B4-1030-4816-91DF-83A42080868D}" emma:medium="tactile" emma:mode="ink">
                <msink:context xmlns:msink="http://schemas.microsoft.com/ink/2010/main" type="inkWord" rotatedBoundingBox="15387,8873 15799,8867 15803,9186 15391,9192"/>
              </emma:interpretation>
              <emma:one-of disjunction-type="recognition" id="oneOf50">
                <emma:interpretation id="interp250" emma:lang="ko-KR" emma:confidence="0">
                  <emma:literal>r</emma:literal>
                </emma:interpretation>
                <emma:interpretation id="interp251" emma:lang="ko-KR" emma:confidence="0">
                  <emma:literal>나</emma:literal>
                </emma:interpretation>
                <emma:interpretation id="interp252" emma:lang="ko-KR" emma:confidence="0">
                  <emma:literal>너</emma:literal>
                </emma:interpretation>
                <emma:interpretation id="interp253" emma:lang="ko-KR" emma:confidence="0">
                  <emma:literal>u</emma:literal>
                </emma:interpretation>
                <emma:interpretation id="interp25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61596.2895">13971 6154 276,'0'0'163,"-15"38"-9,15 6-103,-1-16-8,2 29 0,-1-23-11,8 17-6,-6-24-8,12 5-1,-14-32-5,0 0-1,21 8-2,-12-19-2,-4-15 0,1-4-3,-3-7 1,4-1-5,1 3 1,4-3-1,2 8 1,4 5-2,2 6 2,6 5-2,-1 5 1,5 0-1,2 9-3,-7 0-8,8 9-18,-33-9-35,51 9-67,-34 2-38,-17-11-12,24 11-10</inkml:trace>
        </inkml:traceGroup>
        <inkml:traceGroup>
          <inkml:annotationXML>
            <emma:emma xmlns:emma="http://www.w3.org/2003/04/emma" version="1.0">
              <emma:interpretation id="{91D3167E-98BC-4DC7-AE0F-76F4FD0EC491}" emma:medium="tactile" emma:mode="ink">
                <msink:context xmlns:msink="http://schemas.microsoft.com/ink/2010/main" type="inkWord" rotatedBoundingBox="15937,8598 16108,8595 16118,9324 15947,9326"/>
              </emma:interpretation>
              <emma:one-of disjunction-type="recognition" id="oneOf51">
                <emma:interpretation id="interp255" emma:lang="ko-KR" emma:confidence="0">
                  <emma:literal>i</emma:literal>
                </emma:interpretation>
                <emma:interpretation id="interp256" emma:lang="ko-KR" emma:confidence="0">
                  <emma:literal>ⅰ</emma:literal>
                </emma:interpretation>
                <emma:interpretation id="interp257" emma:lang="ko-KR" emma:confidence="0">
                  <emma:literal>고</emma:literal>
                </emma:interpretation>
                <emma:interpretation id="interp258" emma:lang="ko-KR" emma:confidence="0">
                  <emma:literal>.</emma:literal>
                </emma:interpretation>
                <emma:interpretation id="interp25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61815.0348">14516 6273 389,'0'35'171,"0"4"-8,-6-10-117,13 28-11,-7-20-8,21 10-4,-7-13-15,5-8-8,3-5-12,-22-21-23,46 8-47,-41-22-54,8-31-43,1-13-10,-3-11-1</inkml:trace>
          <inkml:trace contextRef="#ctx0" brushRef="#br0" timeOffset="61955.6695">14593 5930 440,'-14'-36'154,"14"36"-20,18-16-144,-18 16-56,20 0-71,-20 0-31,27 16-7,-27-16 3</inkml:trace>
        </inkml:traceGroup>
        <inkml:traceGroup>
          <inkml:annotationXML>
            <emma:emma xmlns:emma="http://www.w3.org/2003/04/emma" version="1.0">
              <emma:interpretation id="{2896E60F-9AC9-4BE7-802D-1ACAF36F3CFA}" emma:medium="tactile" emma:mode="ink">
                <msink:context xmlns:msink="http://schemas.microsoft.com/ink/2010/main" type="inkWord" rotatedBoundingBox="16283,8893 17066,8882 17072,9257 16288,9268"/>
              </emma:interpretation>
              <emma:one-of disjunction-type="recognition" id="oneOf52">
                <emma:interpretation id="interp260" emma:lang="ko-KR" emma:confidence="0">
                  <emma:literal>a</emma:literal>
                </emma:interpretation>
                <emma:interpretation id="interp261" emma:lang="ko-KR" emma:confidence="0">
                  <emma:literal>이</emma:literal>
                </emma:interpretation>
                <emma:interpretation id="interp262" emma:lang="ko-KR" emma:confidence="0">
                  <emma:literal>어</emma:literal>
                </emma:interpretation>
                <emma:interpretation id="interp263" emma:lang="ko-KR" emma:confidence="0">
                  <emma:literal>八</emma:literal>
                </emma:interpretation>
                <emma:interpretation id="interp26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62440.049">15211 6288 229,'10'-22'173,"-10"-4"-3,-18-15-83,18 41-14,-41-29-12,24 32-15,-30-3-11,16 19-8,-21 3-8,13 19-5,-2 2-6,6 6 0,7 3-6,13-8 2,12-6-4,3-13 0,24-14 0,11-11-1,10-15 1,4-25-1,5-8 3,1-5-4,-1 0 3,-6 3-2,-12 11 2,-6 12-2,-8 19 1,-22 8 1,27 23-2,-22 6 1,3 8 0,3-2 1,-2 8-2,5-6 2,1-4-3,0-4 0,6-3-5,-2-13-5,9 7-8,-10-20-19,26 23-63,-23-16-71,7-7-5,-3 0-18,-1-7 5</inkml:trace>
        </inkml:traceGroup>
        <inkml:traceGroup>
          <inkml:annotationXML>
            <emma:emma xmlns:emma="http://www.w3.org/2003/04/emma" version="1.0">
              <emma:interpretation id="{D73F962C-50C8-4003-87F3-C009CC5C7404}" emma:medium="tactile" emma:mode="ink">
                <msink:context xmlns:msink="http://schemas.microsoft.com/ink/2010/main" type="inkWord" rotatedBoundingBox="17213,8559 17768,8551 17779,9329 17224,9336"/>
              </emma:interpretation>
              <emma:one-of disjunction-type="recognition" id="oneOf53">
                <emma:interpretation id="interp265" emma:lang="ko-KR" emma:confidence="0">
                  <emma:literal>b</emma:literal>
                </emma:interpretation>
                <emma:interpretation id="interp266" emma:lang="ko-KR" emma:confidence="0">
                  <emma:literal>능</emma:literal>
                </emma:interpretation>
                <emma:interpretation id="interp267" emma:lang="ko-KR" emma:confidence="0">
                  <emma:literal>S</emma:literal>
                </emma:interpretation>
                <emma:interpretation id="interp268" emma:lang="ko-KR" emma:confidence="0">
                  <emma:literal>s</emma:literal>
                </emma:interpretation>
                <emma:interpretation id="interp269" emma:lang="ko-KR" emma:confidence="0">
                  <emma:literal>농</emma:literal>
                </emma:interpretation>
              </emma:one-of>
            </emma:emma>
          </inkml:annotationXML>
          <inkml:trace contextRef="#ctx0" brushRef="#br0" timeOffset="62877.5778">15815 5840 393,'0'0'176,"-14"37"-13,-7-6-106,26 35-14,-5-4-11,8 23-6,-2-11-14,12 4 2,-1-11-8,5-8 0,-5-15-3,2-14 0,-19-30-1,32 8-1,-13-19 1,3-15-4,2-4 1,3 1-2,4-1 1,3 4-3,3 5 2,1 12 1,3 9 3,-4 0 2,-6 14 1,3 10 2,-12 0 0,-5 10 3,-12-4-2,-5 10 2,-16-10-4,-12 7 0,-13-10-2,-5-6-2,-5-3-6,-3-10-4,13 0-9,-6-10-12,47 2-15,-49-35-62,47 17-65,10-8-17,18-5-4,10-6-8</inkml:trace>
        </inkml:traceGroup>
        <inkml:traceGroup>
          <inkml:annotationXML>
            <emma:emma xmlns:emma="http://www.w3.org/2003/04/emma" version="1.0">
              <emma:interpretation id="{15E7FA2A-AA32-4158-AB00-6622A008AE03}" emma:medium="tactile" emma:mode="ink">
                <msink:context xmlns:msink="http://schemas.microsoft.com/ink/2010/main" type="inkWord" rotatedBoundingBox="18023,8500 18216,8497 18226,9191 18032,9194"/>
              </emma:interpretation>
              <emma:one-of disjunction-type="recognition" id="oneOf54">
                <emma:interpretation id="interp270" emma:lang="ko-KR" emma:confidence="0">
                  <emma:literal>l</emma:literal>
                </emma:interpretation>
                <emma:interpretation id="interp271" emma:lang="ko-KR" emma:confidence="0">
                  <emma:literal>1</emma:literal>
                </emma:interpretation>
                <emma:interpretation id="interp272" emma:lang="ko-KR" emma:confidence="0">
                  <emma:literal>(</emma:literal>
                </emma:interpretation>
                <emma:interpretation id="interp273" emma:lang="ko-KR" emma:confidence="0">
                  <emma:literal>I</emma:literal>
                </emma:interpretation>
                <emma:interpretation id="interp27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63174.453">16589 5781 403,'0'0'178,"11"38"-47,-20-16-64,17 40-13,-11-12-11,7 24-7,-4-6-16,19 7-3,-6-5-11,4-7-3,2-11-9,-1-8-3,1-7-9,-19-37-8,33 37-53,-33-37-96,27 0-2,-27 0-19,27-17 1</inkml:trace>
        </inkml:traceGroup>
        <inkml:traceGroup>
          <inkml:annotationXML>
            <emma:emma xmlns:emma="http://www.w3.org/2003/04/emma" version="1.0">
              <emma:interpretation id="{18055E07-E196-46C7-8ADB-81DE2B1DE221}" emma:medium="tactile" emma:mode="ink">
                <msink:context xmlns:msink="http://schemas.microsoft.com/ink/2010/main" type="inkWord" rotatedBoundingBox="18354,8671 18881,8664 18889,9223 18362,9230"/>
              </emma:interpretation>
              <emma:one-of disjunction-type="recognition" id="oneOf55">
                <emma:interpretation id="interp275" emma:lang="ko-KR" emma:confidence="0">
                  <emma:literal>e</emma:literal>
                </emma:interpretation>
                <emma:interpretation id="interp276" emma:lang="ko-KR" emma:confidence="0">
                  <emma:literal>으</emma:literal>
                </emma:interpretation>
                <emma:interpretation id="interp277" emma:lang="ko-KR" emma:confidence="0">
                  <emma:literal>요</emma:literal>
                </emma:interpretation>
                <emma:interpretation id="interp278" emma:lang="ko-KR" emma:confidence="0">
                  <emma:literal>오</emma:literal>
                </emma:interpretation>
                <emma:interpretation id="interp27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3627.596">16940 6170 362,'0'0'177,"-17"-18"-12,28 25-96,-11-7-15,20 11-17,-1-8-14,19 13-7,0-10-4,11 6-3,2-12-3,6 0-3,-5-15-1,0-7-2,-8-4 0,-4-11-2,-10 6 2,-13-3-4,-10 6 3,-7 1-1,-18 7 2,-10 6 2,-13 8 3,-2 6 3,-14 6 2,10 15 3,-9 8 0,12 14 2,1 0-4,13 15 1,4-9-4,16 13-8,8-12 0,4 3 0,12-12 0,10-7 0,4-5 0,6-15 0,-3-5 0,2-8 0,5 5-16,-14-6-16,20 11-27,-44-11-30,51 0-65,-31 0-35,7-3-11,-1-5-7</inkml:trace>
        </inkml:traceGroup>
        <inkml:traceGroup>
          <inkml:annotationXML>
            <emma:emma xmlns:emma="http://www.w3.org/2003/04/emma" version="1.0">
              <emma:interpretation id="{6D53E11A-79BC-4E94-BAEF-3522BC1C93B5}" emma:medium="tactile" emma:mode="ink">
                <msink:context xmlns:msink="http://schemas.microsoft.com/ink/2010/main" type="inkWord" rotatedBoundingBox="19150,8720 19673,8712 19681,9276 19158,9284"/>
              </emma:interpretation>
              <emma:one-of disjunction-type="recognition" id="oneOf56">
                <emma:interpretation id="interp280" emma:lang="ko-KR" emma:confidence="0">
                  <emma:literal>s</emma:literal>
                </emma:interpretation>
                <emma:interpretation id="interp281" emma:lang="ko-KR" emma:confidence="0">
                  <emma:literal>S</emma:literal>
                </emma:interpretation>
                <emma:interpretation id="interp282" emma:lang="ko-KR" emma:confidence="0">
                  <emma:literal>8</emma:literal>
                </emma:interpretation>
                <emma:interpretation id="interp283" emma:lang="ko-KR" emma:confidence="0">
                  <emma:literal>g</emma:literal>
                </emma:interpretation>
                <emma:interpretation id="interp28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64033.8633">18099 6058 262,'0'0'173,"0"-25"-9,-19-2-70,19 27-37,-30-9-13,30 9-9,-45 0-8,45 0-3,-44 9-6,28 11-2,2 0-4,14 11-1,0-1-3,18 15 1,12-1-4,14 11 3,3-8 0,5 6 4,-7-9-3,-3 1 3,-15-12 0,-16-3-9,-17-10-3,-24-4 0,-21-2 0,-9-8 0,-8-4 0,-4-2 0,2 0 0,5 0 0,23 0-7,-6-8-56,48 8-115,0 0-14,-11 12-6,11-12-21</inkml:trace>
        </inkml:traceGroup>
      </inkml:traceGroup>
    </inkml:traceGroup>
    <inkml:traceGroup>
      <inkml:annotationXML>
        <emma:emma xmlns:emma="http://www.w3.org/2003/04/emma" version="1.0">
          <emma:interpretation id="{F4F3DFD7-F406-4122-860D-A17B33139EF8}" emma:medium="tactile" emma:mode="ink">
            <msink:context xmlns:msink="http://schemas.microsoft.com/ink/2010/main" type="paragraph" rotatedBoundingBox="5884,11700 10338,11555 10371,12557 5916,1270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95A6DC5-F225-443B-BA90-2EF085F114D1}" emma:medium="tactile" emma:mode="ink">
              <msink:context xmlns:msink="http://schemas.microsoft.com/ink/2010/main" type="line" rotatedBoundingBox="5884,11700 10338,11555 10371,12557 5916,12701"/>
            </emma:interpretation>
          </emma:emma>
        </inkml:annotationXML>
        <inkml:traceGroup>
          <inkml:annotationXML>
            <emma:emma xmlns:emma="http://www.w3.org/2003/04/emma" version="1.0">
              <emma:interpretation id="{3AAAAF41-CAEB-40D1-BE57-BF8AD3685575}" emma:medium="tactile" emma:mode="ink">
                <msink:context xmlns:msink="http://schemas.microsoft.com/ink/2010/main" type="inkWord" rotatedBoundingBox="5885,11735 6003,11731 6033,12648 5915,12652"/>
              </emma:interpretation>
              <emma:one-of disjunction-type="recognition" id="oneOf57">
                <emma:interpretation id="interp285" emma:lang="ko-KR" emma:confidence="0">
                  <emma:literal>1</emma:literal>
                </emma:interpretation>
                <emma:interpretation id="interp286" emma:lang="ko-KR" emma:confidence="0">
                  <emma:literal>!</emma:literal>
                </emma:interpretation>
                <emma:interpretation id="interp287" emma:lang="ko-KR" emma:confidence="0">
                  <emma:literal>l</emma:literal>
                </emma:interpretation>
                <emma:interpretation id="interp288" emma:lang="ko-KR" emma:confidence="0">
                  <emma:literal>I</emma:literal>
                </emma:interpretation>
                <emma:interpretation id="interp28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75003.0861">4573 9110 83,'0'0'153,"-7"-38"0,-8 8-62,15 30-13,-14-28-4,14 28-12,0 0-8,0 0-7,-27 14-13,27 30-4,-8 8-7,8 23 1,-6 5-5,6 23 4,-2-10-8,2 7 3,0-11-7,0-4-1,0-26-4,7-8-1,-7-17-1,0-10-2,0-24 2,0 16-4,0-16-4,0 0-5,0 0-21,-21-39-50,21 39-92,0-45-13,7 16-10,7-1-22</inkml:trace>
        </inkml:traceGroup>
        <inkml:traceGroup>
          <inkml:annotationXML>
            <emma:emma xmlns:emma="http://www.w3.org/2003/04/emma" version="1.0">
              <emma:interpretation id="{67F502DE-B03A-49FF-8BAF-6A05A3019990}" emma:medium="tactile" emma:mode="ink">
                <msink:context xmlns:msink="http://schemas.microsoft.com/ink/2010/main" type="inkWord" rotatedBoundingBox="6907,11805 7510,11786 7533,12486 6929,12506"/>
              </emma:interpretation>
              <emma:one-of disjunction-type="recognition" id="oneOf58">
                <emma:interpretation id="interp290" emma:lang="ko-KR" emma:confidence="0">
                  <emma:literal>2</emma:literal>
                </emma:interpretation>
                <emma:interpretation id="interp291" emma:lang="ko-KR" emma:confidence="0">
                  <emma:literal>그</emma:literal>
                </emma:interpretation>
                <emma:interpretation id="interp292" emma:lang="ko-KR" emma:confidence="0">
                  <emma:literal>고</emma:literal>
                </emma:interpretation>
                <emma:interpretation id="interp293" emma:lang="ko-KR" emma:confidence="0">
                  <emma:literal>ㄹ</emma:literal>
                </emma:interpretation>
                <emma:interpretation id="interp29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5706.2507">5672 9257 61,'0'0'138,"-22"-9"-18,12-11-27,10 20-14,-27-37-11,27 37-14,-14-30-9,14 30-9,-3-25-8,3 25-8,2-25-2,18 17-2,-20 8 1,43-16-1,-18 9 0,16 7-1,-11 0-1,13 16 1,-12 5-3,6 16 1,-15 8-5,-8 6 1,-14 8-3,-3 8 4,-25-7-5,-9 5 5,-13-13-4,-2 3 4,-5-12-5,3-10 3,6-8-3,14-6 1,5-7-1,29-12-1,-17 20 0,17-20 0,28 10-1,9-6 0,7-4 0,10 1 0,7-1-1,1 0 0,1 0 0,-6-1-1,-6-3-1,-7-1-3,-8 5-3,-18-4-5,2 4-9,-20 0-17,27 0-47,-27 0-81,0 0-12,2-10-20,-2 10-1</inkml:trace>
        </inkml:traceGroup>
        <inkml:traceGroup>
          <inkml:annotationXML>
            <emma:emma xmlns:emma="http://www.w3.org/2003/04/emma" version="1.0">
              <emma:interpretation id="{EFA875A2-0C12-4799-9735-F94AFCDAD27D}" emma:medium="tactile" emma:mode="ink">
                <msink:context xmlns:msink="http://schemas.microsoft.com/ink/2010/main" type="inkWord" rotatedBoundingBox="8429,11617 9101,11596 9131,12510 8459,12532"/>
              </emma:interpretation>
              <emma:one-of disjunction-type="recognition" id="oneOf59">
                <emma:interpretation id="interp295" emma:lang="ko-KR" emma:confidence="0">
                  <emma:literal>6</emma:literal>
                </emma:interpretation>
                <emma:interpretation id="interp296" emma:lang="ko-KR" emma:confidence="0">
                  <emma:literal>〇</emma:literal>
                </emma:interpretation>
                <emma:interpretation id="interp297" emma:lang="ko-KR" emma:confidence="0">
                  <emma:literal>‘</emma:literal>
                </emma:interpretation>
                <emma:interpretation id="interp298" emma:lang="ko-KR" emma:confidence="0">
                  <emma:literal>ㆁ</emma:literal>
                </emma:interpretation>
                <emma:interpretation id="interp29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76409.371">7331 8888 125,'0'0'158,"0"0"-4,-30 5-64,19 34-10,-35-10-7,24 45-9,-33-14-2,30 44-10,-26-19-13,24 22-2,-8-18-14,28 6-1,5-13-12,16-13-1,24-25-5,21-18-1,12-17-2,8-9-1,8-26-1,0-12-2,-8-6 3,-15-5-3,-11-4 4,-25 3-1,-20 6 3,-8 7-2,-21 15 2,-13 11 0,-11 11 2,1 5-2,-6 18-1,4 3 1,5 4-3,4 0-3,14 0-4,0-4-5,17 7-12,6-33-13,6 50-41,-6-50-74,0 0-28,38 18-16,-9-18-1</inkml:trace>
        </inkml:traceGroup>
        <inkml:traceGroup>
          <inkml:annotationXML>
            <emma:emma xmlns:emma="http://www.w3.org/2003/04/emma" version="1.0">
              <emma:interpretation id="{A39A6236-081A-4006-B4BD-B76DA1038670}" emma:medium="tactile" emma:mode="ink">
                <msink:context xmlns:msink="http://schemas.microsoft.com/ink/2010/main" type="inkWord" rotatedBoundingBox="9517,11654 10340,11627 10371,12557 9547,12583"/>
              </emma:interpretation>
              <emma:one-of disjunction-type="recognition" id="oneOf60">
                <emma:interpretation id="interp300" emma:lang="ko-KR" emma:confidence="0">
                  <emma:literal>5</emma:literal>
                </emma:interpretation>
                <emma:interpretation id="interp301" emma:lang="ko-KR" emma:confidence="0">
                  <emma:literal>j</emma:literal>
                </emma:interpretation>
                <emma:interpretation id="interp302" emma:lang="ko-KR" emma:confidence="0">
                  <emma:literal>ㅋ</emma:literal>
                </emma:interpretation>
                <emma:interpretation id="interp303" emma:lang="ko-KR" emma:confidence="0">
                  <emma:literal>J</emma:literal>
                </emma:interpretation>
                <emma:interpretation id="interp30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76846.8918">8166 9088 323,'0'0'166,"0"0"-7,0 22-90,-29-7-35,21 14-3,-14-8-6,14 8-5,8-29-6,-6 31-2,6-31-2,32 15 0,4-15-3,13 3-2,8 2-3,5 0-1,9 8-1,6 6 1,-9 10 1,-2 8 2,-4 8 1,-8 8 3,-12-3 0,0 10 6,-27-11-1,0 5 4,-15-15-3,-7 4 1,-23-16-2,0 0-1,-17-9-3,1-4-9,-5-9 0,-4 0 0,1-5 0,-3 0-15,20 0-17,-19-24-33,56 24-71,-44-14-49,28-5-4,-3-7-21</inkml:trace>
          <inkml:trace contextRef="#ctx0" brushRef="#br0" timeOffset="77143.7801">8129 9103 411,'0'-30'168,"21"22"-6,25 8-112,-11-15-22,23 13 2,-12-17-4,23 16-7,-2-15-3,5 8-4,-5-6 0,4 2-5,-13-1-5,-7-1-11,0 11-19,-23-17-35,10 22-81,-38 0-26,0 0-21,0 0-6</inkml:trace>
        </inkml:traceGroup>
      </inkml:traceGroup>
    </inkml:traceGroup>
    <inkml:traceGroup>
      <inkml:annotationXML>
        <emma:emma xmlns:emma="http://www.w3.org/2003/04/emma" version="1.0">
          <emma:interpretation id="{EA8F1433-3B04-4DD2-AC81-82E41502D39D}" emma:medium="tactile" emma:mode="ink">
            <msink:context xmlns:msink="http://schemas.microsoft.com/ink/2010/main" type="paragraph" rotatedBoundingBox="5945,13729 9959,13944 9909,14885 5894,1466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7964F40-1A23-42A5-9F26-284CC9C262FC}" emma:medium="tactile" emma:mode="ink">
              <msink:context xmlns:msink="http://schemas.microsoft.com/ink/2010/main" type="line" rotatedBoundingBox="5945,13729 9959,13944 9909,14885 5894,14669"/>
            </emma:interpretation>
          </emma:emma>
        </inkml:annotationXML>
        <inkml:traceGroup>
          <inkml:annotationXML>
            <emma:emma xmlns:emma="http://www.w3.org/2003/04/emma" version="1.0">
              <emma:interpretation id="{362D63B4-FFEE-4524-B807-4CCE559FBE72}" emma:medium="tactile" emma:mode="ink">
                <msink:context xmlns:msink="http://schemas.microsoft.com/ink/2010/main" type="inkWord" rotatedBoundingBox="5941,13798 6618,13834 6572,14706 5894,14669"/>
              </emma:interpretation>
              <emma:one-of disjunction-type="recognition" id="oneOf61">
                <emma:interpretation id="interp305" emma:lang="ko-KR" emma:confidence="0">
                  <emma:literal>3</emma:literal>
                </emma:interpretation>
                <emma:interpretation id="interp306" emma:lang="ko-KR" emma:confidence="0">
                  <emma:literal>국</emma:literal>
                </emma:interpretation>
                <emma:interpretation id="interp307" emma:lang="ko-KR" emma:confidence="0">
                  <emma:literal>금</emma:literal>
                </emma:interpretation>
                <emma:interpretation id="interp308" emma:lang="ko-KR" emma:confidence="0">
                  <emma:literal>긍</emma:literal>
                </emma:interpretation>
                <emma:interpretation id="interp30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79143.8581">4581 11176 120,'-30'-15'153,"30"15"-11,0 0-43,-33-36-13,33 36-18,-12-20-14,12 20-14,0 0-7,17-9-9,-17 9-5,30-9-6,-3 9-2,4 0-3,6 0-1,7 11 0,-1-4-3,6 5 1,-5 2-2,-1 5 1,-7 0-1,-4 2 1,-10-2 0,-10 9 2,-12-7 0,-1 9 1,-28-9-1,-4 7 1,-11-9-1,-2 7 0,-9-10-1,9 2-1,2-5-1,9-6-1,13-1-1,22-6 0,0 0-1,0 0 0,35 8-2,9-4 1,6 7-1,15 12 1,3 0-1,3 14 2,-4 7-1,-11 1 5,-13 5 0,-18 3 4,-18-9-1,-12 1 3,-22-9-1,-16 1 1,-9-14-1,-5-2-9,1-10 0,5-4 0,13-2-7,-3-6-19,41 1-35,-30-6-112,30 6-5,27-37-22,11 15-6</inkml:trace>
        </inkml:traceGroup>
        <inkml:traceGroup>
          <inkml:annotationXML>
            <emma:emma xmlns:emma="http://www.w3.org/2003/04/emma" version="1.0">
              <emma:interpretation id="{D843BE9E-58A0-41EF-B935-13B94D729CA7}" emma:medium="tactile" emma:mode="ink">
                <msink:context xmlns:msink="http://schemas.microsoft.com/ink/2010/main" type="inkWord" rotatedBoundingBox="7866,13832 7960,13837 7921,14572 7827,14567"/>
              </emma:interpretation>
              <emma:one-of disjunction-type="recognition" id="oneOf62">
                <emma:interpretation id="interp310" emma:lang="ko-KR" emma:confidence="0">
                  <emma:literal>1</emma:literal>
                </emma:interpretation>
                <emma:interpretation id="interp311" emma:lang="ko-KR" emma:confidence="0">
                  <emma:literal>(</emma:literal>
                </emma:interpretation>
                <emma:interpretation id="interp312" emma:lang="ko-KR" emma:confidence="0">
                  <emma:literal>l</emma:literal>
                </emma:interpretation>
                <emma:interpretation id="interp313" emma:lang="ko-KR" emma:confidence="0">
                  <emma:literal>I</emma:literal>
                </emma:interpretation>
                <emma:interpretation id="interp3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79643.9132">6519 11120 218,'-22'-3'168,"22"3"0,-16 28-72,-12-13-25,28 31-8,-21-2-14,21 26-5,-14-6-10,14 17-3,-6-10-12,6 7 1,0-20-9,0 2 0,0-16-6,0-14 0,4-7-6,-4-23-3,8 21-11,-8-21-20,0 0-71,21-5-73,-5-12-3,-2-17-23,3 1-1</inkml:trace>
        </inkml:traceGroup>
        <inkml:traceGroup>
          <inkml:annotationXML>
            <emma:emma xmlns:emma="http://www.w3.org/2003/04/emma" version="1.0">
              <emma:interpretation id="{D65985B1-4378-4DD7-8436-04729EF6D0BF}" emma:medium="tactile" emma:mode="ink">
                <msink:context xmlns:msink="http://schemas.microsoft.com/ink/2010/main" type="inkWord" rotatedBoundingBox="8987,13903 9078,13908 9046,14512 8955,14507"/>
              </emma:interpretation>
              <emma:one-of disjunction-type="recognition" id="oneOf63">
                <emma:interpretation id="interp315" emma:lang="ko-KR" emma:confidence="0">
                  <emma:literal>1</emma:literal>
                </emma:interpretation>
                <emma:interpretation id="interp316" emma:lang="ko-KR" emma:confidence="0">
                  <emma:literal>l</emma:literal>
                </emma:interpretation>
                <emma:interpretation id="interp317" emma:lang="ko-KR" emma:confidence="0">
                  <emma:literal>Ⅰ</emma:literal>
                </emma:interpretation>
                <emma:interpretation id="interp318" emma:lang="ko-KR" emma:confidence="0">
                  <emma:literal>!</emma:literal>
                </emma:interpretation>
                <emma:interpretation id="interp31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80143.8997">7556 11185 320,'0'28'178,"0"7"-6,1 23-90,-13-17-11,16 28-12,-8-14-18,7 13-8,-3-15-11,1 6-2,1-17-9,4-8-2,-4-7-4,4-5-5,-6-22-2,7 15-8,-7-15-17,0 0-43,22 0-102,-22 0-13,20-26-10,-20 26-17</inkml:trace>
        </inkml:traceGroup>
        <inkml:traceGroup>
          <inkml:annotationXML>
            <emma:emma xmlns:emma="http://www.w3.org/2003/04/emma" version="1.0">
              <emma:interpretation id="{A25B4293-F02C-4FB0-B028-70001B6D8825}" emma:medium="tactile" emma:mode="ink">
                <msink:context xmlns:msink="http://schemas.microsoft.com/ink/2010/main" type="inkWord" rotatedBoundingBox="9805,14011 9955,14019 9924,14609 9773,14600"/>
              </emma:interpretation>
              <emma:one-of disjunction-type="recognition" id="oneOf64">
                <emma:interpretation id="interp320" emma:lang="ko-KR" emma:confidence="0">
                  <emma:literal>1</emma:literal>
                </emma:interpretation>
                <emma:interpretation id="interp321" emma:lang="ko-KR" emma:confidence="0">
                  <emma:literal>(</emma:literal>
                </emma:interpretation>
                <emma:interpretation id="interp322" emma:lang="ko-KR" emma:confidence="0">
                  <emma:literal>l</emma:literal>
                </emma:interpretation>
                <emma:interpretation id="interp323" emma:lang="ko-KR" emma:confidence="0">
                  <emma:literal>I</emma:literal>
                </emma:interpretation>
                <emma:interpretation id="interp32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80472.0376">8379 11293 379,'3'33'184,"-3"11"-10,-17-8-95,28 38-13,-17-22-20,12 23-13,-4-17-12,12 4-5,-5-13-8,10-9-3,-3-7-10,-3-17-9,9 8-28,-22-24-106,0 0-29,0 0-18,16-24-10,-10-6-13</inkml:trace>
        </inkml:traceGroup>
      </inkml:traceGroup>
    </inkml:traceGroup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9:20.9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C1D653-180A-40C1-9EA2-0C4C308B6011}" emma:medium="tactile" emma:mode="ink">
          <msink:context xmlns:msink="http://schemas.microsoft.com/ink/2010/main" type="writingRegion" rotatedBoundingBox="4637,11511 5424,11511 5424,14770 4637,14770"/>
        </emma:interpretation>
      </emma:emma>
    </inkml:annotationXML>
    <inkml:traceGroup>
      <inkml:annotationXML>
        <emma:emma xmlns:emma="http://www.w3.org/2003/04/emma" version="1.0">
          <emma:interpretation id="{F3841193-B7D5-444A-BEF1-3932A2ED35D4}" emma:medium="tactile" emma:mode="ink">
            <msink:context xmlns:msink="http://schemas.microsoft.com/ink/2010/main" type="paragraph" rotatedBoundingBox="4637,11511 5424,11511 5424,14770 4637,14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99849D-5D28-4F5E-9B0E-16AEB36BF5F1}" emma:medium="tactile" emma:mode="ink">
              <msink:context xmlns:msink="http://schemas.microsoft.com/ink/2010/main" type="line" rotatedBoundingBox="4637,11511 5424,11511 5424,14770 4637,14770"/>
            </emma:interpretation>
          </emma:emma>
        </inkml:annotationXML>
        <inkml:traceGroup>
          <inkml:annotationXML>
            <emma:emma xmlns:emma="http://www.w3.org/2003/04/emma" version="1.0">
              <emma:interpretation id="{52B2A13A-3AA3-4F8E-A16D-194CD2077106}" emma:medium="tactile" emma:mode="ink">
                <msink:context xmlns:msink="http://schemas.microsoft.com/ink/2010/main" type="inkWord" rotatedBoundingBox="4637,11511 5424,11511 5424,14770 4637,14770"/>
              </emma:interpretation>
              <emma:one-of disjunction-type="recognition" id="oneOf0">
                <emma:interpretation id="interp0" emma:lang="ko-KR" emma:confidence="0">
                  <emma:literal>[</emma:literal>
                </emma:interpretation>
                <emma:interpretation id="interp1" emma:lang="ko-KR" emma:confidence="0">
                  <emma:literal>〔</emma:literal>
                </emma:interpretation>
                <emma:interpretation id="interp2" emma:lang="ko-KR" emma:confidence="0">
                  <emma:literal>{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:</emma:literal>
                </emma:interpretation>
              </emma:one-of>
            </emma:emma>
          </inkml:annotationXML>
          <inkml:trace contextRef="#ctx0" brushRef="#br0">529 118 256,'0'0'162,"12"-22"-4,-16-2-84,4 24-15,-7-20-19,7 20-6,-17-8-18,17 8 1,-36-6-7,7 6-2,-7 0-2,-1 0-1,-4 0-1,2 0-1,-4 0 2,2 0-1,3 0 0,8 0 0,-2-5 1,10 0-1,-1-1 0,5-1-1,18 7 0,-27-7 0,27 7 0,0 0-2,-19-8 0,19 8-1,0 0-1,-3 14 1,3 9 5,0 6-6,3 16 6,7 15-5,-2 27 6,-2 17-2,-3 18 4,7 22-3,-10 5 1,5 28 3,-5 3-3,4 10 3,-4-10-4,0-2-1,0-14 6,0-2-5,0-9-1,0-10 0,-6-14 1,3-7-2,0-10 3,1-16-1,-3-3-5,5-15 4,0-13-4,5-18 4,5-5-5,8-13 4,5-6-3,3-5 1,6-6 0,11 2 0,6-7-1,1 0 2,10-3-2,0 0 0,2 4 0,0-8-3,-5 7 2,-7-4-3,-4 8 2,-14-10-11,1 13-6,-33-14-34,39 9-105,-39-9-21,0 0-10,-4-30-22</inkml:trace>
        </inkml:traceGroup>
      </inkml:traceGroup>
    </inkml:traceGroup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9:29.1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454730B-031D-4E1C-B7B0-5C30ECAF7C39}" emma:medium="tactile" emma:mode="ink">
          <msink:context xmlns:msink="http://schemas.microsoft.com/ink/2010/main" type="writingRegion" rotatedBoundingBox="11059,11673 11561,11673 11561,14519 11059,14519"/>
        </emma:interpretation>
      </emma:emma>
    </inkml:annotationXML>
    <inkml:traceGroup>
      <inkml:annotationXML>
        <emma:emma xmlns:emma="http://www.w3.org/2003/04/emma" version="1.0">
          <emma:interpretation id="{34F327E7-0B3D-4B62-B365-D332B15A4805}" emma:medium="tactile" emma:mode="ink">
            <msink:context xmlns:msink="http://schemas.microsoft.com/ink/2010/main" type="paragraph" rotatedBoundingBox="11059,11673 11561,11673 11561,14519 11059,145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288AA7-8ACC-4B8C-9DCE-53D7FF1C1C88}" emma:medium="tactile" emma:mode="ink">
              <msink:context xmlns:msink="http://schemas.microsoft.com/ink/2010/main" type="line" rotatedBoundingBox="11059,11673 11561,11673 11561,14519 11059,14519"/>
            </emma:interpretation>
          </emma:emma>
        </inkml:annotationXML>
        <inkml:traceGroup>
          <inkml:annotationXML>
            <emma:emma xmlns:emma="http://www.w3.org/2003/04/emma" version="1.0">
              <emma:interpretation id="{379E7D86-57DC-4170-9E67-441E9D47AF5B}" emma:medium="tactile" emma:mode="ink">
                <msink:context xmlns:msink="http://schemas.microsoft.com/ink/2010/main" type="inkWord" rotatedBoundingBox="11059,11673 11561,11673 11561,14519 11059,14519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}</emma:literal>
                </emma:interpretation>
                <emma:interpretation id="interp2" emma:lang="ko-KR" emma:confidence="0">
                  <emma:literal>〕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了</emma:literal>
                </emma:interpretation>
              </emma:one-of>
            </emma:emma>
          </inkml:annotationXML>
          <inkml:trace contextRef="#ctx0" brushRef="#br0">15 30 133,'0'0'170,"0"0"-7,-31-25-55,31 25-27,0 0-15,0 0-14,0 0-15,0 17-13,17-11-9,19 4-3,5-10-5,11 4-1,5-4-3,3 0-1,-1-4 0,-4-4-1,-11 0 1,-7 0-1,-10-1 1,-10 4 0,-17 5 2,0 0-1,0 14 1,-2 16 2,-16 20 0,2 31 6,-6 18-4,1 38 6,-3 17-1,9 34 2,-8 8-5,11 10 3,2-12-6,7-8-2,3-17 3,6-20-4,7-14-2,8-19-2,-2-14 0,6-12 0,-8 0 0,2-9 0,-9-4 0,-4-6 0,-6-5 0,-5-11 0,-12-10 0,-12-10 0,-7-14 0,-7-12 0,-2-9 0,-6 0 0,2-6 0,5-9 0,7 1 0,7-4-6,30 18-15,-36-23-16,50 25-46,-14-2-97,29 0-3,4 0-19,8 0-3</inkml:trace>
        </inkml:traceGroup>
      </inkml:traceGroup>
    </inkml:traceGroup>
  </inkml:traceGroup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9:18.0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8064DA1-4B5E-4CE1-A31C-C7D754FD7234}" emma:medium="tactile" emma:mode="ink">
          <msink:context xmlns:msink="http://schemas.microsoft.com/ink/2010/main" type="writingRegion" rotatedBoundingBox="2379,12565 4014,12231 4269,13480 2633,13814"/>
        </emma:interpretation>
      </emma:emma>
    </inkml:annotationXML>
    <inkml:traceGroup>
      <inkml:annotationXML>
        <emma:emma xmlns:emma="http://www.w3.org/2003/04/emma" version="1.0">
          <emma:interpretation id="{14485CD1-BEB2-4AD0-A14B-74C4F380B58A}" emma:medium="tactile" emma:mode="ink">
            <msink:context xmlns:msink="http://schemas.microsoft.com/ink/2010/main" type="paragraph" rotatedBoundingBox="2379,12565 4014,12231 4269,13480 2633,138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597742-C887-41A4-8940-083145F6AE5D}" emma:medium="tactile" emma:mode="ink">
              <msink:context xmlns:msink="http://schemas.microsoft.com/ink/2010/main" type="line" rotatedBoundingBox="2379,12565 4014,12231 4269,13480 2633,13814"/>
            </emma:interpretation>
          </emma:emma>
        </inkml:annotationXML>
        <inkml:traceGroup>
          <inkml:annotationXML>
            <emma:emma xmlns:emma="http://www.w3.org/2003/04/emma" version="1.0">
              <emma:interpretation id="{0EAFF014-6CD6-4CD9-8A1A-C129C9D370C6}" emma:medium="tactile" emma:mode="ink">
                <msink:context xmlns:msink="http://schemas.microsoft.com/ink/2010/main" type="inkWord" rotatedBoundingBox="2379,12565 4014,12231 4269,13480 2633,13814"/>
              </emma:interpretation>
              <emma:one-of disjunction-type="recognition" id="oneOf0">
                <emma:interpretation id="interp0" emma:lang="ko-KR" emma:confidence="0">
                  <emma:literal>샤</emma:literal>
                </emma:interpretation>
                <emma:interpretation id="interp1" emma:lang="ko-KR" emma:confidence="0">
                  <emma:literal>쟈</emma:literal>
                </emma:interpretation>
                <emma:interpretation id="interp2" emma:lang="ko-KR" emma:confidence="0">
                  <emma:literal>瓜</emma:literal>
                </emma:interpretation>
                <emma:interpretation id="interp3" emma:lang="ko-KR" emma:confidence="0">
                  <emma:literal>爪</emma:literal>
                </emma:interpretation>
                <emma:interpretation id="interp4" emma:lang="ko-KR" emma:confidence="0">
                  <emma:literal>凡</emma:literal>
                </emma:interpretation>
              </emma:one-of>
            </emma:emma>
          </inkml:annotationXML>
          <inkml:trace contextRef="#ctx0" brushRef="#br0">-1739 1184 190,'0'0'157,"0"-24"-5,0 24-86,0 0-15,-19-11 3,19 32-7,-22-7-2,22 37-6,-29-13-7,21 38-4,-19-3-4,18 21 1,-19-2-10,13 12 4,-7-15-7,8 5 4,-3-11-8,4-10-1,0-16 3,7-10-4,-2-10 3,7-9-7,-9-12 7,10-16-9,0 0 0,0 0 0,-22-20 0,17-11 0,-4-18 0,1-13 0,8-14-6,0-18 2,0-8 1,8-11-7,15 3 5,0-9-2,7 12-2,4 4 3,4 14-2,2 18 5,1 9-4,0 16 6,-3 18-5,-2 13 4,1 15 2,-3 29 0,-4 11 6,4 23-2,-6 13 5,4 21-2,-6 7 4,6 13-3,-3-3 2,2-4-1,-2-9-7,1-10 5,-4-14-6,-2-16 2,0-14-3,-7-16 0,-7-11 0,-10-20 0,17 23-2,-17-23-6,0 0-8,0 0-15,0 0-31,-5-21-73,5 21-39,-14-37-20,6 13-5,-4-6-3</inkml:trace>
          <inkml:trace contextRef="#ctx0" brushRef="#br0" timeOffset="203.1293">-1643 1733 432,'-27'-2'173,"27"-17"-36,15 19-86,-15 0-10,50-7-12,-15-4-16,6-1-23,27 12-45,-30-9-86,12-5-26,-2 5-17,-9-4-10</inkml:trace>
          <inkml:trace contextRef="#ctx0" brushRef="#br0" timeOffset="1421.9282">-854 1364 243,'0'0'178,"0"0"-9,-24-25-60,24 25-38,0 0-14,0 0-15,0 0-11,0 0-6,10 0-5,15 3-5,-3-3-2,13 0-3,-5 0-2,6-3-2,-3-3-3,1-3-1,-6 4-4,-6 1-4,5 4-5,-27 0-7,27 0-12,-27 0-19,22 4-34,-22-4-48,0 0-48,0 0-8,-13 27-5</inkml:trace>
          <inkml:trace contextRef="#ctx0" brushRef="#br0" timeOffset="1671.9424">-755 1571 191,'0'0'169,"0"0"-3,-8 43-58,8-43-46,18 14 0,-18-14-9,50 7-12,-24-7-10,18 0-9,-8 0-8,4 0-6,-7-7-9,-6 2-11,0 9-23,-27-4-42,22-8-88,-22 8-11,0 0-14,0 0-9</inkml:trace>
        </inkml:traceGroup>
      </inkml:traceGroup>
    </inkml:traceGroup>
  </inkml:traceGroup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9:32.04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B08393A-04B3-4418-921F-F241BC768D45}" emma:medium="tactile" emma:mode="ink">
          <msink:context xmlns:msink="http://schemas.microsoft.com/ink/2010/main" type="writingRegion" rotatedBoundingBox="12388,12195 17021,12313 16988,13609 12355,13491"/>
        </emma:interpretation>
      </emma:emma>
    </inkml:annotationXML>
    <inkml:traceGroup>
      <inkml:annotationXML>
        <emma:emma xmlns:emma="http://www.w3.org/2003/04/emma" version="1.0">
          <emma:interpretation id="{6CDF3175-3B3E-496E-83D4-472BEEF9DF32}" emma:medium="tactile" emma:mode="ink">
            <msink:context xmlns:msink="http://schemas.microsoft.com/ink/2010/main" type="paragraph" rotatedBoundingBox="12388,12195 17021,12313 16988,13609 12355,13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8F56B8-8EE6-4C4E-B75A-A4F80063A65B}" emma:medium="tactile" emma:mode="ink">
              <msink:context xmlns:msink="http://schemas.microsoft.com/ink/2010/main" type="line" rotatedBoundingBox="12388,12195 17021,12313 16988,13609 12355,13491"/>
            </emma:interpretation>
          </emma:emma>
        </inkml:annotationXML>
        <inkml:traceGroup>
          <inkml:annotationXML>
            <emma:emma xmlns:emma="http://www.w3.org/2003/04/emma" version="1.0">
              <emma:interpretation id="{98EE3249-07F9-4E7A-ABCD-17C981CBDD51}" emma:medium="tactile" emma:mode="ink">
                <msink:context xmlns:msink="http://schemas.microsoft.com/ink/2010/main" type="inkWord" rotatedBoundingBox="12383,12360 13876,12398 13847,13529 12355,13491"/>
              </emma:interpretation>
              <emma:one-of disjunction-type="recognition" id="oneOf0">
                <emma:interpretation id="interp0" emma:lang="ko-KR" emma:confidence="0">
                  <emma:literal>한</emma:literal>
                </emma:interpretation>
                <emma:interpretation id="interp1" emma:lang="ko-KR" emma:confidence="0">
                  <emma:literal>장</emma:literal>
                </emma:interpretation>
                <emma:interpretation id="interp2" emma:lang="ko-KR" emma:confidence="0">
                  <emma:literal>강</emma:literal>
                </emma:interpretation>
                <emma:interpretation id="interp3" emma:lang="ko-KR" emma:confidence="0">
                  <emma:literal>려</emma:literal>
                </emma:interpretation>
                <emma:interpretation id="interp4" emma:lang="ko-KR" emma:confidence="0">
                  <emma:literal>극</emma:literal>
                </emma:interpretation>
              </emma:one-of>
            </emma:emma>
          </inkml:annotationXML>
          <inkml:trace contextRef="#ctx0" brushRef="#br0">15 88 259,'-30'0'172,"30"0"-8,0 0-90,0 0-16,0 0-2,30 0-14,26 8-9,0-8-6,26 0-3,-3 0-3,22 0-2,-6 0-4,6 0-5,-11 0-2,-1 0-2,-15 0-2,-12 0-2,-13-2-2,-13 1-4,-8 1-4,-28 0-8,30-5-12,-30-12-27,0 17-61,0 0-60,0-22-12,-14 1-11,-2-7 0</inkml:trace>
          <inkml:trace contextRef="#ctx0" brushRef="#br0" timeOffset="-343.7662">209-194 243,'0'0'178,"-36"-14"-13,9-9-79,27 23-16,0 0-10,0 0-18,0 0-11,0 0-8,27 0-6,1 0-1,0 0-1,20 7-2,1-7-1,9 0-2,-1 0 1,8 0-3,-6-7 0,1 1-3,-10-1-1,-1 0-1,-12 5-2,-9-3-2,-4 1-4,-24 4-6,34 0-10,-34 0-16,21 0-39,-21 0-62,-13 4-45,13-4-10,-20 17-12</inkml:trace>
          <inkml:trace contextRef="#ctx0" brushRef="#br0" timeOffset="515.646">558-575 306,'-23'-8'166,"-6"4"-39,-7-11-48,36 15-14,-30-4-15,30 4-17,0 0-7,0 11-7,0-11-5,6 20-1,-6-20-2,30 20-2,-11-13-3,14 8-1,-1-4-3,17 1 0,8 0-1,7 2-1,12 4-1,8 1 2,6-2-3,3 4 1,1-1 5,-7 3-6,-15-4 7,-7 2-7,-14 3 8,-20 1-6,-18 8 10,-13 3-3,-33 10-2,-12 20 5,-19 5-3,-11 12 6,-13-3-5,1 4 4,0-11-5,10-1-5,10-16-2,15-12 0,16-16 0,14-12-4,22 6-30,0-22-63,0 0-79,28-22-15,5-8-11,7-7-17</inkml:trace>
        </inkml:traceGroup>
        <inkml:traceGroup>
          <inkml:annotationXML>
            <emma:emma xmlns:emma="http://www.w3.org/2003/04/emma" version="1.0">
              <emma:interpretation id="{4AE7CE06-8906-446E-B3EC-F30C550AAF0A}" emma:medium="tactile" emma:mode="ink">
                <msink:context xmlns:msink="http://schemas.microsoft.com/ink/2010/main" type="inkWord" rotatedBoundingBox="15288,12269 16211,12293 16180,13532 15257,13509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又</emma:literal>
                </emma:interpretation>
                <emma:interpretation id="interp7" emma:lang="ko-KR" emma:confidence="0">
                  <emma:literal>근</emma:literal>
                </emma:interpretation>
                <emma:interpretation id="interp8" emma:lang="ko-KR" emma:confidence="0">
                  <emma:literal>K</emma:literal>
                </emma:interpretation>
                <emma:interpretation id="interp9" emma:lang="ko-KR" emma:confidence="0">
                  <emma:literal>父</emma:literal>
                </emma:interpretation>
              </emma:one-of>
            </emma:emma>
          </inkml:annotationXML>
          <inkml:trace contextRef="#ctx0" brushRef="#br0" timeOffset="1593.8262">2959-406 328,'0'0'172,"0"0"-42,0 0-57,-10 20-8,18 31-15,-12-11-7,8 32-8,-4-1-3,5 20-9,-5-7-6,6 5 2,-6-11-9,5-2 1,-5-17-6,3-5 0,-3-18-2,0-7-1,0-29-2,0 26 0,0-26 0,0 0 0,-16-14 0,7-9 0,3-3 0,-7-11 0,2-7 0,0-10 0,5-3-3,-2-11-2,6 2 1,2-11-4,0-2-1,0-5 4,14 5-3,1 4 4,11 2-3,6 0 4,6 10-2,6 7 4,7 9 2,2 11-3,1 12 3,-3 11-1,-5 13 0,-10 17 0,-3 18 0,-15 5 1,-9 16 3,-9 5-4,-19 4 4,-13-3-2,-13-2 2,-4-5-3,-13-7 4,2-13-5,3-5 0,5-7 3,8-3-2,10-4 0,14-2 0,15 2 3,5 7-2,24 4 3,12 12-2,13 10 3,11 3-3,7 7 3,2 1-2,5-1-2,-2-4-2,-8-5 0,-5-11 0,-9-11 0,-4-1-14,-14-18-17,18 12-63,-23-21-87,3-5-2,-3-23-23,3-10-5</inkml:trace>
        </inkml:traceGroup>
        <inkml:traceGroup>
          <inkml:annotationXML>
            <emma:emma xmlns:emma="http://www.w3.org/2003/04/emma" version="1.0">
              <emma:interpretation id="{2942ED71-A47B-4ECC-AE3A-02B7F7E58344}" emma:medium="tactile" emma:mode="ink">
                <msink:context xmlns:msink="http://schemas.microsoft.com/ink/2010/main" type="inkWord" rotatedBoundingBox="16421,12703 17011,12718 17003,13038 16413,13023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乙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281.3419">4133-258 434,'0'0'173,"0"0"-48,-22-15-56,31 19-19,-9-4-21,23 2-9,-3-2-5,12 5-4,1-5-1,11 7-2,-4-7-1,2 2-2,-1-2-2,-4 0-4,-2 0-7,-12 0-12,12 2-27,-35-2-52,0 0-74,0 0-6,0 0-17,-25 0-1</inkml:trace>
          <inkml:trace contextRef="#ctx0" brushRef="#br0" timeOffset="2468.8536">4034-18 363,'0'0'186,"14"23"-12,17 9-69,1-32-53,36 7-9,-11-7-18,17 5-9,-7-5-12,-3 0-12,1 9-26,-30-18-74,1 9-66,-7-5-9,-12-5-16,-17 10-8</inkml:trace>
        </inkml:traceGroup>
      </inkml:traceGroup>
    </inkml:traceGroup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9:35.7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B04546F-52A5-4B06-94BC-BDDF07A187DC}" emma:medium="tactile" emma:mode="ink">
          <msink:context xmlns:msink="http://schemas.microsoft.com/ink/2010/main" type="writingRegion" rotatedBoundingBox="17541,11348 18302,11348 18302,14548 17541,14548"/>
        </emma:interpretation>
      </emma:emma>
    </inkml:annotationXML>
    <inkml:traceGroup>
      <inkml:annotationXML>
        <emma:emma xmlns:emma="http://www.w3.org/2003/04/emma" version="1.0">
          <emma:interpretation id="{01894E4D-204B-4C6A-A001-DFFD11178707}" emma:medium="tactile" emma:mode="ink">
            <msink:context xmlns:msink="http://schemas.microsoft.com/ink/2010/main" type="paragraph" rotatedBoundingBox="17541,11348 18302,11348 18302,14548 17541,145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C75D98-6AC8-4E1E-87FB-CB95E36432C8}" emma:medium="tactile" emma:mode="ink">
              <msink:context xmlns:msink="http://schemas.microsoft.com/ink/2010/main" type="line" rotatedBoundingBox="17541,11348 18302,11348 18302,14548 17541,14548"/>
            </emma:interpretation>
          </emma:emma>
        </inkml:annotationXML>
        <inkml:traceGroup>
          <inkml:annotationXML>
            <emma:emma xmlns:emma="http://www.w3.org/2003/04/emma" version="1.0">
              <emma:interpretation id="{D0471BD5-C631-4881-A9E5-A033E72722BE}" emma:medium="tactile" emma:mode="ink">
                <msink:context xmlns:msink="http://schemas.microsoft.com/ink/2010/main" type="inkWord" rotatedBoundingBox="17541,11348 18302,11348 18302,14548 17541,14548"/>
              </emma:interpretation>
              <emma:one-of disjunction-type="recognition" id="oneOf0">
                <emma:interpretation id="interp0" emma:lang="ko-KR" emma:confidence="0">
                  <emma:literal>〔</emma:literal>
                </emma:interpretation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{</emma:literal>
                </emma:interpretation>
                <emma:interpretation id="interp3" emma:lang="ko-KR" emma:confidence="0">
                  <emma:literal>(</emma:literal>
                </emma:interpretation>
                <emma:interpretation id="interp4" emma:lang="ko-KR" emma:confidence="0">
                  <emma:literal>「</emma:literal>
                </emma:interpretation>
              </emma:one-of>
            </emma:emma>
          </inkml:annotationXML>
          <inkml:trace contextRef="#ctx0" brushRef="#br0">736 20 180,'4'-22'175,"-4"22"-16,26-2-58,-26 2-25,0 0-15,-24-12-14,24 12-14,-38 13-10,11 2-9,-16-7-3,-1 5-2,-11-4-3,0 0-1,-7-2-1,3 1-1,1-1-1,4 4 0,5-8-1,7 5 0,10-1-1,5 0 1,7-6-1,20-1 0,-23 6-1,23-6 1,0 0 0,0 0 0,0 0-1,0 0 1,0 0-1,-12 24 1,12-24 0,-8 22-3,6 0 7,2 0-6,0 15 6,0 7-7,0 8 7,2 22-4,4 19 4,5 13 3,-6 10-6,4 17 6,-5 7 0,-3 7 2,-1 8-1,3 1 2,-3-11-3,0-4 1,0-12-1,0 0-1,0-15 1,-4-2-1,-6-14 0,4-5-3,-5-8 2,3 2-5,-3-12 0,4-3 0,0-14 0,3-2 0,4-11 0,0-10 0,5-5 0,8-7 0,4-3 0,8-6 0,5 4 0,4 1 0,11-4 0,1 0 0,5-5 0,3 4 0,-1 0 0,-5-8 0,1 4-16,-18-10-20,18 27-70,-49-27-81,16 16-4,-25-16-15,-9 0-10</inkml:trace>
        </inkml:traceGroup>
      </inkml:traceGroup>
    </inkml:traceGroup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9:37.1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4E28FAE-CA91-46C4-8B9B-B1837F949F52}" emma:medium="tactile" emma:mode="ink">
          <msink:context xmlns:msink="http://schemas.microsoft.com/ink/2010/main" type="writingRegion" rotatedBoundingBox="17852,12281 21840,10758 22762,13172 18774,14695"/>
        </emma:interpretation>
      </emma:emma>
    </inkml:annotationXML>
    <inkml:traceGroup>
      <inkml:annotationXML>
        <emma:emma xmlns:emma="http://www.w3.org/2003/04/emma" version="1.0">
          <emma:interpretation id="{9E55981E-300A-402A-932C-2F28FC9D4BEE}" emma:medium="tactile" emma:mode="ink">
            <msink:context xmlns:msink="http://schemas.microsoft.com/ink/2010/main" type="paragraph" rotatedBoundingBox="18467,12018 20223,11582 20412,12342 18656,127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370FC0B-9050-4217-A174-E4CC4B58F8C6}" emma:medium="tactile" emma:mode="ink">
              <msink:context xmlns:msink="http://schemas.microsoft.com/ink/2010/main" type="line" rotatedBoundingBox="18467,12018 20223,11582 20412,12342 18656,12779"/>
            </emma:interpretation>
          </emma:emma>
        </inkml:annotationXML>
        <inkml:traceGroup>
          <inkml:annotationXML>
            <emma:emma xmlns:emma="http://www.w3.org/2003/04/emma" version="1.0">
              <emma:interpretation id="{F2EAC65C-04D8-46B3-92A1-BF713FDCFC0D}" emma:medium="tactile" emma:mode="ink">
                <msink:context xmlns:msink="http://schemas.microsoft.com/ink/2010/main" type="inkWord" rotatedBoundingBox="18467,12018 18676,11967 18865,12727 18656,12779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/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1150 694 152,'0'0'151,"0"-23"-40,-7-9-17,7 32-15,-3-36-16,3 36-10,0 0-8,0 0-5,-11 10-6,11 41 0,-11 1-5,11 23 0,-14-2-7,14 24 1,-7-8-2,7 0-5,0-17-2,2-11-6,3-11-3,-2-11-5,5-15 0,-8-24 0,6 30 0,-6-30 0,0 0-17,0 0-36,0 0-92,19-18-35,-11-3-14,0-8-16,8-1-2</inkml:trace>
        </inkml:traceGroup>
        <inkml:traceGroup>
          <inkml:annotationXML>
            <emma:emma xmlns:emma="http://www.w3.org/2003/04/emma" version="1.0">
              <emma:interpretation id="{2B081887-EFE0-48FB-A25E-58A65583D87E}" emma:medium="tactile" emma:mode="ink">
                <msink:context xmlns:msink="http://schemas.microsoft.com/ink/2010/main" type="inkWord" rotatedBoundingBox="19609,11960 20276,11794 20411,12337 19744,12503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ㅇ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37.5077">2283 613 259,'0'0'177,"0"0"-7,-10-23-66,9 52-35,-36-6-15,28 37-4,-23-9-21,20 21-4,-3-11-9,15 12-1,11-17-7,26-12 1,10-17-4,23-18 0,9-15-1,8-19-2,-5-22 3,-3-14-3,-16-9 3,-17-2-4,-19-4 3,-26 9-3,-13 1 1,-25 15-6,-8 13-3,-15 13-12,9 25-22,-25-4-47,32 18-87,-8 16-9,6 21-15,5 1-9</inkml:trace>
        </inkml:traceGroup>
      </inkml:traceGroup>
    </inkml:traceGroup>
    <inkml:traceGroup>
      <inkml:annotationXML>
        <emma:emma xmlns:emma="http://www.w3.org/2003/04/emma" version="1.0">
          <emma:interpretation id="{8D895956-AE54-4817-8E76-363C9C184DD5}" emma:medium="tactile" emma:mode="ink">
            <msink:context xmlns:msink="http://schemas.microsoft.com/ink/2010/main" type="paragraph" rotatedBoundingBox="18387,13682 22375,12159 22762,13172 18774,14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A6F249-8070-473D-9DA3-F3C40726509B}" emma:medium="tactile" emma:mode="ink">
              <msink:context xmlns:msink="http://schemas.microsoft.com/ink/2010/main" type="line" rotatedBoundingBox="18387,13682 22375,12159 22762,13172 18774,14695"/>
            </emma:interpretation>
          </emma:emma>
        </inkml:annotationXML>
        <inkml:traceGroup>
          <inkml:annotationXML>
            <emma:emma xmlns:emma="http://www.w3.org/2003/04/emma" version="1.0">
              <emma:interpretation id="{691C828F-7F57-4565-9ADB-98EE3ACF4DAC}" emma:medium="tactile" emma:mode="ink">
                <msink:context xmlns:msink="http://schemas.microsoft.com/ink/2010/main" type="inkWord" rotatedBoundingBox="18387,13682 18883,13492 19053,13937 18557,14127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°</emma:literal>
                </emma:interpretation>
                <emma:interpretation id="interp13" emma:lang="ko-KR" emma:confidence="0">
                  <emma:literal>ㆁ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46.8972">1115 2288 379,'0'-30'174,"-6"6"-52,6 24-36,-24-5-21,22 29-18,-28-3-5,13 29-17,-13-2-1,14 16-9,-5-2 1,20 4-7,1-8 0,22-13-4,13-15-3,12-16-1,13-14 1,3-14-2,1-19 0,-4-14 0,-11-6 0,-15-2 0,-11-1 0,-15 3 0,-8 6 0,-21 4 0,-9 13 0,-8 8 0,2 14-20,-7-4-13,24 32-58,-13-4-88,23 10-5,9-3-18,9 1-9</inkml:trace>
        </inkml:traceGroup>
        <inkml:traceGroup>
          <inkml:annotationXML>
            <emma:emma xmlns:emma="http://www.w3.org/2003/04/emma" version="1.0">
              <emma:interpretation id="{E5E3722C-07BD-4154-B3B0-8583998D3D4A}" emma:medium="tactile" emma:mode="ink">
                <msink:context xmlns:msink="http://schemas.microsoft.com/ink/2010/main" type="inkWord" rotatedBoundingBox="19767,13593 19999,13504 20239,14135 20008,14224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!</emma:literal>
                </emma:interpretation>
                <emma:interpretation id="interp17" emma:lang="ko-KR" emma:confidence="0">
                  <emma:literal>(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359.4496">2463 2141 265,'0'25'184,"-8"7"-7,-6-5-53,14 40-51,-24-20-11,24 34-18,-11-24-10,11 20-13,0-23-7,6 7-1,2-13-7,5-7 0,0-9-6,-2-13 0,1 0-13,-12-19-18,30 22-65,-30-22-83,13-11-7,-4-12-18,6-9-10</inkml:trace>
        </inkml:traceGroup>
        <inkml:traceGroup>
          <inkml:annotationXML>
            <emma:emma xmlns:emma="http://www.w3.org/2003/04/emma" version="1.0">
              <emma:interpretation id="{ECBE8430-6B20-4DB3-A80C-E41DE6EF2DBA}" emma:medium="tactile" emma:mode="ink">
                <msink:context xmlns:msink="http://schemas.microsoft.com/ink/2010/main" type="inkWord" rotatedBoundingBox="21501,12512 22382,12176 22698,13004 21818,13341"/>
              </emma:interpretation>
              <emma:one-of disjunction-type="recognition" id="oneOf4">
                <emma:interpretation id="interp20" emma:lang="ko-KR" emma:confidence="0">
                  <emma:literal>尺</emma:literal>
                </emma:interpretation>
                <emma:interpretation id="interp21" emma:lang="ko-KR" emma:confidence="0">
                  <emma:literal>F</emma:literal>
                </emma:interpretation>
                <emma:interpretation id="interp22" emma:lang="ko-KR" emma:confidence="0">
                  <emma:literal>A</emma:literal>
                </emma:interpretation>
                <emma:interpretation id="interp23" emma:lang="ko-KR" emma:confidence="0">
                  <emma:literal>소</emma:literal>
                </emma:interpretation>
                <emma:interpretation id="interp24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3296.9892">4304 1181 107,'-3'-40'90,"1"19"-2,2 5 4,-6-10-10,6 26-5,-3-26-14,3 26-3,0 0-7,0 49-7,-11-20 5,11 41-13,-8-6 0,8 28-6,-6-7-1,6 18-8,0-10-1,0-4-6,0-16-8,4-6-2,1-15-6,0-15 0,-2-15 0,-3-22 0,0 0 0,0 0 0,3-15-5,-3-22-16,0 6-16,-9-29-35,17 22-53,-8-27-54,0 8-13,0-3-10</inkml:trace>
          <inkml:trace contextRef="#ctx0" brushRef="#br0" timeOffset="3578.2535">4203 1116 385,'-8'-21'176,"8"1"-54,19 20-45,-14-23-10,39 23-22,-14-16-13,27 7-11,-6-3-5,13 0-5,-4 1-3,5 2-3,-3 1-5,-7 3-6,-1 5-8,-16-9-13,14 21-28,-52-12-47,44 0-65,-44 0-18,22 24-6,-22-6-7</inkml:trace>
          <inkml:trace contextRef="#ctx0" brushRef="#br0" timeOffset="3797.0108">4361 1406 320,'0'0'183,"0"0"-8,-3 24-81,3-24-26,39 0-12,-13-4-20,29 4-10,-8-9-10,15 7-9,-2-2-11,-3-7-17,11 14-55,-32-3-94,12 0-13,-17-6-11,-4-8-15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45.82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66E9886-D302-4EEF-BEFF-53DBED270709}" emma:medium="tactile" emma:mode="ink">
          <msink:context xmlns:msink="http://schemas.microsoft.com/ink/2010/main" type="inkDrawing" rotatedBoundingBox="15048,14557 15136,11693 15772,11712 15684,14577" semanticType="verticalRange" shapeName="Other">
            <msink:sourceLink direction="with" ref="{3319B21C-A8A2-4FDD-8BFA-96A5C3442F79}"/>
          </msink:context>
        </emma:interpretation>
      </emma:emma>
    </inkml:annotationXML>
    <inkml:trace contextRef="#ctx0" brushRef="#br0">458 105 32,'8'-17'56,"-5"6"3,-3-2-2,0 4-27,0 0-4,0 1-6,0 8-4,0-12-4,0 12-5,-8-9 0,8 9-4,-19-5-1,6 4 0,-8 1-1,2 0-1,-6 1 1,2 1 0,-7 2 0,4 0-1,-1-1 1,5-1 0,2 0 0,3-1 0,4-1 0,3 0-1,10 0 0,-9 2-1,9-2 1,0 0-1,0 10 0,0-10 0,0 22 2,0-6 0,-1 9 1,0 5 1,-1 16 2,0 15 1,-2 14 2,-2 14 1,-2 15 0,-4 50 6,4 13-2,-4 8 1,3 1 0,-3-2-2,4-1-1,-1-1-1,1-15 0,-1-40-7,1-16 2,-1-10-3,-1-13 0,1-11-1,1-14 0,1-10 0,3-11 1,3-7-2,1-2 1,0-2 0,0-3-1,2 1 1,2-1 0,2 5-1,-1 1 0,1-2 0,-1 0 0,2-4 0,-2 0 0,5-1 1,-2-4 0,4-3 1,3-3 1,5 2 0,6-1 0,4-2-3,9 1 0,1 3 0,6 2 0,3 1 0,1 0 0,-4 1 0,-4 1 0,-3-3 0,-5-2 0,-7-4 0,-5 0 0,-7-4 0,-2 1 0,-13-3 0,0 0-81,0 0-2,0 0-2,-13-14-7,-7-14-3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09:42.4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4A0A1DA-DB75-48CA-AC1E-FE349E36F083}" emma:medium="tactile" emma:mode="ink">
          <msink:context xmlns:msink="http://schemas.microsoft.com/ink/2010/main" type="writingRegion" rotatedBoundingBox="22953,11488 24081,11488 24081,14528 22953,14528"/>
        </emma:interpretation>
      </emma:emma>
    </inkml:annotationXML>
    <inkml:traceGroup>
      <inkml:annotationXML>
        <emma:emma xmlns:emma="http://www.w3.org/2003/04/emma" version="1.0">
          <emma:interpretation id="{436CD916-4D71-43B8-A36F-882266C058F3}" emma:medium="tactile" emma:mode="ink">
            <msink:context xmlns:msink="http://schemas.microsoft.com/ink/2010/main" type="paragraph" rotatedBoundingBox="22953,11488 24081,11488 24081,14528 22953,145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9C7BCF-7873-4F1D-B6A8-745683EF95C7}" emma:medium="tactile" emma:mode="ink">
              <msink:context xmlns:msink="http://schemas.microsoft.com/ink/2010/main" type="line" rotatedBoundingBox="22953,11488 24081,11488 24081,14528 22953,14528"/>
            </emma:interpretation>
          </emma:emma>
        </inkml:annotationXML>
        <inkml:traceGroup>
          <inkml:annotationXML>
            <emma:emma xmlns:emma="http://www.w3.org/2003/04/emma" version="1.0">
              <emma:interpretation id="{F4756E3C-216E-4772-A55C-76798DBC939A}" emma:medium="tactile" emma:mode="ink">
                <msink:context xmlns:msink="http://schemas.microsoft.com/ink/2010/main" type="inkWord" rotatedBoundingBox="22953,11488 24081,11488 24081,14528 22953,14528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3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0 29 307,'0'0'159,"0"0"-1,0 0-100,0 0-5,0 0-14,33 0-14,-3 1 1,21 13-9,5-14-3,17 6 0,1-6 0,13 0-2,0 0-9,8 0 4,-6-13-6,-2 10 3,-8-6-1,-8 4-1,-13 0-2,-9-3 1,-9 7 0,-12-6-1,-7 7 1,-21 0 0,20 0 0,-20 0-1,0 0 1,0 0 0,0 0-1,0 0 1,0 0-1,-5 21-2,-2 2 8,-1 4-6,-3 13 6,1 13-4,-3 13 6,2 22-2,-3 8 3,3 18 2,0 6-2,5 16 0,-2 6-1,5 13 1,-1 7-4,4 1 0,2-5-2,9 4-3,0-5 1,3-5 0,1-14-1,0-9 0,-2-24 1,0-8-2,-5-19 4,-2-14-3,-4-14 0,-2-5 0,0-16 0,-5-6 0,-6-7-2,-8 0 0,-10-3 1,-9 1-1,-12-4 0,-13 2 1,-10 3-3,-9-1-1,-5 1-3,-6 0-2,10 3-8,-2-11-6,27 20-20,-17-27-45,39 18-83,7 1-14,29-19-6,-4 18-13</inkml:trace>
        </inkml:traceGroup>
      </inkml:traceGroup>
    </inkml:traceGroup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0:04.4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CAF058D-6D2A-42AA-85FD-8C0C465572D0}" emma:medium="tactile" emma:mode="ink">
          <msink:context xmlns:msink="http://schemas.microsoft.com/ink/2010/main" type="writingRegion" rotatedBoundingBox="1291,2391 25748,2273 25826,18345 1368,18464"/>
        </emma:interpretation>
      </emma:emma>
    </inkml:annotationXML>
    <inkml:traceGroup>
      <inkml:annotationXML>
        <emma:emma xmlns:emma="http://www.w3.org/2003/04/emma" version="1.0">
          <emma:interpretation id="{A64F6927-8869-49C2-B887-F0AB9F1236EB}" emma:medium="tactile" emma:mode="ink">
            <msink:context xmlns:msink="http://schemas.microsoft.com/ink/2010/main" type="paragraph" rotatedBoundingBox="1289,2392 16366,2208 16382,3561 1306,37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A7AAF4-F234-4A9C-92AE-D9EA14557312}" emma:medium="tactile" emma:mode="ink">
              <msink:context xmlns:msink="http://schemas.microsoft.com/ink/2010/main" type="line" rotatedBoundingBox="1289,2392 16366,2208 16382,3561 1306,3745"/>
            </emma:interpretation>
          </emma:emma>
        </inkml:annotationXML>
        <inkml:traceGroup>
          <inkml:annotationXML>
            <emma:emma xmlns:emma="http://www.w3.org/2003/04/emma" version="1.0">
              <emma:interpretation id="{5ECB42C1-6AB2-4EB7-ABBD-A9DAAE4767DA}" emma:medium="tactile" emma:mode="ink">
                <msink:context xmlns:msink="http://schemas.microsoft.com/ink/2010/main" type="inkWord" rotatedBoundingBox="1289,2392 2001,2383 2016,3592 1304,3600"/>
              </emma:interpretation>
              <emma:one-of disjunction-type="recognition" id="oneOf0">
                <emma:interpretation id="interp0" emma:lang="ko-KR" emma:confidence="0">
                  <emma:literal>F</emma:literal>
                </emma:interpretation>
                <emma:interpretation id="interp1" emma:lang="ko-KR" emma:confidence="0">
                  <emma:literal>ㅑ</emma:literal>
                </emma:interpretation>
                <emma:interpretation id="interp2" emma:lang="ko-KR" emma:confidence="0">
                  <emma:literal>£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ㄸ</emma:literal>
                </emma:interpretation>
              </emma:one-of>
            </emma:emma>
          </inkml:annotationXML>
          <inkml:trace contextRef="#ctx0" brushRef="#br0">110 107 173,'-37'-42'151,"37"42"1,-22-8-101,-6-10 1,28 18-1,-25-3 0,25 3 0,0 0-2,0 0-13,11 5-11,25 2-5,-3-7-6,16 0-1,2 0-4,4 0-2,0-12-1,2 8-3,-6-5-1,-7 3-1,-8-1-2,-6 0-2,-3 3-5,-27 4-7,33 0-18,-33 0-31,0 0-51,0 0-55,4 11-14,-4-11-8</inkml:trace>
          <inkml:trace contextRef="#ctx0" brushRef="#br0" timeOffset="-328.1521">118-20 32,'-8'-42'112,"8"26"-53,0 16-11,0-32 0,0 32-4,0-24 3,0 24 0,0 0 0,0 0-2,-15 14 1,15 30 0,-4 6-7,4 33 1,-18 5-6,18 25-7,-14-3-4,14 19-5,-8-13-7,8-2-4,-3-20 1,3-13-3,3-16-2,5-15 3,-3-18-1,4-6 0,-9-26 0,0 0-4,0 0-3,0 0-6,22-7-7,-22-23-9,10 11-16,-15-27-20,18 17-26,-13-29-38,5 0-37,9 10-14,-5-20 12</inkml:trace>
          <inkml:trace contextRef="#ctx0" brushRef="#br0" timeOffset="312.5109">91 535 369,'0'30'156,"0"-30"-1,0 0-101,1 26-40,-1-26 11,49 40-4,-22-32 9,19 8-5,-13-16-4,21 0 0,-8-5-13,11 4 2,-7-6-9,2-4 2,-6 4-13,-6 0-1,1 7-1,-17-4-15,2 10-10,-26-6-30,34 9-17,-34-9-42,0 0-31,0 0-26,0 0 11</inkml:trace>
        </inkml:traceGroup>
        <inkml:traceGroup>
          <inkml:annotationXML>
            <emma:emma xmlns:emma="http://www.w3.org/2003/04/emma" version="1.0">
              <emma:interpretation id="{3AD10864-7439-40B6-A500-C4235670D040}" emma:medium="tactile" emma:mode="ink">
                <msink:context xmlns:msink="http://schemas.microsoft.com/ink/2010/main" type="inkWord" rotatedBoundingBox="2064,3138 2992,3126 2997,3517 2068,3528"/>
              </emma:interpretation>
              <emma:one-of disjunction-type="recognition" id="oneOf1">
                <emma:interpretation id="interp5" emma:lang="ko-KR" emma:confidence="0">
                  <emma:literal>나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750.03">770 613 321,'0'0'160,"11"26"-43,-11-26-61,4 30-6,-4-30-7,0 55-6,0-26-4,3 20-6,-3-12-10,14 8-4,-6-15-4,11-4-1,0-16-4,9-7 1,4-10-1,-1-19-3,6-15 2,1-3-1,-2 0-6,0-4 5,-4 7-5,-5 11 4,-5 8-6,-5 11 7,-17 11-1,26 8 0,-14 10 6,-4 6-5,2 5 7,9 5-5,-7-3 5,12 7-4,-2-5-2,5-1 2,6-2-3,2-2 0,-2-5-5,0-7-3,2-5-8,-11-11-12,17 0-21,-28-37-35,23 4-54,-12 89-36,-2-134-17,6-17-1</inkml:trace>
        </inkml:traceGroup>
        <inkml:traceGroup>
          <inkml:annotationXML>
            <emma:emma xmlns:emma="http://www.w3.org/2003/04/emma" version="1.0">
              <emma:interpretation id="{7CAB6E9A-06DA-44C7-B1A7-69813C2C584C}" emma:medium="tactile" emma:mode="ink">
                <msink:context xmlns:msink="http://schemas.microsoft.com/ink/2010/main" type="inkWord" rotatedBoundingBox="3124,2475 3720,2467 3734,3607 3138,3614"/>
              </emma:interpretation>
              <emma:one-of disjunction-type="recognition" id="oneOf2">
                <emma:interpretation id="interp10" emma:lang="ko-KR" emma:confidence="0">
                  <emma:literal>K</emma:literal>
                </emma:interpretation>
                <emma:interpretation id="interp11" emma:lang="ko-KR" emma:confidence="0">
                  <emma:literal>Ⅱ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ⅱ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46.9265">1832-50 250,'0'30'163,"0"22"-3,15 15-102,-22-8-11,14 33 3,-7-10-6,4 22-6,-4-20-3,15 9-11,-11-19-4,11 0-7,-1-15-1,2-3-7,-2-18-1,3-2 0,-3-7-3,-4-10-2,-10-19-3,17 29-5,-17-29-6,0 0-9,24 22-19,-29-36-26,15 14-39,-10-22-59,0 88-12,8-126-8</inkml:trace>
          <inkml:trace contextRef="#ctx0" brushRef="#br0" timeOffset="1312.5419">2262 17 261,'8'19'166,"-8"17"-1,-9 8-109,13 42-1,-8-8-1,8 34-7,-4-18-3,10 20-7,-10-19-12,14 1-9,-6-19-4,6-10-7,0-15-4,4-16-3,1-3-10,-19-33-16,41 27-48,-41-27-94,17-34-4,-9-12-24,3-11-5</inkml:trace>
        </inkml:traceGroup>
        <inkml:traceGroup>
          <inkml:annotationXML>
            <emma:emma xmlns:emma="http://www.w3.org/2003/04/emma" version="1.0">
              <emma:interpretation id="{C082F8FD-A693-4D89-9CC5-C0F62575CF69}" emma:medium="tactile" emma:mode="ink">
                <msink:context xmlns:msink="http://schemas.microsoft.com/ink/2010/main" type="inkWord" rotatedBoundingBox="4998,2843 5578,2836 5588,3693 5008,3700"/>
              </emma:interpretation>
              <emma:one-of disjunction-type="recognition" id="oneOf3">
                <emma:interpretation id="interp15" emma:lang="ko-KR" emma:confidence="0">
                  <emma:literal>r</emma:literal>
                </emma:interpretation>
                <emma:interpretation id="interp16" emma:lang="ko-KR" emma:confidence="0">
                  <emma:literal>8</emma:literal>
                </emma:interpretation>
                <emma:interpretation id="interp17" emma:lang="ko-KR" emma:confidence="0">
                  <emma:literal>「</emma:literal>
                </emma:interpretation>
                <emma:interpretation id="interp18" emma:lang="ko-KR" emma:confidence="0">
                  <emma:literal>F</emma:literal>
                </emma:interpretation>
                <emma:interpretation id="interp1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2718.8724">3786 446 33,'0'0'79,"0"-23"7,0 23-2,-2-17 0,2 17-11,0 0-3,-33 0-14,33 22-8,-16 7-6,16 26-10,-9-2-2,9 24-6,-11-9 4,11 17-5,0-12-2,4 5-6,-4-15-2,7-4 1,-6-15-5,6-6 1,-7-13-4,0-25 0,0 0-1,0 0-1,0-15 1,0-14-3,-7-15 2,1-1-3,4-13 1,-4 2-4,4-4 4,2-1-3,0-3-4,8 8 5,8-3-5,5 4 5,7 6-4,4 1 3,9 4-4,0 9 4,6 6 1,2 5-3,-4 11 2,-3 0-4,-2 12-3,-7-3-4,-1 9-12,-32-5-24,49 21-41,-49-21-72,19 23-10,-19-23-14,31 14 5</inkml:trace>
        </inkml:traceGroup>
        <inkml:traceGroup>
          <inkml:annotationXML>
            <emma:emma xmlns:emma="http://www.w3.org/2003/04/emma" version="1.0">
              <emma:interpretation id="{A3E9A769-0BB8-4AE2-8D6E-850B0954BD0E}" emma:medium="tactile" emma:mode="ink">
                <msink:context xmlns:msink="http://schemas.microsoft.com/ink/2010/main" type="inkWord" rotatedBoundingBox="5440,2899 6340,2888 6348,3561 5448,3572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라</emma:literal>
                </emma:interpretation>
                <emma:interpretation id="interp22" emma:lang="ko-KR" emma:confidence="0">
                  <emma:literal>C</emma:literal>
                </emma:interpretation>
                <emma:interpretation id="interp23" emma:lang="ko-KR" emma:confidence="0">
                  <emma:literal>다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234.5174">4683 496 124,'0'-10'126,"30"10"-10,-30 0-67,10-16-32,-10 16 10,19-31 4,-19 31 1,0-38 6,0 38 1,-14-33-1,14 33-4,-59 0-5,23 15-3,-21 4-2,5 30 3,-22-4 5,13 25-6,-11-7 3,18 18-8,-1-8-2,25 1-7,8-8-2,20-14-4,10-10-5,24-17-1,18-21-4,7-8-2,14-25-2,2-16-2,0-6 3,-7-9-3,-1 10 2,-15-5 2,-5 15 3,-11 7 4,-12 19 2,-22 14 0,23 0 1,-17 14-1,-6 6 1,3 12-1,2-5-1,4 5-5,10-6-7,-19-26-8,40 45-18,-40-45-24,60 18-41,-37-18-48,8-14-23,2-9-17</inkml:trace>
        </inkml:traceGroup>
        <inkml:traceGroup>
          <inkml:annotationXML>
            <emma:emma xmlns:emma="http://www.w3.org/2003/04/emma" version="1.0">
              <emma:interpretation id="{18E65FD3-CBF6-4BB0-B64D-AECC88621086}" emma:medium="tactile" emma:mode="ink">
                <msink:context xmlns:msink="http://schemas.microsoft.com/ink/2010/main" type="inkWord" rotatedBoundingBox="6397,2493 7211,2483 7222,3452 6409,3462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°</emma:literal>
                </emma:interpretation>
                <emma:interpretation id="interp27" emma:lang="ko-KR" emma:confidence="0">
                  <emma:literal>心</emma:literal>
                </emma:interpretation>
                <emma:interpretation id="interp28" emma:lang="ko-KR" emma:confidence="0">
                  <emma:literal>』</emma:literal>
                </emma:interpretation>
                <emma:interpretation id="interp2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781.3926">5238 517 228,'-17'34'164,"4"-5"-48,12 26-33,-33-12-10,31 22-19,-24-18-16,26 5-11,-17-15-10,18 0-2,-9-19-6,9-18-4,0 0-5,0 0-7,5-20-4,-5-23-2,4-1-1,-4-15-1,10 9-5,-10-11 8,1 13-2,-1 0 10,7 17 1,-6 11 8,-1 20-2,0 0 9,21 0 5,1 29-4,-8 0 9,21 16-5,-10-3 6,24 13-6,-6-12 3,12 11-7,-1-19-1,11 2 0,-11-11-3,7-7 0,-7-13-3,1-6 0,-11-6-2,1-9 0,-10-16 0,-10-5-1,-6-9-3,-11-6 5,-8-8-5,-5-5 4,-6-5-3,-8-5 2,2 1-5,-2-6 1,9 6-3,-3 2-9,13 12-2,-1-1-11,7 22-11,-6-9-29,24 44-39,-24 3-50,16-18-20,-16 18-13</inkml:trace>
        </inkml:traceGroup>
        <inkml:traceGroup>
          <inkml:annotationXML>
            <emma:emma xmlns:emma="http://www.w3.org/2003/04/emma" version="1.0">
              <emma:interpretation id="{F4B8F496-9114-4EA0-9ACD-3E9700F4F679}" emma:medium="tactile" emma:mode="ink">
                <msink:context xmlns:msink="http://schemas.microsoft.com/ink/2010/main" type="inkWord" rotatedBoundingBox="7496,2568 8276,2558 8288,3483 7507,3493"/>
              </emma:interpretation>
              <emma:one-of disjunction-type="recognition" id="oneOf6">
                <emma:interpretation id="interp30" emma:lang="ko-KR" emma:confidence="0">
                  <emma:literal>K</emma:literal>
                </emma:interpretation>
                <emma:interpretation id="interp31" emma:lang="ko-KR" emma:confidence="0">
                  <emma:literal>k</emma:literal>
                </emma:interpretation>
                <emma:interpretation id="interp32" emma:lang="ko-KR" emma:confidence="0">
                  <emma:literal>R</emma:literal>
                </emma:interpretation>
                <emma:interpretation id="interp33" emma:lang="ko-KR" emma:confidence="0">
                  <emma:literal>ㅅ</emma:literal>
                </emma:interpretation>
                <emma:interpretation id="interp3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4093.9288">6202 43 223,'35'29'167,"-27"20"-34,-8-12-56,14 45 1,-22-17-14,10 38-9,-10-21-6,8 19-16,-6-16-10,6-3-11,-2-15-1,2-13-7,0-9-2,0-16-2,0-14-5,0-15-6,0 0-13,0-10-13,0 10-23,0-46-30,16 20-40,-10-10-41,8-13-11,8 1-2</inkml:trace>
          <inkml:trace contextRef="#ctx0" brushRef="#br0" timeOffset="4406.4285">6716 347 132,'22'0'118,"-22"0"8,-21 0-23,-2 29-11,-40-24-20,18 27-6,-32-20-15,26 20-4,-18-17-11,29 19-7,1-16-10,26 17-7,13-8 0,16 6-9,20-3 4,15 4-7,6 1 7,14-1-5,-6 1 5,7-6-4,-7-3-1,-6 2 0,-6-7-3,-5-2-6,-4 1-11,-22-20-25,16 20-91,-38-20-35,0 0-20,0 0-15</inkml:trace>
        </inkml:traceGroup>
        <inkml:traceGroup>
          <inkml:annotationXML>
            <emma:emma xmlns:emma="http://www.w3.org/2003/04/emma" version="1.0">
              <emma:interpretation id="{F270DDA6-69A6-4EC1-9EF8-072E2BF236A3}" emma:medium="tactile" emma:mode="ink">
                <msink:context xmlns:msink="http://schemas.microsoft.com/ink/2010/main" type="inkWord" rotatedBoundingBox="9692,2591 9775,2590 9784,3381 9702,3382"/>
              </emma:interpretation>
              <emma:one-of disjunction-type="recognition" id="oneOf7">
                <emma:interpretation id="interp35" emma:lang="ko-KR" emma:confidence="0">
                  <emma:literal>i</emma:literal>
                </emma:interpretation>
                <emma:interpretation id="interp36" emma:lang="ko-KR" emma:confidence="0">
                  <emma:literal>ⅰ</emma:literal>
                </emma:interpretation>
                <emma:interpretation id="interp37" emma:lang="ko-KR" emma:confidence="0">
                  <emma:literal>「</emma:literal>
                </emma:interpretation>
                <emma:interpretation id="interp38" emma:lang="ko-KR" emma:confidence="0">
                  <emma:literal>!</emma:literal>
                </emma:interpretation>
                <emma:interpretation id="interp3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7062.779">8407 762 221,'0'0'174,"8"33"-3,14-12-88,-22-21-13,20 25-15,-20-25-22,0 0-13,16 16-9,-16-16-5,0 0-3,0 0-7,0 0-15,0 0-27,0 0-43,0 0-61,13-11-19,-13 11-23</inkml:trace>
          <inkml:trace contextRef="#ctx0" brushRef="#br0" timeOffset="7734.6923">8429 139 228,'0'0'170,"-14"-32"-7,0 8-75,14 24-24,0 0-11,0 0-19,0 12-12,6 5-2,-6-17-3,3 27-1,-3-27-4,0 17-2,0-17-7,0 0-10,0 0-17,5-14-31,23 14-50,-20-21-65,2-9-12,10 4-12</inkml:trace>
        </inkml:traceGroup>
        <inkml:traceGroup>
          <inkml:annotationXML>
            <emma:emma xmlns:emma="http://www.w3.org/2003/04/emma" version="1.0">
              <emma:interpretation id="{87CEC7FF-8F6D-49E6-A9D9-871C9539B091}" emma:medium="tactile" emma:mode="ink">
                <msink:context xmlns:msink="http://schemas.microsoft.com/ink/2010/main" type="inkWord" rotatedBoundingBox="11321,2756 11986,2747 11994,3357 11328,3365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5</emma:literal>
                </emma:interpretation>
                <emma:interpretation id="interp42" emma:lang="ko-KR" emma:confidence="0">
                  <emma:literal>『</emma:literal>
                </emma:interpretation>
                <emma:interpretation id="interp43" emma:lang="ko-KR" emma:confidence="0">
                  <emma:literal>「</emma:literal>
                </emma:interpretation>
                <emma:interpretation id="interp4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8609.7168">10036 266 165,'-9'-35'159,"9"35"-9,0 0-81,0 0-10,20 23-3,-20-2-16,16 28-11,-8 5-5,11 19-4,-9-4 1,5 10-5,-7-15 2,3 4-5,-9-23 5,4 0-7,-6-27 1,0-18 0,0 0-1,-20-4-2,5-25-6,6-9 4,-5-6-7,0-4 3,6-5-5,-3-2 4,9 4-4,2 1 3,6 8 1,12 1-3,10 4 1,7 3-1,8 10 1,7 1 0,1 11-1,2 1 0,3 8 0,-6 3-2,-5 0-3,-11 7-4,-2 7-6,-32-14-6,41 26-13,-41-26-20,29 12-77,-7-3-40,0-6-12,8-1-5</inkml:trace>
        </inkml:traceGroup>
        <inkml:traceGroup>
          <inkml:annotationXML>
            <emma:emma xmlns:emma="http://www.w3.org/2003/04/emma" version="1.0">
              <emma:interpretation id="{5B9CAE4A-4D78-4D3A-B3D5-80F444CE0261}" emma:medium="tactile" emma:mode="ink">
                <msink:context xmlns:msink="http://schemas.microsoft.com/ink/2010/main" type="inkWord" rotatedBoundingBox="12222,2817 12833,2810 12837,3106 12226,3114"/>
              </emma:interpretation>
              <emma:one-of disjunction-type="recognition" id="oneOf9">
                <emma:interpretation id="interp45" emma:lang="ko-KR" emma:confidence="0">
                  <emma:literal>二</emma:literal>
                </emma:interpretation>
                <emma:interpretation id="interp46" emma:lang="ko-KR" emma:confidence="0">
                  <emma:literal>=</emma:literal>
                </emma:interpretation>
                <emma:interpretation id="interp47" emma:lang="ko-KR" emma:confidence="0">
                  <emma:literal>느</emma:literal>
                </emma:interpretation>
                <emma:interpretation id="interp48" emma:lang="ko-KR" emma:confidence="0">
                  <emma:literal>그</emma:literal>
                </emma:interpretation>
                <emma:interpretation id="interp4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8953.4832">10985 292 353,'-16'3'174,"16"-3"-15,6 18-106,-6-18-11,22 9-5,-22-9-14,46 2-9,-17-2-3,13 7-1,-4-7-4,6 0 0,-3 0-1,-4 0-4,-1-7-3,-11 1-7,4 6-9,-29 0-15,39-5-83,-39 5-54,0 0-10,0 0-13</inkml:trace>
          <inkml:trace contextRef="#ctx0" brushRef="#br0" timeOffset="9172.2405">10932 560 415,'0'23'180,"11"-27"-60,37 9-57,-20-6-12,34 2-11,-11-1-17,12 0-11,-5 0-5,-1 0-4,-11 0-4,-5-1-5,-5-2-9,-18-11-14,15 14-24,-33-15-38,14-1-82,4-5-15,8-3-7</inkml:trace>
        </inkml:traceGroup>
        <inkml:traceGroup>
          <inkml:annotationXML>
            <emma:emma xmlns:emma="http://www.w3.org/2003/04/emma" version="1.0">
              <emma:interpretation id="{C7F357D4-CAAA-4A1F-AB51-8A3A05E5FBD2}" emma:medium="tactile" emma:mode="ink">
                <msink:context xmlns:msink="http://schemas.microsoft.com/ink/2010/main" type="inkWord" rotatedBoundingBox="13285,2756 14366,2742 14374,3365 13292,3378"/>
              </emma:interpretation>
              <emma:one-of disjunction-type="recognition" id="oneOf10">
                <emma:interpretation id="interp50" emma:lang="ko-KR" emma:confidence="0">
                  <emma:literal>m</emma:literal>
                </emma:interpretation>
                <emma:interpretation id="interp51" emma:lang="ko-KR" emma:confidence="0">
                  <emma:literal>머</emma:literal>
                </emma:interpretation>
                <emma:interpretation id="interp52" emma:lang="ko-KR" emma:confidence="0">
                  <emma:literal>꺼</emma:literal>
                </emma:interpretation>
                <emma:interpretation id="interp53" emma:lang="ko-KR" emma:confidence="0">
                  <emma:literal>n</emma:literal>
                </emma:interpretation>
                <emma:interpretation id="interp5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9891.045">11991 231 388,'26'33'169,"-22"-2"-42,-4-13-74,10 33-2,-10-21-18,12 19-10,-12-4-8,2 2-6,-2-14 3,0 2-6,0-14 5,0-21-4,0 0-1,-24 11 0,16-22-6,2-13 6,0-8-7,6-6 4,0-6-5,6-1 1,12 3 2,7-3-5,5 8 4,6 0-3,2 12 2,3 10-3,2 15 2,-4 5 2,-2 23-1,-3 16 4,-5 7 0,-7 17-1,-12-2 4,1 0 0,-11-3 3,0-11-4,-4-13 6,1-8-6,3-31 0,0 0-1,0 0-8,-14-15 3,14-21-7,10-9 5,9-2-6,3-3 4,5 2-4,3 1 5,3 7 3,6 14 0,1 8 0,1 10 0,-3 8 0,0 5 3,1 14-1,-2 9 4,-7 0-1,-2 10 3,-6-1-1,2 3 0,-5-3 4,-2 1-5,-4-3 3,-5-3-5,-3-3 2,-4-1-6,-1-4 1,0-24-9,0 33-6,0-33-9,0 18-17,0-18-21,6-11-117,20-11-11,5-6-10,6 0 2</inkml:trace>
        </inkml:traceGroup>
        <inkml:traceGroup>
          <inkml:annotationXML>
            <emma:emma xmlns:emma="http://www.w3.org/2003/04/emma" version="1.0">
              <emma:interpretation id="{AFB144F1-95A0-4C74-8CDD-DD1F3676E21B}" emma:medium="tactile" emma:mode="ink">
                <msink:context xmlns:msink="http://schemas.microsoft.com/ink/2010/main" type="inkWord" rotatedBoundingBox="14629,2899 15382,2889 15385,3135 14632,3144"/>
              </emma:interpretation>
              <emma:one-of disjunction-type="recognition" id="oneOf11">
                <emma:interpretation id="interp55" emma:lang="ko-KR" emma:confidence="0">
                  <emma:literal>=</emma:literal>
                </emma:interpretation>
                <emma:interpretation id="interp56" emma:lang="ko-KR" emma:confidence="0">
                  <emma:literal>二</emma:literal>
                </emma:interpretation>
                <emma:interpretation id="interp57" emma:lang="ko-KR" emma:confidence="0">
                  <emma:literal>느</emma:literal>
                </emma:interpretation>
                <emma:interpretation id="interp58" emma:lang="ko-KR" emma:confidence="0">
                  <emma:literal>그</emma:literal>
                </emma:interpretation>
                <emma:interpretation id="interp5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10203.5317">13343 436 402,'0'0'178,"0"-23"-5,-7 2-110,28 21-13,-21 0-11,41 0-15,-14-5-12,14 5-5,-3 0-1,6 0-2,2 0 0,0 0-1,-5 0 0,-3-4-2,-4 2-3,-2-3-5,-5 5-9,-27 0-9,41-3-18,-41 3-97,0 0-44,-16-5-7,-4 13-12</inkml:trace>
          <inkml:trace contextRef="#ctx0" brushRef="#br0" timeOffset="10437.9146">13460 606 445,'0'0'185,"20"0"-19,21 11-109,-19-18-25,26 7-1,-12-10-19,13 8-5,-5-5-3,1 2-3,-4 2-1,-7-4-3,0 6-8,-12-9-10,14 10-15,-23-14-35,23-2-108,-4-7-6,7 1-12,-1-11-4</inkml:trace>
        </inkml:traceGroup>
        <inkml:traceGroup>
          <inkml:annotationXML>
            <emma:emma xmlns:emma="http://www.w3.org/2003/04/emma" version="1.0">
              <emma:interpretation id="{91CF5078-0791-4543-9E1A-F477296FE72C}" emma:medium="tactile" emma:mode="ink">
                <msink:context xmlns:msink="http://schemas.microsoft.com/ink/2010/main" type="inkWord" rotatedBoundingBox="15702,2665 16371,2656 16378,3230 15709,3238"/>
              </emma:interpretation>
              <emma:one-of disjunction-type="recognition" id="oneOf12">
                <emma:interpretation id="interp60" emma:lang="ko-KR" emma:confidence="0">
                  <emma:literal>八</emma:literal>
                </emma:interpretation>
                <emma:interpretation id="interp61" emma:lang="ko-KR" emma:confidence="0">
                  <emma:literal>n</emma:literal>
                </emma:interpretation>
                <emma:interpretation id="interp62" emma:lang="ko-KR" emma:confidence="0">
                  <emma:literal>케</emma:literal>
                </emma:interpretation>
                <emma:interpretation id="interp63" emma:lang="ko-KR" emma:confidence="0">
                  <emma:literal>커</emma:literal>
                </emma:interpretation>
                <emma:interpretation id="interp6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10891.086">14460 205 332,'5'23'185,"-2"7"-16,19 23-98,-30-17-14,13 28-8,-10-18-16,3 14-19,-9-12-2,7-4-7,-7-11 4,3-13-6,8-20 1,-21 0 0,12-15-5,7-19 4,2-4-8,0-13 3,14-1-6,2-7 4,13 7 1,2-6-4,12 10 4,0 2-1,4 12 6,4 5-1,-2 19 3,3 10 0,-7 10 1,0 29 2,-14 9-1,3 13 4,-12 3-6,0 10 2,-8-6 2,0-7-2,-4-12 1,-1-9-5,-1-12 2,-8-28-11,21 28-4,-21-28-114,0-11-58,0 11-3,14-30-19,-8 7-11</inkml:trace>
        </inkml:traceGroup>
      </inkml:traceGroup>
    </inkml:traceGroup>
    <inkml:traceGroup>
      <inkml:annotationXML>
        <emma:emma xmlns:emma="http://www.w3.org/2003/04/emma" version="1.0">
          <emma:interpretation id="{2B7D6F0E-492E-48CA-BA33-C5912D370B1B}" emma:medium="tactile" emma:mode="ink">
            <msink:context xmlns:msink="http://schemas.microsoft.com/ink/2010/main" type="paragraph" rotatedBoundingBox="3838,6103 18158,6236 18145,7600 3825,74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3EA72F1-6F16-485A-8B47-580E3BD69AEE}" emma:medium="tactile" emma:mode="ink">
              <msink:context xmlns:msink="http://schemas.microsoft.com/ink/2010/main" type="line" rotatedBoundingBox="3838,6103 18158,6236 18145,7600 3825,7467"/>
            </emma:interpretation>
          </emma:emma>
        </inkml:annotationXML>
        <inkml:traceGroup>
          <inkml:annotationXML>
            <emma:emma xmlns:emma="http://www.w3.org/2003/04/emma" version="1.0">
              <emma:interpretation id="{82EC3631-D0C1-4C79-B96C-C38CB3FD0FAB}" emma:medium="tactile" emma:mode="ink">
                <msink:context xmlns:msink="http://schemas.microsoft.com/ink/2010/main" type="inkWord" rotatedBoundingBox="3831,6816 4261,6820 4260,6909 3830,6905"/>
              </emma:interpretation>
              <emma:one-of disjunction-type="recognition" id="oneOf13">
                <emma:interpretation id="interp65" emma:lang="ko-KR" emma:confidence="0">
                  <emma:literal>.</emma:literal>
                </emma:interpretation>
                <emma:interpretation id="interp66" emma:lang="ko-KR" emma:confidence="0">
                  <emma:literal>&gt;</emma:literal>
                </emma:interpretation>
                <emma:interpretation id="interp67" emma:lang="ko-KR" emma:confidence="0">
                  <emma:literal>~</emma:literal>
                </emma:interpretation>
                <emma:interpretation id="interp68" emma:lang="ko-KR" emma:confidence="0">
                  <emma:literal>、</emma:literal>
                </emma:interpretation>
                <emma:interpretation id="interp6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42814.2682">2713 4347 100,'0'0'132,"-22"0"-35,22 0-31,0 0-2,-19-15-7,19 15-4,0 0-3,0 0-6,-23-16-9,23 16-6,0 0-8,0 0-6,0 0-3,0 0-4,0 0 1,0 0-4,0 0-1,0 0-2,0 0 0,13-21 1,-13 21-1,35-1-1,-15 1 0,7 0-1,5 0 0,-4 1 0,2 6 0,4 0 0,-3 1 0,-2-7 0,-7 5 1,-5-6 1,-17 0 0,0 0 1,0 0 1,0 0 0,-17 13 0,-15-10 0,-7 4 1,-4 0-1,-1 2 1,-4-4-1,2-1 0,9 1 1,0-5 0,12 4 0,0-4 0,25 0-1,-30-4-1,30 4-1,0 0 1,-7-23-1,7 23-1,0-17-1,0 17-1,0 0-2,29-19-12,-29 19-29,28 6-68,-28-6-54,18 36-12,-9-15-14</inkml:trace>
        </inkml:traceGroup>
        <inkml:traceGroup>
          <inkml:annotationXML>
            <emma:emma xmlns:emma="http://www.w3.org/2003/04/emma" version="1.0">
              <emma:interpretation id="{F0A5C7F6-DC8A-4FB6-A92F-C047C9B242F4}" emma:medium="tactile" emma:mode="ink">
                <msink:context xmlns:msink="http://schemas.microsoft.com/ink/2010/main" type="inkWord" rotatedBoundingBox="4959,6246 5097,6247 5086,7437 4948,7435"/>
              </emma:interpretation>
              <emma:one-of disjunction-type="recognition" id="oneOf14">
                <emma:interpretation id="interp70" emma:lang="ko-KR" emma:confidence="0">
                  <emma:literal>ⅰ</emma:literal>
                </emma:interpretation>
                <emma:interpretation id="interp71" emma:lang="ko-KR" emma:confidence="0">
                  <emma:literal>i</emma:literal>
                </emma:interpretation>
                <emma:interpretation id="interp72" emma:lang="ko-KR" emma:confidence="0">
                  <emma:literal>「</emma:literal>
                </emma:interpretation>
                <emma:interpretation id="interp73" emma:lang="ko-KR" emma:confidence="0">
                  <emma:literal>」</emma:literal>
                </emma:interpretation>
                <emma:interpretation id="interp7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43517.4092">3800 4102 219,'0'0'143,"0"0"-33,-22-6-48,22 27-11,-13 17-14,13 28-2,-9 1-6,9 26 5,-7-13-8,7 14 3,0-14-6,0 1-6,2-25-2,9-2-7,-11-21 4,8-8-8,-8-25 4,2 28-13,-2-28-9,0 0-18,7-12-30,-8-25-39,1 0-50,0-8-25,0-13-6</inkml:trace>
          <inkml:trace contextRef="#ctx0" brushRef="#br0" timeOffset="43767.4428">3689 3740 316,'0'0'149,"-23"-19"-4,23 19-111,0 0-25,0 0-7,0 0-2,0 0 2,0 0-17,0 20-14,0-20-42,0 0-69,31 34-13,-31-34-2</inkml:trace>
        </inkml:traceGroup>
        <inkml:traceGroup>
          <inkml:annotationXML>
            <emma:emma xmlns:emma="http://www.w3.org/2003/04/emma" version="1.0">
              <emma:interpretation id="{15CD0B9A-F5C7-44FB-96D7-D8235EC020C1}" emma:medium="tactile" emma:mode="ink">
                <msink:context xmlns:msink="http://schemas.microsoft.com/ink/2010/main" type="inkWord" rotatedBoundingBox="5590,6429 6147,6435 6138,7437 5581,7431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ⅳ</emma:literal>
                </emma:interpretation>
                <emma:interpretation id="interp77" emma:lang="ko-KR" emma:confidence="0">
                  <emma:literal>Ⅳ</emma:literal>
                </emma:interpretation>
                <emma:interpretation id="interp78" emma:lang="ko-KR" emma:confidence="0">
                  <emma:literal>W</emma:literal>
                </emma:interpretation>
                <emma:interpretation id="interp7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44454.935">4344 4094 89,'0'53'121,"-16"-15"5,10 16-74,6 24-8,-13-11 3,13 29 9,-8-23 2,10 16 1,-10-30-4,8 8-13,-5-21-7,5-1-16,0-20-1,0-2-11,0-23-2,0 0-1,0-13-5,0-18 5,0-15-7,0-7 5,0-9-6,0-9 3,5-1-4,3-3 0,6 3 5,5 11-3,-2 5 3,7 11-3,1 8 2,-1 19-1,3 14 0,1 12 1,-9 22 1,6 20 2,-4 11-1,1 11 5,0 2-4,2 4 6,-2-14-3,5-2 4,-7-18-3,4-11 3,-3-18-1,-4-2 1,-17-13 0,33-13-1,-23-14 1,2-8-4,-2-23 3,-2-14-6,-3-3 7,1-5-6,-5-4 5,6 2-6,-7 8 4,0 10-4,0 12 3,0 9-4,0 13 0,0 1-4,0 6 0,0 6-6,0 17-5,0-27-8,0 27-12,0 0-23,6 15-31,-6-15-40,0 29-50,3 1-4,4 0-3</inkml:trace>
        </inkml:traceGroup>
        <inkml:traceGroup>
          <inkml:annotationXML>
            <emma:emma xmlns:emma="http://www.w3.org/2003/04/emma" version="1.0">
              <emma:interpretation id="{D28AF0DC-04C2-449A-9869-20A38F195F40}" emma:medium="tactile" emma:mode="ink">
                <msink:context xmlns:msink="http://schemas.microsoft.com/ink/2010/main" type="inkWord" rotatedBoundingBox="6481,6483 6932,6488 6923,7402 6472,7398"/>
              </emma:interpretation>
              <emma:one-of disjunction-type="recognition" id="oneOf16">
                <emma:interpretation id="interp80" emma:lang="ko-KR" emma:confidence="0">
                  <emma:literal>v</emma:literal>
                </emma:interpretation>
                <emma:interpretation id="interp81" emma:lang="ko-KR" emma:confidence="0">
                  <emma:literal>V</emma:literal>
                </emma:interpretation>
                <emma:interpretation id="interp82" emma:lang="ko-KR" emma:confidence="0">
                  <emma:literal>ⅴ</emma:literal>
                </emma:interpretation>
                <emma:interpretation id="interp83" emma:lang="ko-KR" emma:confidence="0">
                  <emma:literal>Ⅴ</emma:literal>
                </emma:interpretation>
                <emma:interpretation id="interp8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4954.9767">5224 4228 128,'-17'-23'148,"17"23"-12,0 0-64,-13-24-10,13 34-6,0-10-6,0 57-3,-10-12-11,12 25-8,-2-5-10,13 22 0,-12-7-3,15 3-6,-3-15 1,6-10-2,-2-20 8,0-13-3,-17-25-1,34 8 1,-20-19-7,2-13 5,-4-16-7,4-5 3,0-9-7,0-5 0,3-7 3,-4 0-3,6-2 3,-7-6-4,4 8 4,1 0-4,-4 6 3,1 9-5,3 5-1,-9 3-7,4 21-7,-9-9-15,12 30-26,-17-18-36,13 19-56,-13 0-26,8 20-12,1 3 6</inkml:trace>
        </inkml:traceGroup>
        <inkml:traceGroup>
          <inkml:annotationXML>
            <emma:emma xmlns:emma="http://www.w3.org/2003/04/emma" version="1.0">
              <emma:interpretation id="{BA5E37BD-50FA-4AF6-BA2A-51780563ED71}" emma:medium="tactile" emma:mode="ink">
                <msink:context xmlns:msink="http://schemas.microsoft.com/ink/2010/main" type="inkWord" rotatedBoundingBox="6863,6719 7883,6729 7876,7443 6856,7433"/>
              </emma:interpretation>
              <emma:one-of disjunction-type="recognition" id="oneOf17">
                <emma:interpretation id="interp85" emma:lang="ko-KR" emma:confidence="0">
                  <emma:literal>e</emma:literal>
                </emma:interpretation>
                <emma:interpretation id="interp86" emma:lang="ko-KR" emma:confidence="0">
                  <emma:literal>으</emma:literal>
                </emma:interpretation>
                <emma:interpretation id="interp87" emma:lang="ko-KR" emma:confidence="0">
                  <emma:literal>오</emma:literal>
                </emma:interpretation>
                <emma:interpretation id="interp88" emma:lang="ko-KR" emma:confidence="0">
                  <emma:literal>요</emma:literal>
                </emma:interpretation>
                <emma:interpretation id="interp8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5423.7389">5736 4515 295,'0'0'144,"0"27"-13,3-5-109,-3-22-7,35 31 2,-15-22 0,17-1 2,-9-12 1,12 0-2,-7-18 2,11 1-7,-7-11-3,-1-3-7,-6-7 1,-3 2-3,-15-4 3,-2 9-3,-10-5 3,-11 5-2,-13 6 4,-6 13-1,-13 2 2,-1 14 3,-11 7 0,3 23 4,-8 6-2,3 16 4,-2 8-4,15 13 3,-2-1-7,23 7 4,8-8-3,20 3-3,24-18 1,23-12-4,19-11 2,16-16-6,22-8-2,-5-18-14,24-5-23,-32-38-31,21 19-64,-25-18-37,-19-5-14,-16-6-7</inkml:trace>
        </inkml:traceGroup>
        <inkml:traceGroup>
          <inkml:annotationXML>
            <emma:emma xmlns:emma="http://www.w3.org/2003/04/emma" version="1.0">
              <emma:interpretation id="{A821A43C-DA66-4B8F-964A-72B807EB6975}" emma:medium="tactile" emma:mode="ink">
                <msink:context xmlns:msink="http://schemas.microsoft.com/ink/2010/main" type="inkWord" rotatedBoundingBox="8011,6684 8616,6689 8609,7411 8004,7405"/>
              </emma:interpretation>
              <emma:one-of disjunction-type="recognition" id="oneOf18">
                <emma:interpretation id="interp90" emma:lang="ko-KR" emma:confidence="0">
                  <emma:literal>r</emma:literal>
                </emma:interpretation>
                <emma:interpretation id="interp91" emma:lang="ko-KR" emma:confidence="0">
                  <emma:literal>Ⅴ</emma:literal>
                </emma:interpretation>
                <emma:interpretation id="interp92" emma:lang="ko-KR" emma:confidence="0">
                  <emma:literal>ⅴ</emma:literal>
                </emma:interpretation>
                <emma:interpretation id="interp93" emma:lang="ko-KR" emma:confidence="0">
                  <emma:literal>v</emma:literal>
                </emma:interpretation>
                <emma:interpretation id="interp9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45783.1163">6717 4159 191,'7'17'155,"15"35"-5,-16 13-65,2-4-49,14 25 3,-15-7-4,16 15-8,-18-17 0,12-3-4,-12-24 2,5-5-6,-10-22 3,0-23-6,0 0-11,8-19 5,-8-25-7,6-7 3,0-15-7,8-1 3,1-4-5,7 1 1,6 4 4,2 10-3,7 8 1,1 12-6,4 13-1,-7 6-6,8 17-5,-18-5-11,16 19-21,-41-14-22,46 30-38,-46-30-43,19 29-18,-2-12-3</inkml:trace>
        </inkml:traceGroup>
        <inkml:traceGroup>
          <inkml:annotationXML>
            <emma:emma xmlns:emma="http://www.w3.org/2003/04/emma" version="1.0">
              <emma:interpretation id="{729B8BD9-D597-45C5-B96A-12BBFF7F75F3}" emma:medium="tactile" emma:mode="ink">
                <msink:context xmlns:msink="http://schemas.microsoft.com/ink/2010/main" type="inkWord" rotatedBoundingBox="8519,6461 9787,6472 9778,7414 8510,7402"/>
              </emma:interpretation>
              <emma:one-of disjunction-type="recognition" id="oneOf19">
                <emma:interpretation id="interp95" emma:lang="ko-KR" emma:confidence="0">
                  <emma:literal>능</emma:literal>
                </emma:interpretation>
                <emma:interpretation id="interp96" emma:lang="ko-KR" emma:confidence="0">
                  <emma:literal>급</emma:literal>
                </emma:interpretation>
                <emma:interpretation id="interp97" emma:lang="ko-KR" emma:confidence="0">
                  <emma:literal>£</emma:literal>
                </emma:interpretation>
                <emma:interpretation id="interp98" emma:lang="ko-KR" emma:confidence="0">
                  <emma:literal>%</emma:literal>
                </emma:interpretation>
                <emma:interpretation id="interp99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46142.5288">7639 3940 285,'0'0'162,"0"27"-44,-2 28-40,-26 2-17,21 33-11,-21-8-10,26 21-2,-17-7-15,19 0 1,5-8-5,13-7-7,8-28 0,11-4-6,7-22 1,5-12-7,2-7-7,-7-12-9,6-6-20,-19-26-26,21 19-71,-22-15-42,-16-2-12,-8 2-11</inkml:trace>
          <inkml:trace contextRef="#ctx0" brushRef="#br0" timeOffset="46595.6547">7220 4510 514,'0'0'168,"11"-12"-12,40 7-139,2-4-6,20 4-4,6-8 1,10-1-1,-4-2 1,0 1-1,-12 1-1,0 3-7,-12 6-7,-10-5-7,-1 10-10,-24-4-14,13 11-24,-39-7-15,35 0-17,-35 0-5,0 0 2,13-16 7,4 16 20,-17 0 28,19-5 45,-19 5 36,25 0 28,-3 27 16,-22-27 2,42 62 3,-41-30-10,29 30-8,-30-18-16,22 24-9,-22-19-5,21 11-12,-16-22-2,9 1-12,-6-13 1,1-7-13,-9-19-3,27 0-22,1 0-49,-26-14-91,11-24-10,-4-9-15,-4-15-8</inkml:trace>
          <inkml:trace contextRef="#ctx0" brushRef="#br0" timeOffset="46767.5349">8284 4080 454,'0'0'152,"-29"-19"-24,29 19-135,0 0-43,7 12-27,-7-12-21,31 21-41,-2-9-31,-9-12 6</inkml:trace>
        </inkml:traceGroup>
        <inkml:traceGroup>
          <inkml:annotationXML>
            <emma:emma xmlns:emma="http://www.w3.org/2003/04/emma" version="1.0">
              <emma:interpretation id="{2D43D81D-8C57-4944-B415-FB250325E454}" emma:medium="tactile" emma:mode="ink">
                <msink:context xmlns:msink="http://schemas.microsoft.com/ink/2010/main" type="inkWord" rotatedBoundingBox="9905,6449 10550,6455 10540,7474 9896,7468"/>
              </emma:interpretation>
              <emma:one-of disjunction-type="recognition" id="oneOf20">
                <emma:interpretation id="interp100" emma:lang="ko-KR" emma:confidence="0">
                  <emma:literal>b</emma:literal>
                </emma:interpretation>
                <emma:interpretation id="interp101" emma:lang="ko-KR" emma:confidence="0">
                  <emma:literal>3</emma:literal>
                </emma:interpretation>
                <emma:interpretation id="interp102" emma:lang="ko-KR" emma:confidence="0">
                  <emma:literal>s</emma:literal>
                </emma:interpretation>
                <emma:interpretation id="interp103" emma:lang="ko-KR" emma:confidence="0">
                  <emma:literal>}</emma:literal>
                </emma:interpretation>
                <emma:interpretation id="interp104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47220.6855">8690 3925 285,'17'29'157,"-17"8"-7,8 8-79,13 29-48,-15 1 2,15 14 2,-14-9-7,14 6 6,-13-25-5,9 7-2,-10-29-6,7-4-1,-8-14-7,-6-21-1,18 14-2,-18-14-3,17-11 0,-6-13-2,8 1 0,-3-2-3,7-1 2,6-1-2,6 1 3,1 8-1,7 7 2,-5 11 0,3 0 2,-5 23 5,-14 9 1,0 9 6,-22 4-1,0 10 4,-30-4 5,-5 5-4,-23-11 4,0-1-9,-12-15 2,4-7-11,1-7-3,5-15-18,23 0-22,-13-30-36,50 9-65,-117-23-29,134-6-25,24-3-3</inkml:trace>
        </inkml:traceGroup>
        <inkml:traceGroup>
          <inkml:annotationXML>
            <emma:emma xmlns:emma="http://www.w3.org/2003/04/emma" version="1.0">
              <emma:interpretation id="{9A41C7FB-1D3C-4879-96E7-2353CE67596F}" emma:medium="tactile" emma:mode="ink">
                <msink:context xmlns:msink="http://schemas.microsoft.com/ink/2010/main" type="inkWord" rotatedBoundingBox="10905,6489 11022,6491 11015,7227 10898,7226"/>
              </emma:interpretation>
              <emma:one-of disjunction-type="recognition" id="oneOf21">
                <emma:interpretation id="interp105" emma:lang="ko-KR" emma:confidence="0">
                  <emma:literal>l</emma:literal>
                </emma:interpretation>
                <emma:interpretation id="interp106" emma:lang="ko-KR" emma:confidence="0">
                  <emma:literal>1</emma:literal>
                </emma:interpretation>
                <emma:interpretation id="interp107" emma:lang="ko-KR" emma:confidence="0">
                  <emma:literal>Ⅰ</emma:literal>
                </emma:interpretation>
                <emma:interpretation id="interp108" emma:lang="ko-KR" emma:confidence="0">
                  <emma:literal>I</emma:literal>
                </emma:interpretation>
                <emma:interpretation id="interp10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7517.5606">9611 3965 304,'0'33'172,"0"21"-8,16 19-105,-18-7-10,12 22 0,-10-13-18,13 7-5,-10-17-14,11-2-3,-1-19-13,-10-13-15,22 9-45,-25-40-75,0 23-26,0-23-21,16 0-9</inkml:trace>
        </inkml:traceGroup>
        <inkml:traceGroup>
          <inkml:annotationXML>
            <emma:emma xmlns:emma="http://www.w3.org/2003/04/emma" version="1.0">
              <emma:interpretation id="{7E955DB2-FE19-44D7-B73E-DDA9509F749C}" emma:medium="tactile" emma:mode="ink">
                <msink:context xmlns:msink="http://schemas.microsoft.com/ink/2010/main" type="inkWord" rotatedBoundingBox="11207,6816 11767,6821 11763,7262 11203,7256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으</emma:literal>
                </emma:interpretation>
                <emma:interpretation id="interp112" emma:lang="ko-KR" emma:confidence="0">
                  <emma:literal>c</emma:literal>
                </emma:interpretation>
                <emma:interpretation id="interp113" emma:lang="ko-KR" emma:confidence="0">
                  <emma:literal>은</emma:literal>
                </emma:interpretation>
                <emma:interpretation id="interp11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47908.2033">9911 4576 422,'0'0'164,"0"0"-40,23 11-99,-23-11-2,42 3 0,-15-3-7,19-3-6,3-20 0,9 1-3,-1-11 0,3-1-5,-3-5 1,-14 1-4,-13 3 2,-24 9 1,-12 5 5,-27 7 0,-21 7 5,-4 14 3,-21 8 4,12 19 2,-4-4-1,27 17 0,1-3-5,31 8 0,12-7-6,14-1-1,27-5-5,9-12 0,9-4-4,6-5 0,3-15-6,-10-3-9,7 11-23,-32-22-46,18 11-86,-51 0-18,23 14-5,-23-14-19</inkml:trace>
        </inkml:traceGroup>
        <inkml:traceGroup>
          <inkml:annotationXML>
            <emma:emma xmlns:emma="http://www.w3.org/2003/04/emma" version="1.0">
              <emma:interpretation id="{CC165F1B-CA61-4E87-B58A-12378CD52CF8}" emma:medium="tactile" emma:mode="ink">
                <msink:context xmlns:msink="http://schemas.microsoft.com/ink/2010/main" type="inkWord" rotatedBoundingBox="12961,6726 14121,6736 14115,7354 12955,7343"/>
              </emma:interpretation>
              <emma:one-of disjunction-type="recognition" id="oneOf23">
                <emma:interpretation id="interp115" emma:lang="ko-KR" emma:confidence="0">
                  <emma:literal>m</emma:literal>
                </emma:interpretation>
                <emma:interpretation id="interp116" emma:lang="ko-KR" emma:confidence="0">
                  <emma:literal>머</emma:literal>
                </emma:interpretation>
                <emma:interpretation id="interp117" emma:lang="ko-KR" emma:confidence="0">
                  <emma:literal>내</emma:literal>
                </emma:interpretation>
                <emma:interpretation id="interp118" emma:lang="ko-KR" emma:confidence="0">
                  <emma:literal>ⅶ</emma:literal>
                </emma:interpretation>
                <emma:interpretation id="interp1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9330.1795">11716 4332 55,'0'0'123,"-8"-31"-32,-3 4-21,11 27 4,-14-30-1,14 30-7,0 0-7,-3 14-6,-10 6-9,18 30-12,-5-2-12,8 18 0,-6-7-7,12 15 2,-8-14-7,8-1 4,-11-14 0,9-5-4,-11-19 3,7-2-4,-8-19-4,0 0 1,0 0-1,5-19-2,-5-17-4,0-5 3,0-10-4,0-8 1,3-8 5,8 1-4,6-2 4,4 7-4,7 5 3,9 12-4,-1 13 2,7 15-2,1 16 1,-6 21 1,3 19-1,-8 13 3,0 10-2,-6 6 5,-9 0-4,-3-1 6,-2-16-4,-7-8 4,-2-12-2,2-13 1,-6-19-1,0 0-2,13-14-2,-6-23-4,8-3 1,-1-14-6,8-3 4,2-5-4,6 4 3,3 6-2,3 1 5,1 20 1,1 11 4,1 19 2,-3 2 1,2 29 3,-8 0-1,7 15 3,-14 4-1,6 4 2,-9-9-5,3 0 2,-9-10-5,0-8 1,-6-5-3,-8-21-3,14 24-10,-14-24-14,10 20-36,-10-20-66,-10-3-38,10 3-22,0 0-2</inkml:trace>
        </inkml:traceGroup>
        <inkml:traceGroup>
          <inkml:annotationXML>
            <emma:emma xmlns:emma="http://www.w3.org/2003/04/emma" version="1.0">
              <emma:interpretation id="{DA8A4E01-A6E8-4A06-81DA-2514D4D2447F}" emma:medium="tactile" emma:mode="ink">
                <msink:context xmlns:msink="http://schemas.microsoft.com/ink/2010/main" type="inkWord" rotatedBoundingBox="14299,6734 15206,6743 15201,7256 14294,7247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八</emma:literal>
                </emma:interpretation>
                <emma:interpretation id="interp122" emma:lang="ko-KR" emma:confidence="0">
                  <emma:literal>ㅅ</emma:literal>
                </emma:interpretation>
                <emma:interpretation id="interp123" emma:lang="ko-KR" emma:confidence="0">
                  <emma:literal>^</emma:literal>
                </emma:interpretation>
                <emma:interpretation id="interp12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49830.1567">13456 4461 144,'38'-9'127,"-35"-31"8,2 11-97,3 9-4,-8-11 9,0 8 1,-22-14 2,22 37-3,-44-47 2,23 43-8,-28-4-3,16 24-2,-22 6-9,7 28-4,-9 3-8,8 13 2,0-2-5,13 2 2,6-8-6,16-8 3,12-16-4,10-10 2,21-17-3,8-7-1,12-22 0,5-21-6,8-7 2,-2-13-5,2 2 4,-10-3-4,-5 11 5,-11 10-2,-2 14 5,-11 28 1,-4 2 2,-3 32 1,-8 6-2,5 6 3,-2 4-5,8 0 4,-2-4-7,7-3 1,1-8-10,2-8-6,9 0-18,-15-23-23,25 18-34,-29-21-67,10-5-14,1-7-16</inkml:trace>
        </inkml:traceGroup>
        <inkml:traceGroup>
          <inkml:annotationXML>
            <emma:emma xmlns:emma="http://www.w3.org/2003/04/emma" version="1.0">
              <emma:interpretation id="{85AF3C3A-BA9A-4A60-80C1-BC99D81F8B9E}" emma:medium="tactile" emma:mode="ink">
                <msink:context xmlns:msink="http://schemas.microsoft.com/ink/2010/main" type="inkWord" rotatedBoundingBox="15006,6207 16838,6224 16827,7477 14994,7460"/>
              </emma:interpretation>
              <emma:one-of disjunction-type="recognition" id="oneOf25">
                <emma:interpretation id="interp125" emma:lang="ko-KR" emma:confidence="0">
                  <emma:literal>卄</emma:literal>
                </emma:interpretation>
                <emma:interpretation id="interp126" emma:lang="ko-KR" emma:confidence="0">
                  <emma:literal>하</emma:literal>
                </emma:interpretation>
                <emma:interpretation id="interp127" emma:lang="ko-KR" emma:confidence="0">
                  <emma:literal>바</emma:literal>
                </emma:interpretation>
                <emma:interpretation id="interp128" emma:lang="ko-KR" emma:confidence="0">
                  <emma:literal>廿</emma:literal>
                </emma:interpretation>
                <emma:interpretation id="interp129" emma:lang="ko-KR" emma:confidence="0">
                  <emma:literal>는</emma:literal>
                </emma:interpretation>
              </emma:one-of>
            </emma:emma>
          </inkml:annotationXML>
          <inkml:trace contextRef="#ctx0" brushRef="#br0" timeOffset="50173.922">14201 3687 284,'-16'16'173,"3"13"-24,12 49-86,-29 0-2,30 48-6,-22-9-11,22 21-15,0-16-14,14 11-1,3-26-3,15-7-3,1-31 1,10-16-6,-1-22 3,1-12-11,3-10-1,-7-18-15,10 6-25,-28-30-38,22 10-64,-28-7-31,-7-5-10,-8-3-5</inkml:trace>
          <inkml:trace contextRef="#ctx0" brushRef="#br0" timeOffset="50783.3235">13749 4384 350,'-24'-12'170,"5"-13"-13,21-4-63,29 20-82,9-6-1,18 9-1,13-8 1,12 9-3,3-6 2,14 11-2,-8-7 0,3 7-2,-5 0-2,-3 0-2,-13 0-1,-9 0-3,-8 0-1,-15 0-1,-5 0-1,-15 0 1,-3 0-1,-19 0 1,0 0 0,17 0 2,-17 0 1,6 21 2,-3 2 1,4 22 2,-4 5-1,0 12 3,-1 10 3,2 9-4,-2-7 3,1 8-3,-3-17 3,0-9-4,0-19 6,2-9-5,-2-28 1,0 0 0,0 0-5,1-35 5,-1-2-6,0-8 4,2-3-6,3 0 2,4 0-4,5-3 3,9 6 2,5 5-4,11 0 4,3 2-3,7 2 2,1-2-1,2 3 2,-3 5-2,-3 6 2,-5 3-1,-6 7 0,-7 4-2,-2 10-2,-7 0-5,0 1-5,-19-1-10,28 29-24,-28-29-36,0 0-63,14 29-29,-14-29-8,11 17-4</inkml:trace>
        </inkml:traceGroup>
        <inkml:traceGroup>
          <inkml:annotationXML>
            <emma:emma xmlns:emma="http://www.w3.org/2003/04/emma" version="1.0">
              <emma:interpretation id="{ECB2E394-5FC8-4D55-847C-F5CC93D953E4}" emma:medium="tactile" emma:mode="ink">
                <msink:context xmlns:msink="http://schemas.microsoft.com/ink/2010/main" type="inkWord" rotatedBoundingBox="16944,6465 17062,6466 17053,7395 16935,7394"/>
              </emma:interpretation>
              <emma:one-of disjunction-type="recognition" id="oneOf26">
                <emma:interpretation id="interp130" emma:lang="ko-KR" emma:confidence="0">
                  <emma:literal>i</emma:literal>
                </emma:interpretation>
                <emma:interpretation id="interp131" emma:lang="ko-KR" emma:confidence="0">
                  <emma:literal>ⅰ</emma:literal>
                </emma:interpretation>
                <emma:interpretation id="interp132" emma:lang="ko-KR" emma:confidence="0">
                  <emma:literal>고</emma:literal>
                </emma:interpretation>
                <emma:interpretation id="interp133" emma:lang="ko-KR" emma:confidence="0">
                  <emma:literal>j</emma:literal>
                </emma:interpretation>
                <emma:interpretation id="interp13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51048.9579">15732 4397 262,'-17'29'179,"4"10"-11,13 20-78,-30-22-23,30 30-10,-16-20-16,16 9-18,0-19-4,2 6-8,4-17 0,8-4-8,-14-22 0,23 8-12,-1-5-19,-22-17-30,22 11-59,-17-24-54,-1-8-15,3-15-12</inkml:trace>
          <inkml:trace contextRef="#ctx0" brushRef="#br0" timeOffset="51252.1332">15699 3991 450,'-21'-14'177,"2"6"-13,10-21-94,9 29-57,0 0-12,0 0-11,16 18-19,-16-18-19,33 33-27,-33-33-32,16 26-64,4 0-12,-9 1-4</inkml:trace>
        </inkml:traceGroup>
        <inkml:traceGroup>
          <inkml:annotationXML>
            <emma:emma xmlns:emma="http://www.w3.org/2003/04/emma" version="1.0">
              <emma:interpretation id="{FE2B9D8E-4A1B-4DAA-A102-FF4B89554FAF}" emma:medium="tactile" emma:mode="ink">
                <msink:context xmlns:msink="http://schemas.microsoft.com/ink/2010/main" type="inkWord" rotatedBoundingBox="17397,6782 18153,6789 18145,7600 17389,7593"/>
              </emma:interpretation>
              <emma:one-of disjunction-type="recognition" id="oneOf27">
                <emma:interpretation id="interp135" emma:lang="ko-KR" emma:confidence="0">
                  <emma:literal>」</emma:literal>
                </emma:interpretation>
                <emma:interpretation id="interp136" emma:lang="ko-KR" emma:confidence="0">
                  <emma:literal>4</emma:literal>
                </emma:interpretation>
                <emma:interpretation id="interp137" emma:lang="ko-KR" emma:confidence="0">
                  <emma:literal>x</emma:literal>
                </emma:interpretation>
                <emma:interpretation id="interp138" emma:lang="ko-KR" emma:confidence="0">
                  <emma:literal>X</emma:literal>
                </emma:interpretation>
                <emma:interpretation id="interp13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51564.6046">16102 4412 325,'0'0'172,"13"44"-36,-13-44-72,36 53 0,-22-38-7,37 34-14,-13-18-16,23 13-6,-2-9-8,6 5-3,-5-3-1,3-6-8,-8 1 4,1-6-6,-7-5 4,-10-2-9,-4-5 0,-15-5-22,10 9-41,-30-18-71,0 0-44,-19-11-7,8-8-15</inkml:trace>
          <inkml:trace contextRef="#ctx0" brushRef="#br0" timeOffset="51814.613">16859 4265 424,'-51'72'174,"-5"3"-8,-17 11-125,25 24-7,-13-21-3,20 9-10,-4-23-5,17-7-9,6-20 2,9-12-9,10-10-10,3-26-14,17 24-50,-17-24-91,27-8-14,-3-8-11,-3-10-13</inkml:trace>
        </inkml:traceGroup>
      </inkml:traceGroup>
    </inkml:traceGroup>
    <inkml:traceGroup>
      <inkml:annotationXML>
        <emma:emma xmlns:emma="http://www.w3.org/2003/04/emma" version="1.0">
          <emma:interpretation id="{954905FE-6C29-4C72-9273-BD3959E0EDBD}" emma:medium="tactile" emma:mode="ink">
            <msink:context xmlns:msink="http://schemas.microsoft.com/ink/2010/main" type="paragraph" rotatedBoundingBox="18035,8289 21367,8256 21379,9510 18048,954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F956EFC-633A-475B-B2ED-7A7A7D3CD119}" emma:medium="tactile" emma:mode="ink">
              <msink:context xmlns:msink="http://schemas.microsoft.com/ink/2010/main" type="line" rotatedBoundingBox="18035,8289 21367,8256 21379,9510 18048,9543"/>
            </emma:interpretation>
          </emma:emma>
        </inkml:annotationXML>
        <inkml:traceGroup>
          <inkml:annotationXML>
            <emma:emma xmlns:emma="http://www.w3.org/2003/04/emma" version="1.0">
              <emma:interpretation id="{EA9246D2-1ADC-4470-ACD8-82244B05680B}" emma:medium="tactile" emma:mode="ink">
                <msink:context xmlns:msink="http://schemas.microsoft.com/ink/2010/main" type="inkWord" rotatedBoundingBox="18035,8289 18987,8280 18999,9428 18047,9438"/>
              </emma:interpretation>
              <emma:one-of disjunction-type="recognition" id="oneOf28">
                <emma:interpretation id="interp140" emma:lang="ko-KR" emma:confidence="0">
                  <emma:literal>R</emma:literal>
                </emma:interpretation>
                <emma:interpretation id="interp141" emma:lang="ko-KR" emma:confidence="0">
                  <emma:literal>Q</emma:literal>
                </emma:interpretation>
                <emma:interpretation id="interp142" emma:lang="ko-KR" emma:confidence="0">
                  <emma:literal>소</emma:literal>
                </emma:interpretation>
                <emma:interpretation id="interp143" emma:lang="ko-KR" emma:confidence="0">
                  <emma:literal>『</emma:literal>
                </emma:interpretation>
                <emma:interpretation id="interp144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55767.923">16763 6078 129,'14'-12'157,"-14"-12"-5,0 3-55,0 21-32,0 0-12,0 0-12,0 0-6,-5 23-4,-9 5-1,14 18-4,-11 5-5,11 19-2,0 1-9,1 9 2,9-4-9,6 0 4,-1-10-7,6-2 6,-4-16-5,4-4 4,-7-11-3,-1-2 3,-7-6-2,-1-5 1,-5-20-2,0 30 1,0-30 0,0 0-1,-18 9 1,18-9-1,-26-25 1,11-9-4,4-10 2,-1-19-4,4-14 4,3-11-7,5-4 5,5-11-6,12 0 6,8 1-1,9 6-4,2 10 3,11 16-2,4 7 3,1 17-4,-1 11 6,1 12-8,-2 21 4,-5 2 1,-9 17-2,-8 13 8,-9 11-6,-11 4 7,-8 1-4,-14-2 6,-13 1-5,-9-8 6,-7-6-4,-6-9-2,-1 0 2,-4-12-2,7-1 1,4-6-1,5 4 0,6-1-1,17 3 1,15-9-1,-7 24 2,14 2-2,21 5 4,13 13-3,13 5 3,6 6-2,16 11 3,0-3-4,4 3 4,-1-7-6,-3-6 4,-10-6-3,-12-9 1,-11-7-2,-13-8 0,-8-7-7,-22-16-8,21 18-17,-29-31-47,8 13-56,4-21-42,-4-8-6,0-1-13</inkml:trace>
        </inkml:traceGroup>
        <inkml:traceGroup>
          <inkml:annotationXML>
            <emma:emma xmlns:emma="http://www.w3.org/2003/04/emma" version="1.0">
              <emma:interpretation id="{2BF0FCD3-7C1D-4459-8AA3-055AEF5EAA86}" emma:medium="tactile" emma:mode="ink">
                <msink:context xmlns:msink="http://schemas.microsoft.com/ink/2010/main" type="inkWord" rotatedBoundingBox="19196,8323 21367,8301 21379,9510 19208,9532"/>
              </emma:interpretation>
              <emma:one-of disjunction-type="recognition" id="oneOf29">
                <emma:interpretation id="interp145" emma:lang="ko-KR" emma:confidence="0">
                  <emma:literal>억</emma:literal>
                </emma:interpretation>
                <emma:interpretation id="interp146" emma:lang="ko-KR" emma:confidence="0">
                  <emma:literal>액</emma:literal>
                </emma:interpretation>
                <emma:interpretation id="interp147" emma:lang="ko-KR" emma:confidence="0">
                  <emma:literal>익</emma:literal>
                </emma:interpretation>
                <emma:interpretation id="interp148" emma:lang="ko-KR" emma:confidence="0">
                  <emma:literal>잇</emma:literal>
                </emma:interpretation>
                <emma:interpretation id="interp149" emma:lang="ko-KR" emma:confidence="0">
                  <emma:literal>털</emma:literal>
                </emma:interpretation>
              </emma:one-of>
            </emma:emma>
          </inkml:annotationXML>
          <inkml:trace contextRef="#ctx0" brushRef="#br0" timeOffset="56361.7076">18079 6377 397,'2'18'172,"21"-15"-10,9-10-96,31 14-31,-7-7-13,23 11-9,-5-8-3,5 6-1,-8-9-3,-9 5-3,-9-3-6,-19-2-10,0 8-17,-34-8-26,29 0-47,-29 0-65,0 0-12,0 0-11</inkml:trace>
          <inkml:trace contextRef="#ctx0" brushRef="#br0" timeOffset="57002.3277">19132 5885 413,'-16'-42'163,"16"42"-12,17-21-114,-17 21-12,33-16-11,-7 10 3,16 6 2,-4 0-1,18 0 0,-9 0-1,16 0-4,0 0-3,4 0-2,-2 0-1,1 0-2,-1 0-1,-2-1-3,-4-2-3,-12-3-6,2 6-9,-19-13-13,11 21-22,-41-8-43,21 11-47,-21-11-39,-18 34-9,-10-5-2</inkml:trace>
          <inkml:trace contextRef="#ctx0" brushRef="#br0" timeOffset="57346.0895">19215 6723 183,'0'41'152,"0"-41"4,13 17-79,17 11-19,-11-23-13,27 17-11,-11-19 5,28 17-5,-17-20-2,26 1-3,-15-1-3,19 0-6,-13-7-4,4 4-6,-12-4-3,-8 0-11,-4 7-14,-43 0-26,48 0-66,-55 133-65,-20-119-7,-15-10-16</inkml:trace>
          <inkml:trace contextRef="#ctx0" brushRef="#br0" timeOffset="56658.5755">19403 5820 349,'0'0'166,"34"20"-8,-11 27-102,-23-11-13,13 30-15,-13-3 8,17 26-7,-13-10-8,11 10-2,-5-12-9,9-2 0,-5-11-7,3-11 1,-1-11-3,2-18 0,-18-24-6,25 17-8,-25-17-15,11-11-26,6 11-35,-25-37-50,1 11-38,-8-12-15,-2-2 0</inkml:trace>
          <inkml:trace contextRef="#ctx0" brushRef="#br0" timeOffset="56111.6827">17940 6080 349,'-35'-15'174,"35"15"-9,0 0-64,0 0-66,14-2-9,12 2-12,16 3-1,1-3 0,12 7 0,-1-7-2,5 0-2,-4 0-2,-1 0-3,-5-2-2,-7-4-6,-4 4-4,-14-9-13,4 17-23,-28-6-43,0 0-71,0 0-20,0 0-16,-20 30 2</inkml:trace>
        </inkml:traceGroup>
      </inkml:traceGroup>
    </inkml:traceGroup>
    <inkml:traceGroup>
      <inkml:annotationXML>
        <emma:emma xmlns:emma="http://www.w3.org/2003/04/emma" version="1.0">
          <emma:interpretation id="{F0E2DA9E-F07F-4A4B-9BD4-84A015746AAA}" emma:medium="tactile" emma:mode="ink">
            <msink:context xmlns:msink="http://schemas.microsoft.com/ink/2010/main" type="paragraph" rotatedBoundingBox="3862,9943 22772,9852 22783,12168 3873,122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6B7CF70-A0E5-44C1-8F8A-B33652EEF8F5}" emma:medium="tactile" emma:mode="ink">
              <msink:context xmlns:msink="http://schemas.microsoft.com/ink/2010/main" type="inkBullet" rotatedBoundingBox="3865,10687 4251,10685 4252,10731 3866,10733"/>
            </emma:interpretation>
            <emma:one-of disjunction-type="recognition" id="oneOf30">
              <emma:interpretation id="interp150" emma:lang="ko-KR" emma:confidence="0">
                <emma:literal>ㅡ</emma:literal>
              </emma:interpretation>
              <emma:interpretation id="interp151" emma:lang="ko-KR" emma:confidence="0">
                <emma:literal>一</emma:literal>
              </emma:interpretation>
              <emma:interpretation id="interp152" emma:lang="ko-KR" emma:confidence="0">
                <emma:literal>-</emma:literal>
              </emma:interpretation>
              <emma:interpretation id="interp153" emma:lang="ko-KR" emma:confidence="0">
                <emma:literal>_</emma:literal>
              </emma:interpretation>
              <emma:interpretation id="interp154" emma:lang="ko-KR" emma:confidence="0">
                <emma:literal>~</emma:literal>
              </emma:interpretation>
            </emma:one-of>
          </emma:emma>
        </inkml:annotationXML>
        <inkml:trace contextRef="#ctx0" brushRef="#br0" timeOffset="60189.9892">2645 8199 165,'0'0'153,"-33"9"-49,15-9-23,18 0-8,-22-4-7,22 4-12,0 0-6,0 0-9,13-14-11,18 14-8,-7-9-7,17 6-5,0 0-3,5-2-1,-7 2-1,4 0-2,-8 0 1,-7 3-2,-5 0-3,-23 0-8,22 0-22,-22 0-38,0 0-81,0 0-15,-15 12-18,15-12-3</inkml:trace>
      </inkml:traceGroup>
      <inkml:traceGroup>
        <inkml:annotationXML>
          <emma:emma xmlns:emma="http://www.w3.org/2003/04/emma" version="1.0">
            <emma:interpretation id="{23A1CFB4-940A-4AEA-8398-F2262F8A37FD}" emma:medium="tactile" emma:mode="ink">
              <msink:context xmlns:msink="http://schemas.microsoft.com/ink/2010/main" type="line" rotatedBoundingBox="4923,9938 22772,9852 22783,12168 4934,12255"/>
            </emma:interpretation>
          </emma:emma>
        </inkml:annotationXML>
        <inkml:traceGroup>
          <inkml:annotationXML>
            <emma:emma xmlns:emma="http://www.w3.org/2003/04/emma" version="1.0">
              <emma:interpretation id="{28555F4A-948B-4D79-AF06-1DDE883B2B94}" emma:medium="tactile" emma:mode="ink">
                <msink:context xmlns:msink="http://schemas.microsoft.com/ink/2010/main" type="inkWord" rotatedBoundingBox="4923,9938 8240,9922 8251,12156 4933,12172"/>
              </emma:interpretation>
              <emma:one-of disjunction-type="recognition" id="oneOf31">
                <emma:interpretation id="interp155" emma:lang="ko-KR" emma:confidence="0">
                  <emma:literal>영</emma:literal>
                </emma:interpretation>
                <emma:interpretation id="interp156" emma:lang="ko-KR" emma:confidence="0">
                  <emma:literal>때</emma:literal>
                </emma:interpretation>
                <emma:interpretation id="interp157" emma:lang="ko-KR" emma:confidence="0">
                  <emma:literal>왜</emma:literal>
                </emma:interpretation>
                <emma:interpretation id="interp158" emma:lang="ko-KR" emma:confidence="0">
                  <emma:literal>색</emma:literal>
                </emma:interpretation>
                <emma:interpretation id="interp159" emma:lang="ko-KR" emma:confidence="0">
                  <emma:literal>얘</emma:literal>
                </emma:interpretation>
              </emma:one-of>
            </emma:emma>
          </inkml:annotationXML>
          <inkml:trace contextRef="#ctx0" brushRef="#br0" timeOffset="61830.6559">3952 8136 245,'19'-10'143,"-19"-8"-43,4-9-49,-4 27-4,19-37-7,-19 37-1,2-36-6,-2 36 3,0-31-10,0 31-2,-25-22-9,25 22-1,-41 0-3,12 17-3,-7 4 6,-4 23-6,-1-6 6,0 21-7,0-3 5,14 7-5,-1 2-4,15-6 4,13-3-5,8-9 1,25-17-2,7-6 0,15-24-3,5-3-2,11-25 0,-1-16-3,-7 0 1,-8-12-3,-11 6 3,-20 0-3,-11 8 4,-13 6 0,-22 7 2,-15 8 1,-4 1 2,-3 5 3,0 1-1,7 4 2,9-1-2,28 11 2,-19-24-7,19 24 7,27-29-9,14 21 6,11 8-1,11 0-2,1 7 3,8 14-1,-9 9 8,2 13-6,-9 6 7,-11 9-6,-10-4 1,-6 3 3,-14-6-2,0-5 3,-9-10-3,2-8 2,-8-28-1,0 0-1,0 0-1,0-14-3,0-21-1,8-12-2,6-4-1,2-8-1,11 8 1,-4-2 0,12 5-5,-5 8 7,5 16 0,-5 14 1,3 10 1,-6 4 1,1 22-1,-1 13-1,2 8 7,-6 6-5,3 0 0,5 0 2,-2-6-2,2-10 2,11-8-2,2-14 2,-2-15-1,9-9-1,1-26-1,5-9-3,2-10-1,-14-18-4,6-4-6,-10-10 4,-3-3-3,-14-8 2,1 9 1,-17-5 4,-2 13 0,-6 7 4,0 15 7,-12 11-4,-4 13 4,-3 22-1,-5 12 1,4 22 1,-4 18-1,5 19 3,1 9-4,7 20 1,4 1 1,7 7-2,4 0 0,12-10-3,6-8 3,8-7-4,5-13 4,8-13-2,-1-13-1,4-13-1,3-14 0,-5-5 0,1-3 0,-3-13-2,-5-3 1,-6-6-2,-2-1 1,-2-4 0,-12 1 1,1-1-2,-5 4 2,-3 2-2,-8 24 3,2-25-1,-2 25 0,0 0 1,-8 37-2,2-2 2,4 10-3,2 2 3,2-3-3,10-2 2,10-11-1,2-12 1,11-15-1,7-8 0,3-22-1,1-9-2,4-7 2,1-5-3,-1 2 3,-7-2-2,-2 6 2,-11 10 2,-2 8-1,-10 9 0,2 14 1,-20 0 1,35 29 0,-13 10 2,0 19-3,2 23 3,5 11-2,1 16 5,3 6-8,-3 10 5,0 0-1,-3 2 0,-4-15 0,0-13-2,-9-15 3,-8-9-4,-6-9 5,-22-12-2,-22-9-5,-29-5-2,-19-4-9,-31-14-15,5 23-58,-28-27-86,-10-13-7,10-4-17,15-23-6</inkml:trace>
        </inkml:traceGroup>
        <inkml:traceGroup>
          <inkml:annotationXML>
            <emma:emma xmlns:emma="http://www.w3.org/2003/04/emma" version="1.0">
              <emma:interpretation id="{274D5845-E2CB-40E9-99EA-882D548FC4FE}" emma:medium="tactile" emma:mode="ink">
                <msink:context xmlns:msink="http://schemas.microsoft.com/ink/2010/main" type="inkWord" rotatedBoundingBox="8995,10415 11354,10404 11357,11075 8998,11086"/>
              </emma:interpretation>
              <emma:one-of disjunction-type="recognition" id="oneOf32">
                <emma:interpretation id="interp160" emma:lang="ko-KR" emma:confidence="0">
                  <emma:literal>왜</emma:literal>
                </emma:interpretation>
                <emma:interpretation id="interp161" emma:lang="ko-KR" emma:confidence="0">
                  <emma:literal>싸</emma:literal>
                </emma:interpretation>
                <emma:interpretation id="interp162" emma:lang="ko-KR" emma:confidence="0">
                  <emma:literal>열</emma:literal>
                </emma:interpretation>
                <emma:interpretation id="interp163" emma:lang="ko-KR" emma:confidence="0">
                  <emma:literal>얼</emma:literal>
                </emma:interpretation>
                <emma:interpretation id="interp16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63158.8388">7865 8117 26,'44'-12'124,"-25"-15"2,5 0-51,6 7-3,-16-11-7,13 17 0,-27-10-10,0 24-1,0-25-9,0 25-3,-22 11-8,-5 18-8,-17 8-1,7 15-9,-12 4 3,10 12-6,-5-5 3,15-2-8,7-12-3,16-5 1,12-15-3,19-13-1,16-16-2,10-7-2,3-23-1,3-8-2,-1-6 1,-11-6-3,-11 4 2,-16-6 1,-12 12 0,-6-2 1,-17 5-4,-10 4 7,-3 7-6,1-4 6,7 8-6,8 4 4,9 0-4,5 18 4,19-24 2,13 18 0,9 6 0,8 11-1,3 17 9,0 13-5,-1 12 6,-2 12-4,-18 3 4,3 7-3,-17 1 3,2-5-1,-11-17-4,-5-5 2,-3-19-1,5-6 0,-5-24-1,0 0-1,0-31-2,6-11-6,10-7 1,0-10-4,11-6 3,3 0-2,12 3-4,-4-3 6,7 13-2,-3 8 9,-1 12-4,-4 6 6,-6 9-5,-2 15 6,-29 2 6,34 26-6,-22 11 5,2 8-6,-3 6 5,0 14-4,0 3 2,5 0-5,4-3-2,2-1 2,-4-10-2,9-10 3,3-13-3,4-17 2,9-14 0,1-7-2,7-23 1,0-13-2,1-10 2,-3-6-3,-5 2 3,-14 1-3,-8 5 2,-9 7-2,-13 11 4,-13 14-2,-11 5 2,-9 14-1,3 0 2,2 19 2,6 7-2,12 7 3,10 4-3,11 3 3,24 3-4,15 2 2,14-7-4,8-1-3,11-5-7,-3-12-6,12 10-19,-34-30-51,17 3-88,-18-3-9,-15-3-17,-12-11-6</inkml:trace>
        </inkml:traceGroup>
        <inkml:traceGroup>
          <inkml:annotationXML>
            <emma:emma xmlns:emma="http://www.w3.org/2003/04/emma" version="1.0">
              <emma:interpretation id="{55F79CBE-8072-4144-9A46-15AB6A2320F5}" emma:medium="tactile" emma:mode="ink">
                <msink:context xmlns:msink="http://schemas.microsoft.com/ink/2010/main" type="inkWord" rotatedBoundingBox="12211,10436 12963,10432 12966,11014 12213,11017"/>
              </emma:interpretation>
              <emma:one-of disjunction-type="recognition" id="oneOf33">
                <emma:interpretation id="interp165" emma:lang="ko-KR" emma:confidence="0">
                  <emma:literal>나</emma:literal>
                </emma:interpretation>
                <emma:interpretation id="interp166" emma:lang="ko-KR" emma:confidence="0">
                  <emma:literal>u</emma:literal>
                </emma:interpretation>
                <emma:interpretation id="interp167" emma:lang="ko-KR" emma:confidence="0">
                  <emma:literal>니</emma:literal>
                </emma:interpretation>
                <emma:interpretation id="interp168" emma:lang="ko-KR" emma:confidence="0">
                  <emma:literal>다</emma:literal>
                </emma:interpretation>
                <emma:interpretation id="interp169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65299.5436">10962 8031 154,'-12'-17'158,"12"17"1,-3 8-65,-16 1-25,19 26-17,-10-5-9,12 29-9,-2-15-1,8 24-8,0-12-6,14 3 0,-5-15-8,13-5 1,-6-20-3,11-11-1,-7-8-1,8-19-2,-6-18-1,0-13-7,5-4 0,-8-14-1,-2 3-7,-4 0 5,-1 3-5,-10 4 4,3 12-3,-10 8 8,2 17-4,-5 21 7,0 0 7,0 16-7,-7 19 8,6 12-6,-3 4 4,4 8-3,0-1 4,12 1-6,2-12-4,8-2-4,14-8-14,-9-18-20,28 14-45,-18-27-65,7-6-25,5-14-12,-8-16-4</inkml:trace>
        </inkml:traceGroup>
        <inkml:traceGroup>
          <inkml:annotationXML>
            <emma:emma xmlns:emma="http://www.w3.org/2003/04/emma" version="1.0">
              <emma:interpretation id="{93B4C991-CE81-43F5-91C2-FBF668294B4D}" emma:medium="tactile" emma:mode="ink">
                <msink:context xmlns:msink="http://schemas.microsoft.com/ink/2010/main" type="inkWord" rotatedBoundingBox="13044,10399 13716,10395 13718,10919 13047,10923"/>
              </emma:interpretation>
              <emma:one-of disjunction-type="recognition" id="oneOf34">
                <emma:interpretation id="interp170" emma:lang="ko-KR" emma:confidence="0">
                  <emma:literal>N</emma:literal>
                </emma:interpretation>
                <emma:interpretation id="interp171" emma:lang="ko-KR" emma:confidence="0">
                  <emma:literal>w</emma:literal>
                </emma:interpretation>
                <emma:interpretation id="interp172" emma:lang="ko-KR" emma:confidence="0">
                  <emma:literal>W</emma:literal>
                </emma:interpretation>
                <emma:interpretation id="interp173" emma:lang="ko-KR" emma:confidence="0">
                  <emma:literal>心</emma:literal>
                </emma:interpretation>
                <emma:interpretation id="interp17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65846.4399">11889 7918 332,'-18'26'157,"-2"2"-6,-6 7-106,22 24-11,-15-5-3,14 17-4,-16-19-1,20 2-6,-12-12-4,12-4-1,-7-17-5,8-21-2,0 0-6,0 0-6,0 0-5,9-42-5,5 5 1,-6-12-4,11 2 5,-11-6-1,8 9 2,-8-1 5,5 15 4,-10 7 4,-3 23-1,0 0 2,20 0 1,-7 10 2,-5 13 1,12 12 1,-2 0 4,16 9-1,-5-11 0,15 9 4,-3-11-4,11-3 1,-6-14-1,10-4 0,-14-10 0,2-7 0,-9-22 1,-3-1-3,-13-17-3,-3 2 2,-15-8-4,1 6 1,-2-2-9,-10 7-1,1 7-14,-10 1-7,19 34-35,-21-36-45,21 36-53,0 0-29,0 0 0,15-8-10</inkml:trace>
        </inkml:traceGroup>
        <inkml:traceGroup>
          <inkml:annotationXML>
            <emma:emma xmlns:emma="http://www.w3.org/2003/04/emma" version="1.0">
              <emma:interpretation id="{2DDA2733-6C04-4529-996A-88B2E393670C}" emma:medium="tactile" emma:mode="ink">
                <msink:context xmlns:msink="http://schemas.microsoft.com/ink/2010/main" type="inkWord" rotatedBoundingBox="14083,10192 14269,10191 14273,10985 14087,10986"/>
              </emma:interpretation>
              <emma:one-of disjunction-type="recognition" id="oneOf35">
                <emma:interpretation id="interp175" emma:lang="ko-KR" emma:confidence="0">
                  <emma:literal>i</emma:literal>
                </emma:interpretation>
                <emma:interpretation id="interp176" emma:lang="ko-KR" emma:confidence="0">
                  <emma:literal>‘</emma:literal>
                </emma:interpretation>
                <emma:interpretation id="interp177" emma:lang="ko-KR" emma:confidence="0">
                  <emma:literal>ⅰ</emma:literal>
                </emma:interpretation>
                <emma:interpretation id="interp178" emma:lang="ko-KR" emma:confidence="0">
                  <emma:literal>ⅴ</emma:literal>
                </emma:interpretation>
                <emma:interpretation id="interp17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66096.4587">12791 8022 273,'24'36'173,"-13"2"-6,-5 0-70,19 27-33,-25-20-19,21 20-20,-16-21-7,6 3-3,-5-16-5,8-6 0,-14-25-6,0 0-11,29 5-23,-29-33-46,9-13-89,-1-9-8,-3-18-8,-5-9 11,13 14 71</inkml:trace>
          <inkml:trace contextRef="#ctx0" brushRef="#br0" timeOffset="66221.4659">12932 7856 139,'-22'-50'172,"14"14"-7,-8 6-24,-6-7-63,22 37-24,-5-30-24,5 30-25,14-6-34,-14 6-57,19 0-68,10 26-19,-12-7-5</inkml:trace>
        </inkml:traceGroup>
        <inkml:traceGroup>
          <inkml:annotationXML>
            <emma:emma xmlns:emma="http://www.w3.org/2003/04/emma" version="1.0">
              <emma:interpretation id="{3C952D55-7D3F-4A29-B380-55AD7F69D764}" emma:medium="tactile" emma:mode="ink">
                <msink:context xmlns:msink="http://schemas.microsoft.com/ink/2010/main" type="inkWord" rotatedBoundingBox="14454,10334 17022,10322 17032,12196 14463,12209"/>
              </emma:interpretation>
              <emma:one-of disjunction-type="recognition" id="oneOf36">
                <emma:interpretation id="interp180" emma:lang="ko-KR" emma:confidence="0">
                  <emma:literal>와</emma:literal>
                </emma:interpretation>
                <emma:interpretation id="interp181" emma:lang="ko-KR" emma:confidence="0">
                  <emma:literal>봐</emma:literal>
                </emma:interpretation>
                <emma:interpretation id="interp182" emma:lang="ko-KR" emma:confidence="0">
                  <emma:literal>텍</emma:literal>
                </emma:interpretation>
                <emma:interpretation id="interp183" emma:lang="ko-KR" emma:confidence="0">
                  <emma:literal>왜</emma:literal>
                </emma:interpretation>
                <emma:interpretation id="interp184" emma:lang="ko-KR" emma:confidence="0">
                  <emma:literal>돼</emma:literal>
                </emma:interpretation>
              </emma:one-of>
            </emma:emma>
          </inkml:annotationXML>
          <inkml:trace contextRef="#ctx0" brushRef="#br0" timeOffset="67534.0074">13546 8170 192,'29'-6'143,"-28"-18"-7,7-1-89,11 6-13,-11-2-13,8-2-7,-3-7-8,-4 0 10,-2-2-6,5 5 7,-12-6-2,8 12 4,-8-8-3,0 29 6,-36-35 3,14 35-1,-23-7-2,4 7-3,-19 7-2,5 14 0,-12-5 1,14 21-9,-3-1 3,17 2-7,10 6 4,18 0-6,11-3 3,29 7-6,14-3-1,10 7 2,12 8-3,3 10 3,-6 8-4,-10 12 6,-16 13 2,-17 15-3,-19 1 3,-6 8-1,-24 3 1,0-5 0,-5-13 1,13-6-2,8-23-5,14-17 4,30-23-2,19-28 1,14-15-1,6-32 0,7-18 3,-3-11-3,-8-11 3,-16-8-2,-21-4-1,-17 4 7,-22-8-1,-22 10 4,-25-10-2,-10 10 2,-13-7-3,2 6 1,-2 5 3,10 6-12,13 8 0,12 10 0,19 6 0,18 8 0,9 11-2,20-3-3,16 12-2,10 1-1,16 4 1,0-2-2,9 0 2,1 1-1,1-2 2,-7 0 1,4-3 2,-8-3 1,-5 1 1,-7 1 0,-7-1 2,-8 4-1,-10 0 0,-5 7 0,-20 8 1,0 0 0,0 0 1,2 19 1,-4 6-2,-6 13 2,1 6-2,5 6 2,2 3-3,0-1 3,13-5-3,7-5 3,5-12-2,2-14 2,5-10-1,0-6 0,-2-24 0,3-11-4,-2-9 2,-5-8-2,-3 5 1,-5-2-2,-1 5 2,-7 11-2,-6 6 2,-4 27-1,0-23 2,0 23 0,0 0-1,0 23 1,0-2 0,0 5 1,15 1-1,8 3 2,12-1-1,16-6 1,10-7-1,12-7 2,12-9-1,5-7-1,2-18 1,-3-6-1,-6-9 2,-13-2-2,-13-9-4,-15 11 6,-19 3-6,-17 11 4,-6 26 2,-29-15-1,-7 16 0,-5 22 1,5 12 3,10 3-4,11 6 4,11-7-2,12 1-3,24-3 0,15-5-4,7-11-2,12 6-12,-13-24-26,29 31-96,-28-20-42,-9-4-10,-16-2-17,-12-5-3</inkml:trace>
        </inkml:traceGroup>
        <inkml:traceGroup>
          <inkml:annotationXML>
            <emma:emma xmlns:emma="http://www.w3.org/2003/04/emma" version="1.0">
              <emma:interpretation id="{53F9A64F-4A4B-4FA8-A1B9-C0EDAE107E5A}" emma:medium="tactile" emma:mode="ink">
                <msink:context xmlns:msink="http://schemas.microsoft.com/ink/2010/main" type="inkWord" rotatedBoundingBox="17724,10356 18416,10352 18420,11120 17728,11123"/>
              </emma:interpretation>
              <emma:one-of disjunction-type="recognition" id="oneOf37">
                <emma:interpretation id="interp185" emma:lang="ko-KR" emma:confidence="0">
                  <emma:literal>s</emma:literal>
                </emma:interpretation>
                <emma:interpretation id="interp186" emma:lang="ko-KR" emma:confidence="0">
                  <emma:literal>S</emma:literal>
                </emma:interpretation>
                <emma:interpretation id="interp187" emma:lang="ko-KR" emma:confidence="0">
                  <emma:literal>∞</emma:literal>
                </emma:interpretation>
                <emma:interpretation id="interp188" emma:lang="ko-KR" emma:confidence="0">
                  <emma:literal>5</emma:literal>
                </emma:interpretation>
                <emma:interpretation id="interp18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8393.4314">16889 7918 157,'36'-7'140,"-26"-21"11,6 4-79,12 17-19,-25-9-8,16 16-3,-19 0-1,0 0 0,-30-7-6,13 7-6,-31 0-6,9 7-7,-20 2-2,3 6-2,-11 4-4,9 6 0,-2-1 2,9 3-7,10 4 6,13-3-9,13 0 7,15-4-8,15-1 6,24-4-7,20-5 1,13 4 2,14-3-2,0 5 2,3 2-2,-8 4 1,-10 4-1,-19 0 2,-21 10 0,-19 0 3,-16-3 0,-26 5 3,-20-9 0,-12 2 1,-14-5-1,-1-4 1,-4-12-3,9-2-1,8-6-6,11-6-6,23 0-13,3-25-25,39 25-64,4-28-63,16-7-11,12 0-14,11-9-3</inkml:trace>
        </inkml:traceGroup>
        <inkml:traceGroup>
          <inkml:annotationXML>
            <emma:emma xmlns:emma="http://www.w3.org/2003/04/emma" version="1.0">
              <emma:interpretation id="{BC58495F-FDB2-4276-B641-DA01875293C2}" emma:medium="tactile" emma:mode="ink">
                <msink:context xmlns:msink="http://schemas.microsoft.com/ink/2010/main" type="inkWord" rotatedBoundingBox="18676,10567 19135,10565 19137,10907 18678,10909"/>
              </emma:interpretation>
              <emma:one-of disjunction-type="recognition" id="oneOf38">
                <emma:interpretation id="interp190" emma:lang="ko-KR" emma:confidence="0">
                  <emma:literal>o</emma:literal>
                </emma:interpretation>
                <emma:interpretation id="interp191" emma:lang="ko-KR" emma:confidence="0">
                  <emma:literal>0</emma:literal>
                </emma:interpretation>
                <emma:interpretation id="interp192" emma:lang="ko-KR" emma:confidence="0">
                  <emma:literal>°</emma:literal>
                </emma:interpretation>
                <emma:interpretation id="interp193" emma:lang="ko-KR" emma:confidence="0">
                  <emma:literal>。</emma:literal>
                </emma:interpretation>
                <emma:interpretation id="interp19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68721.5567">17461 8064 329,'-5'23'169,"-7"12"-8,4 16-103,-22-16-8,24 21-19,-10-17-10,16 2 0,9-18-9,24-6-2,13-17-4,16-7-1,4-14 1,4-12-1,-5-9 2,-9 0-2,-21-6 2,-19 9 2,-18-2-7,-28 11 5,-19 10-6,-14 7-11,2 13-19,-23-6-41,36 12-68,-1 2-35,11 2-11,16-4-12</inkml:trace>
        </inkml:traceGroup>
        <inkml:traceGroup>
          <inkml:annotationXML>
            <emma:emma xmlns:emma="http://www.w3.org/2003/04/emma" version="1.0">
              <emma:interpretation id="{26678CE9-CC09-4AE8-A532-2456CC0E552B}" emma:medium="tactile" emma:mode="ink">
                <msink:context xmlns:msink="http://schemas.microsoft.com/ink/2010/main" type="inkWord" rotatedBoundingBox="19262,10066 19389,10065 19394,11079 19267,11080"/>
              </emma:interpretation>
              <emma:one-of disjunction-type="recognition" id="oneOf39">
                <emma:interpretation id="interp195" emma:lang="ko-KR" emma:confidence="0">
                  <emma:literal>l</emma:literal>
                </emma:interpretation>
                <emma:interpretation id="interp196" emma:lang="ko-KR" emma:confidence="0">
                  <emma:literal>'</emma:literal>
                </emma:interpretation>
                <emma:interpretation id="interp197" emma:lang="ko-KR" emma:confidence="0">
                  <emma:literal>1</emma:literal>
                </emma:interpretation>
                <emma:interpretation id="interp198" emma:lang="ko-KR" emma:confidence="0">
                  <emma:literal>‘</emma:literal>
                </emma:interpretation>
                <emma:interpretation id="interp19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69002.8234">17984 7541 307,'0'44'174,"-4"9"-5,-3 6-64,10 45-58,-9-16-7,12 30-13,-6-22-4,16 7-5,-8-21-3,8-3-7,-3-20-5,1-10 0,-3-14-9,-5-14-9,13 3-32,-19-24-63,0-10-59,3-10-14,4-10-11,4-6-7</inkml:trace>
        </inkml:traceGroup>
        <inkml:traceGroup>
          <inkml:annotationXML>
            <emma:emma xmlns:emma="http://www.w3.org/2003/04/emma" version="1.0">
              <emma:interpretation id="{BE4FDC09-C662-4F92-81B4-3F084DB172A3}" emma:medium="tactile" emma:mode="ink">
                <msink:context xmlns:msink="http://schemas.microsoft.com/ink/2010/main" type="inkWord" rotatedBoundingBox="19655,9995 21012,9989 21017,11071 19661,11078"/>
              </emma:interpretation>
              <emma:one-of disjunction-type="recognition" id="oneOf40">
                <emma:interpretation id="interp200" emma:lang="ko-KR" emma:confidence="0">
                  <emma:literal>d</emma:literal>
                </emma:interpretation>
                <emma:interpretation id="interp201" emma:lang="ko-KR" emma:confidence="0">
                  <emma:literal>남</emma:literal>
                </emma:interpretation>
                <emma:interpretation id="interp202" emma:lang="ko-KR" emma:confidence="0">
                  <emma:literal>난</emma:literal>
                </emma:interpretation>
                <emma:interpretation id="interp203" emma:lang="ko-KR" emma:confidence="0">
                  <emma:literal>낙</emma:literal>
                </emma:interpretation>
                <emma:interpretation id="interp20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69627.8484">18387 8022 384,'0'26'172,"-1"8"-11,-20 4-111,24 26-14,-3-11-12,5 13-6,1-16-3,17-5-2,-3-21-6,10-10 0,-1-14 0,7-20-3,-1-14 0,1-15-6,-1-3 1,-5-6-5,-5 10 4,-6 4-3,-5 9 3,-7 14 0,-7 21 2,0 0 3,-4 14 0,0 17 1,4-1-2,0 5 2,4 3-2,19-8 2,8-2-2,9-9 1,9-8-1,3-8 1,5-3-1,1-3-2,-1-11-1,-6-4-3,-1-11-3,-7-13-2,-2-6-10,-9-16 3,1-6-2,-14-19 4,3 1 5,-8-5 8,-11 4 5,2 15 3,-5 6 9,-2 33-2,-15 11 3,17 24-1,-24 43-4,16 18-1,-4 18-1,12 13-2,-2 12 1,2 4-1,8-3 0,6-2-4,5-9-3,0-10-8,10-11-10,-10-26-12,17 13-44,-26-38-96,8-15-11,-18-7-15,16-47-5</inkml:trace>
          <inkml:trace contextRef="#ctx0" brushRef="#br0" timeOffset="69862.228">19059 7948 563,'-21'-23'177,"20"-2"-7,37 18-138,2-3-17,21 10-12,12 3-3,8 7-1,0 12 3,-5-7-10,-3 12-1,-17-12-18,3 18-23,-40-33-66,8 18-56,-25-18-14,24 12-15,-24-12 9</inkml:trace>
        </inkml:traceGroup>
        <inkml:traceGroup>
          <inkml:annotationXML>
            <emma:emma xmlns:emma="http://www.w3.org/2003/04/emma" version="1.0">
              <emma:interpretation id="{EBECF511-391D-4DC2-9D9B-D8D68FC81E77}" emma:medium="tactile" emma:mode="ink">
                <msink:context xmlns:msink="http://schemas.microsoft.com/ink/2010/main" type="inkWord" rotatedBoundingBox="21120,10218 21190,10217 21195,11168 21125,11169"/>
              </emma:interpretation>
              <emma:one-of disjunction-type="recognition" id="oneOf41">
                <emma:interpretation id="interp205" emma:lang="ko-KR" emma:confidence="0">
                  <emma:literal>i</emma:literal>
                </emma:interpretation>
                <emma:interpretation id="interp206" emma:lang="ko-KR" emma:confidence="0">
                  <emma:literal>ⅰ</emma:literal>
                </emma:interpretation>
                <emma:interpretation id="interp207" emma:lang="ko-KR" emma:confidence="0">
                  <emma:literal>「</emma:literal>
                </emma:interpretation>
                <emma:interpretation id="interp208" emma:lang="ko-KR" emma:confidence="0">
                  <emma:literal>‘</emma:literal>
                </emma:interpretation>
                <emma:interpretation id="interp20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70049.7366">19829 8117 482,'3'24'183,"6"16"-11,-20-6-114,22 34-16,-11-7-23,11 11-3,-6-8-9,3-4-2,0-15-7,-3-8-4,3-15-11,-8-22-17,0 0-55,0-22-85,0-23-9,-7-14-13,2-12-9</inkml:trace>
          <inkml:trace contextRef="#ctx0" brushRef="#br0" timeOffset="70190.3693">19851 7871 557,'-5'-49'178,"5"9"-10,-5-2-139,8 14-32,24 28-51,-27-19-70,0 19-47,26 4-19,-26-4-9</inkml:trace>
        </inkml:traceGroup>
        <inkml:traceGroup>
          <inkml:annotationXML>
            <emma:emma xmlns:emma="http://www.w3.org/2003/04/emma" version="1.0">
              <emma:interpretation id="{7D8163AA-D904-4294-AF4A-4551A530E6C9}" emma:medium="tactile" emma:mode="ink">
                <msink:context xmlns:msink="http://schemas.microsoft.com/ink/2010/main" type="inkWord" rotatedBoundingBox="21440,10362 22775,10355 22779,11149 21444,11155"/>
              </emma:interpretation>
              <emma:one-of disjunction-type="recognition" id="oneOf42">
                <emma:interpretation id="interp210" emma:lang="ko-KR" emma:confidence="0">
                  <emma:literal>m</emma:literal>
                </emma:interpretation>
                <emma:interpretation id="interp211" emma:lang="ko-KR" emma:confidence="0">
                  <emma:literal>애</emma:literal>
                </emma:interpretation>
                <emma:interpretation id="interp212" emma:lang="ko-KR" emma:confidence="0">
                  <emma:literal>여</emma:literal>
                </emma:interpretation>
                <emma:interpretation id="interp213" emma:lang="ko-KR" emma:confidence="0">
                  <emma:literal>머</emma:literal>
                </emma:interpretation>
                <emma:interpretation id="interp21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71096.6553">20423 7883 177,'3'-17'172,"-3"17"-39,22-10-36,-30-10-17,8 20-9,-25 3-7,14 29-17,-32-8-6,13 23-14,-16 3-3,8 14-9,-4 0-1,15 7-5,5 0-1,15-6-3,7-8-5,19-12 2,11-22-1,7-9 0,7-14-2,0-14-2,1-16 1,-11-15-4,-2-5 3,-12-3-4,-4 2 4,-6-2-1,-5 0-3,-2 2 6,1 7-6,6 6 7,6 2-6,4 6 5,9 5-5,1 11 2,1 9 4,4 5 1,0 19 7,-5 13-4,-8 6 6,0 21-3,-12 0 4,2 7-3,-10 2 2,1-2-4,-3-14-3,-3-3 2,-3-16-2,2-9 0,4-24-2,0 0-1,0 0-2,7-44-6,15 5-1,2-17-4,13 4 1,5-12 0,10 6-4,-3 3 5,8 6 1,-5 16 10,-3 7-2,-5 18 9,-11 8 2,2 22 0,-15 13 8,3 14-6,-11 10 4,4 11-6,-8-1 2,8-1-3,-4 0-6,3-4 1,0-13-5,0-7-2,0-6-12,-15-38-31,29 32-117,-29-32-18,0 0-12,-25 0-18</inkml:trace>
        </inkml:traceGroup>
      </inkml:traceGroup>
    </inkml:traceGroup>
    <inkml:traceGroup>
      <inkml:annotationXML>
        <emma:emma xmlns:emma="http://www.w3.org/2003/04/emma" version="1.0">
          <emma:interpretation id="{6C946A63-E89B-415A-A618-7CB85375593E}" emma:medium="tactile" emma:mode="ink">
            <msink:context xmlns:msink="http://schemas.microsoft.com/ink/2010/main" type="paragraph" rotatedBoundingBox="3750,12550 25819,12634 25809,15126 3741,150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05B09F7-9A6E-4702-B6C0-4DD40F89119D}" emma:medium="tactile" emma:mode="ink">
              <msink:context xmlns:msink="http://schemas.microsoft.com/ink/2010/main" type="inkBullet" rotatedBoundingBox="3747,13492 4130,13494 4129,13603 3746,13601"/>
            </emma:interpretation>
            <emma:one-of disjunction-type="recognition" id="oneOf43">
              <emma:interpretation id="interp215" emma:lang="ko-KR" emma:confidence="0">
                <emma:literal>ㅡ</emma:literal>
              </emma:interpretation>
              <emma:interpretation id="interp216" emma:lang="ko-KR" emma:confidence="0">
                <emma:literal>一</emma:literal>
              </emma:interpretation>
              <emma:interpretation id="interp217" emma:lang="ko-KR" emma:confidence="0">
                <emma:literal>-</emma:literal>
              </emma:interpretation>
              <emma:interpretation id="interp218" emma:lang="ko-KR" emma:confidence="0">
                <emma:literal>~</emma:literal>
              </emma:interpretation>
              <emma:interpretation id="interp219" emma:lang="ko-KR" emma:confidence="0">
                <emma:literal>…</emma:literal>
              </emma:interpretation>
            </emma:one-of>
          </emma:emma>
        </inkml:annotationXML>
        <inkml:trace contextRef="#ctx0" brushRef="#br0" timeOffset="73768.6394">2453 11058 272,'0'0'158,"5"19"-43,-5-19-44,35 0 1,-26-10-16,37 10-7,-22-14-11,25 14-10,-16-16-6,16 11-6,-17-5-1,4 2-5,-12 0-3,-2 1-2,-22 7-7,19-7-9,-19 7-24,0 0-51,0 0-77,0 0-18,0 0-7,-10-23-18</inkml:trace>
      </inkml:traceGroup>
      <inkml:traceGroup>
        <inkml:annotationXML>
          <emma:emma xmlns:emma="http://www.w3.org/2003/04/emma" version="1.0">
            <emma:interpretation id="{35656334-8800-48EA-B22E-560F12A6DF34}" emma:medium="tactile" emma:mode="ink">
              <msink:context xmlns:msink="http://schemas.microsoft.com/ink/2010/main" type="line" rotatedBoundingBox="4945,12554 25819,12634 25809,15126 4936,15046"/>
            </emma:interpretation>
          </emma:emma>
        </inkml:annotationXML>
        <inkml:traceGroup>
          <inkml:annotationXML>
            <emma:emma xmlns:emma="http://www.w3.org/2003/04/emma" version="1.0">
              <emma:interpretation id="{DC6231C7-D9C9-43BD-AFF3-D9DDF8B76C73}" emma:medium="tactile" emma:mode="ink">
                <msink:context xmlns:msink="http://schemas.microsoft.com/ink/2010/main" type="inkWord" rotatedBoundingBox="4943,13092 5727,13095 5723,13999 4940,13996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어</emma:literal>
                </emma:interpretation>
                <emma:interpretation id="interp222" emma:lang="ko-KR" emma:confidence="0">
                  <emma:literal>너</emma:literal>
                </emma:interpretation>
                <emma:interpretation id="interp223" emma:lang="ko-KR" emma:confidence="0">
                  <emma:literal>ⅵ</emma:literal>
                </emma:interpretation>
                <emma:interpretation id="interp224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74674.9299">3661 10807 334,'0'45'169,"0"25"-22,-13-14-77,20 33-11,-7-20-7,6 16-21,-5-17-7,14-2-12,-9-19 2,8-6-5,-4-17-3,-10-24 0,22 5-1,-13-16-3,1-19-4,-10-17-5,14-12-14,-12-15 1,18-5-7,-10-12 1,21 8-3,-5-19 3,21 20 2,-1 1 10,6 15 14,5 14 3,-3 15 10,7 29 5,-17 8 4,9 45 3,-23 6 0,11 25 3,-27-2-7,13 20 0,-18-12-2,7 0-5,-10-16-1,2-15-7,-6-9 3,3-9-8,-4-12 2,-1-21-9,0 0-10,0 0-21,0 0-44,0 0-62,0-26-32,0 1-18,7-8-6</inkml:trace>
        </inkml:traceGroup>
        <inkml:traceGroup>
          <inkml:annotationXML>
            <emma:emma xmlns:emma="http://www.w3.org/2003/04/emma" version="1.0">
              <emma:interpretation id="{65CCB999-338A-478A-82D4-301B1FC23D22}" emma:medium="tactile" emma:mode="ink">
                <msink:context xmlns:msink="http://schemas.microsoft.com/ink/2010/main" type="inkWord" rotatedBoundingBox="6143,12665 8246,12673 8242,13857 6138,13849"/>
              </emma:interpretation>
              <emma:one-of disjunction-type="recognition" id="oneOf45">
                <emma:interpretation id="interp225" emma:lang="ko-KR" emma:confidence="0">
                  <emma:literal>띠</emma:literal>
                </emma:interpretation>
                <emma:interpretation id="interp226" emma:lang="ko-KR" emma:confidence="0">
                  <emma:literal>새</emma:literal>
                </emma:interpretation>
                <emma:interpretation id="interp227" emma:lang="ko-KR" emma:confidence="0">
                  <emma:literal>씨</emma:literal>
                </emma:interpretation>
                <emma:interpretation id="interp228" emma:lang="ko-KR" emma:confidence="0">
                  <emma:literal>써</emma:literal>
                </emma:interpretation>
                <emma:interpretation id="interp229" emma:lang="ko-KR" emma:confidence="0">
                  <emma:literal>내</emma:literal>
                </emma:interpretation>
              </emma:one-of>
            </emma:emma>
          </inkml:annotationXML>
          <inkml:trace contextRef="#ctx0" brushRef="#br0" timeOffset="75534.3379">4924 10711 316,'1'40'177,"-1"11"-3,-23-8-100,23 46-13,-34-31-2,33 24-22,-15-23-10,11-6-13,4-14 0,2-11-9,-1-28 3,35 6-5,-7-20-14,2-22 1,13-8-10,-11-19 3,15 4-3,-10-15 2,2 15-1,-11-5 3,1 20 10,-9 14 7,-20 30 8,0 0 4,0 0 1,0 42 3,-7 3-2,7 15 3,-7-1 0,7 1-7,14-3 0,15-8-6,7-9 2,15-15-6,7-13 4,7-12-5,8-7-8,1-26 3,11-15-7,-12-27-1,8-14-7,-10-21 1,-3-6 1,-16-4-2,-5 7 11,-18-4 1,-13 21 3,-15 22 10,-7 18 2,-16 37 8,-18 16 3,4 22 2,-13 26-2,11 35-1,-9 12 2,15 23-5,4 2-1,13 3-3,14-1-5,1-7-1,17-18 0,18-12-3,9-22 2,11-17-4,12-20 5,7-16-10,7-14-3,4-23 1,4-11-7,-4-27 0,2-12-2,-14-24 2,-2-7 0,-18-10 4,-4 9 10,-12 1-3,-9 9 12,-12 20-1,-14 15 5,-2 31-3,-4 13 2,4 23 0,-39 16-3,17 27 1,-2 16-6,3 21 4,4 10-7,4 14 5,7 0-7,6 8 5,14-9-3,5-7-5,7-11-6,0-22-13,17 13-32,-27-40-77,20 3-41,-7-13-18,-1-4-14</inkml:trace>
        </inkml:traceGroup>
        <inkml:traceGroup>
          <inkml:annotationXML>
            <emma:emma xmlns:emma="http://www.w3.org/2003/04/emma" version="1.0">
              <emma:interpretation id="{C705340C-DFB3-4B4E-B773-55B8342FA44B}" emma:medium="tactile" emma:mode="ink">
                <msink:context xmlns:msink="http://schemas.microsoft.com/ink/2010/main" type="inkWord" rotatedBoundingBox="8587,13180 9080,13182 9077,13851 8585,13850"/>
              </emma:interpretation>
              <emma:one-of disjunction-type="recognition" id="oneOf46">
                <emma:interpretation id="interp230" emma:lang="ko-KR" emma:confidence="0">
                  <emma:literal>s</emma:literal>
                </emma:interpretation>
                <emma:interpretation id="interp231" emma:lang="ko-KR" emma:confidence="0">
                  <emma:literal>S</emma:literal>
                </emma:interpretation>
                <emma:interpretation id="interp232" emma:lang="ko-KR" emma:confidence="0">
                  <emma:literal>‘</emma:literal>
                </emma:interpretation>
                <emma:interpretation id="interp233" emma:lang="ko-KR" emma:confidence="0">
                  <emma:literal>8</emma:literal>
                </emma:interpretation>
                <emma:interpretation id="interp23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76393.7607">7786 10711 89,'0'0'154,"-2"-30"-19,-20 11-31,22 19-10,-58-5-19,29 15-16,-23-10-14,11 28-9,-16-12-11,18 13-4,-10-6-8,17 9-2,3-2-7,9 4 0,18-2-5,2 2 2,24-4-3,14 0 2,11-1-2,8 0 2,1-5 3,-5-3-1,-4 2 10,-12-1-3,-21 0 9,-9 0-6,-23-1 7,-14 2-7,-27-8 2,0 10-3,-11-9-7,-3-4-6,14 5-12,-2-17-23,45 19-46,-8-19-77,22 0-23,44-30-9,12 0-9</inkml:trace>
        </inkml:traceGroup>
        <inkml:traceGroup>
          <inkml:annotationXML>
            <emma:emma xmlns:emma="http://www.w3.org/2003/04/emma" version="1.0">
              <emma:interpretation id="{FA991004-E5F2-41BD-81C9-1C5F89DA1D7C}" emma:medium="tactile" emma:mode="ink">
                <msink:context xmlns:msink="http://schemas.microsoft.com/ink/2010/main" type="inkWord" rotatedBoundingBox="9479,13003 10009,13005 10004,14385 9474,14383"/>
              </emma:interpretation>
              <emma:one-of disjunction-type="recognition" id="oneOf47">
                <emma:interpretation id="interp235" emma:lang="ko-KR" emma:confidence="0">
                  <emma:literal>p</emma:literal>
                </emma:interpretation>
                <emma:interpretation id="interp236" emma:lang="ko-KR" emma:confidence="0">
                  <emma:literal>P</emma:literal>
                </emma:interpretation>
                <emma:interpretation id="interp237" emma:lang="ko-KR" emma:confidence="0">
                  <emma:literal>8</emma:literal>
                </emma:interpretation>
                <emma:interpretation id="interp238" emma:lang="ko-KR" emma:confidence="0">
                  <emma:literal>了</emma:literal>
                </emma:interpretation>
                <emma:interpretation id="interp239" emma:lang="ko-KR" emma:confidence="0">
                  <emma:literal>丫</emma:literal>
                </emma:interpretation>
              </emma:one-of>
            </emma:emma>
          </inkml:annotationXML>
          <inkml:trace contextRef="#ctx0" brushRef="#br0" timeOffset="76878.1522">8220 10814 239,'5'38'179,"-3"20"-9,10 31-88,-24-14-12,20 37-5,-15-23-19,12 24-16,-5-17-8,10 4-8,-6-19-8,4-10 4,-1-20-4,-6-6 0,-1-18-2,0-27-1,0 0-1,-8-27-5,-4-18 0,-6-30-8,6-6-5,-11-30-10,23-3-4,-7-26-2,16 14-1,2-16 1,35 19 3,-3 4 9,17 20 10,9 19 12,-9 22 10,11 28 3,-20 21 9,7 25 5,-34 21-1,6 22 2,-30 2-6,0 18 1,-22-12-8,-6 0 0,-20-8-7,-7-6 0,-5-17-10,-5-6-6,8 3-16,-14-23-43,39 13-78,-10 112-26,13-133-21,29-2-9</inkml:trace>
        </inkml:traceGroup>
        <inkml:traceGroup>
          <inkml:annotationXML>
            <emma:emma xmlns:emma="http://www.w3.org/2003/04/emma" version="1.0">
              <emma:interpretation id="{CD453305-DE27-498E-BA95-187003AD3B4E}" emma:medium="tactile" emma:mode="ink">
                <msink:context xmlns:msink="http://schemas.microsoft.com/ink/2010/main" type="inkWord" rotatedBoundingBox="10076,13234 10672,13236 10669,13868 10073,13866"/>
              </emma:interpretation>
              <emma:one-of disjunction-type="recognition" id="oneOf48">
                <emma:interpretation id="interp240" emma:lang="ko-KR" emma:confidence="0">
                  <emma:literal>a</emma:literal>
                </emma:interpretation>
                <emma:interpretation id="interp241" emma:lang="ko-KR" emma:confidence="0">
                  <emma:literal>'</emma:literal>
                </emma:interpretation>
                <emma:interpretation id="interp242" emma:lang="ko-KR" emma:confidence="0">
                  <emma:literal>‘</emma:literal>
                </emma:interpretation>
                <emma:interpretation id="interp243" emma:lang="ko-KR" emma:confidence="0">
                  <emma:literal>『</emma:literal>
                </emma:interpretation>
                <emma:interpretation id="interp24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77393.7907">9200 10772 115,'0'-24'148,"0"24"-43,0-22-8,-16 7-11,16 15-11,-49 7-14,32 26-6,-38-12-8,18 37-4,-23-13-7,24 28-6,-19-13-5,23 13-8,-3-13-2,18-1-7,6-8-1,11-13-6,19-8 1,5-16-9,14-5-6,-4-15-8,17-8-5,-15-28-4,20 5-5,-25-25 7,10 6 0,-17-7 16,-2 7 5,-6 0 15,-10 5 6,7 25 8,-13-2 6,0 28-2,0 0-2,0 0-4,-8 7-6,8 29 0,-3-5-7,3 12 2,0 1-2,0 3-7,4 2 0,3-10-14,9 11-12,-10-20-40,33 10-67,-5-28-43,10-12-15,2-19-8</inkml:trace>
        </inkml:traceGroup>
        <inkml:traceGroup>
          <inkml:annotationXML>
            <emma:emma xmlns:emma="http://www.w3.org/2003/04/emma" version="1.0">
              <emma:interpretation id="{F4FA00F1-0454-404B-A06C-317CC24E4EF1}" emma:medium="tactile" emma:mode="ink">
                <msink:context xmlns:msink="http://schemas.microsoft.com/ink/2010/main" type="inkWord" rotatedBoundingBox="10917,13177 12040,13181 12037,13847 10915,13842"/>
              </emma:interpretation>
              <emma:one-of disjunction-type="recognition" id="oneOf49">
                <emma:interpretation id="interp245" emma:lang="ko-KR" emma:confidence="0">
                  <emma:literal>a</emma:literal>
                </emma:interpretation>
                <emma:interpretation id="interp246" emma:lang="ko-KR" emma:confidence="0">
                  <emma:literal>u</emma:literal>
                </emma:interpretation>
                <emma:interpretation id="interp247" emma:lang="ko-KR" emma:confidence="0">
                  <emma:literal>나</emma:literal>
                </emma:interpretation>
                <emma:interpretation id="interp248" emma:lang="ko-KR" emma:confidence="0">
                  <emma:literal>요</emma:literal>
                </emma:interpretation>
                <emma:interpretation id="interp24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77831.306">9866 10653 360,'-37'34'185,"-7"11"-14,17 23-91,-31-16-22,36 30-11,-15-18-15,25 8-14,5-15-5,12-3-9,23-10 2,9-10-9,15-6 3,8-17-6,13-10-3,3-2-2,4-20 0,-1-11 0,2-7-4,-9-12 6,-5-4-1,-15-2 9,-11-2 2,-19 8 7,-22 2-1,-1 17 5,-33 10 4,-2 22 0,-14 0 1,4 22-2,-2 10-5,15 9 2,8 11-1,22 0-7,4-4 2,26 0-6,17-3 0,10-6 0,16-3-2,-4-12-14,13 5-15,-25-29-44,18 12-105,-23-3-3,-14-6-19,-13-3-6</inkml:trace>
        </inkml:traceGroup>
        <inkml:traceGroup>
          <inkml:annotationXML>
            <emma:emma xmlns:emma="http://www.w3.org/2003/04/emma" version="1.0">
              <emma:interpretation id="{92D00269-01D1-4D4F-9EE0-4AA5EB462900}" emma:medium="tactile" emma:mode="ink">
                <msink:context xmlns:msink="http://schemas.microsoft.com/ink/2010/main" type="inkWord" rotatedBoundingBox="13243,13305 13542,13307 13540,13814 13241,13813"/>
              </emma:interpretation>
              <emma:one-of disjunction-type="recognition" id="oneOf50">
                <emma:interpretation id="interp250" emma:lang="ko-KR" emma:confidence="0">
                  <emma:literal>:</emma:literal>
                </emma:interpretation>
                <emma:interpretation id="interp251" emma:lang="ko-KR" emma:confidence="0">
                  <emma:literal>"</emma:literal>
                </emma:interpretation>
                <emma:interpretation id="interp252" emma:lang="ko-KR" emma:confidence="0">
                  <emma:literal>는</emma:literal>
                </emma:interpretation>
                <emma:interpretation id="interp253" emma:lang="ko-KR" emma:confidence="0">
                  <emma:literal>그</emma:literal>
                </emma:interpretation>
                <emma:interpretation id="interp254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78503.2211">11966 10781 354,'-17'0'176,"17"0"-13,0 19-84,0-19-32,0 22-13,0-22-10,8 29-6,-8-29-6,28 24-2,-11-15-6,4-2-4,-1 5-12,-20-12-23,46 16-66,-27-10-70,-19-6-5,29 3-20,-29-3-1</inkml:trace>
          <inkml:trace contextRef="#ctx0" brushRef="#br0" timeOffset="78690.7166">12007 11210 480,'0'26'177,"0"-26"-7,0 0-124,46 37-13,-25-35-11,13 3-17,-4 4-22,-9-9-48,17 0-105,-16-2-5,-22 2-21,28-21-5</inkml:trace>
        </inkml:traceGroup>
        <inkml:traceGroup>
          <inkml:annotationXML>
            <emma:emma xmlns:emma="http://www.w3.org/2003/04/emma" version="1.0">
              <emma:interpretation id="{4FC90036-3086-4E99-B849-78952CC81DB4}" emma:medium="tactile" emma:mode="ink">
                <msink:context xmlns:msink="http://schemas.microsoft.com/ink/2010/main" type="inkWord" rotatedBoundingBox="14516,13057 15230,13060 15226,14062 14512,14059"/>
              </emma:interpretation>
              <emma:one-of disjunction-type="recognition" id="oneOf51">
                <emma:interpretation id="interp255" emma:lang="ko-KR" emma:confidence="0">
                  <emma:literal>근</emma:literal>
                </emma:interpretation>
                <emma:interpretation id="interp256" emma:lang="ko-KR" emma:confidence="0">
                  <emma:literal>z</emma:literal>
                </emma:interpretation>
                <emma:interpretation id="interp257" emma:lang="ko-KR" emma:confidence="0">
                  <emma:literal>t</emma:literal>
                </emma:interpretation>
                <emma:interpretation id="interp258" emma:lang="ko-KR" emma:confidence="0">
                  <emma:literal>긍</emma:literal>
                </emma:interpretation>
                <emma:interpretation id="interp259" emma:lang="ko-KR" emma:confidence="0">
                  <emma:literal>큰</emma:literal>
                </emma:interpretation>
              </emma:one-of>
            </emma:emma>
          </inkml:annotationXML>
          <inkml:trace contextRef="#ctx0" brushRef="#br0" timeOffset="79409.5009">13407 10608 318,'-28'-30'162,"11"7"-44,17 23-51,-19-22-23,19 22-18,19 0-14,12 0-7,10 15-5,7 5 0,7 11 1,-3 6 5,-11 1 2,-9 15 7,-27-3 0,-5 19 6,-35-5 3,-8 10-1,-25-14 3,7 13-6,-12-13-1,16 2-6,5-9 1,17 3-8,16-16-2,14 3 1,7-13-4,20-3 1,14-2-1,9-13-2,10-2-4,3-10-5,9 0-9,-12-10-17,21 10-46,-33-23-88,6-3-12,-10-7-11,-12-8-8</inkml:trace>
          <inkml:trace contextRef="#ctx0" brushRef="#br0" timeOffset="79675.1317">13284 11067 286,'-19'-1'169,"19"1"2,-16-34-70,31 34-47,-15 0-10,50 0-14,-12-2-7,21 2-4,1-1-5,8-4-6,0 5-8,-4-2-13,7 2-28,-33-8-67,11 8-54,-6 0-22,-11-6-6,-1-3-13</inkml:trace>
        </inkml:traceGroup>
        <inkml:traceGroup>
          <inkml:annotationXML>
            <emma:emma xmlns:emma="http://www.w3.org/2003/04/emma" version="1.0">
              <emma:interpretation id="{350EB2E9-0A9A-40C4-8049-3769DECB991E}" emma:medium="tactile" emma:mode="ink">
                <msink:context xmlns:msink="http://schemas.microsoft.com/ink/2010/main" type="inkWord" rotatedBoundingBox="15235,13273 15916,13276 15913,13892 15233,13889"/>
              </emma:interpretation>
              <emma:one-of disjunction-type="recognition" id="oneOf52">
                <emma:interpretation id="interp260" emma:lang="ko-KR" emma:confidence="0">
                  <emma:literal>e</emma:literal>
                </emma:interpretation>
                <emma:interpretation id="interp261" emma:lang="ko-KR" emma:confidence="0">
                  <emma:literal>으</emma:literal>
                </emma:interpretation>
                <emma:interpretation id="interp262" emma:lang="ko-KR" emma:confidence="0">
                  <emma:literal>오</emma:literal>
                </emma:interpretation>
                <emma:interpretation id="interp263" emma:lang="ko-KR" emma:confidence="0">
                  <emma:literal>요</emma:literal>
                </emma:interpretation>
                <emma:interpretation id="interp26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80050.1493">14081 11133 314,'-5'37'166,"5"-37"-6,0 0-109,24 7-6,1-19-14,27 3-10,-1-15-16,13-8-7,4-1-16,-4-20-7,0 12-6,-26-14-1,3 15 6,-37-9 5,-4 15 13,-24 9 9,-27 6 18,-9 19 13,-25 5 8,14 34 7,-24-12-1,30 32-4,-11-15-11,32 23-4,3-15-3,27 14-9,9-14 0,18-4-9,20-4 1,13-6-9,12-5 0,7-16-15,12 7-20,-13-24-38,34 0-81,-19-1-21,-5-16-19,-1-9-3</inkml:trace>
        </inkml:traceGroup>
        <inkml:traceGroup>
          <inkml:annotationXML>
            <emma:emma xmlns:emma="http://www.w3.org/2003/04/emma" version="1.0">
              <emma:interpretation id="{AA7CF0B0-24BC-4FEA-9446-8270669DBA75}" emma:medium="tactile" emma:mode="ink">
                <msink:context xmlns:msink="http://schemas.microsoft.com/ink/2010/main" type="inkWord" rotatedBoundingBox="16089,13145 16952,13148 16949,13951 16086,13948"/>
              </emma:interpretation>
              <emma:one-of disjunction-type="recognition" id="oneOf53">
                <emma:interpretation id="interp265" emma:lang="ko-KR" emma:confidence="0">
                  <emma:literal>으</emma:literal>
                </emma:interpretation>
                <emma:interpretation id="interp266" emma:lang="ko-KR" emma:confidence="0">
                  <emma:literal>므</emma:literal>
                </emma:interpretation>
                <emma:interpretation id="interp267" emma:lang="ko-KR" emma:confidence="0">
                  <emma:literal>소</emma:literal>
                </emma:interpretation>
                <emma:interpretation id="interp268" emma:lang="ko-KR" emma:confidence="0">
                  <emma:literal>스</emma:literal>
                </emma:interpretation>
                <emma:interpretation id="interp26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80612.6701">15013 10899 272,'-19'11'173,"2"14"0,3 4-74,14 36-39,-23-21 0,23 27-23,-14-15-6,13 10-13,-7-13-1,6-6-9,-3-14-2,4-10 0,1-23-1,0 0-2,0 0-1,-21-16-3,16-25-6,2-14 2,3-4-7,0-16 2,8-1-6,6-10 2,15 6 0,-1-2 3,17 14 6,0 3-2,9 15 4,-3 17-1,-4 19 5,-3 14 0,-9 8 1,-14 31 3,-20 11-2,-7 12 5,-27 2-2,-10 1 5,-20-6-3,-2 2 1,-9-10 4,4-5-5,5-8 4,20-3-7,13-5 6,19 1-8,15 3 5,28-7-3,19-1-3,16 2 1,9-9-1,5-3 0,2-5-3,-9-8-5,1-3-5,-16-3-13,8 3-21,-35-30-45,28 7-71,-17-6-18,4-8-8,-3-7-9</inkml:trace>
        </inkml:traceGroup>
        <inkml:traceGroup>
          <inkml:annotationXML>
            <emma:emma xmlns:emma="http://www.w3.org/2003/04/emma" version="1.0">
              <emma:interpretation id="{559C9DC7-8F4E-4915-99DF-5F98246C06A7}" emma:medium="tactile" emma:mode="ink">
                <msink:context xmlns:msink="http://schemas.microsoft.com/ink/2010/main" type="inkWord" rotatedBoundingBox="16974,13422 17473,13424 17472,13721 16973,13719"/>
              </emma:interpretation>
              <emma:one-of disjunction-type="recognition" id="oneOf54">
                <emma:interpretation id="interp270" emma:lang="ko-KR" emma:confidence="0">
                  <emma:literal>o</emma:literal>
                </emma:interpretation>
                <emma:interpretation id="interp271" emma:lang="ko-KR" emma:confidence="0">
                  <emma:literal>0</emma:literal>
                </emma:interpretation>
                <emma:interpretation id="interp272" emma:lang="ko-KR" emma:confidence="0">
                  <emma:literal>°</emma:literal>
                </emma:interpretation>
                <emma:interpretation id="interp273" emma:lang="ko-KR" emma:confidence="0">
                  <emma:literal>ㅇ</emma:literal>
                </emma:interpretation>
                <emma:interpretation id="interp27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0847.0582">15822 11058 164,'8'-21'192,"-8"21"-13,-19-5 0,-17 5-59,22 34-54,-34-17-24,29 21-21,5-9-3,20-2-11,24-13-2,23-10-2,16-4-1,5-19-1,7-10-6,-8-1 5,-15-13-6,-18 6 4,-25-6-1,-15 11-6,-20 5-5,-24 2-15,-2 25-31,-40-11-57,22 22-51,-1 12-22,11 2-3,13 9-6</inkml:trace>
        </inkml:traceGroup>
        <inkml:traceGroup>
          <inkml:annotationXML>
            <emma:emma xmlns:emma="http://www.w3.org/2003/04/emma" version="1.0">
              <emma:interpretation id="{0BB4DA90-B3E7-4204-A6A9-158284C4E1BC}" emma:medium="tactile" emma:mode="ink">
                <msink:context xmlns:msink="http://schemas.microsoft.com/ink/2010/main" type="inkWord" rotatedBoundingBox="18249,13136 18752,13138 18749,13914 18246,13912"/>
              </emma:interpretation>
              <emma:one-of disjunction-type="recognition" id="oneOf55">
                <emma:interpretation id="interp275" emma:lang="ko-KR" emma:confidence="0">
                  <emma:literal>v</emma:literal>
                </emma:interpretation>
                <emma:interpretation id="interp276" emma:lang="ko-KR" emma:confidence="0">
                  <emma:literal>V</emma:literal>
                </emma:interpretation>
                <emma:interpretation id="interp277" emma:lang="ko-KR" emma:confidence="0">
                  <emma:literal>Ⅴ</emma:literal>
                </emma:interpretation>
                <emma:interpretation id="interp278" emma:lang="ko-KR" emma:confidence="0">
                  <emma:literal>ⅴ</emma:literal>
                </emma:interpretation>
                <emma:interpretation id="interp27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81378.3367">16955 10697 390,'0'43'166,"0"3"-3,0 13-116,16 36-12,-11-18 3,23 26-5,-18-28 0,18 3-8,-10-32-1,13 0-9,-7-27-1,6-15-1,-3-5-4,1-21-2,-4-18-6,-2-10 3,-4-11-6,-1-6 2,-6-6-4,2-3 0,-4 0-4,-3 5 0,7 6-3,-7 5-8,15 22-7,-16-7-17,28 39-25,-33-18-45,17 24-69,4 0-4,1 10-6</inkml:trace>
        </inkml:traceGroup>
        <inkml:traceGroup>
          <inkml:annotationXML>
            <emma:emma xmlns:emma="http://www.w3.org/2003/04/emma" version="1.0">
              <emma:interpretation id="{168AFB42-0DFF-4191-9D89-1DA65B78060A}" emma:medium="tactile" emma:mode="ink">
                <msink:context xmlns:msink="http://schemas.microsoft.com/ink/2010/main" type="inkWord" rotatedBoundingBox="18881,13173 19697,13176 19695,13726 18879,13723"/>
              </emma:interpretation>
              <emma:one-of disjunction-type="recognition" id="oneOf56">
                <emma:interpretation id="interp280" emma:lang="ko-KR" emma:confidence="0">
                  <emma:literal>e</emma:literal>
                </emma:interpretation>
                <emma:interpretation id="interp281" emma:lang="ko-KR" emma:confidence="0">
                  <emma:literal>으</emma:literal>
                </emma:interpretation>
                <emma:interpretation id="interp282" emma:lang="ko-KR" emma:confidence="0">
                  <emma:literal>은</emma:literal>
                </emma:interpretation>
                <emma:interpretation id="interp283" emma:lang="ko-KR" emma:confidence="0">
                  <emma:literal>ㄷ</emma:literal>
                </emma:interpretation>
                <emma:interpretation id="interp28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81753.3545">17614 10984 395,'-19'10'172,"19"-10"-21,0 28-106,0-28-7,29 2-15,12-4-10,19-9-3,13-12-3,9-7-8,10-9-1,-7-7-6,-3-2 4,-22-7-5,-19 11 4,-26 5 0,-23 11 8,-33 20 7,-34 8 6,-4 23 6,-23 14 0,13 22 4,-6-8-2,22 17-1,10-14-7,30 9-2,22-16-2,17-5-8,28-12 2,22-5-9,19 1-2,4-18-16,27 8-14,-26-25-57,31-1-81,-16-9-12,-4-10-10,-8-7-12</inkml:trace>
        </inkml:traceGroup>
        <inkml:traceGroup>
          <inkml:annotationXML>
            <emma:emma xmlns:emma="http://www.w3.org/2003/04/emma" version="1.0">
              <emma:interpretation id="{6CC7064F-90C5-4E6E-B9A7-C338E646C538}" emma:medium="tactile" emma:mode="ink">
                <msink:context xmlns:msink="http://schemas.microsoft.com/ink/2010/main" type="inkWord" rotatedBoundingBox="19806,12626 21058,12631 21053,13950 19801,13946"/>
              </emma:interpretation>
              <emma:one-of disjunction-type="recognition" id="oneOf57">
                <emma:interpretation id="interp285" emma:lang="ko-KR" emma:confidence="0">
                  <emma:literal>아</emma:literal>
                </emma:interpretation>
                <emma:interpretation id="interp286" emma:lang="ko-KR" emma:confidence="0">
                  <emma:literal>나</emma:literal>
                </emma:interpretation>
                <emma:interpretation id="interp287" emma:lang="ko-KR" emma:confidence="0">
                  <emma:literal>어</emma:literal>
                </emma:interpretation>
                <emma:interpretation id="interp288" emma:lang="ko-KR" emma:confidence="0">
                  <emma:literal>여</emma:literal>
                </emma:interpretation>
                <emma:interpretation id="interp28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82190.8941">18808 10799 455,'-38'1'178,"0"29"-3,-32-9-110,36 38-18,-20-21-19,24 20-10,1-11-2,23-3-9,6-14 2,30-2-8,21-18 0,18-5-1,15-5-2,9-20-2,8-9-11,-6-18-1,8-3-9,-23-31-4,4 3 0,-32-31-4,-1 12 8,-27-14 1,1 8 14,-16 0 4,-7 13 6,-2 23 13,0 13-2,-2 28 6,2 26 3,0 0 0,-22 40-3,22 30-1,-3 19 1,3 28-3,-5 3 0,5 20-3,0-11-3,0 4-4,7-9-6,1-21-9,12-7-15,-17-37-41,32-6-95,-19-20-13,-16-33-19,25 14-7</inkml:trace>
          <inkml:trace contextRef="#ctx0" brushRef="#br0" timeOffset="82409.6496">19040 10851 466,'-25'-29'174,"10"6"-3,15-18-98,23 31-46,7-5-12,22 14-9,9-4-3,12 5-2,5 6-9,-6 1-13,15 16-25,-28-23-42,20 23-72,-22-9-19,-8 2-9,-7-2-10</inkml:trace>
        </inkml:traceGroup>
        <inkml:traceGroup>
          <inkml:annotationXML>
            <emma:emma xmlns:emma="http://www.w3.org/2003/04/emma" version="1.0">
              <emma:interpretation id="{8FD2A924-A8B8-40A3-B33E-68C87352BE30}" emma:medium="tactile" emma:mode="ink">
                <msink:context xmlns:msink="http://schemas.microsoft.com/ink/2010/main" type="inkWord" rotatedBoundingBox="21030,13128 22293,13133 22290,13850 21028,13845"/>
              </emma:interpretation>
              <emma:one-of disjunction-type="recognition" id="oneOf58">
                <emma:interpretation id="interp290" emma:lang="ko-KR" emma:confidence="0">
                  <emma:literal>야</emma:literal>
                </emma:interpretation>
                <emma:interpretation id="interp291" emma:lang="ko-KR" emma:confidence="0">
                  <emma:literal>연</emma:literal>
                </emma:interpretation>
                <emma:interpretation id="interp292" emma:lang="ko-KR" emma:confidence="0">
                  <emma:literal>엔</emma:literal>
                </emma:interpretation>
                <emma:interpretation id="interp293" emma:lang="ko-KR" emma:confidence="0">
                  <emma:literal>여</emma:literal>
                </emma:interpretation>
                <emma:interpretation id="interp29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83159.653">20050 10832 403,'-41'5'178,"-7"12"-5,-20-5-106,34 36-7,-25-21-24,31 30-13,-2-17-5,23 5-11,7-7 1,24-4-8,12-13 5,7-11-8,5-10 1,-6-9-1,-1-10-9,-8-14 1,-1-4-10,-16-8 3,8 1-5,-15-7 6,13 8 2,-3-3 0,11 9 5,-1 1 1,7 13 8,0 11 1,1 9 3,-6 11 2,-7 13 0,-3 24 5,-17 8 2,-4 13-3,-4-1 4,-8 10-3,-11-12 2,5 2-5,-4-20 4,8-1-6,0-20 0,14-24 0,0 0 0,0 0-2,0 0-3,0-33-2,5-3-10,2-11 3,11-3-7,-4-9 4,15-1-4,-1-8 4,13 4-1,-1 3 4,12 1 7,3 2 0,4 12 6,-1 9-1,-7 9 2,-6 21 0,-10 7 1,-6 15 2,-20 15-2,-9 14 2,-9 7-3,-15 8 3,-12-7-2,-1-1 5,-9-3-4,8 2 4,1-7 0,13-2-3,6-8 4,18 7-6,7-7 6,21-1-9,10-3 6,11-4-8,8-10 1,1-4-4,3-2-7,-11-9-12,5 6-33,-55-6-69,23-6-55,-23 6-7,-12-16-18,-11 12-1</inkml:trace>
        </inkml:traceGroup>
        <inkml:traceGroup>
          <inkml:annotationXML>
            <emma:emma xmlns:emma="http://www.w3.org/2003/04/emma" version="1.0">
              <emma:interpretation id="{A8241B14-3E67-4C58-937C-62179A5D8D37}" emma:medium="tactile" emma:mode="ink">
                <msink:context xmlns:msink="http://schemas.microsoft.com/ink/2010/main" type="inkWord" rotatedBoundingBox="23055,12623 25819,12634 25809,15126 23046,15115"/>
              </emma:interpretation>
              <emma:one-of disjunction-type="recognition" id="oneOf59">
                <emma:interpretation id="interp295" emma:lang="ko-KR" emma:confidence="0">
                  <emma:literal>영</emma:literal>
                </emma:interpretation>
                <emma:interpretation id="interp296" emma:lang="ko-KR" emma:confidence="0">
                  <emma:literal>싹</emma:literal>
                </emma:interpretation>
                <emma:interpretation id="interp297" emma:lang="ko-KR" emma:confidence="0">
                  <emma:literal>쌍</emma:literal>
                </emma:interpretation>
                <emma:interpretation id="interp298" emma:lang="ko-KR" emma:confidence="0">
                  <emma:literal>쌕</emma:literal>
                </emma:interpretation>
                <emma:interpretation id="interp299" emma:lang="ko-KR" emma:confidence="0">
                  <emma:literal>행</emma:literal>
                </emma:interpretation>
              </emma:one-of>
            </emma:emma>
          </inkml:annotationXML>
          <inkml:trace contextRef="#ctx0" brushRef="#br0" timeOffset="84815.9771">22036 10743 318,'-39'20'178,"-5"9"-17,12 23-76,-30-30-23,36 37-21,-17-15-15,26 9-11,2-13-2,15-5-7,10-11 2,20-9-6,13-10-5,4-5-3,7-14-9,-5-13 6,0-3-7,-18-11 5,-2-3-5,-20 0 4,-3-1 6,-6 1-1,-6 6 6,-2-6-2,8 10 2,0 1-2,16 13 3,11 10 0,8 10 3,4 8 2,1 14 3,4 23 3,-14-1 0,5 23 6,-21-4 1,-3 13-4,-11-12 1,0-1-5,-16-11 3,2-4-6,-3-14 4,2-9-9,15-25-2,0 0-1,-9-19-14,14-29 0,28 1-12,-6-23 2,23 7-3,-7-19 3,15 22 1,-10-13 6,4 27 15,-6 10 6,-13 9 13,2 27 2,-35 0 3,38 38 1,-32-3-4,8 18 1,-6-3-7,8 4 1,-3-5-7,12-11 1,8-10-4,7-12-1,7-13 0,5-7-3,7-22-1,-2-18-5,4-11-2,-7-32-11,8 2-3,-21-25-7,8 8 7,-26-15 1,1 18 2,-16 4 9,-2 20 8,-6 24 11,-17 29 12,-2 22 3,-21 14 2,12 37-1,-13 18 3,12 28-7,-8 4-4,16 17 0,0-6-9,20-2 5,1-6-6,14-12-4,13-14 1,6-23-6,16-14 3,2-18-9,7-12 3,1-15-9,5-17-6,-7-21 7,3 1-4,-9-15 7,-4 1 1,-13-4 9,-8 7 1,-5 8 8,-18 13 5,-3 31-2,0 0 0,-9 0-1,-10 23-3,9 15 0,-4 6-5,8 9 2,4-3-5,2-4 1,13-6 4,6-8-5,6-9 5,5-15-5,6-8-2,7-8-3,4-15-1,1-12 1,4-2-5,-5-13 5,1 5-4,-5 5 4,-9 4 5,-5 14 2,-12 10 3,-17 12 2,14 27-1,-14 20 2,-6 18 4,-2 24-3,0 20 1,8 24-3,0 15-1,8 11-2,11-4 6,10 6-7,4-12-2,0-8 1,-8-22 1,-6-25-1,-19-26 5,-6-16 0,-32-16-3,-24-19 2,-25-11 0,-12-6 0,-20-6-1,-4-8-2,-3-2-1,4-7-3,18 3-3,13-4-7,33 16-12,7-21-35,51 29-100,0 0-21,34-22-15,10 22-12</inkml:trace>
        </inkml:traceGroup>
      </inkml:traceGroup>
    </inkml:traceGroup>
    <inkml:traceGroup>
      <inkml:annotationXML>
        <emma:emma xmlns:emma="http://www.w3.org/2003/04/emma" version="1.0">
          <emma:interpretation id="{80CB35CE-74AA-4CDC-8551-862658CA7D5E}" emma:medium="tactile" emma:mode="ink">
            <msink:context xmlns:msink="http://schemas.microsoft.com/ink/2010/main" type="paragraph" rotatedBoundingBox="3718,15346 17552,15071 17582,16569 3747,168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4F8C0DA-D313-4402-B067-989A73DAD056}" emma:medium="tactile" emma:mode="ink">
              <msink:context xmlns:msink="http://schemas.microsoft.com/ink/2010/main" type="inkBullet" rotatedBoundingBox="3728,15890 4200,15880 4204,16054 3732,16063"/>
            </emma:interpretation>
            <emma:one-of disjunction-type="recognition" id="oneOf60">
              <emma:interpretation id="interp300" emma:lang="ko-KR" emma:confidence="0">
                <emma:literal>•</emma:literal>
              </emma:interpretation>
            </emma:one-of>
          </emma:emma>
        </inkml:annotationXML>
        <inkml:trace contextRef="#ctx0" brushRef="#br0" timeOffset="90284.9457">2558 13381 336,'-27'6'167,"-2"-6"-18,-1 0-103,30 0-7,0 0-3,-1 16-11,1-16-8,36 3-4,-4-3 1,14 0 0,-1-9 0,11 4-2,-10-6-3,3 3-3,-8 1-1,-7 3-2,-8-1 1,-26 5-2,25 0 0,-25 0 0,0 0-1,-13 0 1,-9 0-1,-5 0 1,-11 9-3,-6-4 3,-2 4-2,-4-2 2,-1-2 2,7 4 1,1 0 1,9-4-1,4-5 0,30 0 0,-29 9-1,29-9 0,0 0-4,0 0-6,21 22-7,-21-22-19,64 31-49,-37-13-85,13-6-13,4 6-14,-1-9-11</inkml:trace>
      </inkml:traceGroup>
      <inkml:traceGroup>
        <inkml:annotationXML>
          <emma:emma xmlns:emma="http://www.w3.org/2003/04/emma" version="1.0">
            <emma:interpretation id="{3DD16C76-206D-412C-BF65-650724E2B342}" emma:medium="tactile" emma:mode="ink">
              <msink:context xmlns:msink="http://schemas.microsoft.com/ink/2010/main" type="line" rotatedBoundingBox="5050,15319 17552,15071 17582,16569 5080,16817"/>
            </emma:interpretation>
          </emma:emma>
        </inkml:annotationXML>
        <inkml:traceGroup>
          <inkml:annotationXML>
            <emma:emma xmlns:emma="http://www.w3.org/2003/04/emma" version="1.0">
              <emma:interpretation id="{5F93D7CC-5500-482D-8069-5DBD3ED311CA}" emma:medium="tactile" emma:mode="ink">
                <msink:context xmlns:msink="http://schemas.microsoft.com/ink/2010/main" type="inkWord" rotatedBoundingBox="5051,15364 5994,15345 6021,16693 5078,16712"/>
              </emma:interpretation>
              <emma:one-of disjunction-type="recognition" id="oneOf61">
                <emma:interpretation id="interp301" emma:lang="ko-KR" emma:confidence="0">
                  <emma:literal>A</emma:literal>
                </emma:interpretation>
                <emma:interpretation id="interp302" emma:lang="ko-KR" emma:confidence="0">
                  <emma:literal>凡</emma:literal>
                </emma:interpretation>
                <emma:interpretation id="interp303" emma:lang="ko-KR" emma:confidence="0">
                  <emma:literal>几</emma:literal>
                </emma:interpretation>
                <emma:interpretation id="interp304" emma:lang="ko-KR" emma:confidence="0">
                  <emma:literal>R</emma:literal>
                </emma:interpretation>
                <emma:interpretation id="interp305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90988.1203">4143 13085 138,'2'-30'133,"-2"8"-12,0 4-21,0 18-11,-24 0-21,21 29-8,-34 8-9,18 41-12,-22 0-5,14 42-3,-20-1-2,22 15-3,-12-8-6,10-1-3,-1-22-8,14-14 3,-2-22-7,10-23 4,1-21-4,5-23 0,0 0 0,-5-16-3,5-27-1,0-22-4,0-10 0,5-23-7,8-5 4,1-15-4,8 6-2,2-8 2,9 9 2,2-1 2,3 18 1,4 4 4,1 15-2,-2 16 1,-2 15 4,-2 23-1,-7 21 2,5 17 2,-13 30-2,6 25 1,-4 13 4,7 11-1,3 7 1,5 4-2,1-3-1,2-1-2,-2-15 2,1-15-2,-8-11-3,-1-11 2,-10-14-5,-2-13 0,-4-4-10,-16-20-15,24 14-50,-24-14-96,-8-20-4,-1-4-19,-12-6-6</inkml:trace>
          <inkml:trace contextRef="#ctx0" brushRef="#br0" timeOffset="91238.1659">4058 13652 448,'-27'0'173,"8"0"-9,-3-15-111,34 15-19,10-4-9,24 4-11,10-1-7,4-6-6,12 7-13,-2-8-20,15 20-53,-22-8-80,-3-4-11,1 0-14,-22 0-7</inkml:trace>
        </inkml:traceGroup>
        <inkml:traceGroup>
          <inkml:annotationXML>
            <emma:emma xmlns:emma="http://www.w3.org/2003/04/emma" version="1.0">
              <emma:interpretation id="{2E660928-044B-4E21-8E28-A04BC916785E}" emma:medium="tactile" emma:mode="ink">
                <msink:context xmlns:msink="http://schemas.microsoft.com/ink/2010/main" type="inkWord" rotatedBoundingBox="6253,15648 6851,15637 6866,16389 6268,16401"/>
              </emma:interpretation>
              <emma:one-of disjunction-type="recognition" id="oneOf62">
                <emma:interpretation id="interp306" emma:lang="ko-KR" emma:confidence="0">
                  <emma:literal>ⅹ</emma:literal>
                </emma:interpretation>
                <emma:interpretation id="interp307" emma:lang="ko-KR" emma:confidence="0">
                  <emma:literal>×</emma:literal>
                </emma:interpretation>
                <emma:interpretation id="interp308" emma:lang="ko-KR" emma:confidence="0">
                  <emma:literal>Ⅹ</emma:literal>
                </emma:interpretation>
                <emma:interpretation id="interp309" emma:lang="ko-KR" emma:confidence="0">
                  <emma:literal>X</emma:literal>
                </emma:interpretation>
                <emma:interpretation id="interp310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91581.9001">5461 13114 221,'0'0'176,"0"0"-13,22 4-68,-44 7-14,17 44-10,-45-16-14,18 33-18,-26-9-2,9 25-10,-11-13-3,11 7-9,-4-16-5,17-6-3,6-9-7,10-13 0,7-11 0,13-27 0,-8 31-8,8-31-18,0 0-30,-2-15-65,2-10-58,0-15-12,0-6-13,0-8-2</inkml:trace>
          <inkml:trace contextRef="#ctx0" brushRef="#br0" timeOffset="91800.6621">4968 13219 453,'0'0'180,"-6"21"-41,6-21-76,8 58-14,6-27-7,30 27-16,-1-8-1,20 13-11,-5-12-7,9 7-1,-1-6-10,-7-10-8,5 20-29,-34-40-76,11 9-59,-10-10-12,-9-9-15,-22-12-10</inkml:trace>
        </inkml:traceGroup>
        <inkml:traceGroup>
          <inkml:annotationXML>
            <emma:emma xmlns:emma="http://www.w3.org/2003/04/emma" version="1.0">
              <emma:interpretation id="{DEB67513-CCB3-4745-ACA9-AA642C51F296}" emma:medium="tactile" emma:mode="ink">
                <msink:context xmlns:msink="http://schemas.microsoft.com/ink/2010/main" type="inkWord" rotatedBoundingBox="7182,15823 7961,15807 7967,16119 7189,16135"/>
              </emma:interpretation>
              <emma:one-of disjunction-type="recognition" id="oneOf63">
                <emma:interpretation id="interp311" emma:lang="ko-KR" emma:confidence="0">
                  <emma:literal>=</emma:literal>
                </emma:interpretation>
                <emma:interpretation id="interp312" emma:lang="ko-KR" emma:confidence="0">
                  <emma:literal>느</emma:literal>
                </emma:interpretation>
                <emma:interpretation id="interp313" emma:lang="ko-KR" emma:confidence="0">
                  <emma:literal>二</emma:literal>
                </emma:interpretation>
                <emma:interpretation id="interp314" emma:lang="ko-KR" emma:confidence="0">
                  <emma:literal>그</emma:literal>
                </emma:interpretation>
                <emma:interpretation id="interp315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92316.2861">5983 13328 314,'-26'-7'188,"3"0"-18,2-9-48,21 16-61,-24 0-15,24 0-18,0 0-13,29 5 2,-1-5-5,10 4-1,6-4-4,13 0 0,0 0-3,2 0 0,-7 0 1,-3 0-9,-2 0-8,-12-4-10,6 13-31,-41-9-58,25 0-70,-25 0-5,5 14-17,-5-14 2</inkml:trace>
          <inkml:trace contextRef="#ctx0" brushRef="#br0" timeOffset="92550.6707">6049 13573 405,'0'0'176,"0"0"-9,14 8-104,-14-8-15,54-2-13,-15-7-13,15 9-6,1-5-6,6 5-6,-1 0-5,-5 0-8,2 8-10,-21-8-18,16 22-34,-31-22-52,3 0-51,-2 0-11,-2-16-9</inkml:trace>
        </inkml:traceGroup>
        <inkml:traceGroup>
          <inkml:annotationXML>
            <emma:emma xmlns:emma="http://www.w3.org/2003/04/emma" version="1.0">
              <emma:interpretation id="{08BFCC1D-6C29-4FF6-B677-890F862DE541}" emma:medium="tactile" emma:mode="ink">
                <msink:context xmlns:msink="http://schemas.microsoft.com/ink/2010/main" type="inkWord" rotatedBoundingBox="8313,15351 8996,15338 9019,16490 8336,16503"/>
              </emma:interpretation>
              <emma:one-of disjunction-type="recognition" id="oneOf64">
                <emma:interpretation id="interp316" emma:lang="ko-KR" emma:confidence="0">
                  <emma:literal>b</emma:literal>
                </emma:interpretation>
                <emma:interpretation id="interp317" emma:lang="ko-KR" emma:confidence="0">
                  <emma:literal>h</emma:literal>
                </emma:interpretation>
                <emma:interpretation id="interp318" emma:lang="ko-KR" emma:confidence="0">
                  <emma:literal>s</emma:literal>
                </emma:interpretation>
                <emma:interpretation id="interp319" emma:lang="ko-KR" emma:confidence="0">
                  <emma:literal>S</emma:literal>
                </emma:interpretation>
                <emma:interpretation id="interp320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3050.6798">7108 12825 299,'0'31'188,"-5"13"-16,-3 48-55,-22-25-52,30 44-8,-16-13-16,16 21-13,-12-14-7,12 6-8,0-16-3,6-13-3,0-17-4,2-10-1,0-15-2,2-23 0,-10-17 0,22-9 0,-3-25 0,1-12-2,10-12-2,8-10-4,11 3 3,2-2-3,9 14 3,3 3-1,-4 24 2,-1 14 2,-7 12 0,-7 12 4,-8 20 0,-7 12 3,-15 8-1,-14 16 3,-8-9-1,-17 7 4,-15-8-4,-10-11-2,-20-11-4,2-15 0,2-13 0,-4-8 0,12-7 0,6-10 0,14 3 0,3-7-10,35 21-23,-27-30-34,41 31-73,-14-1-43,19 0-10,-19 0-15</inkml:trace>
        </inkml:traceGroup>
        <inkml:traceGroup>
          <inkml:annotationXML>
            <emma:emma xmlns:emma="http://www.w3.org/2003/04/emma" version="1.0">
              <emma:interpretation id="{DA7206F1-F7F8-40D9-A636-267C0E543E1F}" emma:medium="tactile" emma:mode="ink">
                <msink:context xmlns:msink="http://schemas.microsoft.com/ink/2010/main" type="inkWord" rotatedBoundingBox="10479,15232 12579,15190 12605,16495 10505,16537"/>
              </emma:interpretation>
              <emma:one-of disjunction-type="recognition" id="oneOf65">
                <emma:interpretation id="interp321" emma:lang="ko-KR" emma:confidence="0">
                  <emma:literal>와</emma:literal>
                </emma:interpretation>
                <emma:interpretation id="interp322" emma:lang="ko-KR" emma:confidence="0">
                  <emma:literal>석</emma:literal>
                </emma:interpretation>
                <emma:interpretation id="interp323" emma:lang="ko-KR" emma:confidence="0">
                  <emma:literal>대</emma:literal>
                </emma:interpretation>
                <emma:interpretation id="interp324" emma:lang="ko-KR" emma:confidence="0">
                  <emma:literal>사</emma:literal>
                </emma:interpretation>
                <emma:interpretation id="interp325" emma:lang="ko-KR" emma:confidence="0">
                  <emma:literal>如</emma:literal>
                </emma:interpretation>
              </emma:one-of>
            </emma:emma>
          </inkml:annotationXML>
          <inkml:trace contextRef="#ctx0" brushRef="#br0" timeOffset="97816.522">9237 13462 355,'-24'-8'168,"11"-9"-15,13 17-89,0 0-13,0 0-21,29-27-13,20 27-8,9-9-4,9 0-2,12 4-1,3-1-1,9-2-4,-2 1-5,-4-1-8,-12-8-8,3 16-15,-26-21-7,14 21-4,-30-23 2,11 23 1,-30-21 10,9 12 15,-24 9 18,11-21 20,-11 21 13,-14-8 10,14 8 2,-44 15 4,25 20-1,-21-6-8,15 26-3,-11-4-7,18 24-3,-4-9-9,19 8 1,3-10-9,13-2 2,13-17-6,11-16 1,2-17-3,6-12-1,-6-27 0,-3-17-3,-6-1 1,-14-13-2,-3 4 2,-13-4-2,0 6 4,-14 1-3,-7 13 5,-1 1 0,0-2-6,6 9 8,2-3-8,1 7 6,12-1-6,1 4 6,8 2-7,-8 21 5,42-23 0,-18 20 1,11 3-1,1 12 0,0 14 6,1 14-5,-1 9 7,-1 14-5,-5 3 4,-2 11-3,-10-2 4,1-5-1,-11-7-3,-2-4 5,-6-19-2,0-6 3,0-34-1,-27 18-1,7-33 1,2-13-2,-2-17-2,5-9-6,6-11-2,4-12-5,5-1-4,10-4 2,18 12-4,1-2 3,13 13-1,1 9 7,0 17-2,-4 18 7,-3 15 2,-2 9 4,-17 22 4,-4 14-3,-13 10 5,0 6-2,-8-7 5,0 5-5,-6-8 4,9-7-6,5-14-1,6-6 1,16-9-2,13-8-1,11-1-2,4-6-5,9 0-10,-4-13-26,20 19-71,-17-6-60,-4 0-14,-5-2-12,-8-2-10</inkml:trace>
          <inkml:trace contextRef="#ctx0" brushRef="#br0" timeOffset="96847.722">9866 12941 170,'0'0'158,"0"0"-9,22-8-66,-22 8-31,0 0-6,1-22-10,-1 22-9,0 0-7,15-22-6,-15 22-2,0-30-3,-2 8-1,-6 0-3,-9-7 0,1 5-1,-8-2 0,-4 8 0,-7 0 0,3 15 0,-12 3 1,3 21 1,-2 9-1,12 22 3,-4 7-4,19 15 6,2 4 1,14 14-3,2 5 2,18 6-1,1-5 0,7 5-1,-4-5 0,4-8-3,-12-11-2,5-11 1,-7-12-4,-8-16 0,2-3-8,-8-37-8,11 30-25,-19-44-42,8 14-80,0-45-14,-9 6-11,-6-5-6</inkml:trace>
        </inkml:traceGroup>
        <inkml:traceGroup>
          <inkml:annotationXML>
            <emma:emma xmlns:emma="http://www.w3.org/2003/04/emma" version="1.0">
              <emma:interpretation id="{80B4522D-E95B-4709-9A2F-5434F77370A5}" emma:medium="tactile" emma:mode="ink">
                <msink:context xmlns:msink="http://schemas.microsoft.com/ink/2010/main" type="inkWord" rotatedBoundingBox="13240,15325 15634,15277 15661,16607 13267,16655"/>
              </emma:interpretation>
              <emma:one-of disjunction-type="recognition" id="oneOf66">
                <emma:interpretation id="interp326" emma:lang="ko-KR" emma:confidence="0">
                  <emma:literal>쨩</emma:literal>
                </emma:interpretation>
                <emma:interpretation id="interp327" emma:lang="ko-KR" emma:confidence="0">
                  <emma:literal>빼</emma:literal>
                </emma:interpretation>
                <emma:interpretation id="interp328" emma:lang="ko-KR" emma:confidence="0">
                  <emma:literal>쪄</emma:literal>
                </emma:interpretation>
                <emma:interpretation id="interp329" emma:lang="ko-KR" emma:confidence="0">
                  <emma:literal>행</emma:literal>
                </emma:interpretation>
                <emma:interpretation id="interp330" emma:lang="ko-KR" emma:confidence="0">
                  <emma:literal>생</emma:literal>
                </emma:interpretation>
              </emma:one-of>
            </emma:emma>
          </inkml:annotationXML>
          <inkml:trace contextRef="#ctx0" brushRef="#br0" timeOffset="98379.0656">12257 13088 263,'-18'12'181,"-1"17"-15,-4 19-85,-20-7-21,26 30 2,-31-18-12,31 16-16,-19-11-5,13-2-11,-2-16-6,14-9 0,-3-10-4,14-21-2,0 0-3,0 0-2,0-22-1,1-22-3,15-8-4,2-15 2,5-3-3,4-11 2,3 0-2,0 1 2,0 12 1,-1 1 3,-2 26 2,-2 8-1,-5 22 4,-2 11 0,-4 26 1,-1 21 3,-5 10 2,4 19-2,-5 2 3,2 6-2,1-1 0,2-3-3,1-11 1,1-4-7,2-13-8,-2-10-6,15 5-25,-29-47-56,17 29-79,-17-29-10,0 0-16,19-29-7</inkml:trace>
          <inkml:trace contextRef="#ctx0" brushRef="#br0" timeOffset="99035.3009">12059 13565 392,'0'-22'167,"7"-8"-12,2-10-107,37 21-18,-7-20-8,21 11-10,2-1-4,9 6-1,-3-5-7,3 5 7,-4 2-6,-9 5 7,-3 6-8,-9 10 7,-8 0 1,-3 17 0,-14 7 9,1 19-6,-14 2 6,1 13-4,-9-6 5,0 15-6,-2-17-3,-1 3 1,-8-15-4,3-10 1,8-28-3,0 0-1,-20 0-2,18-30-3,2-15-2,2-13-5,10-7-3,1-2 3,11 7-3,-8-1 3,12 8-3,-4 5 7,3 15-1,0 7 8,-4 16 0,1 10 0,-2 6 7,5 20-5,-7 4 6,3 14-4,-3 6 4,4 4-3,-2-5 2,2-3-3,3-8-2,-4-12 2,4-17-2,5-9 0,1-21 1,3-23 0,1-14-5,1-11 0,-2-18 0,0 2 0,-7-4 0,-6 4 0,-4 8 0,-9 10-6,-2 23-7,-8 3-17,0 41-34,0 0-68,0 0-46,-8 19-14,8 10-11,12 1-2</inkml:trace>
          <inkml:trace contextRef="#ctx0" brushRef="#br0" timeOffset="99472.8164">13904 12964 310,'0'0'182,"0"0"-17,-2 44-74,-23-29-23,25 35-16,-13-12-19,13 13-13,0-13-1,10 2-10,9-10 1,11-11-8,6-9 3,7-10-8,7-15-5,-2-10 6,1-5-7,-7-7 6,-4 10-3,-8-5 6,-8 10-3,-22 22 6,24-8 3,-24 8 0,10 40 5,-4 5-6,0 4 3,4 17-4,-4 2 2,2 7-2,-3 0 2,-5 6-2,-11-10-1,-18-2 3,-17-1-4,-12-10 4,-21-8-3,-16-4 1,-13-8-5,-1-8-1,0-8-10,4-3-10,30 7-38,-12-26-68,45 0-49,24-3-16,28-26-9,32-10-11</inkml:trace>
        </inkml:traceGroup>
        <inkml:traceGroup>
          <inkml:annotationXML>
            <emma:emma xmlns:emma="http://www.w3.org/2003/04/emma" version="1.0">
              <emma:interpretation id="{29656D8E-A98A-48C2-8DF9-C0F7153D6520}" emma:medium="tactile" emma:mode="ink">
                <msink:context xmlns:msink="http://schemas.microsoft.com/ink/2010/main" type="inkWord" rotatedBoundingBox="16912,15083 17552,15071 17571,15982 16930,15995"/>
              </emma:interpretation>
              <emma:one-of disjunction-type="recognition" id="oneOf67">
                <emma:interpretation id="interp331" emma:lang="ko-KR" emma:confidence="0">
                  <emma:literal>b</emma:literal>
                </emma:interpretation>
                <emma:interpretation id="interp332" emma:lang="ko-KR" emma:confidence="0">
                  <emma:literal>s</emma:literal>
                </emma:interpretation>
                <emma:interpretation id="interp333" emma:lang="ko-KR" emma:confidence="0">
                  <emma:literal>3</emma:literal>
                </emma:interpretation>
                <emma:interpretation id="interp334" emma:lang="ko-KR" emma:confidence="0">
                  <emma:literal>D</emma:literal>
                </emma:interpretation>
                <emma:interpretation id="interp335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0222.8713">15761 12577 276,'0'-21'174,"0"21"-7,-2 33-64,-33 1-31,35 47-13,-19 0-24,19 23-4,-17-4-2,17 11-7,-2-16-5,2-9-5,0-19-2,7-14-5,-6-22 4,6-9-7,-7-22-2,0 0 0,14-39 0,-2-10-4,14-5-5,4-4 3,16-4-5,1-1 3,15 12-2,-2 6 5,3 20 4,-3 16 2,-8 9 2,-8 19 3,-10 18 0,-15 8 2,-19 6 3,-2 9-2,-30-3 1,-12-4-10,-19-8 0,-8-8 0,-8-8 0,1-10 0,6-9 0,4-10-5,23 8-31,-12-16-53,57 8-91,-23-10-6,23 10-17,1-22-8</inkml:trace>
        </inkml:traceGroup>
      </inkml:traceGroup>
    </inkml:traceGroup>
    <inkml:traceGroup>
      <inkml:annotationXML>
        <emma:emma xmlns:emma="http://www.w3.org/2003/04/emma" version="1.0">
          <emma:interpretation id="{5D2E7203-D463-470B-B86D-11277F46FC44}" emma:medium="tactile" emma:mode="ink">
            <msink:context xmlns:msink="http://schemas.microsoft.com/ink/2010/main" type="paragraph" rotatedBoundingBox="15795,17091 21003,16734 21092,18038 15885,1839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648C9CF-1FD5-4472-8A75-159618D42B1B}" emma:medium="tactile" emma:mode="ink">
              <msink:context xmlns:msink="http://schemas.microsoft.com/ink/2010/main" type="line" rotatedBoundingBox="15795,17091 21003,16734 21092,18038 15885,18395"/>
            </emma:interpretation>
          </emma:emma>
        </inkml:annotationXML>
        <inkml:traceGroup>
          <inkml:annotationXML>
            <emma:emma xmlns:emma="http://www.w3.org/2003/04/emma" version="1.0">
              <emma:interpretation id="{E7AE5EE9-5D27-4655-8EB9-EF7B6622D522}" emma:medium="tactile" emma:mode="ink">
                <msink:context xmlns:msink="http://schemas.microsoft.com/ink/2010/main" type="inkWord" rotatedBoundingBox="15811,17324 16552,17273 16625,18344 15885,18395"/>
              </emma:interpretation>
              <emma:one-of disjunction-type="recognition" id="oneOf68">
                <emma:interpretation id="interp336" emma:lang="ko-KR" emma:confidence="0">
                  <emma:literal>X</emma:literal>
                </emma:interpretation>
                <emma:interpretation id="interp337" emma:lang="ko-KR" emma:confidence="0">
                  <emma:literal>Ⅹ</emma:literal>
                </emma:interpretation>
                <emma:interpretation id="interp338" emma:lang="ko-KR" emma:confidence="0">
                  <emma:literal>×</emma:literal>
                </emma:interpretation>
                <emma:interpretation id="interp339" emma:lang="ko-KR" emma:confidence="0">
                  <emma:literal>x</emma:literal>
                </emma:interpretation>
                <emma:interpretation id="interp340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01613.5327">15121 14797 165,'30'-19'166,"-30"19"-1,0-22-67,0 52-7,-32 0-19,16 40-8,-39-7-16,19 40-3,-32-14-10,17 24-7,-17-10-7,16 2-7,-2-17-3,11 0-11,7-18 0,11-12 0,9-13 0,8-11 0,8-10-14,0-24-10,19 0-24,-19-45-48,27-1-83,-13-18-8,4-3-15,-4-10-7</inkml:trace>
          <inkml:trace contextRef="#ctx0" brushRef="#br0" timeOffset="101863.5431">14626 14898 333,'0'0'164,"-19"0"-38,2 2-46,31 50-12,-14-17-21,36 34-11,-7-7-5,23 17-6,-6-8-3,18 4-8,-5-15-1,4-1-7,-4-15 0,-4-6-9,-6-8-5,-8-11-9,5 11-30,-46-30-64,42 2-63,-16-2-11,-3 0-16,1-7-1</inkml:trace>
        </inkml:traceGroup>
        <inkml:traceGroup>
          <inkml:annotationXML>
            <emma:emma xmlns:emma="http://www.w3.org/2003/04/emma" version="1.0">
              <emma:interpretation id="{40B0DDC0-1101-489B-B05A-E4BDA79E8ED4}" emma:medium="tactile" emma:mode="ink">
                <msink:context xmlns:msink="http://schemas.microsoft.com/ink/2010/main" type="inkWord" rotatedBoundingBox="16893,17573 17688,17518 17715,17903 16919,17957"/>
              </emma:interpretation>
              <emma:one-of disjunction-type="recognition" id="oneOf69">
                <emma:interpretation id="interp341" emma:lang="ko-KR" emma:confidence="0">
                  <emma:literal>=</emma:literal>
                </emma:interpretation>
                <emma:interpretation id="interp342" emma:lang="ko-KR" emma:confidence="0">
                  <emma:literal>二</emma:literal>
                </emma:interpretation>
                <emma:interpretation id="interp343" emma:lang="ko-KR" emma:confidence="0">
                  <emma:literal>그</emma:literal>
                </emma:interpretation>
                <emma:interpretation id="interp344" emma:lang="ko-KR" emma:confidence="0">
                  <emma:literal>느</emma:literal>
                </emma:interpretation>
                <emma:interpretation id="interp345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102191.6804">15615 15056 434,'0'0'171,"-16"-8"-6,16 8-111,0 0-12,13 0-13,27 5-12,1-2-3,16 8-3,-4-2-3,11 0-1,-3-4-2,-1-5-7,-1 7-9,-18-7-17,16 9-43,-37-9-91,2 0-10,-22 0-23,0 0-2</inkml:trace>
          <inkml:trace contextRef="#ctx0" brushRef="#br0" timeOffset="102394.8154">15754 15396 521,'0'0'172,"33"0"-53,24 0-63,-19-14-14,35 6-15,-15 0-20,15-6-1,-3 13-17,-12-7-21,12 17-56,-29-2-84,-3 5-7,-5-9-19,-8 1-4</inkml:trace>
        </inkml:traceGroup>
        <inkml:traceGroup>
          <inkml:annotationXML>
            <emma:emma xmlns:emma="http://www.w3.org/2003/04/emma" version="1.0">
              <emma:interpretation id="{FCE80383-F131-45BD-A039-E97655B15815}" emma:medium="tactile" emma:mode="ink">
                <msink:context xmlns:msink="http://schemas.microsoft.com/ink/2010/main" type="inkWord" rotatedBoundingBox="18307,17137 19077,17085 19150,18154 18380,18207"/>
              </emma:interpretation>
              <emma:one-of disjunction-type="recognition" id="oneOf70">
                <emma:interpretation id="interp346" emma:lang="ko-KR" emma:confidence="0">
                  <emma:literal>A</emma:literal>
                </emma:interpretation>
                <emma:interpretation id="interp347" emma:lang="ko-KR" emma:confidence="0">
                  <emma:literal>丹</emma:literal>
                </emma:interpretation>
                <emma:interpretation id="interp348" emma:lang="ko-KR" emma:confidence="0">
                  <emma:literal>几</emma:literal>
                </emma:interpretation>
                <emma:interpretation id="interp349" emma:lang="ko-KR" emma:confidence="0">
                  <emma:literal>소</emma:literal>
                </emma:interpretation>
                <emma:interpretation id="interp350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102941.7111">17328 14781 213,'0'0'176,"0"16"-3,-14 12-64,6 47-46,-30-11-5,24 39-10,-25-10-13,18 15-12,-12-17-7,15 5-6,-4-21 1,8-10-4,1-15 3,6-13-5,7-37-1,0 0 0,0 0-1,-2-44-5,4-15-4,10-16-2,10-12-9,-4-22 0,18 5-2,-9-10 2,11 8 0,-8 1 4,5 19 7,-5 8 2,-3 16 9,-2 21-1,-5 15 3,3 26 1,-23 0 2,36 52 3,-22 7-3,7 19 4,-7 10-5,8 13 4,-3 2 0,5 5-4,-2-13 0,5-8-4,-2-18 0,3-9-4,2-12 1,-1-17-11,4-1-11,-16-29-31,26 21-92,-43-22-32,22 0-17,-22 0-11</inkml:trace>
          <inkml:trace contextRef="#ctx0" brushRef="#br0" timeOffset="103176.0946">17196 15307 397,'-15'-18'175,"9"-3"-10,12-21-95,31 35-45,-7-8 0,24 11-11,-1-1-12,6-4-13,10 9-28,-21-1-60,4 1-58,2 0-22,-15-11-5,5-1-14</inkml:trace>
        </inkml:traceGroup>
        <inkml:traceGroup>
          <inkml:annotationXML>
            <emma:emma xmlns:emma="http://www.w3.org/2003/04/emma" version="1.0">
              <emma:interpretation id="{9F7EF096-8646-4AA5-BBE9-BD382B7F8694}" emma:medium="tactile" emma:mode="ink">
                <msink:context xmlns:msink="http://schemas.microsoft.com/ink/2010/main" type="inkWord" rotatedBoundingBox="19184,17047 19660,17014 19665,17082 19189,17115"/>
              </emma:interpretation>
              <emma:one-of disjunction-type="recognition" id="oneOf71">
                <emma:interpretation id="interp351" emma:lang="ko-KR" emma:confidence="0">
                  <emma:literal>~</emma:literal>
                </emma:interpretation>
                <emma:interpretation id="interp352" emma:lang="ko-KR" emma:confidence="0">
                  <emma:literal>-</emma:literal>
                </emma:interpretation>
                <emma:interpretation id="interp353" emma:lang="ko-KR" emma:confidence="0">
                  <emma:literal>一</emma:literal>
                </emma:interpretation>
                <emma:interpretation id="interp354" emma:lang="ko-KR" emma:confidence="0">
                  <emma:literal>、</emma:literal>
                </emma:interpretation>
                <emma:interpretation id="interp355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03488.6124">17908 14570 438,'-15'-17'165,"15"-1"-42,23 18-71,-12-15-5,32 15-15,-11-1-10,18 1-5,-6 0-3,9 0-2,-11 1-2,3 2-3,-9 1-11,-11-4-19,12 22-54,-37-22-88,17 10-14,-17-10-9,20-9-16</inkml:trace>
        </inkml:traceGroup>
        <inkml:traceGroup>
          <inkml:annotationXML>
            <emma:emma xmlns:emma="http://www.w3.org/2003/04/emma" version="1.0">
              <emma:interpretation id="{1054FDC9-F8AC-44A2-85DF-A34591E86C97}" emma:medium="tactile" emma:mode="ink">
                <msink:context xmlns:msink="http://schemas.microsoft.com/ink/2010/main" type="inkWord" rotatedBoundingBox="19909,16809 19974,16804 20029,17603 19963,17607"/>
              </emma:interpretation>
              <emma:one-of disjunction-type="recognition" id="oneOf72">
                <emma:interpretation id="interp356" emma:lang="ko-KR" emma:confidence="0">
                  <emma:literal>1</emma:literal>
                </emma:interpretation>
                <emma:interpretation id="interp357" emma:lang="ko-KR" emma:confidence="0">
                  <emma:literal>l</emma:literal>
                </emma:interpretation>
                <emma:interpretation id="interp358" emma:lang="ko-KR" emma:confidence="0">
                  <emma:literal>Ⅰ</emma:literal>
                </emma:interpretation>
                <emma:interpretation id="interp359" emma:lang="ko-KR" emma:confidence="0">
                  <emma:literal>|</emma:literal>
                </emma:interpretation>
                <emma:interpretation id="interp360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03723.0021">18634 14283 338,'0'48'184,"-2"7"-9,-2-4-57,13 39-61,-9-14-14,9 18-18,-1-17-14,8-2-2,-2-4-18,-6-24-20,24 15-75,-24-29-69,-5-17-6,-3-16-22,0 0-2</inkml:trace>
        </inkml:traceGroup>
        <inkml:traceGroup>
          <inkml:annotationXML>
            <emma:emma xmlns:emma="http://www.w3.org/2003/04/emma" version="1.0">
              <emma:interpretation id="{6346A63D-348C-42D0-8915-4B9407463EF5}" emma:medium="tactile" emma:mode="ink">
                <msink:context xmlns:msink="http://schemas.microsoft.com/ink/2010/main" type="inkWord" rotatedBoundingBox="20413,17096 21025,17055 21091,18013 20478,18055"/>
              </emma:interpretation>
              <emma:one-of disjunction-type="recognition" id="oneOf73">
                <emma:interpretation id="interp361" emma:lang="ko-KR" emma:confidence="0">
                  <emma:literal>b</emma:literal>
                </emma:interpretation>
                <emma:interpretation id="interp362" emma:lang="ko-KR" emma:confidence="0">
                  <emma:literal>s</emma:literal>
                </emma:interpretation>
                <emma:interpretation id="interp363" emma:lang="ko-KR" emma:confidence="0">
                  <emma:literal>S</emma:literal>
                </emma:interpretation>
                <emma:interpretation id="interp364" emma:lang="ko-KR" emma:confidence="0">
                  <emma:literal>5</emma:literal>
                </emma:interpretation>
                <emma:interpretation id="interp365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04363.698">19255 14564 369,'-19'0'183,"2"22"-10,17 40-85,-35-13-23,35 39-16,-18-9-20,18 20-2,-6-14-12,6 8-3,3-23-2,8-10-7,-3-16-3,2-8 0,-10-36 0,12 22 0,-12-22 0,16-14 0,0-11-8,3-11 1,16 1-5,3-5 4,14 10-1,0-7 0,11 22 4,-3 3 1,2 12 4,-8 13 3,-10 10 1,-8 19 2,-15-1 4,-9 9-2,-12-4 3,-19 6-4,-19-17 3,-11 1-7,-15-13-3,-4-7 0,-5-11 0,0-5 0,9 0-5,0-11-27,34 11-64,-4-1-83,34 1-12,-23-37-12,23 6-12</inkml:trace>
        </inkml:traceGroup>
      </inkml:traceGroup>
    </inkml:traceGroup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0:22.68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1996F5-B354-40B5-BDFE-066521CE0CCF}" emma:medium="tactile" emma:mode="ink">
          <msink:context xmlns:msink="http://schemas.microsoft.com/ink/2010/main" type="writingRegion" rotatedBoundingBox="17842,3290 23591,3067 23701,5904 17951,6126"/>
        </emma:interpretation>
      </emma:emma>
    </inkml:annotationXML>
    <inkml:traceGroup>
      <inkml:annotationXML>
        <emma:emma xmlns:emma="http://www.w3.org/2003/04/emma" version="1.0">
          <emma:interpretation id="{6A689141-E6FF-4923-8F54-5542E8B95742}" emma:medium="tactile" emma:mode="ink">
            <msink:context xmlns:msink="http://schemas.microsoft.com/ink/2010/main" type="paragraph" rotatedBoundingBox="17842,3290 23591,3067 23701,5904 17951,6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7BE26D-CBD6-447D-872F-F301B1BAF298}" emma:medium="tactile" emma:mode="ink">
              <msink:context xmlns:msink="http://schemas.microsoft.com/ink/2010/main" type="line" rotatedBoundingBox="17842,3290 23591,3067 23701,5904 17951,6126"/>
            </emma:interpretation>
          </emma:emma>
        </inkml:annotationXML>
        <inkml:traceGroup>
          <inkml:annotationXML>
            <emma:emma xmlns:emma="http://www.w3.org/2003/04/emma" version="1.0">
              <emma:interpretation id="{044AC815-C3B6-43DB-98FC-F4B6A9A02E29}" emma:medium="tactile" emma:mode="ink">
                <msink:context xmlns:msink="http://schemas.microsoft.com/ink/2010/main" type="inkWord" rotatedBoundingBox="17967,3207 20634,3310 20529,6028 17862,5925"/>
              </emma:interpretation>
              <emma:one-of disjunction-type="recognition" id="oneOf0">
                <emma:interpretation id="interp0" emma:lang="ko-KR" emma:confidence="0">
                  <emma:literal>설</emma:literal>
                </emma:interpretation>
                <emma:interpretation id="interp1" emma:lang="ko-KR" emma:confidence="0">
                  <emma:literal>썻</emma:literal>
                </emma:interpretation>
                <emma:interpretation id="interp2" emma:lang="ko-KR" emma:confidence="0">
                  <emma:literal>섯</emma:literal>
                </emma:interpretation>
                <emma:interpretation id="interp3" emma:lang="ko-KR" emma:confidence="0">
                  <emma:literal>떳</emma:literal>
                </emma:interpretation>
                <emma:interpretation id="interp4" emma:lang="ko-KR" emma:confidence="0">
                  <emma:literal>섬</emma:literal>
                </emma:interpretation>
              </emma:one-of>
            </emma:emma>
          </inkml:annotationXML>
          <inkml:trace contextRef="#ctx0" brushRef="#br0">16712 1777 63,'28'-5'147,"-28"-20"-3,0 6-77,0 19-2,0 0 4,0 0-5,0 0-9,0 16-9,-15 3-4,15 32-1,-21-14-4,20 35-5,-23-12-7,18 19-2,-10-11-8,9 5 0,-4-12-6,10-4 1,-1-11-5,2-10 1,0-10-3,0-4 0,0-22-1,0 26 2,0-26-3,0 0 0,-8 22 1,8-22-1,0 0 1,0 0-1,-14-34 1,14 1-3,-2-18 2,2-20-3,2-5 4,11-20-8,6-6-1,3-14 1,13 4-1,-1 3 2,4 14-2,0 7 4,3 17-4,-6 15 6,-3 16 3,-2 24-1,-3 16 1,-1 8 1,-2 25 1,6 19-1,-6 14 6,9 11-3,-3 12 2,5 14-3,-4 0 1,3 2-2,-6-4 2,-4-10-2,-2-12-5,-3-13 3,-6-13-2,-2-15 2,-5-14-2,-6-24 0,0 0-8,0 0-8,24 0-19,-24-29-40,22 6-90,-21-25-28,7 1-8,-8-8-15</inkml:trace>
          <inkml:trace contextRef="#ctx0" brushRef="#br0" timeOffset="296.9058">16804 1992 390,'-35'-3'181,"13"-3"-12,22 6-115,0 0-8,0 0-2,12-14-7,25 14-14,-2 0-8,12 0-3,-3-5-2,7 5-1,-2-4-3,-7-1-5,-4 5-6,-8-5-11,7 5-24,-31-11-72,-102 2-73,96 9-7,30-27-14,-14 4-8</inkml:trace>
          <inkml:trace contextRef="#ctx0" brushRef="#br0" timeOffset="703.1618">17749 1770 389,'-18'-26'181,"18"26"-9,0 0-110,-22-19-13,22 19-4,0 0-16,30 0-8,-3-6-11,14 6 2,5-3-6,13 3 3,-1 0-3,4 0-3,-4 0-1,1 0-1,-6 0 2,-8 0-10,-6 3 0,-14-3-18,9 13-24,-34-13-62,9-124-72,-9 124-11,-19 3-11,-9 2-4</inkml:trace>
          <inkml:trace contextRef="#ctx0" brushRef="#br0" timeOffset="921.9111">17937 2039 427,'0'19'186,"0"-19"-11,11 0-121,36 4-12,-10-8-2,31 4-6,-15 0-17,14 0-7,-4 0-10,-6-5-10,3 8-31,-33-8-105,4-3-41,-21-13-9,-10 21-14</inkml:trace>
          <inkml:trace contextRef="#ctx0" brushRef="#br0" timeOffset="15985.0547">19215 907 29,'21'-4'111,"-21"-22"0,0 26-72,21-23-4,-21 23-2,18-19 2,-18 19 8,0 0 3,0-32 3,0 32-2,-14-14-5,14 14-8,-35-8-6,17 8-11,-16 0-6,1 0-6,-5 7-2,-3 0-1,-2 1 0,-4 0 0,0 0-1,6-2 1,-2-2 0,7 0 0,2-2-1,11 3 1,0-5-2,23 0 1,-20 8-1,20-8 1,0 0-1,0 0 0,0 22 0,0-22 0,13 28-1,-10-11 2,3 11-2,-1 9 4,-4 12-3,3 17 5,-1 12-5,-2 12 6,1 20-1,3 16-1,-2 11-1,3 12-1,0-1-2,-1 2 0,1-2 6,-2-2-11,0-13 5,-2-9 0,-2-12 2,0-9-1,0-14 2,0-9-1,-6-6-2,2-11 3,-2-7-2,3-9 3,1-5-3,2-9 2,0-11-2,0 0 4,0-22-2,13 23 1,-13-23-1,40 15 0,-12-8 0,8 1 0,5-6 0,8 6-1,-1 0-1,2-1-2,-5 0-1,-4-3-2,-5 7-6,-15-8-9,4 17-29,-25-20-59,0 0-62,-25 3-8,-4-7-6</inkml:trace>
          <inkml:trace contextRef="#ctx0" brushRef="#br1" timeOffset="-563800.2102">19119 2795 390,'19'18'159,"-19"-18"-20,0 0-94,0 0-164,0 0-57,0 0-6,-13-25 3</inkml:trace>
        </inkml:traceGroup>
        <inkml:traceGroup>
          <inkml:annotationXML>
            <emma:emma xmlns:emma="http://www.w3.org/2003/04/emma" version="1.0">
              <emma:interpretation id="{FD8FF7C6-FE1B-4B36-88ED-751E4F4F5CE1}" emma:medium="tactile" emma:mode="ink">
                <msink:context xmlns:msink="http://schemas.microsoft.com/ink/2010/main" type="inkWord" rotatedBoundingBox="21321,3504 21615,5618 21035,5698 20741,3584"/>
              </emma:interpretation>
              <emma:one-of disjunction-type="recognition" id="oneOf1">
                <emma:interpretation id="interp5" emma:lang="ko-KR" emma:confidence="0">
                  <emma:literal>:</emma:literal>
                </emma:interpretation>
                <emma:interpretation id="interp6" emma:lang="ko-KR" emma:confidence="0">
                  <emma:literal>;</emma:literal>
                </emma:interpretation>
                <emma:interpretation id="interp7" emma:lang="ko-KR" emma:confidence="0">
                  <emma:literal>옥</emma:literal>
                </emma:interpretation>
                <emma:interpretation id="interp8" emma:lang="ko-KR" emma:confidence="0">
                  <emma:literal>옻</emma:literal>
                </emma:interpretation>
                <emma:interpretation id="interp9" emma:lang="ko-KR" emma:confidence="0">
                  <emma:literal>읔</emma:literal>
                </emma:interpretation>
              </emma:one-of>
            </emma:emma>
          </inkml:annotationXML>
          <inkml:trace contextRef="#ctx0" brushRef="#br0" timeOffset="16672.5847">19802 1074 74,'11'-4'116,"-16"-18"-7,4 3-54,1 19-4,-8-18-3,8 18 0,0 0 4,-8 30 2,-14-5-2,22 30 0,-15-3-15,15 22-5,-6-4-12,6 8-3,2-4-4,7-9-6,-3-10 1,5-8-5,-6-15 6,5-4-7,-10-28 8,8 29-9,-8-29 4,0 0-5,0 0-4,0 0-8,3 18-23,-3-18-43,0 0-88,14-15-11,-1-4-8,12-3-7</inkml:trace>
          <inkml:trace contextRef="#ctx0" brushRef="#br0" timeOffset="18235.1254">19669 2499 257,'0'0'103,"-22"-3"1,22 3-23,0 0-20,-2-25-24,13 24-13,11-12-12,12 12-3,4-6 0,11 1 2,-2 3-1,8 3 0,-4 0 1,-1 2-2,-7 6-2,-3 6-1,-12-3-3,-6 8 2,-22-19-1,13 35 2,-13-35-1,-27 31 2,-6-13-2,-10 0 1,-7-6 0,-1 2 1,-1-4-2,4 1-1,6-2 0,12-3-1,8 2-1,22-8-1,0 19 4,14-12-6,24 3 4,9 6-8,8 3 8,9-1-7,2 9 8,0 2-7,-2 1 2,-9 4-2,-14 1 3,-8 0 5,-20 2-1,-10-6 4,-16 0 0,-13-3 3,-23-11-3,-4 5 2,-15-11-2,2 0-1,4-3-7,1-8-5,15 7-10,2-7-11,44 0-18,-35-11-31,54 11-42,0-4-57,17-13-12,20 1 1</inkml:trace>
        </inkml:traceGroup>
        <inkml:traceGroup>
          <inkml:annotationXML>
            <emma:emma xmlns:emma="http://www.w3.org/2003/04/emma" version="1.0">
              <emma:interpretation id="{886CF539-0432-4D12-AF19-35A6CC0CC2A6}" emma:medium="tactile" emma:mode="ink">
                <msink:context xmlns:msink="http://schemas.microsoft.com/ink/2010/main" type="inkWord" rotatedBoundingBox="22041,3127 23591,3067 23692,5660 22141,5720"/>
              </emma:interpretation>
              <emma:one-of disjunction-type="recognition" id="oneOf2">
                <emma:interpretation id="interp10" emma:lang="ko-KR" emma:confidence="0">
                  <emma:literal>?</emma:literal>
                </emma:interpretation>
                <emma:interpretation id="interp11" emma:lang="ko-KR" emma:confidence="0">
                  <emma:literal>극</emma:literal>
                </emma:interpretation>
                <emma:interpretation id="interp12" emma:lang="ko-KR" emma:confidence="0">
                  <emma:literal>!</emma:literal>
                </emma:interpretation>
                <emma:interpretation id="interp13" emma:lang="ko-KR" emma:confidence="0">
                  <emma:literal>구</emma:literal>
                </emma:interpretation>
                <emma:interpretation id="interp14" emma:lang="ko-KR" emma:confidence="0">
                  <emma:literal>로</emma:literal>
                </emma:interpretation>
              </emma:one-of>
            </emma:emma>
          </inkml:annotationXML>
          <inkml:trace contextRef="#ctx0" brushRef="#br0" timeOffset="17406.9847">20801 1070 81,'0'0'92,"-19"-4"-72,19 4 9,0 0 6,0 0 10,-18-34 7,18 34 4,-1-35 1,1 35-4,3-40-10,16 26-13,-3-11-9,9 10-9,8-8-1,3 11-4,4-8 3,7 5 0,-2-4 1,0 12-1,-3-4 0,2 11-1,-11 0-2,-3 7-3,-8 14-2,-6 4 2,-15 6-1,-1 11 5,-11 4-2,-11 13 5,-14-1-1,0 3 6,-15 0-3,4 4 2,-7-9-5,11 3 2,1-15-5,13-1 1,2-11-3,16-4 0,6-11-2,5-17 1,30 22 0,7-18-1,5-4 1,14 0-1,2-8 1,7 4-2,-5-3 0,0-1-1,-3 2-2,-8 2-3,-6 4-9,-18-6-14,8 15-30,-33-9-46,0 0-57,0 0-23,-6 22 1</inkml:trace>
          <inkml:trace contextRef="#ctx0" brushRef="#br0" timeOffset="18563.2696">20997 2604 127,'0'0'134,"0"0"-2,-2 9-68,2-9-11,0 43-6,-10-23 2,20 26-6,-10-22 7,9 30-5,-9-23-4,15 13-14,-12-11-12,9 2-6,0-9-9,-3-5-2,1-1-9,-10-20-15,12 20-41,-12-20-88,-9-8-17,9-10-8,-10-19-10</inkml:trace>
        </inkml:traceGroup>
        <inkml:traceGroup>
          <inkml:annotationXML>
            <emma:emma xmlns:emma="http://www.w3.org/2003/04/emma" version="1.0">
              <emma:interpretation id="{67DCE0D9-EFF5-4F2B-A5CB-A2666097740E}" emma:medium="tactile" emma:mode="ink">
                <msink:context xmlns:msink="http://schemas.microsoft.com/ink/2010/main" type="inkWord" rotatedBoundingBox="23103,5679 23137,3066 23602,3072 23568,5685"/>
              </emma:interpretation>
              <emma:one-of disjunction-type="recognition" id="oneOf3">
                <emma:interpretation id="interp15" emma:lang="ko-KR" emma:confidence="0">
                  <emma:literal>]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}</emma:literal>
                </emma:interpretation>
                <emma:interpretation id="interp18" emma:lang="ko-KR" emma:confidence="0">
                  <emma:literal>)</emma:literal>
                </emma:interpretation>
                <emma:interpretation id="interp1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20297.7288">21897 613 103,'0'0'69,"0"0"-5,-17-5 6,17 5 5,0 0-7,-25-9-6,25 9-7,0 0-11,0 0-11,0 0-10,19-3-10,-19 3-7,39-4-2,-6-3-7,4 0 7,2-2-6,4 7 5,0-6-5,1 3 5,-6-2-8,-3 7 8,-9 0-2,-3 0 2,-23 0 6,23 7-4,-23-7 7,2 19-6,-2-19 8,0 31-7,-11-12 8,4 10-6,-7 0 0,6 12 1,-7 6-2,7 17 0,-5 11-4,5 14 6,-3 6-7,8 9 5,-5 6-1,5 2-3,3 0 0,0 0-1,0-12 1,11 1-2,-5-5 2,4 0-3,2-7-3,-4-1 5,-1-3-5,-3-5 5,1 6-1,-3-10-3,2-6 3,-2-7-2,-1-5 3,4-11-4,0-3 5,-3-8-6,-1-4 2,1-6 1,-2-3-1,0-1 1,-2 0-1,-6-4 1,-6 4 0,-8-3 1,-7-3-1,-5 1 1,-11-5 0,1-1 2,-5-4-1,2-4 1,-2-3 0,8 4-2,9-4-1,8 0-2,24 0-3,-27 0-4,27 0-5,0 0-8,0 22-21,0-22-39,0 0-66,32 18-28,-32-18-10,41 4-4</inkml:trace>
        </inkml:traceGroup>
      </inkml:traceGroup>
    </inkml:traceGroup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2:22.847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context xml:id="ctx1">
      <inkml:inkSource xml:id="inkSrc1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59.33852" units="1/cm"/>
          <inkml:channelProperty channel="Y" name="resolution" value="284.375" units="1/cm"/>
        </inkml:channelProperties>
      </inkml:inkSource>
      <inkml:timestamp xml:id="ts1" timeString="2013-09-30T07:10:08.965"/>
    </inkml:context>
  </inkml:definitions>
  <inkml:traceGroup>
    <inkml:annotationXML>
      <emma:emma xmlns:emma="http://www.w3.org/2003/04/emma" version="1.0">
        <emma:interpretation id="{63FBEEAE-1CBD-4985-8B4D-6F99FFA5D94F}" emma:medium="tactile" emma:mode="ink">
          <msink:context xmlns:msink="http://schemas.microsoft.com/ink/2010/main" type="writingRegion" rotatedBoundingBox="14778,21062 16693,21062 16693,23295 14778,23295"/>
        </emma:interpretation>
      </emma:emma>
    </inkml:annotationXML>
    <inkml:traceGroup>
      <inkml:annotationXML>
        <emma:emma xmlns:emma="http://www.w3.org/2003/04/emma" version="1.0">
          <emma:interpretation id="{82541917-244A-4C92-A96F-6C80C7126724}" emma:medium="tactile" emma:mode="ink">
            <msink:context xmlns:msink="http://schemas.microsoft.com/ink/2010/main" type="paragraph" rotatedBoundingBox="14778,21062 16693,21062 16693,23295 14778,232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9A5079-066A-497D-A74C-DBAF63A1ECA0}" emma:medium="tactile" emma:mode="ink">
              <msink:context xmlns:msink="http://schemas.microsoft.com/ink/2010/main" type="line" rotatedBoundingBox="14778,21062 16693,21062 16693,23295 14778,23295"/>
            </emma:interpretation>
          </emma:emma>
        </inkml:annotationXML>
        <inkml:traceGroup>
          <inkml:annotationXML>
            <emma:emma xmlns:emma="http://www.w3.org/2003/04/emma" version="1.0">
              <emma:interpretation id="{14BE606A-539C-4C89-8342-5132CFC7CFAB}" emma:medium="tactile" emma:mode="ink">
                <msink:context xmlns:msink="http://schemas.microsoft.com/ink/2010/main" type="inkWord" rotatedBoundingBox="14778,21062 16693,21062 16693,23295 14778,23295"/>
              </emma:interpretation>
            </emma:emma>
          </inkml:annotationXML>
          <inkml:trace contextRef="#ctx0" brushRef="#br0">1179 208 0,'76'3'25,"-20"8"2,-23-1 5,-33-10 0,8 27 3,-26-11-4,-23-10-4,-17 2-10,-17-6-7,-24-2-8,-10-2-1,-10-21-2,-6 13 0,-1-15-1,6 2-1,8-13-11,11 13 13,18-11-17,12 8 1,21-4-28,17-6-2,21 13-18</inkml:trace>
          <inkml:trace contextRef="#ctx1" brushRef="#br0">373-250,'-127'384,"-37"526,-241-120,165-641,240-149,0 0,0 0</inkml:trace>
        </inkml:traceGroup>
      </inkml:traceGroup>
    </inkml:traceGroup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3:18.3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A6F499A-9E7C-4394-92FE-9AC8453C3AEF}" emma:medium="tactile" emma:mode="ink">
          <msink:context xmlns:msink="http://schemas.microsoft.com/ink/2010/main" type="writingRegion" rotatedBoundingBox="1580,2188 8515,2367 8261,12250 1326,12071"/>
        </emma:interpretation>
      </emma:emma>
    </inkml:annotationXML>
    <inkml:traceGroup>
      <inkml:annotationXML>
        <emma:emma xmlns:emma="http://www.w3.org/2003/04/emma" version="1.0">
          <emma:interpretation id="{33EEE3B3-AA30-4771-9948-B5201F2A4D5C}" emma:medium="tactile" emma:mode="ink">
            <msink:context xmlns:msink="http://schemas.microsoft.com/ink/2010/main" type="paragraph" rotatedBoundingBox="1825,2169 6849,2552 6760,3720 1736,3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21CE21-BC19-4D2C-818E-9944DC320191}" emma:medium="tactile" emma:mode="ink">
              <msink:context xmlns:msink="http://schemas.microsoft.com/ink/2010/main" type="line" rotatedBoundingBox="1825,2169 6849,2552 6760,3720 1736,3337"/>
            </emma:interpretation>
          </emma:emma>
        </inkml:annotationXML>
        <inkml:traceGroup>
          <inkml:annotationXML>
            <emma:emma xmlns:emma="http://www.w3.org/2003/04/emma" version="1.0">
              <emma:interpretation id="{C7EC8D7D-54F5-438D-A1D3-FB9C9FB3EDE6}" emma:medium="tactile" emma:mode="ink">
                <msink:context xmlns:msink="http://schemas.microsoft.com/ink/2010/main" type="inkWord" rotatedBoundingBox="1590,3188 1918,2071 2593,2270 2265,3386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§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841 74 97,'0'0'124,"-28"-15"-5,13 8-90,15 7-13,-24-7-6,24 7-1,-25-9 1,8 4 4,-4-2 4,0 2 2,-12-7 2,1 12 3,-13-7 2,10 7-4,-19-1-1,15 1-5,-16 6-3,10 5-4,-1 3-2,4 1-2,2 2-5,4 1 1,6-1-3,2 1 1,7-2 0,6 2 0,3-3-2,6 3 2,6 1-1,9 1 0,9 4-1,9 0 2,1 10 2,9 3-1,1 4 2,4 9-5,-2-1 4,0 3-4,-3 4 5,-4 0-4,-5-4 0,-4-2 3,-12-1 2,-3-5 6,-9-6 1,-3 2 5,-19-13 0,-5 5 4,-10-14-4,1 7 1,-10-13-3,1 1-4,-1-8-2,1 0-3,5-5-4,4 0-3,6-4-1,2-3-3,10 2-4,-4-5-7,22 10-8,-21-15-16,21 15-13,0 0-21,0 0-23,19-16-36,-5 3-23,21 13-3</inkml:trace>
        </inkml:traceGroup>
        <inkml:traceGroup>
          <inkml:annotationXML>
            <emma:emma xmlns:emma="http://www.w3.org/2003/04/emma" version="1.0">
              <emma:interpretation id="{69340AA5-08EA-47CC-98D5-23B9FEAD6CBB}" emma:medium="tactile" emma:mode="ink">
                <msink:context xmlns:msink="http://schemas.microsoft.com/ink/2010/main" type="inkWord" rotatedBoundingBox="2776,2718 3214,3221 2830,3556 2392,3053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니</emma:literal>
                </emma:interpretation>
                <emma:interpretation id="interp7" emma:lang="ko-KR" emma:confidence="0">
                  <emma:literal>나</emma:literal>
                </emma:interpretation>
                <emma:interpretation id="interp8" emma:lang="ko-KR" emma:confidence="0">
                  <emma:literal>너</emma:literal>
                </emma:interpretation>
                <emma:interpretation id="interp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531.266">801 709 81,'0'0'129,"-15"12"1,15 7-64,3 10-31,-3 5-6,0 8 0,0 2-5,0 5 0,1-11-4,11-1-1,-4-13-7,8-7-1,1-17-2,6-8-2,3-16 2,5-11-4,-3-8 1,5-3-4,-6-7 2,6 7-5,-7-1 2,0 10-2,-7 5 2,-5 8-1,-2 9 4,-12 15 1,0 0 6,11 10 5,-11 12 2,0 20 4,0 2-5,0 18 5,0-5-7,0 10 0,5-3-13,4-7-4,3-2-15,-3-17-4,7-1-10,-16-37-15,21 25-15,-21-35-19,20 1-7,-20-25-17,4 3-9,3-6-16</inkml:trace>
        </inkml:traceGroup>
        <inkml:traceGroup>
          <inkml:annotationXML>
            <emma:emma xmlns:emma="http://www.w3.org/2003/04/emma" version="1.0">
              <emma:interpretation id="{AD0D8D07-151F-408F-8E7E-32051DD54E7B}" emma:medium="tactile" emma:mode="ink">
                <msink:context xmlns:msink="http://schemas.microsoft.com/ink/2010/main" type="inkWord" rotatedBoundingBox="3087,2925 3824,2883 3848,3296 3111,3338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꺼</emma:literal>
                </emma:interpretation>
                <emma:interpretation id="interp12" emma:lang="ko-KR" emma:confidence="0">
                  <emma:literal>새</emma:literal>
                </emma:interpretation>
                <emma:interpretation id="interp13" emma:lang="ko-KR" emma:confidence="0">
                  <emma:literal>깨</emma:literal>
                </emma:interpretation>
                <emma:interpretation id="interp14" emma:lang="ko-KR" emma:confidence="0">
                  <emma:literal>개</emma:literal>
                </emma:interpretation>
              </emma:one-of>
            </emma:emma>
          </inkml:annotationXML>
          <inkml:trace contextRef="#ctx0" brushRef="#br0" timeOffset="1140.6602">1415 713 265,'0'0'157,"1"33"-34,-5-13-67,4 22-13,-6-5-10,6 18-2,-9-8-11,6 7 0,-9-12-6,8-2 2,-7-14-4,10-5 0,1-21-2,0 0-2,0 0-5,-5-21-6,10-11-2,7-11-3,8-4 2,1-8-4,10 6 3,-4-2-3,8 8 7,-5 6 2,1 15 3,-1 7 0,-5 13 2,0 4 2,-5 17 1,-1 9 2,-10 5-2,4 11 3,-7-2-2,3 5 2,-9-6-3,8-3 1,-8-8-3,0-7 2,0-23-3,0 0-1,0 0-2,18-18-2,-6-12 1,1-7-4,6-6 3,-1-1-4,9 1 3,-1 6-2,0 7 4,-3 13 0,1 8 1,-1 9 1,-5 9 0,2 13 2,-7 6-2,-1 6 2,-2 6-2,-3-2 0,0-1-4,-3-4-4,5 0-15,-9-17-18,15 11-30,-15-27-39,0 0-56,0 0-17,16-19-4</inkml:trace>
        </inkml:traceGroup>
        <inkml:traceGroup>
          <inkml:annotationXML>
            <emma:emma xmlns:emma="http://www.w3.org/2003/04/emma" version="1.0">
              <emma:interpretation id="{38D5EF73-0FB2-4F96-B4BE-EDE4F52027C8}" emma:medium="tactile" emma:mode="ink">
                <msink:context xmlns:msink="http://schemas.microsoft.com/ink/2010/main" type="inkWord" rotatedBoundingBox="4022,2870 4758,2887 4748,3314 4012,3298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개</emma:literal>
                </emma:interpretation>
                <emma:interpretation id="interp17" emma:lang="ko-KR" emma:confidence="0">
                  <emma:literal>깨</emma:literal>
                </emma:interpretation>
                <emma:interpretation id="interp18" emma:lang="ko-KR" emma:confidence="0">
                  <emma:literal>머</emma:literal>
                </emma:interpretation>
                <emma:interpretation id="interp19" emma:lang="ko-KR" emma:confidence="0">
                  <emma:literal>川</emma:literal>
                </emma:interpretation>
              </emma:one-of>
            </emma:emma>
          </inkml:annotationXML>
          <inkml:trace contextRef="#ctx0" brushRef="#br0" timeOffset="1765.6892">2344 687 241,'23'0'160,"-23"0"-6,4 26-83,0 16-31,-12-2-6,5 16 2,-21-12-5,18 15 0,-14-19-9,8 6-2,-8-19-7,13-7-2,7-20-4,0 0-2,0 0-4,-11-7-3,13-19-3,10-12-4,8-2 2,0-6-4,10-1 3,-2 0-2,5 6 5,0 1-3,-1 10 6,-3 8 1,-4 7 4,-4 11 2,-1 4 2,-6 11 2,-9 9 0,3 9 2,-8 4-2,4 5 1,-4-2-4,0 1 0,0-8-2,0-4 2,0-10-3,0-15 2,0 0-4,0 0-1,16-25-3,-6-6-1,10-6 0,1-1-3,10-1 1,-4-2-1,8 10 3,-1 7 0,-3 11 6,-1 11 1,-6 4 1,-2 19 2,-10 8-1,3 12 3,-11 5-3,-1 3 2,-2 4-5,3-6 2,-4-4-9,0-8-4,4-2-12,-4-33-15,14 31-34,-14-40-30,16 5-39,-1-10-42,-3-11-4</inkml:trace>
        </inkml:traceGroup>
        <inkml:traceGroup>
          <inkml:annotationXML>
            <emma:emma xmlns:emma="http://www.w3.org/2003/04/emma" version="1.0">
              <emma:interpretation id="{C996AAFF-2D7F-4D72-ADB4-B977A202E5F5}" emma:medium="tactile" emma:mode="ink">
                <msink:context xmlns:msink="http://schemas.microsoft.com/ink/2010/main" type="inkWord" rotatedBoundingBox="4960,2697 6810,2778 6770,3707 4920,3626"/>
              </emma:interpretation>
              <emma:one-of disjunction-type="recognition" id="oneOf4">
                <emma:interpretation id="interp20" emma:lang="ko-KR" emma:confidence="0">
                  <emma:literal>빼</emma:literal>
                </emma:interpretation>
                <emma:interpretation id="interp21" emma:lang="ko-KR" emma:confidence="0">
                  <emma:literal>쎄</emma:literal>
                </emma:interpretation>
                <emma:interpretation id="interp22" emma:lang="ko-KR" emma:confidence="0">
                  <emma:literal>째</emma:literal>
                </emma:interpretation>
                <emma:interpretation id="interp23" emma:lang="ko-KR" emma:confidence="0">
                  <emma:literal>쪄</emma:literal>
                </emma:interpretation>
                <emma:interpretation id="interp24" emma:lang="ko-KR" emma:confidence="0">
                  <emma:literal>먹</emma:literal>
                </emma:interpretation>
              </emma:one-of>
            </emma:emma>
          </inkml:annotationXML>
          <inkml:trace contextRef="#ctx0" brushRef="#br0" timeOffset="2265.7063">3260 740 271,'0'0'165,"0"47"-5,0-1-92,-9-9-28,9 25 0,-19-13-10,17 12-2,-17-17-9,15 4-2,-12-15-6,12-5-1,-2-12-3,6-16-3,0 0-2,0 0-2,0-18 1,2-10-4,10-4 2,-4-14-4,11 1 4,-2-10-4,7 0 5,0-3-4,1 0 4,4 7-3,-3-1 4,4 9-3,-3 5 3,0 9-2,-3 11 4,-5 12 0,-1 6 1,-2 12 2,-5 13-1,0 15 4,-3 11-3,1 8 4,2 5-6,-3 1 3,2-3-5,4-1 2,-2-10-8,-3-14-1,9-3-10,-10-19-10,11 5-28,-19-20-45,13-13-62,-6-7-16,-7-1-14,0-3 3</inkml:trace>
          <inkml:trace contextRef="#ctx0" brushRef="#br0" timeOffset="3312.657">3402 976 334,'-24'-3'169,"-2"-13"-9,19 1-59,7 15-82,0 0-7,18-16-7,9 8-1,3 1-2,5 1 1,7-1-2,4 0-1,3-1 2,-1 4-2,0-1 1,-5 4 0,-2 1 1,-4 6 0,-5 10 2,-5 6 0,-6 8 2,-4 4-2,-6 7 3,-7 0-3,1 2 2,-5 0-3,0-6 1,0-7-2,0-5 2,-1-8-1,1-17 1,0 0 0,0 0-2,-18-13 0,13-18-2,4-12 1,-2-10-4,3-10 4,0-8-6,4-2 5,8-2-4,7 4 6,3 5-4,2 11 4,2 8-4,5 13 3,-2 13-2,-1 11 1,-6 7 0,-5 8 0,-6 15 2,-10 9-2,-1 9 5,-9-1-2,-7 7 5,-6 0 0,7 3 2,-5-1-2,12-2 3,4-7-5,14 0 2,12-3-4,9-7-1,10-7-4,1-8-3,11-7-6,-3-5-5,3-9-8,-14-21-11,12 11-10,-26-30-6,16 16 4,-27-21 3,15 9 14,-17-4 12,0 6 16,-2 10 13,-7-4 19,-3 37 3,5-33 1,-5 33 0,0 0-5,8 26-6,-8-1-8,0 16-3,0 4-6,5 5 2,2-1-4,7-1 2,1-9-5,4-7 3,4-14-2,3-10 1,3-8 0,-3-15-1,1-12 0,-1-5-2,-1-5 0,-5-2-3,0 2 2,-8 1-3,2 6 1,-7 6-1,2 7 0,-9 17 0,15-9 1,-15 9 2,20 22-1,-8 9 4,0 6-1,5 14 6,-9 4-3,8 13 6,-15-5-4,6 7 3,-7-4 0,0 0-4,-8-10 2,-8-8-6,-7-7 3,1-8-10,-7-2-5,-11-17-23,12 12-48,-25-17-88,4-9-19,7 0-10,3-9-15</inkml:trace>
        </inkml:traceGroup>
      </inkml:traceGroup>
    </inkml:traceGroup>
    <inkml:traceGroup>
      <inkml:annotationXML>
        <emma:emma xmlns:emma="http://www.w3.org/2003/04/emma" version="1.0">
          <emma:interpretation id="{BEC9E993-6528-4D08-B80E-6C9FD6E3266A}" emma:medium="tactile" emma:mode="ink">
            <msink:context xmlns:msink="http://schemas.microsoft.com/ink/2010/main" type="paragraph" rotatedBoundingBox="1507,4933 6001,4896 6009,5835 1514,58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CDB985-2521-4C95-B282-85FDFBC97E9F}" emma:medium="tactile" emma:mode="ink">
              <msink:context xmlns:msink="http://schemas.microsoft.com/ink/2010/main" type="line" rotatedBoundingBox="1507,4933 6001,4896 6009,5835 1514,5871"/>
            </emma:interpretation>
          </emma:emma>
        </inkml:annotationXML>
        <inkml:traceGroup>
          <inkml:annotationXML>
            <emma:emma xmlns:emma="http://www.w3.org/2003/04/emma" version="1.0">
              <emma:interpretation id="{1FEC9D8A-5E33-436D-8795-DAEC6EE0E8CA}" emma:medium="tactile" emma:mode="ink">
                <msink:context xmlns:msink="http://schemas.microsoft.com/ink/2010/main" type="inkWord" rotatedBoundingBox="1237,5759 1539,4851 2096,5037 1794,5944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Ⅴ</emma:literal>
                </emma:interpretation>
                <emma:interpretation id="interp27" emma:lang="ko-KR" emma:confidence="0">
                  <emma:literal>ⅴ</emma:literal>
                </emma:interpretation>
                <emma:interpretation id="interp28" emma:lang="ko-KR" emma:confidence="0">
                  <emma:literal>v</emma:literal>
                </emma:interpretation>
                <emma:interpretation id="interp2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8875.7823">-241 2814 50,'0'0'117,"2"-24"-22,-2 24-6,3-23-6,-3 3-8,0 20-11,0 0-7,0 0-13,0-22-13,0 22-4,0 0-5,0 0-2,0 0-2,0 0-3,9 12-2,-9-12 1,0 32 0,5-3 1,-5 2-1,0 20 3,0 5-6,3 21 3,-3-2-6,2 13 2,1-7-5,0 7 2,3-13-3,-4-5-2,4-13 3,1-14-5,-3-10 6,1-12-4,-5-21 4,6 19-3,-6-19-4,7-14 5,-7-16-6,0-3 5,4-16-5,1-9 2,5-8-3,-2-5 1,6-5 4,5 1-4,4 1 3,0 5-3,8 6 3,-7 10-3,4 8 2,1 14-2,-1 4 2,-4 12-2,3 4 1,-11 6 0,4 5-1,-20 0 1,27 0 1,-27 0-2,22 0 1,-22 0 0,24 11-1,-24-11-2,24 8-1,-24-8-1,26 5-4,-26-5-4,23 6-8,-23-6-11,19 8-31,-19-8-53,0 0-51,0 0-19,17-7-7</inkml:trace>
        </inkml:traceGroup>
        <inkml:traceGroup>
          <inkml:annotationXML>
            <emma:emma xmlns:emma="http://www.w3.org/2003/04/emma" version="1.0">
              <emma:interpretation id="{51D1228B-83D6-405B-AC48-867C6F99DEF1}" emma:medium="tactile" emma:mode="ink">
                <msink:context xmlns:msink="http://schemas.microsoft.com/ink/2010/main" type="inkWord" rotatedBoundingBox="2410,4884 2934,5364 2567,5765 2042,5286"/>
              </emma:interpretation>
              <emma:one-of disjunction-type="recognition" id="oneOf6">
                <emma:interpretation id="interp30" emma:lang="ko-KR" emma:confidence="0">
                  <emma:literal>그</emma:literal>
                </emma:interpretation>
                <emma:interpretation id="interp31" emma:lang="ko-KR" emma:confidence="0">
                  <emma:literal>二</emma:literal>
                </emma:interpretation>
                <emma:interpretation id="interp32" emma:lang="ko-KR" emma:confidence="0">
                  <emma:literal>=</emma:literal>
                </emma:interpretation>
                <emma:interpretation id="interp33" emma:lang="ko-KR" emma:confidence="0">
                  <emma:literal>느</emma:literal>
                </emma:interpretation>
                <emma:interpretation id="interp34" emma:lang="ko-KR" emma:confidence="0">
                  <emma:literal>즈</emma:literal>
                </emma:interpretation>
              </emma:one-of>
            </emma:emma>
          </inkml:annotationXML>
          <inkml:trace contextRef="#ctx0" brushRef="#br1" timeOffset="19360.1874">540 2902 296,'0'0'176,"-33"-6"-9,20-10-71,13 16-51,-19 0-4,19 0-7,0 0-7,0 0-6,14 0-4,8 0-4,4 0-3,7 6-3,5-5-1,3 4-2,0-5-1,-2 2-2,1-2 0,-5 0-1,-5 0-1,-5 0-4,-6 0-5,-19 0-8,30 8-19,-30-8-35,0 0-57,9 23-46,-9-23-16,0 30-5</inkml:trace>
          <inkml:trace contextRef="#ctx0" brushRef="#br1" timeOffset="19625.8174">543 3250 372,'-32'20'174,"32"-20"-11,11 17-114,-11-17-10,37 0-4,-12 0-2,22 0-8,-4-1-6,12 1-6,-4 0-4,9 0-3,-14 0-5,0 0-6,-5 7-10,-13-7-14,12 8-33,-29-16-56,14-10-50,-6-8-20,-2-6-8</inkml:trace>
        </inkml:traceGroup>
        <inkml:traceGroup>
          <inkml:annotationXML>
            <emma:emma xmlns:emma="http://www.w3.org/2003/04/emma" version="1.0">
              <emma:interpretation id="{5CA64D68-8043-48C0-BCB2-E1E3261CA474}" emma:medium="tactile" emma:mode="ink">
                <msink:context xmlns:msink="http://schemas.microsoft.com/ink/2010/main" type="inkWord" rotatedBoundingBox="3085,5005 4036,5175 3939,5720 2988,5550"/>
              </emma:interpretation>
              <emma:one-of disjunction-type="recognition" id="oneOf7">
                <emma:interpretation id="interp35" emma:lang="ko-KR" emma:confidence="0">
                  <emma:literal>m</emma:literal>
                </emma:interpretation>
                <emma:interpretation id="interp36" emma:lang="ko-KR" emma:confidence="0">
                  <emma:literal>머</emma:literal>
                </emma:interpretation>
                <emma:interpretation id="interp37" emma:lang="ko-KR" emma:confidence="0">
                  <emma:literal>버</emma:literal>
                </emma:interpretation>
                <emma:interpretation id="interp38" emma:lang="ko-KR" emma:confidence="0">
                  <emma:literal>매</emma:literal>
                </emma:interpretation>
                <emma:interpretation id="interp39" emma:lang="ko-KR" emma:confidence="0">
                  <emma:literal>미</emma:literal>
                </emma:interpretation>
              </emma:one-of>
            </emma:emma>
          </inkml:annotationXML>
          <inkml:trace contextRef="#ctx0" brushRef="#br1" timeOffset="20313.3219">1320 2892 346,'7'40'167,"-7"-3"-26,-18-11-102,18 27 5,-9-17-1,9 20-3,-5-12-8,5 8-7,0-13-10,0-4-3,0-13-5,5-1-1,-5-21-3,0 0-1,0 0-1,14-15-2,-9-17 0,3-8-1,0-5 1,3 0-2,6-7 3,2 2-4,3 5 5,4 7-1,2 2 2,2 13 0,5 15 0,-5 1 1,0 7 0,1 19 1,-5 7 1,-1 11 1,-6 8-2,-2 6 2,-6 0-2,-4 0 2,-7-5-3,0-2 3,0-12-4,-7-6 1,7-26-1,0 0-2,-20 0-2,15-21-4,5-19 2,5-8-4,14-4 3,-7-8-3,14 5 3,-1 4-1,7 8 4,-2 9 0,0 10 3,1 17 1,1 6 0,4 2 2,-7 18 0,2 14 3,-2 9-2,-1 5 2,-6 11-3,0 0 2,-7 1-4,-3-5 2,-8-2-4,0-9 0,-4-10-4,0-10-4,0-4-6,0-19-10,0 0-18,0 0-31,19-8-48,-14-14-58,12-8-7,-2 4-13</inkml:trace>
        </inkml:traceGroup>
        <inkml:traceGroup>
          <inkml:annotationXML>
            <emma:emma xmlns:emma="http://www.w3.org/2003/04/emma" version="1.0">
              <emma:interpretation id="{D0E55379-F203-4CA4-B722-2136410A2822}" emma:medium="tactile" emma:mode="ink">
                <msink:context xmlns:msink="http://schemas.microsoft.com/ink/2010/main" type="inkWord" rotatedBoundingBox="4282,4870 5101,5228 4946,5583 4128,5225"/>
              </emma:interpretation>
              <emma:one-of disjunction-type="recognition" id="oneOf8">
                <emma:interpretation id="interp40" emma:lang="ko-KR" emma:confidence="0">
                  <emma:literal>=</emma:literal>
                </emma:interpretation>
                <emma:interpretation id="interp41" emma:lang="ko-KR" emma:confidence="0">
                  <emma:literal>느</emma:literal>
                </emma:interpretation>
                <emma:interpretation id="interp42" emma:lang="ko-KR" emma:confidence="0">
                  <emma:literal>드</emma:literal>
                </emma:interpretation>
                <emma:interpretation id="interp43" emma:lang="ko-KR" emma:confidence="0">
                  <emma:literal>二</emma:literal>
                </emma:interpretation>
                <emma:interpretation id="interp44" emma:lang="ko-KR" emma:confidence="0">
                  <emma:literal>ㅈ</emma:literal>
                </emma:interpretation>
              </emma:one-of>
            </emma:emma>
          </inkml:annotationXML>
          <inkml:trace contextRef="#ctx0" brushRef="#br1" timeOffset="20610.2176">2463 2896 351,'0'0'181,"0"0"-6,0 0-94,-24-16-36,39 16-1,-15 0-8,31 0-9,-4 0-8,21 0-7,-4 0-4,6 6-4,4-5-2,3-1-2,0 5-2,-7-5-3,1 0-6,-15-5-13,5 12-26,-29-16-44,18 9-75,-30 0-16,0 0-15,0 0 0</inkml:trace>
          <inkml:trace contextRef="#ctx0" brushRef="#br1" timeOffset="20828.9681">2681 3123 350,'0'0'180,"-5"24"-8,5-24-82,46 6-46,-19-6-3,28 1-9,-9-1-11,19 9-6,-11-9-5,3 9-5,-7-4-8,-7 1-7,-2 7-11,-17-13-21,15 16-43,-39-16-77,24 0-19,-24 0-16,24-5 1</inkml:trace>
        </inkml:traceGroup>
        <inkml:traceGroup>
          <inkml:annotationXML>
            <emma:emma xmlns:emma="http://www.w3.org/2003/04/emma" version="1.0">
              <emma:interpretation id="{A8CE1B44-1E89-4A32-AB66-63F5CF08CDD1}" emma:medium="tactile" emma:mode="ink">
                <msink:context xmlns:msink="http://schemas.microsoft.com/ink/2010/main" type="inkWord" rotatedBoundingBox="5456,4858 6181,5234 5891,5794 5166,5419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겨</emma:literal>
                </emma:interpretation>
                <emma:interpretation id="interp47" emma:lang="ko-KR" emma:confidence="0">
                  <emma:literal>커</emma:literal>
                </emma:interpretation>
                <emma:interpretation id="interp48" emma:lang="ko-KR" emma:confidence="0">
                  <emma:literal>”</emma:literal>
                </emma:interpretation>
                <emma:interpretation id="interp49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21875.8854">3612 2852 141,'0'0'164,"3"-23"-32,-3 23-25,0 0-14,27 0-18,-27 0-18,6 37-14,-6-16-12,10 28-3,-10-4-8,13 13-1,-13-2-7,4 9-1,-4-13-6,0-7 1,0-4-3,0-15 2,0-5-3,0-21-1,0 0-1,0 0 0,0 0 0,-11-21-3,10-3 1,1-10-3,0-4 2,0 0-1,0-6 1,3-7-1,11 6 2,0-6-2,7 11 3,1-2-2,3 5 2,2 9-1,2 4 2,-1 3 0,0 5 1,1 9 1,-5 6 0,2 1 1,-3 7 0,-4 10 1,4 4-1,-5 7 1,1 1-1,3 3 2,-6 6-2,4-2 3,-3 2-3,2 5 3,-4-6-3,-6 1 2,-4-4-2,3-3 2,-8 0-3,1-4 1,-1-10-1,0 5 0,0-22-2,0 23 1,0-23 0,0 0-2,16 23 0,-16-23-4,0 0-4,0 0-4,25 9-9,-25-9-6,0 0-10,0 0-15,30 0-60,-30 0-56,0 0-18,0 0-4</inkml:trace>
        </inkml:traceGroup>
      </inkml:traceGroup>
    </inkml:traceGroup>
    <inkml:traceGroup>
      <inkml:annotationXML>
        <emma:emma xmlns:emma="http://www.w3.org/2003/04/emma" version="1.0">
          <emma:interpretation id="{99B2BDE9-6AC4-4D0F-9B3F-105349AD16C9}" emma:medium="tactile" emma:mode="ink">
            <msink:context xmlns:msink="http://schemas.microsoft.com/ink/2010/main" type="paragraph" rotatedBoundingBox="2976,6702 6650,6797 6613,8239 2939,81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6C11BE0-1D4C-4BAC-A728-9A883C563CA1}" emma:medium="tactile" emma:mode="ink">
              <msink:context xmlns:msink="http://schemas.microsoft.com/ink/2010/main" type="line" rotatedBoundingBox="2976,6702 6650,6797 6613,8239 2939,8145"/>
            </emma:interpretation>
          </emma:emma>
        </inkml:annotationXML>
        <inkml:traceGroup>
          <inkml:annotationXML>
            <emma:emma xmlns:emma="http://www.w3.org/2003/04/emma" version="1.0">
              <emma:interpretation id="{0A496329-39E9-4B7D-A0C0-9F8C8C9D7117}" emma:medium="tactile" emma:mode="ink">
                <msink:context xmlns:msink="http://schemas.microsoft.com/ink/2010/main" type="inkWord" rotatedBoundingBox="3581,6654 3829,8092 3022,8231 2774,6793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q</emma:literal>
                </emma:interpretation>
                <emma:interpretation id="interp52" emma:lang="ko-KR" emma:confidence="0">
                  <emma:literal>k</emma:literal>
                </emma:interpretation>
                <emma:interpretation id="interp53" emma:lang="ko-KR" emma:confidence="0">
                  <emma:literal>B</emma:literal>
                </emma:interpretation>
                <emma:interpretation id="interp5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25922.9379">1295 4763 248,'0'-23'163,"-8"2"-32,-9-19-57,17 40-5,-2-57-13,2 57-7,0-38-17,0 38-5,0 0-5,0 0-4,0 0 3,0 34-10,0 11 5,0 24-6,-6 13 3,3 22-4,-2 14 2,5 8-4,-8-8-4,8 6 2,-5-12 1,5-12-2,0-13 0,0-21-2,5-8 4,-3-18-5,4-6 4,-4-15-5,-2-19 0,8 19 0,-8-19 0,4-14 0,-4-10 0,0-12 0,0-16 0,0-13 0,-9-13 0,6-13 0,1-10-5,-4-8 2,6 5 4,0-7-6,0 10 0,6 2 4,4 8-4,9 5 3,3 18-3,5 3 4,4 11-4,10 9 5,7 15-1,5 18-1,1 12 0,-2 15 1,2 22 5,-8 8-7,-5 14 6,-9 0-5,-18 0 5,-9 4-3,-9-7 4,-21-2-5,-16-9 0,-8-4 3,-10-12-2,-5 0 3,-6-13-3,7-1 2,3-8-1,5-7 0,15 0 0,4 0 0,10-7-1,26 7-1,0 0 0,0 0 1,0 0-1,30 0 0,12 25 0,2 11 1,11 8-2,13 15 4,-2 6-3,7 6 4,-2 5-3,-4-1 1,-9-8 4,-4-7-2,-10-7 3,-11-8-4,-6-11 3,-5-11-6,-7-2 3,-15-21-7,18 16-10,-18-16-15,19 0-36,-20-30-82,6-4-31,9-14-15,5-2-17</inkml:trace>
        </inkml:traceGroup>
        <inkml:traceGroup>
          <inkml:annotationXML>
            <emma:emma xmlns:emma="http://www.w3.org/2003/04/emma" version="1.0">
              <emma:interpretation id="{219D5BCD-874B-4C50-ADD6-5D36CAAD7FBB}" emma:medium="tactile" emma:mode="ink">
                <msink:context xmlns:msink="http://schemas.microsoft.com/ink/2010/main" type="inkWord" rotatedBoundingBox="4238,6979 5166,7418 4901,7978 3973,7538"/>
              </emma:interpretation>
              <emma:one-of disjunction-type="recognition" id="oneOf11">
                <emma:interpretation id="interp55" emma:lang="ko-KR" emma:confidence="0">
                  <emma:literal>=</emma:literal>
                </emma:interpretation>
                <emma:interpretation id="interp56" emma:lang="ko-KR" emma:confidence="0">
                  <emma:literal>二</emma:literal>
                </emma:interpretation>
                <emma:interpretation id="interp57" emma:lang="ko-KR" emma:confidence="0">
                  <emma:literal>느</emma:literal>
                </emma:interpretation>
                <emma:interpretation id="interp58" emma:lang="ko-KR" emma:confidence="0">
                  <emma:literal>드</emma:literal>
                </emma:interpretation>
                <emma:interpretation id="interp59" emma:lang="ko-KR" emma:confidence="0">
                  <emma:literal>는</emma:literal>
                </emma:interpretation>
              </emma:one-of>
            </emma:emma>
          </inkml:annotationXML>
          <inkml:trace contextRef="#ctx0" brushRef="#br1" timeOffset="26501.0934">2417 5025 289,'0'0'180,"-23"0"-5,23 0-76,-23-4-28,23 4-19,0 0-13,0 0-9,0 0-6,19 0-5,0 4-6,21 7-3,-1-3-1,18 6-1,-3-7-3,9 4-5,2-7 0,0-1 0,-2-3 0,-1 0 0,-10 0 0,-2-3 0,-7 3 0,-8 0 0,-8 0 0,-10 0 0,-17 0-2,0 0-25,30 17-27,-41-20-58,11 3-72,0 0-7,-27 8-16,5-4-2</inkml:trace>
          <inkml:trace contextRef="#ctx0" brushRef="#br1" timeOffset="26797.9669">2536 5389 365,'-32'24'177,"32"-24"-10,-1 31-96,1-31-37,28 32 4,-4-27 0,30 16-4,-7-12-6,26 14-6,-9-16-6,15 5-4,-6-9-5,-3 2-1,-7-2-3,-8-3-2,-14 0-2,-9 0-6,-10 0-10,-22 0-16,22 0-34,-22 0-79,-3-17-31,3-5-18,9 3-14</inkml:trace>
        </inkml:traceGroup>
        <inkml:traceGroup>
          <inkml:annotationXML>
            <emma:emma xmlns:emma="http://www.w3.org/2003/04/emma" version="1.0">
              <emma:interpretation id="{13D8C2C0-F594-45FE-B006-F574E0BA6B71}" emma:medium="tactile" emma:mode="ink">
                <msink:context xmlns:msink="http://schemas.microsoft.com/ink/2010/main" type="inkWord" rotatedBoundingBox="6319,6600 6789,7992 5598,8394 5128,7002"/>
              </emma:interpretation>
              <emma:one-of disjunction-type="recognition" id="oneOf12">
                <emma:interpretation id="interp60" emma:lang="ko-KR" emma:confidence="0">
                  <emma:literal>스</emma:literal>
                </emma:interpretation>
                <emma:interpretation id="interp61" emma:lang="ko-KR" emma:confidence="0">
                  <emma:literal>므</emma:literal>
                </emma:interpretation>
                <emma:interpretation id="interp62" emma:lang="ko-KR" emma:confidence="0">
                  <emma:literal>±</emma:literal>
                </emma:interpretation>
                <emma:interpretation id="interp63" emma:lang="ko-KR" emma:confidence="0">
                  <emma:literal>고</emma:literal>
                </emma:interpretation>
                <emma:interpretation id="interp64" emma:lang="ko-KR" emma:confidence="0">
                  <emma:literal>교</emma:literal>
                </emma:interpretation>
              </emma:one-of>
            </emma:emma>
          </inkml:annotationXML>
          <inkml:trace contextRef="#ctx0" brushRef="#br1" timeOffset="27126.1014">3947 4719 374,'22'-8'181,"-22"8"-26,7 12-93,16 34-2,-23-8-7,15 35-15,-15 2-8,22 23-7,-14-5-9,17 6 0,-13-11-9,12-1 3,-6-17-7,1-10 2,-4-15-3,0-14-1,-1-8-3,-14-23-5,17 19-9,-17-19-13,0 0-29,-3-32-52,3 16-63,-9-14-18,-4-2-4,-8-6-10</inkml:trace>
          <inkml:trace contextRef="#ctx0" brushRef="#br1" timeOffset="27469.8986">3639 4829 277,'-13'-17'189,"13"17"-14,-20-57-58,29 57-48,-9-30-19,33 24-6,-6-18-19,29 17-1,2-8-14,20 5 3,1-2-4,3 9-4,-3-1-1,0 4-2,-7 0-1,-7 0 1,-5 0-1,-8 0-1,-4 0-1,-10 0-2,-2 0-4,-7 0-4,1 0-9,-30 0-12,41 4-21,-41-4-43,0 0-67,0 0-24,-7 31-8,-15-7-5</inkml:trace>
          <inkml:trace contextRef="#ctx0" brushRef="#br1" timeOffset="27813.6518">3708 5745 371,'0'23'180,"0"-23"-8,0 0-97,43 38-23,-14-38-5,35 16-12,-4-16-7,27 9-4,2-9-6,17 0-4,-5 0-7,2 0-7,-7 0 0,-3 0 0,-15 0 0,-12 0 0,-14 4 0,-11-3 0,-15-1 0,-26 0 0,27 6-18,-27-6-41,0 0-124,-8 0-1,-15 0-18,-5 0-9</inkml:trace>
        </inkml:traceGroup>
      </inkml:traceGroup>
    </inkml:traceGroup>
    <inkml:traceGroup>
      <inkml:annotationXML>
        <emma:emma xmlns:emma="http://www.w3.org/2003/04/emma" version="1.0">
          <emma:interpretation id="{02F12F36-3519-47F7-88C6-BEA62C581397}" emma:medium="tactile" emma:mode="ink">
            <msink:context xmlns:msink="http://schemas.microsoft.com/ink/2010/main" type="paragraph" rotatedBoundingBox="2716,9372 8241,9174 8348,12183 2824,123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3C30B5-AF07-4F3D-BDD3-0CFD4974E13A}" emma:medium="tactile" emma:mode="ink">
              <msink:context xmlns:msink="http://schemas.microsoft.com/ink/2010/main" type="line" rotatedBoundingBox="2716,9372 8241,9174 8280,10263 2755,10461"/>
            </emma:interpretation>
          </emma:emma>
        </inkml:annotationXML>
        <inkml:traceGroup>
          <inkml:annotationXML>
            <emma:emma xmlns:emma="http://www.w3.org/2003/04/emma" version="1.0">
              <emma:interpretation id="{828D456A-9779-4EF0-BFCE-643A3A013924}" emma:medium="tactile" emma:mode="ink">
                <msink:context xmlns:msink="http://schemas.microsoft.com/ink/2010/main" type="inkWord" rotatedBoundingBox="2717,9394 2798,9392 2833,10376 2752,10379"/>
              </emma:interpretation>
              <emma:one-of disjunction-type="recognition" id="oneOf13">
                <emma:interpretation id="interp65" emma:lang="ko-KR" emma:confidence="0">
                  <emma:literal>I</emma:literal>
                </emma:interpretation>
                <emma:interpretation id="interp66" emma:lang="ko-KR" emma:confidence="0">
                  <emma:literal>1</emma:literal>
                </emma:interpretation>
                <emma:interpretation id="interp67" emma:lang="ko-KR" emma:confidence="0">
                  <emma:literal>l</emma:literal>
                </emma:interpretation>
                <emma:interpretation id="interp68" emma:lang="ko-KR" emma:confidence="0">
                  <emma:literal>ㅣ</emma:literal>
                </emma:interpretation>
                <emma:interpretation id="interp6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30204.3544">1036 7394 140,'0'-46'139,"5"12"-40,3 9-31,-8-17-5,0 42-10,0-47-4,0 47-5,0-16-2,0 24-3,-8 12-4,8 34 1,-11 2-7,11 30-2,-13 3 0,13 16-3,-13-4-3,13 4-4,-3-16-3,3-7-5,0-18 0,0-13-5,3-17-1,2-6 1,-5-28-3,13 15-2,-13-15-3,0 0-7,0 0-8,0-24-12,0 24-29,0-30-48,0 30-68,1-37-9,7 16-16,5-2 8</inkml:trace>
        </inkml:traceGroup>
        <inkml:traceGroup>
          <inkml:annotationXML>
            <emma:emma xmlns:emma="http://www.w3.org/2003/04/emma" version="1.0">
              <emma:interpretation id="{5A616026-C8D9-42CD-AF48-2ADFF8FEE83B}" emma:medium="tactile" emma:mode="ink">
                <msink:context xmlns:msink="http://schemas.microsoft.com/ink/2010/main" type="inkWord" rotatedBoundingBox="3883,9497 4296,10328 3846,10551 3434,9720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8</emma:literal>
                </emma:interpretation>
                <emma:interpretation id="interp73" emma:lang="ko-KR" emma:confidence="0">
                  <emma:literal>도</emma:literal>
                </emma:interpretation>
                <emma:interpretation id="interp7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30938.7646">2062 7554 147,'36'-7'128,"-30"-14"-5,7-3-76,3 14-5,-10-9-2,12 8 0,-18-13 1,0 24-4,9-30-2,-9 30-6,0-24-4,0 24-4,-5-20-2,5 20-2,-42-9-3,16 9 0,-13 0-2,2 14-2,-10-5-3,8 11 1,-9-4-1,12 7 1,-1-5-2,11 8 0,7-5-2,15 4 0,4 4-1,23-1 0,13-3-3,16 5 2,13 0-3,9 4 5,8 3 2,2 1-6,-3 5 6,-4 3-5,-17-4 6,-6 5-3,-18-5 7,-12 3-6,-16-13 1,-8 5 3,-22-13-2,-10 2 2,-7-10-3,-9-2-1,-2-5-2,-6-2 0,-1-7-1,7 0-1,6-6-2,6-4-2,3-2-1,6-5-6,29 17-4,-28-39-7,28 39-6,0-44-8,28 29-11,-15-30-15,38 27-26,-24-28-26,26 15-29,-7-7-9,11 2 6,0-7 16</inkml:trace>
        </inkml:traceGroup>
        <inkml:traceGroup>
          <inkml:annotationXML>
            <emma:emma xmlns:emma="http://www.w3.org/2003/04/emma" version="1.0">
              <emma:interpretation id="{7B74CF3D-E9A7-479D-BE36-573D081859A2}" emma:medium="tactile" emma:mode="ink">
                <msink:context xmlns:msink="http://schemas.microsoft.com/ink/2010/main" type="inkWord" rotatedBoundingBox="4333,9359 5250,9281 5335,10281 4418,10360"/>
              </emma:interpretation>
              <emma:one-of disjunction-type="recognition" id="oneOf15">
                <emma:interpretation id="interp75" emma:lang="ko-KR" emma:confidence="0">
                  <emma:literal>이</emma:literal>
                </emma:interpretation>
                <emma:interpretation id="interp76" emma:lang="ko-KR" emma:confidence="0">
                  <emma:literal>히</emma:literal>
                </emma:interpretation>
                <emma:interpretation id="interp77" emma:lang="ko-KR" emma:confidence="0">
                  <emma:literal>러</emma:literal>
                </emma:interpretation>
                <emma:interpretation id="interp78" emma:lang="ko-KR" emma:confidence="0">
                  <emma:literal>리</emma:literal>
                </emma:interpretation>
                <emma:interpretation id="interp79" emma:lang="ko-KR" emma:confidence="0">
                  <emma:literal>더</emma:literal>
                </emma:interpretation>
              </emma:one-of>
            </emma:emma>
          </inkml:annotationXML>
          <inkml:trace contextRef="#ctx0" brushRef="#br1" timeOffset="31220.0313">2626 7643 68,'55'-29'145,"-4"6"-2,-1 16-2,-28-8-27,20 23-16,-42-8-27,12 53-15,-20-17-17,8 31-13,-14-13-3,14 11-8,0-6 1,19-9-10,17-20 3,20-12-8,12-18 2,4-14 3,1-17-7,-3-1 7,-12-13-5,-12 2 4,-19 7-7,-22 4 5,-10 4-8,-22 8-1,-14 16-6,-14-15-14,13 24-38,-26-13-64,31 1-43,7-8-19,30 15-9</inkml:trace>
          <inkml:trace contextRef="#ctx0" brushRef="#br1" timeOffset="31485.6684">3492 7074 332,'0'0'184,"14"52"-8,-14 29-64,-9-8-67,9 39 3,-13-9-11,13 16-10,-8-14-7,8-2-9,0-23-2,3-18-7,7-17-2,-10-15-10,9-4-10,-9-26-22,18 15-51,-18-15-81,9-7-14,-1-13-10,-8 20-9</inkml:trace>
        </inkml:traceGroup>
        <inkml:traceGroup>
          <inkml:annotationXML>
            <emma:emma xmlns:emma="http://www.w3.org/2003/04/emma" version="1.0">
              <emma:interpretation id="{73A12211-0858-41D3-B577-22C75E32441B}" emma:medium="tactile" emma:mode="ink">
                <msink:context xmlns:msink="http://schemas.microsoft.com/ink/2010/main" type="inkWord" rotatedBoundingBox="5394,9770 6191,9467 6408,10038 5612,10341"/>
              </emma:interpretation>
              <emma:one-of disjunction-type="recognition" id="oneOf16">
                <emma:interpretation id="interp80" emma:lang="ko-KR" emma:confidence="0">
                  <emma:literal>N</emma:literal>
                </emma:interpretation>
                <emma:interpretation id="interp81" emma:lang="ko-KR" emma:confidence="0">
                  <emma:literal>』</emma:literal>
                </emma:interpretation>
                <emma:interpretation id="interp82" emma:lang="ko-KR" emma:confidence="0">
                  <emma:literal>w</emma:literal>
                </emma:interpretation>
                <emma:interpretation id="interp83" emma:lang="ko-KR" emma:confidence="0">
                  <emma:literal>∞</emma:literal>
                </emma:interpretation>
                <emma:interpretation id="interp8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32063.8045">3946 7586 281,'0'0'178,"0"0"-12,-19 27-65,-10-11-36,29 35-17,-22-7-10,19 12-11,-18-5-2,13 1-10,-4-10 0,10-6-9,-6-11 3,8-25-6,-6 23-4,6-23-1,0 0-3,-13-33-1,13-2-7,0-5 6,0-4-5,0-7 5,7 0-3,1 1 6,4 10 0,2 5 5,1 11 4,0 9 1,-15 15 1,43 7 2,-21 11 1,15 19 1,-6 1 2,17 13-5,-4-6 4,11-1-4,-1-10 3,3-8-6,-8-6 6,6-11-11,-11-9 0,-3-11 0,-11-17 0,-4-2 0,-7-13 0,-5-8 0,-9-1 0,-5-7 0,0-1 0,-11 0 0,-4 3 0,-8 2 0,1 14 0,-15-4-28,37 45-58,-65-18-96,35 18-6,-6 0-16,1 24-7</inkml:trace>
        </inkml:traceGroup>
        <inkml:traceGroup>
          <inkml:annotationXML>
            <emma:emma xmlns:emma="http://www.w3.org/2003/04/emma" version="1.0">
              <emma:interpretation id="{2C446956-9E7A-4AFA-AD0A-8882128A8EF1}" emma:medium="tactile" emma:mode="ink">
                <msink:context xmlns:msink="http://schemas.microsoft.com/ink/2010/main" type="inkWord" rotatedBoundingBox="7104,9218 8241,9178 8276,10161 7139,10202"/>
              </emma:interpretation>
              <emma:one-of disjunction-type="recognition" id="oneOf17">
                <emma:interpretation id="interp85" emma:lang="ko-KR" emma:confidence="0">
                  <emma:literal>선</emma:literal>
                </emma:interpretation>
                <emma:interpretation id="interp86" emma:lang="ko-KR" emma:confidence="0">
                  <emma:literal>匕</emma:literal>
                </emma:interpretation>
                <emma:interpretation id="interp87" emma:lang="ko-KR" emma:confidence="0">
                  <emma:literal>€</emma:literal>
                </emma:interpretation>
                <emma:interpretation id="interp88" emma:lang="ko-KR" emma:confidence="0">
                  <emma:literal>요</emma:literal>
                </emma:interpretation>
                <emma:interpretation id="interp89" emma:lang="ko-KR" emma:confidence="0">
                  <emma:literal>덩</emma:literal>
                </emma:interpretation>
              </emma:one-of>
            </emma:emma>
          </inkml:annotationXML>
          <inkml:trace contextRef="#ctx0" brushRef="#br1" timeOffset="36829.6268">5398 7369 463,'-30'-15'172,"30"15"-8,30-9-121,-9-8-17,26 11-5,2-13-4,16 5-7,6-2-7,-5-5-19,13 21-43,-28-19-84,7 8-23,-7 4-23,-15 7-11</inkml:trace>
          <inkml:trace contextRef="#ctx0" brushRef="#br1" timeOffset="36579.6248">5640 7186 80,'11'-23'129,"-8"-8"-31,3-8-9,9 16-10,-15-13-9,15 25-10,-18-13-3,3 24-4,0 0-7,-6 56-2,-24-5-9,16 35-2,-23 0-11,12 21 2,-11-4-6,13 9-5,-2-17-2,13-12-3,4-18 1,8-20-5,14-13 4,14-20-6,9-12 1,13 0 0,2-23-7,13-10 2,2-5-6,-1-1 5,4 2-5,-10-1 5,-4 3-5,-13 11 3,-11 10 2,-10 9 3,-22 5 2,8 27 1,-8 5 4,-10 12-5,-2 1 6,8 5-4,4-6 3,8-5-4,16-12 4,19-17-6,7-10-3,9-23 7,-1-7-4,-1-5 4,-6-10-4,-20-3 4,-12-2-4,-16 6 3,-6 8 1,-24 4-7,-9 9-2,-10 1-5,2 11-6,-11-7-11,23 18-24,-26-14-39,37 14-71,-12 0-27,9 0-8,24 0-8</inkml:trace>
        </inkml:traceGroup>
      </inkml:traceGroup>
      <inkml:traceGroup>
        <inkml:annotationXML>
          <emma:emma xmlns:emma="http://www.w3.org/2003/04/emma" version="1.0">
            <emma:interpretation id="{2846F9E9-CF22-4B33-953E-7879C8482E89}" emma:medium="tactile" emma:mode="ink">
              <msink:context xmlns:msink="http://schemas.microsoft.com/ink/2010/main" type="line" rotatedBoundingBox="4658,10921 8327,11183 8239,12417 4570,12154"/>
            </emma:interpretation>
          </emma:emma>
        </inkml:annotationXML>
        <inkml:traceGroup>
          <inkml:annotationXML>
            <emma:emma xmlns:emma="http://www.w3.org/2003/04/emma" version="1.0">
              <emma:interpretation id="{BEB02512-81EE-428F-A2C9-C777CCA18DE7}" emma:medium="tactile" emma:mode="ink">
                <msink:context xmlns:msink="http://schemas.microsoft.com/ink/2010/main" type="inkWord" rotatedBoundingBox="4404,12073 4886,11080 5601,11428 5119,12420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아</emma:literal>
                </emma:interpretation>
                <emma:interpretation id="interp92" emma:lang="ko-KR" emma:confidence="0">
                  <emma:literal>소</emma:literal>
                </emma:interpretation>
                <emma:interpretation id="interp93" emma:lang="ko-KR" emma:confidence="0">
                  <emma:literal>丹</emma:literal>
                </emma:interpretation>
                <emma:interpretation id="interp94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37735.9544">3114 9073 232,'0'-36'158,"0"36"5,0 11-91,-17 1-11,11 40-3,-29-2-8,21 33-6,-28-4-6,20 21-1,-14-6-14,11 4-1,-5-11-12,9-5-3,5-23 1,2-8-6,6-21 0,8-30 1,-5 22-2,5-22 1,0-22-1,7-15-1,4-8-5,-2-20 2,9-10 1,1-12-5,3-3 6,2-7-5,4 2 5,0-2-4,1 9 2,-1 13 4,-4 12-4,3 16 6,-11 9-5,4 13 7,-2 13-6,1 12 7,-2 23 3,7 13-5,-1 13 5,1 14-5,1 11 2,9 13-3,0-4 1,-4-3 0,5-5-6,-5-8 4,0-7-7,-3-16 1,0-4-9,-8-22-10,11 4-25,-30-22-52,28 0-75,-28 0-15,22-29-7,-22 29-10</inkml:trace>
          <inkml:trace contextRef="#ctx0" brushRef="#br1" timeOffset="41907.9584">3005 9567 541,'-41'-11'174,"16"-2"-1,-5-11-132,30 24-22,0 0-4,42-16-3,-4 1-1,19 8-1,2-5-1,10 2-2,4-2-4,-3 2-5,1-3-2,-16 2-8,-1 6-9,-21-11-17,16 23-37,-49-7-68,35-19-33,-13 9-18,5 3-8</inkml:trace>
        </inkml:traceGroup>
        <inkml:traceGroup>
          <inkml:annotationXML>
            <emma:emma xmlns:emma="http://www.w3.org/2003/04/emma" version="1.0">
              <emma:interpretation id="{166ECC91-5C3D-4CD5-92D4-0326EAE393E1}" emma:medium="tactile" emma:mode="ink">
                <msink:context xmlns:msink="http://schemas.microsoft.com/ink/2010/main" type="inkWord" rotatedBoundingBox="5333,11903 5963,11203 6489,11678 5859,12377"/>
              </emma:interpretation>
              <emma:one-of disjunction-type="recognition" id="oneOf19">
                <emma:interpretation id="interp95" emma:lang="ko-KR" emma:confidence="0">
                  <emma:literal>×</emma:literal>
                </emma:interpretation>
                <emma:interpretation id="interp96" emma:lang="ko-KR" emma:confidence="0">
                  <emma:literal>X</emma:literal>
                </emma:interpretation>
                <emma:interpretation id="interp97" emma:lang="ko-KR" emma:confidence="0">
                  <emma:literal>ⅹ</emma:literal>
                </emma:interpretation>
                <emma:interpretation id="interp98" emma:lang="ko-KR" emma:confidence="0">
                  <emma:literal>Ⅹ</emma:literal>
                </emma:interpretation>
                <emma:interpretation id="interp99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41908.9584">4347 9134 386,'21'0'182,"-21"0"-7,1 58-56,-29-15-85,1 26 2,-27-3-12,8 21 0,-23-11-8,9 1-1,-5-6-9,6-12 0,9-14-10,6-13-3,12-5-9,-4-24-11,32 17-30,-26-29-84,30 9-36,0-47-19,8 9-4,7-7 2</inkml:trace>
          <inkml:trace contextRef="#ctx0" brushRef="#br1" timeOffset="41909.9584">3884 9363 513,'0'0'181,"0"0"-5,38 31-121,-21-10-22,20 23-8,-1-1-8,15 11-3,-1-3-5,1 1-9,-1-1-4,-6-13-11,7 6-21,-29-30-52,10 4-88,-12-12-11,7 1-18,-27-7-7</inkml:trace>
        </inkml:traceGroup>
        <inkml:traceGroup>
          <inkml:annotationXML>
            <emma:emma xmlns:emma="http://www.w3.org/2003/04/emma" version="1.0">
              <emma:interpretation id="{932A9422-52C0-432C-80F2-E8AF8D7DA966}" emma:medium="tactile" emma:mode="ink">
                <msink:context xmlns:msink="http://schemas.microsoft.com/ink/2010/main" type="inkWord" rotatedBoundingBox="6684,11228 7475,11644 7203,12161 6412,11746"/>
              </emma:interpretation>
              <emma:one-of disjunction-type="recognition" id="oneOf20">
                <emma:interpretation id="interp100" emma:lang="ko-KR" emma:confidence="0">
                  <emma:literal>그</emma:literal>
                </emma:interpretation>
                <emma:interpretation id="interp101" emma:lang="ko-KR" emma:confidence="0">
                  <emma:literal>느</emma:literal>
                </emma:interpretation>
                <emma:interpretation id="interp102" emma:lang="ko-KR" emma:confidence="0">
                  <emma:literal>二</emma:literal>
                </emma:interpretation>
                <emma:interpretation id="interp103" emma:lang="ko-KR" emma:confidence="0">
                  <emma:literal>乙</emma:literal>
                </emma:interpretation>
                <emma:interpretation id="interp104" emma:lang="ko-KR" emma:confidence="0">
                  <emma:literal>=</emma:literal>
                </emma:interpretation>
              </emma:one-of>
            </emma:emma>
          </inkml:annotationXML>
          <inkml:trace contextRef="#ctx0" brushRef="#br1" timeOffset="41923.5846">4927 9258 410,'-35'-7'180,"10"1"-10,25 6-83,-49 0-40,49 0-13,0 0-11,14 21-4,8-21-4,16 9-2,5-9-2,11 6-2,1-6-4,3 0-5,-2-1 0,-4-5-2,-3-2-6,-13 0-9,2 8-17,-30-13-36,27 20-75,-35-7-31,0 23-19,-19-2-9</inkml:trace>
          <inkml:trace contextRef="#ctx0" brushRef="#br1" timeOffset="41924.5846">4840 9614 487,'0'0'171,"0"0"-2,0 0-127,16 25-15,27-20-4,23 3-3,3-1-2,14 0-3,-3-3-2,6 1-3,-12 1-5,-5-6-4,-10 7-5,-16-7-5,-7 1-7,-36-1-10,30 0-22,-43-16-44,13 16-71,-3-28-22,-8-1-8,8-10-7</inkml:trace>
        </inkml:traceGroup>
        <inkml:traceGroup>
          <inkml:annotationXML>
            <emma:emma xmlns:emma="http://www.w3.org/2003/04/emma" version="1.0">
              <emma:interpretation id="{A2D8ABBC-5A77-4C0E-AC03-98CD0B824253}" emma:medium="tactile" emma:mode="ink">
                <msink:context xmlns:msink="http://schemas.microsoft.com/ink/2010/main" type="inkWord" rotatedBoundingBox="7745,11069 8303,12043 7684,12397 7126,11423"/>
              </emma:interpretation>
              <emma:one-of disjunction-type="recognition" id="oneOf21">
                <emma:interpretation id="interp105" emma:lang="ko-KR" emma:confidence="0">
                  <emma:literal>b</emma:literal>
                </emma:interpretation>
                <emma:interpretation id="interp106" emma:lang="ko-KR" emma:confidence="0">
                  <emma:literal>3</emma:literal>
                </emma:interpretation>
                <emma:interpretation id="interp107" emma:lang="ko-KR" emma:confidence="0">
                  <emma:literal>S</emma:literal>
                </emma:interpretation>
                <emma:interpretation id="interp108" emma:lang="ko-KR" emma:confidence="0">
                  <emma:literal>s</emma:literal>
                </emma:interpretation>
                <emma:interpretation id="interp109" emma:lang="ko-KR" emma:confidence="0">
                  <emma:literal>노</emma:literal>
                </emma:interpretation>
              </emma:one-of>
            </emma:emma>
          </inkml:annotationXML>
          <inkml:trace contextRef="#ctx0" brushRef="#br1" timeOffset="41925.5846">5883 8926 432,'0'33'179,"-5"16"-4,5 24-109,-17 1-27,17 23 0,-19-2-14,17 5-3,-5-7-9,7-8-1,0-14-7,0-12 1,7-16-3,1-19-1,-8-24-1,29 7-1,-13-19 0,6-17-2,5-4 2,4-3-3,10 1 2,10 2-2,-1 4 2,9 14-1,-1 15 2,2 0 0,4 22 1,-11 8 2,-4 2-1,-11 11 3,-19 0 0,-16 2-5,-12-14 0,-29-1 0,-27-7 0,-7-4 0,-22-12 0,0-6 0,0-1 0,7-1 0,21-4-6,3-20-40,63 25-75,-8 101-56,28-118-17,18-22-16,26 3-6</inkml:trace>
        </inkml:traceGroup>
      </inkml:traceGroup>
    </inkml:traceGroup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4:09.60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F77BE22-08E0-40B3-B9B1-C3EBA965320E}" emma:medium="tactile" emma:mode="ink">
          <msink:context xmlns:msink="http://schemas.microsoft.com/ink/2010/main" type="inkDrawing" rotatedBoundingBox="19338,10672 19494,7414 20994,7486 20838,10744" semanticType="verticalRange" shapeName="Other">
            <msink:sourceLink direction="with" ref="{D973A144-518C-4F35-A748-47A89DA4D194}"/>
          </msink:context>
        </emma:interpretation>
      </emma:emma>
    </inkml:annotationXML>
    <inkml:trace contextRef="#ctx0" brushRef="#br0">907 90 217,'35'-15'167,"-13"-9"-1,16-10-69,13 34-47,-28-17-1,25 24-7,-26-7-8,9 10-6,-31-10-6,13 23-3,-24-19-6,-11 13 0,-22-11-3,-7 8 0,-22-11-3,-7 3 0,-13-6-2,-2 1 0,-6-1-2,3 0 0,-2-7 1,12 1-2,4-2 0,17-1 0,9 0-1,12 8 0,11-6 0,12 7 0,23 0-1,-21 0 1,21 0-1,0 31 0,2-5-1,4 7 1,0 12-2,1 15 0,-4 13 3,2 13-1,-4 20 1,1 22 0,-2 17-2,0 12-2,0 14 8,0 6-2,0 11-3,0 4 2,-2-12-3,-3-14 3,4-15 4,-1-21-3,-3-11-1,4-21-1,-1-24 1,1-15-1,1-15 3,0-6-5,0-12 1,0-1 2,0-2-2,9-1 2,4 1-2,6-2 0,9 2-1,12-3 3,10-2-3,12 8 3,23-1-2,16 2 0,16 6 0,10 1 2,2-1-2,1 7 0,-8-4-5,-18-6-6,-11 4-14,-42-26-29,4 22-81,-55-30-53,0 0-5,-36-45-17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4:02.60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90A247-D283-4960-9C41-695149CED2E6}" emma:medium="tactile" emma:mode="ink">
          <msink:context xmlns:msink="http://schemas.microsoft.com/ink/2010/main" type="writingRegion" rotatedBoundingBox="16034,4781 25574,4684 25659,13071 16119,13168"/>
        </emma:interpretation>
      </emma:emma>
    </inkml:annotationXML>
    <inkml:traceGroup>
      <inkml:annotationXML>
        <emma:emma xmlns:emma="http://www.w3.org/2003/04/emma" version="1.0">
          <emma:interpretation id="{32F4E202-EFFF-4D88-AA32-4479E301E746}" emma:medium="tactile" emma:mode="ink">
            <msink:context xmlns:msink="http://schemas.microsoft.com/ink/2010/main" type="paragraph" rotatedBoundingBox="16041,4702 22379,4750 22339,10101 16000,100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AE7C9C-AEF9-40CD-AC7B-1EB6804405A9}" emma:medium="tactile" emma:mode="ink">
              <msink:context xmlns:msink="http://schemas.microsoft.com/ink/2010/main" type="line" rotatedBoundingBox="16041,4702 22320,4749 22312,5845 16032,5797"/>
            </emma:interpretation>
          </emma:emma>
        </inkml:annotationXML>
        <inkml:traceGroup>
          <inkml:annotationXML>
            <emma:emma xmlns:emma="http://www.w3.org/2003/04/emma" version="1.0">
              <emma:interpretation id="{67D7FE56-77E9-4BB0-9C7D-09C949DCF3F8}" emma:medium="tactile" emma:mode="ink">
                <msink:context xmlns:msink="http://schemas.microsoft.com/ink/2010/main" type="inkWord" rotatedBoundingBox="15793,5275 16484,4737 16893,5260 16202,5799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나</emma:literal>
                </emma:interpretation>
                <emma:interpretation id="interp2" emma:lang="ko-KR" emma:confidence="0">
                  <emma:literal>ㅂ</emma:literal>
                </emma:interpretation>
                <emma:interpretation id="interp3" emma:lang="ko-KR" emma:confidence="0">
                  <emma:literal>「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-5122-2522 186,'-7'24'164,"7"21"0,8 18-77,-8-23-26,18 34-2,-18-24-12,23 25-3,-19-24-11,21 14-4,-16-19-10,13 1-3,-10-7-8,3-9 0,-5-3-5,1-7 2,-11-21-2,8 19 0,-8-19 0,0 0 0,0 0 1,-14-16 0,-1-6 0,6-3-3,-5-6 2,3-4-3,7-7 2,4-2-2,0 0 3,15-2-4,8-4 3,9-2-3,11 14 3,4-6-2,0 7 1,4 11-1,0 5 1,-2 2 0,-5 11 1,-3 6 0,-8 2 0,0 0 0,-3 0 0,-1 0 0,-6 2-1,0-2 0,-1 4-3,-22-4-3,34 0-5,-34 0-10,23 0-18,-23 0-34,19 0-59,-19 0-49,0 0-12,0 0-9</inkml:trace>
        </inkml:traceGroup>
        <inkml:traceGroup>
          <inkml:annotationXML>
            <emma:emma xmlns:emma="http://www.w3.org/2003/04/emma" version="1.0">
              <emma:interpretation id="{8A67D8D5-F3FA-4A6F-9D33-AB515AFBC28E}" emma:medium="tactile" emma:mode="ink">
                <msink:context xmlns:msink="http://schemas.microsoft.com/ink/2010/main" type="inkWord" rotatedBoundingBox="17357,4829 18173,5374 17818,5906 17002,5360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느</emma:literal>
                </emma:interpretation>
                <emma:interpretation id="interp7" emma:lang="ko-KR" emma:confidence="0">
                  <emma:literal>ㄷ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421.9025">-4022-2421 419,'-19'-5'176,"19"5"-7,0 0-112,0 0-16,22 0-5,-22 0-7,52 0-5,-16 0-6,20 0-3,-3 0-5,11 0-2,-6 0-1,2 0-3,-3-6 1,-6 3-4,-4-1 0,-9-1-3,-3 2-2,-12-3-6,6 6-11,-29 0-21,38 6-47,-38-6-74,0 0-23,-16 26-13,-6-10-8</inkml:trace>
          <inkml:trace contextRef="#ctx0" brushRef="#br0" timeOffset="640.6513">-3869-2044 444,'0'0'182,"30"19"-11,22 2-105,-9-21-35,28 18 1,-11-18-9,17 12-7,-9-4-8,4-1-7,-6 6-16,-22-13-22,21 19-65,-38-19-80,-27 0-7,0 0-15,11-24-5</inkml:trace>
        </inkml:traceGroup>
        <inkml:traceGroup>
          <inkml:annotationXML>
            <emma:emma xmlns:emma="http://www.w3.org/2003/04/emma" version="1.0">
              <emma:interpretation id="{171FE436-BA3F-4601-A08D-B5D9A4430C49}" emma:medium="tactile" emma:mode="ink">
                <msink:context xmlns:msink="http://schemas.microsoft.com/ink/2010/main" type="inkWord" rotatedBoundingBox="18671,4722 22320,4749 22312,5820 18663,5793"/>
              </emma:interpretation>
              <emma:one-of disjunction-type="recognition" id="oneOf2">
                <emma:interpretation id="interp10" emma:lang="ko-KR" emma:confidence="0">
                  <emma:literal>을</emma:literal>
                </emma:interpretation>
                <emma:interpretation id="interp11" emma:lang="ko-KR" emma:confidence="0">
                  <emma:literal>!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化</emma:literal>
                </emma:interpretation>
                <emma:interpretation id="interp1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2062.5966">-2437-2403 114,'0'0'161,"0"0"2,-6 15-78,6-15-10,-4 38-1,-15-18-10,23 33-8,-15-16-16,11 26-7,-8-14-10,8 9-3,-8-13-6,8-1-2,-7-14-3,6-2-2,1-28-2,-2 19-1,2-19 1,-3-15-3,3-12 0,0-8-3,6-9 1,2-6-3,3-3 4,4-6-4,0 3 2,3 0-1,4 11 3,3 8-2,5 5 3,5 12-1,-2 14 1,8 10 1,-3 22 0,0 18 3,-6 6 0,-4 18 1,-10-3-3,-4 7 4,-9-6-4,-4-4 2,-1-16-4,-5-10 0,-3-10-6,8-26-3,-15 27-13,15-27-22,0 0-70,-2-27-71,5-7-4,13-17-19,12-9-2</inkml:trace>
          <inkml:trace contextRef="#ctx0" brushRef="#br0" timeOffset="2515.7201">-691-2866 406,'-8'27'174,"-25"9"-9,3 23-119,-44-15-7,12 25-2,-28-18-6,11 20-7,-16-15-7,16 2-1,0-9-6,19-3 0,8-16-3,17 0-1,8-3-4,18-10 0,9 5 1,8-6-1,20 4 1,17 3 0,7-2 1,14 8 1,11-3-1,9 6 1,-2-6-3,3 4-2,-7 2 0,-4-6 0,-11-4 0,-10 2 0,-12-7 0,-10-6 0,-5 0-16,-28-11-9,38 14-28,-38-24-83,16-12-55,0-7-5,17-2-12</inkml:trace>
          <inkml:trace contextRef="#ctx0" brushRef="#br1" timeOffset="-783724.5891">-754-2282 390,'19'18'159,"-19"-18"-20,0 0-94,0 0-164,0 0-57,0 0-6,-13-25 3</inkml:trace>
        </inkml:traceGroup>
        <inkml:traceGroup>
          <inkml:annotationXML>
            <emma:emma xmlns:emma="http://www.w3.org/2003/04/emma" version="1.0">
              <emma:interpretation id="{81F6C6FF-302E-4115-8DA2-77DEDB5988F5}" emma:medium="tactile" emma:mode="ink">
                <msink:context xmlns:msink="http://schemas.microsoft.com/ink/2010/main" type="inkWord" rotatedBoundingBox="21181,5108 22369,5226 22309,5826 21121,5708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서</emma:literal>
                </emma:interpretation>
                <emma:interpretation id="interp17" emma:lang="ko-KR" emma:confidence="0">
                  <emma:literal>써</emma:literal>
                </emma:interpretation>
                <emma:interpretation id="interp18" emma:lang="ko-KR" emma:confidence="0">
                  <emma:literal>새</emma:literal>
                </emma:interpretation>
                <emma:interpretation id="interp19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3203.2461">6-2411 378,'-1'23'178,"-4"19"-9,18 17-112,-25-13-15,12 22 2,-11-14-12,11 16-6,-11-25-10,10 8-2,-6-18-7,7-11 0,0-24-3,0 0-1,0 0-2,7-12-3,9-26 0,-1-15-4,11-4 4,-1-10-6,8-1 4,-1 1-4,7 6 5,-2 10-2,1 12 5,-2 18 0,-1 8 1,-4 13 3,-1 20 0,-1 11 2,-7 14-1,-2 6 3,-7 1-4,-2 6 3,-8-9-4,-3 0 2,0-13-4,-3-7 3,3-29-3,-11 20 0,11-20 0,-5-26-3,5-4 0,10-15-4,9-6 3,3-2-4,11-4 2,5 3-1,8 11 3,3 6-1,3 21 5,0 9 2,2 16 2,0 26 2,-7 9-1,-1 16 3,-8 6-2,-3 1 2,-9 5-5,-2-6 3,-8-9-5,-2-12 0,-6-8-7,-6-16-7,9 10-18,-11-31-73,-2-114-82,2 114-5,0 0-17,-3-37-8</inkml:trace>
        </inkml:traceGroup>
      </inkml:traceGroup>
      <inkml:traceGroup>
        <inkml:annotationXML>
          <emma:emma xmlns:emma="http://www.w3.org/2003/04/emma" version="1.0">
            <emma:interpretation id="{D973A144-518C-4F35-A748-47A89DA4D194}" emma:medium="tactile" emma:mode="ink">
              <msink:context xmlns:msink="http://schemas.microsoft.com/ink/2010/main" type="line" rotatedBoundingBox="20945,10086 20981,7590 22364,7610 22328,10106">
                <msink:destinationLink direction="with" ref="{0F77BE22-08E0-40B3-B9B1-C3EBA965320E}"/>
                <msink:destinationLink direction="with" ref="{964F116B-AA1A-4CDB-B9F2-DC73FF93D7C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9104890-C07E-4D1D-BACE-50D6436A9B08}" emma:medium="tactile" emma:mode="ink">
                <msink:context xmlns:msink="http://schemas.microsoft.com/ink/2010/main" type="inkWord" rotatedBoundingBox="20967,8555 20981,7590 22364,7610 22350,8575"/>
              </emma:interpretation>
              <emma:one-of disjunction-type="recognition" id="oneOf4">
                <emma:interpretation id="interp20" emma:lang="ko-KR" emma:confidence="0">
                  <emma:literal>에</emma:literal>
                </emma:interpretation>
                <emma:interpretation id="interp21" emma:lang="ko-KR" emma:confidence="0">
                  <emma:literal>얘</emma:literal>
                </emma:interpretation>
                <emma:interpretation id="interp22" emma:lang="ko-KR" emma:confidence="0">
                  <emma:literal>巾</emma:literal>
                </emma:interpretation>
                <emma:interpretation id="interp23" emma:lang="ko-KR" emma:confidence="0">
                  <emma:literal>中</emma:literal>
                </emma:interpretation>
                <emma:interpretation id="interp24" emma:lang="ko-KR" emma:confidence="0">
                  <emma:literal>山</emma:literal>
                </emma:interpretation>
              </emma:one-of>
            </emma:emma>
          </inkml:annotationXML>
          <inkml:trace contextRef="#ctx0" brushRef="#br0" timeOffset="8125.3259">-130 732 341,'-38'21'173,"23"3"-10,3 13-51,9-18-84,21 19 0,16-22-1,33 14 1,6-16-2,34 6-2,2-17-6,21 4-2,1-7-6,2 0-3,-10-6-4,-6 2-3,-13 0-7,-23-10-10,-7 14-19,-39-8-43,11 8-94,-46 0-11,0 0-13,0 0-13</inkml:trace>
          <inkml:trace contextRef="#ctx0" brushRef="#br0" timeOffset="7500.3196">567 99 405,'0'0'157,"-23"13"-40,-4-5-70,27 34-1,-18-12-3,18 33-7,-11-14 1,14 21-8,-3-11-1,5 11-9,-2-7-2,7-9-9,-4-11-6,2-11-1,-2-6-2,-6-26-3,5 18-6,-5-18-10,0-10-21,-13-26-42,13 9-75,-4-6-23,-6-8-15,-4 2-2</inkml:trace>
          <inkml:trace contextRef="#ctx0" brushRef="#br0" timeOffset="7844.0729">74 50 378,'-28'-10'177,"6"-2"-14,22 12-95,-26 0-16,26 0-14,0 0-7,37 0-6,1 0-5,25 0-3,5 0-4,16 0-4,2-5-3,5 1-3,-3-1-2,-7 1-3,-6-1-3,-13 4-4,-5 1-6,-16 0-7,3 7-12,-44-7-16,53 23-37,-53-23-58,0 25-32,-10-2-15,-17-4 5</inkml:trace>
          <inkml:trace contextRef="#ctx0" brushRef="#br0" timeOffset="8672.2313">474 2075 442,'-36'-11'180,"12"15"-12,-8 36-75,-15-10-70,15 15-4,-7 8-5,9 8-6,8-4 4,15-6-5,12-12 3,30-10-7,15-13 5,18-12-5,10-10-1,2-10 6,-4-11-3,-6 2 3,-20-1-4,-15 1 2,-27 3-6,-8 22 0,-39-27 0,-12 17-5,-7 10-12,-15-14-13,21 16-46,-24-4-89,33 0-15,18-10-20,25 12-2</inkml:trace>
        </inkml:traceGroup>
      </inkml:traceGroup>
    </inkml:traceGroup>
    <inkml:traceGroup>
      <inkml:annotationXML>
        <emma:emma xmlns:emma="http://www.w3.org/2003/04/emma" version="1.0">
          <emma:interpretation id="{8F098A90-7DAE-477F-9CE9-E9B70EDC2DB3}" emma:medium="tactile" emma:mode="ink">
            <msink:context xmlns:msink="http://schemas.microsoft.com/ink/2010/main" type="paragraph" rotatedBoundingBox="17044,8021 18744,8181 18622,9480 16921,93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DA093B-A65E-4D57-8019-640D3C8D845B}" emma:medium="tactile" emma:mode="ink">
              <msink:context xmlns:msink="http://schemas.microsoft.com/ink/2010/main" type="line" rotatedBoundingBox="17044,8021 18744,8181 18622,9480 16921,9320">
                <msink:destinationLink direction="with" ref="{964F116B-AA1A-4CDB-B9F2-DC73FF93D7C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C6DF4BF-A444-4D3E-8A86-8FF0B03ADAE3}" emma:medium="tactile" emma:mode="ink">
                <msink:context xmlns:msink="http://schemas.microsoft.com/ink/2010/main" type="inkWord" rotatedBoundingBox="17424,8003 17785,9383 17166,9545 16805,8165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%</emma:literal>
                </emma:interpretation>
                <emma:interpretation id="interp27" emma:lang="ko-KR" emma:confidence="0">
                  <emma:literal>모</emma:literal>
                </emma:interpretation>
                <emma:interpretation id="interp28" emma:lang="ko-KR" emma:confidence="0">
                  <emma:literal>又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5453.3527">-4130 688 258,'0'0'161,"-1"-18"-22,-12-8-74,13 26-11,0 0-7,3 29-7,-4-2-3,7 35-1,-6-3-9,5 31 3,-5-2-10,4 16-2,-4-9 0,13 9-5,-11-16-1,6-6-4,-2-14 0,6-11-4,-4-11 5,0-13-4,0-6-3,-8-27 1,11 21-1,-11-21 0,0-12 0,-4-11-1,-11-10 1,-1-18-2,-2-7 0,2-11 0,0-17-2,2-4 0,4-14 0,7-6 1,3 3-2,8 3 0,12 3 4,9 10-4,6 12 4,4 13-3,4 18 2,0 14-3,-1 20 1,-1 14 1,-4 10-2,-6 21 2,-12 10-1,-9 14 2,-9 8-2,-2 7 4,-20 0-4,-9-3 4,-11-8-2,0-3 1,-5-11-1,5-6 3,2-9-3,9-1 2,7-5-1,14 9 3,9-3-1,9 10-1,20 4 6,14 7-4,9 6-4,14-1 0,5 2 0,2 1 0,-2-3 0,-6-8 0,-10-10 0,-7-2 0,-14-10 0,-15-9 0,-19-17 0,19 13-9,-19-13-26,0-12-33,10 12-51,-17-24-52,7-3-21,5-4-9,8-5-2</inkml:trace>
        </inkml:traceGroup>
        <inkml:traceGroup>
          <inkml:annotationXML>
            <emma:emma xmlns:emma="http://www.w3.org/2003/04/emma" version="1.0">
              <emma:interpretation id="{F188F698-57F7-4793-80CD-02AE1AFF6FD5}" emma:medium="tactile" emma:mode="ink">
                <msink:context xmlns:msink="http://schemas.microsoft.com/ink/2010/main" type="inkWord" rotatedBoundingBox="18056,8408 18756,8604 18637,9028 17938,8832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二</emma:literal>
                </emma:interpretation>
                <emma:interpretation id="interp32" emma:lang="ko-KR" emma:confidence="0">
                  <emma:literal>그</emma:literal>
                </emma:interpretation>
                <emma:interpretation id="interp33" emma:lang="ko-KR" emma:confidence="0">
                  <emma:literal>드</emma:literal>
                </emma:interpretation>
                <emma:interpretation id="interp3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5750.2296">-3125 1095 361,'-11'-18'176,"0"-4"-4,-12-13-98,32 35-18,-6-21-10,34 21-9,-9-18-8,27 18-8,-1-12-6,11 12-5,3-3-4,-3-2-4,-2 5-3,-8-1-6,-1 1-9,-23-6-14,11 18-34,-42-12-64,0 0-48,0 0-17,-18 18-6</inkml:trace>
          <inkml:trace contextRef="#ctx0" brushRef="#br0" timeOffset="5953.3595">-3031 1265 450,'0'0'178,"22"27"0,9-33-95,28 15-48,-12-9-9,20 11-11,-4-7-11,0-4-14,3 5-25,-29-14-92,5 4-56,-13-10-5,-12 8-15,-15-14-7</inkml:trace>
        </inkml:traceGroup>
      </inkml:traceGroup>
    </inkml:traceGroup>
    <inkml:traceGroup>
      <inkml:annotationXML>
        <emma:emma xmlns:emma="http://www.w3.org/2003/04/emma" version="1.0">
          <emma:interpretation id="{08D15913-F8A3-4324-9EA1-0F46D398AAA4}" emma:medium="tactile" emma:mode="ink">
            <msink:context xmlns:msink="http://schemas.microsoft.com/ink/2010/main" type="paragraph" rotatedBoundingBox="17783,11936 25647,11857 25659,13071 17796,1315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E7C6896-816B-428D-8D9C-13E74AA248D2}" emma:medium="tactile" emma:mode="ink">
              <msink:context xmlns:msink="http://schemas.microsoft.com/ink/2010/main" type="line" rotatedBoundingBox="17783,11936 25647,11857 25659,13071 17796,13151"/>
            </emma:interpretation>
          </emma:emma>
        </inkml:annotationXML>
        <inkml:traceGroup>
          <inkml:annotationXML>
            <emma:emma xmlns:emma="http://www.w3.org/2003/04/emma" version="1.0">
              <emma:interpretation id="{BCA72EA1-D0D8-40A4-B031-FDE71EA3216E}" emma:medium="tactile" emma:mode="ink">
                <msink:context xmlns:msink="http://schemas.microsoft.com/ink/2010/main" type="inkWord" rotatedBoundingBox="17663,12863 18120,12152 18637,12485 18180,13195"/>
              </emma:interpretation>
              <emma:one-of disjunction-type="recognition" id="oneOf7">
                <emma:interpretation id="interp35" emma:lang="ko-KR" emma:confidence="0">
                  <emma:literal>〇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1406.7236">-3112 4842 152,'0'-25'151,"0"25"2,27-16-78,-27-10-8,0 26-5,0-26-10,0 26-12,0 0-6,0 0-4,-8-21-6,8 21-3,-40 10-3,22 12-1,-17 2-1,5 20 0,-11 6-1,9 18 3,-7 1-6,15 13 4,6-9-8,14 1 2,5-8-6,32-13 1,18-17-4,19-20 1,15-16-2,8-15 0,0-21 2,1-18-2,-19-11 2,-10-10-2,-27-2 0,-16-1 0,-22 3 0,-4 8 0,-25 10 0,-12 4 0,-2 18 0,-4 11 0,-2 6 0,0 13 0,11 5-5,-11 5-35,38 37-41,-35-16-73,32 14-31,6 3-11,8 2-12</inkml:trace>
        </inkml:traceGroup>
        <inkml:traceGroup>
          <inkml:annotationXML>
            <emma:emma xmlns:emma="http://www.w3.org/2003/04/emma" version="1.0">
              <emma:interpretation id="{4C75FDCC-5B72-494A-86D6-6B97BC9CD701}" emma:medium="tactile" emma:mode="ink">
                <msink:context xmlns:msink="http://schemas.microsoft.com/ink/2010/main" type="inkWord" rotatedBoundingBox="19311,12386 20521,12346 20538,12852 19327,12892"/>
              </emma:interpretation>
              <emma:one-of disjunction-type="recognition" id="oneOf8">
                <emma:interpretation id="interp40" emma:lang="ko-KR" emma:confidence="0">
                  <emma:literal>아</emma:literal>
                </emma:interpretation>
                <emma:interpretation id="interp41" emma:lang="ko-KR" emma:confidence="0">
                  <emma:literal>마</emma:literal>
                </emma:interpretation>
                <emma:interpretation id="interp42" emma:lang="ko-KR" emma:confidence="0">
                  <emma:literal>와</emma:literal>
                </emma:interpretation>
                <emma:interpretation id="interp43" emma:lang="ko-KR" emma:confidence="0">
                  <emma:literal>연</emma:literal>
                </emma:interpretation>
                <emma:interpretation id="interp44" emma:lang="ko-KR" emma:confidence="0">
                  <emma:literal>ㆂ</emma:literal>
                </emma:interpretation>
              </emma:one-of>
            </emma:emma>
          </inkml:annotationXML>
          <inkml:trace contextRef="#ctx0" brushRef="#br0" timeOffset="12906.7715">-1761 5060 256,'0'0'175,"-8"14"-6,-20-14-81,28 44-13,-30-34-12,30 32-20,-14-19-17,14 15-7,11-18-6,19 0-3,9-17-3,15-3-4,0-9 0,4-7-2,-2-12 2,-9 0 1,-9-10 4,-16 2-1,-19 0 2,-3 5 0,-20-6 2,-6 8-3,-13 3 1,2 4-5,-2 3-4,3 6 0,6 1 0,4 5-8,26 7 1,-17 0-2,17 0-1,0 0 1,17 3 1,-17-3 1,41 4 2,-18-4 2,0 3 2,-1 1-1,-1 1 2,-2 8-1,-2 8 0,-1 3 1,-3 9-1,-4 9 2,4 2-1,-2 5 2,-3-9-1,0 3 3,-2-14-2,2-7 3,-8-22-2,0 0 1,0 0 0,19 0-1,-14-29 1,1-8-3,0-8 2,2-12-5,2 1 4,2-1-4,6 3 3,1 1-3,6 12 2,7 5 0,-1 10 2,6 14-1,0 12 1,6 0 0,-3 21-2,-7 3 3,-3 6-3,-6 10 2,-13-3-3,-7 1 3,-4-1-3,-8-7 4,-11-5-3,2-3 1,-3-7 0,20-15 1,-30 22 1,30-22 0,0 0 2,0 22-2,15-16 2,17 7-5,9 2 0,8-3 0,5 2 0,3 0 0,1 1-6,-14-15-20,13 22-41,-57-22-108,32 14-5,-32-14-20,0 0-9</inkml:trace>
        </inkml:traceGroup>
        <inkml:traceGroup>
          <inkml:annotationXML>
            <emma:emma xmlns:emma="http://www.w3.org/2003/04/emma" version="1.0">
              <emma:interpretation id="{DBB1FB4F-5AD4-4EBA-9A40-86699DDFE689}" emma:medium="tactile" emma:mode="ink">
                <msink:context xmlns:msink="http://schemas.microsoft.com/ink/2010/main" type="inkWord" rotatedBoundingBox="21671,12046 21891,12043 21901,12979 21681,12981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l</emma:literal>
                </emma:interpretation>
                <emma:interpretation id="interp47" emma:lang="ko-KR" emma:confidence="0">
                  <emma:literal>I</emma:literal>
                </emma:interpretation>
                <emma:interpretation id="interp48" emma:lang="ko-KR" emma:confidence="0">
                  <emma:literal>(</emma:literal>
                </emma:interpretation>
                <emma:interpretation id="interp4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3500.556">510 4444 382,'0'0'178,"-4"15"-31,12 42-76,-16-12-10,19 36-14,-11-7-2,17 38-9,-12-18-6,20 13-9,-8-21-16,9-1-5,-7-24 0,1-7 0,1-21 0,-21-33 0,31 30-28,-31-30-113,7-18-38,1-9-16,3-17-13,-2-7-12</inkml:trace>
        </inkml:traceGroup>
        <inkml:traceGroup>
          <inkml:annotationXML>
            <emma:emma xmlns:emma="http://www.w3.org/2003/04/emma" version="1.0">
              <emma:interpretation id="{F4E88AD1-ADB6-409E-8B52-B12872BF64D4}" emma:medium="tactile" emma:mode="ink">
                <msink:context xmlns:msink="http://schemas.microsoft.com/ink/2010/main" type="inkWord" rotatedBoundingBox="22986,12020 24304,12179 24193,13099 22876,12941"/>
              </emma:interpretation>
              <emma:one-of disjunction-type="recognition" id="oneOf10">
                <emma:interpretation id="interp50" emma:lang="ko-KR" emma:confidence="0">
                  <emma:literal>∞</emma:literal>
                </emma:interpretation>
                <emma:interpretation id="interp51" emma:lang="ko-KR" emma:confidence="0">
                  <emma:literal>행</emma:literal>
                </emma:interpretation>
                <emma:interpretation id="interp52" emma:lang="ko-KR" emma:confidence="0">
                  <emma:literal>헝</emma:literal>
                </emma:interpretation>
                <emma:interpretation id="interp53" emma:lang="ko-KR" emma:confidence="0">
                  <emma:literal>$</emma:literal>
                </emma:interpretation>
                <emma:interpretation id="interp54" emma:lang="ko-KR" emma:confidence="0">
                  <emma:literal>§</emma:literal>
                </emma:interpretation>
              </emma:one-of>
            </emma:emma>
          </inkml:annotationXML>
          <inkml:trace contextRef="#ctx0" brushRef="#br0" timeOffset="14625.5903">2359 4561 163,'4'-22'161,"-4"22"-10,25-13-61,-27-7-29,2 20-5,0 0-16,-22-12-5,-13-2-15,5 14 0,-22 0-7,3 0 5,-17 0 1,7 13-1,-10-5 5,12 8-9,-2-2 5,22 5-10,2-1 5,19 1-10,13 3 5,8 5-9,28-4 0,16 8 1,12 4-1,12 1 1,6 4-3,0 9 3,-5-2-1,-10 9 4,-19 2 0,-15 5 5,-26-11-2,-9 7 4,-33-7 0,-9-8 1,-17-10-5,-4-8-7,-4-7 0,2-10 0,2-9 0,10-6 0,13-10 0,9-12 0,20-9 0,7-7-6,17 6-10,11-14-6,28 4 1,5-7-1,26 7 5,4-3-1,24 6 8,0-4 1,9 13 6,-1 4 2,-7 8 5,-7 12 2,-21 12 2,-11 24 4,-32 20-2,-12 22 3,-24 2-3,0 19 5,-13-12-5,2 2 2,-3-15-5,9-10 1,5-29-2,14-16-1,13-14 1,5-26-3,1-16 0,-1-13-2,-4-8 2,-7-3-4,-13 1 2,-8-1-2,-11 16 1,-12 4-4,-2 17 0,-11 4-8,7 20-7,-7-11-17,36 23-42,-49-9-70,49 9-35,0 0-10,0-27-12</inkml:trace>
        </inkml:traceGroup>
        <inkml:traceGroup>
          <inkml:annotationXML>
            <emma:emma xmlns:emma="http://www.w3.org/2003/04/emma" version="1.0">
              <emma:interpretation id="{777FB171-D408-4097-82FC-1A14B0FA4CEA}" emma:medium="tactile" emma:mode="ink">
                <msink:context xmlns:msink="http://schemas.microsoft.com/ink/2010/main" type="inkWord" rotatedBoundingBox="24546,13079 24591,11864 24702,11868 24657,13083"/>
              </emma:interpretation>
              <emma:one-of disjunction-type="recognition" id="oneOf11">
                <emma:interpretation id="interp55" emma:lang="ko-KR" emma:confidence="0">
                  <emma:literal>(</emma:literal>
                </emma:interpretation>
                <emma:interpretation id="interp56" emma:lang="ko-KR" emma:confidence="0">
                  <emma:literal>1</emma:literal>
                </emma:interpretation>
                <emma:interpretation id="interp57" emma:lang="ko-KR" emma:confidence="0">
                  <emma:literal>l</emma:literal>
                </emma:interpretation>
                <emma:interpretation id="interp58" emma:lang="ko-KR" emma:confidence="0">
                  <emma:literal>Ⅰ</emma:literal>
                </emma:interpretation>
                <emma:interpretation id="interp5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4859.9765">3502 4265 307,'-17'84'190,"-1"26"-11,-7-7-62,23 51-41,-32-25-24,32 19-20,-9-30-11,11-8-8,0-21-12,5-16-1,7-26-10,-5-20-8,13-4-26,-20-37-59,0 14-68,24-50-16,-8 17-6,3-10-12</inkml:trace>
        </inkml:traceGroup>
        <inkml:traceGroup>
          <inkml:annotationXML>
            <emma:emma xmlns:emma="http://www.w3.org/2003/04/emma" version="1.0">
              <emma:interpretation id="{97620B5A-9A1A-4F8F-956A-83459C9C1FFE}" emma:medium="tactile" emma:mode="ink">
                <msink:context xmlns:msink="http://schemas.microsoft.com/ink/2010/main" type="inkWord" rotatedBoundingBox="24592,12419 25521,11850 26019,12662 25090,13232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U</emma:literal>
                </emma:interpretation>
                <emma:interpretation id="interp62" emma:lang="ko-KR" emma:confidence="0">
                  <emma:literal>W</emma:literal>
                </emma:interpretation>
                <emma:interpretation id="interp63" emma:lang="ko-KR" emma:confidence="0">
                  <emma:literal>O</emma:literal>
                </emma:interpretation>
                <emma:interpretation id="interp6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5375.6193">3753 4831 402,'0'0'171,"0"26"-30,-22-10-83,22 37-12,-16-16-13,16 16-5,-14-10-12,11 9-1,-10-18-6,7-2-1,6-32-3,-16 23-2,16-23-1,-14-18-3,8-9 0,3-13-2,3-1 0,0-7-2,0-2 2,0 5-1,9 7 2,4 6 1,3 13 4,7 19 1,1 3 3,15 34 4,-2 8-1,10 21 4,2 0-3,10 16 5,-7-15-5,11 5 2,-8-19-4,4-16-9,-7-22 0,0-8 0,-4-22 0,-7-29 0,-8-18 0,-5-16 0,-7-15 0,-7-6 0,-6-5 0,-6 0 0,-2 6 0,0 4 0,-7 19-4,-15-1-36,22 38-60,-32-13-83,4 18-1,-11 0-23,-1 10-1</inkml:trace>
        </inkml:traceGroup>
      </inkml:traceGroup>
    </inkml:traceGroup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4:12.0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64F116B-AA1A-4CDB-B9F2-DC73FF93D7C3}" emma:medium="tactile" emma:mode="ink">
          <msink:context xmlns:msink="http://schemas.microsoft.com/ink/2010/main" type="inkDrawing" rotatedBoundingBox="23525,7497 23607,10611 22794,10632 22712,7518" semanticType="verticalRange" shapeName="Other">
            <msink:sourceLink direction="with" ref="{D973A144-518C-4F35-A748-47A89DA4D194}"/>
            <msink:sourceLink direction="with" ref="{C4DA093B-A65E-4D57-8019-640D3C8D845B}"/>
          </msink:context>
        </emma:interpretation>
      </emma:emma>
    </inkml:annotationXML>
    <inkml:trace contextRef="#ctx0" brushRef="#br0">30 131 215,'0'0'162,"-16"-42"2,2 8-75,14 34-20,0-24-12,21 24-15,-21 0-10,49-14-7,-18 6-5,26 8-6,0-4-6,14 4-3,5 0-1,8-3-2,-7 3 0,-1 0-1,-10-1 0,-12 1 0,-11-3 1,-13 3 0,-30 0 1,20 4 0,-20-4 0,-9 46 1,-12-5-1,-1 27 1,-9 16 3,-3 28 0,-2 27-2,5 30 2,-3 12 1,11 11-4,8 5 2,11 2 0,4-1-6,20-7 4,9-24-3,7-9 0,5-18 2,0-14 0,-4-8 1,-6-19-2,-12-12 2,-6-12-2,-13-7 2,-7-9-2,-24-6-2,-17-8 2,-12-10-3,-12-5 2,-6-9-2,-4-7 0,3-11-4,5-3-6,18 0-18,-2-31-49,47 13-98,5-4-10,12-1-12,27 1-12</inkml:trace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4:21.453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4660 222 3,'-71'-47'105,"24"24"-1,-35-9-68,4 1-33,-5 8 0,-8 2 1,-7 5 6,-4 1 3,-7 1 3,-7 5 0,-1 9-1,-6 0-1,-5 18-1,2 8-3,-12 11-5,1 8-5,-4 6-1,-1 17-3,-10-2 4,0 15-2,-4 4 2,-7 9 0,7 12-1,1 8 0,0 12-2,-3 11 2,1 19-1,7 7 3,0 21-4,8 9 0,11 12 3,1 20 0,16 9-1,10 7 0,17 11 1,6 13-1,20 7 1,7 12 1,13-2 0,9 13 1,13 1 5,8 8-1,11-4 0,8 61 3,24-51 6,14-4 3,22 5-2,15-11 1,25 4-2,20-12 3,17-2-3,24-68-3,18 45-3,23-10-3,18-9-3,9-21 1,14-11-3,22-18-2,12-11 2,9-23-2,3-10 1,8-21-1,10-22 2,4-15-1,-6-18 1,0-21 1,0-15 0,-4-20 3,-10-17-4,-2-17-1,-8-14 2,-12-19-2,-10-14 1,-17-10 0,-7-16-1,-15-19 0,-6-11 1,-16-14-4,-10-15-1,-10-19-2,-12-15 0,-17-14 2,-13-8 1,-15-13 1,-13-6 7,-22-9 10,-15 1 2,-19-13 0,-9-4 2,-21-8 0,3-7 1,-30-16 1,5 0-2,-9-12-7,-9 4 4,-18-20 3,-5 15-3,-15-2-4,-10 6-3,-18-1-4,-8 14-6,-9 2-2,-21 6-4,-5 12 0,-23 3 2,-11 8 8,-15 7 1,-15 15 1,-18 3 4,-18 11 5,-10 18-6,-15 8 1,-7 17-2,-5 14-19,-11 6-11,11 28-32,-19 1-66,107 4-37,-124 15-16,-4 2-10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4:24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7162 933 272,'-44'-69'145,"-26"-25"-9,10 21-128,-2-2-10,7 12-12,-13-3-7,2 7-1,-16 0-3,-5 7 2,-21 4-3,-9 0 6,-20 7 4,-13 4 8,-13 3 6,-16 3 6,-10 7 4,-14 2 2,-4 5 5,-11 12 2,-3 5-2,-10 1 2,2 22-4,-10 8-2,2 17-4,-1 15-4,1 12-1,-5 15-4,9 7 5,6 19 1,-2 13 1,6 19 4,8 14 2,3 9 2,10 21-3,1 13 5,10 26-3,8 10-1,17 10-5,12 15 0,20 16-3,15 6-1,18 15 1,21 9-4,18 1-2,21 68 0,9-37 5,17 2-2,11 3-2,8 7-3,26-2 3,12-3 7,20 6 4,15-70 1,28 52 1,12-18-1,22-5 4,16-19 3,23 2-2,18-18-5,22-8 0,10-21-4,23-15-2,18-22 0,14-21-3,14-19-1,6-25 2,5-19-2,10-20 0,3-26-3,-5-13 6,-5-25-3,4-11 1,-2-29 0,-3-7 0,-5-25 2,-2-16-2,-4-21 3,-4-9-4,-7-17 4,-5-10-3,-10-19-1,-6-6-1,-11-13 2,-9-8-3,-15-12 3,-12-11 1,-12-13 0,-12-9 4,-14-14 8,-2-4-2,-17-19 0,1-7 2,-12-18-1,3 3-2,-13-19-3,-1 4-3,-10-3-6,-8-10-7,-4 7-6,-21-10-5,-3 13-4,-26-12-1,-7 7 3,-27-8 5,-16 7 10,-19 6 11,-37-6 10,-7 16 6,-33-2 7,-4 19 1,-28-3-5,2 24-2,-25-2-9,0 14-10,-12 12-2,-13 4-5,-4 10-8,-16 3 1,-11 1 4,-21 10-3,-7 7 2,-18 7 1,-17 11-3,-13 2 5,-13 17-1,-20 5-5,2 19-11,-17-6-9,12 27-25,-24-12-36,98 14-75,-130 20-9,-9 7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0:41.12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04FDDA-1BAA-4B63-87E5-AF4CA6702A90}" emma:medium="tactile" emma:mode="ink">
          <msink:context xmlns:msink="http://schemas.microsoft.com/ink/2010/main" type="writingRegion" rotatedBoundingBox="2423,3670 4368,2426 5393,4027 3448,5271"/>
        </emma:interpretation>
      </emma:emma>
    </inkml:annotationXML>
    <inkml:traceGroup>
      <inkml:annotationXML>
        <emma:emma xmlns:emma="http://www.w3.org/2003/04/emma" version="1.0">
          <emma:interpretation id="{1BC86F1F-A33D-4B5C-9329-C6FC5E217E21}" emma:medium="tactile" emma:mode="ink">
            <msink:context xmlns:msink="http://schemas.microsoft.com/ink/2010/main" type="paragraph" rotatedBoundingBox="2423,3670 4368,2426 5393,4027 3448,52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F0B780-9510-4FA8-BDF3-A475B5AAD3CF}" emma:medium="tactile" emma:mode="ink">
              <msink:context xmlns:msink="http://schemas.microsoft.com/ink/2010/main" type="line" rotatedBoundingBox="2423,3670 4368,2426 5393,4027 3448,5271"/>
            </emma:interpretation>
          </emma:emma>
        </inkml:annotationXML>
        <inkml:traceGroup>
          <inkml:annotationXML>
            <emma:emma xmlns:emma="http://www.w3.org/2003/04/emma" version="1.0">
              <emma:interpretation id="{9F86A6C1-9634-4946-A7B1-78013B88B083}" emma:medium="tactile" emma:mode="ink">
                <msink:context xmlns:msink="http://schemas.microsoft.com/ink/2010/main" type="inkWord" rotatedBoundingBox="3827,2927 4151,4826 3197,4989 2873,3090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석</emma:literal>
                </emma:interpretation>
                <emma:interpretation id="interp2" emma:lang="ko-KR" emma:confidence="0">
                  <emma:literal>7</emma:literal>
                </emma:interpretation>
                <emma:interpretation id="interp3" emma:lang="ko-KR" emma:confidence="0">
                  <emma:literal>선</emma:literal>
                </emma:interpretation>
                <emma:interpretation id="interp4" emma:lang="ko-KR" emma:confidence="0">
                  <emma:literal>수</emma:literal>
                </emma:interpretation>
              </emma:one-of>
            </emma:emma>
          </inkml:annotationXML>
          <inkml:trace contextRef="#ctx0" brushRef="#br0">33 476 17,'0'-27'77,"0"-4"2,0 5-2,-4-3-5,3 3-2,-9 3-48,7 7-12,-3 1-5,4 6-4,2 9-2,0 0 1,-6 9 3,4 13 3,2 8 0,0 16 2,0 10 2,-1 18 2,1 12-1,-3 11 0,3 8-3,0 9-1,3 3-7,1-6 0,1 2 0,3-12 0,2-6 0,-3-14 0,-1-9 0,-1-11 0,-4-12 0,0-3 0,-1-14 0,0-3 0,0-11 0,0-3 0,2-3 0,-2-12 0,0 0 0,1-12 0,2-10 0,1-16 0,-2-10 0,1-14-3,-2-13-6,-1-13 0,2-10 0,-2-7 1,0-6 1,0-6 3,1 1 1,3-1 1,6 3 2,2 5 2,4 6 0,6 3 1,1 6-1,7 12 1,1 8 0,8 14-2,1 9 0,5 14-1,-2 13-1,5 16 1,-1 13-1,3 20 0,-4 16 1,-1 15 3,-7 11 0,-7 13 2,-7 5-1,-9 11 1,-5 2-1,-14 1 0,-14-2 1,-9-6-2,-7-5-1,-7-9 0,-5-6-2,-4-12 0,-1-12 0,0-9 0,2-16 0,6-7 0,3-7 0,6-7 0,10-1 0,5-9 0,8-1 0,7 0 0,4 1-2,11 1-2,9 2 1,6 2 1,9 4 2,6 4 0,4 8 3,5 8 1,5 10 0,3 9-4,3 9 0,-1 0 0,-2 11 0,-1-2 0,-3 4 0,-8-3 0,-2-4 0,-8-6 0,-8-12 0,-4 3 0,-10-19 0,-7-8 0,-7-12-52,5-4-29,-5-20-2,-11-19-6,3-8-3,-8-21-5</inkml:trace>
        </inkml:traceGroup>
        <inkml:traceGroup>
          <inkml:annotationXML>
            <emma:emma xmlns:emma="http://www.w3.org/2003/04/emma" version="1.0">
              <emma:interpretation id="{4A35A997-04F9-4B62-9576-8699515A3337}" emma:medium="tactile" emma:mode="ink">
                <msink:context xmlns:msink="http://schemas.microsoft.com/ink/2010/main" type="inkWord" rotatedBoundingBox="4668,2772 5177,3716 4484,4090 3975,3145"/>
              </emma:interpretation>
              <emma:one-of disjunction-type="recognition" id="oneOf1">
                <emma:interpretation id="interp5" emma:lang="ko-KR" emma:confidence="0">
                  <emma:literal>끈</emma:literal>
                </emma:interpretation>
                <emma:interpretation id="interp6" emma:lang="ko-KR" emma:confidence="0">
                  <emma:literal>프</emma:literal>
                </emma:interpretation>
                <emma:interpretation id="interp7" emma:lang="ko-KR" emma:confidence="0">
                  <emma:literal>끌</emma:literal>
                </emma:interpretation>
                <emma:interpretation id="interp8" emma:lang="ko-KR" emma:confidence="0">
                  <emma:literal>꾼</emma:literal>
                </emma:interpretation>
                <emma:interpretation id="interp9" emma:lang="ko-KR" emma:confidence="0">
                  <emma:literal>밀</emma:literal>
                </emma:interpretation>
              </emma:one-of>
            </emma:emma>
          </inkml:annotationXML>
          <inkml:trace contextRef="#ctx0" brushRef="#br0" timeOffset="741.0423">1061 308 36,'0'0'86,"0"0"-2,-5 0-4,5 0-6,-8-9 1,-41 2-56,44-2-11,5-4-7,0-4-4,2-7 0,4-6-1,3 0 3,2 0 2,4 0 3,3 0 2,-1 8 2,6 4 2,2 12 0,3 6 0,2 19-2,5 11-6,-3 16-2,-1 12 0,-3 7 0,-5 5 0,-6-1 0,-3-2 0,-9-12 0,-2-10 0,-3-16 0,0-7 0,0-22 0,-8-1 0,2-20 0,4-10 0,2-11 0,0-13 0,4-5 0,5-9 0,3 0 0,6 4 0,2 3 0,2 11 0,4 10 0,-1 11 0,2 14 0,3 12 0,-2 13 0,4 14 0,-3 12 0,-2 8 0,-2 7 0,-2 7 0,-4-4 0,-4-2 0,-5-7 0,-1-6 0,-5-10 0,-3-8 0,4-5 0,44-7-71,-49-8-14,1-6-2,-1-14-5,0-2-7</inkml:trace>
          <inkml:trace contextRef="#ctx0" brushRef="#br1" timeOffset="38498.202">1293 891 52,'-18'1'78,"2"-1"-1,2-3-2,4-1-4,10 4-35,0-13-12,0 13-11,5-13-7,10 7-3,2-2-2,12-1-2,6 0 1,10-7 1,5-3-1,7-3 0,1-1 0,5 3 0,0-4-1,-1 2-2,-4 0-4,-5 5-11,-6 0-17,-12 8-8,-2 8-27,-16-1-5,-9 5-2,-8-3-1</inkml:trace>
          <inkml:trace contextRef="#ctx0" brushRef="#br1" timeOffset="38679.2123">1498 968 31,'-43'28'90,"13"-9"-2,6-6-8,12-9-4,12-4 1,23-4-49,-3-7-14,17 0-11,7-6-9,12 0-7,7-5-12,9-31-49,5 31-3,-4-12-3,8-2-5,-12-6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5:09.83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2AA7DCC-EAD6-4948-A449-76352978013E}" emma:medium="tactile" emma:mode="ink">
          <msink:context xmlns:msink="http://schemas.microsoft.com/ink/2010/main" type="writingRegion" rotatedBoundingBox="18548,13429 26616,13123 26696,15238 18628,15544"/>
        </emma:interpretation>
      </emma:emma>
    </inkml:annotationXML>
    <inkml:traceGroup>
      <inkml:annotationXML>
        <emma:emma xmlns:emma="http://www.w3.org/2003/04/emma" version="1.0">
          <emma:interpretation id="{D22E8D5E-F1E7-4226-9DBF-264AD6B2E803}" emma:medium="tactile" emma:mode="ink">
            <msink:context xmlns:msink="http://schemas.microsoft.com/ink/2010/main" type="paragraph" rotatedBoundingBox="18548,13429 25541,13163 25582,14252 18589,14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725AF4-85FF-47CF-8B16-3EBF4CFB1149}" emma:medium="tactile" emma:mode="ink">
              <msink:context xmlns:msink="http://schemas.microsoft.com/ink/2010/main" type="line" rotatedBoundingBox="18548,13429 25541,13163 25582,14252 18589,14517"/>
            </emma:interpretation>
          </emma:emma>
        </inkml:annotationXML>
        <inkml:traceGroup>
          <inkml:annotationXML>
            <emma:emma xmlns:emma="http://www.w3.org/2003/04/emma" version="1.0">
              <emma:interpretation id="{3BA33E43-1658-4670-A640-75E49C170578}" emma:medium="tactile" emma:mode="ink">
                <msink:context xmlns:msink="http://schemas.microsoft.com/ink/2010/main" type="inkWord" rotatedBoundingBox="18949,13396 19877,13854 19466,14687 18537,14230"/>
              </emma:interpretation>
              <emma:one-of disjunction-type="recognition" id="oneOf0">
                <emma:interpretation id="interp0" emma:lang="ko-KR" emma:confidence="0">
                  <emma:literal>용</emma:literal>
                </emma:interpretation>
                <emma:interpretation id="interp1" emma:lang="ko-KR" emma:confidence="0">
                  <emma:literal>성</emma:literal>
                </emma:interpretation>
                <emma:interpretation id="interp2" emma:lang="ko-KR" emma:confidence="0">
                  <emma:literal>등</emma:literal>
                </emma:interpretation>
                <emma:interpretation id="interp3" emma:lang="ko-KR" emma:confidence="0">
                  <emma:literal>£</emma:literal>
                </emma:interpretation>
                <emma:interpretation id="interp4" emma:lang="ko-KR" emma:confidence="0">
                  <emma:literal>응</emma:literal>
                </emma:interpretation>
              </emma:one-of>
            </emma:emma>
          </inkml:annotationXML>
          <inkml:trace contextRef="#ctx0" brushRef="#br0">57 191 22,'-25'-6'74,"8"-1"2,2-3 1,13-3-2,2 13-5,21-21-39,8 8-6,14-2-9,14-2-2,9-3-2,11 1-4,6 2-2,-2 2-4,7 7-4,-7 1-5,-2 5-8,-13 2-15,-8 3-21,-5 3-27,-17 1-3,-3 0-5,-15-1 1</inkml:trace>
          <inkml:trace contextRef="#ctx0" brushRef="#br0" timeOffset="-256.0147">711-303 46,'5'-12'58,"-2"3"0,-2-5 0,-1 0 2,0 2-42,-1 0-2,-3 2 0,-3-4-1,0 1 0,-3-3 1,-4 2-2,-4-2-5,-5 4-2,2 2-1,-10 5-1,2 4-1,-3 1 1,-1 9 1,5 8 1,2 10 3,6 8 0,4 12 1,5 7-1,5 9 0,5 8-1,1 8-1,5 1-4,8 2-4,2-5 0,-1-5 0,3-10 0,-2-6 0,-2-11 0,1-8 0,-5-8 0,-2-7-23,-6-6-55,-1-16-2,0 8-3,-11-14-6,2-10-1</inkml:trace>
          <inkml:trace contextRef="#ctx0" brushRef="#br0" timeOffset="326.0186">958 35 22,'0'0'62,"-4"-11"5,4 11 4,-12-6 0,-3 5-26,-4 4-5,-5 12-9,-6 9-4,-2 6 0,-2 5-2,4 5-6,4 3-15,12 1-4,10-4 0,9-6 0,19-8 0,11-12 0,13-8 0,7-9 0,1-11 0,1-11 0,-5-3 0,-11-6 0,-13-3 0,-14-1 0,-13 4 0,-10 2 0,-16 8 0,-7 4-11,-10 3-6,-1 8-19,-1 8-42,1 1-1,9 3-2,2 2-6,14 0 0</inkml:trace>
        </inkml:traceGroup>
        <inkml:traceGroup>
          <inkml:annotationXML>
            <emma:emma xmlns:emma="http://www.w3.org/2003/04/emma" version="1.0">
              <emma:interpretation id="{7190DAA7-A350-4E77-A770-9D06769C8CBA}" emma:medium="tactile" emma:mode="ink">
                <msink:context xmlns:msink="http://schemas.microsoft.com/ink/2010/main" type="inkWord" rotatedBoundingBox="19767,14407 19816,13794 20440,13844 20392,14456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모</emma:literal>
                </emma:interpretation>
                <emma:interpretation id="interp7" emma:lang="ko-KR" emma:confidence="0">
                  <emma:literal>므</emma:literal>
                </emma:interpretation>
                <emma:interpretation id="interp8" emma:lang="ko-KR" emma:confidence="0">
                  <emma:literal>엄</emma:literal>
                </emma:interpretation>
                <emma:interpretation id="interp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975.0558">1218 55 0,'10'-13'61,"-2"1"4,-1 2 3,2 7 4,-9 3-28,9 8-2,-4 11-8,-1 6-4,0 9-5,1 4-2,5 7-5,-4-1-5,5 2-4,0-6-2,0-4-7,-2-8 0,-1-5 0,1-6 0,-9-17 0,9 3 0,-9-11 0,0-12 0,0-1 0,0-8-6,-5-3-4,-2-3 0,-1 0-1,0 0 1,-1 1 3,3 4 1,-1-2 2,2 1 1,5-2 1,0 2 1,5-2 0,8 1 0,9 1 1,5 2 1,6 3 1,6 3 0,1 10 1,1 6 0,2 7 0,-7 11 1,-8 13 0,-9 6 1,-12 12-1,-9 2 0,-18 5 1,-8-1 1,-14-3 1,-3-4-1,-1-7 0,-1-7-1,9-7-3,8-5-2,11-4 0,19-11 0,0 13 0,19-10 0,12 1 0,11-1 0,3 1 0,5 0 0,5 0 0,-5-4 0,0 2-65,-8 5-19,-7-7 0,-6 0-8,-10-11-5,-2-1 8</inkml:trace>
        </inkml:traceGroup>
        <inkml:traceGroup>
          <inkml:annotationXML>
            <emma:emma xmlns:emma="http://www.w3.org/2003/04/emma" version="1.0">
              <emma:interpretation id="{002754F5-D16B-428D-A532-76E9CFA00FEF}" emma:medium="tactile" emma:mode="ink">
                <msink:context xmlns:msink="http://schemas.microsoft.com/ink/2010/main" type="inkWord" rotatedBoundingBox="20460,13878 21301,13895 21291,14343 20451,14326"/>
              </emma:interpretation>
              <emma:one-of disjunction-type="recognition" id="oneOf2">
                <emma:interpretation id="interp10" emma:lang="ko-KR" emma:confidence="0">
                  <emma:literal>머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m</emma:literal>
                </emma:interpretation>
                <emma:interpretation id="interp13" emma:lang="ko-KR" emma:confidence="0">
                  <emma:literal>마</emma:literal>
                </emma:interpretation>
                <emma:interpretation id="interp14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1784.102">1927 2 6,'0'0'67,"-7"8"8,5 2 4,-1 5-2,0 2-26,-1 8-7,3 5-9,-3 4-3,4 4-10,-3-3-7,3 0-7,0-6-8,0-4 0,3-8 0,-3-8 0,0-9 0,0 0 0,-6-16 0,2-6 0,0-7 0,-2-5 0,3-5 0,1 1 0,2-4 0,5 1 0,5 2-9,5 5 1,1 4 1,5 5 4,3 7 3,2 8 3,0 10 3,-1 8 1,-2 10 1,-5 12-5,-5 6-3,-5 7 0,-3 2 0,-4-2 0,-1-1 0,-6-6 0,1-6 0,1-11 0,-1-4 0,5-15 0,0 0 0,-9-9 0,9-13 0,3-3 0,3-7 0,4-3 0,5-3 0,4-4 0,7 5-4,4-1-6,5 5 2,4 5 7,2 6 4,2 5 5,2 10 4,-6 7-12,-1 13 0,-7 12 0,-4 5 0,-5 14 0,-5 1 0,-5 3 0,-2-3 0,-3-1 0,-3-6 0,0-6 0,-2-11 0,5-1 0,26-10-39,-33-10-46,50-7-5,-48-16-4,7-11-7,-3-15 2</inkml:trace>
        </inkml:traceGroup>
        <inkml:traceGroup>
          <inkml:annotationXML>
            <emma:emma xmlns:emma="http://www.w3.org/2003/04/emma" version="1.0">
              <emma:interpretation id="{827C61DA-7852-4CFE-B786-D4A2003273D7}" emma:medium="tactile" emma:mode="ink">
                <msink:context xmlns:msink="http://schemas.microsoft.com/ink/2010/main" type="inkWord" rotatedBoundingBox="22151,13292 25541,13163 25578,14146 22188,14275"/>
              </emma:interpretation>
              <emma:one-of disjunction-type="recognition" id="oneOf3">
                <emma:interpretation id="interp15" emma:lang="ko-KR" emma:confidence="0">
                  <emma:literal>되</emma:literal>
                </emma:interpretation>
                <emma:interpretation id="interp16" emma:lang="ko-KR" emma:confidence="0">
                  <emma:literal>돼</emma:literal>
                </emma:interpretation>
                <emma:interpretation id="interp17" emma:lang="ko-KR" emma:confidence="0">
                  <emma:literal>화</emma:literal>
                </emma:interpretation>
                <emma:interpretation id="interp18" emma:lang="ko-KR" emma:confidence="0">
                  <emma:literal>위</emma:literal>
                </emma:interpretation>
                <emma:interpretation id="interp19" emma:lang="ko-KR" emma:confidence="0">
                  <emma:literal>뤼</emma:literal>
                </emma:interpretation>
              </emma:one-of>
            </emma:emma>
          </inkml:annotationXML>
          <inkml:trace contextRef="#ctx0" brushRef="#br0" timeOffset="3670.2099">3919-545 10,'0'-11'53,"0"-2"11,3-3 2,3-3-25,0 4 0,5 2-4,-3-1-5,4 5-5,-1-4-5,-1 5-8,0 0-5,-2 3-2,-8 5-2,12-8-1,-12 8-2,2-11 2,-2 11-4,-9-11 2,-4 10-1,-6 1-1,-5 0 0,-6 7 0,-5 9 2,-6 8 3,1 13 2,-4 10 2,4 9 2,2 14 1,4 4 2,7 10-4,9 3-10,10 1 0,8-7 0,6-7 0,11-7 0,8-15 0,8-10 0,4-17 0,6-12 0,2-13 0,1-11 0,3-9 0,1-10 0,-2-7 0,-4-4 0,-2-2 0,-5-1 0,-1 2 0,-7 4-9,-4 3 0,-8 6 2,-4 5 1,-5 7 0,-4 5 1,-4 12-2,0 0-3,0 0-9,-7 9-15,2 8-13,-2 1-26,-1 7-4,0-5-2,1 3 0</inkml:trace>
          <inkml:trace contextRef="#ctx0" brushRef="#br0" timeOffset="4098.2342">4299-144 56,'0'-14'73,"0"14"7,-12-5-2,-4 11-24,-3 19-2,-7 11-9,0 7-10,3 5-6,4 5-12,8-6-15,11-3 0,14-10 0,16-15 0,13-15 0,7-8 0,6-15 0,2-12 0,-3-7 0,-6-8 0,-12-2 0,-17-1 0,-15 4 0,-12 3 0,-16 7 0,-14 9 0,-11 10 0,-5 7 0,-1 8-3,2 5-7,2 5-9,9 1-27,15 6-32,7-8 0,19-8-7,0 0-1,22-4-1</inkml:trace>
          <inkml:trace contextRef="#ctx0" brushRef="#br0" timeOffset="4375.2502">4694-645 4,'33'-36'67,"-9"7"2,-2 6 0,-8 8 4,-14 15-1,10 12-38,-10 23-1,-7 14-6,2 19-3,-5 12 1,2 11-11,0 2-14,3 5 0,3-5 0,2-7 0,0-7 0,3-16 0,2-14 0,-1-10 0,2-12 0,-1-8 0,-5-19 0,3-14-29,-3 14-54,1-23-4,5 4-2,-4-10-5,7-6-3</inkml:trace>
        </inkml:traceGroup>
        <inkml:traceGroup>
          <inkml:annotationXML>
            <emma:emma xmlns:emma="http://www.w3.org/2003/04/emma" version="1.0">
              <emma:interpretation id="{A8BE8201-7B59-44C1-8BE5-0CBA21B19BF0}" emma:medium="tactile" emma:mode="ink">
                <msink:context xmlns:msink="http://schemas.microsoft.com/ink/2010/main" type="inkWord" rotatedBoundingBox="23642,13645 24169,13769 24064,14216 23537,14092"/>
              </emma:interpretation>
              <emma:one-of disjunction-type="recognition" id="oneOf4">
                <emma:interpretation id="interp20" emma:lang="ko-KR" emma:confidence="0">
                  <emma:literal>u</emma:literal>
                </emma:interpretation>
                <emma:interpretation id="interp21" emma:lang="ko-KR" emma:confidence="0">
                  <emma:literal>a</emma:literal>
                </emma:interpretation>
                <emma:interpretation id="interp22" emma:lang="ko-KR" emma:confidence="0">
                  <emma:literal>나</emma:literal>
                </emma:interpretation>
                <emma:interpretation id="interp23" emma:lang="ko-KR" emma:confidence="0">
                  <emma:literal>니</emma:literal>
                </emma:interpretation>
                <emma:interpretation id="interp2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4810.2751">5047-199 19,'0'0'72,"10"3"9,-13 9 0,-6 7-1,-4-26-24,0 39-16,1 7-4,1 2-7,4 4-12,4-6-17,7-2 0,11-8 0,10-10 0,3-10 0,6-9 0,5-6 0,2-16 0,-6-7 0,0-5 0,-4-3-5,-5-6-22,-7-3 1,-7 1 2,-5 1 6,-6 6 6,-1 6 9,-8 11 9,-1 8 9,-5 13 9,2 14 1,1 9 0,2 13-5,2 4-20,5 7 0,2 0 0,2-4 0,10 0 0,3-5 0,5-9 0,2-6 0,4-6 0,-2-10 0,4-2 0,22-5-45,-32-11-40,2-6-4,-8-10-5,2-1-6,-9-6 2</inkml:trace>
        </inkml:traceGroup>
        <inkml:traceGroup>
          <inkml:annotationXML>
            <emma:emma xmlns:emma="http://www.w3.org/2003/04/emma" version="1.0">
              <emma:interpretation id="{160CCB08-D581-4E72-82F2-38E504A9F1E9}" emma:medium="tactile" emma:mode="ink">
                <msink:context xmlns:msink="http://schemas.microsoft.com/ink/2010/main" type="inkWord" rotatedBoundingBox="24157,13676 24733,13811 24633,14237 24057,14102"/>
              </emma:interpretation>
              <emma:one-of disjunction-type="recognition" id="oneOf5">
                <emma:interpretation id="interp25" emma:lang="ko-KR" emma:confidence="0">
                  <emma:literal>m</emma:literal>
                </emma:interpretation>
                <emma:interpretation id="interp26" emma:lang="ko-KR" emma:confidence="0">
                  <emma:literal>머</emma:literal>
                </emma:interpretation>
                <emma:interpretation id="interp27" emma:lang="ko-KR" emma:confidence="0">
                  <emma:literal>뻐</emma:literal>
                </emma:interpretation>
                <emma:interpretation id="interp28" emma:lang="ko-KR" emma:confidence="0">
                  <emma:literal>버</emma:literal>
                </emma:interpretation>
                <emma:interpretation id="interp29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5619.3214">5552-205 29,'0'0'73,"0"9"6,0 5 0,-3 5-1,3 6-30,-1 5-9,1 7-6,0 0-10,0 2-7,0-5-5,1-4-8,1-4-3,0-9 0,0-7 0,-2-10 0,0 0 0,1-19 0,-1-7 0,0-3 0,0-8 0,3 0 0,-1-3-2,1 2-6,4 4-1,0 2 2,3 9 2,4 7 3,2 7 3,2 8 3,2 4 2,0 14 1,-1 8 2,-2 10-3,-4 4-6,-2 5 0,-8 3 0,-1-2 0,-2-7 0,0-5 0,-4-8 0,-1-9 0,5-16 0,0 0 0,-8-13 0,8-9 0,2-8 0,7-5 0,-1-6 0,8-1 0,0-1 0,6 2 0,-2 5 0,7 4-3,-1 11 0,2 4 3,3 9 3,-4 8 0,-1 8-3,-3 12 0,-1 8 0,-7 7 0,-4 7 0,-5 1 0,-3 3 0,-3-5 0,0 2 0,0-7 0,-3-10 0,3-3 0,-1-11 0,1-12-37,5 8-48,-2-16-3,4-10-4,0-9-7,2-2 0</inkml:trace>
        </inkml:traceGroup>
        <inkml:traceGroup>
          <inkml:annotationXML>
            <emma:emma xmlns:emma="http://www.w3.org/2003/04/emma" version="1.0">
              <emma:interpretation id="{3CE309D4-F634-442B-B75C-34111BA0CE33}" emma:medium="tactile" emma:mode="ink">
                <msink:context xmlns:msink="http://schemas.microsoft.com/ink/2010/main" type="inkWord" rotatedBoundingBox="24789,13831 25532,13542 25680,13923 24937,14211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w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M</emma:literal>
                </emma:interpretation>
                <emma:interpretation id="interp3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6198.3545">6318-167 0,'11'-13'65,"-5"0"7,2 3 1,-5 1-5,0 1-24,-3 8-3,0 0-5,4 14-9,-4 4-4,-3 6-4,-1 11-1,-1 3 0,2 4-11,-1 1-7,1-4 0,1-4 0,2-4 0,0-8 0,0-10 0,0-13 0,0 0 0,-3-11 0,3-13 0,-3-7 0,3-3 0,-1-6 0,1 1 0,0 4 0,5 1 0,1 8 0,4 4 0,3 12 0,2 8 0,5 7 0,3 10 0,7 8 0,2 3 0,5 8 0,2-3 0,3-1 0,4-7 0,1-6 0,0-6 0,-1-11 0,-1-9 0,-4-16 0,-6-6 0,-5-12 0,-9-8 0,-4-2 0,-7-4 0,-7 1 0,-3 5 0,-1 9 0,-7 10 0,-7 11 0,-2 12-32,-6 15-52,-5 13-3,1 13-2,-14 3-6,4 13 2</inkml:trace>
        </inkml:traceGroup>
      </inkml:traceGroup>
    </inkml:traceGroup>
    <inkml:traceGroup>
      <inkml:annotationXML>
        <emma:emma xmlns:emma="http://www.w3.org/2003/04/emma" version="1.0">
          <emma:interpretation id="{AAB2931C-3691-42D0-A2F7-3DE87C91D28B}" emma:medium="tactile" emma:mode="ink">
            <msink:context xmlns:msink="http://schemas.microsoft.com/ink/2010/main" type="paragraph" rotatedBoundingBox="23916,14541 26669,14450 26695,15247 23942,153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5E52959-C1F4-450C-A655-FA85F6B9A320}" emma:medium="tactile" emma:mode="ink">
              <msink:context xmlns:msink="http://schemas.microsoft.com/ink/2010/main" type="line" rotatedBoundingBox="23916,14541 26669,14450 26695,15247 23942,15338"/>
            </emma:interpretation>
          </emma:emma>
        </inkml:annotationXML>
        <inkml:traceGroup>
          <inkml:annotationXML>
            <emma:emma xmlns:emma="http://www.w3.org/2003/04/emma" version="1.0">
              <emma:interpretation id="{08379B87-CDC0-46ED-96CA-C436B993F97C}" emma:medium="tactile" emma:mode="ink">
                <msink:context xmlns:msink="http://schemas.microsoft.com/ink/2010/main" type="inkWord" rotatedBoundingBox="23916,14541 24497,14522 24518,15184 23938,15203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도</emma:literal>
                </emma:interpretation>
                <emma:interpretation id="interp38" emma:lang="ko-KR" emma:confidence="0">
                  <emma:literal>긍</emma:literal>
                </emma:interpretation>
                <emma:interpretation id="interp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746.3859">5633 631 44,'31'-28'74,"-1"5"4,-6 2-3,-7 4-3,-13 5-34,-4 12-5,-13 4-9,-12 11-5,-10 7-3,-9 7-3,0 4-2,-4 4 0,6-2-8,7-1-3,16-6 0,17-2 0,16-6 0,20-1 0,18-5 0,9 1 0,10-1 0,2 2 0,-4 1 0,-8 3 0,-18 3 0,-21 5 0,-19-1 0,-18 3 0,-26 0 0,-15 2 0,-13-5 0,-6-4 0,2-1 0,4-8 0,11-2 0,6-5 0,-3-7-65,43-7-20,12-10-1,16-7-7,12-8-4</inkml:trace>
        </inkml:traceGroup>
        <inkml:traceGroup>
          <inkml:annotationXML>
            <emma:emma xmlns:emma="http://www.w3.org/2003/04/emma" version="1.0">
              <emma:interpretation id="{43E6D88A-92FB-42E6-B364-492BFAD5C549}" emma:medium="tactile" emma:mode="ink">
                <msink:context xmlns:msink="http://schemas.microsoft.com/ink/2010/main" type="inkWord" rotatedBoundingBox="24529,14639 25023,14623 25046,15302 24552,15318"/>
              </emma:interpretation>
              <emma:one-of disjunction-type="recognition" id="oneOf8">
                <emma:interpretation id="interp40" emma:lang="ko-KR" emma:confidence="0">
                  <emma:literal>p</emma:literal>
                </emma:interpretation>
                <emma:interpretation id="interp41" emma:lang="ko-KR" emma:confidence="0">
                  <emma:literal>P</emma:literal>
                </emma:interpretation>
                <emma:interpretation id="interp42" emma:lang="ko-KR" emma:confidence="0">
                  <emma:literal>7</emma:literal>
                </emma:interpretation>
                <emma:interpretation id="interp43" emma:lang="ko-KR" emma:confidence="0">
                  <emma:literal>R</emma:literal>
                </emma:interpretation>
                <emma:interpretation id="interp4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7229.4135">5970 732 1,'12'0'74,"-4"14"6,2 6 0,-2 5 0,-1 7 1,2 7-46,1 10-6,-1 6-2,-2 4-7,6 0-16,-5-3-4,2-4 0,-6-9 0,0-6 0,-3-9 0,-1-11 0,0-17 0,0 0 0,-5-26 0,-3-3 0,0-8 0,-2-7 0,1-8 0,-2-4 0,3-3 0,2 2-6,5 2-3,1 1 0,10 7 1,7-1 4,14 8 2,7 7 4,10 8 1,2 8 2,1 10 1,-1 7 1,-3 7 2,-5 15-3,-16 8-6,-11 7 0,-15 6 0,-18 5 0,-11-3 0,-16 0 0,-10-6 0,-4-4 0,-3-11 0,3-4 0,4-10 0,12-3 0,8-1-56,15-8-28,16-9-2,5-7-6,18 1-6,7-5 3</inkml:trace>
        </inkml:traceGroup>
        <inkml:traceGroup>
          <inkml:annotationXML>
            <emma:emma xmlns:emma="http://www.w3.org/2003/04/emma" version="1.0">
              <emma:interpretation id="{D885472C-BD31-4837-A9D2-165EDDAACC4D}" emma:medium="tactile" emma:mode="ink">
                <msink:context xmlns:msink="http://schemas.microsoft.com/ink/2010/main" type="inkWord" rotatedBoundingBox="25146,14650 25583,14636 25596,15048 25159,15063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디</emma:literal>
                </emma:interpretation>
                <emma:interpretation id="interp47" emma:lang="ko-KR" emma:confidence="0">
                  <emma:literal>의</emma:literal>
                </emma:interpretation>
                <emma:interpretation id="interp48" emma:lang="ko-KR" emma:confidence="0">
                  <emma:literal>다</emma:literal>
                </emma:interpretation>
                <emma:interpretation id="interp49" emma:lang="ko-KR" emma:confidence="0">
                  <emma:literal>이</emma:literal>
                </emma:interpretation>
              </emma:one-of>
            </emma:emma>
          </inkml:annotationXML>
          <inkml:trace contextRef="#ctx0" brushRef="#br0" timeOffset="7693.44">6776 693 3,'34'-12'62,"-8"2"9,-4-1 4,-6 1-2,-5 2-32,-11 8-6,0 0-3,0 0-6,-15 4-3,-11 11-3,-5 3-5,-10 8 0,-2 6 0,1 8-10,4 2-5,3 1 0,13 1 0,9-6 0,13-3 0,7-9 0,14-6 0,6-13 0,9-7 0,1-12 0,1-8 0,2-10 0,-5-6 0,-6-6 0,-3 0 0,-8 5 0,-6 3 0,-4 8 0,-7 8 0,-1 18 0,0 0 0,-6 6 0,2 18 0,1 3 0,2 5 0,1 5 0,2-1 0,6 0 0,0-3 0,2-7 0,2-1 0,-4-7 0,2-5-45,1-9-43,1-4-1,0-9-5,-4-15-6,8 1 5</inkml:trace>
        </inkml:traceGroup>
        <inkml:traceGroup>
          <inkml:annotationXML>
            <emma:emma xmlns:emma="http://www.w3.org/2003/04/emma" version="1.0">
              <emma:interpretation id="{4223555C-DE9B-4962-80F0-2D7F1B222D17}" emma:medium="tactile" emma:mode="ink">
                <msink:context xmlns:msink="http://schemas.microsoft.com/ink/2010/main" type="inkWord" rotatedBoundingBox="25709,14666 26675,14635 26688,15023 25722,15055"/>
              </emma:interpretation>
              <emma:one-of disjunction-type="recognition" id="oneOf10">
                <emma:interpretation id="interp50" emma:lang="ko-KR" emma:confidence="0">
                  <emma:literal>u</emma:literal>
                </emma:interpretation>
                <emma:interpretation id="interp51" emma:lang="ko-KR" emma:confidence="0">
                  <emma:literal>나</emma:literal>
                </emma:interpretation>
                <emma:interpretation id="interp52" emma:lang="ko-KR" emma:confidence="0">
                  <emma:literal>4</emma:literal>
                </emma:interpretation>
                <emma:interpretation id="interp53" emma:lang="ko-KR" emma:confidence="0">
                  <emma:literal>닌</emma:literal>
                </emma:interpretation>
                <emma:interpretation id="interp5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8157.4666">7301 667 1,'10'-4'75,"-10"4"6,0 0 2,-19 12-1,-4 1-1,-3 7-40,-1 9-8,-3 4-8,7 0-16,6 0-9,10 1 0,7-6 0,12 1 0,11-7 0,15-2 0,7-7 0,10-3 0,5-5 0,5-3 0,5-6 0,-1-8 0,0-5 0,-7-6 0,-6-6 0,-6-5 0,-10-1 0,-10-5 0,-8 6 0,-15 0 0,-7 4 0,-19 7 0,-7 9 0,-7 8 0,-3 6 0,-3 12 0,5 11 0,7 5 0,9 6 0,14 1 0,14-2 0,18 1 0,7-4 0,15-5 0,4-3 0,5-5 0,-3-5 0,0 2 0,-18 30 0,-14-46-76,-1-9-14,-23-12-2,-4-4-7,-22-22-3</inkml:trace>
        </inkml:traceGroup>
      </inkml:traceGroup>
    </inkml:traceGroup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4:31.9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988601-E85A-485F-B470-8B141C79D1EC}" emma:medium="tactile" emma:mode="ink">
          <msink:context xmlns:msink="http://schemas.microsoft.com/ink/2010/main" type="writingRegion" rotatedBoundingBox="2323,3525 26727,2684 27175,15685 2771,16526"/>
        </emma:interpretation>
      </emma:emma>
    </inkml:annotationXML>
    <inkml:traceGroup>
      <inkml:annotationXML>
        <emma:emma xmlns:emma="http://www.w3.org/2003/04/emma" version="1.0">
          <emma:interpretation id="{87CFCC67-FF2C-41F9-B053-E9BC39178BAB}" emma:medium="tactile" emma:mode="ink">
            <msink:context xmlns:msink="http://schemas.microsoft.com/ink/2010/main" type="paragraph" rotatedBoundingBox="2800,3185 9286,3504 9211,5020 2726,47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810063-0B50-4BC7-8D58-8D14B4C2C0B3}" emma:medium="tactile" emma:mode="ink">
              <msink:context xmlns:msink="http://schemas.microsoft.com/ink/2010/main" type="line" rotatedBoundingBox="2800,3185 9286,3504 9211,5020 2726,4701"/>
            </emma:interpretation>
          </emma:emma>
        </inkml:annotationXML>
        <inkml:traceGroup>
          <inkml:annotationXML>
            <emma:emma xmlns:emma="http://www.w3.org/2003/04/emma" version="1.0">
              <emma:interpretation id="{A8BB08A9-7DA1-437C-A869-9ED988A1D42C}" emma:medium="tactile" emma:mode="ink">
                <msink:context xmlns:msink="http://schemas.microsoft.com/ink/2010/main" type="inkWord" rotatedBoundingBox="2403,4500 2836,3436 3724,3798 3291,4861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ⅴ</emma:literal>
                </emma:interpretation>
                <emma:interpretation id="interp4" emma:lang="ko-KR" emma:confidence="0">
                  <emma:literal>v</emma:literal>
                </emma:interpretation>
              </emma:one-of>
            </emma:emma>
          </inkml:annotationXML>
          <inkml:trace contextRef="#ctx0" brushRef="#br0">-3 228 119,'-4'-45'143,"13"18"1,-1 1-71,-8-16-14,11 21-3,-11-10-11,0 31-4,3-37 1,-3 37-3,0 0-3,19 14-10,-19 9-4,3 24-2,-3 2 2,7 35-6,-7 8 0,7 19-5,-7 4-1,8 10-4,0-5-1,5-9-2,-4-15-5,4-15 5,-3-17-4,-1-19 5,-1-20-2,-8-25 2,0 0-1,0 0 1,5-23 1,-5-15-3,0-15 3,0-16-4,4-7 3,1-9-5,6-4 5,5-4-5,8 8 4,7 3-5,1 5 0,9 15 4,0 10-5,7 10 4,8 11-5,-3 7 6,5 10-6,-4 8 4,1 6-1,0 9-1,-6 3 5,-9 7-8,-7 1 3,-9-7-15,0 9-6,-24-22-29,26 24-51,-26-24-72,0 0-17,0 0-5,13-17-10</inkml:trace>
        </inkml:traceGroup>
        <inkml:traceGroup>
          <inkml:annotationXML>
            <emma:emma xmlns:emma="http://www.w3.org/2003/04/emma" version="1.0">
              <emma:interpretation id="{F1E3A35D-BB1A-4C2D-8899-C3BCD9F0A490}" emma:medium="tactile" emma:mode="ink">
                <msink:context xmlns:msink="http://schemas.microsoft.com/ink/2010/main" type="inkWord" rotatedBoundingBox="4154,3692 5163,3886 5074,4349 4065,4155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느</emma:literal>
                </emma:interpretation>
                <emma:interpretation id="interp8" emma:lang="ko-KR" emma:confidence="0">
                  <emma:literal>之</emma:literal>
                </emma:interpretation>
                <emma:interpretation id="interp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468.7841">1388 382 453,'-22'-9'181,"22"9"-39,-29-9-76,29 9-17,0 0-16,29 4-8,-7-4-9,14 5-4,2-2-3,19-1-1,-1-2-2,11 4-2,1-4-1,4-4-3,3-1-2,-2-4-5,-5 6-3,-13-10-9,5 13-12,-33-15-27,19 21-51,-46-6-67,0 0-14,-27 25-5,-19-7-8</inkml:trace>
          <inkml:trace contextRef="#ctx0" brushRef="#br0" timeOffset="671.9163">1420 627 430,'0'0'182,"-5"23"-10,41 2-98,1-21-37,45 18-6,-8-14-6,34 7-6,-6-4-6,7-4-6,-1 3-6,-21-10-10,-8 12-18,-40-24-53,-6 9-92,-33 3-15,0-29-15,-28 7-10</inkml:trace>
        </inkml:traceGroup>
        <inkml:traceGroup>
          <inkml:annotationXML>
            <emma:emma xmlns:emma="http://www.w3.org/2003/04/emma" version="1.0">
              <emma:interpretation id="{56F3902F-293A-4DD1-BBA3-7E28B3507667}" emma:medium="tactile" emma:mode="ink">
                <msink:context xmlns:msink="http://schemas.microsoft.com/ink/2010/main" type="inkWord" rotatedBoundingBox="5776,3631 6934,3909 6729,4760 5571,4482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매</emma:literal>
                </emma:interpretation>
                <emma:interpretation id="interp12" emma:lang="ko-KR" emma:confidence="0">
                  <emma:literal>M</emma:literal>
                </emma:interpretation>
                <emma:interpretation id="interp13" emma:lang="ko-KR" emma:confidence="0">
                  <emma:literal>머</emma:literal>
                </emma:interpretation>
                <emma:interpretation id="interp1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2687.5943">2972 329 284,'0'0'181,"0"0"-13,-24-20-82,24 43-30,-6-3-5,7 36-8,-7-6-11,6 26-9,0-1-7,0 10 0,0-8-7,0 2 3,0-20-6,0-8 2,0-18-4,5-17 1,-5-16-2,0-12-1,1-28-2,4-19-2,-2-5 0,3-14-4,7 2 2,-5-2-3,8 6 2,0 6-2,4 15 4,2 11-1,10 15 3,-1 10 0,-1 11 1,7 8 2,-2 18 0,1 22 3,-9 14-1,4 15 3,-13 2-3,1 10 3,-10-7-2,1-4 2,-6-11-5,1-14 2,-5-20-1,0-29-1,0 0-1,2-42-3,6-16-2,4-20-5,6-7 4,2-7-6,10 3 0,-3 3 3,5 20-1,1 11 7,-1 18-1,2 26 7,1 11 1,-3 5 2,2 25 5,0 19-4,-1 5 4,2 22-6,-4 5 2,2 3-1,-7 2-7,-1-4 0,-8-8 0,-4-7 0,-3-16 0,-6-13-5,-4-13-9,0-25-14,0 0-45,-8-23-75,8-17-32,0-21-17,8-11-9</inkml:trace>
        </inkml:traceGroup>
        <inkml:traceGroup>
          <inkml:annotationXML>
            <emma:emma xmlns:emma="http://www.w3.org/2003/04/emma" version="1.0">
              <emma:interpretation id="{492ED0BD-E883-4FEC-9CD2-B4B08ADDA8F8}" emma:medium="tactile" emma:mode="ink">
                <msink:context xmlns:msink="http://schemas.microsoft.com/ink/2010/main" type="inkWord" rotatedBoundingBox="7817,3399 8583,4160 7811,4937 7045,4175"/>
              </emma:interpretation>
              <emma:one-of disjunction-type="recognition" id="oneOf3">
                <emma:interpretation id="interp15" emma:lang="ko-KR" emma:confidence="0">
                  <emma:literal>&lt;</emma:literal>
                </emma:interpretation>
                <emma:interpretation id="interp16" emma:lang="ko-KR" emma:confidence="0">
                  <emma:literal>〈</emma:literal>
                </emma:interpretation>
                <emma:interpretation id="interp17" emma:lang="ko-KR" emma:confidence="0">
                  <emma:literal>(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093.8941">5069-76 404,'-29'58'183,"-24"13"-14,-37-4-116,20 33-2,-31-25-4,17 13-12,-12-20-9,17-4-12,6-18-3,22-5 0,13-20-5,16 2-1,22-23-2,-6 29-1,20-10-2,18 4 1,15 2-2,7 8 2,16 1-1,2 7 2,10-1-2,5 0 0,-1 4 0,1-2 0,-8-9 0,1-3 0,-15-4 0,-6-8-3,-15-1-8,-14-17-10,5 14-35,-35-26-98,14-10-27,-6-11-16,-2-12-12</inkml:trace>
        </inkml:traceGroup>
        <inkml:traceGroup>
          <inkml:annotationXML>
            <emma:emma xmlns:emma="http://www.w3.org/2003/04/emma" version="1.0">
              <emma:interpretation id="{9D229F45-4F05-457E-B82D-AABDBD83A2F1}" emma:medium="tactile" emma:mode="ink">
                <msink:context xmlns:msink="http://schemas.microsoft.com/ink/2010/main" type="inkWord" rotatedBoundingBox="8649,3662 9467,4187 9047,4841 8229,4316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미</emma:literal>
                </emma:interpretation>
                <emma:interpretation id="interp22" emma:lang="ko-KR" emma:confidence="0">
                  <emma:literal>머</emma:literal>
                </emma:interpretation>
                <emma:interpretation id="interp23" emma:lang="ko-KR" emma:confidence="0">
                  <emma:literal>커</emma:literal>
                </emma:interpretation>
                <emma:interpretation id="interp24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3625.1339">5665 467 446,'6'34'176,"0"-4"-34,16 30-92,-22-12-7,8 20-2,-8-13-13,2 7-6,-2-14-11,0 0-1,0-14-4,0-13 0,0-21-2,0 0-1,0 0-2,-8-41-1,6-3 0,-2-15-2,2-4 1,2-7-3,0-1 2,6-1-3,12 11 5,7 2-4,4 11-1,8 3 6,8 13-5,7 11 7,3 7 2,4 14 0,-2 12 2,1 25 2,-7 11 4,-1 23-4,-10 10 0,1 7-9,-13 3 0,-4 0 0,-8-13 0,-5-8 0,-3-14 0,-5-16 0,2-13 0,-5-27 0,9 24-11,-9-38-77,0 14-92,14-15-13,-3-7-11,-3 0-18</inkml:trace>
        </inkml:traceGroup>
      </inkml:traceGroup>
    </inkml:traceGroup>
    <inkml:traceGroup>
      <inkml:annotationXML>
        <emma:emma xmlns:emma="http://www.w3.org/2003/04/emma" version="1.0">
          <emma:interpretation id="{1F52BD88-6A8C-46D7-988E-0BE0480C80D2}" emma:medium="tactile" emma:mode="ink">
            <msink:context xmlns:msink="http://schemas.microsoft.com/ink/2010/main" type="paragraph" rotatedBoundingBox="2703,7039 26751,5603 26977,9385 2928,10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C9C3AF-D100-4686-ABD6-93BC6C46F1D2}" emma:medium="tactile" emma:mode="ink">
              <msink:context xmlns:msink="http://schemas.microsoft.com/ink/2010/main" type="line" rotatedBoundingBox="2703,7039 26751,5603 26977,9385 2928,10820"/>
            </emma:interpretation>
          </emma:emma>
        </inkml:annotationXML>
        <inkml:traceGroup>
          <inkml:annotationXML>
            <emma:emma xmlns:emma="http://www.w3.org/2003/04/emma" version="1.0">
              <emma:interpretation id="{2CCA1604-F0A1-40E8-BA18-CFFFAB514C23}" emma:medium="tactile" emma:mode="ink">
                <msink:context xmlns:msink="http://schemas.microsoft.com/ink/2010/main" type="inkWord" rotatedBoundingBox="3013,6458 7336,7327 6747,10258 2424,9389"/>
              </emma:interpretation>
              <emma:one-of disjunction-type="recognition" id="oneOf5">
                <emma:interpretation id="interp25" emma:lang="ko-KR" emma:confidence="0">
                  <emma:literal>변</emma:literal>
                </emma:interpretation>
                <emma:interpretation id="interp26" emma:lang="ko-KR" emma:confidence="0">
                  <emma:literal>씻</emma:literal>
                </emma:interpretation>
                <emma:interpretation id="interp27" emma:lang="ko-KR" emma:confidence="0">
                  <emma:literal>면</emma:literal>
                </emma:interpretation>
                <emma:interpretation id="interp28" emma:lang="ko-KR" emma:confidence="0">
                  <emma:literal>껸</emma:literal>
                </emma:interpretation>
                <emma:interpretation id="interp29" emma:lang="ko-KR" emma:confidence="0">
                  <emma:literal>씬</emma:literal>
                </emma:interpretation>
              </emma:one-of>
            </emma:emma>
          </inkml:annotationXML>
          <inkml:trace contextRef="#ctx0" brushRef="#br0" timeOffset="6844.0525">7 4265 281,'0'0'157,"11"-35"1,-11 5-92,0 30-21,0-21-10,0 21-9,0-23 0,0 23-1,0-21-1,0 21-3,0-24-1,0 24-2,-3-35 0,3 35-3,0-30-1,0 30-3,0-23 0,0 23-3,0 0-2,6 36 1,-1 11-3,9 21-1,0 20 2,2 23-1,3 26 1,-3 15 0,4 7-2,-7 0-1,4-4-2,-6-10 0,2-18 0,-4-22 0,1-23 0,-5-17 0,-1-27 0,-4-8 0,0-30 0,0 0 0,0 0 0,-14-32 0,5-15 0,-5-22 0,1-23 0,3-24 0,1-20 0,1-12 0,3-11 0,5 2 0,0 0 0,2 10-2,9 14 1,8 22 0,8 14-1,1 14 2,10 18 1,6 15-3,5 20 2,7 25-1,-1 16 0,-1 28 1,-4 18-2,-9 19 3,-14 10 1,-13 3-1,-14-3 1,-23-6-2,-18-9 3,-13-16-1,-11-10-2,-8-10 0,-2-13 0,2-5 0,7-2 0,7-8 0,8 1 0,15 7 0,9 3 0,23 8 0,8 14 0,25 9 0,15 15 0,16 9 0,13 9 0,14 9 0,11 2 0,3-2 0,0-2 0,-9-10 0,-2-12 0,-16-12 0,-11-11 0,-19-17 0,-10-9 0,-34-18-2,26 5-26,-30-26-33,18 12-60,-14 86-55,0-121-18,5-19-9,9-1-8</inkml:trace>
          <inkml:trace contextRef="#ctx0" brushRef="#br0" timeOffset="7156.5505">1265 4536 571,'-21'-11'182,"21"11"-8,-28-14-144,28 14-6,17 0-5,19 0-4,4 0-7,18 0-8,9 0 0,10 0 0,4 0 0,1 3 0,2-3 0,-10 0 0,-3 0 0,-12-3 0,-9 3 0,-21-12-36,9 14-64,-38-2-79,0 0-14,0 0-8,-35 9-7</inkml:trace>
          <inkml:trace contextRef="#ctx0" brushRef="#br0" timeOffset="7359.6616">1488 4810 560,'-5'19'182,"21"3"-6,11-13-140,36 19-10,6-12-8,21 8-4,5-9-7,3-1-3,2-7-13,-20-7-16,3 8-56,-42-8-96,-5-9-8,-36 9-16,9-35-12</inkml:trace>
          <inkml:trace contextRef="#ctx0" brushRef="#br0" timeOffset="8297.212">3618 3704 388,'6'-25'171,"-6"25"-9,24-15-80,-24-4-53,0 19-8,0 0-6,0 0-2,-22-14 1,-2 14 1,-17-8 0,2 8-2,-17-7-2,6 7-2,-4-1-2,-3 1-3,7-2-1,2 2-1,9 0-1,4 0 0,5 0 0,6 0-1,2 0 0,3 0 0,19 0 0,-24 3 0,16 19-1,2 7 1,4 23 0,2 29 3,0 20-3,0 29 2,0 24 1,8 29 2,-4 19-3,7 8 0,-2-6 1,4-8-2,-4-5 3,4-12-1,-7-8-3,-4-24 2,-2-16 1,0-15 1,-2-15-5,-4-13 4,-2-15-5,-3-19 4,3-18-2,5-3-2,3-13 1,0 1 0,0-21 2,17 22-2,12-15 6,10 2-6,16-2 6,13 2-2,15 5-3,7-9 0,9 6 0,2-3 0,-7 4 0,-11-5-12,-4 8-12,-33-15-25,14 15-60,-60-15-69,0 0-12,-6-38-12,-16-6-9</inkml:trace>
        </inkml:traceGroup>
        <inkml:traceGroup>
          <inkml:annotationXML>
            <emma:emma xmlns:emma="http://www.w3.org/2003/04/emma" version="1.0">
              <emma:interpretation id="{75D7FA81-8C3A-4E77-B89D-F9C45F8BC2A0}" emma:medium="tactile" emma:mode="ink">
                <msink:context xmlns:msink="http://schemas.microsoft.com/ink/2010/main" type="inkWord" rotatedBoundingBox="8092,7800 8172,9114 6852,9195 6772,7881"/>
              </emma:interpretation>
              <emma:one-of disjunction-type="recognition" id="oneOf6">
                <emma:interpretation id="interp30" emma:lang="ko-KR" emma:confidence="0">
                  <emma:literal>므</emma:literal>
                </emma:interpretation>
                <emma:interpretation id="interp31" emma:lang="ko-KR" emma:confidence="0">
                  <emma:literal>스</emma:literal>
                </emma:interpretation>
                <emma:interpretation id="interp32" emma:lang="ko-KR" emma:confidence="0">
                  <emma:literal>모</emma:literal>
                </emma:interpretation>
                <emma:interpretation id="interp33" emma:lang="ko-KR" emma:confidence="0">
                  <emma:literal>꼬</emma:literal>
                </emma:interpretation>
                <emma:interpretation id="interp34" emma:lang="ko-KR" emma:confidence="0">
                  <emma:literal>흐</emma:literal>
                </emma:interpretation>
              </emma:one-of>
            </emma:emma>
          </inkml:annotationXML>
          <inkml:trace contextRef="#ctx0" brushRef="#br0" timeOffset="8703.4768">4625 4366 408,'-7'-33'173,"7"33"-8,0 0-68,0 0-65,0 40-10,0 9 3,2 35-4,3 5 4,9 28-4,-12-5-1,13 11-6,-4-17-14,12-3 0,-12-16 0,8-17 0,-4-20 0,-2-19 0,1-9 0,-14-22-6,0 0-25,3-38-31,16 24-52,-25-32-70,4-4-5,-9-16-17,2 4 2</inkml:trace>
          <inkml:trace contextRef="#ctx0" brushRef="#br0" timeOffset="9031.6149">4312 4437 382,'-29'-15'175,"7"0"-7,-14-7-109,36 22-8,0 0-16,0 0-4,25-7-4,23 7-6,-1 0-5,23 0-4,9 0-2,7 0-4,5 0 0,8-1-3,-9-3-2,2 4-3,-13 0-5,-11 0-4,-5 0-10,-27 0-18,9 18-46,-45-18-83,1 26-15,-10-3-14,-21-1-3</inkml:trace>
          <inkml:trace contextRef="#ctx0" brushRef="#br0" timeOffset="9265.9885">4061 5387 509,'-7'39'175,"18"-4"-2,7-9-133,51 16-13,4-17 2,31 8-8,4-19-1,21 3-3,2-11-5,2-4-12,-5-2 0,-19-2-5,-6-4-20,-32-18-32,5 24-91,-35-15-34,-19-2-16,-16-3-14</inkml:trace>
        </inkml:traceGroup>
        <inkml:traceGroup>
          <inkml:annotationXML>
            <emma:emma xmlns:emma="http://www.w3.org/2003/04/emma" version="1.0">
              <emma:interpretation id="{EC82C3CA-0568-45FE-946E-03D153301A99}" emma:medium="tactile" emma:mode="ink">
                <msink:context xmlns:msink="http://schemas.microsoft.com/ink/2010/main" type="inkWord" rotatedBoundingBox="9325,7325 12660,7126 12833,10027 9498,10226"/>
              </emma:interpretation>
              <emma:one-of disjunction-type="recognition" id="oneOf7">
                <emma:interpretation id="interp35" emma:lang="ko-KR" emma:confidence="0">
                  <emma:literal>F</emma:literal>
                </emma:interpretation>
                <emma:interpretation id="interp36" emma:lang="ko-KR" emma:confidence="0">
                  <emma:literal>간</emma:literal>
                </emma:interpretation>
                <emma:interpretation id="interp37" emma:lang="ko-KR" emma:confidence="0">
                  <emma:literal>R</emma:literal>
                </emma:interpretation>
                <emma:interpretation id="interp38" emma:lang="ko-KR" emma:confidence="0">
                  <emma:literal>ㅑ</emma:literal>
                </emma:interpretation>
                <emma:interpretation id="interp3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0141.049">6591 4262 415,'-14'-30'179,"2"-2"-15,12 32-91,5-38-28,24 32-14,-7-15-5,28 15-5,1-5-4,22 4-3,-1 7-3,15 0-2,0 0-4,2 0-1,-2 0-4,-7 0-3,-5 4-5,-12-4-5,0 0-10,-25-4-17,12 11-41,-50-7-64,0 0-33,0 0-18,0 0-2</inkml:trace>
          <inkml:trace contextRef="#ctx0" brushRef="#br0" timeOffset="9828.5248">6845 4270 221,'0'-38'163,"-14"-6"-2,-5-3-83,19 47-15,-9-30-8,15 54-5,-17 6-3,14 50-8,-3-1-4,3 37-9,-3 0-4,14 24-4,-6-12-7,11-2-2,-11-10-8,6-20 5,-4-19-5,-2-12 2,-2-26-4,-1-10 1,-5-29-6,0 0-7,0 0-14,0-14-22,0 14-41,0-52-70,0 7-23,-7-15-16,0-1 0</inkml:trace>
          <inkml:trace contextRef="#ctx0" brushRef="#br0" timeOffset="10359.7852">6856 4607 438,'-16'25'182,"16"-5"-5,16 10-91,10-24-48,27 13-10,6-12-11,25 5-3,-5-10-7,4 5-6,1-1-9,-22-6-11,7 1-21,-39-8-48,13 0-88,-43 7-7,22-16-18,-22 16-1</inkml:trace>
        </inkml:traceGroup>
        <inkml:traceGroup>
          <inkml:annotationXML>
            <emma:emma xmlns:emma="http://www.w3.org/2003/04/emma" version="1.0">
              <emma:interpretation id="{AC751D67-DE7E-4B97-B7C5-4B53EC486F77}" emma:medium="tactile" emma:mode="ink">
                <msink:context xmlns:msink="http://schemas.microsoft.com/ink/2010/main" type="inkWord" rotatedBoundingBox="12530,6956 13106,9907 11796,10163 11220,7211"/>
              </emma:interpretation>
              <emma:one-of disjunction-type="recognition" id="oneOf8">
                <emma:interpretation id="interp40" emma:lang="ko-KR" emma:confidence="0">
                  <emma:literal>]</emma:literal>
                </emma:interpretation>
                <emma:interpretation id="interp41" emma:lang="ko-KR" emma:confidence="0">
                  <emma:literal>〕</emma:literal>
                </emma:interpretation>
                <emma:interpretation id="interp42" emma:lang="ko-KR" emma:confidence="0">
                  <emma:literal>3</emma:literal>
                </emma:interpretation>
                <emma:interpretation id="interp43" emma:lang="ko-KR" emma:confidence="0">
                  <emma:literal>)</emma:literal>
                </emma:interpretation>
                <emma:interpretation id="interp44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11094.2308">8492 3748 411,'-35'-29'172,"35"29"-9,0 0-102,-20-17-32,34 17-8,8 0-6,29 0-3,6 2-2,25 6-3,13-1-1,14 8 0,11 2-3,3-5 1,-6 6-3,-2 1 1,-6-3-2,-19-7 2,-11 3 0,-12-4 1,-18-5 1,-11 1 1,-13-4 0,-8 4 0,-17-4 0,15 19-1,-15 7-2,0 18 2,-7 19-4,-1 21 1,-1 24 2,-4 25-1,5 22-1,2 16 2,4 10 2,2 2-2,15-4 3,8-3-2,7-4-2,12-16 3,0-13-2,-5-19 1,-6-15-2,-4-12 5,-17-13-5,-10-14 4,-29-16-6,-17-8 0,-25-8 0,-17-12 0,-15-3 0,-12-7 0,1-2 0,2-14-4,12 15-18,-1-25-29,49 14-77,3-4-54,23 0-15,26 0-7,0 0-11</inkml:trace>
        </inkml:traceGroup>
        <inkml:traceGroup>
          <inkml:annotationXML>
            <emma:emma xmlns:emma="http://www.w3.org/2003/04/emma" version="1.0">
              <emma:interpretation id="{87F5377F-9861-4083-9112-52600E5D3CC7}" emma:medium="tactile" emma:mode="ink">
                <msink:context xmlns:msink="http://schemas.microsoft.com/ink/2010/main" type="inkWord" rotatedBoundingBox="18773,6046 22033,5894 22175,8932 18914,9084"/>
              </emma:interpretation>
              <emma:one-of disjunction-type="recognition" id="oneOf9">
                <emma:interpretation id="interp45" emma:lang="ko-KR" emma:confidence="0">
                  <emma:literal>면</emma:literal>
                </emma:interpretation>
                <emma:interpretation id="interp46" emma:lang="ko-KR" emma:confidence="0">
                  <emma:literal>며</emma:literal>
                </emma:interpretation>
                <emma:interpretation id="interp47" emma:lang="ko-KR" emma:confidence="0">
                  <emma:literal>션</emma:literal>
                </emma:interpretation>
                <emma:interpretation id="interp48" emma:lang="ko-KR" emma:confidence="0">
                  <emma:literal>려</emma:literal>
                </emma:interpretation>
                <emma:interpretation id="interp4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29766.8519">17164 3702 430,'0'0'182,"-11"21"-10,38 4-101,-8-25-26,36 23-14,0-16-12,19 10-9,5-4-15,-4-5-26,24 16-94,-20-19-51,-12-2-10,-12-3-16,-19-3-7</inkml:trace>
          <inkml:trace contextRef="#ctx0" brushRef="#br0" timeOffset="30782.4963">19139 2466 222,'29'-21'162,"7"15"1,-7 6-78,-29 0-30,20-8-9,-20 8-8,-11-7-3,-21 0-5,9 7-6,-25 0-6,4 0-4,-14 0-3,1 0-1,-10 0-3,4 0-1,-3 0-2,3 0 0,1 0-2,7 0-1,7 0 1,5 7-2,7-4 0,8 1 1,9 8-1,19-12 0,-22 38 0,20-2 2,2 19-3,0 19 4,9 22-5,6 16 6,-3 17-1,4 16-1,-2 15 0,2 13 3,-3 4-3,-1 3 0,-4-8 7,2 3-6,-5-12 1,-2-1 1,0-15-1,-3-15 0,0-20 0,0-14 3,-5-16-6,4-15 4,-1-10-3,2-17 3,8-4-2,16-7 0,12-6-1,16-2-2,10-1 0,7-2 0,10-3 0,0-4-5,5 0-7,-16-7-11,10 14-28,-45-18-83,8-3-56,-24-18-6,1-8-13</inkml:trace>
          <inkml:trace contextRef="#ctx0" brushRef="#br0" timeOffset="29282.4559">16064 3164 286,'0'0'156,"0"0"-44,-8-15-39,13 30-11,-10 7-7,11 42-11,-7-5-5,4 39-9,-3 5-1,8 26-6,-8-6-3,11 4-4,-10-16-7,9-5 3,-5-21-7,4-14 3,-4-26-4,3-15 3,-8-30-3,4 20-1,-4-20 1,0-23-4,-4-8 1,-6-13-2,-1-20 0,-5-11-4,4-11 4,-2-8-5,9-6 3,-2-8-1,7 5-4,8 1 4,13 17-2,9 7 3,8 12-1,11 13 4,1 9-3,4 22 3,1 15 2,-2 7 0,-9 14-1,-8 16 2,-17 14 1,-12 9-4,-12-2 4,-24 6-4,-10-4 4,-15-7-4,-4-2 5,-4-4-4,3-13 0,4 2 1,12-1-1,15 3 2,14 6-2,14 14 3,20 5-2,25 5 1,13 7-2,13 6 3,7-5-4,-1-4 3,-1-9-3,-8-9 1,-6-8-3,-18-13-2,-11-7-4,-12-10-6,1 5-6,-22-14-27,28 0-46,-28-14-73,6-4-13,4-9-22,4-3 6</inkml:trace>
          <inkml:trace contextRef="#ctx0" brushRef="#br0" timeOffset="29594.9596">16962 3467 424,'-19'-25'179,"19"25"-3,20-5-109,-20 5-20,52-7-12,-12 0-12,25 7-10,-1 4-2,14 0-4,1 2-4,-2-1-3,-2 4-6,-17-7-11,0 17-17,-37-19-35,15 24-65,-36-24-42,-3 31-17,-25-9-7</inkml:trace>
        </inkml:traceGroup>
        <inkml:traceGroup>
          <inkml:annotationXML>
            <emma:emma xmlns:emma="http://www.w3.org/2003/04/emma" version="1.0">
              <emma:interpretation id="{5C4097BA-CD83-4795-8A0B-94EFE1DC781F}" emma:medium="tactile" emma:mode="ink">
                <msink:context xmlns:msink="http://schemas.microsoft.com/ink/2010/main" type="inkWord" rotatedBoundingBox="23416,6001 23865,8870 22615,9066 22166,6197"/>
              </emma:interpretation>
              <emma:one-of disjunction-type="recognition" id="oneOf10">
                <emma:interpretation id="interp50" emma:lang="ko-KR" emma:confidence="0">
                  <emma:literal>중</emma:literal>
                </emma:interpretation>
                <emma:interpretation id="interp51" emma:lang="ko-KR" emma:confidence="0">
                  <emma:literal>공</emma:literal>
                </emma:interpretation>
                <emma:interpretation id="interp52" emma:lang="ko-KR" emma:confidence="0">
                  <emma:literal>쿵</emma:literal>
                </emma:interpretation>
                <emma:interpretation id="interp53" emma:lang="ko-KR" emma:confidence="0">
                  <emma:literal>궁</emma:literal>
                </emma:interpretation>
                <emma:interpretation id="interp54" emma:lang="ko-KR" emma:confidence="0">
                  <emma:literal>룽</emma:literal>
                </emma:interpretation>
              </emma:one-of>
            </emma:emma>
          </inkml:annotationXML>
          <inkml:trace contextRef="#ctx0" brushRef="#br0" timeOffset="31907.5653">19564 3613 303,'-22'35'181,"19"0"-7,24 11-74,-21-46-32,85 45-17,-26-41-14,31 13-9,-3-17-8,14 5-5,-6-5-6,-1 0-4,-10-9-4,-13-6-8,-11 13-11,-23-16-17,8 22-36,-41-16-61,13 1-48,-17 11-12,33-31-12</inkml:trace>
          <inkml:trace contextRef="#ctx0" brushRef="#br0" timeOffset="31610.665">19566 2696 293,'-30'-17'178,"30"17"-7,0 0-83,0 0-22,0 0-17,17-18-12,31 18-9,-2-3-9,25 3-6,3-6-4,18 0-3,-1-1-1,6 5-2,-7-3-2,2-4 0,-10 9-2,-11-3-6,-5 3-8,-17 0-13,10 19-32,-40-19-60,4 14-56,-12 6-13,-9 3-10</inkml:trace>
          <inkml:trace contextRef="#ctx0" brushRef="#br0" timeOffset="31298.1539">20103 2726 291,'0'0'172,"0"-20"-7,0 20-88,-4 15-24,-14 6-9,18 38-6,-9-6-3,9 25-3,-7-1-10,7 15-6,0-7 0,2 4-6,3-15 0,0-6-5,1-13 1,0-15-5,-1-10 4,-5-30-6,3 21-8,-3-21-11,0 0-19,-16-44-34,16 21-76,-1-20-32,-12-1-13,-3-3-10</inkml:trace>
          <inkml:trace contextRef="#ctx0" brushRef="#br0" timeOffset="33501.3687">20307 4993 144,'5'-29'166,"6"12"-5,-11 17-69,0-34-16,0 34-10,-6-25-7,6 25-8,-27-4-12,13 15-8,-23 7-6,9 26-1,-20 1-5,12 14 0,-10 8-7,16 6 1,2-6-6,15 2-1,13-12 4,21-11-7,25-19-3,29-12 0,23-15 0,15-9 0,10-18 0,5-17 0,-6-8 0,-13 1 0,-18-9 0,-29 1 0,-30 0 0,-28-9 0,-20 10 0,-33-1 0,-20 7 0,-16 4 0,-15 8 0,-1 6 0,6 8 0,3 11 0,23 15-9,-2-4-39,52 29-34,-18-16-44,42 20-59,16 4-14,23 5-9</inkml:trace>
        </inkml:traceGroup>
        <inkml:traceGroup>
          <inkml:annotationXML>
            <emma:emma xmlns:emma="http://www.w3.org/2003/04/emma" version="1.0">
              <emma:interpretation id="{E230EE4D-F1B3-452C-B55A-E762018D59B0}" emma:medium="tactile" emma:mode="ink">
                <msink:context xmlns:msink="http://schemas.microsoft.com/ink/2010/main" type="inkWord" rotatedBoundingBox="24613,5824 26756,5696 26977,9385 24833,9513"/>
              </emma:interpretation>
              <emma:one-of disjunction-type="recognition" id="oneOf11">
                <emma:interpretation id="interp55" emma:lang="ko-KR" emma:confidence="0">
                  <emma:literal>히</emma:literal>
                </emma:interpretation>
                <emma:interpretation id="interp56" emma:lang="ko-KR" emma:confidence="0">
                  <emma:literal>먹</emma:literal>
                </emma:interpretation>
                <emma:interpretation id="interp57" emma:lang="ko-KR" emma:confidence="0">
                  <emma:literal>뒤</emma:literal>
                </emma:interpretation>
                <emma:interpretation id="interp58" emma:lang="ko-KR" emma:confidence="0">
                  <emma:literal>퍼</emma:literal>
                </emma:interpretation>
                <emma:interpretation id="interp59" emma:lang="ko-KR" emma:confidence="0">
                  <emma:literal>뮈</emma:literal>
                </emma:interpretation>
              </emma:one-of>
            </emma:emma>
          </inkml:annotationXML>
          <inkml:trace contextRef="#ctx0" brushRef="#br0" timeOffset="32829.4667">21891 3051 466,'0'0'178,"33"36"-15,-9-36-110,42 14-7,-11-14-13,28 5-11,-6-5-7,12 0-6,-3-8-4,0 0-2,-6 0-4,-8-7-6,-6 8-7,-23-14-17,7 21-34,-48-8-70,-2 8-40,0 0-21,-43 6-6</inkml:trace>
          <inkml:trace contextRef="#ctx0" brushRef="#br0" timeOffset="32313.8627">22017 2557 317,'0'0'173,"-28"0"-10,3 0-85,25 52-26,-18 0-11,18 37-7,-9 0-9,9 20 3,0-4-5,8 11-5,-5-13-4,9-13-4,-4-15 1,8-15-6,-8-15 3,6-9-8,-1-13-4,-13-23-4,20 14-10,-20-14-19,16-11-42,-25-23-75,9-5-24,0-10-20,-3-6-4</inkml:trace>
          <inkml:trace contextRef="#ctx0" brushRef="#br0" timeOffset="32595.0707">21960 2620 358,'-8'-22'182,"4"3"-13,-12-10-95,38 27-16,-9-21-17,33 22-11,-2-10-8,21 4-7,1 2-5,15 3-4,1-3-1,-5 5-3,1 0-2,-9 0-2,-9 1-6,-16 3-8,-2 17-14,-42-21-32,25 30-67,-33-10-45,-22 5-16,-21 0-8</inkml:trace>
          <inkml:trace contextRef="#ctx0" brushRef="#br0" timeOffset="33876.3847">22177 4747 497,'-35'24'182,"-8"1"-39,21 40-84,-27-6-16,34 23-9,-1-8-14,19 0-4,30-9-8,24-15-3,19-25-2,15-11 0,7-14 0,2-21-2,-11-17 5,-12-6-6,-25-7 0,-23-8 0,-29 7 0,-15-3 0,-30 5 0,-25 4-12,-3 16-19,-31-18-44,25 34-106,-21 3-6,13 6-17,8 5-8</inkml:trace>
          <inkml:trace contextRef="#ctx0" brushRef="#br0" timeOffset="34845.1622">23493 2289 303,'-20'-12'177,"-4"0"-6,-7-14-89,31 26-15,-23-18-29,23 18-11,0 0-8,32 0-7,0 0-4,15 0-3,7 0-1,9 0-1,3 0-1,1 0 0,-6-3-1,-4 3-1,-16 0-1,-7 0 0,-14 3 0,-12 15-1,-8 9 6,0 16-5,-8 16 7,0 27-2,-4 29 3,5 22 0,-1 28 5,8 21-2,0 17-3,10 19 2,2 2 1,9-4-3,1-11 1,3-3-3,2-18-1,0-5 2,-3-19-4,-2-12-2,-3-11 0,-8-18 0,-6-8 0,-5-17 0,-8-16 0,-19-10 0,-13-13 0,-10-12 0,-15-8 0,-11-3 0,-1-15 0,-10 0 0,5-10 0,6-6 0,19 7-9,-2-12-35,53 10-80,6-10-65,41-15-8,13-8-17,25 2 0</inkml:trace>
        </inkml:traceGroup>
      </inkml:traceGroup>
    </inkml:traceGroup>
    <inkml:traceGroup>
      <inkml:annotationXML>
        <emma:emma xmlns:emma="http://www.w3.org/2003/04/emma" version="1.0">
          <emma:interpretation id="{C603A165-80DA-4EBA-BD33-69DB16518B47}" emma:medium="tactile" emma:mode="ink">
            <msink:context xmlns:msink="http://schemas.microsoft.com/ink/2010/main" type="paragraph" rotatedBoundingBox="2680,11324 9363,11509 9287,14261 2604,140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95D04F-E9E9-477C-8461-4416AC8870F0}" emma:medium="tactile" emma:mode="ink">
              <msink:context xmlns:msink="http://schemas.microsoft.com/ink/2010/main" type="line" rotatedBoundingBox="2680,11324 9363,11509 9287,14261 2604,14076"/>
            </emma:interpretation>
          </emma:emma>
        </inkml:annotationXML>
        <inkml:traceGroup>
          <inkml:annotationXML>
            <emma:emma xmlns:emma="http://www.w3.org/2003/04/emma" version="1.0">
              <emma:interpretation id="{1C7C3B91-BC38-40D2-90F4-3440F8F6BDA5}" emma:medium="tactile" emma:mode="ink">
                <msink:context xmlns:msink="http://schemas.microsoft.com/ink/2010/main" type="inkWord" rotatedBoundingBox="2631,13047 2675,11650 2774,11653 2729,13051"/>
              </emma:interpretation>
              <emma:one-of disjunction-type="recognition" id="oneOf12">
                <emma:interpretation id="interp60" emma:lang="ko-KR" emma:confidence="0">
                  <emma:literal>i</emma:literal>
                </emma:interpretation>
                <emma:interpretation id="interp61" emma:lang="ko-KR" emma:confidence="0">
                  <emma:literal>ⅰ</emma:literal>
                </emma:interpretation>
                <emma:interpretation id="interp62" emma:lang="ko-KR" emma:confidence="0">
                  <emma:literal>!</emma:literal>
                </emma:interpretation>
                <emma:interpretation id="interp63" emma:lang="ko-KR" emma:confidence="0">
                  <emma:literal>「</emma:literal>
                </emma:interpretation>
                <emma:interpretation id="interp6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2406.7961">-71 8675 311,'-14'-19'168,"14"19"-3,0 12-92,-20-12-17,20 39-8,-8-12-8,8 35-6,-4-6-4,4 29-4,0-4-6,0 13 1,0-3-11,10-9-1,-8-1-8,4-15 2,-1-21-6,-1-7 0,1-13-4,-5-25-5,0 0-11,-6-19-20,6 19-46,-16-66-75,6 6-16,-4-17-15,3-7-5</inkml:trace>
          <inkml:trace contextRef="#ctx0" brushRef="#br0" timeOffset="12609.8787">-71 8195 484,'2'-23'170,"-2"23"-6,-11-31-119,11 31-19,0 14-15,0 3-15,9 22-29,-9-16-69,0 18-61,10 4-14,7-6-10,10 10-13</inkml:trace>
        </inkml:traceGroup>
        <inkml:traceGroup>
          <inkml:annotationXML>
            <emma:emma xmlns:emma="http://www.w3.org/2003/04/emma" version="1.0">
              <emma:interpretation id="{AEC7822D-7A10-4D50-9A8C-09A7C6FF2312}" emma:medium="tactile" emma:mode="ink">
                <msink:context xmlns:msink="http://schemas.microsoft.com/ink/2010/main" type="inkWord" rotatedBoundingBox="3099,12331 3693,12502 3536,13049 2941,12878"/>
              </emma:interpretation>
              <emma:one-of disjunction-type="recognition" id="oneOf13">
                <emma:interpretation id="interp65" emma:lang="ko-KR" emma:confidence="0">
                  <emma:literal>n</emma:literal>
                </emma:interpretation>
                <emma:interpretation id="interp66" emma:lang="ko-KR" emma:confidence="0">
                  <emma:literal>서</emma:literal>
                </emma:interpretation>
                <emma:interpretation id="interp67" emma:lang="ko-KR" emma:confidence="0">
                  <emma:literal>r</emma:literal>
                </emma:interpretation>
                <emma:interpretation id="interp68" emma:lang="ko-KR" emma:confidence="0">
                  <emma:literal>D</emma:literal>
                </emma:interpretation>
                <emma:interpretation id="interp6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3031.7801">321 8823 385,'-12'23'171,"5"7"-3,7 24-107,-9-2-22,9 22 1,-7-9-8,7 11 0,-6-13-11,6-1-2,-5-18-8,5-8-3,0-36-3,0 0-3,-4-13-1,4-33-4,8-5 0,7-17-3,14-5 3,1 0-4,16 13 5,0 5-2,7 21 6,3 16 0,-1 18 2,-1 18 3,-10 16-1,0 14 2,-14 3-3,-3 2 2,-18-2-4,1 1 2,-10-15-5,-3 1-3,-5-9-9,-8-15-16,16 13-53,-20-18-96,20-9-6,-4-21-16,4-15-10</inkml:trace>
        </inkml:traceGroup>
        <inkml:traceGroup>
          <inkml:annotationXML>
            <emma:emma xmlns:emma="http://www.w3.org/2003/04/emma" version="1.0">
              <emma:interpretation id="{AEE68B97-6A1E-4BA1-ABEE-1F245BFD5BDE}" emma:medium="tactile" emma:mode="ink">
                <msink:context xmlns:msink="http://schemas.microsoft.com/ink/2010/main" type="inkWord" rotatedBoundingBox="4823,11536 4846,13170 3880,13184 3857,11549"/>
              </emma:interpretation>
              <emma:one-of disjunction-type="recognition" id="oneOf14">
                <emma:interpretation id="interp70" emma:lang="ko-KR" emma:confidence="0">
                  <emma:literal>%</emma:literal>
                </emma:interpretation>
                <emma:interpretation id="interp71" emma:lang="ko-KR" emma:confidence="0">
                  <emma:literal>와</emma:literal>
                </emma:interpretation>
                <emma:interpretation id="interp72" emma:lang="ko-KR" emma:confidence="0">
                  <emma:literal>『</emma:literal>
                </emma:interpretation>
                <emma:interpretation id="interp73" emma:lang="ko-KR" emma:confidence="0">
                  <emma:literal>₩</emma:literal>
                </emma:interpretation>
                <emma:interpretation id="interp7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13500.5431">1578 8305 148,'8'-65'162,"20"10"-1,0 12-88,-28-10-5,10 32-2,-26-15-5,16 36-4,-47 7-12,20 44-10,-24 1-10,10 30 1,-11 14-4,13 17-3,2 7-2,12 20-2,4-7-3,17 6-3,4-11-7,3-3-2,17-16 0,2-11 0,2-16 0,3-17-5,0-13-3,-8-28-9,3-3-10,-22-21-31,22-7-69,-25-44-48,-11-9-13,-18-21-13,5-4-4</inkml:trace>
          <inkml:trace contextRef="#ctx0" brushRef="#br0" timeOffset="13859.9288">1085 8817 487,'0'0'176,"0"0"-9,0 0-125,15 0-12,17 0-9,23 0-5,2 6-5,14 2-2,2-1-3,4-4-3,-1 2-4,-6-3-2,-10 3-1,-10-3-1,-10 6 1,-12-4 0,-10 14 0,-7 1 5,-8 7 2,0 23 5,-3 4-1,0 16 4,0 4-2,7 8 2,0 0-4,3-5 2,-1-11-7,9-11-2,-4-13-9,-14-41-10,32 31-23,-32-54-53,9-6-80,2-22-14,2-24-9,-4-21-11</inkml:trace>
          <inkml:trace contextRef="#ctx0" brushRef="#br0" timeOffset="14016.2069">2030 8564 466,'-24'-29'177,"24"29"-18,-22 0-101,22 0-51,-18 0-43,33 25-79,2-6-51,2 2-13,13 2-18</inkml:trace>
        </inkml:traceGroup>
        <inkml:traceGroup>
          <inkml:annotationXML>
            <emma:emma xmlns:emma="http://www.w3.org/2003/04/emma" version="1.0">
              <emma:interpretation id="{537F7355-39CD-42B1-B9E7-4AB546620A4B}" emma:medium="tactile" emma:mode="ink">
                <msink:context xmlns:msink="http://schemas.microsoft.com/ink/2010/main" type="inkWord" rotatedBoundingBox="4856,12416 5556,12073 5779,12527 5079,12871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w</emma:literal>
                </emma:interpretation>
                <emma:interpretation id="interp77" emma:lang="ko-KR" emma:confidence="0">
                  <emma:literal>W</emma:literal>
                </emma:interpretation>
                <emma:interpretation id="interp78" emma:lang="ko-KR" emma:confidence="0">
                  <emma:literal>2</emma:literal>
                </emma:interpretation>
                <emma:interpretation id="interp7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14516.2035">2300 8796 395,'0'0'177,"0"8"-15,-11-1-91,17 37-21,-11-3-17,5 22-3,0-4-7,0 9-2,-4-9-9,4 0-1,-5-11-6,-1-15 0,4-5-4,2-28 1,0 0-4,-6-13-2,6-18 0,1-14-2,12-5 2,-4-6-3,10 1 3,-6 6-1,4 9 5,4 18 0,-4 12 3,10 10 1,-5 21-1,2 13 2,3-1 0,3 7 3,0-7-1,11-2 2,-5-7-2,1-16 1,-1-8-6,0-14-2,-5-9 0,-3-10 0,-6-8 0,-1-3 0,-13-11 0,-2 7 0,-3 4 0,-3-3-9,0 23-34,-17-24-56,17 30-83,0-2-4,0 20-20,8-23 1</inkml:trace>
        </inkml:traceGroup>
        <inkml:traceGroup>
          <inkml:annotationXML>
            <emma:emma xmlns:emma="http://www.w3.org/2003/04/emma" version="1.0">
              <emma:interpretation id="{5B5FCE84-0BBD-412A-9099-D8B035D780F5}" emma:medium="tactile" emma:mode="ink">
                <msink:context xmlns:msink="http://schemas.microsoft.com/ink/2010/main" type="inkWord" rotatedBoundingBox="6073,11418 9363,11509 9287,14261 5997,14170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ⅰ</emma:literal>
                </emma:interpretation>
                <emma:interpretation id="interp82" emma:lang="ko-KR" emma:confidence="0">
                  <emma:literal>「</emma:literal>
                </emma:interpretation>
                <emma:interpretation id="interp83" emma:lang="ko-KR" emma:confidence="0">
                  <emma:literal>j</emma:literal>
                </emma:interpretation>
                <emma:interpretation id="interp8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14734.9641">3262 8944 384,'23'75'188,"-4"7"-10,-19-20-71,17 29-37,-19-30-36,2-2-12,0-17-10,0-18-6,0-24-13,0 0-16,0 0-37,0-59-90,10-15-23,1-15-22,3 5-8</inkml:trace>
          <inkml:trace contextRef="#ctx0" brushRef="#br0" timeOffset="14875.5938">3348 8604 516,'-13'-25'181,"13"25"-48,-24-28-70,24 28-19,0 0-20,16 0-19,0 20-22,-16-20-60,33 15-97,-19 7-7,2 0-15,-2 1-13</inkml:trace>
        </inkml:traceGroup>
        <inkml:traceGroup>
          <inkml:annotationXML>
            <emma:emma xmlns:emma="http://www.w3.org/2003/04/emma" version="1.0">
              <emma:interpretation id="{3A4483A6-5B4D-40D1-B0A7-3BBF3FEC7D01}" emma:medium="tactile" emma:mode="ink">
                <msink:context xmlns:msink="http://schemas.microsoft.com/ink/2010/main" type="inkWord" rotatedBoundingBox="6318,12928 6346,11836 7228,11859 7200,12950"/>
              </emma:interpretation>
              <emma:one-of disjunction-type="recognition" id="oneOf17">
                <emma:interpretation id="interp85" emma:lang="ko-KR" emma:confidence="0">
                  <emma:literal>t</emma:literal>
                </emma:interpretation>
                <emma:interpretation id="interp86" emma:lang="ko-KR" emma:confidence="0">
                  <emma:literal>+</emma:literal>
                </emma:interpretation>
                <emma:interpretation id="interp87" emma:lang="ko-KR" emma:confidence="0">
                  <emma:literal>ㅏ</emma:literal>
                </emma:interpretation>
                <emma:interpretation id="interp88" emma:lang="ko-KR" emma:confidence="0">
                  <emma:literal>f</emma:literal>
                </emma:interpretation>
                <emma:interpretation id="interp89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15422.5026">3885 8335 358,'0'0'181,"0"0"-3,0 0-71,14 44-52,-26 16-10,12 37-14,-2 6-7,2 22-4,0 1-5,0 2-6,2-20-9,6-16 0,3-11 0,-3-27-3,6-5-14,-14-49-13,22 27-39,-36-45-87,7-27-20,-8-12-23,-4 2-5</inkml:trace>
          <inkml:trace contextRef="#ctx0" brushRef="#br0" timeOffset="15625.6439">3558 8930 430,'-8'-21'189,"8"21"-10,0-56-72,44 56-59,-14-15-17,30 8-11,5 2-8,13 2-5,2 3-7,7 0 0,0 0-10,-16 0-17,11 17-39,-39-17-53,17 6-64,-19 1-8,-4 4-17,-20 1 0</inkml:trace>
        </inkml:traceGroup>
        <inkml:traceGroup>
          <inkml:annotationXML>
            <emma:emma xmlns:emma="http://www.w3.org/2003/04/emma" version="1.0">
              <emma:interpretation id="{E8E027E6-467C-4F2A-997E-2B0B1DD03BC9}" emma:medium="tactile" emma:mode="ink">
                <msink:context xmlns:msink="http://schemas.microsoft.com/ink/2010/main" type="inkWord" rotatedBoundingBox="7944,11167 10094,12596 8793,14553 6643,13123"/>
              </emma:interpretation>
              <emma:one-of disjunction-type="recognition" id="oneOf18">
                <emma:interpretation id="interp90" emma:lang="ko-KR" emma:confidence="0">
                  <emma:literal>당</emma:literal>
                </emma:interpretation>
                <emma:interpretation id="interp91" emma:lang="ko-KR" emma:confidence="0">
                  <emma:literal>액</emma:literal>
                </emma:interpretation>
                <emma:interpretation id="interp92" emma:lang="ko-KR" emma:confidence="0">
                  <emma:literal>때</emma:literal>
                </emma:interpretation>
                <emma:interpretation id="interp93" emma:lang="ko-KR" emma:confidence="0">
                  <emma:literal>대</emma:literal>
                </emma:interpretation>
                <emma:interpretation id="interp94" emma:lang="ko-KR" emma:confidence="0">
                  <emma:literal>왕</emma:literal>
                </emma:interpretation>
              </emma:one-of>
            </emma:emma>
          </inkml:annotationXML>
          <inkml:trace contextRef="#ctx0" brushRef="#br0" timeOffset="16891.3128">4185 9126 385,'-11'25'178,"5"-2"-8,6-23-77,30 23-55,-9-17-7,21 1-9,-4-7-8,21-14-4,-2-16-1,7-2-4,1-13 2,2-3-5,-3-7 0,-4-1-5,-9 5 2,-13-5 0,-10 6-5,-15 5 5,-13 6-6,-8 6 8,-25 11-4,-5 11 10,-11 11 0,3 11-1,-12 15 7,7 15-1,-1 9 4,11 19-4,4 8-7,17 12-5,9 2 0,11-2 0,16-3 0,18-9 0,19-17 0,13-16 0,19-21 0,4-23 0,7-16 0,10-39 0,-5-15 0,-6-27-17,-2-14-9,-20-29-1,3 7 1,-26-17 2,6 17 5,-28-1 2,4 22 7,-10 16 8,-3 21 7,-3 19-2,-10 17 3,4 17-4,-10 22 3,12-15-1,-12 15 1,0 0 1,0 0 0,0 0 1,0 0 0,0 0 0,-8 7-2,8-7-1,0 0-1,-19 15-1,19-15 0,0 0 0,0 0-1,0 0 0,0 0 0,0 0 1,0 0 0,0 0-1,0 0 0,5-12 0,-5 12 1,0 0-1,3-18 0,-3 18 0,0 0-1,0 0 2,0-21 0,0 21 0,0 0 0,0 0 1,-17 35 1,3 10 4,-9 24-1,1 26 3,-11 11 0,3 19 1,0 6 0,3 9-11,4-13 0,8-10 0,9-21 0,6-14 0,6-26 0,16-13 0,5-23 0,6-20 0,7-12 0,4-18 0,-1-13 0,1-3 0,0-1 0,-1-2 0,-7 9 0,-7 3 0,-5 10 0,-4 9 0,-20 18 0,0 0 0,0 0 0,0 0 0,0 23 0,-8 8 0,-4 11 0,4 6 0,8-3 0,0-1 0,8-8 0,14-6 0,12-7 0,3-16 0,7-7 0,7-16 0,-1-12 0,4-5 0,1-4 0,-4 0 0,-8 10 0,-4 3 0,-4 16 0,0 8 0,-12 15 0,-1 26 0,-1 21 0,0 14 0,-6 22 0,1 9 0,-3 15 0,-4 19 0,-4 6 0,-5 1 0,-14-7 0,-16-4 0,-18-11 0,-12-20-9,-19-6-17,-38-51-35,11 6-74,-34-35-52,-10-14-1,1-6-21,7-29 1</inkml:trace>
        </inkml:traceGroup>
      </inkml:traceGroup>
    </inkml:traceGroup>
    <inkml:traceGroup>
      <inkml:annotationXML>
        <emma:emma xmlns:emma="http://www.w3.org/2003/04/emma" version="1.0">
          <emma:interpretation id="{D146489E-E472-42C9-9664-94EC45517385}" emma:medium="tactile" emma:mode="ink">
            <msink:context xmlns:msink="http://schemas.microsoft.com/ink/2010/main" type="paragraph" rotatedBoundingBox="3875,14102 24863,13379 24945,15762 3957,16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DF0F27-4AFF-4409-B4B1-238C8577C9B0}" emma:medium="tactile" emma:mode="ink">
              <msink:context xmlns:msink="http://schemas.microsoft.com/ink/2010/main" type="line" rotatedBoundingBox="3875,14102 24863,13379 24945,15762 3957,16485"/>
            </emma:interpretation>
          </emma:emma>
        </inkml:annotationXML>
        <inkml:traceGroup>
          <inkml:annotationXML>
            <emma:emma xmlns:emma="http://www.w3.org/2003/04/emma" version="1.0">
              <emma:interpretation id="{14027E42-A761-40C8-88F2-A2232EAD7654}" emma:medium="tactile" emma:mode="ink">
                <msink:context xmlns:msink="http://schemas.microsoft.com/ink/2010/main" type="inkWord" rotatedBoundingBox="3941,14287 5103,14748 4734,15678 3572,15217"/>
              </emma:interpretation>
              <emma:one-of disjunction-type="recognition" id="oneOf19">
                <emma:interpretation id="interp95" emma:lang="ko-KR" emma:confidence="0">
                  <emma:literal>m</emma:literal>
                </emma:interpretation>
                <emma:interpretation id="interp96" emma:lang="ko-KR" emma:confidence="0">
                  <emma:literal>머</emma:literal>
                </emma:interpretation>
                <emma:interpretation id="interp97" emma:lang="ko-KR" emma:confidence="0">
                  <emma:literal>꺼</emma:literal>
                </emma:interpretation>
                <emma:interpretation id="interp98" emma:lang="ko-KR" emma:confidence="0">
                  <emma:literal>ⅲ</emma:literal>
                </emma:interpretation>
                <emma:interpretation id="interp99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17891.3659">1105 10967 296,'0'-32'175,"0"10"-5,16 18-82,-18-15-23,15 30-12,-13 10-10,19 40-6,-19 11-12,17 30-2,-17 4-8,10 14 1,-9-2-5,3-4-5,-4-16-6,0-23 0,0-30 0,-4-16 0,4-29 0,-14-16 0,6-27 0,7-19 0,1-25 0,0-8 0,8-3 0,11-5 0,6 8 0,3 3-3,10 12 1,3 21 0,-4 20 3,1 13-1,-4 26 2,3 8 0,-10 28 0,4 16-2,-15 20 0,5 8 0,-14 4 0,5 5 0,-3-14 0,-9-7 0,0-10 0,0-23 0,0-18 0,0-17 0,0 0 0,-14-31 0,14-21 0,1-15 0,17-8 0,7-7 0,11 8 0,7 3 0,1 9 0,8 22 0,2 24 0,2 16 0,-8 23 0,-2 18 0,-5 13 0,-4 7 0,-15 4 0,-2 1 0,-12-6 0,-8-6 0,0-5 0,-8-13 0,-4 2-14,-17-30-39,29 28-74,-1 95-52,1-131-16,14-12-15,14-7 1</inkml:trace>
        </inkml:traceGroup>
        <inkml:traceGroup>
          <inkml:annotationXML>
            <emma:emma xmlns:emma="http://www.w3.org/2003/04/emma" version="1.0">
              <emma:interpretation id="{D1C71C5F-3ED2-4C5F-8DEC-C74778DEBAA3}" emma:medium="tactile" emma:mode="ink">
                <msink:context xmlns:msink="http://schemas.microsoft.com/ink/2010/main" type="inkWord" rotatedBoundingBox="5070,14732 5986,14537 6140,15261 5223,15456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『</emma:literal>
                </emma:interpretation>
                <emma:interpretation id="interp102" emma:lang="ko-KR" emma:confidence="0">
                  <emma:literal>의</emma:literal>
                </emma:interpretation>
                <emma:interpretation id="interp103" emma:lang="ko-KR" emma:confidence="0">
                  <emma:literal>'</emma:literal>
                </emma:interpretation>
                <emma:interpretation id="interp10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18469.5163">2804 11381 310,'24'0'149,"-19"-21"-3,1-2-104,11 9-21,-9-15 4,16 13 1,-13-21 4,14 20 1,-20-25 4,17 19-5,-17-6-4,-5 29-6,0-37-3,0 37-3,-32-6 0,-4 20 1,-19 22-3,-4 23 2,-12 1-3,5 21 4,-7 0-4,14 8-2,4-12-9,23-1 0,13-27 0,19-9 0,19-23 0,18-17 0,13-9 0,14-26 0,5-14 0,2-19-5,-3 7-2,-6-6-3,-10 6 6,-9 11-1,-16 11 5,-8 21 1,-19 18 4,22 20 0,-14 17 1,6 9-1,5 5-4,3 7 2,8 1-9,0-10-4,11 5-11,-13-28-15,17 18-28,-45-44-59,50 13-51,-28-20-20,-4-11-5,1-16 8</inkml:trace>
        </inkml:traceGroup>
        <inkml:traceGroup>
          <inkml:annotationXML>
            <emma:emma xmlns:emma="http://www.w3.org/2003/04/emma" version="1.0">
              <emma:interpretation id="{517AD2CA-493A-4C24-8A61-03C022F33311}" emma:medium="tactile" emma:mode="ink">
                <msink:context xmlns:msink="http://schemas.microsoft.com/ink/2010/main" type="inkWord" rotatedBoundingBox="6587,14638 6597,15343 6117,15350 6107,14645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M</emma:literal>
                </emma:interpretation>
                <emma:interpretation id="interp107" emma:lang="ko-KR" emma:confidence="0">
                  <emma:literal>^</emma:literal>
                </emma:interpretation>
                <emma:interpretation id="interp108" emma:lang="ko-KR" emma:confidence="0">
                  <emma:literal>7</emma:literal>
                </emma:interpretation>
                <emma:interpretation id="interp10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8875.7807">3439 11219 403,'0'41'186,"0"7"-13,-4 32-68,-18-22-66,17 31-7,-13-14-9,6 8-9,-4-23-1,3-7-7,4-19 1,9-34-8,0 0 1,0 0-2,-6-44-10,6-22 1,14-2-5,2-23 2,14 2-1,-4-5 4,11 15 6,-1 3 1,1 18 10,5 28 2,-5 16 6,7 27 2,-16 18-1,9 27 2,-14 3-5,6 19 2,-13 1-7,-2-5-3,-8-3-4,0-8 0,-6-12 0,0-18-3,0 4-15,-20-33-35,20-6-105,0 0-30,0 0-2,-2-21-20,2-9 7</inkml:trace>
        </inkml:traceGroup>
        <inkml:traceGroup>
          <inkml:annotationXML>
            <emma:emma xmlns:emma="http://www.w3.org/2003/04/emma" version="1.0">
              <emma:interpretation id="{C081D8AD-6EE5-4A97-884D-ACF2546772BD}" emma:medium="tactile" emma:mode="ink">
                <msink:context xmlns:msink="http://schemas.microsoft.com/ink/2010/main" type="inkWord" rotatedBoundingBox="6615,16335 6881,14462 7452,14543 7186,16416"/>
              </emma:interpretation>
              <emma:one-of disjunction-type="recognition" id="oneOf22">
                <emma:interpretation id="interp110" emma:lang="ko-KR" emma:confidence="0">
                  <emma:literal>y</emma:literal>
                </emma:interpretation>
                <emma:interpretation id="interp111" emma:lang="ko-KR" emma:confidence="0">
                  <emma:literal>9</emma:literal>
                </emma:interpretation>
                <emma:interpretation id="interp112" emma:lang="ko-KR" emma:confidence="0">
                  <emma:literal>1</emma:literal>
                </emma:interpretation>
                <emma:interpretation id="interp113" emma:lang="ko-KR" emma:confidence="0">
                  <emma:literal>Y</emma:literal>
                </emma:interpretation>
                <emma:interpretation id="interp114" emma:lang="ko-KR" emma:confidence="0">
                  <emma:literal>丫</emma:literal>
                </emma:interpretation>
              </emma:one-of>
            </emma:emma>
          </inkml:annotationXML>
          <inkml:trace contextRef="#ctx0" brushRef="#br0" timeOffset="19360.1528">4102 11194 387,'0'0'175,"0"0"-4,-37-5-113,37 35-7,-6-10-8,12 26-4,-6-9-7,8 15-4,0-1-10,14 1-5,2-8-5,11-7-8,7-6 0,3-10 0,5-20 0,7-1 0,-3-17 0,1-25 0,-4-10 0,-7-15 0,-8 0 0,-7-9 0,-12 5 0,-6 3 0,-3 11 0,-8 18 0,0 16 0,0 23 0,-20 9 0,7 43 0,2 30 0,-3 28 0,-7 16 0,-1 22 0,-5 22 0,-5 10 0,-4 3 0,-14-24 0,5-7 0,-20-40-22,31 13-94,-17 76-69,15-170-9,12-31-20,13-23-4</inkml:trace>
        </inkml:traceGroup>
        <inkml:traceGroup>
          <inkml:annotationXML>
            <emma:emma xmlns:emma="http://www.w3.org/2003/04/emma" version="1.0">
              <emma:interpretation id="{4D87193A-64C8-45EB-9A0C-D5FFD8D302A4}" emma:medium="tactile" emma:mode="ink">
                <msink:context xmlns:msink="http://schemas.microsoft.com/ink/2010/main" type="inkWord" rotatedBoundingBox="8770,13934 11513,13839 11569,15469 8826,15563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8</emma:literal>
                </emma:interpretation>
                <emma:interpretation id="interp117" emma:lang="ko-KR" emma:confidence="0">
                  <emma:literal>s</emma:literal>
                </emma:interpretation>
                <emma:interpretation id="interp118" emma:lang="ko-KR" emma:confidence="0">
                  <emma:literal>g</emma:literal>
                </emma:interpretation>
                <emma:interpretation id="interp1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0016.4411">6602 11072 197,'0'0'171,"11"-38"-8,-11 2-60,0 36-35,0-54-10,0 54-15,0-50-10,0 50-4,-13-30-4,13 30-5,-52 0-4,16 7-1,-20 12-5,4 14-2,-6 3-3,1 7 1,3 2-1,12-1 1,5 0-3,23 1 2,14-5-4,9 3 2,33-6-3,8 7 1,10 1-3,7 4 4,2-1-2,-4 6 5,-15 2-2,-16 8 2,-23-2 5,-11-3-4,-34-8-6,-11 1 0,-20-15 0,-8-7 0,-6-8 0,6-15 0,5-7 0,12-8 0,19-13 0,7-21-28,30 17-30,0-43-27,51 25-50,-13-17-52,20-6-11,7-6-3</inkml:trace>
        </inkml:traceGroup>
        <inkml:traceGroup>
          <inkml:annotationXML>
            <emma:emma xmlns:emma="http://www.w3.org/2003/04/emma" version="1.0">
              <emma:interpretation id="{E6B408E9-ABD0-4B08-B610-B89A69800907}" emma:medium="tactile" emma:mode="ink">
                <msink:context xmlns:msink="http://schemas.microsoft.com/ink/2010/main" type="inkWord" rotatedBoundingBox="9495,15287 9711,13819 10421,13923 10205,15392"/>
              </emma:interpretation>
              <emma:one-of disjunction-type="recognition" id="oneOf24">
                <emma:interpretation id="interp120" emma:lang="ko-KR" emma:confidence="0">
                  <emma:literal>이</emma:literal>
                </emma:interpretation>
                <emma:interpretation id="interp121" emma:lang="ko-KR" emma:confidence="0">
                  <emma:literal>d</emma:literal>
                </emma:interpretation>
                <emma:interpretation id="interp122" emma:lang="ko-KR" emma:confidence="0">
                  <emma:literal>너</emma:literal>
                </emma:interpretation>
                <emma:interpretation id="interp123" emma:lang="ko-KR" emma:confidence="0">
                  <emma:literal>아</emma:literal>
                </emma:interpretation>
                <emma:interpretation id="interp124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20282.0946">6804 11157 421,'19'44'187,"-19"3"-20,8 42-79,-30-21-34,22 32-15,-21-21-17,21 6-5,16-37-9,27-16 0,9-30-1,13-4-2,0-32-5,1-12 0,-8-18 0,-10-6 0,-20-4 0,-20-4 0,-8 11-9,-27-3-17,4 25-19,-41-19-55,22 18-74,-3-4-17,17 11-10,12-11-8</inkml:trace>
          <inkml:trace contextRef="#ctx0" brushRef="#br0" timeOffset="20485.2103">7383 10376 389,'3'62'189,"-3"21"-12,-2 42-59,-22 4-75,24 34-6,-12-7-15,12 13-6,-2-21-2,2-15-15,0-22-11,0-23-20,22-10-46,-22-37-99,18-26-6,2-15-22,1-26-6</inkml:trace>
        </inkml:traceGroup>
        <inkml:traceGroup>
          <inkml:annotationXML>
            <emma:emma xmlns:emma="http://www.w3.org/2003/04/emma" version="1.0">
              <emma:interpretation id="{B7CCBE1E-BFA7-4E90-8F05-87D86BB5BF8A}" emma:medium="tactile" emma:mode="ink">
                <msink:context xmlns:msink="http://schemas.microsoft.com/ink/2010/main" type="inkWord" rotatedBoundingBox="10112,14808 10947,14331 11346,15030 10510,15506"/>
              </emma:interpretation>
              <emma:one-of disjunction-type="recognition" id="oneOf25">
                <emma:interpretation id="interp125" emma:lang="ko-KR" emma:confidence="0">
                  <emma:literal>N</emma:literal>
                </emma:interpretation>
                <emma:interpretation id="interp126" emma:lang="ko-KR" emma:confidence="0">
                  <emma:literal>∞</emma:literal>
                </emma:interpretation>
                <emma:interpretation id="interp127" emma:lang="ko-KR" emma:confidence="0">
                  <emma:literal>w</emma:literal>
                </emma:interpretation>
                <emma:interpretation id="interp128" emma:lang="ko-KR" emma:confidence="0">
                  <emma:literal>』</emma:literal>
                </emma:interpretation>
                <emma:interpretation id="interp12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1266.481">7697 11108 256,'-17'-8'172,"17"8"-38,-11 30-31,-12-9-25,23 52-11,-15-19-24,15 34-10,-15-13-12,14 14 0,-13-22-10,9-2 0,-5-20-5,6-15 1,4-30-3,0 0-3,0 0-3,-16-24-3,16-12-2,0-23-5,0-1 3,0-12-4,5 2 4,-4-3-2,9 15 5,-4 6-1,7 15 8,-13 37 3,31-7 3,-4 28 2,-3 25 0,17 20 4,-5 1-2,16 14 4,-3-7-3,10 0 1,-7-22-5,7-9 2,-7-26-2,-2-4 1,-7-15-2,-2-22-7,-11-15 0,-1-10 0,-14-21 0,-2-7 0,-13-12 0,0-5 0,-8-1 0,-12 3 0,4 12-20,-19-3-21,27 47-53,-28-5-85,10 19-10,7 10-11,19 12-11</inkml:trace>
        </inkml:traceGroup>
        <inkml:traceGroup>
          <inkml:annotationXML>
            <emma:emma xmlns:emma="http://www.w3.org/2003/04/emma" version="1.0">
              <emma:interpretation id="{FC42596B-C27B-4540-9643-532B7CDDC455}" emma:medium="tactile" emma:mode="ink">
                <msink:context xmlns:msink="http://schemas.microsoft.com/ink/2010/main" type="inkWord" rotatedBoundingBox="11043,15484 11403,14473 11750,14596 11390,15607"/>
              </emma:interpretation>
              <emma:one-of disjunction-type="recognition" id="oneOf26">
                <emma:interpretation id="interp130" emma:lang="ko-KR" emma:confidence="0">
                  <emma:literal>S</emma:literal>
                </emma:interpretation>
                <emma:interpretation id="interp131" emma:lang="ko-KR" emma:confidence="0">
                  <emma:literal>」</emma:literal>
                </emma:interpretation>
                <emma:interpretation id="interp132" emma:lang="ko-KR" emma:confidence="0">
                  <emma:literal>s</emma:literal>
                </emma:interpretation>
                <emma:interpretation id="interp133" emma:lang="ko-KR" emma:confidence="0">
                  <emma:literal>'</emma:literal>
                </emma:interpretation>
                <emma:interpretation id="interp13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1625.8838">8718 11011 202,'36'0'169,"-36"0"-4,0 0-63,-4 36-40,-36-20-5,26 38-11,-22-10-11,21 22-3,-7-7-9,22 14 0,0-7-8,14 2 3,9-10-7,5 2 4,-9-11-4,0 0 1,-19-7 2,-8-5-6,-35-7-5,-7-8-3,-15-7 0,-8-8 0,2 1-16,-5-16-31,40 8-76,1 115-52,35-115-21,2-32-9,39 16-11</inkml:trace>
        </inkml:traceGroup>
        <inkml:traceGroup>
          <inkml:annotationXML>
            <emma:emma xmlns:emma="http://www.w3.org/2003/04/emma" version="1.0">
              <emma:interpretation id="{5EFBAB96-F7D6-4DDC-80EB-ADE071DE8625}" emma:medium="tactile" emma:mode="ink">
                <msink:context xmlns:msink="http://schemas.microsoft.com/ink/2010/main" type="inkWord" rotatedBoundingBox="19137,13601 24864,13404 24933,15406 19206,15603"/>
              </emma:interpretation>
              <emma:one-of disjunction-type="recognition" id="oneOf27">
                <emma:interpretation id="interp135" emma:lang="ko-KR" emma:confidence="0">
                  <emma:literal>i</emma:literal>
                </emma:interpretation>
                <emma:interpretation id="interp136" emma:lang="ko-KR" emma:confidence="0">
                  <emma:literal>ⅰ</emma:literal>
                </emma:interpretation>
                <emma:interpretation id="interp137" emma:lang="ko-KR" emma:confidence="0">
                  <emma:literal>8</emma:literal>
                </emma:interpretation>
                <emma:interpretation id="interp138" emma:lang="ko-KR" emma:confidence="0">
                  <emma:literal>고</emma:literal>
                </emma:interpretation>
                <emma:interpretation id="interp13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40939.1959">16413 10879 278,'0'-33'181,"0"33"-4,0 0-56,-30 4-50,36 36-13,-12-7-19,11 27-9,-5 4-10,8 10 1,-4 1-10,8 0 1,-5-3-8,6-10-4,-3-11 0,-1-7 0,1-14-3,-10-30-13,20 28-18,-20-42-46,11 0-95,-8-21-12,0-14-10,-1-14-14</inkml:trace>
          <inkml:trace contextRef="#ctx0" brushRef="#br0" timeOffset="41689.197">16897 10856 298,'-10'48'177,"5"8"-6,7 31-89,-13-27-12,13 29-9,-12-31-26,10 15-9,-6-26-11,1-9 0,5-38-6,0 0-3,-22-1-2,19-43-7,3-10-2,-3-19-5,6-1 2,0-13-5,13 10 4,-2-2-2,11 20 0,-3 7 10,4 19 5,5 25 3,-7 5 2,8 14 3,-7 16 0,6 22 2,-8 4 4,5 6-7,-4-8-3,3-1 3,-5-6-5,5-5 0,-5-15-3,3-9 1,-3-11-4,3-4 0,-4-19 0,-2-11 0,1-8 0,-5-8 0,-3-13 0,-2-8 0,-5-4 0,-4-10 0,1 5-3,-2-7-3,0 12-2,-2-6-1,2 25-4,-6 0-16,11 29-18,-12-20-34,23 42-70,-16 1-28,0 0-11,14 30-12</inkml:trace>
        </inkml:traceGroup>
        <inkml:traceGroup>
          <inkml:annotationXML>
            <emma:emma xmlns:emma="http://www.w3.org/2003/04/emma" version="1.0">
              <emma:interpretation id="{39127327-092B-4DD6-8352-7D0D493D0601}" emma:medium="tactile" emma:mode="ink">
                <msink:context xmlns:msink="http://schemas.microsoft.com/ink/2010/main" type="inkWord" rotatedBoundingBox="19387,14764 20096,13732 20561,14051 19852,15084"/>
              </emma:interpretation>
              <emma:one-of disjunction-type="recognition" id="oneOf28">
                <emma:interpretation id="interp140" emma:lang="ko-KR" emma:confidence="0">
                  <emma:literal>N</emma:literal>
                </emma:interpretation>
                <emma:interpretation id="interp141" emma:lang="ko-KR" emma:confidence="0">
                  <emma:literal>°</emma:literal>
                </emma:interpretation>
                <emma:interpretation id="interp142" emma:lang="ko-KR" emma:confidence="0">
                  <emma:literal>ⅳ</emma:literal>
                </emma:interpretation>
                <emma:interpretation id="interp143" emma:lang="ko-KR" emma:confidence="0">
                  <emma:literal>Ⅳ</emma:literal>
                </emma:interpretation>
                <emma:interpretation id="interp14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41111.0468">16440 10490 423,'-10'-19'176,"-2"1"-6,6-3-69,6 21-81,0 0-31,0 0-47,30 14-98,-10 15-19,7-7-9,5 9-17</inkml:trace>
        </inkml:traceGroup>
        <inkml:traceGroup>
          <inkml:annotationXML>
            <emma:emma xmlns:emma="http://www.w3.org/2003/04/emma" version="1.0">
              <emma:interpretation id="{21B0A8D1-BD04-4CF8-A961-1A8CC89E13D6}" emma:medium="tactile" emma:mode="ink">
                <msink:context xmlns:msink="http://schemas.microsoft.com/ink/2010/main" type="inkWord" rotatedBoundingBox="20297,15121 20465,13590 21264,13678 21095,15209"/>
              </emma:interpretation>
              <emma:one-of disjunction-type="recognition" id="oneOf29">
                <emma:interpretation id="interp145" emma:lang="ko-KR" emma:confidence="0">
                  <emma:literal>와</emma:literal>
                </emma:interpretation>
                <emma:interpretation id="interp146" emma:lang="ko-KR" emma:confidence="0">
                  <emma:literal>£</emma:literal>
                </emma:interpretation>
                <emma:interpretation id="interp147" emma:lang="ko-KR" emma:confidence="0">
                  <emma:literal>女</emma:literal>
                </emma:interpretation>
                <emma:interpretation id="interp148" emma:lang="ko-KR" emma:confidence="0">
                  <emma:literal>『</emma:literal>
                </emma:interpretation>
                <emma:interpretation id="interp14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42642.3704">17613 10916 436,'-19'-26'182,"19"26"-5,23-11-89,4-4-50,36 15-8,-4-18-10,15 13-10,-1-2-5,1 0-4,-4 4 1,-12-1-2,-9 4-1,-16 4 0,-6 12 1,-8 13 4,-11 10-2,-3 12 5,-2 8-3,0 5 4,-3 4-2,3-3-1,-1-10-5,0-3 0,2-14 0,-4-15-3,10-1-22,-10-22-32,19-7-92,-18-32-34,2-12-12,4-23-14,1-3 7</inkml:trace>
          <inkml:trace contextRef="#ctx0" brushRef="#br0" timeOffset="42282.9681">18295 10321 281,'18'-30'156,"-18"0"-22,-16-7-75,16 37-6,-44-57-4,22 47-11,-29-12-6,10 24-6,-14 4-2,9 37 1,-10-3-4,17 32 2,1 3-3,17 28-5,7 0-1,14 12-3,3 7-1,20 6-1,-1-9-2,1-2-2,-2-11-5,-4-11 5,-9-14-6,-8-12 2,0-11-11,-16-32-9,8 7-40,-29-27-112,11-6-6,3-16-20,-1-25-10</inkml:trace>
          <inkml:trace contextRef="#ctx0" brushRef="#br0" timeOffset="42798.6238">18327 10490 500,'-9'-25'183,"-4"2"-16,13 23-107,0 0-34,0 0-25,27 11-46,-27-11-74,20 37-49,4-4-20,4 4-5,2 1-10</inkml:trace>
        </inkml:traceGroup>
        <inkml:traceGroup>
          <inkml:annotationXML>
            <emma:emma xmlns:emma="http://www.w3.org/2003/04/emma" version="1.0">
              <emma:interpretation id="{7FFD7741-EE23-4BBE-AFCB-2E8D5CA1445A}" emma:medium="tactile" emma:mode="ink">
                <msink:context xmlns:msink="http://schemas.microsoft.com/ink/2010/main" type="inkWord" rotatedBoundingBox="21271,14351 22005,14026 22175,14412 21442,14737"/>
              </emma:interpretation>
              <emma:one-of disjunction-type="recognition" id="oneOf30">
                <emma:interpretation id="interp150" emma:lang="ko-KR" emma:confidence="0">
                  <emma:literal>N</emma:literal>
                </emma:interpretation>
                <emma:interpretation id="interp151" emma:lang="ko-KR" emma:confidence="0">
                  <emma:literal>2</emma:literal>
                </emma:interpretation>
                <emma:interpretation id="interp152" emma:lang="ko-KR" emma:confidence="0">
                  <emma:literal>그</emma:literal>
                </emma:interpretation>
                <emma:interpretation id="interp153" emma:lang="ko-KR" emma:confidence="0">
                  <emma:literal>~</emma:literal>
                </emma:interpretation>
                <emma:interpretation id="interp154" emma:lang="ko-KR" emma:confidence="0">
                  <emma:literal>카</emma:literal>
                </emma:interpretation>
              </emma:one-of>
            </emma:emma>
          </inkml:annotationXML>
          <inkml:trace contextRef="#ctx0" brushRef="#br0" timeOffset="43283.0109">18698 10749 424,'15'38'176,"-15"-15"-48,8 36-57,-21-20-13,13 27-16,-10-21-15,9 18-5,-12-15-8,10-3-3,-5-19-5,2-3-1,6-23-2,0 0-3,-21-28-1,15-11-4,6-6 2,-2-4-4,2-3 4,0-1-5,10 8 5,1 10-1,3 3 5,-14 32 1,32-22 2,-10 22 2,3 14-1,5 8 3,2 3-2,9 3 1,2-2-1,2 2 0,3-12-1,1-6 1,0-10-1,-2-3-2,-6-13-3,-1-14 0,-10-6 0,-3-3 0,-12-10 0,-7 5 0,-6 3 0,-2-1 0,-10 17-18,-15-12-23,25 37-65,-24-7-75,24 7-3,-22 0-23,22 0 3</inkml:trace>
        </inkml:traceGroup>
        <inkml:traceGroup>
          <inkml:annotationXML>
            <emma:emma xmlns:emma="http://www.w3.org/2003/04/emma" version="1.0">
              <emma:interpretation id="{F14602F3-60E6-4C3A-A2D5-F96C4E3D67E0}" emma:medium="tactile" emma:mode="ink">
                <msink:context xmlns:msink="http://schemas.microsoft.com/ink/2010/main" type="inkWord" rotatedBoundingBox="22341,14707 22373,13954 22504,13959 22472,14712"/>
              </emma:interpretation>
              <emma:one-of disjunction-type="recognition" id="oneOf31">
                <emma:interpretation id="interp155" emma:lang="ko-KR" emma:confidence="0">
                  <emma:literal>i</emma:literal>
                </emma:interpretation>
                <emma:interpretation id="interp156" emma:lang="ko-KR" emma:confidence="0">
                  <emma:literal>ⅰ</emma:literal>
                </emma:interpretation>
                <emma:interpretation id="interp157" emma:lang="ko-KR" emma:confidence="0">
                  <emma:literal>「</emma:literal>
                </emma:interpretation>
                <emma:interpretation id="interp158" emma:lang="ko-KR" emma:confidence="0">
                  <emma:literal>"</emma:literal>
                </emma:interpretation>
                <emma:interpretation id="interp15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43454.8918">19572 10878 497,'8'57'180,"-1"-13"-42,16 24-75,-23-29-22,8 5-18,0-7-27,-8-37-39,27 34-124,-27-34-8,17-5-15,-10-25-12</inkml:trace>
          <inkml:trace contextRef="#ctx0" brushRef="#br0" timeOffset="43626.8215">19634 10495 562,'-8'-19'176,"8"19"-2,-6-30-143,17 30-21,13 6-39,-24-6-76,23 23-65,-5 7-19,-7 0-7,-2 6-15</inkml:trace>
        </inkml:traceGroup>
        <inkml:traceGroup>
          <inkml:annotationXML>
            <emma:emma xmlns:emma="http://www.w3.org/2003/04/emma" version="1.0">
              <emma:interpretation id="{7628319C-2461-403E-A474-3E885E302FC7}" emma:medium="tactile" emma:mode="ink">
                <msink:context xmlns:msink="http://schemas.microsoft.com/ink/2010/main" type="inkWord" rotatedBoundingBox="23198,13816 23240,14725 22568,14755 22526,13846"/>
              </emma:interpretation>
              <emma:one-of disjunction-type="recognition" id="oneOf32">
                <emma:interpretation id="interp160" emma:lang="ko-KR" emma:confidence="0">
                  <emma:literal>t</emma:literal>
                </emma:interpretation>
                <emma:interpretation id="interp161" emma:lang="ko-KR" emma:confidence="0">
                  <emma:literal>+</emma:literal>
                </emma:interpretation>
                <emma:interpretation id="interp162" emma:lang="ko-KR" emma:confidence="0">
                  <emma:literal>"</emma:literal>
                </emma:interpretation>
                <emma:interpretation id="interp163" emma:lang="ko-KR" emma:confidence="0">
                  <emma:literal>「</emma:literal>
                </emma:interpretation>
                <emma:interpretation id="interp164" emma:lang="ko-KR" emma:confidence="0">
                  <emma:literal>卜</emma:literal>
                </emma:interpretation>
              </emma:one-of>
            </emma:emma>
          </inkml:annotationXML>
          <inkml:trace contextRef="#ctx0" brushRef="#br0" timeOffset="44220.547">19792 10723 508,'-17'-16'184,"2"-1"-7,15 17-104,10-15-41,28 15-10,3 0-13,13 0-5,9 0-6,5 0-5,11 12-9,-14-12-26,25 25-57,-41-14-78,4 9-9,-16-6-16,-7 5-6</inkml:trace>
          <inkml:trace contextRef="#ctx0" brushRef="#br0" timeOffset="43986.1852">20091 10321 408,'19'22'183,"-18"22"-3,-1 7-72,2 39-73,-10-6 1,8 27-5,-14-15-12,6 1-8,-2-11-2,6-11-8,2-14-12,-3-17-11,12 7-39,-7-51-97,0 0-23,0 0-14,-10-36-16</inkml:trace>
        </inkml:traceGroup>
        <inkml:traceGroup>
          <inkml:annotationXML>
            <emma:emma xmlns:emma="http://www.w3.org/2003/04/emma" version="1.0">
              <emma:interpretation id="{C9492931-2355-43C1-8C28-42954E5B2738}" emma:medium="tactile" emma:mode="ink">
                <msink:context xmlns:msink="http://schemas.microsoft.com/ink/2010/main" type="inkWord" rotatedBoundingBox="23068,14219 23877,14142 23922,14606 23113,14684"/>
              </emma:interpretation>
              <emma:one-of disjunction-type="recognition" id="oneOf33">
                <emma:interpretation id="interp165" emma:lang="ko-KR" emma:confidence="0">
                  <emma:literal>e</emma:literal>
                </emma:interpretation>
                <emma:interpretation id="interp166" emma:lang="ko-KR" emma:confidence="0">
                  <emma:literal>오</emma:literal>
                </emma:interpretation>
                <emma:interpretation id="interp167" emma:lang="ko-KR" emma:confidence="0">
                  <emma:literal>으</emma:literal>
                </emma:interpretation>
                <emma:interpretation id="interp168" emma:lang="ko-KR" emma:confidence="0">
                  <emma:literal>c</emma:literal>
                </emma:interpretation>
                <emma:interpretation id="interp16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4595.6369">20314 11002 420,'0'0'183,"0"0"-13,0 0-91,34 0-40,0-14-12,27 5-14,-1-12-9,7-7-5,-1-3-1,-6-8-1,-13-2-5,-18 1 7,-21-1-3,-10 15 8,-28 1-1,-12 17 12,-17 4-3,1 16 5,-9 13 6,13 12-5,2-3-3,22 16-15,10-4 0,20 4 0,11 0 0,22-11 0,16-2 0,5-1 0,14-15 0,-4-6 0,11-5 0,-17-24-33,29 8-94,-20-40-58,-3-14-5,-7-35-20,2-9-4</inkml:trace>
        </inkml:traceGroup>
        <inkml:traceGroup>
          <inkml:annotationXML>
            <emma:emma xmlns:emma="http://www.w3.org/2003/04/emma" version="1.0">
              <emma:interpretation id="{13F9FD07-EB82-4469-ABD0-895B531B3FC2}" emma:medium="tactile" emma:mode="ink">
                <msink:context xmlns:msink="http://schemas.microsoft.com/ink/2010/main" type="inkWord" rotatedBoundingBox="24681,13318 25074,15245 23864,15492 23470,13566"/>
              </emma:interpretation>
              <emma:one-of disjunction-type="recognition" id="oneOf34">
                <emma:interpretation id="interp170" emma:lang="ko-KR" emma:confidence="0">
                  <emma:literal>b</emma:literal>
                </emma:interpretation>
                <emma:interpretation id="interp171" emma:lang="ko-KR" emma:confidence="0">
                  <emma:literal>B</emma:literal>
                </emma:interpretation>
                <emma:interpretation id="interp172" emma:lang="ko-KR" emma:confidence="0">
                  <emma:literal>생</emma:literal>
                </emma:interpretation>
                <emma:interpretation id="interp173" emma:lang="ko-KR" emma:confidence="0">
                  <emma:literal>눙</emma:literal>
                </emma:interpretation>
                <emma:interpretation id="interp17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5220.6205">21692 10717 463,'0'0'185,"-16"35"-31,-13-30-80,29 39-22,-12-18-17,12 25-13,0-16-4,6 4-8,8-16-5,10 0-2,6-10-3,5-13-1,3-7-3,1-18-3,4-2 3,-7-17-2,2 0-3,-6 4 6,-2 3-3,-5 7 8,-3 11 2,-1 19 4,-5 19-1,1 25 2,-9 19 3,1 22-12,-7 13 0,-2 7 0,-13 7 0,-9-2 0,-13-6 0,-6-7 0,-16-10 0,-12-20 0,-13-11 0,-19-16 0,1 11-31,-39-22-154,9-12-6,-2-10-13,4-4-19</inkml:trace>
          <inkml:trace contextRef="#ctx0" brushRef="#br0" timeOffset="44814.3333">21360 9919 491,'-35'10'189,"10"36"-5,17 41-98,-22-6-43,25 34-13,-9 0-30,12 9 0,-1-1 0,3-8 0,6-17 0,6-18 0,-1-14 0,0-19 0,6-10 0,-17-37-33,40 37-76,-40-37-76,26-14-8,-5-16-12,7 2-10</inkml:trace>
        </inkml:traceGroup>
      </inkml:traceGroup>
    </inkml:traceGroup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4:55.68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E0750B2-E762-4FA7-9C86-0F99A98E0643}" emma:medium="tactile" emma:mode="ink">
          <msink:context xmlns:msink="http://schemas.microsoft.com/ink/2010/main" type="writingRegion" rotatedBoundingBox="18364,3092 25264,3365 25178,5525 18278,5252"/>
        </emma:interpretation>
      </emma:emma>
    </inkml:annotationXML>
    <inkml:traceGroup>
      <inkml:annotationXML>
        <emma:emma xmlns:emma="http://www.w3.org/2003/04/emma" version="1.0">
          <emma:interpretation id="{BBA3724C-1D6F-4081-B06E-14F7FED82ABC}" emma:medium="tactile" emma:mode="ink">
            <msink:context xmlns:msink="http://schemas.microsoft.com/ink/2010/main" type="paragraph" rotatedBoundingBox="18364,3092 25264,3365 25178,5525 18278,52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C7E688-47A1-46B7-82A6-4F2F12D722AE}" emma:medium="tactile" emma:mode="ink">
              <msink:context xmlns:msink="http://schemas.microsoft.com/ink/2010/main" type="line" rotatedBoundingBox="18364,3092 25264,3365 25178,5525 18278,5252"/>
            </emma:interpretation>
          </emma:emma>
        </inkml:annotationXML>
        <inkml:traceGroup>
          <inkml:annotationXML>
            <emma:emma xmlns:emma="http://www.w3.org/2003/04/emma" version="1.0">
              <emma:interpretation id="{8F2DC59A-125C-4898-AFE3-018ED2EFBC90}" emma:medium="tactile" emma:mode="ink">
                <msink:context xmlns:msink="http://schemas.microsoft.com/ink/2010/main" type="inkWord" rotatedBoundingBox="18376,3144 21193,3435 20990,5395 18174,5105"/>
              </emma:interpretation>
              <emma:one-of disjunction-type="recognition" id="oneOf0">
                <emma:interpretation id="interp0" emma:lang="ko-KR" emma:confidence="0">
                  <emma:literal>몌</emma:literal>
                </emma:interpretation>
                <emma:interpretation id="interp1" emma:lang="ko-KR" emma:confidence="0">
                  <emma:literal>봬</emma:literal>
                </emma:interpretation>
                <emma:interpretation id="interp2" emma:lang="ko-KR" emma:confidence="0">
                  <emma:literal>메</emma:literal>
                </emma:interpretation>
                <emma:interpretation id="interp3" emma:lang="ko-KR" emma:confidence="0">
                  <emma:literal>맹</emma:literal>
                </emma:interpretation>
                <emma:interpretation id="interp4" emma:lang="ko-KR" emma:confidence="0">
                  <emma:literal>叩</emma:literal>
                </emma:interpretation>
              </emma:one-of>
            </emma:emma>
          </inkml:annotationXML>
          <inkml:trace contextRef="#ctx0" brushRef="#br0">100 277 137,'-13'-26'126,"-7"-6"-26,-4-8-14,14 15-9,-10-17-15,20 20-7,-13-16-7,13 38-8,2-44-5,-2 44-5,20-15-5,-1 23-4,-19-8-3,24 52-2,-16-7-4,6 13 1,-6 5 2,6 7-6,-7-4 3,2 2-3,-4-10 1,1-9-5,-4-9 3,2-10-3,-4-9-3,0-21 1,0 0 1,-4-13-1,-4-19-4,1-14 5,1-8-5,3-6 2,3-8-4,0-3 3,11 8-4,10 4 3,5 10 0,8 10-2,8 17 0,6 6 1,4 9 1,-2 7-1,-1 1 0,-4 13 1,-6 2-5,-7-2-5,-1 9-13,-31-23-33,38 31-83,-38-31-44,0 0-7,0 0-14</inkml:trace>
          <inkml:trace contextRef="#ctx0" brushRef="#br0" timeOffset="359.397">1356-71 190,'-49'34'181,"-11"12"-10,0 19-75,-38-28-17,30 31-5,-27-37-19,38 27-13,-7-23-12,30 9-12,12-14 0,22 1-9,18-3 1,21 1-7,12 1 4,10 0-6,6-2 0,2 3 2,-1-5-2,-6 2 2,-8-7-2,-10-3-4,-8-4-6,-14-9-12,7 11-29,-29-16-69,1-21-66,-1-5-9,10-2-13,-4-16 2</inkml:trace>
          <inkml:trace contextRef="#ctx0" brushRef="#br1" timeOffset="-836804.8816">2061 1967 390,'19'18'159,"-19"-18"-20,0 0-94,0 0-164,0 0-57,0 0-6,-13-25 3</inkml:trace>
          <inkml:trace contextRef="#ctx0" brushRef="#br0" timeOffset="984.4279">1827 186 335,'-14'24'187,"0"11"-17,12 28-88,-26-24-25,28 24-13,-19-21-8,17 5-15,-7-11-2,9-8-11,0-28 1,-4 16-3,4-16-2,7-27-3,12-13-10,0-6 3,14-5-6,-1-11 4,15 6-5,-4-3 3,7 14 0,1 7 5,-2 17 7,4 17 2,-8 4 4,-1 21 3,-12 12 0,1 16 2,-16 5 3,2 2-4,-17-2 1,2 1-5,-4-8 2,-3-11-7,-1-9 3,4-27-6,0 0-3,0 0-5,0-14-9,0-29 1,22-2-10,-7-18 4,22 9-4,-9-12 6,17 17-1,-8 0 13,8 21 8,-1 18 6,-8 10 9,10 22 5,-17 13 3,7 21-2,-20-2 2,4 15-6,-17-2 0,2 0-8,-5-9 0,-8-3-11,-3-7-9,-11-17-16,22 14-49,-28-27-102,28-18-9,0 0-15,-15-18-12</inkml:trace>
        </inkml:traceGroup>
        <inkml:traceGroup>
          <inkml:annotationXML>
            <emma:emma xmlns:emma="http://www.w3.org/2003/04/emma" version="1.0">
              <emma:interpretation id="{C53C0591-1CC1-4506-A5C7-E81AA0E35EC5}" emma:medium="tactile" emma:mode="ink">
                <msink:context xmlns:msink="http://schemas.microsoft.com/ink/2010/main" type="inkWord" rotatedBoundingBox="21283,4514 21578,4193 21675,4283 21381,4604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'</emma:literal>
                </emma:interpretation>
                <emma:interpretation id="interp8" emma:lang="ko-KR" emma:confidence="0">
                  <emma:literal>1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468.8129">3242 855 535,'6'37'183,"-6"-16"-12,-3 35-147,-27-9-5,6 12 2,-20-15-10,1-5-12,7 2-29,-20-38-65,33 1-88,2-15-4,21-18-15,7-23-11</inkml:trace>
        </inkml:traceGroup>
        <inkml:traceGroup>
          <inkml:annotationXML>
            <emma:emma xmlns:emma="http://www.w3.org/2003/04/emma" version="1.0">
              <emma:interpretation id="{8C75A059-881B-444F-B4A8-74F9F350527D}" emma:medium="tactile" emma:mode="ink">
                <msink:context xmlns:msink="http://schemas.microsoft.com/ink/2010/main" type="inkWord" rotatedBoundingBox="22783,3266 25264,3365 25229,4255 22748,4157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「</emma:literal>
                </emma:interpretation>
                <emma:interpretation id="interp12" emma:lang="ko-KR" emma:confidence="0">
                  <emma:literal>『</emma:literal>
                </emma:interpretation>
                <emma:interpretation id="interp13" emma:lang="ko-KR" emma:confidence="0">
                  <emma:literal>‘</emma:literal>
                </emma:interpretation>
                <emma:interpretation id="interp1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2421.9852">4424 218 339,'0'12'170,"0"9"-4,-7 2-107,17 36-15,-10-15 5,14 31-9,-14-15-6,11 12-13,-11-12 0,8 3-5,-8-22-5,2-1 1,-2-21-4,0-19 0,0 0-2,0 0-1,-22-41 0,17-8-3,2-10-3,3-11 3,0-6-4,14 0 3,5 1-4,9 3 4,7 16-4,6 7 2,3 13 0,1 9-1,0 17-3,-2 5-3,5 8-9,-17 0-15,21 33-49,-34-19-96,12 11-4,0-3-20,0-3-2</inkml:trace>
        </inkml:traceGroup>
        <inkml:traceGroup>
          <inkml:annotationXML>
            <emma:emma xmlns:emma="http://www.w3.org/2003/04/emma" version="1.0">
              <emma:interpretation id="{1858A586-F90A-4F50-A4AA-E49238D5FCD7}" emma:medium="tactile" emma:mode="ink">
                <msink:context xmlns:msink="http://schemas.microsoft.com/ink/2010/main" type="inkWord" rotatedBoundingBox="23396,3896 24135,3248 24587,3763 23848,4411"/>
              </emma:interpretation>
              <emma:one-of disjunction-type="recognition" id="oneOf3">
                <emma:interpretation id="interp15" emma:lang="ko-KR" emma:confidence="0">
                  <emma:literal>&lt;</emma:literal>
                </emma:interpretation>
                <emma:interpretation id="interp16" emma:lang="ko-KR" emma:confidence="0">
                  <emma:literal>〈</emma:literal>
                </emma:interpretation>
                <emma:interpretation id="interp17" emma:lang="ko-KR" emma:confidence="0">
                  <emma:literal>(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2797.0011">5849-30 319,'-60'62'181,"-20"4"-4,-15-10-84,8 30-41,-33-29-2,33 12-12,-10-25-6,31 6-14,9-15-1,30-1-8,21-8-2,19 3 0,28-3-3,17 4-1,15-2-1,7 0 0,7 2-2,-1-8 0,-10-1-4,-12-10-8,-4 15-24,-39-26-63,7 1-85,-28-1-5,29 0-16,-29 0-10</inkml:trace>
        </inkml:traceGroup>
        <inkml:traceGroup>
          <inkml:annotationXML>
            <emma:emma xmlns:emma="http://www.w3.org/2003/04/emma" version="1.0">
              <emma:interpretation id="{241222EF-6475-44C3-9B1B-7F0A5E6F01DF}" emma:medium="tactile" emma:mode="ink">
                <msink:context xmlns:msink="http://schemas.microsoft.com/ink/2010/main" type="inkWord" rotatedBoundingBox="24550,3652 25222,3635 25237,4215 24565,4232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^</emma:literal>
                </emma:interpretation>
                <emma:interpretation id="interp22" emma:lang="ko-KR" emma:confidence="0">
                  <emma:literal>머</emma:literal>
                </emma:interpretation>
                <emma:interpretation id="interp23" emma:lang="ko-KR" emma:confidence="0">
                  <emma:literal>M</emma:literal>
                </emma:interpretation>
                <emma:interpretation id="interp2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3265.7823">6322 423 401,'3'40'186,"-3"2"-6,-6 27-86,-23-25-53,23 25-5,-21-25-11,16 5-5,-10-19-9,12-10-2,9-20-4,0 0-1,-5-30-1,10-16-6,17-12 1,7-10-2,8-5-4,6 3 4,8 5-5,1 8 6,5 15-3,0 18 9,-4 16-5,0 15 5,-9 23 5,2 10-4,-15 14 5,-1 7-6,-8 2 4,-3-7-6,-8 2 1,-7-13-12,2 7-18,-19-30-58,9 17-97,-12-19-6,8 2-16,-11-16-12</inkml:trace>
        </inkml:traceGroup>
      </inkml:traceGroup>
    </inkml:traceGroup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5:10.86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0BF450C-6A36-45B4-B3CF-2FF27EFF67C2}" emma:medium="tactile" emma:mode="ink">
          <msink:context xmlns:msink="http://schemas.microsoft.com/ink/2010/main" type="writingRegion" rotatedBoundingBox="18594,12109 22393,12042 22412,13151 18613,13218"/>
        </emma:interpretation>
      </emma:emma>
    </inkml:annotationXML>
    <inkml:traceGroup>
      <inkml:annotationXML>
        <emma:emma xmlns:emma="http://www.w3.org/2003/04/emma" version="1.0">
          <emma:interpretation id="{3B96806C-56AA-407A-85C1-2B0876392571}" emma:medium="tactile" emma:mode="ink">
            <msink:context xmlns:msink="http://schemas.microsoft.com/ink/2010/main" type="paragraph" rotatedBoundingBox="18594,12109 22393,12042 22412,13151 18613,132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A478CD-57C5-4D7F-B08A-C5D54F271803}" emma:medium="tactile" emma:mode="ink">
              <msink:context xmlns:msink="http://schemas.microsoft.com/ink/2010/main" type="line" rotatedBoundingBox="18594,12109 22393,12042 22412,13151 18613,13218"/>
            </emma:interpretation>
          </emma:emma>
        </inkml:annotationXML>
        <inkml:traceGroup>
          <inkml:annotationXML>
            <emma:emma xmlns:emma="http://www.w3.org/2003/04/emma" version="1.0">
              <emma:interpretation id="{1A81F0F5-2E12-45C2-8819-5AEE80D1D8D9}" emma:medium="tactile" emma:mode="ink">
                <msink:context xmlns:msink="http://schemas.microsoft.com/ink/2010/main" type="inkWord" rotatedBoundingBox="18594,12117 19588,12099 19608,13200 18613,13218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행</emma:literal>
                </emma:interpretation>
                <emma:interpretation id="interp2" emma:lang="ko-KR" emma:confidence="0">
                  <emma:literal>경</emma:literal>
                </emma:interpretation>
                <emma:interpretation id="interp3" emma:lang="ko-KR" emma:confidence="0">
                  <emma:literal>뺍</emma:literal>
                </emma:interpretation>
                <emma:interpretation id="interp4" emma:lang="ko-KR" emma:confidence="0">
                  <emma:literal>뗀</emma:literal>
                </emma:interpretation>
              </emma:one-of>
            </emma:emma>
          </inkml:annotationXML>
          <inkml:trace contextRef="#ctx0" brushRef="#br0">909 9098 164,'-17'0'164,"17"0"2,0 0-66,-29-7-27,29 7-16,0 0-11,0 0-14,0 0-10,-2-16-8,2 16-5,0 0-4,0 0-1,8-21-2,-8 21 0,0 0 0,21-23 0,-21 23-1,16-22 0,-16 22 0,9-29 2,-9 29 0,3-27 1,-3 27-1,-3-39 1,-8 23 3,-9-6-1,-3 7 2,-10 0-2,0 10 0,-13-4 1,5 9 2,-13 14 0,4 16-1,-9 2 2,9 18 0,-9 9 0,9 15 4,-1 4-6,15 11 3,6 0-5,20-1-2,7 0-4,14-7 0,24-7 0,12-10 0,20-17 0,12-11 0,14-12 0,2-17 0,0-7 0,0-7 0,-5-23 0,-11-8 0,-13-6 0,-12-8 0,-18-7 0,-9-8 0,-13-6 0,-7-1 0,-7 8 0,0-11 0,-12 13 0,-5 2 0,-2 6 0,-3 12 0,-2 10 0,-6 2 0,-6 8 0,-5 6 0,-5 4 0,-8 7 0,-4 7 0,-2 0 0,0 7 0,-4 11 0,6 8 0,-1 12 0,9 2 0,6 18 0,9 10 0,8 6 0,10 6 0,12 6 0,5-8 0,11 3 0,14-7 0,15-10 0,10-17 0,17-11 0,7-20 0,7-9 0,6-7 0,-2-15 0,-3-17 0,-6-18 0,-16-16 0,-14-8 0,-15-15 0,-15-11 0,-14 0 0,-2-6 0,-16 6 0,-12 8 0,-2 12 0,-15 8 0,12 38-48,-32-11-65,21 40-72,-8 5-4,6 5-16,3 18-9</inkml:trace>
          <inkml:trace contextRef="#ctx0" brushRef="#br0" timeOffset="-1859.4598">507 8846 225,'0'0'167,"0"0"-34,0 0-47,0 0-18,-28 4-9,26 26-9,-26-10-10,19 24-8,-26-8-5,16 26 1,-14-10-8,12 22 0,-6-11-7,19 7 0,7-7-7,9-6 0,23-12-3,23-11 0,15-20-2,15-14 0,6-14 0,0-22 0,-9-17 2,-15-9-3,-17-1 4,-19-4-2,-30 2 4,-11 2-3,-27 11-1,-12 8-2,-7 7 0,-3 14 0,1 8 0,-2 3-12,20 12-16,-8 0-23,44 36-49,-20-16-77,25 4-12,1 0-12,20 0-5</inkml:trace>
          <inkml:trace contextRef="#ctx0" brushRef="#br0" timeOffset="-1187.5516">1203 8909 203,'0'0'175,"0"38"-3,3 12-70,-19-8-21,18 32-11,-16-12-20,14 21-14,-4-13-13,4 6-5,0-16-9,7-10 0,-4-10-6,3-11 1,1-9-2,-7-20-1,0 0-1,0 0 0,0 0 0,0-21-2,-5-2 2,-3-6-3,-2-1 2,-2-13-2,2-3 2,-2-11-4,4 4 3,-2-9-4,4-1 3,-2 0-5,5 4 3,0 3-5,3 12 5,0-2-1,0 14 1,0 2 1,3 11-1,-3 19 3,3-22-2,-3 22 4,0 0-3,0 0-2,0 0 3,0 0-2,0 0 4,-13 15-3,13-15 2,0 0-1,0 0 1,-17 12 1,17-12-2,0 0 0,0 0 0,0 0-1,0 0-2,-19 9 0,19-9-1,0 0-3,0 0-7,0 0-7,-6 23-6,6-23 0,0 0-2,0 0 2,0 0-4,0 0 3,-11 21 6,11-21 3,0 0-9,0 0-21,-21 9-46,21-9-37,-22 12-6</inkml:trace>
        </inkml:traceGroup>
        <inkml:traceGroup>
          <inkml:annotationXML>
            <emma:emma xmlns:emma="http://www.w3.org/2003/04/emma" version="1.0">
              <emma:interpretation id="{5E2B27FC-6F45-4F25-812F-BE9B52C6D6E9}" emma:medium="tactile" emma:mode="ink">
                <msink:context xmlns:msink="http://schemas.microsoft.com/ink/2010/main" type="inkWord" rotatedBoundingBox="20930,12884 21002,12320 21399,12371 21326,12935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°</emma:literal>
                </emma:interpretation>
                <emma:interpretation id="interp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781.2769">3017 9042 173,'-49'-30'167,"5"21"-43,9 26-27,-31-13-6,29 47-8,-31-17-11,37 33-14,-21-12-21,36 16-9,-3-12-12,19 6 0,13-19-8,21-4-1,11-18-5,12-9 1,-1-14-1,3-1 0,-9-16 0,-8-21-1,-14-3 2,-15-10-3,-13-1 4,-16-8-4,-17 0 3,-7 0-6,-3 7 1,-7 4-10,14 18-13,-15-13-36,51 43-76,-32-19-38,32 19-16,0 0-11</inkml:trace>
        </inkml:traceGroup>
        <inkml:traceGroup>
          <inkml:annotationXML>
            <emma:emma xmlns:emma="http://www.w3.org/2003/04/emma" version="1.0">
              <emma:interpretation id="{5930D1D8-42FD-4CB5-9B2A-EC08388B1DDA}" emma:medium="tactile" emma:mode="ink">
                <msink:context xmlns:msink="http://schemas.microsoft.com/ink/2010/main" type="inkWord" rotatedBoundingBox="22289,11987 22406,12779 21625,12894 21508,12101"/>
              </emma:interpretation>
              <emma:one-of disjunction-type="recognition" id="oneOf2">
                <emma:interpretation id="interp10" emma:lang="ko-KR" emma:confidence="0">
                  <emma:literal>×</emma:literal>
                </emma:interpretation>
                <emma:interpretation id="interp11" emma:lang="ko-KR" emma:confidence="0">
                  <emma:literal>入</emma:literal>
                </emma:interpretation>
                <emma:interpretation id="interp12" emma:lang="ko-KR" emma:confidence="0">
                  <emma:literal>R</emma:literal>
                </emma:interpretation>
                <emma:interpretation id="interp13" emma:lang="ko-KR" emma:confidence="0">
                  <emma:literal>&amp;</emma:literal>
                </emma:interpretation>
                <emma:interpretation id="interp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375.0728">3314 9042 252,'0'24'160,"-11"-3"-10,-3 5-92,14 25-4,-5-13-6,7 18-11,-2-12-12,0 14 0,0-21-5,0 4 0,0-15-6,0-4-1,0-22-4,0 0-2,-16 0-1,11-16-2,-1-16 0,0-2-3,2-17 3,0-1-4,4-10 3,0-2-4,0-2 2,4 0-2,9 3-3,6 3 5,8 4-5,8 5 4,3 10-5,0 7 6,3 9-7,-5 11 7,-6 14-2,-6 9-1,-13 12 8,-11 11-7,-6 6 9,-15 9-5,-4 5 8,-2 3-5,3-3 7,11 4-4,9-4-1,12 3 1,23-11-2,17 1 0,15-11-4,16-2 1,3-6-9,-3-11-12,10 18-55,-34-19-101,-6-6-6,-19 0-16,-30-8-11</inkml:trace>
        </inkml:traceGroup>
      </inkml:traceGroup>
    </inkml:traceGroup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5:24.158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4607 71 234,'-72'-33'140,"-30"-18"-3,8 17-120,-1 16-5,-11 18-8,-6 5-12,-4 26-15,-13 10-8,-2 23-3,-21 6-10,0 28 4,-15 5-3,-4 13 7,-14 7 10,2 17 18,-15 8 13,-3 14 15,5 16 9,-8 3 4,16 18-2,-3 15-2,9 10-3,5 19-5,18 23-10,2 12-6,17 10-2,12 80-4,15-42 1,11 13 1,20 10-4,12 15-1,16-3 1,15 16 3,15 4-1,10 11 1,11 0 2,6 2 2,16 6 5,6-6 7,18 10-1,3-11 2,17 0 6,2-67 0,17 59 0,13-13-2,18-9-4,11-9-4,15-2 3,12-24-4,20-6-8,20-19-2,5-14 2,15-16-4,11-25-1,14-19 1,7-21-2,13-18-2,3-25 3,10-17-2,1-17-1,9-26-2,2-16 6,2-19-5,8-21 3,-9-21-1,3-20 1,-2-18 1,5-29 0,-10-16 4,2-18-1,-11-23 7,-1-8-2,-10-20 2,1-5-1,-11-25 2,4-8-3,-20-19 2,-5-19-2,-4-20-5,-9-19 0,-7-19 1,-10-19-1,-15-22 2,-8-8 1,-15-9-4,-13-6 2,-21 3 3,-10-4-1,-22-5 1,-14 9-5,-14 1-6,-14-15-5,-13 8-3,-16-16-9,-2-3-7,-20-11 3,-8 8 3,-33-8 13,-14 1 16,-21 14 11,-28-9 11,-4 27 9,-37-11 5,6 27 1,-38-17-2,17 26-14,-15-8-13,9 10-7,-5 9-8,-11 2-9,1 21-3,-14-5-4,6 31 0,-26-1 2,-11 25 8,-19 12 4,-11 16 3,-18 21 10,-12 3 3,-3 20 1,-16 5 1,-2 18-4,2 12-9,-10 8-17,7 32-29,-17-13-49,13 27-67,-5 16-16,-6 10-13,17 22 10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5:25.768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4634 313 338,'-89'-56'152,"15"27"-14,-16 8-120,-5 21-24,-9 10-2,-5 31-3,-13 18-7,-3 26 4,-17 12-3,-5 25 2,-17 10 1,-5 17 5,-12 9 0,0 16 9,-4 12 9,-7 13 4,3 19-1,-2 7 4,10 26 0,1 12 2,13 33-1,-6 12-1,11 21-10,0 31-3,14 19 2,6 24-1,12 15 2,7 67-6,11-39 2,10-1-2,20 21 8,14-20 2,15 12 4,15-15 2,14 4-5,11-63 2,18 47 0,20-8 2,31-1-2,10-17-5,30-12-2,25-16-6,19-14 2,28-27-1,23-11-3,21-30-3,14-27 0,22-24 1,6-27-2,15-19 7,6-21-3,9-20 2,10-29 1,4-13 1,5-20-1,2-25 0,3-18 3,-3-24-3,3-19 2,-6-18-1,-8-26 0,-5-23 5,-4-12-3,-9-24 6,-1-17-5,-11-15 2,2-20 0,-12-18 0,1-14-1,-13-18-5,-7-18 3,-17-14-2,-12-11 2,-14-7-3,-15-18 1,-17-3 1,-15-16-1,-10-13 0,-10-6-2,-15-10-2,-4-14 1,-11-9 5,-7-7 1,-13-9-2,-4 0 2,-19 0 1,-5 3 2,-17-6 3,-7 6-3,-14 2-4,-6 4-2,-3 0-4,-6 3 1,-11-2 2,-6 1-2,-2 11-5,-10-4 0,-7 9 4,-10 9-1,-13 8 0,-17 7-2,-12 14 0,-18 1-3,-6 10 3,-15 5 1,-8 7 1,-12 8 3,-7 9 2,-9 4 3,-11 8 0,-3 15 1,-18 17-1,-11 18 3,-19 18-7,-9 21 0,-16 18-4,-24 20-4,-10 30-5,-25 6 0,-15 36-8,-21 1-14,3 34-17,-37 0-20,13 49-34,25 42-74,-143 12-1,19 38-6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15:18.1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2406B47-2D4D-47C8-8635-AE2DF2D3E197}" emma:medium="tactile" emma:mode="ink">
          <msink:context xmlns:msink="http://schemas.microsoft.com/ink/2010/main" type="writingRegion" rotatedBoundingBox="21408,15904 24946,15902 24947,18487 21410,18489"/>
        </emma:interpretation>
      </emma:emma>
    </inkml:annotationXML>
    <inkml:traceGroup>
      <inkml:annotationXML>
        <emma:emma xmlns:emma="http://www.w3.org/2003/04/emma" version="1.0">
          <emma:interpretation id="{3A2E851C-1178-48E8-A2D9-0E48D192E9FE}" emma:medium="tactile" emma:mode="ink">
            <msink:context xmlns:msink="http://schemas.microsoft.com/ink/2010/main" type="paragraph" rotatedBoundingBox="21408,15904 24796,15902 24797,17308 21409,17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E4658B-9954-41F0-918C-061072135F8E}" emma:medium="tactile" emma:mode="ink">
              <msink:context xmlns:msink="http://schemas.microsoft.com/ink/2010/main" type="line" rotatedBoundingBox="21408,15904 24796,15902 24797,17308 21409,17310"/>
            </emma:interpretation>
          </emma:emma>
        </inkml:annotationXML>
        <inkml:traceGroup>
          <inkml:annotationXML>
            <emma:emma xmlns:emma="http://www.w3.org/2003/04/emma" version="1.0">
              <emma:interpretation id="{ED31B872-5A64-4BC3-8CA4-71966921FA24}" emma:medium="tactile" emma:mode="ink">
                <msink:context xmlns:msink="http://schemas.microsoft.com/ink/2010/main" type="inkWord" rotatedBoundingBox="21410,15902 22303,15907 22299,16594 21405,16588"/>
              </emma:interpretation>
              <emma:one-of disjunction-type="recognition" id="oneOf0">
                <emma:interpretation id="interp0" emma:lang="ko-KR" emma:confidence="0">
                  <emma:literal>m</emma:literal>
                </emma:interpretation>
                <emma:interpretation id="interp1" emma:lang="ko-KR" emma:confidence="0">
                  <emma:literal>버</emma:literal>
                </emma:interpretation>
                <emma:interpretation id="interp2" emma:lang="ko-KR" emma:confidence="0">
                  <emma:literal>머</emma:literal>
                </emma:interpretation>
                <emma:interpretation id="interp3" emma:lang="ko-KR" emma:confidence="0">
                  <emma:literal>ⅶ</emma:literal>
                </emma:interpretation>
                <emma:interpretation id="interp4" emma:lang="ko-KR" emma:confidence="0">
                  <emma:literal>메</emma:literal>
                </emma:interpretation>
              </emma:one-of>
            </emma:emma>
          </inkml:annotationXML>
          <inkml:trace contextRef="#ctx0" brushRef="#br0">3077 12681 497,'-11'33'178,"2"-2"-32,15 35-107,-6-4-1,13 18-3,-13-12-7,17-3-12,-11-10-1,7-7-6,-7-17-1,1-15-1,-7-16-4,0 0 1,0-23-8,-5-19 2,5-12-5,0-12 0,0-9-2,8-7 2,11-1-3,4 3 3,9 12 4,3 12 0,3 16 4,1 24 3,-1 16 0,-1 16 2,-7 24-2,-4 16 5,-8 7-4,-4 15 2,-8-4 1,-4-3-3,-2-6 1,0-13-6,-10-8 0,1-14 0,-5-11 0,14-19 0,-21-14 0,15-16 0,6-19-2,0-10-5,14-4-4,2-7 4,12 7-3,-1 4 5,10 14 2,-1 10 2,2 19 6,-2 16 1,-1 2 0,1 27 2,-6 1-2,0 12 2,-7-2-4,-4 11-1,-10-6-3,2 0 0,-8-1 0,-3-7-10,5 7-12,-10-27-32,21 27-56,-16-44-70,21 28-13,2-28-10,12-6-9</inkml:trace>
        </inkml:traceGroup>
        <inkml:traceGroup>
          <inkml:annotationXML>
            <emma:emma xmlns:emma="http://www.w3.org/2003/04/emma" version="1.0">
              <emma:interpretation id="{848B21E5-70E5-4136-8168-8D57C1505718}" emma:medium="tactile" emma:mode="ink">
                <msink:context xmlns:msink="http://schemas.microsoft.com/ink/2010/main" type="inkWord" rotatedBoundingBox="22455,16169 23060,15997 23203,16498 22597,16670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의</emma:literal>
                </emma:interpretation>
                <emma:interpretation id="interp7" emma:lang="ko-KR" emma:confidence="0">
                  <emma:literal>이</emma:literal>
                </emma:interpretation>
                <emma:interpretation id="interp8" emma:lang="ko-KR" emma:confidence="0">
                  <emma:literal>『</emma:literal>
                </emma:interpretation>
                <emma:interpretation id="interp9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406.2746">4702 12701 180,'6'-27'178,"-6"27"-10,-12-2-50,-41-7-40,17 39-3,-41-16-20,18 38-12,-21-15-9,18 22-5,-6-11-2,24 7-11,11-14-2,21-3-10,14-10 0,30-15-8,15-13-3,8-12-1,13-12-8,-1-19 5,5-1-4,-8-11 6,-7 5-1,-20 4 8,-7 5 4,-7 18 1,-23 23 5,0 0 1,0 0-1,14 15 1,-14 20-5,5 9 0,2 0 0,3 3-10,4 4-5,-6-13-21,21 20-39,-29-27-92,11-1-18,-11-30-14,22 14-17</inkml:trace>
        </inkml:traceGroup>
        <inkml:traceGroup>
          <inkml:annotationXML>
            <emma:emma xmlns:emma="http://www.w3.org/2003/04/emma" version="1.0">
              <emma:interpretation id="{632BBC40-47B2-4E4F-A185-935E3358951E}" emma:medium="tactile" emma:mode="ink">
                <msink:context xmlns:msink="http://schemas.microsoft.com/ink/2010/main" type="inkWord" rotatedBoundingBox="23439,15951 23934,15963 23918,16599 23423,16586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어</emma:literal>
                </emma:interpretation>
                <emma:interpretation id="interp12" emma:lang="ko-KR" emma:confidence="0">
                  <emma:literal>7</emma:literal>
                </emma:interpretation>
                <emma:interpretation id="interp13" emma:lang="ko-KR" emma:confidence="0">
                  <emma:literal>거</emma:literal>
                </emma:interpretation>
                <emma:interpretation id="interp1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812.5305">5143 12733 468,'-2'28'175,"-7"8"-2,-20-4-118,29 25-19,-12-13-7,7 8-15,-3-13-2,8-9-9,-2-11 5,2-19-7,0 0-6,4-18 5,10-13-10,0-23 4,10 1-6,1-11 4,11 4-3,-2-2 4,7 12 6,5 9 2,-1 16 8,3 20 1,-9 5 4,2 21 1,-12 14 0,1 19 1,-13-1-3,-7 17-3,-10-7-4,0 3-6,-8-2 0,-13-11 0,1 1-11,-13-23-29,26 19-65,-16-28-77,23-22-9,-27 0-13,27 0-11</inkml:trace>
        </inkml:traceGroup>
        <inkml:traceGroup>
          <inkml:annotationXML>
            <emma:emma xmlns:emma="http://www.w3.org/2003/04/emma" version="1.0">
              <emma:interpretation id="{FC939073-6A78-4E71-A901-C0B311BF5B85}" emma:medium="tactile" emma:mode="ink">
                <msink:context xmlns:msink="http://schemas.microsoft.com/ink/2010/main" type="inkWord" rotatedBoundingBox="23714,17180 24287,15727 24797,15928 24224,17381"/>
              </emma:interpretation>
              <emma:one-of disjunction-type="recognition" id="oneOf3">
                <emma:interpretation id="interp15" emma:lang="ko-KR" emma:confidence="0">
                  <emma:literal>y</emma:literal>
                </emma:interpretation>
                <emma:interpretation id="interp16" emma:lang="ko-KR" emma:confidence="0">
                  <emma:literal>&gt;</emma:literal>
                </emma:interpretation>
                <emma:interpretation id="interp17" emma:lang="ko-KR" emma:confidence="0">
                  <emma:literal>9</emma:literal>
                </emma:interpretation>
                <emma:interpretation id="interp18" emma:lang="ko-KR" emma:confidence="0">
                  <emma:literal>7</emma:literal>
                </emma:interpretation>
                <emma:interpretation id="interp19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1187.5342">5838 12622 528,'19'-8'181,"-19"8"-51,21 37-68,-23-10-24,10 17-13,0-5-9,13 6-3,1-10-7,12-6 0,4-18-3,13-6 0,3-5-2,3-22-2,-1-12 1,1-11-1,-6 0 2,-7-8-2,-9 8 3,-13 7-1,-11 9 2,-11 29 0,0 0 1,-19 50-4,-14 18 0,-10 16 0,-10 27 0,-12 23 0,-8 15 0,-11 3 0,12 11-46,-26-21-133,22-12-11,1-16-8,9-30-20</inkml:trace>
        </inkml:traceGroup>
      </inkml:traceGroup>
    </inkml:traceGroup>
    <inkml:traceGroup>
      <inkml:annotationXML>
        <emma:emma xmlns:emma="http://www.w3.org/2003/04/emma" version="1.0">
          <emma:interpretation id="{E129C92C-A730-4B0E-BB23-56491E1E4FC7}" emma:medium="tactile" emma:mode="ink">
            <msink:context xmlns:msink="http://schemas.microsoft.com/ink/2010/main" type="paragraph" rotatedBoundingBox="21850,17183 24975,17268 24940,18523 21816,18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BCE149-6207-4B0B-B5C7-C94544241883}" emma:medium="tactile" emma:mode="ink">
              <msink:context xmlns:msink="http://schemas.microsoft.com/ink/2010/main" type="line" rotatedBoundingBox="21850,17183 24975,17268 24940,18523 21816,18437"/>
            </emma:interpretation>
          </emma:emma>
        </inkml:annotationXML>
        <inkml:traceGroup>
          <inkml:annotationXML>
            <emma:emma xmlns:emma="http://www.w3.org/2003/04/emma" version="1.0">
              <emma:interpretation id="{B5B5057C-7FEC-43A6-94E7-D270EB465632}" emma:medium="tactile" emma:mode="ink">
                <msink:context xmlns:msink="http://schemas.microsoft.com/ink/2010/main" type="inkWord" rotatedBoundingBox="21810,18423 21985,17476 22591,17588 22416,18535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g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843.8131">4014 14209 374,'0'0'180,"-22"-19"-9,22 19-79,-30 0-52,30 0-7,-36 0-8,14 14-6,-16-7-5,2 12-1,-12-5-2,10 6-1,-5 3-3,15-2-1,9 2-4,13-1-1,9 7-1,27 1 0,19 8-1,11 5 1,11 5-2,0 9 3,-3 1-2,-6 8 6,-23-3-1,-20 2 6,-23-11-4,-30 1-3,-23-15-3,-14-6 0,-14-9 0,-5-9 0,3-3 0,8-13 0,16 0 0,15-9 0,28 2-20,4-36-56,41 22-81,12-19-35,16-4-9,11-7-16</inkml:trace>
        </inkml:traceGroup>
        <inkml:traceGroup>
          <inkml:annotationXML>
            <emma:emma xmlns:emma="http://www.w3.org/2003/04/emma" version="1.0">
              <emma:interpretation id="{CCFB8B74-3008-4D49-A473-9466EE0C09AC}" emma:medium="tactile" emma:mode="ink">
                <msink:context xmlns:msink="http://schemas.microsoft.com/ink/2010/main" type="inkWord" rotatedBoundingBox="23373,17225 23635,18384 22942,18541 22679,17381"/>
              </emma:interpretation>
              <emma:one-of disjunction-type="recognition" id="oneOf5">
                <emma:interpretation id="interp25" emma:lang="ko-KR" emma:confidence="0">
                  <emma:literal>이</emma:literal>
                </emma:interpretation>
                <emma:interpretation id="interp26" emma:lang="ko-KR" emma:confidence="0">
                  <emma:literal>아</emma:literal>
                </emma:interpretation>
                <emma:interpretation id="interp27" emma:lang="ko-KR" emma:confidence="0">
                  <emma:literal>어</emma:literal>
                </emma:interpretation>
                <emma:interpretation id="interp28" emma:lang="ko-KR" emma:confidence="0">
                  <emma:literal>인</emma:literal>
                </emma:interpretation>
                <emma:interpretation id="interp2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2156.347">4492 14361 387,'0'36'185,"-2"8"-13,-23-10-95,25 32-26,-8-23-11,16 7-17,9-12-14,16-14-4,9-16-2,8-8-1,-1-11 0,-2-22 0,-10-8 2,-9 4 0,-17-8 0,-11 3-1,-17 4 1,-15 7-2,-10 2-4,-7 8-8,9 13-15,-17-18-47,37 17-103,20 9-4,-18-39-20,26 5-6</inkml:trace>
          <inkml:trace contextRef="#ctx0" brushRef="#br0" timeOffset="2359.4581">5021 13872 534,'0'73'184,"-6"30"-4,-24 4-137,27 39-4,-18-13-11,21 8-13,-5-15-15,5-16 0,5-12-7,-2-22-7,15-9-11,-18-47-38,23 3-95,-23-23-31,0 0-5,29-39-18</inkml:trace>
        </inkml:traceGroup>
        <inkml:traceGroup>
          <inkml:annotationXML>
            <emma:emma xmlns:emma="http://www.w3.org/2003/04/emma" version="1.0">
              <emma:interpretation id="{E23D97F5-DD89-4336-987D-CB403422B1E8}" emma:medium="tactile" emma:mode="ink">
                <msink:context xmlns:msink="http://schemas.microsoft.com/ink/2010/main" type="inkWord" rotatedBoundingBox="23372,17822 24237,17349 24572,17960 23707,18434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w</emma:literal>
                </emma:interpretation>
                <emma:interpretation id="interp32" emma:lang="ko-KR" emma:confidence="0">
                  <emma:literal>』</emma:literal>
                </emma:interpretation>
                <emma:interpretation id="interp33" emma:lang="ko-KR" emma:confidence="0">
                  <emma:literal>W</emma:literal>
                </emma:interpretation>
                <emma:interpretation id="interp3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2875.1081">5454 14412 317,'0'0'181,"-11"38"-11,11 13-83,-36-15-28,26 25-13,-26-15-21,14 6-7,-13-10-8,11-3-2,-3-19-4,4-9-1,4-11-3,5-16-3,10-13-2,1-12-4,6-2 3,8-8-3,10 5 3,4 3 1,5 5 6,4 19 4,0 12 5,11 18 3,-6 12 0,8 21 2,-2 1-3,8 6 0,-7 1-5,6-6 1,-4-11-4,-4-11 0,-1-19 0,-4-5 1,-6-21 1,-1-17-1,-10-13 1,-1-8-2,-13-15 0,-2-12-4,-6 5 0,-2-6 0,-9 8-14,-9 5-4,15 28-28,-30-18-50,34 30-81,-14 15-13,15 19-6,0 0-14</inkml:trace>
        </inkml:traceGroup>
        <inkml:traceGroup>
          <inkml:annotationXML>
            <emma:emma xmlns:emma="http://www.w3.org/2003/04/emma" version="1.0">
              <emma:interpretation id="{F0871431-1D9F-4923-8F2F-8B90504467F0}" emma:medium="tactile" emma:mode="ink">
                <msink:context xmlns:msink="http://schemas.microsoft.com/ink/2010/main" type="inkWord" rotatedBoundingBox="24125,18427 24828,17553 25288,17924 24585,18797"/>
              </emma:interpretation>
              <emma:one-of disjunction-type="recognition" id="oneOf7">
                <emma:interpretation id="interp35" emma:lang="ko-KR" emma:confidence="0">
                  <emma:literal>」</emma:literal>
                </emma:interpretation>
                <emma:interpretation id="interp36" emma:lang="ko-KR" emma:confidence="0">
                  <emma:literal>』</emma:literal>
                </emma:interpretation>
                <emma:interpretation id="interp37" emma:lang="ko-KR" emma:confidence="0">
                  <emma:literal>J</emma:literal>
                </emma:interpretation>
                <emma:interpretation id="interp38" emma:lang="ko-KR" emma:confidence="0">
                  <emma:literal>s</emma:literal>
                </emma:interpretation>
                <emma:interpretation id="interp3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203.2535">6583 14287 276,'12'21'190,"-12"13"-10,-14 21-64,-37-21-37,31 36-17,-24-26-27,23 23-13,7-12-11,14 4-4,17-9-4,15 1 3,4-12 0,1 4 5,-11-11-1,-11 2-1,-23-2-9,-25-6 0,-26-3 0,-12-1 0,-18-5 0,-10-7 0,10 12-8,-21-18-169,29 0-10,5-6-16,16-20-10,14-15-15</inkml:trace>
        </inkml:traceGroup>
      </inkml:traceGroup>
    </inkml:traceGroup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25:41.08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6E61746-44C7-43AE-80AE-CC2ED5D452B9}" emma:medium="tactile" emma:mode="ink">
          <msink:context xmlns:msink="http://schemas.microsoft.com/ink/2010/main" type="writingRegion" rotatedBoundingBox="1583,2274 23019,2369 22970,13479 1534,13384"/>
        </emma:interpretation>
      </emma:emma>
    </inkml:annotationXML>
    <inkml:traceGroup>
      <inkml:annotationXML>
        <emma:emma xmlns:emma="http://www.w3.org/2003/04/emma" version="1.0">
          <emma:interpretation id="{44B9859D-AF46-4288-9755-34AF074B595D}" emma:medium="tactile" emma:mode="ink">
            <msink:context xmlns:msink="http://schemas.microsoft.com/ink/2010/main" type="paragraph" rotatedBoundingBox="1575,2454 21353,2222 21369,3557 1590,3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0FEBDE-E80C-477E-9602-32CFE0B0EA13}" emma:medium="tactile" emma:mode="ink">
              <msink:context xmlns:msink="http://schemas.microsoft.com/ink/2010/main" type="inkBullet" rotatedBoundingBox="1578,2712 1870,2708 1877,3338 1585,3342"/>
            </emma:interpretation>
            <emma:one-of disjunction-type="recognition" id="oneOf0">
              <emma:interpretation id="interp0" emma:lang="ko-KR" emma:confidence="0">
                <emma:literal>f</emma:literal>
              </emma:interpretation>
              <emma:interpretation id="interp1" emma:lang="ko-KR" emma:confidence="0">
                <emma:literal>十</emma:literal>
              </emma:interpretation>
              <emma:interpretation id="interp2" emma:lang="ko-KR" emma:confidence="0">
                <emma:literal>+</emma:literal>
              </emma:interpretation>
              <emma:interpretation id="interp3" emma:lang="ko-KR" emma:confidence="0">
                <emma:literal>t</emma:literal>
              </emma:interpretation>
              <emma:interpretation id="interp4" emma:lang="ko-KR" emma:confidence="0">
                <emma:literal>ㅓ</emma:literal>
              </emma:interpretation>
            </emma:one-of>
          </emma:emma>
        </inkml:annotationXML>
        <inkml:trace contextRef="#ctx0" brushRef="#br0">-149 259 304,'-14'-30'145,"14"30"-7,14-19-107,-14 19-16,30-9-9,-8 9-6,3 0-1,7 4-10,-5-4-22,9 9-52,7 1-53,-21-10-11,19 0-2</inkml:trace>
        <inkml:trace contextRef="#ctx0" brushRef="#br0" timeOffset="453.1339">69 65 97,'-35'-44'134,"35"44"3,-11-23-59,11 23-23,0 0-9,-22 8-13,22 29-7,0 4-6,3 21-1,-1 8-10,3 8-21,4 11-51,1 11-76,-10-29-10,7 3-9</inkml:trace>
      </inkml:traceGroup>
      <inkml:traceGroup>
        <inkml:annotationXML>
          <emma:emma xmlns:emma="http://www.w3.org/2003/04/emma" version="1.0">
            <emma:interpretation id="{D61FA244-578E-4CB6-B587-1035BD9C4A05}" emma:medium="tactile" emma:mode="ink">
              <msink:context xmlns:msink="http://schemas.microsoft.com/ink/2010/main" type="line" rotatedBoundingBox="3510,2431 21353,2222 21369,3557 3526,3766"/>
            </emma:interpretation>
          </emma:emma>
        </inkml:annotationXML>
        <inkml:traceGroup>
          <inkml:annotationXML>
            <emma:emma xmlns:emma="http://www.w3.org/2003/04/emma" version="1.0">
              <emma:interpretation id="{79DBFF5B-706B-4717-BDED-09C4CFF6E7AB}" emma:medium="tactile" emma:mode="ink">
                <msink:context xmlns:msink="http://schemas.microsoft.com/ink/2010/main" type="inkWord" rotatedBoundingBox="3510,2431 4353,2422 4369,3702 3525,3712"/>
              </emma:interpretation>
              <emma:one-of disjunction-type="recognition" id="oneOf1">
                <emma:interpretation id="interp5" emma:lang="ko-KR" emma:confidence="0">
                  <emma:literal>Ⅴ</emma:literal>
                </emma:interpretation>
                <emma:interpretation id="interp6" emma:lang="ko-KR" emma:confidence="0">
                  <emma:literal>V</emma:literal>
                </emma:interpretation>
                <emma:interpretation id="interp7" emma:lang="ko-KR" emma:confidence="0">
                  <emma:literal>ⅴ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343.7988">1839 72 67,'-24'-35'73,"20"-4"-9,-4 6 0,-2 0-7,6 6 6,-9-5-5,13 32-2,-8-37-11,8 37-2,0 0-3,2 51-11,2 0 3,15 29-12,-1 18-2,10 17-3,-1 7 2,9 10-5,-2-14-6,5-6 9,-3-21-8,4-11 8,-12-27-2,9-11 5,-14-30-2,9-9 0,-13-17-1,8-19-4,-11-23 1,4-18-7,-1-18 2,0-11-8,3-7 7,5-8-6,-5 1 0,7 3-2,1 14-6,-2 9-3,10 20-16,-17-6-16,29 41-46,-40-8-52,13 21-27,-4 10-18,-19 13 5</inkml:trace>
        </inkml:traceGroup>
        <inkml:traceGroup>
          <inkml:annotationXML>
            <emma:emma xmlns:emma="http://www.w3.org/2003/04/emma" version="1.0">
              <emma:interpretation id="{DB5D69ED-AC81-4198-BDBD-B7EE3CF8C352}" emma:medium="tactile" emma:mode="ink">
                <msink:context xmlns:msink="http://schemas.microsoft.com/ink/2010/main" type="inkWord" rotatedBoundingBox="4237,2979 5085,2969 5093,3679 4246,3689"/>
              </emma:interpretation>
              <emma:one-of disjunction-type="recognition" id="oneOf2">
                <emma:interpretation id="interp10" emma:lang="ko-KR" emma:confidence="0">
                  <emma:literal>으</emma:literal>
                </emma:interpretation>
                <emma:interpretation id="interp11" emma:lang="ko-KR" emma:confidence="0">
                  <emma:literal>e</emma:literal>
                </emma:interpretation>
                <emma:interpretation id="interp12" emma:lang="ko-KR" emma:confidence="0">
                  <emma:literal>오</emma:literal>
                </emma:interpretation>
                <emma:interpretation id="interp13" emma:lang="ko-KR" emma:confidence="0">
                  <emma:literal>C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843.8159">2860 570 113,'0'0'130,"0"0"0,-14 4-77,14-4-11,0 0-4,9 29-1,-9-29-6,18 2-6,-18-2-5,41-2-4,-22-17-6,14-4-10,2-3-4,-4-9-10,6-5 0,-14 0-4,3-4 3,-15 7 0,-7 3 2,-4 8 5,-23 8 11,-12 18 13,-20 0 12,-1 29 6,-23 7 3,13 28 1,-21-5-2,24 23 2,-5-10-10,20 12-4,11-12-14,22-4-1,15-16-9,22-13 0,27-5-11,4-24-7,32 3-17,-12-20-11,26 6-9,-12-29-18,24 16-18,-26-23-38,7 10-17,-1 7-12</inkml:trace>
        </inkml:traceGroup>
        <inkml:traceGroup>
          <inkml:annotationXML>
            <emma:emma xmlns:emma="http://www.w3.org/2003/04/emma" version="1.0">
              <emma:interpretation id="{2C1B853C-2CF5-4311-9B64-00711E403A81}" emma:medium="tactile" emma:mode="ink">
                <msink:context xmlns:msink="http://schemas.microsoft.com/ink/2010/main" type="inkWord" rotatedBoundingBox="5241,2464 7070,2443 7083,3602 5255,3623"/>
              </emma:interpretation>
              <emma:one-of disjunction-type="recognition" id="oneOf3">
                <emma:interpretation id="interp15" emma:lang="ko-KR" emma:confidence="0">
                  <emma:literal>에</emma:literal>
                </emma:interpretation>
                <emma:interpretation id="interp16" emma:lang="ko-KR" emma:confidence="0">
                  <emma:literal>업</emma:literal>
                </emma:interpretation>
                <emma:interpretation id="interp17" emma:lang="ko-KR" emma:confidence="0">
                  <emma:literal>영</emma:literal>
                </emma:interpretation>
                <emma:interpretation id="interp18" emma:lang="ko-KR" emma:confidence="0">
                  <emma:literal>여</emma:literal>
                </emma:interpretation>
                <emma:interpretation id="interp19" emma:lang="ko-KR" emma:confidence="0">
                  <emma:literal>市</emma:literal>
                </emma:interpretation>
              </emma:one-of>
            </emma:emma>
          </inkml:annotationXML>
          <inkml:trace contextRef="#ctx0" brushRef="#br0" timeOffset="2281.3373">3867 479 353,'-18'0'156,"-24"16"-29,-17-6-70,23 33-17,-23-9-14,17 21-3,-7-10-6,22 11 0,2-18-6,25 6-1,8-16-3,26-7 0,17-16-3,15-5-1,13-18-1,2-18-3,12-13 1,-4-22-5,-1-10 2,-10-15-7,-9-4 4,-9-7-2,-16-4-2,-7 8 4,-18 9 0,-2 11 7,-15 12 1,-2 15 7,-2 16-4,2 40 4,-20-16 0,12 32 1,-5 32 1,10 19-9,-3 18 2,6 14-3,0 12 1,14 4-5,2-1-2,6-6-9,12-2-19,-10-35-24,31 9-54,-18-26-52,-1-21-9,1-13-12</inkml:trace>
          <inkml:trace contextRef="#ctx0" brushRef="#br0" timeOffset="2531.3436">3987 553 440,'-24'-13'152,"12"-11"-9,12 24-132,22-21-7,28 12-4,12 2-2,22-3 2,10 1-2,17 0-13,-2-6-25,21 15-37,-15 0-46,-12-8-33,4 8-8,-20-1-3</inkml:trace>
          <inkml:trace contextRef="#ctx0" brushRef="#br0" timeOffset="2953.237">5280 379 376,'-27'44'159,"-5"5"-11,-10 4-120,26 20-2,-13-12-6,17 11 2,2-21-9,10 1-1,3-23-4,23-7 0,-1-15-3,11-7-2,-1-11-2,0-11-3,-5-8 1,-8-2-3,-8 1 1,-14-8-2,-1 5 4,-23 0-2,-3 2 4,-9 2-2,-1 0 1,1 3 0,-5-4 1,11 8-2,1 2 0,7 7-3,22 14-2,-28-23-5,28 23-3,0 0-1,0 0 0,-22 0-3,22 0-6,0 0-5,-11 32-12,11-32-22,-13 19-39,13-3-48,0-16-6,-6 21 1</inkml:trace>
        </inkml:traceGroup>
        <inkml:traceGroup>
          <inkml:annotationXML>
            <emma:emma xmlns:emma="http://www.w3.org/2003/04/emma" version="1.0">
              <emma:interpretation id="{77B3E7FD-5AA7-40C5-A9F5-D0634E23B28A}" emma:medium="tactile" emma:mode="ink">
                <msink:context xmlns:msink="http://schemas.microsoft.com/ink/2010/main" type="inkWord" rotatedBoundingBox="7284,2867 8113,2858 8121,3509 7292,3519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R</emma:literal>
                </emma:interpretation>
                <emma:interpretation id="interp22" emma:lang="ko-KR" emma:confidence="0">
                  <emma:literal>아</emma:literal>
                </emma:interpretation>
                <emma:interpretation id="interp23" emma:lang="ko-KR" emma:confidence="0">
                  <emma:literal>근</emma:literal>
                </emma:interpretation>
                <emma:interpretation id="interp2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3609.5265">5542 294 238,'0'0'150,"0"0"-24,28 19-63,-28 7-16,8 27-11,-8-3-12,16 17 1,-5-8-6,5 7-2,-2-13-7,2-4 2,-3-19-4,1-4 3,-14-26 0,16 14-3,-16-14-2,0 0-3,1-17 1,-1-1-2,-3-8 1,-9-4-3,-3-8 2,0-6-3,-4-5 3,3 3-4,6-7 4,-1-4-4,11 5 3,0 2-3,13 0 3,9 10-3,13 5 2,-4 9-2,10 11 0,-3 8-1,0 7 0,-9 8 1,-7 21 0,-9 9 4,-12-2-1,-1 16 6,-14-6 0,3 3 5,-10-9-2,13 4 4,0-9-4,10-5 0,14-11-3,17 0 0,7-12-6,9 5-3,11-10-9,-5-2-9,18 9-18,-29-20-36,22 11-72,-17-12-28,-11 4-7,-3-1-6</inkml:trace>
        </inkml:traceGroup>
        <inkml:traceGroup>
          <inkml:annotationXML>
            <emma:emma xmlns:emma="http://www.w3.org/2003/04/emma" version="1.0">
              <emma:interpretation id="{FA94AFE5-8270-4A73-8178-9118ECAAD156}" emma:medium="tactile" emma:mode="ink">
                <msink:context xmlns:msink="http://schemas.microsoft.com/ink/2010/main" type="inkWord" rotatedBoundingBox="8100,2931 8650,2925 8658,3605 8108,3612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:</emma:literal>
                </emma:interpretation>
                <emma:interpretation id="interp28" emma:lang="ko-KR" emma:confidence="0">
                  <emma:literal>’</emma:literal>
                </emma:interpretation>
                <emma:interpretation id="interp2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4172.0346">6719 229 251,'0'0'143,"0"0"-36,-25-13-61,6 17 2,-27 4-4,18 14-3,-21-8-1,27 23-1,-10-12-5,32 11-8,0-6-9,29 6-5,16 5-6,19-2-2,4-1-2,3 0 3,-6-3 0,-15 3 3,-28-8-2,-22 6 1,-27-7-3,-25 1-3,-14-1-14,-27-20-27,22 26-75,-12-16-54,11-8-5,21-1-20,18-5 4</inkml:trace>
        </inkml:traceGroup>
        <inkml:traceGroup>
          <inkml:annotationXML>
            <emma:emma xmlns:emma="http://www.w3.org/2003/04/emma" version="1.0">
              <emma:interpretation id="{1CE6DFCE-394B-4C6A-8BAE-A881C0425657}" emma:medium="tactile" emma:mode="ink">
                <msink:context xmlns:msink="http://schemas.microsoft.com/ink/2010/main" type="inkWord" rotatedBoundingBox="9538,3519 9681,3517 9683,3694 9540,3696"/>
              </emma:interpretation>
              <emma:one-of disjunction-type="recognition" id="oneOf6">
                <emma:interpretation id="interp30" emma:lang="ko-KR" emma:confidence="0">
                  <emma:literal>,</emma:literal>
                </emma:interpretation>
                <emma:interpretation id="interp31" emma:lang="ko-KR" emma:confidence="0">
                  <emma:literal>.</emma:literal>
                </emma:interpretation>
                <emma:interpretation id="interp32" emma:lang="ko-KR" emma:confidence="0">
                  <emma:literal>?</emma:literal>
                </emma:interpretation>
                <emma:interpretation id="interp33" emma:lang="ko-KR" emma:confidence="0">
                  <emma:literal>'</emma:literal>
                </emma:interpretation>
                <emma:interpretation id="interp3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6344">7906 806 485,'0'0'162,"29"0"-21,-29 0-144,3 54-28,-25-31-42,0 3-74,-8 10-22,-11-19-1,15 5-15</inkml:trace>
        </inkml:traceGroup>
        <inkml:traceGroup>
          <inkml:annotationXML>
            <emma:emma xmlns:emma="http://www.w3.org/2003/04/emma" version="1.0">
              <emma:interpretation id="{86A1B6DC-A3BE-469E-A5F2-F1DA232418B2}" emma:medium="tactile" emma:mode="ink">
                <msink:context xmlns:msink="http://schemas.microsoft.com/ink/2010/main" type="inkWord" rotatedBoundingBox="10754,2703 12131,2687 12138,3356 10762,3373"/>
              </emma:interpretation>
              <emma:one-of disjunction-type="recognition" id="oneOf7">
                <emma:interpretation id="interp35" emma:lang="ko-KR" emma:confidence="0">
                  <emma:literal>~</emma:literal>
                </emma:interpretation>
                <emma:interpretation id="interp36" emma:lang="ko-KR" emma:confidence="0">
                  <emma:literal>ㅡ</emma:literal>
                </emma:interpretation>
                <emma:interpretation id="interp37" emma:lang="ko-KR" emma:confidence="0">
                  <emma:literal>닝</emma:literal>
                </emma:interpretation>
                <emma:interpretation id="interp38" emma:lang="ko-KR" emma:confidence="0">
                  <emma:literal>‘</emma:literal>
                </emma:interpretation>
                <emma:interpretation id="interp3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5297.0876">9024 560 133,'-7'-20'131,"7"20"-6,0 0-65,0 0-31,24 13-2,-24-13 3,30 19 2,-30-19 1,40 12 1,-40-12-1,38 0-4,-26-10-1,13-4-9,-10-16-5,12 0-4,-12-10-1,8 0-5,-5-4 1,5 2-2,-6 1-1,4 5-1,1-1 0,0 11-2,-2 0 1,1 7 0,1 1 1,0 14-2,-4 2 2,7 2 1,-8 14 4,10 12 1,-11 10 1,12 13 3,-4 9-4,11 10 5,0-2-3,9 0 3,-2-13-6,12-3 3,5-24-2,5-13 1,0-16 0,4-25-1,-10-12 1,4-8-3,-15-11 1,-4-2-4,-10-4 1,-9 5-2,-10 2 1,-6 2-1,-3 8-5,-5 5 3,0 12-10,-4-3 2,4 34-14,-15-40-24,15 40-36,0 0-48,0 0-41,0 0-14,0 16 0</inkml:trace>
        </inkml:traceGroup>
        <inkml:traceGroup>
          <inkml:annotationXML>
            <emma:emma xmlns:emma="http://www.w3.org/2003/04/emma" version="1.0">
              <emma:interpretation id="{24B370D6-22A8-4DE7-A18B-F5B7D476B18D}" emma:medium="tactile" emma:mode="ink">
                <msink:context xmlns:msink="http://schemas.microsoft.com/ink/2010/main" type="inkWord" rotatedBoundingBox="12479,2808 12987,2802 12990,3097 12483,3103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ㅡ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578.3447">10738 224 374,'0'25'157,"0"13"-8,8-1-104,-8-8-31,21-3 0,3-15-4,23-11 1,5-14 6,19-9 1,-9-22 4,14 10-3,-19-10 1,-5 8-5,-27 0-1,-14 14-8,-11 23-11,-49-22-11,7 22-15,-25-7-24,26 14-45,-17-7-51,21 0-27,37 0-4,-9-15-1</inkml:trace>
        </inkml:traceGroup>
        <inkml:traceGroup>
          <inkml:annotationXML>
            <emma:emma xmlns:emma="http://www.w3.org/2003/04/emma" version="1.0">
              <emma:interpretation id="{4DAADF75-D280-4207-A0F5-54B45A4DADFE}" emma:medium="tactile" emma:mode="ink">
                <msink:context xmlns:msink="http://schemas.microsoft.com/ink/2010/main" type="inkWord" rotatedBoundingBox="13299,2643 14207,2632 14216,3369 13307,3380"/>
              </emma:interpretation>
              <emma:one-of disjunction-type="recognition" id="oneOf9">
                <emma:interpretation id="interp45" emma:lang="ko-KR" emma:confidence="0">
                  <emma:literal>「</emma:literal>
                </emma:interpretation>
                <emma:interpretation id="interp46" emma:lang="ko-KR" emma:confidence="0">
                  <emma:literal>5</emma:literal>
                </emma:interpretation>
                <emma:interpretation id="interp47" emma:lang="ko-KR" emma:confidence="0">
                  <emma:literal>F</emma:literal>
                </emma:interpretation>
                <emma:interpretation id="interp48" emma:lang="ko-KR" emma:confidence="0">
                  <emma:literal>t</emma:literal>
                </emma:interpretation>
                <emma:interpretation id="interp4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5812.7276">11846 94 514,'21'71'154,"-12"9"-38,-7-3-103,11 3 1,-7-10-13,0-2 0,4-11-12,-10-26-14,17 5-42,-17-36-86,0 0-14,0-17-10,0-26-3</inkml:trace>
          <inkml:trace contextRef="#ctx0" brushRef="#br0" timeOffset="5984.612">11557 101 552,'14'-29'164,"29"3"-3,11-2-148,36 5-2,13 4-17,7-3 2,7 11-17,-16-8-12,16 19-44,-41 0-88,-21 0-10,-28 1-19,-27-1 7</inkml:trace>
        </inkml:traceGroup>
        <inkml:traceGroup>
          <inkml:annotationXML>
            <emma:emma xmlns:emma="http://www.w3.org/2003/04/emma" version="1.0">
              <emma:interpretation id="{88F03313-F28E-434F-930C-A4F47F5EF239}" emma:medium="tactile" emma:mode="ink">
                <msink:context xmlns:msink="http://schemas.microsoft.com/ink/2010/main" type="inkWord" rotatedBoundingBox="15207,2821 16392,2807 16400,3509 15215,3523"/>
              </emma:interpretation>
              <emma:one-of disjunction-type="recognition" id="oneOf10">
                <emma:interpretation id="interp50" emma:lang="ko-KR" emma:confidence="0">
                  <emma:literal>m</emma:literal>
                </emma:interpretation>
                <emma:interpretation id="interp51" emma:lang="ko-KR" emma:confidence="0">
                  <emma:literal>내</emma:literal>
                </emma:interpretation>
                <emma:interpretation id="interp52" emma:lang="ko-KR" emma:confidence="0">
                  <emma:literal>네</emma:literal>
                </emma:interpretation>
                <emma:interpretation id="interp53" emma:lang="ko-KR" emma:confidence="0">
                  <emma:literal>미</emma:literal>
                </emma:interpretation>
                <emma:interpretation id="interp54" emma:lang="ko-KR" emma:confidence="0">
                  <emma:literal>ⅶ</emma:literal>
                </emma:interpretation>
              </emma:one-of>
            </emma:emma>
          </inkml:annotationXML>
          <inkml:trace contextRef="#ctx0" brushRef="#br0" timeOffset="7484.6718">13476 109 195,'0'0'159,"-2"15"-8,-6 7-73,10 33-28,-5 1-9,6 26-4,-3-6-7,8 13-1,-5-18-11,13 10-2,-8-22-7,7-8 1,-2-22-4,-3-13 0,-10-16-4,0 0-3,26-29 0,-21-15-3,0-8 3,0-15-5,4 2 4,2-6-4,5 4 6,1 4-3,9 13 3,-1 10-1,10 13 0,1 10-1,0 8 1,2 9 1,0 10 2,-1 13 2,-11 10 0,3 8 2,-9 10-2,-1 1 2,-9 0-3,-2 1 2,-3-8-3,-2-10 1,-2-7-1,-1-28 0,0 0-2,0 0-1,24-35-2,-13-9-4,11-6 1,-1-12-3,9 9 2,-2-5-2,9 9 6,-4 10 1,-2 10 3,4 20 2,-5 5 3,-1 8 0,-7 20 0,5 6 0,-8 5-2,3 10 1,-3 6-4,-4-3 2,1 0-5,-1-3-2,2-1-9,-12-16-14,22 11-32,-27-39-34,31 15-48,4-15-34,-8-14-3</inkml:trace>
        </inkml:traceGroup>
        <inkml:traceGroup>
          <inkml:annotationXML>
            <emma:emma xmlns:emma="http://www.w3.org/2003/04/emma" version="1.0">
              <emma:interpretation id="{EBB047B6-5FE5-4C5E-ABA1-07E58B88154A}" emma:medium="tactile" emma:mode="ink">
                <msink:context xmlns:msink="http://schemas.microsoft.com/ink/2010/main" type="inkWord" rotatedBoundingBox="16432,2873 17354,2862 17358,3264 16437,3275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n</emma:literal>
                </emma:interpretation>
                <emma:interpretation id="interp57" emma:lang="ko-KR" emma:confidence="0">
                  <emma:literal>아</emma:literal>
                </emma:interpretation>
                <emma:interpretation id="interp58" emma:lang="ko-KR" emma:confidence="0">
                  <emma:literal>시</emma:literal>
                </emma:interpretation>
                <emma:interpretation id="interp5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7875.3151">15077 157 331,'0'0'160,"-37"13"-51,-18-8-52,23 36-5,-32-12-12,19 26-3,-15-9-8,21 5-5,2-6-9,23-4-5,13-15-9,12-19-5,28-7-6,12-23-6,20-13-3,-3-19-1,16 2 1,-16-6 0,6 11 10,-17 7 6,-15 12 10,-5 18 7,-37 11 3,28 14 2,-28 16-2,0 10-2,0 5-7,0 4 0,0 4-9,5-9-3,14 3-11,0-22-10,24 7-26,-20-32-19,29 14-35,-12-22-48,1-24-20,8-10-3</inkml:trace>
        </inkml:traceGroup>
        <inkml:traceGroup>
          <inkml:annotationXML>
            <emma:emma xmlns:emma="http://www.w3.org/2003/04/emma" version="1.0">
              <emma:interpretation id="{480C23CD-6F27-4606-A469-3FB33955676D}" emma:medium="tactile" emma:mode="ink">
                <msink:context xmlns:msink="http://schemas.microsoft.com/ink/2010/main" type="inkWord" rotatedBoundingBox="17211,2351 18696,2334 18708,3366 17224,3383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ⅳ</emma:literal>
                </emma:interpretation>
                <emma:interpretation id="interp62" emma:lang="ko-KR" emma:confidence="0">
                  <emma:literal>소</emma:literal>
                </emma:interpretation>
                <emma:interpretation id="interp63" emma:lang="ko-KR" emma:confidence="0">
                  <emma:literal>카</emma:literal>
                </emma:interpretation>
                <emma:interpretation id="interp6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8109.7014">15941-366 406,'5'30'159,"-5"16"-6,-16 11-113,16 33-17,-5-4-5,5 10-10,0-4-2,0 1-8,8-4-7,-3-23-25,20 10-39,-18-30-62,1-20-36,-8-26-5,19 11-4</inkml:trace>
          <inkml:trace contextRef="#ctx0" brushRef="#br0" timeOffset="8547.2165">15475 242 373,'0'-26'158,"3"-6"-12,18-5-109,31 18-12,2-7-5,20 10-1,-6 2 1,16 14-2,-12 0-3,4 23-2,-11 10-5,-7 14-1,-10 16-7,-10 7 3,-10 5-4,-14-1 4,-4-7-3,-5-7 5,-5-16 1,0-9 2,0-35-1,0 0 1,0 0 0,0-44-1,8-1 0,14-13-5,6-3 1,8-4-5,9 1 4,4-1-4,3 9 2,0 11-2,5 2 2,0 9 1,-5 4-6,0 8 7,-3 0-9,-5 5 3,-3 13-8,-12-10-11,4 16-30,-33-2-65,0 0-47,0 0-17,6 18-6</inkml:trace>
        </inkml:traceGroup>
        <inkml:traceGroup>
          <inkml:annotationXML>
            <emma:emma xmlns:emma="http://www.w3.org/2003/04/emma" version="1.0">
              <emma:interpretation id="{79AD7766-B6A3-4681-A83F-9E1C77AE140D}" emma:medium="tactile" emma:mode="ink">
                <msink:context xmlns:msink="http://schemas.microsoft.com/ink/2010/main" type="inkWord" rotatedBoundingBox="18677,2555 18771,2554 18781,3382 18686,3383"/>
              </emma:interpretation>
              <emma:one-of disjunction-type="recognition" id="oneOf13">
                <emma:interpretation id="interp65" emma:lang="ko-KR" emma:confidence="0">
                  <emma:literal>i</emma:literal>
                </emma:interpretation>
                <emma:interpretation id="interp66" emma:lang="ko-KR" emma:confidence="0">
                  <emma:literal>ⅰ</emma:literal>
                </emma:interpretation>
                <emma:interpretation id="interp67" emma:lang="ko-KR" emma:confidence="0">
                  <emma:literal>』</emma:literal>
                </emma:interpretation>
                <emma:interpretation id="interp68" emma:lang="ko-KR" emma:confidence="0">
                  <emma:literal>.</emma:literal>
                </emma:interpretation>
                <emma:interpretation id="interp6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8781.6028">16956 294 447,'-8'58'161,"6"-4"-33,2 19-88,-4-17-17,4-2-9,1-15-12,6-17-15,16-1-47,-23-21-86,26-33-14,-4-8-14,-7-25-10</inkml:trace>
          <inkml:trace contextRef="#ctx0" brushRef="#br0" timeOffset="8953.4877">16983-146 445,'-29'-11'156,"29"11"-29,0 0-136,0 22-34,0-22-45,7 29-46,8-3-31,0-4-5</inkml:trace>
        </inkml:traceGroup>
        <inkml:traceGroup>
          <inkml:annotationXML>
            <emma:emma xmlns:emma="http://www.w3.org/2003/04/emma" version="1.0">
              <emma:interpretation id="{5D925B95-46A1-4801-8F23-6407CCB7250E}" emma:medium="tactile" emma:mode="ink">
                <msink:context xmlns:msink="http://schemas.microsoft.com/ink/2010/main" type="inkWord" rotatedBoundingBox="19041,2789 20545,2771 20550,3242 19047,3259"/>
              </emma:interpretation>
              <emma:one-of disjunction-type="recognition" id="oneOf14">
                <emma:interpretation id="interp70" emma:lang="ko-KR" emma:confidence="0">
                  <emma:literal>라</emma:literal>
                </emma:interpretation>
                <emma:interpretation id="interp71" emma:lang="ko-KR" emma:confidence="0">
                  <emma:literal>와</emma:literal>
                </emma:interpretation>
                <emma:interpretation id="interp72" emma:lang="ko-KR" emma:confidence="0">
                  <emma:literal>나</emma:literal>
                </emma:interpretation>
                <emma:interpretation id="interp73" emma:lang="ko-KR" emma:confidence="0">
                  <emma:literal>ㅡ</emma:literal>
                </emma:interpretation>
                <emma:interpretation id="interp7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9437.8767">17697 101 255,'-44'8'160,"9"11"1,-8 13-97,-25-9-17,23 23 3,-20-14-8,28 20-3,-7-13-12,33 11-4,8-11-9,22 1-2,27-12-6,23-7 0,17-11-2,16-6 0,9-8-2,8-20-1,-1-6-1,-4-14-3,-8-4 3,-13-7-3,-16 3 4,-20-4-4,-19 8 3,-20 4-2,-18 6 5,-16 16-1,-22 8 2,-6 14 1,-7 0 0,7 19 2,1 6-2,15 6 3,12 4-5,16 3 4,6-8-4,21 3 0,16-1-4,7-8-4,15-3-8,-5-8-15,27 15-35,-30-28-54,20 0-55,-5 0-12,-6-4-12</inkml:trace>
        </inkml:traceGroup>
        <inkml:traceGroup>
          <inkml:annotationXML>
            <emma:emma xmlns:emma="http://www.w3.org/2003/04/emma" version="1.0">
              <emma:interpretation id="{30F7A086-779C-495C-9071-6DEE274559D8}" emma:medium="tactile" emma:mode="ink">
                <msink:context xmlns:msink="http://schemas.microsoft.com/ink/2010/main" type="inkWord" rotatedBoundingBox="20856,2697 21358,2692 21365,3255 20863,3261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3</emma:literal>
                </emma:interpretation>
                <emma:interpretation id="interp7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9766.0148">19587-18 412,'-31'0'168,"-14"0"-11,-15 0-119,18 24-6,-12-12-5,21 16-7,4-9-2,29 11-3,8-4-1,32 10 0,6-2-4,14 10 2,-5-6-3,2 13 4,-19-9-3,-15 4 2,-23-7-3,-30-5-1,-23-10-3,-18-3-8,-4-5-14,-18-18-35,35 2-121,-6-4-15,30-1-10,11-7-15</inkml:trace>
        </inkml:traceGroup>
      </inkml:traceGroup>
    </inkml:traceGroup>
    <inkml:traceGroup>
      <inkml:annotationXML>
        <emma:emma xmlns:emma="http://www.w3.org/2003/04/emma" version="1.0">
          <emma:interpretation id="{E226282A-53AB-4DCF-B2D9-A3AA0B1F4AAB}" emma:medium="tactile" emma:mode="ink">
            <msink:context xmlns:msink="http://schemas.microsoft.com/ink/2010/main" type="paragraph" rotatedBoundingBox="3709,5202 18778,5197 18779,7338 3710,73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8F0C8B-8B23-48FE-BAFF-CE1E39B6B200}" emma:medium="tactile" emma:mode="ink">
              <msink:context xmlns:msink="http://schemas.microsoft.com/ink/2010/main" type="line" rotatedBoundingBox="3709,5202 18778,5197 18779,7338 3710,7343"/>
            </emma:interpretation>
          </emma:emma>
        </inkml:annotationXML>
        <inkml:traceGroup>
          <inkml:annotationXML>
            <emma:emma xmlns:emma="http://www.w3.org/2003/04/emma" version="1.0">
              <emma:interpretation id="{70824569-0C2E-4904-B253-34E832BD09D7}" emma:medium="tactile" emma:mode="ink">
                <msink:context xmlns:msink="http://schemas.microsoft.com/ink/2010/main" type="inkWord" rotatedBoundingBox="3709,5488 4419,5488 4419,6230 3710,6231"/>
              </emma:interpretation>
              <emma:one-of disjunction-type="recognition" id="oneOf16">
                <emma:interpretation id="interp80" emma:lang="ko-KR" emma:confidence="0">
                  <emma:literal>V</emma:literal>
                </emma:interpretation>
                <emma:interpretation id="interp81" emma:lang="ko-KR" emma:confidence="0">
                  <emma:literal>v</emma:literal>
                </emma:interpretation>
                <emma:interpretation id="interp82" emma:lang="ko-KR" emma:confidence="0">
                  <emma:literal>ⅴ</emma:literal>
                </emma:interpretation>
                <emma:interpretation id="interp83" emma:lang="ko-KR" emma:confidence="0">
                  <emma:literal>Ⅴ</emma:literal>
                </emma:interpretation>
                <emma:interpretation id="interp8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48533.2328">1966 3096 358,'0'0'170,"4"37"-18,-4-7-66,8-3-78,13 12-2,-5-2 0,9 12 3,-8-6 1,12 6 3,-17-12 3,12 1 4,-16-20 1,14 1-1,-22-19-3,28-15-4,-13-18-2,8-12-6,12-14-18,-6-23-15,31 12-32,-21-40-33,45 29-32,-22-12-49,12 11-17,0 9-3</inkml:trace>
        </inkml:traceGroup>
        <inkml:traceGroup>
          <inkml:annotationXML>
            <emma:emma xmlns:emma="http://www.w3.org/2003/04/emma" version="1.0">
              <emma:interpretation id="{6CFFD2F9-939C-4779-993D-C47D7949B01E}" emma:medium="tactile" emma:mode="ink">
                <msink:context xmlns:msink="http://schemas.microsoft.com/ink/2010/main" type="inkWord" rotatedBoundingBox="6006,5518 6952,5517 6953,6681 6007,6682"/>
              </emma:interpretation>
              <emma:one-of disjunction-type="recognition" id="oneOf17">
                <emma:interpretation id="interp85" emma:lang="ko-KR" emma:confidence="0">
                  <emma:literal>「</emma:literal>
                </emma:interpretation>
                <emma:interpretation id="interp86" emma:lang="ko-KR" emma:confidence="0">
                  <emma:literal>i</emma:literal>
                </emma:interpretation>
                <emma:interpretation id="interp87" emma:lang="ko-KR" emma:confidence="0">
                  <emma:literal>ⅰ</emma:literal>
                </emma:interpretation>
                <emma:interpretation id="interp88" emma:lang="ko-KR" emma:confidence="0">
                  <emma:literal>5</emma:literal>
                </emma:interpretation>
                <emma:interpretation id="interp89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23079.0701">4379 2909 282,'-48'-24'165,"23"11"-17,25 13-81,-43-17-26,43 17-8,0 0-11,18-4-5,15 4-6,18 0-2,7-5-2,21 1-1,10 0-7,4-7-12,18 11-21,-18-21-22,16 21-39,-22 0-64,-21 0-7,-7 14-13</inkml:trace>
          <inkml:trace contextRef="#ctx0" brushRef="#br1" timeOffset="22829.0513">4674 2908 218,'0'30'163,"0"30"-5,10 29-84,-20 2-18,10 35-7,0-9-14,0 10-11,0-18-15,5-5 4,0-25-12,3-15 1,-2-21-10,-6-43-12,17 23-26,-17-39-30,13-5-37,-7-24-52,-6-22-6,8-6-3</inkml:trace>
        </inkml:traceGroup>
        <inkml:traceGroup>
          <inkml:annotationXML>
            <emma:emma xmlns:emma="http://www.w3.org/2003/04/emma" version="1.0">
              <emma:interpretation id="{4C04CCD8-FD40-4425-9CC6-3246260F030E}" emma:medium="tactile" emma:mode="ink">
                <msink:context xmlns:msink="http://schemas.microsoft.com/ink/2010/main" type="inkWord" rotatedBoundingBox="5793,5650 8401,5649 8402,6724 5794,6725"/>
              </emma:interpretation>
              <emma:one-of disjunction-type="recognition" id="oneOf18">
                <emma:interpretation id="interp90" emma:lang="ko-KR" emma:confidence="0">
                  <emma:literal>~</emma:literal>
                </emma:interpretation>
                <emma:interpretation id="interp91" emma:lang="ko-KR" emma:confidence="0">
                  <emma:literal>내</emma:literal>
                </emma:interpretation>
                <emma:interpretation id="interp92" emma:lang="ko-KR" emma:confidence="0">
                  <emma:literal>난</emma:literal>
                </emma:interpretation>
                <emma:interpretation id="interp93" emma:lang="ko-KR" emma:confidence="0">
                  <emma:literal>나</emma:literal>
                </emma:interpretation>
                <emma:interpretation id="interp94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23829.106">4068 3922 350,'-15'48'156,"12"-26"-4,35-22-89,26 15-51,15-9-4,20-6 0,16-6 3,16-9 0,-2-15 1,7 4-2,-13-7 0,-6 0-7,-12 0-6,-17-2-15,-9 14-10,-26-23-4,4 18 0,-27-26-3,10 20 4,-19-15 6,7 7 16,-8 4 10,-5-2 13,10 16 3,-9-7 6,12 26 2,-22 3 4,35 0 0,-35 0-3,31 54 1,-20-13-4,12 26-1,-9-4-6,3 16 1,-4-10-9,4 5 1,-3-15-6,-1-7 2,-3-23-2,-10-29 1,0 0-1,0 0 1,19-40 0,-19-15-3,1-9 2,4-6-4,-2-1 3,5 1-4,3 11 2,3 8-3,2 14 2,5 12-2,4 19 2,3 6 0,6 5 0,3 19 4,1 6 0,10 14 2,2 1-2,9 8 4,-7-6-2,6-1 3,-1-14-2,-4-7 1,-3-20 0,1-7 1,-15-34 2,-1-15-3,-12-15 1,0-9-3,-9-13-3,-6-8 0,-4 5-3,-4 4-1,0 17-6,0 0-2,0 22-13,-6-4-12,6 52-29,0-37-48,0 37-55,21 0-20,-21 0-2,22 37-7</inkml:trace>
        </inkml:traceGroup>
        <inkml:traceGroup>
          <inkml:annotationXML>
            <emma:emma xmlns:emma="http://www.w3.org/2003/04/emma" version="1.0">
              <emma:interpretation id="{E3FDC265-8844-4E9B-A0C7-3DB5DD45A355}" emma:medium="tactile" emma:mode="ink">
                <msink:context xmlns:msink="http://schemas.microsoft.com/ink/2010/main" type="inkWord" rotatedBoundingBox="8627,5341 9390,5340 9391,6607 8628,6608"/>
              </emma:interpretation>
              <emma:one-of disjunction-type="recognition" id="oneOf19">
                <emma:interpretation id="interp95" emma:lang="ko-KR" emma:confidence="0">
                  <emma:literal>d</emma:literal>
                </emma:interpretation>
                <emma:interpretation id="interp96" emma:lang="ko-KR" emma:confidence="0">
                  <emma:literal>0</emma:literal>
                </emma:interpretation>
                <emma:interpretation id="interp97" emma:lang="ko-KR" emma:confidence="0">
                  <emma:literal>〇</emma:literal>
                </emma:interpretation>
                <emma:interpretation id="interp98" emma:lang="ko-KR" emma:confidence="0">
                  <emma:literal>O</emma:literal>
                </emma:interpretation>
                <emma:interpretation id="interp9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24297.8969">7484 3355 172,'0'0'151,"0"0"-3,-33 0-75,-3 31-21,-32-5 1,6 28-1,-28-10-2,19 26 1,-17-14-16,29 12-6,2-11-11,29-3-4,20-11-8,17-16-2,31-16-1,20-11-1,14-25 1,11-20-1,4-19 3,3-12-3,-12-17 4,-9-6-4,-12-9-3,-13-4 1,-18 4-1,-7 5 2,-13 7-2,-7 8 2,-1 6-2,-3 23 1,-10 8 3,5 14-3,1 16 1,7 21-5,0 0-7,-23 7-13,27 43-42,-4-12-100,0 18-6,12 5-20,4-1-7</inkml:trace>
        </inkml:traceGroup>
        <inkml:traceGroup>
          <inkml:annotationXML>
            <emma:emma xmlns:emma="http://www.w3.org/2003/04/emma" version="1.0">
              <emma:interpretation id="{485FCC9E-A967-45C5-98EB-DBD368BE4A07}" emma:medium="tactile" emma:mode="ink">
                <msink:context xmlns:msink="http://schemas.microsoft.com/ink/2010/main" type="inkWord" rotatedBoundingBox="9708,5955 10364,5954 10365,6680 9709,6680"/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으</emma:literal>
                </emma:interpretation>
                <emma:interpretation id="interp102" emma:lang="ko-KR" emma:confidence="0">
                  <emma:literal>c</emma:literal>
                </emma:interpretation>
                <emma:interpretation id="interp103" emma:lang="ko-KR" emma:confidence="0">
                  <emma:literal>은</emma:literal>
                </emma:interpretation>
                <emma:interpretation id="interp10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24719.7567">7965 3688 304,'0'0'162,"0"0"-40,38 30-74,-11-30 0,31 0-9,-7-21-8,25 2-6,-7-23-6,12-2-11,-9-12 0,-5 0-4,-12-9 3,-15 12-1,-21 2 4,-19 18 2,-21 4 4,-17 23 2,-31 6 1,1 36 2,-18 8-4,12 26 0,1 3-6,16 9 0,21 3-11,20-7-6,24-4-15,21-22-14,43 15-33,-18-47-38,44 8-65,-8-18-19,5-4-5,0-6 4</inkml:trace>
        </inkml:traceGroup>
        <inkml:traceGroup>
          <inkml:annotationXML>
            <emma:emma xmlns:emma="http://www.w3.org/2003/04/emma" version="1.0">
              <emma:interpretation id="{C4006372-4F5B-4800-85D0-1B12AA672A8E}" emma:medium="tactile" emma:mode="ink">
                <msink:context xmlns:msink="http://schemas.microsoft.com/ink/2010/main" type="inkWord" rotatedBoundingBox="10610,5817 11307,5816 11308,7340 10611,7341"/>
              </emma:interpretation>
              <emma:one-of disjunction-type="recognition" id="oneOf21">
                <emma:interpretation id="interp105" emma:lang="ko-KR" emma:confidence="0">
                  <emma:literal>p</emma:literal>
                </emma:interpretation>
                <emma:interpretation id="interp106" emma:lang="ko-KR" emma:confidence="0">
                  <emma:literal>8</emma:literal>
                </emma:interpretation>
                <emma:interpretation id="interp107" emma:lang="ko-KR" emma:confidence="0">
                  <emma:literal>P</emma:literal>
                </emma:interpretation>
                <emma:interpretation id="interp108" emma:lang="ko-KR" emma:confidence="0">
                  <emma:literal>了</emma:literal>
                </emma:interpretation>
                <emma:interpretation id="interp10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25376.0341">9183 3326 151,'0'0'154,"-19"-33"-25,10 6-48,9 27-11,0 0-12,0 0-7,0 31-6,20 34-6,-20 20-13,16 31 0,-13 13-5,15 19-7,-10 4-8,3 0-2,0-16-2,-8-17 0,3-31 3,-1-14-2,-5-29 0,0-22 2,0-23-3,-14-13-2,-5-27-1,1-26-4,-1-15-10,-6-26-1,13-16-2,-9-25-1,21 5 3,-2-10 1,12 11 4,12 3 6,14 17 6,13 22 6,4 23 1,11 33 5,-7 18 1,3 26 0,-19 2 0,-3 37-2,-30 9 3,-8 13-6,-39 6 2,-18 4-8,-17 2-10,-24-13-14,14 22-46,-28-24-89,17-8-14,20-11-16,12-12-8</inkml:trace>
        </inkml:traceGroup>
        <inkml:traceGroup>
          <inkml:annotationXML>
            <emma:emma xmlns:emma="http://www.w3.org/2003/04/emma" version="1.0">
              <emma:interpretation id="{7F59E2C1-35B8-41CB-88E4-8D57383E6284}" emma:medium="tactile" emma:mode="ink">
                <msink:context xmlns:msink="http://schemas.microsoft.com/ink/2010/main" type="inkWord" rotatedBoundingBox="11478,5852 12199,5851 12200,6582 11479,6583"/>
              </emma:interpretation>
              <emma:one-of disjunction-type="recognition" id="oneOf22">
                <emma:interpretation id="interp110" emma:lang="ko-KR" emma:confidence="0">
                  <emma:literal>ㄷ</emma:literal>
                </emma:interpretation>
                <emma:interpretation id="interp111" emma:lang="ko-KR" emma:confidence="0">
                  <emma:literal>e</emma:literal>
                </emma:interpretation>
                <emma:interpretation id="interp112" emma:lang="ko-KR" emma:confidence="0">
                  <emma:literal>근</emma:literal>
                </emma:interpretation>
                <emma:interpretation id="interp113" emma:lang="ko-KR" emma:confidence="0">
                  <emma:literal>t</emma:literal>
                </emma:interpretation>
                <emma:interpretation id="interp114" emma:lang="ko-KR" emma:confidence="0">
                  <emma:literal>亡</emma:literal>
                </emma:interpretation>
              </emma:one-of>
            </emma:emma>
          </inkml:annotationXML>
          <inkml:trace contextRef="#ctx0" brushRef="#br1" timeOffset="25876.0541">9735 3504 351,'0'0'157,"0"0"-14,1-22-106,26 22-12,-3-5-15,19-2-3,7-12-2,10-2-1,13-9 1,6-3-3,0-8 1,2-3 0,-10-1-6,-13 7 8,-21 2-5,-22 13 9,-15 23 3,-31 0 6,-31 15 1,-6 38 2,-23-2 6,10 31-7,-8-2 3,18 18-7,11-18-5,24 2-1,22-11-10,14-16 0,31-15-9,18-23-7,30-10-16,-14-29-32,44 2-62,-14-24-46,6-15-13,-4-8-7</inkml:trace>
        </inkml:traceGroup>
        <inkml:traceGroup>
          <inkml:annotationXML>
            <emma:emma xmlns:emma="http://www.w3.org/2003/04/emma" version="1.0">
              <emma:interpretation id="{EC507E92-AC02-42D3-9E79-CB1500771C51}" emma:medium="tactile" emma:mode="ink">
                <msink:context xmlns:msink="http://schemas.microsoft.com/ink/2010/main" type="inkWord" rotatedBoundingBox="12388,5621 13365,5620 13366,6352 12389,6353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~</emma:literal>
                </emma:interpretation>
                <emma:interpretation id="interp117" emma:lang="ko-KR" emma:confidence="0">
                  <emma:literal>카</emma:literal>
                </emma:interpretation>
                <emma:interpretation id="interp118" emma:lang="ko-KR" emma:confidence="0">
                  <emma:literal>w</emma:literal>
                </emma:interpretation>
                <emma:interpretation id="interp11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26313.5818">10933 3304 300,'0'0'170,"-13"18"-4,-7 18-72,-17-8-47,23 23-15,-22-6-13,10 6-4,-4-10-9,2-5 0,1-13-4,5-15-1,6-8-2,2-23-3,9-10-1,5-12-5,5 1 2,9-1-3,11 5 5,2 6 2,10 12 5,1 15 2,1 7 4,7 20 3,1 8-1,7 13 4,-2-4 0,13 3 2,-6-16-1,10-3 4,-9-21-1,14 0 2,-17-26 0,5-3-2,-16-19-4,-4-4-5,-16-11-5,-6 0 1,-7-7-9,-13 0-2,0 7-9,-11-1-10,11 28-43,-22-12-59,22 48-45,-3-18-20,3 18-4,22 22-1</inkml:trace>
        </inkml:traceGroup>
        <inkml:traceGroup>
          <inkml:annotationXML>
            <emma:emma xmlns:emma="http://www.w3.org/2003/04/emma" version="1.0">
              <emma:interpretation id="{F5AA2312-9364-472F-B078-5D6B83759C42}" emma:medium="tactile" emma:mode="ink">
                <msink:context xmlns:msink="http://schemas.microsoft.com/ink/2010/main" type="inkWord" rotatedBoundingBox="13665,5199 14485,5198 14486,6263 13666,6264"/>
              </emma:interpretation>
              <emma:one-of disjunction-type="recognition" id="oneOf24">
                <emma:interpretation id="interp120" emma:lang="ko-KR" emma:confidence="0">
                  <emma:literal>d</emma:literal>
                </emma:interpretation>
                <emma:interpretation id="interp121" emma:lang="ko-KR" emma:confidence="0">
                  <emma:literal>어</emma:literal>
                </emma:interpretation>
                <emma:interpretation id="interp122" emma:lang="ko-KR" emma:confidence="0">
                  <emma:literal>'</emma:literal>
                </emma:interpretation>
                <emma:interpretation id="interp123" emma:lang="ko-KR" emma:confidence="0">
                  <emma:literal>이</emma:literal>
                </emma:interpretation>
                <emma:interpretation id="interp124" emma:lang="ko-KR" emma:confidence="0">
                  <emma:literal>디</emma:literal>
                </emma:interpretation>
              </emma:one-of>
            </emma:emma>
          </inkml:annotationXML>
          <inkml:trace contextRef="#ctx0" brushRef="#br1" timeOffset="26751.0991">12333 3311 288,'36'-12'152,"-26"-21"-2,-10 1-103,0 32-8,-14-35-4,-8 35-1,-35 0 5,11 20 2,-27-2-7,15 30-8,-12-7-5,21 19-5,3-13-6,29 2-2,12-12-5,19-11 0,28-19-2,18-11 1,12-20 0,14-20-2,2-21-6,4-18 1,-4-15-2,-13-13 0,-9-8 1,-11 1 3,-18 8 2,-9 7 2,-15 20 7,-9 18-2,-4 27 2,0 38 0,-15 0-2,2 45-2,-3 14-4,2 18 1,4 12-10,-2 5-4,12 18-15,-14-24-39,26 21-69,2-21-39,2-13-12,5-5-12</inkml:trace>
        </inkml:traceGroup>
        <inkml:traceGroup>
          <inkml:annotationXML>
            <emma:emma xmlns:emma="http://www.w3.org/2003/04/emma" version="1.0">
              <emma:interpretation id="{36A0D37A-AA6E-4C9F-8F7C-AA9E70DE52FC}" emma:medium="tactile" emma:mode="ink">
                <msink:context xmlns:msink="http://schemas.microsoft.com/ink/2010/main" type="inkWord" rotatedBoundingBox="14707,5852 15440,5851 15441,6436 14708,6437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오</emma:literal>
                </emma:interpretation>
                <emma:interpretation id="interp128" emma:lang="ko-KR" emma:confidence="0">
                  <emma:literal>c</emma:literal>
                </emma:interpretation>
                <emma:interpretation id="interp12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27141.7396">12964 3466 445,'0'0'162,"20"8"-12,-20-8-121,56 0-24,-3 0 0,14-8-2,1-14 0,9-7-2,-1-9 0,-7-7-2,-10 1 0,-23-1-1,-20 5-5,-16 4 11,-24 15 4,-18 15 3,-29 6 8,3 20 1,-18 5 2,18 27 0,-1-1 4,23 19-10,10-7-5,28 7-1,9-7-10,29-7-2,21-7-10,7-16-10,29 0-22,-20-40-37,32-7-90,-10-24-11,-2-15-11,-2-12-5</inkml:trace>
        </inkml:traceGroup>
        <inkml:traceGroup>
          <inkml:annotationXML>
            <emma:emma xmlns:emma="http://www.w3.org/2003/04/emma" version="1.0">
              <emma:interpretation id="{D4526A0D-30A3-483B-855A-2FD2DA4A35C8}" emma:medium="tactile" emma:mode="ink">
                <msink:context xmlns:msink="http://schemas.microsoft.com/ink/2010/main" type="inkWord" rotatedBoundingBox="15617,5902 16360,5901 16361,6651 15618,6652"/>
              </emma:interpretation>
              <emma:one-of disjunction-type="recognition" id="oneOf26">
                <emma:interpretation id="interp130" emma:lang="ko-KR" emma:confidence="0">
                  <emma:literal>서</emma:literal>
                </emma:interpretation>
                <emma:interpretation id="interp131" emma:lang="ko-KR" emma:confidence="0">
                  <emma:literal>시</emma:literal>
                </emma:interpretation>
                <emma:interpretation id="interp132" emma:lang="ko-KR" emma:confidence="0">
                  <emma:literal>n</emma:literal>
                </emma:interpretation>
                <emma:interpretation id="interp133" emma:lang="ko-KR" emma:confidence="0">
                  <emma:literal>八</emma:literal>
                </emma:interpretation>
                <emma:interpretation id="interp134" emma:lang="ko-KR" emma:confidence="0">
                  <emma:literal>어</emma:literal>
                </emma:interpretation>
              </emma:one-of>
            </emma:emma>
          </inkml:annotationXML>
          <inkml:trace contextRef="#ctx0" brushRef="#br1" timeOffset="27563.6301">14059 3190 358,'-13'44'180,"-9"10"-15,2-4-55,5 27-84,-15-12-9,10 3-5,-4-6-7,5-9 1,5-14-2,6-11 2,8-28-3,0 0-2,13-8-4,6-28-5,12-7 2,-2-8-4,15-5 3,0-6-3,8 6 5,-1 0-1,3 8 10,-4 8 5,-9 7 2,4 14 1,-17 1 3,4 18 3,-32 0-1,31 37 3,-31 4-4,7 18-5,-7 7-1,6 16 0,-5-2-8,6 0 2,1-4-7,0-10-3,7-6-11,-8-23-8,21 8-29,-28-45-67,0 0-54,37 7-15,-14-11-6,9-17-7</inkml:trace>
        </inkml:traceGroup>
        <inkml:traceGroup>
          <inkml:annotationXML>
            <emma:emma xmlns:emma="http://www.w3.org/2003/04/emma" version="1.0">
              <emma:interpretation id="{0829F93D-CF13-4CAA-89E0-8CE7704BB54F}" emma:medium="tactile" emma:mode="ink">
                <msink:context xmlns:msink="http://schemas.microsoft.com/ink/2010/main" type="inkWord" rotatedBoundingBox="16877,5883 18778,5882 18779,6600 16878,6600"/>
              </emma:interpretation>
              <emma:one-of disjunction-type="recognition" id="oneOf27">
                <emma:interpretation id="interp135" emma:lang="ko-KR" emma:confidence="0">
                  <emma:literal>나</emma:literal>
                </emma:interpretation>
                <emma:interpretation id="interp136" emma:lang="ko-KR" emma:confidence="0">
                  <emma:literal>오</emma:literal>
                </emma:interpretation>
                <emma:interpretation id="interp137" emma:lang="ko-KR" emma:confidence="0">
                  <emma:literal>난</emma:literal>
                </emma:interpretation>
                <emma:interpretation id="interp138" emma:lang="ko-KR" emma:confidence="0">
                  <emma:literal>노</emma:literal>
                </emma:interpretation>
                <emma:interpretation id="interp13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28048.0359">15257 3171 376,'0'0'175,"0"0"-4,-5 33-90,-33-11-35,24 31-11,-21-10-6,24 21-4,-9-6-8,20 8-2,6-7-8,27-6 1,18-6-5,20-5 0,17-16-2,13-8-1,15-18-2,6-15-4,7-18 1,-6-15-2,-2-8 3,-16-9-4,-18 1 5,-19-3-2,-20 8 6,-29 15 0,-19 11 5,-26 20 1,-21 7 1,-7 12 1,-9 15-1,9 22 1,5 2-1,19 14 1,16 0-4,16 4-5,34-3 0,26-2 0,18-6 0,18-8 0,14-4 0,4-9 0,1-9 0,-11-7 0,-8 3-26,-38-18-30,3 0-113,-63 0-16,0 0-10,-38 0-19</inkml:trace>
        </inkml:traceGroup>
      </inkml:traceGroup>
    </inkml:traceGroup>
    <inkml:traceGroup>
      <inkml:annotationXML>
        <emma:emma xmlns:emma="http://www.w3.org/2003/04/emma" version="1.0">
          <emma:interpretation id="{2AB8AF61-4C7A-4391-BE06-373895164AFE}" emma:medium="tactile" emma:mode="ink">
            <msink:context xmlns:msink="http://schemas.microsoft.com/ink/2010/main" type="paragraph" rotatedBoundingBox="3784,8050 21171,8387 21121,10997 3733,106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46EA189-F3F8-4AAC-996A-174B81AD4ADF}" emma:medium="tactile" emma:mode="ink">
              <msink:context xmlns:msink="http://schemas.microsoft.com/ink/2010/main" type="line" rotatedBoundingBox="3784,8050 21171,8387 21121,10997 3733,10660"/>
            </emma:interpretation>
          </emma:emma>
        </inkml:annotationXML>
        <inkml:traceGroup>
          <inkml:annotationXML>
            <emma:emma xmlns:emma="http://www.w3.org/2003/04/emma" version="1.0">
              <emma:interpretation id="{9045DB09-340B-4C08-B15E-8BF2BC625673}" emma:medium="tactile" emma:mode="ink">
                <msink:context xmlns:msink="http://schemas.microsoft.com/ink/2010/main" type="inkWord" rotatedBoundingBox="3774,8581 4362,8592 4348,9279 3760,9267"/>
              </emma:interpretation>
              <emma:one-of disjunction-type="recognition" id="oneOf28">
                <emma:interpretation id="interp140" emma:lang="ko-KR" emma:confidence="0">
                  <emma:literal>‘</emma:literal>
                </emma:interpretation>
                <emma:interpretation id="interp141" emma:lang="ko-KR" emma:confidence="0">
                  <emma:literal>V</emma:literal>
                </emma:interpretation>
                <emma:interpretation id="interp142" emma:lang="ko-KR" emma:confidence="0">
                  <emma:literal>v</emma:literal>
                </emma:interpretation>
                <emma:interpretation id="interp143" emma:lang="ko-KR" emma:confidence="0">
                  <emma:literal>'</emma:literal>
                </emma:interpretation>
                <emma:interpretation id="interp144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49127.0045">2040 6310 534,'-19'30'167,"19"-10"-1,5 12-145,-1 0-15,14 7-2,-4-7 2,10 3 5,-9-16 0,14-10 0,-7-12 2,11-19-1,-1-21-3,9-10 0,5-10-12,-5-22-16,27 17-42,-30-31-84,20 14-32,-1 1-13,-5 12-11</inkml:trace>
        </inkml:traceGroup>
        <inkml:traceGroup>
          <inkml:annotationXML>
            <emma:emma xmlns:emma="http://www.w3.org/2003/04/emma" version="1.0">
              <emma:interpretation id="{B9C6FA68-9CF7-4CF8-8137-5BE42811C98B}" emma:medium="tactile" emma:mode="ink">
                <msink:context xmlns:msink="http://schemas.microsoft.com/ink/2010/main" type="inkWord" rotatedBoundingBox="6053,8099 8511,8146 8471,10212 6013,10164"/>
              </emma:interpretation>
              <emma:one-of disjunction-type="recognition" id="oneOf29">
                <emma:interpretation id="interp145" emma:lang="ko-KR" emma:confidence="0">
                  <emma:literal>私</emma:literal>
                </emma:interpretation>
                <emma:interpretation id="interp146" emma:lang="ko-KR" emma:confidence="0">
                  <emma:literal>泓</emma:literal>
                </emma:interpretation>
                <emma:interpretation id="interp147" emma:lang="ko-KR" emma:confidence="0">
                  <emma:literal>쳬</emma:literal>
                </emma:interpretation>
                <emma:interpretation id="interp148" emma:lang="ko-KR" emma:confidence="0">
                  <emma:literal>孤</emma:literal>
                </emma:interpretation>
                <emma:interpretation id="interp149" emma:lang="ko-KR" emma:confidence="0">
                  <emma:literal>如</emma:literal>
                </emma:interpretation>
              </emma:one-of>
            </emma:emma>
          </inkml:annotationXML>
          <inkml:trace contextRef="#ctx0" brushRef="#br1" timeOffset="30970.0194">5860 6404 255,'-15'-50'138,"11"29"-34,4 21-59,-40-45-6,18 39 4,-27-12-1,19 19 8,-39-1 0,24 31-2,-29-3-6,17 31-7,-14-5-3,24 28-14,-4-5-3,18 0-10,17-7-5,14-14-2,12-18-4,20-24 0,19-14 0,3-27-3,11-21 2,2-17-4,3-6 3,-5-9-1,-3 7-1,-12 8 6,-10 20 2,-8 15-1,-8 16 4,-22 14 3,19 29-1,-19 16 0,0 14 3,1 8-8,9 7-12,-5-9-14,18 15-33,-18-40-39,24 5-56,-6-17-21,1-19-10</inkml:trace>
          <inkml:trace contextRef="#ctx0" brushRef="#br1" timeOffset="31298.1601">6291 6073 271,'0'0'146,"0"0"-16,-3 15-86,3-15-19,-19 28-6,19-28-3,-14 25 3,14-25-3,-8 21 2,8-21-2,0 0-8,0 0-10,0 0-7,0 0-8,0 0-10,13 17-10,-13-17-21,0 0-16,0 0-30,0 0-20,6 28-28</inkml:trace>
          <inkml:trace contextRef="#ctx0" brushRef="#br1" timeOffset="32079.441">5134 6516 142,'16'-12'146,"-3"-6"-39,-5-12-21,15 17-17,-16-8-9,23 21-6,-30 0-7,34 24-2,-27 11-6,16 39-6,-18 6-10,17 23 2,-18-4-11,10 18 3,-6-10-6,3-3-5,-2-16-1,4-14-3,-7-18 2,4-16-3,-2-11 4,-4-6-8,-4-23 1,0 0-3,0 0-3,10-15-2,-9-14-9,-1-18 4,-1-4-2,-9-18 6,4-4 0,-8-16 5,7-4 1,0 2 4,7 4 8,0 8-5,15 0 6,15 11-6,10 3 4,7 20-2,9 7 3,4 11 0,-2 13 1,1 14 0,-10 0-1,-7 27 2,-18 7-1,-10 10 3,-15 4-3,-15 2 2,-27-3-3,-14-1 3,-9-3-5,-13-6 0,-2-8-6,1-6-5,9-2-9,4-17-12,34 17-22,-7-25-29,40 4-37,16 0-36,27 0-31,14-6-7</inkml:trace>
          <inkml:trace contextRef="#ctx0" brushRef="#br1" timeOffset="32657.6353">6367 6652 89,'25'-3'132,"-25"-24"4,11 1-65,5 19-9,-14-22-6,-2 29-9,19-34 0,-19 34-6,9-36-3,-9 36-9,8-30-6,-8 30-4,0-30-3,0 30-3,-6-29-1,6 29 1,-32-18 3,10 13-2,-22 4 0,3 7 3,-19 8-1,3 19 2,-14 8-2,12 21-1,-1 1-5,16 13 2,9-5-5,21 4-1,14-13-5,20-17 0,18-21-3,19-24 1,10-10-2,4-35-3,3-12 0,-8-18-7,4 4 3,-16-6-3,-5 12 6,-19 6-2,-3 20 3,-18 18 2,-9 21 6,0 0 2,13 21 0,-13 23 2,0 5-5,0 6 1,8 5-7,-2-2-5,11-1-14,-10-25-16,27 16-25,-34-48-29,43 20-47,-21-20-39,-4-14-8,10-9 2</inkml:trace>
          <inkml:trace contextRef="#ctx0" brushRef="#br1" timeOffset="30501.2507">5049 5555 252,'0'0'157,"36"-16"-8,-36 16-63,8-20-54,-8 20-7,21-23-5,-21 23-5,12-21-1,-12 21-1,0-32 1,0 32-3,-34-27 0,4 18-3,-21 3 0,-7 6-2,-20 11 0,-2 14 1,-15 13-3,6 6 2,-7 12-3,18 7 2,7 7-4,24 0 3,28 8-5,19-5 4,22 2-5,35 2 2,25-3 2,21-3-2,7 3 1,4 0-1,-8-5 7,-17 7 0,-29-11 6,-19 10 1,-41-7-5,-30 4 4,-35-11-3,-8 6-2,-18-10-15,-6-12-16,17 17-46,-14-41-64,37 2-36,26-11-20,31-12-5</inkml:trace>
        </inkml:traceGroup>
        <inkml:traceGroup>
          <inkml:annotationXML>
            <emma:emma xmlns:emma="http://www.w3.org/2003/04/emma" version="1.0">
              <emma:interpretation id="{3F61E03B-8F5A-48E8-8AF1-E43BE667E1B0}" emma:medium="tactile" emma:mode="ink">
                <msink:context xmlns:msink="http://schemas.microsoft.com/ink/2010/main" type="inkWord" rotatedBoundingBox="8592,8845 9339,8860 9325,9570 8578,9555"/>
              </emma:interpretation>
              <emma:one-of disjunction-type="recognition" id="oneOf30">
                <emma:interpretation id="interp150" emma:lang="ko-KR" emma:confidence="0">
                  <emma:literal>N</emma:literal>
                </emma:interpretation>
                <emma:interpretation id="interp151" emma:lang="ko-KR" emma:confidence="0">
                  <emma:literal>사</emma:literal>
                </emma:interpretation>
                <emma:interpretation id="interp152" emma:lang="ko-KR" emma:confidence="0">
                  <emma:literal>w</emma:literal>
                </emma:interpretation>
                <emma:interpretation id="interp153" emma:lang="ko-KR" emma:confidence="0">
                  <emma:literal>Ⅳ</emma:literal>
                </emma:interpretation>
                <emma:interpretation id="interp154" emma:lang="ko-KR" emma:confidence="0">
                  <emma:literal>心</emma:literal>
                </emma:interpretation>
              </emma:one-of>
            </emma:emma>
          </inkml:annotationXML>
          <inkml:trace contextRef="#ctx0" brushRef="#br1" timeOffset="33141.9966">7036 6300 397,'-27'18'170,"9"12"-6,7 29-103,-20-9-23,10 26-13,-7-10-8,10 7-2,-2-13-8,12-7 1,-6-17-3,9-13 1,5-23 0,0 0-2,0-34 0,6-5-3,7-5 0,1-10-4,0 3 1,2 4-2,5 11 2,-4 8 0,5 12 2,5 16 2,-5 12 1,8 20 0,0 4 0,11 4 3,-4-6 0,5-1 4,-2-12 1,7-12 0,-3-9 2,-1-9-1,-7-26 1,2 0-3,-9-14-6,-1 0-4,-12-12 0,-6 0 0,1 0-8,-3-3-5,-1 20-16,-7-15-26,23 43-73,-16-5-53,-7 21-5,0 0-14,21 37-3</inkml:trace>
        </inkml:traceGroup>
        <inkml:traceGroup>
          <inkml:annotationXML>
            <emma:emma xmlns:emma="http://www.w3.org/2003/04/emma" version="1.0">
              <emma:interpretation id="{F4AADF60-BFF5-44F7-ADE8-D364B6EF8669}" emma:medium="tactile" emma:mode="ink">
                <msink:context xmlns:msink="http://schemas.microsoft.com/ink/2010/main" type="inkWord" rotatedBoundingBox="9412,8860 10448,8881 10432,9690 9397,9669"/>
              </emma:interpretation>
              <emma:one-of disjunction-type="recognition" id="oneOf31">
                <emma:interpretation id="interp155" emma:lang="ko-KR" emma:confidence="0">
                  <emma:literal>~</emma:literal>
                </emma:interpretation>
                <emma:interpretation id="interp156" emma:lang="ko-KR" emma:confidence="0">
                  <emma:literal>N</emma:literal>
                </emma:interpretation>
                <emma:interpretation id="interp157" emma:lang="ko-KR" emma:confidence="0">
                  <emma:literal>2</emma:literal>
                </emma:interpretation>
                <emma:interpretation id="interp158" emma:lang="ko-KR" emma:confidence="0">
                  <emma:literal>0</emma:literal>
                </emma:interpretation>
                <emma:interpretation id="interp15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33610.7509">7653 6958 334,'0'0'156,"2"-18"-5,-2-27-112,25 10-9,-9-33-6,14 11-9,5-19 5,4 10-8,3-8 4,8 15-4,-12 10-1,6 12 0,-9 11-1,1 26 1,-15 0 2,1 37 3,-14 8-3,1 18-1,-4 4-3,3 13 2,-2-8-2,9 1 0,-6-14-6,12-15 2,6-14-1,4-21 0,10-9 1,4-28-1,-1-13 2,6-11-3,-4-11 1,3-2-3,-5-6 3,-2 3-1,-11 0-5,-4 10 4,-5-1-6,-8 15 3,-4 2-9,-9 9 0,6 12-20,-14-17-34,7 38-75,0 0-34,11-7-16,-11 7-11</inkml:trace>
        </inkml:traceGroup>
        <inkml:traceGroup>
          <inkml:annotationXML>
            <emma:emma xmlns:emma="http://www.w3.org/2003/04/emma" version="1.0">
              <emma:interpretation id="{2314E8C6-D52D-49FC-812A-5117C559D1B7}" emma:medium="tactile" emma:mode="ink">
                <msink:context xmlns:msink="http://schemas.microsoft.com/ink/2010/main" type="inkWord" rotatedBoundingBox="10627,9221 10724,9223 10714,9742 10617,9740"/>
              </emma:interpretation>
              <emma:one-of disjunction-type="recognition" id="oneOf32">
                <emma:interpretation id="interp160" emma:lang="ko-KR" emma:confidence="0">
                  <emma:literal>1</emma:literal>
                </emma:interpretation>
                <emma:interpretation id="interp161" emma:lang="ko-KR" emma:confidence="0">
                  <emma:literal>'</emma:literal>
                </emma:interpretation>
                <emma:interpretation id="interp162" emma:lang="ko-KR" emma:confidence="0">
                  <emma:literal>I</emma:literal>
                </emma:interpretation>
                <emma:interpretation id="interp163" emma:lang="ko-KR" emma:confidence="0">
                  <emma:literal>‘</emma:literal>
                </emma:interpretation>
                <emma:interpretation id="interp16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33829.5012">8959 6511 405,'-5'66'174,"-6"4"-13,-17-6-106,28 17-14,-21-13-19,15 2-6,-4-23-14,6-15-13,8-12-24,-4-42-25,32 8-34,-19-32-66,9-25-17,8-6-11</inkml:trace>
        </inkml:traceGroup>
        <inkml:traceGroup>
          <inkml:annotationXML>
            <emma:emma xmlns:emma="http://www.w3.org/2003/04/emma" version="1.0">
              <emma:interpretation id="{8E790B43-432F-461B-9D6B-5EEFF1AAEF9F}" emma:medium="tactile" emma:mode="ink">
                <msink:context xmlns:msink="http://schemas.microsoft.com/ink/2010/main" type="inkWord" rotatedBoundingBox="10840,8908 10864,8908 10862,9045 10837,9044"/>
              </emma:interpretation>
              <emma:one-of disjunction-type="recognition" id="oneOf33">
                <emma:interpretation id="interp165" emma:lang="ko-KR" emma:confidence="0">
                  <emma:literal>'</emma:literal>
                </emma:interpretation>
                <emma:interpretation id="interp166" emma:lang="ko-KR" emma:confidence="0">
                  <emma:literal>‘</emma:literal>
                </emma:interpretation>
                <emma:interpretation id="interp167" emma:lang="ko-KR" emma:confidence="0">
                  <emma:literal>`</emma:literal>
                </emma:interpretation>
                <emma:interpretation id="interp168" emma:lang="ko-KR" emma:confidence="0">
                  <emma:literal>′</emma:literal>
                </emma:interpretation>
                <emma:interpretation id="interp16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33970.1331">9111 6333 45,'8'-44'185,"-8"14"3,0 9-13,0 21-8,-23-42-93,23 42-47,0 0-29,0 0-68,0 0-88,0 11-20,0-11-9,23 31-15</inkml:trace>
        </inkml:traceGroup>
        <inkml:traceGroup>
          <inkml:annotationXML>
            <emma:emma xmlns:emma="http://www.w3.org/2003/04/emma" version="1.0">
              <emma:interpretation id="{293996AF-D351-499A-8F96-8B577DDAD3D5}" emma:medium="tactile" emma:mode="ink">
                <msink:context xmlns:msink="http://schemas.microsoft.com/ink/2010/main" type="inkWord" rotatedBoundingBox="11175,8963 12720,8992 12685,10833 11140,10804"/>
              </emma:interpretation>
              <emma:one-of disjunction-type="recognition" id="oneOf34">
                <emma:interpretation id="interp170" emma:lang="ko-KR" emma:confidence="0">
                  <emma:literal>영</emma:literal>
                </emma:interpretation>
                <emma:interpretation id="interp171" emma:lang="ko-KR" emma:confidence="0">
                  <emma:literal>역</emma:literal>
                </emma:interpretation>
                <emma:interpretation id="interp172" emma:lang="ko-KR" emma:confidence="0">
                  <emma:literal>상</emma:literal>
                </emma:interpretation>
                <emma:interpretation id="interp173" emma:lang="ko-KR" emma:confidence="0">
                  <emma:literal>엌</emma:literal>
                </emma:interpretation>
                <emma:interpretation id="interp17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34829.5436">9605 6436 258,'-19'-6'166,"16"17"0,3 22-76,-22-7-34,17 29-13,-17-3-14,13 21-2,-18-12-12,11 4-1,-5-11-8,7-4 2,-2-17-5,10-13 1,6-20-1,-6-14-2,6-22 1,8-12-4,6-11 2,-1-6-5,7-3 2,-6 0-2,4 7 4,1 12-1,-3 17 2,7 15 1,-1 17 2,7 11 1,4 19-2,-1 9 3,9 10-3,-2-2 5,2-3-2,4-2 4,-3-18-1,4-4 2,-5-20 1,2 0-1,-12-11 1,4-8-3,-6-15-2,-7-2-3,-8-2-2,-5-10-6,-1 7-5,-8-18-8,4 17-22,-17-20-46,13 24-85,-2 2-11,-1 13-9,3 23-9</inkml:trace>
          <inkml:trace contextRef="#ctx0" brushRef="#br1" timeOffset="35313.9493">10764 6474 118,'0'0'106,"31"-31"-4,-13 15-9,-15-12-10,-3 28-9,1-47-12,-1 47-13,-17-42-17,-2 32-1,-25-2-1,-4 18-5,-21 4 1,6 24-4,-16-1 0,14 20-4,-1-3 4,21 11-11,15-7-5,22-8-2,18-9-3,31-13 0,21-12-1,15-8 1,10 2-1,0 5 1,0 7-1,-2 11 4,-17 25-2,-16 15 5,-22 20 1,-19 19-1,-22 11 2,-25 13-1,-29-3-1,-17 4-1,-21-10-2,-6-12-4,-11-16-11,1-24-7,25 2-32,-14-50-78,58-23-50,26-31-15,27-21-10,37-27-11</inkml:trace>
        </inkml:traceGroup>
        <inkml:traceGroup>
          <inkml:annotationXML>
            <emma:emma xmlns:emma="http://www.w3.org/2003/04/emma" version="1.0">
              <emma:interpretation id="{44D58EA5-FF5D-4CC2-9461-A412AE90D84C}" emma:medium="tactile" emma:mode="ink">
                <msink:context xmlns:msink="http://schemas.microsoft.com/ink/2010/main" type="inkWord" rotatedBoundingBox="14033,9023 14934,9040 14923,9574 14023,9557"/>
              </emma:interpretation>
              <emma:one-of disjunction-type="recognition" id="oneOf35">
                <emma:interpretation id="interp175" emma:lang="ko-KR" emma:confidence="0">
                  <emma:literal>a</emma:literal>
                </emma:interpretation>
                <emma:interpretation id="interp176" emma:lang="ko-KR" emma:confidence="0">
                  <emma:literal>어</emma:literal>
                </emma:interpretation>
                <emma:interpretation id="interp177" emma:lang="ko-KR" emma:confidence="0">
                  <emma:literal>이</emma:literal>
                </emma:interpretation>
                <emma:interpretation id="interp178" emma:lang="ko-KR" emma:confidence="0">
                  <emma:literal>뎌</emma:literal>
                </emma:interpretation>
                <emma:interpretation id="interp179" emma:lang="ko-KR" emma:confidence="0">
                  <emma:literal>의</emma:literal>
                </emma:interpretation>
              </emma:one-of>
            </emma:emma>
          </inkml:annotationXML>
          <inkml:trace contextRef="#ctx0" brushRef="#br1" timeOffset="36048.3447">12714 6619 62,'0'-30'133,"19"18"8,-19 12-58,9-44-10,-9 44-13,10-52-11,-1 37-6,-9-24-1,0 19-3,-14-16-5,6 19-2,-20-8-6,1 20-3,-17-1-1,6 12-1,-25 10 0,10 27-5,-10-2-1,17 21-3,1-2-3,13 8 0,15-10-7,17-5 0,12-16-3,25-17 1,10-20-1,16-8 0,2-25 1,1-12-1,1-4 0,-6 1-1,-7 4 3,-10 10-2,-7 15 2,-9 12 0,-6 12 0,-1 21 0,-4 11 0,2 7-2,3 12-11,-3-11-11,19 18-39,-27-35-57,24 4-53,1-9-14,1-15-13,2-8 6</inkml:trace>
        </inkml:traceGroup>
        <inkml:traceGroup>
          <inkml:annotationXML>
            <emma:emma xmlns:emma="http://www.w3.org/2003/04/emma" version="1.0">
              <emma:interpretation id="{4D3DC554-B146-4F39-8650-BB42A59870E6}" emma:medium="tactile" emma:mode="ink">
                <msink:context xmlns:msink="http://schemas.microsoft.com/ink/2010/main" type="inkWord" rotatedBoundingBox="16290,8292 17357,8313 17327,9839 16261,9819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8</emma:literal>
                </emma:interpretation>
                <emma:interpretation id="interp183" emma:lang="ko-KR" emma:confidence="0">
                  <emma:literal>5</emma:literal>
                </emma:interpretation>
                <emma:interpretation id="interp18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36704.6444">15612 5656 266,'-20'-14'162,"-24"-6"-6,-5-3-63,-5 32-45,-39 2-13,6 29-5,-27 3-6,8 23 4,-20-8-5,21 20-1,3-12-9,24 7 0,13-14-6,35-6-1,26-12-5,31-8 1,29-4 3,27-5-5,19-2 6,17 3-6,4 6 7,-3 6-6,-12 9 5,-20 6-4,-25 8-1,-26 7 4,-34 5-4,-22-4 4,-36 1-5,-20-1 4,-12-9-6,-12-8-1,4-7-14,-3-17-11,33 5-30,-11-32-33,53 0-36,-1-16-34,26-7-8,20-21-3</inkml:trace>
        </inkml:traceGroup>
        <inkml:traceGroup>
          <inkml:annotationXML>
            <emma:emma xmlns:emma="http://www.w3.org/2003/04/emma" version="1.0">
              <emma:interpretation id="{F327D885-5404-4E7B-923C-C55E0B98014E}" emma:medium="tactile" emma:mode="ink">
                <msink:context xmlns:msink="http://schemas.microsoft.com/ink/2010/main" type="inkWord" rotatedBoundingBox="17296,9103 17844,9114 17811,10804 17263,10793"/>
              </emma:interpretation>
              <emma:one-of disjunction-type="recognition" id="oneOf37">
                <emma:interpretation id="interp185" emma:lang="ko-KR" emma:confidence="0">
                  <emma:literal>p</emma:literal>
                </emma:interpretation>
                <emma:interpretation id="interp186" emma:lang="ko-KR" emma:confidence="0">
                  <emma:literal>P</emma:literal>
                </emma:interpretation>
                <emma:interpretation id="interp187" emma:lang="ko-KR" emma:confidence="0">
                  <emma:literal>了</emma:literal>
                </emma:interpretation>
                <emma:interpretation id="interp188" emma:lang="ko-KR" emma:confidence="0">
                  <emma:literal>!</emma:literal>
                </emma:interpretation>
                <emma:interpretation id="interp189" emma:lang="ko-KR" emma:confidence="0">
                  <emma:literal>Y</emma:literal>
                </emma:interpretation>
              </emma:one-of>
            </emma:emma>
          </inkml:annotationXML>
          <inkml:trace contextRef="#ctx0" brushRef="#br1" timeOffset="37189.0237">15548 6622 245,'68'-7'139,"-26"7"-17,7 43-25,-39 2-17,20 51-9,-30-1-17,14 33-18,-14 5-11,13 21-9,-7-3-8,7-6-3,-5-18-2,3-9-2,-5-28-2,2-14 7,-5-28-3,-1-24 2,-2-24-2,-7-36-4,-2-19-3,-10-23-9,6-17 4,-9-21-5,11-7-2,-8-12 1,13-6 3,1 3 2,5 3 6,8 6 3,9 13 2,12 13 2,5 8 6,11 23-2,-1 11 3,7 28 0,-9 7 4,2 26 1,-15 6 0,1 24-1,-25 7-4,-5 15 2,-11 1-4,-13 12 0,-12-6-5,-7-1 0,-8-4-9,-6-9-4,12 2-15,-11-24-14,34 16-27,-21-39-23,43 19-23,0-19-35,13-14-32,28-2-7</inkml:trace>
        </inkml:traceGroup>
        <inkml:traceGroup>
          <inkml:annotationXML>
            <emma:emma xmlns:emma="http://www.w3.org/2003/04/emma" version="1.0">
              <emma:interpretation id="{49C6F56A-E2BE-4E14-AAD4-3A1A4A0CDF4F}" emma:medium="tactile" emma:mode="ink">
                <msink:context xmlns:msink="http://schemas.microsoft.com/ink/2010/main" type="inkWord" rotatedBoundingBox="18023,9049 18784,9064 18772,9712 18010,9697"/>
              </emma:interpretation>
              <emma:one-of disjunction-type="recognition" id="oneOf38">
                <emma:interpretation id="interp190" emma:lang="ko-KR" emma:confidence="0">
                  <emma:literal>서</emma:literal>
                </emma:interpretation>
                <emma:interpretation id="interp191" emma:lang="ko-KR" emma:confidence="0">
                  <emma:literal>^</emma:literal>
                </emma:interpretation>
                <emma:interpretation id="interp192" emma:lang="ko-KR" emma:confidence="0">
                  <emma:literal>의</emma:literal>
                </emma:interpretation>
                <emma:interpretation id="interp193" emma:lang="ko-KR" emma:confidence="0">
                  <emma:literal>"</emma:literal>
                </emma:interpretation>
                <emma:interpretation id="interp19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37626.5378">17008 6352 305,'0'0'177,"-52"0"-11,-5 0-59,0 49-51,-38-7-15,16 36-8,-20-8-7,16 19-6,0-14-9,19 0 0,19-17-9,19-13-1,26-15-5,11-24 0,32-12-2,11-30-3,15-11-2,1-19-4,15-5 5,-7-6-2,-6 10 9,-12 3 0,-11 15 6,-9 14 2,-18 20 8,-1 15 3,-21 15-1,0 24 0,-5 11-6,-3 17 1,-2-1-8,1 2-1,4 6-15,-1-20-6,6 10-17,0-39-18,22 15-38,-22-40-64,35 0-22,0-5-12,3-30 3</inkml:trace>
        </inkml:traceGroup>
        <inkml:traceGroup>
          <inkml:annotationXML>
            <emma:emma xmlns:emma="http://www.w3.org/2003/04/emma" version="1.0">
              <emma:interpretation id="{B8295A27-4428-4221-81FC-2BE502FEBB21}" emma:medium="tactile" emma:mode="ink">
                <msink:context xmlns:msink="http://schemas.microsoft.com/ink/2010/main" type="inkWord" rotatedBoundingBox="19118,9029 21158,9068 21144,9792 19104,9752"/>
              </emma:interpretation>
              <emma:one-of disjunction-type="recognition" id="oneOf39">
                <emma:interpretation id="interp195" emma:lang="ko-KR" emma:confidence="0">
                  <emma:literal>나</emma:literal>
                </emma:interpretation>
                <emma:interpretation id="interp196" emma:lang="ko-KR" emma:confidence="0">
                  <emma:literal>선</emma:literal>
                </emma:interpretation>
                <emma:interpretation id="interp197" emma:lang="ko-KR" emma:confidence="0">
                  <emma:literal>닌</emma:literal>
                </emma:interpretation>
                <emma:interpretation id="interp198" emma:lang="ko-KR" emma:confidence="0">
                  <emma:literal>4</emma:literal>
                </emma:interpretation>
                <emma:interpretation id="interp199" emma:lang="ko-KR" emma:confidence="0">
                  <emma:literal>\</emma:literal>
                </emma:interpretation>
              </emma:one-of>
            </emma:emma>
          </inkml:annotationXML>
          <inkml:trace contextRef="#ctx0" brushRef="#br1" timeOffset="38064.0553">17618 6322 482,'-30'5'181,"-6"25"-12,-21 1-113,25 37-28,-15-5-2,20 11-12,6-8-7,21 2 0,21-19-4,34-7 1,29-16-2,25-10 0,17-16-1,18-2-1,8-19 0,0-15-1,-8-3 1,-15-11-2,-25 1 4,-21-4 0,-30 3 3,-24 6-1,-29 2 4,-19 19 2,-27 9 3,-8 14-13,-6 11 0,8 22 0,8 16 0,23 17 0,21 6 0,35 8 0,31-7 0,23 0 0,22-13 0,10-8 0,7-16 0,-8-17 0,-7-3-5,-39-25-77,-14 9-99,-33-7-7,-27 7-13,-29-32-15</inkml:trace>
        </inkml:traceGroup>
      </inkml:traceGroup>
    </inkml:traceGroup>
    <inkml:traceGroup>
      <inkml:annotationXML>
        <emma:emma xmlns:emma="http://www.w3.org/2003/04/emma" version="1.0">
          <emma:interpretation id="{750B9E66-CAA5-43FB-B75B-9D2783DB8283}" emma:medium="tactile" emma:mode="ink">
            <msink:context xmlns:msink="http://schemas.microsoft.com/ink/2010/main" type="paragraph" rotatedBoundingBox="3819,11286 22979,11371 22970,13479 3810,133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A87A2C9-ABA3-4776-B1A7-7CAD796EA03F}" emma:medium="tactile" emma:mode="ink">
              <msink:context xmlns:msink="http://schemas.microsoft.com/ink/2010/main" type="line" rotatedBoundingBox="3819,11286 22979,11371 22970,13479 3810,13394"/>
            </emma:interpretation>
          </emma:emma>
        </inkml:annotationXML>
        <inkml:traceGroup>
          <inkml:annotationXML>
            <emma:emma xmlns:emma="http://www.w3.org/2003/04/emma" version="1.0">
              <emma:interpretation id="{4BCA6B09-959D-4BD4-841E-ED97E5D0DA1D}" emma:medium="tactile" emma:mode="ink">
                <msink:context xmlns:msink="http://schemas.microsoft.com/ink/2010/main" type="inkWord" rotatedBoundingBox="3817,11851 4457,11854 4453,12726 3813,12724"/>
              </emma:interpretation>
              <emma:one-of disjunction-type="recognition" id="oneOf40">
                <emma:interpretation id="interp200" emma:lang="ko-KR" emma:confidence="0">
                  <emma:literal>V</emma:literal>
                </emma:interpretation>
                <emma:interpretation id="interp201" emma:lang="ko-KR" emma:confidence="0">
                  <emma:literal>v</emma:literal>
                </emma:interpretation>
                <emma:interpretation id="interp202" emma:lang="ko-KR" emma:confidence="0">
                  <emma:literal>ⅴ</emma:literal>
                </emma:interpretation>
                <emma:interpretation id="interp203" emma:lang="ko-KR" emma:confidence="0">
                  <emma:literal>Ⅴ</emma:literal>
                </emma:interpretation>
                <emma:interpretation id="interp204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49673.951">2071 9615 439,'0'0'175,"0"0"-12,0 14-103,23 26-28,-9-2-11,13 18-3,-10-3-6,11 7 1,-5-9-3,5-6 2,-6-16-1,7-17-1,-7-12-1,8-25-4,3-20-3,5-22-15,14 1-22,-19-46-77,23-1-64,0-21-10,3-15-15,-7-11-6</inkml:trace>
        </inkml:traceGroup>
        <inkml:traceGroup>
          <inkml:annotationXML>
            <emma:emma xmlns:emma="http://www.w3.org/2003/04/emma" version="1.0">
              <emma:interpretation id="{661AA76E-8070-421D-A3A0-8EC6904D3C73}" emma:medium="tactile" emma:mode="ink">
                <msink:context xmlns:msink="http://schemas.microsoft.com/ink/2010/main" type="inkWord" rotatedBoundingBox="6921,11654 7126,13153 6205,13279 6000,11779"/>
              </emma:interpretation>
              <emma:one-of disjunction-type="recognition" id="oneOf41">
                <emma:interpretation id="interp205" emma:lang="ko-KR" emma:confidence="0">
                  <emma:literal>B</emma:literal>
                </emma:interpretation>
                <emma:interpretation id="interp206" emma:lang="ko-KR" emma:confidence="0">
                  <emma:literal>D</emma:literal>
                </emma:interpretation>
                <emma:interpretation id="interp207" emma:lang="ko-KR" emma:confidence="0">
                  <emma:literal>R</emma:literal>
                </emma:interpretation>
                <emma:interpretation id="interp208" emma:lang="ko-KR" emma:confidence="0">
                  <emma:literal>乃</emma:literal>
                </emma:interpretation>
                <emma:interpretation id="interp20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40345.3966">4338 9192 304,'-24'-37'149,"19"8"-39,5 9-71,5-4-14,24 8-8,8 1-2,23 8-1,15 1-1,12 12-1,4 9 2,4 24 1,-8 4-5,-8 22 1,-27-2 3,-15 15-2,-37-9 6,-8 2-4,-43-9 3,-3-2-6,-18-8 5,-1-11-7,8-15-4,8-3-3,19-9-4,19-7-1,19-7 0,42 0-1,16 0 0,15 0 0,20 11-1,3 4 3,4 18-2,-5 11 6,-19 8 0,-15 15 8,-31-3-2,-23 6 8,-31-3-2,-17 5 5,-40-20-4,-6 7 1,-20-15-1,-1-6-12,4-3-1,3-14-16,19 4-9,4-25-33,50 22-53,-7-22-62,35 0-12,13-24-14,28-3 3</inkml:trace>
          <inkml:trace contextRef="#ctx0" brushRef="#br1" timeOffset="39829.7498">4466 9155 178,'0'0'164,"-14"19"-7,14 25-58,-21-2-30,23 47-16,-6-2-4,8 38-5,-4-3-8,9 16-12,1-10-9,4-1-7,-5-16-3,4-14-1,1-18-1,-6-24-3,0-20 1,-8-35-8,6 28-8,-6-28-11,2-15-28,-8-28-41,6-2-70,4-6-14,-4-22-9,10-2 8</inkml:trace>
        </inkml:traceGroup>
        <inkml:traceGroup>
          <inkml:annotationXML>
            <emma:emma xmlns:emma="http://www.w3.org/2003/04/emma" version="1.0">
              <emma:interpretation id="{0F02B416-6A2A-41AA-9E13-D9DDFA7A623C}" emma:medium="tactile" emma:mode="ink">
                <msink:context xmlns:msink="http://schemas.microsoft.com/ink/2010/main" type="inkWord" rotatedBoundingBox="7220,12740 7977,12337 8391,13117 7634,13519"/>
              </emma:interpretation>
              <emma:one-of disjunction-type="recognition" id="oneOf42">
                <emma:interpretation id="interp210" emma:lang="ko-KR" emma:confidence="0">
                  <emma:literal>a</emma:literal>
                </emma:interpretation>
                <emma:interpretation id="interp211" emma:lang="ko-KR" emma:confidence="0">
                  <emma:literal>q</emma:literal>
                </emma:interpretation>
                <emma:interpretation id="interp212" emma:lang="ko-KR" emma:confidence="0">
                  <emma:literal>의</emma:literal>
                </emma:interpretation>
                <emma:interpretation id="interp213" emma:lang="ko-KR" emma:confidence="0">
                  <emma:literal>어</emma:literal>
                </emma:interpretation>
                <emma:interpretation id="interp214" emma:lang="ko-KR" emma:confidence="0">
                  <emma:literal>이</emma:literal>
                </emma:interpretation>
              </emma:one-of>
            </emma:emma>
          </inkml:annotationXML>
          <inkml:trace contextRef="#ctx0" brushRef="#br1" timeOffset="40876.6676">6231 9868 173,'-1'-40'129,"1"7"-39,0 15-40,-29-17 9,7 33 1,-33-17 3,15 30-1,-39 4-3,22 34 0,-28-6-14,26 34-8,-9-6-16,24 14-4,8-8-11,17 4 2,17-21-7,10-8 1,29-16-6,12-27 1,17-9-4,0-16-5,12-22 0,-9-22-10,17-4-1,-23-20-4,2 11 9,-21-6 2,-8 16 10,-14 13 3,-7 14 9,-15 36 8,0 0 7,1 30 1,-2 15-4,-4 20-1,-1 3-8,6 11 0,0-3-15,0-3-7,25 1-26,-22-30-38,33 8-57,5-22-33,2-18-19,3-12-7</inkml:trace>
        </inkml:traceGroup>
        <inkml:traceGroup>
          <inkml:annotationXML>
            <emma:emma xmlns:emma="http://www.w3.org/2003/04/emma" version="1.0">
              <emma:interpretation id="{A4BFFDC0-1078-4F96-A7E4-B526DA907485}" emma:medium="tactile" emma:mode="ink">
                <msink:context xmlns:msink="http://schemas.microsoft.com/ink/2010/main" type="inkWord" rotatedBoundingBox="8690,12096 10014,12704 9508,13806 8184,13198"/>
              </emma:interpretation>
              <emma:one-of disjunction-type="recognition" id="oneOf43">
                <emma:interpretation id="interp215" emma:lang="ko-KR" emma:confidence="0">
                  <emma:literal>a</emma:literal>
                </emma:interpretation>
                <emma:interpretation id="interp216" emma:lang="ko-KR" emma:confidence="0">
                  <emma:literal>서</emma:literal>
                </emma:interpretation>
                <emma:interpretation id="interp217" emma:lang="ko-KR" emma:confidence="0">
                  <emma:literal>위</emma:literal>
                </emma:interpretation>
                <emma:interpretation id="interp218" emma:lang="ko-KR" emma:confidence="0">
                  <emma:literal>수</emma:literal>
                </emma:interpretation>
                <emma:interpretation id="interp219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41611.0826">7341 9585 116,'0'0'145,"0"0"-3,-19-28-67,19 28-11,-53 8-7,22 26-4,-39-15-2,12 28-1,-31-10-8,18 15-7,-11-8-11,17 11-3,2-17-8,25 3-3,16-9-5,22-2-2,8-8-3,28-3 0,16-2-1,12-1 2,0 7-2,3 6 1,-7 0 0,-5 16 4,-19 5-2,-13 11 2,-23-2 4,-8 13-3,-26-11 4,-3 3-4,-8-11 4,3-9-9,5-13 4,9-16-8,28-15-2,0-10 2,35-25-8,10-16 6,28-9-5,6-14 4,13 1-1,-2-1 6,2 6-3,-10 4 2,-5 20 3,-12 13-2,-13 16 5,-9 15 2,-13 11 2,-8 24 3,-8 9-3,-4 21 1,-6-5 5,11 14-5,-7-15 0,6-1-9,6-13-4,-2-16-17,23 0-20,-32-42-44,34 5-65,-19-29-29,-2-8-11,-2-20-5</inkml:trace>
        </inkml:traceGroup>
        <inkml:traceGroup>
          <inkml:annotationXML>
            <emma:emma xmlns:emma="http://www.w3.org/2003/04/emma" version="1.0">
              <emma:interpretation id="{492B66A7-1C5A-4459-A597-AEDF6D5A1A0B}" emma:medium="tactile" emma:mode="ink">
                <msink:context xmlns:msink="http://schemas.microsoft.com/ink/2010/main" type="inkWord" rotatedBoundingBox="9710,12222 9789,12279 9780,12290 9701,12233"/>
              </emma:interpretation>
              <emma:one-of disjunction-type="recognition" id="oneOf44">
                <emma:interpretation id="interp220" emma:lang="ko-KR" emma:confidence="0">
                  <emma:literal>.</emma:literal>
                </emma:interpretation>
                <emma:interpretation id="interp221" emma:lang="ko-KR" emma:confidence="0">
                  <emma:literal>×</emma:literal>
                </emma:interpretation>
                <emma:interpretation id="interp222" emma:lang="ko-KR" emma:confidence="0">
                  <emma:literal>`</emma:literal>
                </emma:interpretation>
                <emma:interpretation id="interp223" emma:lang="ko-KR" emma:confidence="0">
                  <emma:literal>…</emma:literal>
                </emma:interpretation>
                <emma:interpretation id="interp224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41767.3504">7993 9547 409,'0'0'166,"-27"-37"-19,27 37-115,0 0-42,0 0-64,0 0-74,13 22-23,23 1-4,-7-9-1</inkml:trace>
        </inkml:traceGroup>
        <inkml:traceGroup>
          <inkml:annotationXML>
            <emma:emma xmlns:emma="http://www.w3.org/2003/04/emma" version="1.0">
              <emma:interpretation id="{CC344442-1FAB-4D61-B615-689A7BBBFBA5}" emma:medium="tactile" emma:mode="ink">
                <msink:context xmlns:msink="http://schemas.microsoft.com/ink/2010/main" type="inkWord" rotatedBoundingBox="10188,13342 10198,12448 10746,12454 10736,13348"/>
              </emma:interpretation>
              <emma:one-of disjunction-type="recognition" id="oneOf45">
                <emma:interpretation id="interp225" emma:lang="ko-KR" emma:confidence="0">
                  <emma:literal>s</emma:literal>
                </emma:interpretation>
                <emma:interpretation id="interp226" emma:lang="ko-KR" emma:confidence="0">
                  <emma:literal>S</emma:literal>
                </emma:interpretation>
                <emma:interpretation id="interp227" emma:lang="ko-KR" emma:confidence="0">
                  <emma:literal>:</emma:literal>
                </emma:interpretation>
                <emma:interpretation id="interp228" emma:lang="ko-KR" emma:confidence="0">
                  <emma:literal>5</emma:literal>
                </emma:interpretation>
                <emma:interpretation id="interp22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42095.4889">8802 9740 378,'-36'23'173,"-2"-9"-34,8 33-74,-28-18-10,29 28-16,-6-6-12,32 10-2,3-8-11,33 0-1,21-2-8,16-3 5,2-8-2,4-2 2,-16-9-2,-15 8 2,-33-2 1,-18 0-8,-38-2 1,-26-1-13,-6 4-6,-30-15-26,31 24-44,-12-25-91,30-17-13,28-3-8,29-17-5</inkml:trace>
        </inkml:traceGroup>
        <inkml:traceGroup>
          <inkml:annotationXML>
            <emma:emma xmlns:emma="http://www.w3.org/2003/04/emma" version="1.0">
              <emma:interpretation id="{43F237E5-6E70-4B32-B32E-323ECC170D59}" emma:medium="tactile" emma:mode="ink">
                <msink:context xmlns:msink="http://schemas.microsoft.com/ink/2010/main" type="inkWord" rotatedBoundingBox="12329,11323 13064,11327 13054,13409 12319,13405"/>
              </emma:interpretation>
              <emma:one-of disjunction-type="recognition" id="oneOf46">
                <emma:interpretation id="interp230" emma:lang="ko-KR" emma:confidence="0">
                  <emma:literal>!</emma:literal>
                </emma:interpretation>
                <emma:interpretation id="interp231" emma:lang="ko-KR" emma:confidence="0">
                  <emma:literal>d</emma:literal>
                </emma:interpretation>
                <emma:interpretation id="interp232" emma:lang="ko-KR" emma:confidence="0">
                  <emma:literal>5</emma:literal>
                </emma:interpretation>
                <emma:interpretation id="interp233" emma:lang="ko-KR" emma:confidence="0">
                  <emma:literal>f</emma:literal>
                </emma:interpretation>
                <emma:interpretation id="interp234" emma:lang="ko-KR" emma:confidence="0">
                  <emma:literal>《</emma:literal>
                </emma:interpretation>
              </emma:one-of>
            </emma:emma>
          </inkml:annotationXML>
          <inkml:trace contextRef="#ctx0" brushRef="#br1" timeOffset="42970.5133">11050 9496 314,'0'0'146,"0"-23"-12,0 8-116,14-6-12,5 5-7,0-3 6,0-4-1,-2 6 8,-10-5-4,-7 22 4,-8-22 1,-19 22 7,-25 8 12,1 24-9,-22-2 6,7 22-6,-13-5 4,14 15-7,0-6 2,23 4-10,16-12-5,15 0 0,11-13-5,27-7 1,11-9-3,18-8 1,2-5 1,7-5-1,-8-1 0,-4 0-1,-8 0 0,-9 0-1,-9 5-1,-27-5-1,8 21-1,-15-2 1,-16 7-2,-12 6 3,-3 12 0,-12 0 3,-1 2-2,0 5 6,7 0-5,8-6 4,9-1-3,13-6 2,14-13-3,0-25 2,42 21-2,6-21 0,12 0 1,5-11 0,6-4 0,-3 1 0,-2 1 0,-4 13-1,-15 7 1,-11 18-2,-9 9 6,-14 10-5,-10 7 5,-3 2-5,0-2 2,-3-8-8,-2-4-5,5-39-18,0 30-30,-5-52-55,12-30-58,12-29-10,-2-25-11</inkml:trace>
          <inkml:trace contextRef="#ctx0" brushRef="#br1" timeOffset="43126.769">11266 8615 428,'-34'29'150,"19"35"-28,1-10-160,14 21-80,2 8-37,2-12-9,31 4-8</inkml:trace>
        </inkml:traceGroup>
        <inkml:traceGroup>
          <inkml:annotationXML>
            <emma:emma xmlns:emma="http://www.w3.org/2003/04/emma" version="1.0">
              <emma:interpretation id="{9F6CEFF2-3BCF-4353-9E83-0912021F4FBA}" emma:medium="tactile" emma:mode="ink">
                <msink:context xmlns:msink="http://schemas.microsoft.com/ink/2010/main" type="inkWord" rotatedBoundingBox="14705,11924 19391,11945 19385,13242 14699,13221"/>
              </emma:interpretation>
              <emma:one-of disjunction-type="recognition" id="oneOf47">
                <emma:interpretation id="interp235" emma:lang="ko-KR" emma:confidence="0">
                  <emma:literal>D</emma:literal>
                </emma:interpretation>
                <emma:interpretation id="interp236" emma:lang="ko-KR" emma:confidence="0">
                  <emma:literal>B</emma:literal>
                </emma:interpretation>
                <emma:interpretation id="interp237" emma:lang="ko-KR" emma:confidence="0">
                  <emma:literal>기</emma:literal>
                </emma:interpretation>
                <emma:interpretation id="interp238" emma:lang="ko-KR" emma:confidence="0">
                  <emma:literal>7</emma:literal>
                </emma:interpretation>
                <emma:interpretation id="interp23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44001.7958">12961 9325 254,'0'-51'154,"41"28"-16,16 9-85,1-8-10,37 22-5,-2-1-2,30 23 1,-10 7 4,18 40-11,-25 4-1,3 33-8,-35 9-3,-11 7-4,-36-6 1,-19 5-4,-21-25-5,-28 0 3,-19-25-5,-8-16 1,-9-18-9,-1-16-5,17-6-18,-10-15-23,41 8-47,-15-16-63,45 8-15,-11-21-21,19 6 8</inkml:trace>
          <inkml:trace contextRef="#ctx0" brushRef="#br1" timeOffset="43642.4091">13351 9366 119,'0'0'162,"0"0"7,-21 0-50,21 51-37,-17 12-13,17 48-14,-22-7-9,22 32-10,-13-10-12,13 0-9,0-9-13,7-28-8,13-8-12,-12-49-23,28 4-38,-36-36-51,24-16-35,-10-12-19,-7-19-4</inkml:trace>
        </inkml:traceGroup>
        <inkml:traceGroup>
          <inkml:annotationXML>
            <emma:emma xmlns:emma="http://www.w3.org/2003/04/emma" version="1.0">
              <emma:interpretation id="{FF1A4652-EC8C-473D-BCA4-EB734887EB60}" emma:medium="tactile" emma:mode="ink">
                <msink:context xmlns:msink="http://schemas.microsoft.com/ink/2010/main" type="inkWord" rotatedBoundingBox="16128,13226 16184,12020 16269,12024 16212,13229"/>
              </emma:interpretation>
              <emma:one-of disjunction-type="recognition" id="oneOf48">
                <emma:interpretation id="interp240" emma:lang="ko-KR" emma:confidence="0">
                  <emma:literal>i</emma:literal>
                </emma:interpretation>
                <emma:interpretation id="interp241" emma:lang="ko-KR" emma:confidence="0">
                  <emma:literal>ⅰ</emma:literal>
                </emma:interpretation>
                <emma:interpretation id="interp242" emma:lang="ko-KR" emma:confidence="0">
                  <emma:literal>v</emma:literal>
                </emma:interpretation>
                <emma:interpretation id="interp243" emma:lang="ko-KR" emma:confidence="0">
                  <emma:literal>.</emma:literal>
                </emma:interpretation>
                <emma:interpretation id="interp24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44236.1812">14411 9942 364,'10'53'177,"-7"12"-14,2 24-88,-13-28-31,9 27-6,-2-23-15,1-5-11,0-17-4,0-14-13,5-8-16,-5-21-38,22-10-49,-10-20-59,-5-19-13,2-21-11</inkml:trace>
          <inkml:trace contextRef="#ctx0" brushRef="#br1" timeOffset="44376.8165">14468 9310 401,'0'0'154,"0"0"-33,0 0-147,14 29-108,-1 9-20,-13-8-11,21 15-2</inkml:trace>
        </inkml:traceGroup>
        <inkml:traceGroup>
          <inkml:annotationXML>
            <emma:emma xmlns:emma="http://www.w3.org/2003/04/emma" version="1.0">
              <emma:interpretation id="{B5DB3C78-D732-434B-840B-07B9C342EA89}" emma:medium="tactile" emma:mode="ink">
                <msink:context xmlns:msink="http://schemas.microsoft.com/ink/2010/main" type="inkWord" rotatedBoundingBox="16710,12432 17682,12535 17613,13191 16641,13088"/>
              </emma:interpretation>
              <emma:one-of disjunction-type="recognition" id="oneOf49">
                <emma:interpretation id="interp245" emma:lang="ko-KR" emma:confidence="0">
                  <emma:literal>m</emma:literal>
                </emma:interpretation>
                <emma:interpretation id="interp246" emma:lang="ko-KR" emma:confidence="0">
                  <emma:literal>새</emma:literal>
                </emma:interpretation>
                <emma:interpretation id="interp247" emma:lang="ko-KR" emma:confidence="0">
                  <emma:literal>M</emma:literal>
                </emma:interpretation>
                <emma:interpretation id="interp248" emma:lang="ko-KR" emma:confidence="0">
                  <emma:literal>머</emma:literal>
                </emma:interpretation>
                <emma:interpretation id="interp249" emma:lang="ko-KR" emma:confidence="0">
                  <emma:literal>서</emma:literal>
                </emma:interpretation>
              </emma:one-of>
            </emma:emma>
          </inkml:annotationXML>
          <inkml:trace contextRef="#ctx0" brushRef="#br1" timeOffset="45142.478">15078 9739 338,'-25'41'170,"4"19"-10,12 24-91,-24-14-22,20 19-9,-11-8-21,12-5 0,-4-13-11,8-17 2,0-17-3,8-29 1,0 0-2,0 0-3,-5-22-1,5-22-9,13-8 0,-5-15-9,14-6 5,-6-9-6,16 16 6,-9-5 0,12 16 5,-7 11 5,6 19 8,0 25 5,-5 7 0,-1 30 3,-7 17-2,-4 10 3,-10 5-4,-1 6 2,-6-3-6,0-10 3,-8-6-6,2-12 2,-1-19-3,7-25 0,0 0-3,0 0-2,21-36-2,-1-11-8,14-12-3,0-14-6,11 6 6,-3-10-2,4 13 10,0 5 0,-5 16 11,0 22 7,-12 16 7,7 23 3,-20 13-1,11 27 1,-18 1-7,7 15 0,-10 0-9,2 0 2,-2-13-12,-4-11-5,12 2-17,-14-31-35,29 10-39,-29-31-51,28 0-16,1-16-22,-7-10 11</inkml:trace>
        </inkml:traceGroup>
        <inkml:traceGroup>
          <inkml:annotationXML>
            <emma:emma xmlns:emma="http://www.w3.org/2003/04/emma" version="1.0">
              <emma:interpretation id="{9914A2A7-30D4-4F08-88C9-D673E7916BE7}" emma:medium="tactile" emma:mode="ink">
                <msink:context xmlns:msink="http://schemas.microsoft.com/ink/2010/main" type="inkWord" rotatedBoundingBox="17773,12944 18209,12321 18729,12686 18293,13308"/>
              </emma:interpretation>
              <emma:one-of disjunction-type="recognition" id="oneOf50">
                <emma:interpretation id="interp250" emma:lang="ko-KR" emma:confidence="0">
                  <emma:literal>e</emma:literal>
                </emma:interpretation>
                <emma:interpretation id="interp251" emma:lang="ko-KR" emma:confidence="0">
                  <emma:literal>c</emma:literal>
                </emma:interpretation>
                <emma:interpretation id="interp252" emma:lang="ko-KR" emma:confidence="0">
                  <emma:literal>은</emma:literal>
                </emma:interpretation>
                <emma:interpretation id="interp253" emma:lang="ko-KR" emma:confidence="0">
                  <emma:literal>으</emma:literal>
                </emma:interpretation>
                <emma:interpretation id="interp25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5501.8564">16093 10147 410,'0'0'162,"-16"17"-5,16-17-103,0 0-27,21 0-11,15-3-7,8-16-2,16 2-3,7-17 2,9-5-4,-1-8 0,-3-2-5,-8-2 2,-15 3-4,-19 3 4,-20 13 1,-20 6 5,-24 22 4,-30 4 6,-2 22 4,-19 18 1,10 24 4,-4 2-7,21 14 2,12-5-8,24 7-2,22-8-14,17-21-6,40 4-15,-8-28-29,41 15-46,-25-34-77,19-3-1,-4-7-22,-5-12 7</inkml:trace>
        </inkml:traceGroup>
        <inkml:traceGroup>
          <inkml:annotationXML>
            <emma:emma xmlns:emma="http://www.w3.org/2003/04/emma" version="1.0">
              <emma:interpretation id="{D80A2409-7C4B-4CA7-AB6E-E6CC4342B63A}" emma:medium="tactile" emma:mode="ink">
                <msink:context xmlns:msink="http://schemas.microsoft.com/ink/2010/main" type="inkWord" rotatedBoundingBox="18326,12620 19269,12150 19532,12679 18588,13148"/>
              </emma:interpretation>
              <emma:one-of disjunction-type="recognition" id="oneOf51">
                <emma:interpretation id="interp255" emma:lang="ko-KR" emma:confidence="0">
                  <emma:literal>N</emma:literal>
                </emma:interpretation>
                <emma:interpretation id="interp256" emma:lang="ko-KR" emma:confidence="0">
                  <emma:literal>n</emma:literal>
                </emma:interpretation>
                <emma:interpretation id="interp257" emma:lang="ko-KR" emma:confidence="0">
                  <emma:literal>w</emma:literal>
                </emma:interpretation>
                <emma:interpretation id="interp258" emma:lang="ko-KR" emma:confidence="0">
                  <emma:literal>그</emma:literal>
                </emma:interpretation>
                <emma:interpretation id="interp25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46236.2832">17139 9665 94,'-25'-14'142,"25"14"-8,0 0-37,-35 14-4,29 30-13,-32-3-12,22 33-7,-33-11-9,22 28-9,-19-17-18,18 9-7,-4-17-11,12-7-1,1-21-6,8-16-1,11-22-3,0 0-3,0-15 0,3-29-6,16 0-6,-10-31-12,20 12 2,-15-22-2,14 18 10,-10-7 3,2 17 8,-1 11 2,-1 14 14,-2 30 9,-16 2 6,28 24 6,-15 13-7,10 22 0,-1-8-3,15 12 0,-4-5-5,14-6 1,2-10-3,8-10 0,0-25-1,3-7-2,-3-13 1,-3-13-1,-8-18 1,-8-5-3,-15-10 1,-7-4-5,-11 0 1,-5 0-9,-6 8-6,-17-7-18,19 31-32,-33-20-71,22 24-41,0 9-9,15 18-14</inkml:trace>
        </inkml:traceGroup>
        <inkml:traceGroup>
          <inkml:annotationXML>
            <emma:emma xmlns:emma="http://www.w3.org/2003/04/emma" version="1.0">
              <emma:interpretation id="{594680CE-8ED4-4B1E-83D6-B4B5916A4421}" emma:medium="tactile" emma:mode="ink">
                <msink:context xmlns:msink="http://schemas.microsoft.com/ink/2010/main" type="inkWord" rotatedBoundingBox="19766,11528 22979,11542 22971,13178 19758,13164"/>
              </emma:interpretation>
              <emma:one-of disjunction-type="recognition" id="oneOf52">
                <emma:interpretation id="interp260" emma:lang="ko-KR" emma:confidence="0">
                  <emma:literal>에</emma:literal>
                </emma:interpretation>
                <emma:interpretation id="interp261" emma:lang="ko-KR" emma:confidence="0">
                  <emma:literal>성</emma:literal>
                </emma:interpretation>
                <emma:interpretation id="interp262" emma:lang="ko-KR" emma:confidence="0">
                  <emma:literal>생</emma:literal>
                </emma:interpretation>
                <emma:interpretation id="interp263" emma:lang="ko-KR" emma:confidence="0">
                  <emma:literal>써</emma:literal>
                </emma:interpretation>
                <emma:interpretation id="interp264" emma:lang="ko-KR" emma:confidence="0">
                  <emma:literal>페</emma:literal>
                </emma:interpretation>
              </emma:one-of>
            </emma:emma>
          </inkml:annotationXML>
          <inkml:trace contextRef="#ctx0" brushRef="#br1" timeOffset="47408.1856">18274 9517 350,'-17'24'173,"-12"18"-54,-25-23-33,27 30-24,-29-20-20,30 18-11,-7-17-12,28 11-5,5 0-6,15 3 1,10-3-3,13 8 1,-3 2-2,1 8 4,-14-7-3,-9 7 4,-13-9-5,-15 4 4,-16-18-3,-4 1 1,-6-7-2,6-13 0,5-12-2,30-5-2,-9-7 0,21-23-4,28-9 2,18-14-3,20-11 2,4-2-3,11-4 5,-4 3-4,-6 12 4,-10 3-2,-14 19 2,-17 7-1,-18 22 2,-24 4-1,5 30 1,-8 3 1,-15 11-2,2 5 2,-1 0-1,8 5 2,4-6-3,5-11 1,11-8-1,13-6 0,10-16 0,9-7-1,3-1-1,6-20-1,5-8 0,1-16-3,7-6 3,-6-4-4,-1 5 3,-9-8-2,-3 18 3,-13 5-2,-9 20 3,-24 15 1,16 20 0,-16 19 3,-10 14-3,1 2 5,2 1-3,7 3 4,7-7-4,20-15 4,9-15-3,14-14 1,1-8 0,3-8 0,-10-15 0,-6-13-3,-16-3 2,-14-5-4,-8 0 2,-16-5-3,-8 9 2,-4 1-3,6 5 1,1 4-2,17 1 2,4 4-2,17 6 2,10 0-1,14 8 0,5-7 0,8 15 2,-2 3 3,1 12 0,3 12 3,-7 17-2,-2 11 3,-4 0-2,-1 10 2,-7-4-2,-5 1 2,-6-15-3,-2-5 2,-4-17-2,-18-22 1,30 14 0,-30-14-2,30-13 0,-13-9-2,7-2-1,-1-12-4,12 3 1,3-11-1,6 4 1,5-5-2,7 14 3,-3-5 0,4 17 4,-3 19 3,-8 0 1,0 37 3,-15 3 1,1 20 3,-8 6-2,2 5 4,-5-5-4,6-4 1,-3-9-5,4-8 0,2-14-1,3-4-4,-1-13-2,-4-13-6,2 5-10,-30-6-15,48 0-49,-48-21-96,-8 3-1,-19-8-23,-16-12 0</inkml:trace>
          <inkml:trace contextRef="#ctx0" brushRef="#br1" timeOffset="47814.4672">18807 8829 514,'-57'-9'165,"27"9"-8,30 0-142,0 23-34,0-23-75,14 21-74,17-4-6,1-3-12,0 4-5</inkml:trace>
        </inkml:traceGroup>
      </inkml:traceGroup>
    </inkml:traceGroup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26:38.950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50C23F4-1D5A-495F-8EB7-8E540E5F855F}" emma:medium="tactile" emma:mode="ink">
          <msink:context xmlns:msink="http://schemas.microsoft.com/ink/2010/main" type="inkDrawing" rotatedBoundingBox="11266,13476 21842,12459 22323,17461 11747,18478" hotPoints="21751,15297 16580,18013 11212,15709 16384,12994" semanticType="enclosure" shapeName="Ellipse">
            <msink:sourceLink direction="with" ref="{ED29E26B-7E13-4821-8683-8B018A3550C8}"/>
          </msink:context>
        </emma:interpretation>
      </emma:emma>
    </inkml:annotationXML>
    <inkml:trace contextRef="#ctx0" brushRef="#br0">7119 152 304,'-25'-49'163,"3"34"-18,-22 1-78,-8-9-51,-5 12-8,-16-1-8,-16 4-7,-16 8-1,-22 0 0,-17 6 0,-28 2 1,-18 8 2,-15 0 4,-20 6 0,-15-1 5,-13 2 0,-9 7 4,-11-1 5,-2 8-3,-5 6 3,-1 10-6,-7-1 3,5 16-5,5 11 1,0 4-6,4 12-3,12 8 2,9 4-3,7 2 7,15 10 1,19 2 1,10 0 2,20 9 1,13 3 2,25 8-1,14 5 6,28 5-9,15-4 0,24 10 0,23 4-5,27 2 1,13-6-2,31 0 0,27-5-1,19-1 1,20 4-1,18-2 1,21-8 0,11-2 1,27-6 2,16-5 3,12-4 1,18-5 1,18-8 1,17-7 0,13-10 1,20-4-2,4-12 1,13-7-4,11-15-3,12-10 4,0-18-3,12-11 1,0-19 1,1-6-1,-4-22 0,4-11-1,-4-11 2,-8-4-4,1-14 3,-6-8-2,-8-6-3,-1-9 4,-7-8-3,-10-18 2,-15-10 0,-8-14 0,-17-5-4,-15-13 4,-18-7 3,-21-14 0,-29-9 3,-15 10-1,-28-9-3,-18 4 6,-28-3-2,-22-4-2,-27 5-2,-25 8-4,-15 4-4,-38 9 4,-32 0 0,-29-2-3,-36 10 3,-31 7 0,-32 7 3,-31 8-1,-30 14 3,-29 15-9,-28 21-5,-35 5-22,-5 48-71,-134 18-84,-37 17-2,-51 30-13,-50 32-15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26:34.79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D29E26B-7E13-4821-8683-8B018A3550C8}" emma:medium="tactile" emma:mode="ink">
          <msink:context xmlns:msink="http://schemas.microsoft.com/ink/2010/main" type="writingRegion" rotatedBoundingBox="12566,13892 20038,13676 20140,17201 12669,17417">
            <msink:destinationLink direction="with" ref="{750C23F4-1D5A-495F-8EB7-8E540E5F855F}"/>
          </msink:context>
        </emma:interpretation>
      </emma:emma>
    </inkml:annotationXML>
    <inkml:traceGroup>
      <inkml:annotationXML>
        <emma:emma xmlns:emma="http://www.w3.org/2003/04/emma" version="1.0">
          <emma:interpretation id="{F4317ACD-81B8-40BF-ADB7-9CF987DF3CBA}" emma:medium="tactile" emma:mode="ink">
            <msink:context xmlns:msink="http://schemas.microsoft.com/ink/2010/main" type="paragraph" rotatedBoundingBox="12566,13892 20038,13676 20140,17201 12669,174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3537C5-6C6D-487F-A977-A9AD5E599CE3}" emma:medium="tactile" emma:mode="ink">
              <msink:context xmlns:msink="http://schemas.microsoft.com/ink/2010/main" type="line" rotatedBoundingBox="12566,13892 20038,13676 20140,17201 12669,17417"/>
            </emma:interpretation>
          </emma:emma>
        </inkml:annotationXML>
        <inkml:traceGroup>
          <inkml:annotationXML>
            <emma:emma xmlns:emma="http://www.w3.org/2003/04/emma" version="1.0">
              <emma:interpretation id="{A1982618-66B3-486B-9BE2-D72B8BE0F6F4}" emma:medium="tactile" emma:mode="ink">
                <msink:context xmlns:msink="http://schemas.microsoft.com/ink/2010/main" type="inkWord" rotatedBoundingBox="12891,14307 15774,14741 15455,16857 12572,16423"/>
              </emma:interpretation>
              <emma:one-of disjunction-type="recognition" id="oneOf0">
                <emma:interpretation id="interp0" emma:lang="ko-KR" emma:confidence="0">
                  <emma:literal>떼</emma:literal>
                </emma:interpretation>
                <emma:interpretation id="interp1" emma:lang="ko-KR" emma:confidence="0">
                  <emma:literal>웨</emma:literal>
                </emma:interpretation>
                <emma:interpretation id="interp2" emma:lang="ko-KR" emma:confidence="0">
                  <emma:literal>메</emma:literal>
                </emma:interpretation>
                <emma:interpretation id="interp3" emma:lang="ko-KR" emma:confidence="0">
                  <emma:literal>예</emma:literal>
                </emma:interpretation>
                <emma:interpretation id="interp4" emma:lang="ko-KR" emma:confidence="0">
                  <emma:literal>데</emma:literal>
                </emma:interpretation>
              </emma:one-of>
            </emma:emma>
          </inkml:annotationXML>
          <inkml:trace contextRef="#ctx0" brushRef="#br0">11744 12422 49,'-4'-65'111,"4"14"-49,4-11-19,-1-3-8,3-7-4,-4-3-6,1 7-9,-3-5 0,0 12 0,-5 3 2,-11 13 0,-9 6 1,-3 27-2,-17 6 7,-1 29 8,-20 34 4,-5 39 4,-21 23 0,10 48-1,-19 14 1,22 40 2,-8-12-9,32 17-5,6-32-8,28-8-9,21-39-3,27-20-3,27-50 1,20-33-5,18-30 1,12-29 0,10-35-1,8-26 2,-1-30-2,4-17 2,-5-10-1,-4-3-1,-7-1-1,-11 7 0,-11 5-2,-15 21 2,-13 15-2,-21 17 1,-12 18-2,-14 17 2,-12 37 0,0 0 2,-15 51 3,-2 24-4,-5 32 2,0 22 0,7 12-1,8 1 2,7-6-1,7-14-1,17-33-2,13-26 3,13-37 0,5-26 0,2-27 2,-5-29-2,-6-16 4,-9-10-6,-12-6 4,-14-1-6,-11 9 4,-16 7-5,-14 10 3,-9 12-3,-1 6-3,-6 1 6,5 7-7,-3 2 6,16 4-6,5-13 5,17 3-5,6-8 3,19 6 2,14 0-3,16 12 3,8 15 0,5 10 2,9 19 3,-6 32 4,3 29-3,-5 16 4,-3 35-1,-6 8 1,-7 11 1,-6-4 0,-11-7-1,-6-23-4,-5-12 5,-11-24-4,-2-24 3,-6-50-2,0 0 0,0-14-2,0-46-6,0-23 3,0-26-8,13-10 1,2-17-1,9-4 1,6-4-1,7 8 3,4 17 4,1 26 0,1 30 5,-3 28 2,1 35 0,-7 29 4,-2 40-6,-8 25 3,4 30-3,-6 10 0,-1 10-2,-1-14-6,-5-19-7,2-11-13,-11-39-18,24 1-60,-30-62-75,21 0-8,-8-45-17,2-27-2</inkml:trace>
        </inkml:traceGroup>
        <inkml:traceGroup>
          <inkml:annotationXML>
            <emma:emma xmlns:emma="http://www.w3.org/2003/04/emma" version="1.0">
              <emma:interpretation id="{9C138D4B-8853-4783-A426-BB08E4D69931}" emma:medium="tactile" emma:mode="ink">
                <msink:context xmlns:msink="http://schemas.microsoft.com/ink/2010/main" type="inkWord" rotatedBoundingBox="17268,13999 19319,15828 17741,17599 15689,15769"/>
              </emma:interpretation>
              <emma:one-of disjunction-type="recognition" id="oneOf1">
                <emma:interpretation id="interp5" emma:lang="ko-KR" emma:confidence="0">
                  <emma:literal>왜</emma:literal>
                </emma:interpretation>
                <emma:interpretation id="interp6" emma:lang="ko-KR" emma:confidence="0">
                  <emma:literal>예</emma:literal>
                </emma:interpretation>
                <emma:interpretation id="interp7" emma:lang="ko-KR" emma:confidence="0">
                  <emma:literal>땡</emma:literal>
                </emma:interpretation>
                <emma:interpretation id="interp8" emma:lang="ko-KR" emma:confidence="0">
                  <emma:literal>쌩</emma:literal>
                </emma:interpretation>
                <emma:interpretation id="interp9" emma:lang="ko-KR" emma:confidence="0">
                  <emma:literal>뱅</emma:literal>
                </emma:interpretation>
              </emma:one-of>
            </emma:emma>
          </inkml:annotationXML>
          <inkml:trace contextRef="#ctx0" brushRef="#br0" timeOffset="968.7772">14663 12254 403,'0'0'165,"-27"30"-3,-3 10-91,1 45-48,-21 11 5,7 37-2,-12 0 1,15 23-1,-2-20-5,24 4-4,13-32-10,23-19 1,28-37-6,26-34 1,17-36 1,17-41-3,9-23 4,8-26-6,-2-21 1,-6 3 1,-16-6-1,-16 6 0,-20 19-2,-20 14 3,-28 25-3,-23 24 5,-30 29 0,-17 15 0,-10 31 2,-3 20-3,2 15 2,3 10-2,14 5 1,19 0-3,16-11 2,14-15-4,19-14-2,22-12-1,19-15-1,8-14-2,11-17 0,1-19-5,7-5-1,-13-21 0,7-6-3,-18-12 6,-4-2-2,-15-7 5,-1 1 0,-9 5 5,-5 10 1,-1 13 5,-6 22 3,4 29 1,-4 27 2,6 46 2,-6 28 3,10 52-2,-5 30-2,8 40-1,-5 15 0,5 17-5,-1 0-1,-4-16-1,0-15-5,-6-31 4,-5-43-2,-5-32 3,-11-34-2,-3-38 3,0-37-2,-30-23-1,0-43 1,-6-31-6,-2-21 0,-6-29-2,4-18 2,2-33-2,8-4 4,3-13-2,18 10 1,9 2 3,6 4 4,20 8 0,16 27 1,14 31 0,5 30-1,9 40 2,-4 36 3,-3 34 0,-15 52-3,-6 31 2,-23 22 0,-15 16 1,-16 0 0,-22-1-6,-17-20-2,-7-15 0,-7-24 0,-5-24 0,9-13 0,-6-29-28,31 10-52,-18-27-98,29-23-8,6-20-14,16-9-6</inkml:trace>
        </inkml:traceGroup>
        <inkml:traceGroup>
          <inkml:annotationXML>
            <emma:emma xmlns:emma="http://www.w3.org/2003/04/emma" version="1.0">
              <emma:interpretation id="{B2575DA3-876E-4A7E-86BE-12BC78C414CA}" emma:medium="tactile" emma:mode="ink">
                <msink:context xmlns:msink="http://schemas.microsoft.com/ink/2010/main" type="inkWord" rotatedBoundingBox="19214,13646 19449,15830 18535,15928 18300,13744"/>
              </emma:interpretation>
              <emma:one-of disjunction-type="recognition" id="oneOf2">
                <emma:interpretation id="interp10" emma:lang="ko-KR" emma:confidence="0">
                  <emma:literal>t</emma:literal>
                </emma:interpretation>
                <emma:interpretation id="interp11" emma:lang="ko-KR" emma:confidence="0">
                  <emma:literal>「</emma:literal>
                </emma:interpretation>
                <emma:interpretation id="interp12" emma:lang="ko-KR" emma:confidence="0">
                  <emma:literal>ㅏ</emma:literal>
                </emma:interpretation>
                <emma:interpretation id="interp13" emma:lang="ko-KR" emma:confidence="0">
                  <emma:literal>5</emma:literal>
                </emma:interpretation>
                <emma:interpretation id="interp1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281.2929">16784 11008 518,'12'24'172,"-2"85"-25,-12 5-100,10 70-9,-2 15-12,21 38 0,-9-1-6,15-5-7,-3-18-4,5-25-5,3-32-6,-2-41-4,2-32-2,-11-35-11,9-13-26,-33-52-68,11-39-72,-7-21-10,-7-12-8,0-11-2</inkml:trace>
          <inkml:trace contextRef="#ctx0" brushRef="#br0" timeOffset="1468.7983">16671 12067 615,'-8'-45'182,"13"1"-8,20-9-148,34 12-14,12-3-6,18 4-7,13 12-7,-1-8-20,21 33-60,-21-9-99,-12 12 4,-21 0-21,-7 7-9</inkml:trace>
        </inkml:traceGroup>
        <inkml:traceGroup>
          <inkml:annotationXML>
            <emma:emma xmlns:emma="http://www.w3.org/2003/04/emma" version="1.0">
              <emma:interpretation id="{CCF49059-D47D-44CD-AECD-4DED81B50ECF}" emma:medium="tactile" emma:mode="ink">
                <msink:context xmlns:msink="http://schemas.microsoft.com/ink/2010/main" type="inkWord" rotatedBoundingBox="19955,14732 20133,15779 19344,15913 19166,14866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3</emma:literal>
                </emma:interpretation>
                <emma:interpretation id="interp18" emma:lang="ko-KR" emma:confidence="0">
                  <emma:literal>’</emma:literal>
                </emma:interpretation>
                <emma:interpretation id="interp1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296.9567">17885 12091 156,'35'-8'150,"-18"-8"-36,-17 16-25,0 0-11,0 0-15,-17 40-5,-32-10-11,17 33-3,-21-19-14,15 24-1,-2-23-10,26 11 0,14-23-6,25 4 1,27-7 1,31 6-7,7 1 4,19 4-3,-8 0 7,-6 10-6,-32 0 4,-27 5-6,-36 0-2,-22 6-4,-44-9-2,-24-3 0,-16-6 0,-14-16-13,22 13-50,-16-30-114,43-11-6,19-24-16,29-9-15</inkml:trace>
        </inkml:traceGroup>
      </inkml:traceGroup>
    </inkml:traceGroup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27:33.5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B6EF90-75E9-4A91-84A9-2C562BCC7A6B}" emma:medium="tactile" emma:mode="ink">
          <msink:context xmlns:msink="http://schemas.microsoft.com/ink/2010/main" type="inkDrawing" rotatedBoundingBox="159,659 5818,4 6056,2059 396,2714" hotPoints="6080,1202 3070,2384 -63,1585 2946,403" semanticType="enclosure" shapeName="Ellipse"/>
        </emma:interpretation>
      </emma:emma>
    </inkml:annotationXML>
    <inkml:trace contextRef="#ctx0" brushRef="#br0">4436 144 138,'-2'-40'143,"2"40"-15,-12-32-77,-12 14-26,-4 5-11,-15 4-11,-8 4-5,-7 2 0,-8 3 1,-12 0 2,-2 0 1,-9 0 1,-3 3 2,-4 2-1,-5 4 1,-2 0-1,-4 3-2,-6-2-1,4 1-1,0 1 0,-3-1 1,0-1-1,0 6 3,1-4 0,2 4 4,-6-3-3,-1 3 3,-1 4 2,2-1-2,-2 2 2,2 2-5,-2-1 3,-2 4-6,5-3 4,-4 6-7,4-4 3,-5 2 0,6-1 2,2 3-1,8 4 0,2 2 0,0 5 0,14-3 4,7 10-4,7-2 1,8 5-4,0 4 3,16 1-3,0 4 3,11 1-4,4 2 5,8-2 1,7 3-1,11 2 1,8 3-4,2-2 6,23 4-5,4-3 4,15 3-4,13 1-1,12-2 2,7-3-1,14-5 6,11-3-2,16-6 4,8-3-4,16-5 3,4-13-2,15 2 3,9-13-2,13-1-1,6-12 0,-2 3-2,7-10 1,9 0-1,6 0 0,-1-9-3,1-5 1,-2-1-1,-3-9 1,3-5-1,-5 0 2,-7-8-3,-11-1 2,-4-5-1,-15-3 2,-4-1-3,-11-6 4,-10 2-4,-11-8 3,-11 0-1,-15-6-2,-7-2 3,-10-4-3,-12-3 3,-18-4-1,-7-7 4,-18-7-1,-8 5 1,-12-5 6,-10 3-6,-12-2 6,-13 3-3,-16 3-4,-9 11 2,-22 1-6,-10 8 4,-17 6-6,-12 0 4,-12 10-4,-20 5 1,-11 7 2,-12 11-3,-5 11-8,-16 4-19,9 22-41,-26 12-84,-22-106-12,8 126-22,5 12 0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37.213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4F27A14-6762-4948-875D-CFB200C144AF}" emma:medium="tactile" emma:mode="ink">
          <msink:context xmlns:msink="http://schemas.microsoft.com/ink/2010/main" type="writingRegion" rotatedBoundingBox="12854,11869 13899,17240 8518,18287 7473,12916">
            <msink:destinationLink direction="with" ref="{10760F57-BF5E-4A9F-9B6A-CF87FA1EA47C}"/>
          </msink:context>
        </emma:interpretation>
      </emma:emma>
    </inkml:annotationXML>
    <inkml:traceGroup>
      <inkml:annotationXML>
        <emma:emma xmlns:emma="http://www.w3.org/2003/04/emma" version="1.0">
          <emma:interpretation id="{7A8B3CC4-E6CF-4B19-875C-428E12869F0A}" emma:medium="tactile" emma:mode="ink">
            <msink:context xmlns:msink="http://schemas.microsoft.com/ink/2010/main" type="paragraph" rotatedBoundingBox="12854,11869 13899,17240 12641,17485 11597,121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B5F995-0B86-46B9-976D-148CC87336FF}" emma:medium="tactile" emma:mode="ink">
              <msink:context xmlns:msink="http://schemas.microsoft.com/ink/2010/main" type="line" rotatedBoundingBox="12854,11869 13899,17240 12641,17485 11597,12114">
                <msink:destinationLink direction="with" ref="{9AAFC8D0-9DD4-4B0B-853F-004228C08D38}"/>
                <msink:destinationLink direction="with" ref="{24146155-2603-4E67-9FEE-9EED0B71005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03D6564-6ACF-4F27-ABFD-F896B7038067}" emma:medium="tactile" emma:mode="ink">
                <msink:context xmlns:msink="http://schemas.microsoft.com/ink/2010/main" type="inkWord" rotatedBoundingBox="12500,12437 12545,11927 12585,11930 12541,12441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…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ㅡ</emma:literal>
                </emma:interpretation>
              </emma:one-of>
            </emma:emma>
          </inkml:annotationXML>
          <inkml:trace contextRef="#ctx0" brushRef="#br0">4491-3903 22,'0'-18'47,"-2"0"10,1-2-26,1 7 2,-1-4 0,-1 8-3,1-3-3,1 12-4,0 0-3,0 0-4,-3 24-1,0-2-1,2 12 2,-3 5 1,0 6 2,-3 2-1,0 4-4,2-5-4,0-6-2,1-4-3,1-6-1,1-7-2,2-5 0,2-2-4,2-8-6,4 1-20,-3 1-46,1-2-2,-6-8-4,0 0-5,9 7-4</inkml:trace>
        </inkml:traceGroup>
        <inkml:traceGroup>
          <inkml:annotationXML>
            <emma:emma xmlns:emma="http://www.w3.org/2003/04/emma" version="1.0">
              <emma:interpretation id="{DBDDD207-8A66-47C5-9F71-0D42EEC11212}" emma:medium="tactile" emma:mode="ink">
                <msink:context xmlns:msink="http://schemas.microsoft.com/ink/2010/main" type="inkWord" rotatedBoundingBox="12601,12853 12884,13585 12246,13831 11963,13099"/>
              </emma:interpretation>
              <emma:one-of disjunction-type="recognition" id="oneOf1">
                <emma:interpretation id="interp5" emma:lang="ko-KR" emma:confidence="0">
                  <emma:literal>~</emma:literal>
                </emma:interpretation>
                <emma:interpretation id="interp6" emma:lang="ko-KR" emma:confidence="0">
                  <emma:literal>V</emma:literal>
                </emma:interpretation>
                <emma:interpretation id="interp7" emma:lang="ko-KR" emma:confidence="0">
                  <emma:literal>자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거</emma:literal>
                </emma:interpretation>
              </emma:one-of>
            </emma:emma>
          </inkml:annotationXML>
          <inkml:trace contextRef="#ctx0" brushRef="#br0" timeOffset="690.0395">4258-2946 23,'0'0'41,"-15"2"8,15-2-27,0 0 0,0 0 1,-5-5 3,5 5 1,2-9-2,8-1-5,-2 6-3,4-5-3,3 4 3,4-6-2,0 9-1,4 0-3,-3 4 1,4 7-1,-2 2-3,0 8 0,-5 5-2,-4 11-1,-7 6 0,-6 5 0,-12 7-1,-11 5 1,-8-1-1,-11 0-1,-4-2 0,-5-8 1,1-7-2,4-7 1,8-10 0,9-7 0,9-10-2,12-6 1,8 0-1,16-10 0,8-1-1,10 0 0,8 1 1,11-1 2,7 4 2,-1 4 2,5 3 0,-3 1 1,-1 5 1,-3 1-3,-7 2-6,-6 3 0,-9-5 0,-8 4 0,-10-5 0,-2 4-13,6 0-64,-21-10-3,0 0-3,-15-3-6,3-4-5</inkml:trace>
        </inkml:traceGroup>
        <inkml:traceGroup>
          <inkml:annotationXML>
            <emma:emma xmlns:emma="http://www.w3.org/2003/04/emma" version="1.0">
              <emma:interpretation id="{2FCA73AB-C16F-43F7-9C26-44EA1B8A778E}" emma:medium="tactile" emma:mode="ink">
                <msink:context xmlns:msink="http://schemas.microsoft.com/ink/2010/main" type="inkWord" rotatedBoundingBox="12268,14753 12329,14002 12897,14049 12835,14800"/>
              </emma:interpretation>
              <emma:one-of disjunction-type="recognition" id="oneOf2">
                <emma:interpretation id="interp10" emma:lang="ko-KR" emma:confidence="0">
                  <emma:literal>고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교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431.0818">4627-1905 1,'-23'30'82,"-2"9"7,0 8-1,-1 5-3,3 7-2,0 9-33,6 8-17,5-1-33,5-5 0,2-7 0,5-7 0,0-11 0,2-11 0,4-17 0,3-6 0,-9-11-57,11-15-27,-3-8-3,-8-18-6,3-9-6,-6-14 8</inkml:trace>
          <inkml:trace contextRef="#ctx0" brushRef="#br0" timeOffset="1194.0683">4331-1897 14,'0'0'64,"0"0"8,-3 14 3,-5 0 1,-1 6-33,-2 7-2,-4 5-5,1-1-4,2 6-8,0-5-5,4-1-6,3-4-11,5-6-2,1-4 0,15-5 0,4-6 0,9-5 0,6-1 0,8-1 0,5-5 0,0-2 0,5 0 0,-1-3 0,-4 3 0,-4 1 0,-5 2 0,-9 1 0,-5 0 0,-6 2 0,-8-2 0,-4 4 0,-5 22-63,-2-22-22,-6-8 0,-8-9-5,2-2-4,-4-10 1</inkml:trace>
        </inkml:traceGroup>
        <inkml:traceGroup>
          <inkml:annotationXML>
            <emma:emma xmlns:emma="http://www.w3.org/2003/04/emma" version="1.0">
              <emma:interpretation id="{04F2F73F-F2BB-4FA9-A86A-E192527296F5}" emma:medium="tactile" emma:mode="ink">
                <msink:context xmlns:msink="http://schemas.microsoft.com/ink/2010/main" type="inkWord" rotatedBoundingBox="13463,14999 13899,17240 12641,17485 12205,15244"/>
              </emma:interpretation>
              <emma:one-of disjunction-type="recognition" id="oneOf3">
                <emma:interpretation id="interp15" emma:lang="ko-KR" emma:confidence="0">
                  <emma:literal>앳</emma:literal>
                </emma:interpretation>
                <emma:interpretation id="interp16" emma:lang="ko-KR" emma:confidence="0">
                  <emma:literal>옛</emma:literal>
                </emma:interpretation>
                <emma:interpretation id="interp17" emma:lang="ko-KR" emma:confidence="0">
                  <emma:literal>괬</emma:literal>
                </emma:interpretation>
                <emma:interpretation id="interp18" emma:lang="ko-KR" emma:confidence="0">
                  <emma:literal>엣</emma:literal>
                </emma:interpretation>
                <emma:interpretation id="interp19" emma:lang="ko-KR" emma:confidence="0">
                  <emma:literal>멧</emma:literal>
                </emma:interpretation>
              </emma:one-of>
            </emma:emma>
          </inkml:annotationXML>
          <inkml:trace contextRef="#ctx0" brushRef="#br1" timeOffset="68441.9144">4779-659 48,'16'-17'59,"-7"1"3,0 1-27,-5 3-1,-4 3-3,0 9-3,-13-11-6,1 7-4,-3 3-7,-4 0-4,-2 1-1,-4 0-1,1 0 1,0 0-3,-1 1-1,-2 2-1,6-3 1,-1 3-1,6-3 2,1 0-1,7 0 0,8 0 0,-10-10-1,10 10 1,0-12 0,0 12-1,6-10-1,-6 10 0,0 0 0,8 0 1,-7 10-1,-1 3 0,0 10 2,2 4 2,-1 11 2,2 11 0,-2 11-6,3 15 10,1 8 1,-2 14 1,3 11-1,-4 7-1,-2 5-1,0-5-3,-1 7-1,-6-13-2,2 1-2,-3-8-1,0-8-1,-1-10 1,1-4 0,3-7-1,-1-9 1,2-7 0,3-9 0,1-9 1,0-4 0,4-11 0,4-4-1,3-5 1,5-5-1,6-2 1,5-3 0,7 0-1,8-3 1,5-1-1,6 2 1,4-3 0,1 0 0,-1 0-1,-9 0-2,-10 0-2,-7 0-7,-16-3-20,-31 3-47,16 0-1,-8-16-5,-3-4-4,-12-16-1</inkml:trace>
          <inkml:trace contextRef="#ctx0" brushRef="#br1" timeOffset="69396.9693">5125-646 0,'0'0'32,"-11"-10"6,11 10-25,-10-15 4,10 15 4,-11-12 2,11 12 2,-8-13 1,8 13-1,-5-13-3,5 13-4,0-11-4,0 11-2,13-15-3,0 13-4,8 0-1,0 0-2,12 2 1,-5 0-1,9 3 1,-5 3 0,7 4 2,-9 0-2,-3 1 1,-4 2 2,-7 0 0,-6 7 1,-9-4 1,-4 4 1,-11-2-2,-9 3 1,-4-4 1,-5 2-2,-1-6-3,0-1 1,-1-5-3,11-1 1,7-2-1,16-4 0,0 0 0,4 0-1,16 0 0,9 0-1,6 0 0,0 0 1,6 1-1,-5 7 0,-1 5 0,-5 9 0,-5 6 4,-6 2 0,-10 5 2,-9 1 2,-8 2 0,-11-1 2,-8-3 0,-4-4 0,-7-7-2,0 1-2,3-10-1,2-1-4,5-5-5,5-1-12,5-4-18,6-3-42,12 0-3,0 0-4,0 0-4,0 0-2</inkml:trace>
          <inkml:trace contextRef="#ctx0" brushRef="#br1" timeOffset="70158.0125">5087 380 7,'-16'-12'49,"12"4"3,-6 0-2,6-4-28,3 2-1,1 1-3,1 1-6,9-1-1,-2-1-2,8 3-1,9-1 1,-2 2 2,8-1-1,3 2 2,5 0-2,-3 3 1,5 1-2,-9 1-2,-3 0 0,-2 4-2,-7 4 1,-8 5 0,-6-1 1,-6-2 0,-7 3 2,-9 1-2,-6 1 1,-5-2-1,-3-2-1,2 2-1,-3-5-2,6 1-1,2 0-1,9-3 0,5-2 0,9-4-1,6 6 1,11-3-1,6-2 0,7 5 0,3 1 1,5 2-1,-2 4 0,1 4 2,-6 2 2,-6 4 1,-8 4 2,-11 4 2,-8-1 0,-16 0 1,-9 1 0,-8 0-3,-2-3 0,-2-3-2,0-4-3,4-6-4,6 1-6,8-5-6,7-3-12,5-5-21,9-3-32,0 0-4,16 6-4,-5-6-1</inkml:trace>
        </inkml:traceGroup>
        <inkml:traceGroup>
          <inkml:annotationXML>
            <emma:emma xmlns:emma="http://www.w3.org/2003/04/emma" version="1.0">
              <emma:interpretation id="{4712E350-FC81-47C0-8B24-6167220E4374}" emma:medium="tactile" emma:mode="ink">
                <msink:context xmlns:msink="http://schemas.microsoft.com/ink/2010/main" type="inkWord" rotatedBoundingBox="13438,16968 13473,17324 13448,17327 13414,16971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"</emma:literal>
                </emma:interpretation>
                <emma:interpretation id="interp24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70476.031">5343 1033 41,'8'3'68,"-8"-3"5,0 0 2,4 18-1,11-1-37,-15 7-8,0 5-6,0 7 0,0 0-3,1 4-6,-1-1-3,6-5-4,-3-5-3,1-6-1,-2-7-2,1-5-6,-3-11-13,0-31-54,0 31-7,1-23-5,1 1-4,-2-9-4</inkml:trace>
        </inkml:traceGroup>
      </inkml:traceGroup>
    </inkml:traceGroup>
    <inkml:traceGroup>
      <inkml:annotationXML>
        <emma:emma xmlns:emma="http://www.w3.org/2003/04/emma" version="1.0">
          <emma:interpretation id="{2B53AE68-181D-4ECC-9E64-1B362B1DFA2E}" emma:medium="tactile" emma:mode="ink">
            <msink:context xmlns:msink="http://schemas.microsoft.com/ink/2010/main" type="paragraph" rotatedBoundingBox="11117,15448 12382,15862 12090,16752 10825,1633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4AB88E1-BCE4-4943-9F58-A5A0712C2413}" emma:medium="tactile" emma:mode="ink">
              <msink:context xmlns:msink="http://schemas.microsoft.com/ink/2010/main" type="line" rotatedBoundingBox="11117,15448 12382,15862 12090,16752 10825,16338"/>
            </emma:interpretation>
          </emma:emma>
        </inkml:annotationXML>
        <inkml:traceGroup>
          <inkml:annotationXML>
            <emma:emma xmlns:emma="http://www.w3.org/2003/04/emma" version="1.0">
              <emma:interpretation id="{4B55F9F7-98C7-43FF-BA21-3569E7E011C3}" emma:medium="tactile" emma:mode="ink">
                <msink:context xmlns:msink="http://schemas.microsoft.com/ink/2010/main" type="inkWord" rotatedBoundingBox="11044,15670 11466,15808 11319,16259 10896,16121"/>
              </emma:interpretation>
              <emma:one-of disjunction-type="recognition" id="oneOf5">
                <emma:interpretation id="interp25" emma:lang="ko-KR" emma:confidence="0">
                  <emma:literal>+</emma:literal>
                </emma:interpretation>
                <emma:interpretation id="interp26" emma:lang="ko-KR" emma:confidence="0">
                  <emma:literal>×</emma:literal>
                </emma:interpretation>
                <emma:interpretation id="interp27" emma:lang="ko-KR" emma:confidence="0">
                  <emma:literal>÷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ㅜ</emma:literal>
                </emma:interpretation>
              </emma:one-of>
            </emma:emma>
          </inkml:annotationXML>
          <inkml:trace contextRef="#ctx0" brushRef="#br1" timeOffset="63967.6588">3167-183 6,'-4'-12'45,"-4"-1"4,8 13 10,-9-2-20,6 8 3,3 12-2,-1 10-3,1 6-3,-2 8 3,2 3-6,0 4-9,0 0-6,0-1-6,-1-4-3,1-6-3,0-8-3,0-3-7,0-7-9,5-6-25,9-4-34,-14-10-3,15 0-4,-11-8-8,5-7 4</inkml:trace>
          <inkml:trace contextRef="#ctx0" brushRef="#br1" timeOffset="63738.6456">2933 47 11,'-17'-11'54,"17"11"10,-14-14 3,14 14-27,-12-13 2,12 13-7,-4-10-4,4 10-6,9-6-6,6 5-8,6-3-3,8 1-3,6-3 0,10 0 0,-2 0-1,6-2 0,-3 2 0,0-3 0,-7 5-2,-3 0 0,-8 2-1,-8 2 0,-5 0 0,-5 1-2,-10-1-3,0 9-2,0-9-8,-11 10-13,1-4-16,-5-35 0,6 52 43,-6-21 0,7-2-73,-7-4-3,15 4-1,-26-18 4</inkml:trace>
        </inkml:traceGroup>
        <inkml:traceGroup>
          <inkml:annotationXML>
            <emma:emma xmlns:emma="http://www.w3.org/2003/04/emma" version="1.0">
              <emma:interpretation id="{3928295C-9A57-4F24-8F39-95A101077053}" emma:medium="tactile" emma:mode="ink">
                <msink:context xmlns:msink="http://schemas.microsoft.com/ink/2010/main" type="inkWord" rotatedBoundingBox="11871,15695 12382,15862 12090,16752 11580,16585"/>
              </emma:interpretation>
              <emma:one-of disjunction-type="recognition" id="oneOf6">
                <emma:interpretation id="interp30" emma:lang="ko-KR" emma:confidence="0">
                  <emma:literal>도</emma:literal>
                </emma:interpretation>
                <emma:interpretation id="interp31" emma:lang="ko-KR" emma:confidence="0">
                  <emma:literal>g</emma:literal>
                </emma:interpretation>
                <emma:interpretation id="interp32" emma:lang="ko-KR" emma:confidence="0">
                  <emma:literal>당</emma:literal>
                </emma:interpretation>
                <emma:interpretation id="interp33" emma:lang="ko-KR" emma:confidence="0">
                  <emma:literal>엌</emma:literal>
                </emma:interpretation>
                <emma:interpretation id="interp34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67446.8578">3849-138 27,'-8'-17'43,"4"-1"5,0 1-26,1 3 2,-1 0 2,2 3 3,2 11-5,-13-10 2,13 10 1,-16 15-1,9 6-1,-1 8-1,3 6-3,1 6-3,2 1-1,2 3-5,6-9-2,5-3-3,6-10-1,4-8-1,3-7-1,3-8 0,3-2 0,1-13-2,0-2-2,-4-6-2,-1-1-2,-6-4-2,-4 4-1,-5-4 1,-7 4-2,-3 4 3,-1 1 0,-6 6 2,-2 4 1,-2 4 0,2 4 0,8 1 1,-9 10 1,7 6 1,2 8 1,6 7 0,2 3 3,1 13-3,1 4 2,0 4-1,1 2 1,0 1-2,-4 3 0,-2-2 0,-3 1-1,-2-5 1,0-5 1,-8-1-1,-6-7 0,-6-6 0,-6-6 0,-5-6 1,-3-9-2,-7-7 1,-2-3 0,-1-5-1,0 0 1,5-8-1,2 2-2,8-1-3,4 0-5,12-1-10,13 8-23,0-14-34,12 8-2,10-4-5,9-2-4,3-6 6</inkml:trace>
        </inkml:traceGroup>
      </inkml:traceGroup>
    </inkml:traceGroup>
    <inkml:traceGroup>
      <inkml:annotationXML>
        <emma:emma xmlns:emma="http://www.w3.org/2003/04/emma" version="1.0">
          <emma:interpretation id="{2B163F48-1ED6-4E95-BE59-524A075DD1F6}" emma:medium="tactile" emma:mode="ink">
            <msink:context xmlns:msink="http://schemas.microsoft.com/ink/2010/main" type="paragraph" rotatedBoundingBox="10508,15210 10648,17207 9535,17284 9395,152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A4695B-59EF-4277-AA81-0D92AEFA61A2}" emma:medium="tactile" emma:mode="ink">
              <msink:context xmlns:msink="http://schemas.microsoft.com/ink/2010/main" type="line" rotatedBoundingBox="10508,15210 10648,17207 9535,17284 9395,15288">
                <msink:destinationLink direction="with" ref="{9AAFC8D0-9DD4-4B0B-853F-004228C08D3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17ADD6A-813B-46BE-A6C5-2497F943769E}" emma:medium="tactile" emma:mode="ink">
                <msink:context xmlns:msink="http://schemas.microsoft.com/ink/2010/main" type="inkWord" rotatedBoundingBox="10508,15210 10648,17207 9535,17284 9395,15288"/>
              </emma:interpretation>
              <emma:one-of disjunction-type="recognition" id="oneOf7">
                <emma:interpretation id="interp35" emma:lang="ko-KR" emma:confidence="0">
                  <emma:literal>쿄</emma:literal>
                </emma:interpretation>
                <emma:interpretation id="interp36" emma:lang="ko-KR" emma:confidence="0">
                  <emma:literal>업</emma:literal>
                </emma:interpretation>
                <emma:interpretation id="interp37" emma:lang="ko-KR" emma:confidence="0">
                  <emma:literal>야</emma:literal>
                </emma:interpretation>
                <emma:interpretation id="interp38" emma:lang="ko-KR" emma:confidence="0">
                  <emma:literal>아</emma:literal>
                </emma:interpretation>
                <emma:interpretation id="interp3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61788.5341">1630 721 45,'0'16'61,"0"-4"3,-1 3 2,-22 9-35,20-1-2,-4 9-1,6-4-2,0 4-5,1-7-3,1-4-5,6-1-2,6-4-1,0 0-2,7-6 0,-3-5 0,4-1-1,6-4-2,0 0 0,4-6-2,1-2 0,2-2-1,-3-1-1,1 5 0,-5-4-1,-3 4-2,-6 3-3,-2 0-5,-7 0-9,-9 3-24,0 0-33,0 0-1,2-12-6,-6 1-1</inkml:trace>
          <inkml:trace contextRef="#ctx0" brushRef="#br1" timeOffset="62016.5472">1941 737 26,'-8'17'78,"-4"9"2,-4 6-2,0 4-3,-2-7-23,1 16-21,-1 10-4,4-4-11,0-5-6,4-3-4,3-12-2,3-1-4,3-13-8,2 0-23,26-5-45,-19-12-3,5-3-3,-4-17-5,6-2-3</inkml:trace>
          <inkml:trace contextRef="#ctx0" brushRef="#br1" timeOffset="62992.603">2116-604 1,'-19'-8'50,"7"0"3,-3-2 1,7-1-25,2 3-2,6 8-2,-4-16-4,4 16-3,4-15-4,6 8-3,1 2-2,8-3-2,0 3-2,4 4-2,6 1-1,1 0-1,-1 4-1,-2 1 0,1 0 0,-8 2 0,3-3-1,-9 0 0,-6 2 0,-8-6 0,7 18 0,-7-2 0,0 2 1,0 8 1,5 8 3,-1 15-4,4 15 12,2 13 2,1 9 4,6 16 2,1 12 0,2 5-1,-4 5 0,5-2-3,-8-8-7,5-3-4,-6-4-2,-1-12-2,-3-10 0,-4-8-1,-1-7 1,-2-13-1,0-2 1,1-9 0,-1-8 0,-1-8 1,0-5-1,-7-6 0,-1-2 1,-4-5 0,-3-4-1,-2-2 1,-2-2-1,-2-3-1,1 0-4,4 3-5,1-4-15,3-8-27,12 8-29,-4-10-1,9 1-7,9-13-3</inkml:trace>
          <inkml:trace contextRef="#ctx0" brushRef="#br1" timeOffset="60773.4761">1580-541 38,'0'-20'66,"-4"-3"2,3 5 1,1 6-5,0-1-35,0 13-11,0 0-4,3 5 1,-3 12-1,1 9-4,0 8-10,2 1 11,1 4-1,-3-2 2,3-3-1,0-2-2,3-6-2,-7-5-2,3-8-4,1-4-12,-4-9-26,15 16-37,-15-16-1,0 0-5,0 0-6,9-12-2</inkml:trace>
          <inkml:trace contextRef="#ctx0" brushRef="#br1" timeOffset="61373.5104">1422 259 27,'-12'0'62,"2"-1"4,1-6-2,5-4-29,4-3-2,0 0-8,7-6-7,6 7-7,1-6-4,7 6-2,0-4-2,6 8 1,-6 0-2,4 9-1,-9 5-1,1 10 2,0 7-2,-12 0 1,-5 10 3,-3-1 0,-7 8 2,-5-4 2,1 1 1,-5-8-1,-1-2-1,4-4 0,3 0-2,4-6-1,6-3 1,3-13 0,7 10-1,8-6 1,5-4 0,5 0 1,4 0 0,4-1 0,2-2-1,-1 2-2,-3-1-1,-5 1-2,-1 1-3,-4 0-7,-8 0-16,-6-22-36,0 27-14,-7-5-4,0 9-5,0-9-2</inkml:trace>
        </inkml:traceGroup>
      </inkml:traceGroup>
    </inkml:traceGroup>
    <inkml:traceGroup>
      <inkml:annotationXML>
        <emma:emma xmlns:emma="http://www.w3.org/2003/04/emma" version="1.0">
          <emma:interpretation id="{B81EA0C7-EF29-4F91-B376-46436556AF52}" emma:medium="tactile" emma:mode="ink">
            <msink:context xmlns:msink="http://schemas.microsoft.com/ink/2010/main" type="paragraph" rotatedBoundingBox="9233,15261 9513,17269 8274,17442 7993,154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BA2F40-7032-4E15-BFDF-17D1DB4C81AE}" emma:medium="tactile" emma:mode="ink">
              <msink:context xmlns:msink="http://schemas.microsoft.com/ink/2010/main" type="line" rotatedBoundingBox="9233,15261 9513,17269 8274,17442 7993,15434">
                <msink:destinationLink direction="with" ref="{9AAFC8D0-9DD4-4B0B-853F-004228C08D3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3A44B8F-2B57-4B7A-B699-B4C99DF3ED5A}" emma:medium="tactile" emma:mode="ink">
                <msink:context xmlns:msink="http://schemas.microsoft.com/ink/2010/main" type="inkWord" rotatedBoundingBox="9233,15261 9513,17269 8274,17442 7993,15434">
                  <msink:destinationLink direction="with" ref="{154DE0B0-1BD2-42BC-A2AE-FA37182BCC63}"/>
                </msink:context>
              </emma:interpretation>
              <emma:one-of disjunction-type="recognition" id="oneOf8">
                <emma:interpretation id="interp40" emma:lang="ko-KR" emma:confidence="0">
                  <emma:literal>으</emma:literal>
                </emma:interpretation>
                <emma:interpretation id="interp41" emma:lang="ko-KR" emma:confidence="0">
                  <emma:literal>은</emma:literal>
                </emma:interpretation>
                <emma:interpretation id="interp42" emma:lang="ko-KR" emma:confidence="0">
                  <emma:literal>5</emma:literal>
                </emma:interpretation>
                <emma:interpretation id="interp43" emma:lang="ko-KR" emma:confidence="0">
                  <emma:literal>…</emma:literal>
                </emma:interpretation>
                <emma:interpretation id="interp4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60214.4441">1166-597 1,'0'0'48,"0"-4"1,0 4 3,0-11-28,0 11 4,0 0 1,4-8 0,-4 8-4,0 0-3,0 0-2,0 0-2,0 0-2,-11-8-5,3 8-6,-7 0-2,1 0-2,-4 0-1,-2 1 0,-6 3 2,2-3-2,-2 1 1,3-2 0,1 0 0,3-3 0,3-1 0,4-2 0,12 6-1,-11-8 0,11 8 0,0 0-1,0 0 0,0 0-1,0 0 0,0 14 2,3 3 0,-1 18 1,4 13-1,-2 13 5,-1 13 2,-1 19 2,1 8 1,-2 16-1,-1 9 1,0-1-2,0-5 1,-1 1-4,1-6-2,-3-6-2,3-4 0,-2-14-1,2-7 0,0-5-1,2-5 1,4-7-1,1-10 2,-1-9-1,2-5 0,2-11 1,1-6 1,0-9-1,2-4 0,1-7 1,3-2-1,3-4 0,5-4 0,1-2 0,3-1-1,0 1 1,5-3-1,-6 4-1,-1 1-3,-3 4-4,-5 0-9,-4 2-26,0 5-33,-15-7-2,0 0-5,0-10-3</inkml:trace>
          <inkml:trace contextRef="#ctx0" brushRef="#br1" timeOffset="58705.3578">564-89 29,'0'0'60,"-5"7"8,-13 11 4,-2-9 2,-6 25-44,-1 15 2,-1 10 1,3 2-3,4 0-6,6-2-5,4-6-7,10-6-5,3-3-1,13-13-1,7-8-2,4-4 0,2-3 1,3-6-4,0-4-2,2 1-12,-4-1-37,-6-6-28,2 3-1,-10-8-5,0-4-7,-11-16-2</inkml:trace>
          <inkml:trace contextRef="#ctx0" brushRef="#br1" timeOffset="58428.3419">68 68 23,'-10'0'57,"-1"-4"5,0 0 2,11 4-25,0 0 0,-12-8-4,12 8-6,-15-3-4,15 3-4,-9-1-5,9 1-5,0 0-3,0 0-4,12-7-1,6 2-3,3-1 0,10-2-1,2-1 2,5 2-1,0 3 0,0 4 2,-3 3-2,-3 6 0,-7 8 1,-4 10 2,-7 4 0,-6 7 1,-8 5 1,-3 1 2,-9 4 0,-7 0 0,-3 2 1,-3-8-2,-2-4 0,0-6-1,4-4-1,2-8 0,4-3-3,3-5-3,6-9-4,8-3-9,0 0-19,-1-10-44,7-7-3,5-13-2,8-6-6,-1-6 0</inkml:trace>
        </inkml:traceGroup>
      </inkml:traceGroup>
    </inkml:traceGroup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27:44.468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3BF83A-C5DC-404F-A107-50175FA03F0B}" emma:medium="tactile" emma:mode="ink">
          <msink:context xmlns:msink="http://schemas.microsoft.com/ink/2010/main" type="writingRegion" rotatedBoundingBox="1822,2376 26756,1945 27041,18456 2108,18887"/>
        </emma:interpretation>
      </emma:emma>
    </inkml:annotationXML>
    <inkml:traceGroup>
      <inkml:annotationXML>
        <emma:emma xmlns:emma="http://www.w3.org/2003/04/emma" version="1.0">
          <emma:interpretation id="{807CD48F-8A87-4723-B0AD-D2DEE75B57ED}" emma:medium="tactile" emma:mode="ink">
            <msink:context xmlns:msink="http://schemas.microsoft.com/ink/2010/main" type="paragraph" rotatedBoundingBox="1822,2376 24420,1985 24481,5493 1883,58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290820-B459-4053-A003-0AD76FD33463}" emma:medium="tactile" emma:mode="ink">
              <msink:context xmlns:msink="http://schemas.microsoft.com/ink/2010/main" type="line" rotatedBoundingBox="1822,2376 24420,1985 24453,3903 1855,4294"/>
            </emma:interpretation>
          </emma:emma>
        </inkml:annotationXML>
        <inkml:traceGroup>
          <inkml:annotationXML>
            <emma:emma xmlns:emma="http://www.w3.org/2003/04/emma" version="1.0">
              <emma:interpretation id="{6AA30719-7016-4149-B1D3-9530D961418F}" emma:medium="tactile" emma:mode="ink">
                <msink:context xmlns:msink="http://schemas.microsoft.com/ink/2010/main" type="inkWord" rotatedBoundingBox="1831,2862 2438,2852 2450,3553 1843,3564"/>
              </emma:interpretation>
              <emma:one-of disjunction-type="recognition" id="oneOf0">
                <emma:interpretation id="interp0" emma:lang="ko-KR" emma:confidence="0">
                  <emma:literal>V</emma:literal>
                </emma:interpretation>
                <emma:interpretation id="interp1" emma:lang="ko-KR" emma:confidence="0">
                  <emma:literal>ⅴ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-1 38 119,'0'0'137,"0"0"-65,0 0-5,0 0-8,0 0-4,0 0-6,0 18-5,3 22-7,-3 4-10,8 13-3,-5 8-6,11 3-2,-6 4-7,10-4 3,-2-9-5,4-4 4,-4-19-1,6 5 1,-8-24 1,8 4-1,-22-21-1,35 8-1,-35-8 0,33-22-3,-15-10 2,1-10-5,-2-10 4,-1-11-5,1-3 2,1-2-5,1-1 4,3 6-4,-3 4 1,1 9-6,6 11-5,-8 2-11,14 22-19,-24-15-26,28 30-54,-10 0-43,-6 0-19,4 18-1</inkml:trace>
        </inkml:traceGroup>
        <inkml:traceGroup>
          <inkml:annotationXML>
            <emma:emma xmlns:emma="http://www.w3.org/2003/04/emma" version="1.0">
              <emma:interpretation id="{62E3B209-B83F-4349-9149-3583796802CC}" emma:medium="tactile" emma:mode="ink">
                <msink:context xmlns:msink="http://schemas.microsoft.com/ink/2010/main" type="inkWord" rotatedBoundingBox="2471,3024 3027,3014 3036,3536 2480,3545"/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은</emma:literal>
                </emma:interpretation>
                <emma:interpretation id="interp8" emma:lang="ko-KR" emma:confidence="0">
                  <emma:literal>c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68.7538">674 461 93,'0'25'122,"-14"-25"10,14 0-84,0 0-6,0 0 5,0 21 0,0-21 0,23 1 0,-23-1-6,41 0-13,-14-13-9,16 0-12,1-6-6,5-7-5,3-4-2,-3-5-4,2 0 3,-13-8-2,-3 9 3,-13 0-1,-8 5 3,-14 7 2,0 22 6,-28-12 4,-15 12 4,-1 12 5,-18 10 1,7 21 4,-18-5-1,16 14 1,-1 0-5,21 3 0,2-6-7,24 1 1,11-11-7,15-3 0,18-7-5,11-8-1,13-5-7,1-15-7,10 8-19,-14-13-26,20 4-34,-25-9-48,2-10-29,4 7-12</inkml:trace>
        </inkml:traceGroup>
        <inkml:traceGroup>
          <inkml:annotationXML>
            <emma:emma xmlns:emma="http://www.w3.org/2003/04/emma" version="1.0">
              <emma:interpretation id="{B023D4D8-1958-4461-B274-395D100850E9}" emma:medium="tactile" emma:mode="ink">
                <msink:context xmlns:msink="http://schemas.microsoft.com/ink/2010/main" type="inkWord" rotatedBoundingBox="3160,2723 5915,2675 5932,3694 3177,3741"/>
              </emma:interpretation>
              <emma:one-of disjunction-type="recognition" id="oneOf2">
                <emma:interpretation id="interp10" emma:lang="ko-KR" emma:confidence="0">
                  <emma:literal>볘</emma:literal>
                </emma:interpretation>
                <emma:interpretation id="interp11" emma:lang="ko-KR" emma:confidence="0">
                  <emma:literal>떼</emma:literal>
                </emma:interpretation>
                <emma:interpretation id="interp12" emma:lang="ko-KR" emma:confidence="0">
                  <emma:literal>열</emma:literal>
                </emma:interpretation>
                <emma:interpretation id="interp13" emma:lang="ko-KR" emma:confidence="0">
                  <emma:literal>낵</emma:literal>
                </emma:interpretation>
                <emma:interpretation id="interp14" emma:lang="ko-KR" emma:confidence="0">
                  <emma:literal>때</emma:literal>
                </emma:interpretation>
              </emma:one-of>
            </emma:emma>
          </inkml:annotationXML>
          <inkml:trace contextRef="#ctx0" brushRef="#br0" timeOffset="937.5373">1598 359 183,'0'0'151,"-20"-8"0,-9 1-74,10 16-24,-22 0-9,13 22-6,-16-13-3,22 18 0,-15-11-6,28 18-3,-1-14-9,17 2-3,18-3-7,22-11-3,15-4-4,7-13-1,14 0-3,7-25-4,1-10-1,-4-19-7,0-3 3,-14-16-3,-4 6 4,-15-14-1,-6 11 5,-14-5 2,-7 9 8,-9 10 5,-12 2-2,-3 16 6,-3 8-5,0 30 5,0 0-2,-22 4-2,14 33-2,6 22-2,2 12 1,0 14-4,8 4 2,8 8-3,11-6-7,-5-13-4,16 4-27,-16-33-32,27 0-60,-6-15-29,-16-19-19,4-8-6</inkml:trace>
          <inkml:trace contextRef="#ctx0" brushRef="#br0" timeOffset="1968.8364">2006 456 447,'0'0'159,"-22"-24"-9,20 4-138,25 12-10,13-7 2,19 0 2,8 4 2,16-1-2,2-2 1,6 7-1,5-1-3,-5-1-4,-7 3-3,-7-5-5,-4 8-1,-13-9-2,-6 5-1,-15-5 2,-6 4 3,-14 1 3,-15 7 4,0 0 4,0 0 4,0 0 5,-30 0 4,3 26 2,-14 1-1,5 17 1,-11 1-5,10 13 0,2-4-4,13-3-1,13 0-6,9-14 2,8-13-2,23-10 1,12-9-2,14-10 0,1-12 1,4-10-3,-2-3 1,-11-8-3,-8 12 1,-14-9-2,-11 5 2,-13-3-2,-3 3 2,-17-1-1,-6-6 3,0 8 0,-4-8 2,5 7-2,6 0 2,2 4-1,6 0 1,8 11-1,0 15-1,14-24-1,-14 24 0,36-6-1,-13 6 1,3 1 0,1 18-1,6 6 2,-2 13-1,2 12 3,0 11-3,2 9 4,-4 6-4,2 4 4,-6-4-4,-1-6 5,-6-7 2,-4-16-2,-10-16 0,2-8 2,-8-23 0,0 0 0,0 0 0,-8-35-3,2-8-3,0-3 0,4-12 2,2-7-4,0-8 4,14 4-5,2 0 4,11 5-3,3 8 2,0 3-2,6 17 2,-1 4-2,1 17 1,-7 5-1,-4 10 0,-6 4 0,-5 17 0,-12 16 1,-2 3-1,0 5 3,-8 8-1,0 1 4,-4-5-2,10-2 3,-3-9-2,10-8 2,9-2-1,8-12 0,7-8-1,7 3-1,0-9-1,2-2 0,3 0-4,-9-5-3,3 4-7,-16-18-12,8 19-25,-27-26-32,27 26-21,-27-24-36,0 4-36,6 1-17</inkml:trace>
        </inkml:traceGroup>
        <inkml:traceGroup>
          <inkml:annotationXML>
            <emma:emma xmlns:emma="http://www.w3.org/2003/04/emma" version="1.0">
              <emma:interpretation id="{6C351DC9-4C13-4BC4-B30C-3E7D621F693A}" emma:medium="tactile" emma:mode="ink">
                <msink:context xmlns:msink="http://schemas.microsoft.com/ink/2010/main" type="inkWord" rotatedBoundingBox="6083,2900 6518,2893 6531,3623 6095,3630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2359.4569">4609 42 134,'-43'0'155,"-1"0"-75,16 14 2,-31-2 5,31 23-6,-29-17-5,36 22-13,-10-16-20,24 17-14,7-13-11,16 11-5,17-5-6,15 2 0,7 3-2,10 1 1,-11 3-1,1 1 3,-12-7-1,-18 8 3,-14-8-1,-11 2 1,-28-13-1,-9 2-1,-13-12-7,-9-6-4,4-4-12,-5-12-18,23 6-63,-5-14-72,12-10-15,8-8-18,7-1-3</inkml:trace>
        </inkml:traceGroup>
        <inkml:traceGroup>
          <inkml:annotationXML>
            <emma:emma xmlns:emma="http://www.w3.org/2003/04/emma" version="1.0">
              <emma:interpretation id="{1C61BEF9-C87D-4046-B9B0-BA61D8CB1BD1}" emma:medium="tactile" emma:mode="ink">
                <msink:context xmlns:msink="http://schemas.microsoft.com/ink/2010/main" type="inkWord" rotatedBoundingBox="7822,2778 8488,2767 8502,3584 7836,3596"/>
              </emma:interpretation>
              <emma:one-of disjunction-type="recognition" id="oneOf4">
                <emma:interpretation id="interp20" emma:lang="ko-KR" emma:confidence="0">
                  <emma:literal>×</emma:literal>
                </emma:interpretation>
                <emma:interpretation id="interp21" emma:lang="ko-KR" emma:confidence="0">
                  <emma:literal>Ⅹ</emma:literal>
                </emma:interpretation>
                <emma:interpretation id="interp22" emma:lang="ko-KR" emma:confidence="0">
                  <emma:literal>X</emma:literal>
                </emma:interpretation>
                <emma:interpretation id="interp23" emma:lang="ko-KR" emma:confidence="0">
                  <emma:literal>x</emma:literal>
                </emma:interpretation>
                <emma:interpretation id="interp2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8922.2273">6608 19 82,'7'-22'152,"20"10"4,-27 12-62,7-36-23,-7 36-11,7-22-8,-7 22-12,0 0-8,0 0-2,-37 3-3,18 26-2,-19-6-3,8 18 1,-17-1-5,8 24 2,-18-1-6,8 9 1,-5-4-7,3 13 4,1-15-8,6-2 2,2-9-4,11-8 3,2-16-4,7-5 2,8-8-2,14-18-2,0 0-2,0 0-5,0 0-8,0 0-15,0 0-30,0-41-49,16 12-51,-2-11-27,0-2-6,2 5-4</inkml:trace>
          <inkml:trace contextRef="#ctx0" brushRef="#br0" timeOffset="9281.6541">6141-26 101,'-12'-32'145,"12"32"-60,0 0-12,-25-19 10,25 31-1,0-12-9,2 47-18,-1-18-11,33 23-9,-17 2-2,26 18-4,-9-9-11,12 12 0,-5-13-8,10 5 3,-15-8-5,4-8 1,-7-12-4,-1-4 1,-6-11-3,-8-3 0,-18-21-3,28 24-3,-28-24-8,0 0-9,19 23-16,-19-23-28,0 0-47,0 0-63,-5-14-7,5 14-16</inkml:trace>
        </inkml:traceGroup>
        <inkml:traceGroup>
          <inkml:annotationXML>
            <emma:emma xmlns:emma="http://www.w3.org/2003/04/emma" version="1.0">
              <emma:interpretation id="{939843EB-A0C9-4137-98EA-FD4D2CFEC200}" emma:medium="tactile" emma:mode="ink">
                <msink:context xmlns:msink="http://schemas.microsoft.com/ink/2010/main" type="inkWord" rotatedBoundingBox="8583,3287 8738,3285 8745,3665 8590,3668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.</emma:literal>
                </emma:interpretation>
                <emma:interpretation id="interp27" emma:lang="ko-KR" emma:confidence="0">
                  <emma:literal>,</emma:literal>
                </emma:interpretation>
                <emma:interpretation id="interp28" emma:lang="ko-KR" emma:confidence="0">
                  <emma:literal>'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9609.7578">6751 456 91,'30'0'150,"-30"0"10,23-23-58,-1 41-42,-22-18 1,19 44 3,-19-44-5,8 64-7,-9-34-14,9 15-8,-8-15-10,8 12-2,-8-16-6,9-1 0,-6-6-6,5 0 0,-8-19-3,3 17 0,-3-17-3,0 0-2,0 0-7,0 0-10,0 0-18,0 0-31,19-2-47,-19 2-62,2-24-7,-2 24-15</inkml:trace>
        </inkml:traceGroup>
        <inkml:traceGroup>
          <inkml:annotationXML>
            <emma:emma xmlns:emma="http://www.w3.org/2003/04/emma" version="1.0">
              <emma:interpretation id="{970EC5F5-A510-4894-B042-D344AD39FEC7}" emma:medium="tactile" emma:mode="ink">
                <msink:context xmlns:msink="http://schemas.microsoft.com/ink/2010/main" type="inkWord" rotatedBoundingBox="9060,3416 9221,3413 9226,3717 9066,3719"/>
              </emma:interpretation>
              <emma:one-of disjunction-type="recognition" id="oneOf6">
                <emma:interpretation id="interp30" emma:lang="ko-KR" emma:confidence="0">
                  <emma:literal>,</emma:literal>
                </emma:interpretation>
                <emma:interpretation id="interp31" emma:lang="ko-KR" emma:confidence="0">
                  <emma:literal>.</emma:literal>
                </emma:interpretation>
                <emma:interpretation id="interp32" emma:lang="ko-KR" emma:confidence="0">
                  <emma:literal>〉</emma:literal>
                </emma:interpretation>
                <emma:interpretation id="interp33" emma:lang="ko-KR" emma:confidence="0">
                  <emma:literal>'</emma:literal>
                </emma:interpretation>
                <emma:interpretation id="interp34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9937.902">7288 561 346,'36'23'167,"-22"1"-33,-14-24-72,37 53-4,-37-36-15,16 19-11,-16-11-11,0 8-4,-16-17-7,-6 8-4,0-3-7,-12-12-22,20 14-39,-24-23-86,38 0-18,-12-9-23,12 9-6</inkml:trace>
        </inkml:traceGroup>
        <inkml:traceGroup>
          <inkml:annotationXML>
            <emma:emma xmlns:emma="http://www.w3.org/2003/04/emma" version="1.0">
              <emma:interpretation id="{A76419E1-1A97-4F28-B6B9-D44048CD6027}" emma:medium="tactile" emma:mode="ink">
                <msink:context xmlns:msink="http://schemas.microsoft.com/ink/2010/main" type="inkWord" rotatedBoundingBox="9748,2747 10251,2738 10265,3507 9761,3516"/>
              </emma:interpretation>
              <emma:one-of disjunction-type="recognition" id="oneOf7">
                <emma:interpretation id="interp35" emma:lang="ko-KR" emma:confidence="0">
                  <emma:literal>ⅹ</emma:literal>
                </emma:interpretation>
                <emma:interpretation id="interp36" emma:lang="ko-KR" emma:confidence="0">
                  <emma:literal>×</emma:literal>
                </emma:interpretation>
                <emma:interpretation id="interp37" emma:lang="ko-KR" emma:confidence="0">
                  <emma:literal>x</emma:literal>
                </emma:interpretation>
                <emma:interpretation id="interp38" emma:lang="ko-KR" emma:confidence="0">
                  <emma:literal>Ⅹ</emma:literal>
                </emma:interpretation>
                <emma:interpretation id="interp3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0375.4131">8342-47 236,'33'-18'174,"-17"-6"-10,-13-2-78,22 26-25,-25 0-8,0 24-10,-20-3-7,4 34-8,-27-7-6,9 27-1,-20-1-4,11 4 0,-14-8-8,12-2 2,2-10-7,7-6 0,7-9-3,2-13 1,11-6-4,16-24-4,-15 35-6,15-35-10,0 22-17,0-22-24,0 0-48,0 0-68,0 0-7,0 0-14</inkml:trace>
          <inkml:trace contextRef="#ctx0" brushRef="#br0" timeOffset="10672.2997">7918 49 127,'0'0'169,"0"0"-1,0 0-78,15 0-20,-15 0 0,31 38-1,-24-18-11,35 24-15,-24-5-16,23 8-6,-13-6-9,9 4-1,-7-6-6,0-8 0,-3-5-4,-5-3-3,0-4-9,-22-19-10,35 25-30,-35-25-58,0 0-62,0 0-15,0 0-11,0 0-1</inkml:trace>
        </inkml:traceGroup>
        <inkml:traceGroup>
          <inkml:annotationXML>
            <emma:emma xmlns:emma="http://www.w3.org/2003/04/emma" version="1.0">
              <emma:interpretation id="{6A98476B-7086-4DF7-9FF1-D0DF63C6A795}" emma:medium="tactile" emma:mode="ink">
                <msink:context xmlns:msink="http://schemas.microsoft.com/ink/2010/main" type="inkWord" rotatedBoundingBox="10293,3031 10880,3021 10892,3703 10305,3713"/>
              </emma:interpretation>
              <emma:one-of disjunction-type="recognition" id="oneOf8">
                <emma:interpretation id="interp40" emma:lang="ko-KR" emma:confidence="0">
                  <emma:literal>2</emma:literal>
                </emma:interpretation>
                <emma:interpretation id="interp41" emma:lang="ko-KR" emma:confidence="0">
                  <emma:literal>z</emma:literal>
                </emma:interpretation>
                <emma:interpretation id="interp42" emma:lang="ko-KR" emma:confidence="0">
                  <emma:literal>고</emma:literal>
                </emma:interpretation>
                <emma:interpretation id="interp43" emma:lang="ko-KR" emma:confidence="0">
                  <emma:literal>그</emma:literal>
                </emma:interpretation>
                <emma:interpretation id="interp4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11187.964">8464 363 113,'0'-24'157,"0"24"-3,0 0-64,8-45-27,12 37-12,-18-23-8,25 23-14,-12-19-5,17 14-8,1-4-1,5 9 0,0 0-1,5 8-1,-7 0-2,5 15 1,-19 3-3,-4 16 2,-15 6-3,-3 9 2,-27 2-1,-3 1 2,-14 1-2,-4 5 3,-4-13-4,8 0 2,1-6-3,13-5 2,7-5-4,16-2 2,7-9-3,14 3 2,16-7-3,15-2 2,5-7-1,10 4 0,2-4 0,0-1-3,-6-4 1,-3 0-1,-11 0-4,-8-4-5,-4 4-11,-30 0-19,28-5-46,-28 5-94,0-17-1,0 17-22,0-37 1</inkml:trace>
        </inkml:traceGroup>
        <inkml:traceGroup>
          <inkml:annotationXML>
            <emma:emma xmlns:emma="http://www.w3.org/2003/04/emma" version="1.0">
              <emma:interpretation id="{C774F6E7-16E9-4A0D-99B7-174FF34E5966}" emma:medium="tactile" emma:mode="ink">
                <msink:context xmlns:msink="http://schemas.microsoft.com/ink/2010/main" type="inkWord" rotatedBoundingBox="11170,3587 11275,3586 11278,3806 11174,3807"/>
              </emma:interpretation>
              <emma:one-of disjunction-type="recognition" id="oneOf9">
                <emma:interpretation id="interp45" emma:lang="ko-KR" emma:confidence="0">
                  <emma:literal>.</emma:literal>
                </emma:interpretation>
                <emma:interpretation id="interp46" emma:lang="ko-KR" emma:confidence="0">
                  <emma:literal>,</emma:literal>
                </emma:interpretation>
                <emma:interpretation id="interp47" emma:lang="ko-KR" emma:confidence="0">
                  <emma:literal>!</emma:literal>
                </emma:interpretation>
                <emma:interpretation id="interp48" emma:lang="ko-KR" emma:confidence="0">
                  <emma:literal>/</emma:literal>
                </emma:interpretation>
                <emma:interpretation id="interp49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11391.1356">9442 732 482,'0'31'173,"-5"12"-39,-23-19-93,18 18-11,-18-14-13,6-6-32,14 10-53,8-32-95,0 0-14,0 0-18,0 0-3</inkml:trace>
        </inkml:traceGroup>
        <inkml:traceGroup>
          <inkml:annotationXML>
            <emma:emma xmlns:emma="http://www.w3.org/2003/04/emma" version="1.0">
              <emma:interpretation id="{F4F43868-28E9-45F2-BA76-EEC248F23F59}" emma:medium="tactile" emma:mode="ink">
                <msink:context xmlns:msink="http://schemas.microsoft.com/ink/2010/main" type="inkWord" rotatedBoundingBox="11901,3122 13047,3102 13049,3240 11903,3260"/>
              </emma:interpretation>
              <emma:one-of disjunction-type="recognition" id="oneOf10">
                <emma:interpretation id="interp50" emma:lang="ko-KR" emma:confidence="0">
                  <emma:literal>…</emma:literal>
                </emma:interpretation>
                <emma:interpretation id="interp51" emma:lang="ko-KR" emma:confidence="0">
                  <emma:literal>一</emma:literal>
                </emma:interpretation>
                <emma:interpretation id="interp52" emma:lang="ko-KR" emma:confidence="0">
                  <emma:literal>ㅡ</emma:literal>
                </emma:interpretation>
                <emma:interpretation id="interp53" emma:lang="ko-KR" emma:confidence="0">
                  <emma:literal>-</emma:literal>
                </emma:interpretation>
                <emma:interpretation id="interp5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12156.7675">10069 318 297,'0'0'177,"0"0"-10,0 0-97,0 0-12,0 0-8,27 26-12,-27-26-13,43 18-8,-21-13-5,7 2-4,-7 1-3,3-2-2,-4-5-3,-3-1-4,0 9-9,-18-9-9,28 4-25,-28-17-41,0 13-78,13-7-16,-13 7-11,0 0-1</inkml:trace>
          <inkml:trace contextRef="#ctx0" brushRef="#br0" timeOffset="12453.6193">10561 281 320,'0'0'167,"14"26"-57,-14-26-58,0 0-1,0 0-1,24 15-6,-24-15-13,19 7-9,-19-7-9,22 10-5,-22-10-3,22 4-2,-22-4-1,22 0-5,-22 0-7,0 0-16,29 0-35,-29 0-51,0-16-55,0 16-14,15-20-9</inkml:trace>
          <inkml:trace contextRef="#ctx0" brushRef="#br0" timeOffset="12688.0034">11019 252 269,'0'0'175,"22"17"-8,13 0-101,-35-17-7,37 10-4,-37-10-17,31 3-14,-31-3-11,35 0-17,-13 10-34,-22-10-78,6-9-52,-6 9-15,8-22-10</inkml:trace>
        </inkml:traceGroup>
        <inkml:traceGroup>
          <inkml:annotationXML>
            <emma:emma xmlns:emma="http://www.w3.org/2003/04/emma" version="1.0">
              <emma:interpretation id="{AF8D409A-63A1-4709-820A-A772AE87BB83}" emma:medium="tactile" emma:mode="ink">
                <msink:context xmlns:msink="http://schemas.microsoft.com/ink/2010/main" type="inkWord" rotatedBoundingBox="13684,2781 14258,2771 14272,3576 13698,3586"/>
              </emma:interpretation>
              <emma:one-of disjunction-type="recognition" id="oneOf11">
                <emma:interpretation id="interp55" emma:lang="ko-KR" emma:confidence="0">
                  <emma:literal>x</emma:literal>
                </emma:interpretation>
                <emma:interpretation id="interp56" emma:lang="ko-KR" emma:confidence="0">
                  <emma:literal>X</emma:literal>
                </emma:interpretation>
                <emma:interpretation id="interp57" emma:lang="ko-KR" emma:confidence="0">
                  <emma:literal>×</emma:literal>
                </emma:interpretation>
                <emma:interpretation id="interp58" emma:lang="ko-KR" emma:confidence="0">
                  <emma:literal>ⅹ</emma:literal>
                </emma:interpretation>
                <emma:interpretation id="interp59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14828.7407">11920-35 32,'0'0'163,"-28"-21"-2,28 21-56,0 0-17,-32-17 0,37 32-11,-5-15-14,12 44-19,0-15-11,18 19-4,-2-4-5,10 15-3,1-7-9,7 4 0,-6-7-6,7 2 2,-10-9-5,-1-3 2,-5-9-4,-4-7 1,-5-9-2,-22-14 1,31 22-2,-31-22-1,0 0-3,0 0-3,18 1-4,-18-1-8,0 0-13,-6-14-24,6 14-42,0 0-59,0 0-28,0 0-7,-20-9 0</inkml:trace>
          <inkml:trace contextRef="#ctx0" brushRef="#br0" timeOffset="15360.0057">12407-25 64,'0'-34'147,"19"16"-24,-19 18-20,0 0-4,-6 19-18,-34 6-14,21 38-10,-35-7-8,21 32-7,-32-12-11,16 15-2,-12-14-11,13 1 0,-2-15-8,10-5 1,4-21-5,12-6 0,4-10-2,20-21-1,-16 23-4,16-23-4,0 0-4,0 0-8,24 3-14,-21-17-31,38 14-55,-11-12-63,8-7-8,-2-4-11</inkml:trace>
        </inkml:traceGroup>
        <inkml:traceGroup>
          <inkml:annotationXML>
            <emma:emma xmlns:emma="http://www.w3.org/2003/04/emma" version="1.0">
              <emma:interpretation id="{EB152E09-7CBE-4146-B4E2-4E1B1592C8E5}" emma:medium="tactile" emma:mode="ink">
                <msink:context xmlns:msink="http://schemas.microsoft.com/ink/2010/main" type="inkWord" rotatedBoundingBox="14367,3223 14885,3214 14892,3618 14374,3627"/>
              </emma:interpretation>
              <emma:one-of disjunction-type="recognition" id="oneOf12">
                <emma:interpretation id="interp60" emma:lang="ko-KR" emma:confidence="0">
                  <emma:literal>가</emma:literal>
                </emma:interpretation>
                <emma:interpretation id="interp61" emma:lang="ko-KR" emma:confidence="0">
                  <emma:literal>n</emma:literal>
                </emma:interpretation>
                <emma:interpretation id="interp62" emma:lang="ko-KR" emma:confidence="0">
                  <emma:literal>카</emma:literal>
                </emma:interpretation>
                <emma:interpretation id="interp63" emma:lang="ko-KR" emma:confidence="0">
                  <emma:literal>几</emma:literal>
                </emma:interpretation>
                <emma:interpretation id="interp64" emma:lang="ko-KR" emma:confidence="0">
                  <emma:literal>入</emma:literal>
                </emma:interpretation>
              </emma:one-of>
            </emma:emma>
          </inkml:annotationXML>
          <inkml:trace contextRef="#ctx0" brushRef="#br0" timeOffset="16125.6678">12535 402 56,'22'0'139,"-16"-20"4,-6 20-78,35-8-4,-35 8 2,32 14-2,-32-14-13,19 59-6,-19-24-5,4 24-1,-5-16-3,1 16 0,-10-24-12,10 10-3,-11-18-6,10-5 0,1-22-4,0 0-2,0 0-2,0 0-3,-8-22 1,8-10-3,0-1 0,1-4-2,6-1 1,-3-6-2,4 9 2,0 0-2,2 2 1,-2 7 0,3 5 2,0 1-1,-11 20 1,22-29 0,-22 29 0,20-1 1,-20 1 1,16 23 0,-9 7 1,0 7 2,3 3-2,-1 8 4,4-7-3,1 3 2,2-9-3,2-2 3,0-12-2,3 0 1,-21-21-1,36 19 2,-36-19-1,27 5 0,-27-5 0,21 0 0,-21 0-1,14-19 0,-14 19 0,8-26 0,-8 26 0,6-31-1,-6 31 1,5-26-2,-5 26 1,2-21-1,-2 21 0,0 0-3,0 0-5,1-20-6,-1 20-12,0 0-21,30 14-62,-30-14-71,27 16-10,-27-16-11</inkml:trace>
        </inkml:traceGroup>
        <inkml:traceGroup>
          <inkml:annotationXML>
            <emma:emma xmlns:emma="http://www.w3.org/2003/04/emma" version="1.0">
              <emma:interpretation id="{D0264525-D96F-4983-91BF-4496C15E41B0}" emma:medium="tactile" emma:mode="ink">
                <msink:context xmlns:msink="http://schemas.microsoft.com/ink/2010/main" type="inkWord" rotatedBoundingBox="15739,2822 17829,2786 17838,3347 15749,3384"/>
              </emma:interpretation>
              <emma:one-of disjunction-type="recognition" id="oneOf13">
                <emma:interpretation id="interp65" emma:lang="ko-KR" emma:confidence="0">
                  <emma:literal>…</emma:literal>
                </emma:interpretation>
                <emma:interpretation id="interp66" emma:lang="ko-KR" emma:confidence="0">
                  <emma:literal>∞</emma:literal>
                </emma:interpretation>
                <emma:interpretation id="interp67" emma:lang="ko-KR" emma:confidence="0">
                  <emma:literal>떼</emma:literal>
                </emma:interpretation>
                <emma:interpretation id="interp68" emma:lang="ko-KR" emma:confidence="0">
                  <emma:literal>위</emma:literal>
                </emma:interpretation>
                <emma:interpretation id="interp69" emma:lang="ko-KR" emma:confidence="0">
                  <emma:literal>세</emma:literal>
                </emma:interpretation>
              </emma:one-of>
            </emma:emma>
          </inkml:annotationXML>
          <inkml:trace contextRef="#ctx0" brushRef="#br0" timeOffset="20297.7077">14515 300 122,'0'0'136,"0"0"-60,8-19-10,-8 19-5,6-27-6,-6 27-12,4-36-10,-4 36-7,3-44-3,-2 21-7,-1-9-2,0 6-6,-12-4-1,2 0-5,-6 8 3,-3 0 0,-9 4 5,0 12 3,-17 1 4,3 12 3,-17 8 4,9 18 4,-15 1-4,14 25 2,-10-4-7,18 16 0,0-9-7,16 4 0,10-12-7,12-7 1,5-10-3,7-16 0,15-13-2,9-8-2,7-21-1,0-15-4,8-6-1,0-14-4,0 0 2,-8-7-3,1 11 3,-11-3-1,-4 15 4,-8 6 2,-2 12 3,-14 22 2,0 0 1,0 0 2,0 0 0,10 30 4,-7 0-2,5 10 1,-2 5-2,10-1 3,-2 1-2,7-2 0,1-10-3,6-10 0,4-12-1,-1-9-1,6-11-2,1-14-1,1-13-3,-1-8-2,5-1 1,-7-6-2,4 6 3,-10-4-3,0 9 4,-5 10 0,0 2 5,-7 9 0,-18 19 2,28-16-1,-28 16 2,21 4 2,-21-4-2,6 45 2,-4-15-2,2 14 1,-2-3-2,6 6 2,6-3-4,0-7 2,10 2-2,8-10 1,4-8-1,8-7 1,7-13-1,3-2 0,4-16-1,5-9-2,2-8 1,-5-6-3,0 2 2,-5-13-2,-9 7 2,-9 7-1,-12-4 5,-11 9-2,-14 5 4,0 27 0,-33-27 3,4 27 2,-8 5 0,5 13 3,-3 4-5,15 8 3,2 3-3,18 2 0,5 0-4,23 1 0,9-4-4,10-2-3,7 5-8,-2-12-10,19 22-37,-33-27-91,11 7-37,-16-17-13,-1 7-11</inkml:trace>
        </inkml:traceGroup>
        <inkml:traceGroup>
          <inkml:annotationXML>
            <emma:emma xmlns:emma="http://www.w3.org/2003/04/emma" version="1.0">
              <emma:interpretation id="{78F216E9-9494-49FA-B216-CCEA217D700E}" emma:medium="tactile" emma:mode="ink">
                <msink:context xmlns:msink="http://schemas.microsoft.com/ink/2010/main" type="inkWord" rotatedBoundingBox="19249,2281 19360,2279 19378,3344 19268,3346"/>
              </emma:interpretation>
              <emma:one-of disjunction-type="recognition" id="oneOf14">
                <emma:interpretation id="interp70" emma:lang="ko-KR" emma:confidence="0">
                  <emma:literal>1</emma:literal>
                </emma:interpretation>
                <emma:interpretation id="interp71" emma:lang="ko-KR" emma:confidence="0">
                  <emma:literal>‘</emma:literal>
                </emma:interpretation>
                <emma:interpretation id="interp72" emma:lang="ko-KR" emma:confidence="0">
                  <emma:literal>'</emma:literal>
                </emma:interpretation>
                <emma:interpretation id="interp73" emma:lang="ko-KR" emma:confidence="0">
                  <emma:literal>l</emma:literal>
                </emma:interpretation>
                <emma:interpretation id="interp7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1063.3538">17521-494 24,'0'-54'140,"0"54"3,6-26-56,-6 26-9,0 0-1,-14 12-9,14 47-3,-20-11-6,20 45-11,-26-11-6,23 32-9,-16-18-5,16 19-7,-6-20-2,9-2-7,0-26-5,0-1 2,6-20-5,2-7 0,0-15-2,-8-24-4,16 17-8,-16-17-8,20-1-17,-20-34-30,21 30-51,-18-28-61,9-2-10,4-4-13</inkml:trace>
        </inkml:traceGroup>
        <inkml:traceGroup>
          <inkml:annotationXML>
            <emma:emma xmlns:emma="http://www.w3.org/2003/04/emma" version="1.0">
              <emma:interpretation id="{3A1CE11F-506E-46D6-BD88-6E2C0ACE4718}" emma:medium="tactile" emma:mode="ink">
                <msink:context xmlns:msink="http://schemas.microsoft.com/ink/2010/main" type="inkWord" rotatedBoundingBox="19703,2370 19804,2368 19819,3211 19718,3213"/>
              </emma:interpretation>
              <emma:one-of disjunction-type="recognition" id="oneOf15">
                <emma:interpretation id="interp75" emma:lang="ko-KR" emma:confidence="0">
                  <emma:literal>「</emma:literal>
                </emma:interpretation>
                <emma:interpretation id="interp76" emma:lang="ko-KR" emma:confidence="0">
                  <emma:literal>i</emma:literal>
                </emma:interpretation>
                <emma:interpretation id="interp77" emma:lang="ko-KR" emma:confidence="0">
                  <emma:literal>ⅰ</emma:literal>
                </emma:interpretation>
                <emma:interpretation id="interp78" emma:lang="ko-KR" emma:confidence="0">
                  <emma:literal>"</emma:literal>
                </emma:interpretation>
                <emma:interpretation id="interp7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1313.3618">17880 33 304,'0'23'173,"1"8"-7,7 13-99,-12-14-19,8 19-1,-4-19-18,2 8-8,-2-16-10,8 1-3,-2-5-10,-6-18-11,21 18-28,-21-18-53,0-23-72,9 2-12,-4-16-12,4 0 0</inkml:trace>
          <inkml:trace contextRef="#ctx0" brushRef="#br0" timeOffset="21485.241">17972-458 183,'-19'-27'140,"19"27"-18,0 0-109,0 0-59,0 0-76,0 0-8,12 15-9</inkml:trace>
        </inkml:traceGroup>
        <inkml:traceGroup>
          <inkml:annotationXML>
            <emma:emma xmlns:emma="http://www.w3.org/2003/04/emma" version="1.0">
              <emma:interpretation id="{CF79F181-0CBF-4137-AEFD-D31CC09CFA89}" emma:medium="tactile" emma:mode="ink">
                <msink:context xmlns:msink="http://schemas.microsoft.com/ink/2010/main" type="inkWord" rotatedBoundingBox="20046,2561 20660,2550 20672,3259 20059,3270"/>
              </emma:interpretation>
              <emma:one-of disjunction-type="recognition" id="oneOf16">
                <emma:interpretation id="interp80" emma:lang="ko-KR" emma:confidence="0">
                  <emma:literal>N</emma:literal>
                </emma:interpretation>
                <emma:interpretation id="interp81" emma:lang="ko-KR" emma:confidence="0">
                  <emma:literal>w</emma:literal>
                </emma:interpretation>
                <emma:interpretation id="interp82" emma:lang="ko-KR" emma:confidence="0">
                  <emma:literal>W</emma:literal>
                </emma:interpretation>
                <emma:interpretation id="interp83" emma:lang="ko-KR" emma:confidence="0">
                  <emma:literal>\</emma:literal>
                </emma:interpretation>
                <emma:interpretation id="interp8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2172.7829">18231-70 263,'0'0'164,"0"37"-28,4 11-72,-10-14-5,8 25-8,-7-6-14,5 10-10,0-13-11,0-1-1,0-9-6,0-7 1,0-13-5,0-20-1,0 0-2,0 0-4,9-35-1,-9-7-3,0-3 2,0-8-4,0 2 3,-3-2-2,3 3 4,-1 5-1,1 8 4,0 7-1,0 8 2,0 22-1,14-26 0,-14 26 1,30 0 1,-8 12 2,2 12-1,9 10 3,-3 1-1,6 7 2,1 1-1,4 3 1,-3-5-3,4-5 1,-2-7-2,1-12 2,-5-4-2,1-12 2,-9-1 1,1-15 1,-14-16 1,4-3 0,-14-11 2,1 1-4,-6-9 4,-3-2-4,-8-3-7,2 2 2,1 7-13,-5-3-5,13 21-28,-14-18-37,22 26-77,-8 23-27,25-8-8,-25 8-3</inkml:trace>
        </inkml:traceGroup>
        <inkml:traceGroup>
          <inkml:annotationXML>
            <emma:emma xmlns:emma="http://www.w3.org/2003/04/emma" version="1.0">
              <emma:interpretation id="{4380DA4A-EAF9-41FD-8456-C9205152029D}" emma:medium="tactile" emma:mode="ink">
                <msink:context xmlns:msink="http://schemas.microsoft.com/ink/2010/main" type="inkWord" rotatedBoundingBox="20812,2636 21585,2622 21596,3245 20823,3258"/>
              </emma:interpretation>
              <emma:one-of disjunction-type="recognition" id="oneOf17">
                <emma:interpretation id="interp85" emma:lang="ko-KR" emma:confidence="0">
                  <emma:literal>e</emma:literal>
                </emma:interpretation>
                <emma:interpretation id="interp86" emma:lang="ko-KR" emma:confidence="0">
                  <emma:literal>으</emma:literal>
                </emma:interpretation>
                <emma:interpretation id="interp87" emma:lang="ko-KR" emma:confidence="0">
                  <emma:literal>오</emma:literal>
                </emma:interpretation>
                <emma:interpretation id="interp88" emma:lang="ko-KR" emma:confidence="0">
                  <emma:literal>은</emma:literal>
                </emma:interpretation>
                <emma:interpretation id="interp8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2594.6604">18986 134 263,'0'0'159,"0"0"-51,22 25-54,-22-25-4,56 4-10,-20-6-11,18-7-12,1-3-8,10-11-7,3-7-2,-3-2-3,-2-5 2,-11-6 0,-9 3 2,-12 0 1,-17 1-3,-12 9 10,-13 1 0,-17 18 14,-28-2-3,4 22 6,-19 2 1,9 28 0,-14-5 5,21 20-7,-3-3-1,23 10-9,8-6-1,21 3-5,6-6-5,20 1-1,17-10-5,12-9-4,15-2-9,-2-17-13,23 9-29,-26-29-40,29 1-72,-5-18-26,-9-1-5,-8-3-2</inkml:trace>
        </inkml:traceGroup>
        <inkml:traceGroup>
          <inkml:annotationXML>
            <emma:emma xmlns:emma="http://www.w3.org/2003/04/emma" version="1.0">
              <emma:interpretation id="{6F4A799C-11AE-466F-AE84-6BD49ECAAD7D}" emma:medium="tactile" emma:mode="ink">
                <msink:context xmlns:msink="http://schemas.microsoft.com/ink/2010/main" type="inkWord" rotatedBoundingBox="21518,2772 22207,2761 22216,3257 21526,3269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의</emma:literal>
                </emma:interpretation>
                <emma:interpretation id="interp92" emma:lang="ko-KR" emma:confidence="0">
                  <emma:literal>이</emma:literal>
                </emma:interpretation>
                <emma:interpretation id="interp93" emma:lang="ko-KR" emma:confidence="0">
                  <emma:literal>어</emma:literal>
                </emma:interpretation>
                <emma:interpretation id="interp94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23032.1901">20118-25 105,'0'-22'163,"0"22"9,-30 0-71,-22-9-19,18 25-5,-34-9-9,27 30-12,-23-13-16,24 22-8,-9-5-13,22 10-4,5-6-8,22-1-1,3 0-6,23-13-2,15-3-7,-2-19-6,18-2-10,-10-18-9,20-3-14,-31-36-10,23 13 4,-37-28 7,14 13 18,-22-6 15,-4 1 21,-2 16 12,-8-4 19,0 45 10,-8-33 3,8 33-7,0 12-12,11 21-8,-6 0-10,14 16-3,-4-1-6,6 0 0,-1 8-10,1-9-4,6 9-17,-14-26-18,23 21-37,-35-29-50,-1-22-52,34 8-6,-22-23-1</inkml:trace>
        </inkml:traceGroup>
        <inkml:traceGroup>
          <inkml:annotationXML>
            <emma:emma xmlns:emma="http://www.w3.org/2003/04/emma" version="1.0">
              <emma:interpretation id="{CDE9D5F6-0003-466C-B929-3356B38FC929}" emma:medium="tactile" emma:mode="ink">
                <msink:context xmlns:msink="http://schemas.microsoft.com/ink/2010/main" type="inkWord" rotatedBoundingBox="22360,2714 22879,2705 22887,3168 22368,3177"/>
              </emma:interpretation>
              <emma:one-of disjunction-type="recognition" id="oneOf19">
                <emma:interpretation id="interp95" emma:lang="ko-KR" emma:confidence="0">
                  <emma:literal>r</emma:literal>
                </emma:interpretation>
                <emma:interpretation id="interp96" emma:lang="ko-KR" emma:confidence="0">
                  <emma:literal>‘</emma:literal>
                </emma:interpretation>
                <emma:interpretation id="interp97" emma:lang="ko-KR" emma:confidence="0">
                  <emma:literal>'</emma:literal>
                </emma:interpretation>
                <emma:interpretation id="interp98" emma:lang="ko-KR" emma:confidence="0">
                  <emma:literal>u</emma:literal>
                </emma:interpretation>
                <emma:interpretation id="interp9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23375.9965">20546-140 328,'2'29'178,"-2"5"-12,-16-1-111,21 30-3,-10-19-11,6 24-14,-1-17-10,10 0-3,-5-14-7,6-7 2,-11-30-4,17 23 0,-17-23 0,16-19-2,-7-12 2,1-8-3,-1-5 2,9-2-4,1-2 2,8 7-3,4 1 3,9 8-4,4 5 0,-1 1-7,4 15-7,-7-12-13,12 23-40,-32-6-59,6 6-53,-6 3-9,-20-3-5</inkml:trace>
        </inkml:traceGroup>
        <inkml:traceGroup>
          <inkml:annotationXML>
            <emma:emma xmlns:emma="http://www.w3.org/2003/04/emma" version="1.0">
              <emma:interpretation id="{F0300820-BAEC-48C8-A22F-3393744BF0EA}" emma:medium="tactile" emma:mode="ink">
                <msink:context xmlns:msink="http://schemas.microsoft.com/ink/2010/main" type="inkWord" rotatedBoundingBox="22890,2012 24420,1985 24453,3903 22923,3930"/>
              </emma:interpretation>
              <emma:one-of disjunction-type="recognition" id="oneOf20">
                <emma:interpretation id="interp100" emma:lang="ko-KR" emma:confidence="0">
                  <emma:literal>동</emma:literal>
                </emma:interpretation>
                <emma:interpretation id="interp101" emma:lang="ko-KR" emma:confidence="0">
                  <emma:literal>왜</emma:literal>
                </emma:interpretation>
                <emma:interpretation id="interp102" emma:lang="ko-KR" emma:confidence="0">
                  <emma:literal>을</emma:literal>
                </emma:interpretation>
                <emma:interpretation id="interp103" emma:lang="ko-KR" emma:confidence="0">
                  <emma:literal>응</emma:literal>
                </emma:interpretation>
                <emma:interpretation id="interp104" emma:lang="ko-KR" emma:confidence="0">
                  <emma:literal>등</emma:literal>
                </emma:interpretation>
              </emma:one-of>
            </emma:emma>
          </inkml:annotationXML>
          <inkml:trace contextRef="#ctx0" brushRef="#br0" timeOffset="24297.878">21077 273 190,'0'20'160,"0"-20"-7,0 0-93,43-7-12,-21-15-4,25 8-11,-7-25-10,15 3-11,-3-17-2,7-6-6,-4-7-6,-9-11 3,-2 2-6,-14-9 0,-1 2-3,-15-7 2,-6 4-2,-8 4 5,-8 6 11,-8 8-3,-8 9 8,1 17 2,-14 9 6,12 32 5,-18 2 2,20 40 1,-18 12-5,18 24 2,-8 4-7,17 24 1,-4-5-3,18 10-5,0-11-2,7 0-4,15-9-1,11-9-4,6-11 3,9-9-3,-1-17-4,4-5 0,4-15-5,-6-15-3,2-4-7,-13-14-9,12-6-11,-21-30-11,23 15-9,-30-31-3,24 19 9,-26-21 10,18 16 21,-14-9 20,-12 8 20,12 17 15,-24-4 14,0 34 5,0 0 1,0 0-11,-33 12-10,24 26-11,-12-3-6,12 10-4,-3-1-5,12 1 1,0-8-5,13-2 0,9-9-2,7-8-1,4-12-2,3-6-1,7-10 0,-2-18-2,2-1 2,-5-12-2,-4 6 2,-4-4 0,-3 6 3,-5 11-1,-3 8 3,2 14 2,-2 7-1,3 26 2,0 16-2,3 17 3,1 15-4,2 13 5,-6 9-5,-1 4 2,-13-6 1,-5 2-1,-6-16 2,-24-13-2,-19-15 3,-16-13-5,-20-15 5,-16-8-6,-11-12-3,-3-10-7,9 5-12,-4-13-30,43 7-91,4-3-38,27-10-16,33 13-12</inkml:trace>
        </inkml:traceGroup>
      </inkml:traceGroup>
      <inkml:traceGroup>
        <inkml:annotationXML>
          <emma:emma xmlns:emma="http://www.w3.org/2003/04/emma" version="1.0">
            <emma:interpretation id="{C6E29905-AF07-4F04-A359-72568B56874B}" emma:medium="tactile" emma:mode="ink">
              <msink:context xmlns:msink="http://schemas.microsoft.com/ink/2010/main" type="line" rotatedBoundingBox="3316,4033 14269,4185 14246,5806 3293,5654"/>
            </emma:interpretation>
          </emma:emma>
        </inkml:annotationXML>
        <inkml:traceGroup>
          <inkml:annotationXML>
            <emma:emma xmlns:emma="http://www.w3.org/2003/04/emma" version="1.0">
              <emma:interpretation id="{DE6355D2-B91D-4E29-B5DD-C3F6FAC05080}" emma:medium="tactile" emma:mode="ink">
                <msink:context xmlns:msink="http://schemas.microsoft.com/ink/2010/main" type="inkWord" rotatedBoundingBox="3313,4240 3520,4243 3505,5281 3298,5278"/>
              </emma:interpretation>
              <emma:one-of disjunction-type="recognition" id="oneOf21">
                <emma:interpretation id="interp105" emma:lang="ko-KR" emma:confidence="0">
                  <emma:literal>‘</emma:literal>
                </emma:interpretation>
                <emma:interpretation id="interp106" emma:lang="ko-KR" emma:confidence="0">
                  <emma:literal>i</emma:literal>
                </emma:interpretation>
                <emma:interpretation id="interp107" emma:lang="ko-KR" emma:confidence="0">
                  <emma:literal>ⅰ</emma:literal>
                </emma:interpretation>
                <emma:interpretation id="interp108" emma:lang="ko-KR" emma:confidence="0">
                  <emma:literal>5</emma:literal>
                </emma:interpretation>
                <emma:interpretation id="interp10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27329.2416">1513 1457 169,'0'0'171,"-14"-33"-3,-5 7-80,19 26-13,0 0-11,0 12-9,0-12-20,9 25-12,-9-25-10,24 33-3,-24-33-5,32 30-7,-10-12-16,-22-18-28,50 15-66,-28-8-54,-3-7-10,8-3-16</inkml:trace>
          <inkml:trace contextRef="#ctx0" brushRef="#br0" timeOffset="26516.7219">1556 1475 299,'-26'-43'156,"22"21"-35,4 22-77,-18-23-12,18 23-12,0 0-17,0 0-20,0 0-26,0 0-45,18 11-62,5 9-11,-23-20-4</inkml:trace>
          <inkml:trace contextRef="#ctx0" brushRef="#br0" timeOffset="27079.2222">1658 1920 221,'0'0'139,"0"-26"-22,-9 7-72,9 19 1,0 0-2,-17 26-1,-7-4 6,24 29-4,-27-13-1,27 29-13,-19-15-4,19 14-11,-8-13-6,8-2-1,0-13-6,0-2 2,5-13-3,-5-23 1,13 28-2,-13-28-1,0 0-6,9-14-9,-9 14-20,0-38-36,0 38-53,14-58-44,-14 13-16,0-2-10</inkml:trace>
        </inkml:traceGroup>
        <inkml:traceGroup>
          <inkml:annotationXML>
            <emma:emma xmlns:emma="http://www.w3.org/2003/04/emma" version="1.0">
              <emma:interpretation id="{F6B02EB4-1C41-434F-A728-728068D271B1}" emma:medium="tactile" emma:mode="ink">
                <msink:context xmlns:msink="http://schemas.microsoft.com/ink/2010/main" type="inkWord" rotatedBoundingBox="3911,4555 4571,4564 4563,5148 3903,5139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w</emma:literal>
                </emma:interpretation>
                <emma:interpretation id="interp112" emma:lang="ko-KR" emma:confidence="0">
                  <emma:literal>W</emma:literal>
                </emma:interpretation>
                <emma:interpretation id="interp113" emma:lang="ko-KR" emma:confidence="0">
                  <emma:literal>n</emma:literal>
                </emma:interpretation>
                <emma:interpretation id="interp1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8063.6376">2142 1753 176,'0'0'163,"0"0"-9,-24 15-54,7 4-41,17 28-10,-10-12-3,10 25-11,-12-14 2,12 17-12,-6-14-1,6 6-12,0-21-4,0 2 0,0-8-3,4-5-2,-4-23-1,2 23 0,-2-23-2,0 0-1,0 0-2,6-15-3,-4-15-1,-2-5-2,0-5 2,0-9 0,0 0-5,0-1 8,4 6-6,1 5 10,-2 9-4,4 10 8,-7 20-7,22-10 6,-22 10 6,36 24-5,-14 0 7,11 13-6,4-4 7,4 6-6,5-7 6,3 1-5,0-13 0,3-6 1,-3-8 0,1-6 1,-13-6-1,5-8 1,-18-16-6,1-1 7,-15-7-6,-5-1 5,-5-5-7,0 3 3,-15-1-7,-3 2 0,0 14-7,-7-8-16,25 34-25,-36-43-52,36 43-72,0 0-16,0 0-7,0 0-9</inkml:trace>
        </inkml:traceGroup>
        <inkml:traceGroup>
          <inkml:annotationXML>
            <emma:emma xmlns:emma="http://www.w3.org/2003/04/emma" version="1.0">
              <emma:interpretation id="{03FD5BDA-C6F6-4EFA-BF4B-A6BFA715CF18}" emma:medium="tactile" emma:mode="ink">
                <msink:context xmlns:msink="http://schemas.microsoft.com/ink/2010/main" type="inkWord" rotatedBoundingBox="4692,4159 5418,4169 5404,5163 4678,5153"/>
              </emma:interpretation>
              <emma:one-of disjunction-type="recognition" id="oneOf23">
                <emma:interpretation id="interp115" emma:lang="ko-KR" emma:confidence="0">
                  <emma:literal>d</emma:literal>
                </emma:interpretation>
                <emma:interpretation id="interp116" emma:lang="ko-KR" emma:confidence="0">
                  <emma:literal>八</emma:literal>
                </emma:interpretation>
                <emma:interpretation id="interp117" emma:lang="ko-KR" emma:confidence="0">
                  <emma:literal>"</emma:literal>
                </emma:interpretation>
                <emma:interpretation id="interp118" emma:lang="ko-KR" emma:confidence="0">
                  <emma:literal>너</emma:literal>
                </emma:interpretation>
                <emma:interpretation id="interp11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28610.5344">3304 2012 105,'30'-10'145,"-29"-17"-24,-1-3-63,0 30 13,-22-44-2,22 44 1,-63-11-8,30 26-10,-34-7-3,17 31-10,-21-8-1,20 18-15,-6-4 0,19 9-10,8-10-2,24 0-1,6-13-5,20-2-1,17-13-2,9-10 0,11-6-1,3-22-1,3-7 1,-3-15-4,0-10-5,-11-12 4,-6-12-4,-13-10 4,-4-5-3,-11-3 3,-6-1-1,-4 9 3,-5 7 3,0 14-1,-8 15 3,2 19-2,6 33 1,0 0 1,-18 15-1,18 33 3,0 14-4,0 13 3,0 10-5,3 10 2,4-1 2,2-5-5,4-5-5,-5-14-15,20 8-28,-26-34-69,25 1-45,0-15-23,-1-7-16,1-10 3</inkml:trace>
        </inkml:traceGroup>
        <inkml:traceGroup>
          <inkml:annotationXML>
            <emma:emma xmlns:emma="http://www.w3.org/2003/04/emma" version="1.0">
              <emma:interpretation id="{0F393FA6-DD83-4320-8F97-F55801C47622}" emma:medium="tactile" emma:mode="ink">
                <msink:context xmlns:msink="http://schemas.microsoft.com/ink/2010/main" type="inkWord" rotatedBoundingBox="5534,4633 6282,4644 6275,5135 5527,5125"/>
              </emma:interpretation>
              <emma:one-of disjunction-type="recognition" id="oneOf24">
                <emma:interpretation id="interp120" emma:lang="ko-KR" emma:confidence="0">
                  <emma:literal>e</emma:literal>
                </emma:interpretation>
                <emma:interpretation id="interp121" emma:lang="ko-KR" emma:confidence="0">
                  <emma:literal>은</emma:literal>
                </emma:interpretation>
                <emma:interpretation id="interp122" emma:lang="ko-KR" emma:confidence="0">
                  <emma:literal>으</emma:literal>
                </emma:interpretation>
                <emma:interpretation id="interp123" emma:lang="ko-KR" emma:confidence="0">
                  <emma:literal>오</emma:literal>
                </emma:interpretation>
                <emma:interpretation id="interp1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8985.5806">3696 2152 379,'0'0'167,"0"0"-4,19-2-121,-19 2-17,55-19-2,-19 4-2,20 4-5,-4-12-5,13 2-3,-5-8-10,3-5 5,-13 0-6,-5-3 6,-15-4-3,-8 10 7,-17-4-5,-12 16 6,-23 5 4,-6 14 1,-21 0 2,0 25 2,-9 5 4,13 13-7,-3-1 3,19 10-6,15-3 3,17 2-8,10-7 4,25-1-10,18-12 0,7-4-3,16-1-12,-6-21-19,25 18-50,-28-23-94,10-7-10,-12-14-14,-3-2-11</inkml:trace>
        </inkml:traceGroup>
        <inkml:traceGroup>
          <inkml:annotationXML>
            <emma:emma xmlns:emma="http://www.w3.org/2003/04/emma" version="1.0">
              <emma:interpretation id="{4753A70C-F580-4F38-BF38-E21D8922E7C5}" emma:medium="tactile" emma:mode="ink">
                <msink:context xmlns:msink="http://schemas.microsoft.com/ink/2010/main" type="inkWord" rotatedBoundingBox="6517,4644 6947,4650 6932,5705 6503,5699"/>
              </emma:interpretation>
              <emma:one-of disjunction-type="recognition" id="oneOf25">
                <emma:interpretation id="interp125" emma:lang="ko-KR" emma:confidence="0">
                  <emma:literal>p</emma:literal>
                </emma:interpretation>
                <emma:interpretation id="interp126" emma:lang="ko-KR" emma:confidence="0">
                  <emma:literal>P</emma:literal>
                </emma:interpretation>
                <emma:interpretation id="interp127" emma:lang="ko-KR" emma:confidence="0">
                  <emma:literal>8</emma:literal>
                </emma:interpretation>
                <emma:interpretation id="interp128" emma:lang="ko-KR" emma:confidence="0">
                  <emma:literal>n</emma:literal>
                </emma:interpretation>
                <emma:interpretation id="interp12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9485.5834">4683 1923 319,'13'45'178,"-11"-2"-6,-10-5-96,22 51-15,-22-15-11,16 36-12,-8-20-14,2 13-3,-1-21-11,10 4-1,-11-25-4,8-9 1,-8-22-2,6-10-1,-6-20 0,0 0-4,4-25-2,-4-24-4,4-14-2,-4-26-5,8-5 5,0-14-6,13-6 0,1-1 4,6 8 1,4 13 5,9 19 2,-3 19 7,3 18-3,-2 17 8,-5 19 1,-3 12 0,-15 15 6,-2 15-7,-14-2 6,-1 11-7,-21-9 4,-7 4-10,-9-4-1,-6-14-13,4 8-12,-13-31-29,31 20-83,-23-23-36,12 0-21,1-18-12</inkml:trace>
        </inkml:traceGroup>
        <inkml:traceGroup>
          <inkml:annotationXML>
            <emma:emma xmlns:emma="http://www.w3.org/2003/04/emma" version="1.0">
              <emma:interpretation id="{D8B5516C-5485-4698-A32D-5A3E778FAF4E}" emma:medium="tactile" emma:mode="ink">
                <msink:context xmlns:msink="http://schemas.microsoft.com/ink/2010/main" type="inkWord" rotatedBoundingBox="7139,4667 7735,4675 7727,5225 7131,5217"/>
              </emma:interpretation>
              <emma:one-of disjunction-type="recognition" id="oneOf26">
                <emma:interpretation id="interp130" emma:lang="ko-KR" emma:confidence="0">
                  <emma:literal>e</emma:literal>
                </emma:interpretation>
                <emma:interpretation id="interp131" emma:lang="ko-KR" emma:confidence="0">
                  <emma:literal>으</emma:literal>
                </emma:interpretation>
                <emma:interpretation id="interp132" emma:lang="ko-KR" emma:confidence="0">
                  <emma:literal>ㄷ</emma:literal>
                </emma:interpretation>
                <emma:interpretation id="interp133" emma:lang="ko-KR" emma:confidence="0">
                  <emma:literal>c</emma:literal>
                </emma:interpretation>
                <emma:interpretation id="interp1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0423.127">5437 2101 179,'0'0'159,"-20"-7"-33,-1-13-36,21 20-22,-24-13-11,24 13-5,-15-5-8,15 5-10,0 0-9,0 8-6,0-8-7,30 8-5,-2-8-2,10 0-3,13-4 0,6-15 3,3-2-11,-2-9 6,-1 0-9,-8 0 7,-13 1-9,-12-1 6,-11 6-6,-18 3 2,-17 13 6,-16 2 3,-13 6 4,-7 14 5,-12 9 8,9 14-3,-11-2 8,20 19-5,-6-7 4,23 10-8,8-6 3,19 5-8,8-11-4,19-5 0,11-6-5,8-12-2,18-4-7,-3-18-7,25 14-22,-28-32-36,32 8-73,-15-25-27,2 0-17,-15-8-11</inkml:trace>
        </inkml:traceGroup>
        <inkml:traceGroup>
          <inkml:annotationXML>
            <emma:emma xmlns:emma="http://www.w3.org/2003/04/emma" version="1.0">
              <emma:interpretation id="{EFB4FBBD-D07A-4A7F-BC70-A835711CF598}" emma:medium="tactile" emma:mode="ink">
                <msink:context xmlns:msink="http://schemas.microsoft.com/ink/2010/main" type="inkWord" rotatedBoundingBox="7829,4486 8373,4493 8365,5081 7821,5073"/>
              </emma:interpretation>
              <emma:one-of disjunction-type="recognition" id="oneOf27">
                <emma:interpretation id="interp135" emma:lang="ko-KR" emma:confidence="0">
                  <emma:literal>w</emma:literal>
                </emma:interpretation>
                <emma:interpretation id="interp136" emma:lang="ko-KR" emma:confidence="0">
                  <emma:literal>N</emma:literal>
                </emma:interpretation>
                <emma:interpretation id="interp137" emma:lang="ko-KR" emma:confidence="0">
                  <emma:literal>W</emma:literal>
                </emma:interpretation>
                <emma:interpretation id="interp138" emma:lang="ko-KR" emma:confidence="0">
                  <emma:literal>』</emma:literal>
                </emma:interpretation>
                <emma:interpretation id="interp13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30907.5179">6079 1901 341,'0'0'163,"-24"0"-7,4 7-107,20 29-16,-16-6 1,16 20-8,-14-13-3,14 10-4,-10-10-5,10-2-2,-6-11-6,6-8 0,0-16-4,0 0-2,0 0-3,0 0-3,0-19 1,6-6-2,2-1 1,0-5-2,6 6 3,0 3 1,-14 22 4,32-19 2,-10 19 3,11 3 1,-4 9 2,7 7 3,0-1 1,9 4 1,-9-11 0,10 3-1,-11-14 1,7 0 1,-13-7-2,-1-7-1,-10-10-6,1-6 6,-12-13-7,-3 6 4,-4-15-7,0 6 4,-10-7-7,2 3 2,0-1-5,-6 7-10,14 18-10,-14-10-23,14 36-43,0 0-66,0 0-22,0 0-17,22 29-8</inkml:trace>
        </inkml:traceGroup>
        <inkml:traceGroup>
          <inkml:annotationXML>
            <emma:emma xmlns:emma="http://www.w3.org/2003/04/emma" version="1.0">
              <emma:interpretation id="{3B266A49-2540-4575-B6A2-0DE67BDC6710}" emma:medium="tactile" emma:mode="ink">
                <msink:context xmlns:msink="http://schemas.microsoft.com/ink/2010/main" type="inkWord" rotatedBoundingBox="8537,4213 9233,4223 9220,5189 8524,5180"/>
              </emma:interpretation>
              <emma:one-of disjunction-type="recognition" id="oneOf28">
                <emma:interpretation id="interp140" emma:lang="ko-KR" emma:confidence="0">
                  <emma:literal>d</emma:literal>
                </emma:interpretation>
                <emma:interpretation id="interp141" emma:lang="ko-KR" emma:confidence="0">
                  <emma:literal>이</emma:literal>
                </emma:interpretation>
                <emma:interpretation id="interp142" emma:lang="ko-KR" emma:confidence="0">
                  <emma:literal>^</emma:literal>
                </emma:interpretation>
                <emma:interpretation id="interp143" emma:lang="ko-KR" emma:confidence="0">
                  <emma:literal>디</emma:literal>
                </emma:interpretation>
                <emma:interpretation id="interp144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31423.151">7065 1949 169,'33'-10'150,"-25"-20"-1,-2 3-101,17 16-1,-23-18-1,0 29 0,0-23-6,0 23-5,-35-3-3,14 18 1,-25 3 3,5 23-7,-19-2 2,8 20-7,-9-6 1,15 11-7,1-6 0,23-2-8,8-19-4,14 0-1,25-14-3,16-12-2,12-11-1,10-18-1,3-12-3,1-22-5,4-4-7,-13-28 2,1-1-3,-21-18 4,-2 9 0,-16-10 5,-4 12 1,-9 7 8,-7 13 7,-2 22 0,-11 16 3,13 34 1,-25 0 0,19 26 1,-8 18-4,9 19 2,2 5-5,3 16 2,0-6 0,0 3-6,3-3-3,5-10-13,17 2-12,-23-30-41,34 19-71,-16-25-36,9-6-20,-7-16-10</inkml:trace>
        </inkml:traceGroup>
        <inkml:traceGroup>
          <inkml:annotationXML>
            <emma:emma xmlns:emma="http://www.w3.org/2003/04/emma" version="1.0">
              <emma:interpretation id="{7BE656FB-EBA9-458D-96E9-ACAAFBB07CB3}" emma:medium="tactile" emma:mode="ink">
                <msink:context xmlns:msink="http://schemas.microsoft.com/ink/2010/main" type="inkWord" rotatedBoundingBox="9309,4645 9846,4652 9839,5194 9301,5187"/>
              </emma:interpretation>
              <emma:one-of disjunction-type="recognition" id="oneOf29">
                <emma:interpretation id="interp145" emma:lang="ko-KR" emma:confidence="0">
                  <emma:literal>e</emma:literal>
                </emma:interpretation>
                <emma:interpretation id="interp146" emma:lang="ko-KR" emma:confidence="0">
                  <emma:literal>으</emma:literal>
                </emma:interpretation>
                <emma:interpretation id="interp147" emma:lang="ko-KR" emma:confidence="0">
                  <emma:literal>은</emma:literal>
                </emma:interpretation>
                <emma:interpretation id="interp148" emma:lang="ko-KR" emma:confidence="0">
                  <emma:literal>c</emma:literal>
                </emma:interpretation>
                <emma:interpretation id="interp14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1798.1698">7471 2176 350,'0'0'173,"14"-10"-13,13-19-93,10 22-42,-1-16-3,16 9-5,5-11-2,3-1-4,3 0-13,-4-6 3,-7 0-7,-9-4 6,-15 5-5,-14 1 8,-14 1-3,-19 13 8,-20 4 7,-10 12 4,-18 7 3,9 22-1,-15 2 5,16 17-6,-3-3 2,21 9-9,9-2 0,20 0-8,6-5 1,8-6-4,18-5-8,8-7-3,19-3-11,-9-17-19,31 24-47,-28-33-88,14 0-13,-4-14-13,-2-8-9</inkml:trace>
        </inkml:traceGroup>
        <inkml:traceGroup>
          <inkml:annotationXML>
            <emma:emma xmlns:emma="http://www.w3.org/2003/04/emma" version="1.0">
              <emma:interpretation id="{EA3C80F0-8828-4ADB-96DD-7961FD488220}" emma:medium="tactile" emma:mode="ink">
                <msink:context xmlns:msink="http://schemas.microsoft.com/ink/2010/main" type="inkWord" rotatedBoundingBox="9891,4218 11400,4239 11387,5204 9877,5183"/>
              </emma:interpretation>
              <emma:one-of disjunction-type="recognition" id="oneOf30">
                <emma:interpretation id="interp150" emma:lang="ko-KR" emma:confidence="0">
                  <emma:literal>여</emma:literal>
                </emma:interpretation>
                <emma:interpretation id="interp151" emma:lang="ko-KR" emma:confidence="0">
                  <emma:literal>난</emma:literal>
                </emma:interpretation>
                <emma:interpretation id="interp152" emma:lang="ko-KR" emma:confidence="0">
                  <emma:literal>안</emma:literal>
                </emma:interpretation>
                <emma:interpretation id="interp153" emma:lang="ko-KR" emma:confidence="0">
                  <emma:literal>ㅼ</emma:literal>
                </emma:interpretation>
                <emma:interpretation id="interp154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32298.1891">8246 1908 410,'-13'15'177,"-1"14"-10,12 23-117,-34-15-9,23 22-5,-23-14-7,20 11-9,-11-16-7,11 4-2,1-16-7,7-11-1,8-17-5,0 0-4,0 0-6,-5-21-4,11-5-2,2-18-2,11 2 3,-11-3-1,13 5 6,-12 0 6,7 6 5,-2 14 5,-14 20 6,29-20 1,-29 20 2,34 4 1,-12 6 0,8 16-3,0-8 2,13 8 0,-2-7-4,11 3 0,-6-9-1,10-5 0,-11-8 0,4 0-1,-11-21 0,-3-1-2,-6-11-2,-12-5 2,-4-8-5,-7-3 3,-6 0-6,0-3 1,0 11-10,-14-7-4,14 24-18,-19-24-35,30 32-65,-10-14-49,7 1-9,5-4-14</inkml:trace>
          <inkml:trace contextRef="#ctx0" brushRef="#br0" timeOffset="32610.7122">9110 1379 304,'2'52'183,"-2"12"-8,-24-5-104,24 44 3,-21-29-12,21 29-16,-9-22-13,9 2-14,0-18-2,16-9-8,4-14 2,12-13-6,3-7-2,9-10-1,0-2-2,5-10-2,-3 0-3,-2 0-5,4 0-6,-18-10-9,12 10-21,-34-27-47,21 12-87,-23-15-6,-6 1-15,0-7 1</inkml:trace>
          <inkml:trace contextRef="#ctx0" brushRef="#br0" timeOffset="32860.7097">8797 1775 481,'-20'-12'175,"20"12"2,1-33-129,55 26-17,-3-9-6,26 6-8,2-8-3,14 4-4,-5-2-5,-3 1-3,-13 8-5,-15-7-7,-3 14-17,-33-23-37,11 23-90,-34 0-24,0 0-20,-34 7-9</inkml:trace>
        </inkml:traceGroup>
        <inkml:traceGroup>
          <inkml:annotationXML>
            <emma:emma xmlns:emma="http://www.w3.org/2003/04/emma" version="1.0">
              <emma:interpretation id="{22ADF992-1CD8-441B-875E-132920055E0F}" emma:medium="tactile" emma:mode="ink">
                <msink:context xmlns:msink="http://schemas.microsoft.com/ink/2010/main" type="inkWord" rotatedBoundingBox="13139,4169 14269,4185 14248,5687 13118,5671"/>
              </emma:interpretation>
              <emma:one-of disjunction-type="recognition" id="oneOf31">
                <emma:interpretation id="interp155" emma:lang="ko-KR" emma:confidence="0">
                  <emma:literal>함</emma:literal>
                </emma:interpretation>
                <emma:interpretation id="interp156" emma:lang="ko-KR" emma:confidence="0">
                  <emma:literal>팝</emma:literal>
                </emma:interpretation>
                <emma:interpretation id="interp157" emma:lang="ko-KR" emma:confidence="0">
                  <emma:literal>뚀</emma:literal>
                </emma:interpretation>
                <emma:interpretation id="interp158" emma:lang="ko-KR" emma:confidence="0">
                  <emma:literal>알</emma:literal>
                </emma:interpretation>
                <emma:interpretation id="interp159" emma:lang="ko-KR" emma:confidence="0">
                  <emma:literal>솔</emma:literal>
                </emma:interpretation>
              </emma:one-of>
            </emma:emma>
          </inkml:annotationXML>
          <inkml:trace contextRef="#ctx0" brushRef="#br0" timeOffset="38954.7446">11306 2584 364,'0'0'177,"0"0"-36,-17 0-86,38 8-6,4-8-5,29 4-10,-2-4-14,25 7-4,7-7-3,16 0-2,1 0-2,8 0-2,-12-3-3,-3-1-3,-6 0-2,-12-1-5,-11 5-8,-23-5-12,-4 7-28,-38-2-54,0 0-69,-24 6-10,-18 0-11</inkml:trace>
          <inkml:trace contextRef="#ctx0" brushRef="#br0" timeOffset="37282.7869">11416 1932 91,'0'0'154,"0"-26"-1,-2 5-71,2 21-25,0-36-2,0 36-4,6-39-4,-6 39-12,8-28-7,-8 28-3,0 0 1,5 13-1,-8 12-3,-1 24 0,-9 4-8,8 13 4,-7-5-6,8 10 2,-4-13-6,8-4 1,-1-16-4,1-9 2,0-13-2,0-16-1,0 0 0,13-9-2,-11-16 0,2-12-3,-2-10 3,-2-3-5,0-2 4,0-3-3,-6 3 2,0 1-2,-2 12 4,1 4-3,-2 15 2,2 1-2,7 19-1,0 0 2,-14-8-1,5 17 2,6 15-2,-2 12 2,-1 3-3,4 10 4,-1 0-3,2-4-1,1 1-8,0-12-6,6 2-17,-6-36-25,23 26-46,-23-26-70,21-12-13,-5-14-14,1-10 16</inkml:trace>
          <inkml:trace contextRef="#ctx0" brushRef="#br0" timeOffset="37548.4501">11414 1415 340,'-12'-21'178,"-6"0"-6,-11-10-93,29 31-28,-19-26-16,19 26-19,0 0-24,0 0-31,0 0-68,16 8-63,-16-8-7,31 24-19</inkml:trace>
          <inkml:trace contextRef="#ctx0" brushRef="#br0" timeOffset="39157.8638">11524 2790 345,'0'0'177,"8"14"-11,34-1-117,-7-13-1,34 6 1,-8-7-12,29 1-15,-4 0-10,8 0-5,-3 0-13,-12-7-38,7 0-122,-18 6-8,-20-5-16,-13 2-11</inkml:trace>
          <inkml:trace contextRef="#ctx0" brushRef="#br0" timeOffset="38345.3316">11723 2055 328,'-3'-16'181,"3"16"-10,19-31-84,15 31-40,-9-15-6,28 15-8,-4-8-12,16 4-9,-4-4-4,4 2-8,0 4-10,-11-8-23,7 14-56,-31-2-81,-7-2-9,-23 0-15,0 0-10</inkml:trace>
          <inkml:trace contextRef="#ctx0" brushRef="#br0" timeOffset="38048.4232">12210 1597 269,'0'0'159,"2"-17"-50,-8-4-47,6 21-2,-19-31-12,19 31-10,-30-22-16,11 17 1,-12-6-4,0 11-4,-11-3-2,3 3-1,-6 3-1,7 16 1,-4 6 2,11 9-6,1 7 5,13 13-5,9 7 2,8 15-5,6 5 2,14 11-4,9-6-4,3 2 7,2-3-8,3-5 5,-10-10 2,-1-13-4,-7-8 4,-7-8-5,-10-7 2,-2-10-11,-1-4-2,-20-12-22,21 10-42,-25-18-85,25 0-23,-25-30-10,19-1-12</inkml:trace>
        </inkml:traceGroup>
      </inkml:traceGroup>
    </inkml:traceGroup>
    <inkml:traceGroup>
      <inkml:annotationXML>
        <emma:emma xmlns:emma="http://www.w3.org/2003/04/emma" version="1.0">
          <emma:interpretation id="{0AB48E38-96A5-44CF-B415-BD6703744021}" emma:medium="tactile" emma:mode="ink">
            <msink:context xmlns:msink="http://schemas.microsoft.com/ink/2010/main" type="paragraph" rotatedBoundingBox="3536,7029 25759,6595 25799,8618 3575,90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6758109-E9F4-428B-B55C-3C20AAC84D63}" emma:medium="tactile" emma:mode="ink">
              <msink:context xmlns:msink="http://schemas.microsoft.com/ink/2010/main" type="line" rotatedBoundingBox="3536,7029 25759,6595 25799,8618 3575,9051"/>
            </emma:interpretation>
          </emma:emma>
        </inkml:annotationXML>
        <inkml:traceGroup>
          <inkml:annotationXML>
            <emma:emma xmlns:emma="http://www.w3.org/2003/04/emma" version="1.0">
              <emma:interpretation id="{FF699ED4-2971-4024-9794-9D831915FAC0}" emma:medium="tactile" emma:mode="ink">
                <msink:context xmlns:msink="http://schemas.microsoft.com/ink/2010/main" type="inkWord" rotatedBoundingBox="3541,7298 4284,7283 4302,8207 3559,8222"/>
              </emma:interpretation>
              <emma:one-of disjunction-type="recognition" id="oneOf32">
                <emma:interpretation id="interp160" emma:lang="ko-KR" emma:confidence="0">
                  <emma:literal>N</emma:literal>
                </emma:interpretation>
                <emma:interpretation id="interp161" emma:lang="ko-KR" emma:confidence="0">
                  <emma:literal>“</emma:literal>
                </emma:interpretation>
                <emma:interpretation id="interp162" emma:lang="ko-KR" emma:confidence="0">
                  <emma:literal>Ⅹ</emma:literal>
                </emma:interpretation>
                <emma:interpretation id="interp163" emma:lang="ko-KR" emma:confidence="0">
                  <emma:literal>凡</emma:literal>
                </emma:interpretation>
                <emma:interpretation id="interp16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50439.5616">1842 4711 59,'0'-24'68,"0"-1"5,0 6 5,0-7-5,0 26-10,7-37-8,-7 37-8,2-24-6,-2 24-5,0 0-7,0 0-6,0 0-4,0 20-1,-4 1-1,-4 19 0,-2 1-4,-1 14 2,-5 4-2,7 9 4,-8 1 1,10 8-6,-6-9 1,5 0-2,1-12 3,5-3-4,-4-12 1,6-4-6,-1-16 1,1-21 0,0 18 0,0-18-3,-3-18-1,3-9-2,0-8-1,-3-14-2,3 0-7,-4-14 2,4 0-4,-2-4 3,2 1-1,0-5 3,2 6 0,2 3 0,-1 9 7,4 4-3,1 9 4,-1 5-2,2 10 1,-9 25 0,26-13 3,-7 14 1,-1 23 1,8 17 3,0 6-2,7 18 5,-1 0-5,10 9 6,-1 1-1,3-1-3,4-8 1,-2-10-4,-1-12 3,1-7-4,-3-8 5,2-6-6,-15-11 2,1-3 0,-8-6 2,-4-3 0,-19 0 3,20-24-3,-20-4-2,2-4 3,-2-14-4,-2-9 2,-6-7-5,0-14 2,-1 2-5,-1-2 3,2 2 0,0 1-5,3 10 1,-1 12-7,6 14-6,-7 2-14,7 35-26,0-26-40,8 31-69,0 8-22,2 11-12,5 7-2</inkml:trace>
        </inkml:traceGroup>
        <inkml:traceGroup>
          <inkml:annotationXML>
            <emma:emma xmlns:emma="http://www.w3.org/2003/04/emma" version="1.0">
              <emma:interpretation id="{7548A322-B683-4CB1-B5C0-07DA22A6DE4B}" emma:medium="tactile" emma:mode="ink">
                <msink:context xmlns:msink="http://schemas.microsoft.com/ink/2010/main" type="inkWord" rotatedBoundingBox="4571,7569 5060,7559 5071,8127 4582,8136"/>
              </emma:interpretation>
              <emma:one-of disjunction-type="recognition" id="oneOf33">
                <emma:interpretation id="interp165" emma:lang="ko-KR" emma:confidence="0">
                  <emma:literal>O</emma:literal>
                </emma:interpretation>
                <emma:interpretation id="interp166" emma:lang="ko-KR" emma:confidence="0">
                  <emma:literal>0</emma:literal>
                </emma:interpretation>
                <emma:interpretation id="interp167" emma:lang="ko-KR" emma:confidence="0">
                  <emma:literal>〇</emma:literal>
                </emma:interpretation>
                <emma:interpretation id="interp168" emma:lang="ko-KR" emma:confidence="0">
                  <emma:literal>o</emma:literal>
                </emma:interpretation>
                <emma:interpretation id="interp16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50939.5846">2990 4736 25,'-4'-19'152,"4"19"4,0 0-55,-23-6-13,19 16-7,-26-10-11,18 21-11,-27-9-11,21 29-5,-17-9-11,13 26-6,-9-3-4,18 14-6,1-10-2,12 6-5,12-8-1,16-12-7,14-16 4,7-14-3,12-15-1,3-10 0,-5-20-3,-2-11 6,-9-8-2,-11-4 4,-15-2-2,-15-2 2,-10 7-1,-20 6 1,-16 2 1,-4 8-3,-9 6-2,-1 1-6,3 10-5,1-3-12,16 23-35,-11-11-72,27 20-48,4 5-19,13 11-15,0 0 5</inkml:trace>
        </inkml:traceGroup>
        <inkml:traceGroup>
          <inkml:annotationXML>
            <emma:emma xmlns:emma="http://www.w3.org/2003/04/emma" version="1.0">
              <emma:interpretation id="{60911A5E-57CD-4C5A-A3AD-843BB4BB96EF}" emma:medium="tactile" emma:mode="ink">
                <msink:context xmlns:msink="http://schemas.microsoft.com/ink/2010/main" type="inkWord" rotatedBoundingBox="5732,7151 8391,7099 8413,8270 5755,8322"/>
              </emma:interpretation>
              <emma:one-of disjunction-type="recognition" id="oneOf34">
                <emma:interpretation id="interp170" emma:lang="ko-KR" emma:confidence="0">
                  <emma:literal>빼</emma:literal>
                </emma:interpretation>
                <emma:interpretation id="interp171" emma:lang="ko-KR" emma:confidence="0">
                  <emma:literal>뻬</emma:literal>
                </emma:interpretation>
                <emma:interpretation id="interp172" emma:lang="ko-KR" emma:confidence="0">
                  <emma:literal>빠</emma:literal>
                </emma:interpretation>
                <emma:interpretation id="interp173" emma:lang="ko-KR" emma:confidence="0">
                  <emma:literal>쎄</emma:literal>
                </emma:interpretation>
                <emma:interpretation id="interp174" emma:lang="ko-KR" emma:confidence="0">
                  <emma:literal>때</emma:literal>
                </emma:interpretation>
              </emma:one-of>
            </emma:emma>
          </inkml:annotationXML>
          <inkml:trace contextRef="#ctx0" brushRef="#br0" timeOffset="53142.8131">4460 4960 96,'0'0'123,"0"0"-4,0 0-83,0-16-18,0 16 3,8-34 7,-1 14 5,-7-10 1,0 3 0,-4-8 0,0 7-7,-15-9 0,3 15-4,-10-11 3,-1 22-1,-15-10 3,8 21 0,-19 0 1,9 21-1,-12 2-2,10 23 0,-7 7-8,13 9-1,-1 2-4,16 9-4,5-8 0,12-3-5,8-7 3,8-12-4,11-8 3,11-7-5,9-12 1,8-7-1,8-9-1,3-3-1,3-14-1,4-7-1,-1-6-5,-3-7 4,-2-3-5,-8-8 4,-2-1-2,-8-7 4,-4 3-3,-13 1 5,-1 5 2,-9 5-3,-9 9 5,-3 5-2,-2 28 2,-7-9 0,7 9 0,-30 33 1,11 9 0,1 10 4,-2 11 0,9 3-3,6 1 2,5 0-3,5-11 2,15-8-3,9-11 2,6-13-8,10-18 1,-2-6-3,6-8 0,-2-21 0,-9-2-6,-9-13 5,-9 1-4,-13-3 6,-7-4-3,-19 0 6,-7 1-1,-13 2 1,-1-2 4,3-1-2,0 4 2,7-1-3,6 10 2,7 0-2,10 10 1,7 3-3,13 10 1,13 8-1,13 6 2,5 12 2,6 16-1,5 15 4,-2 16-3,-3 13 7,-8 9-1,-1 4-1,-16 5 0,-3-5-1,-8-10 1,-2-11-3,-12-14 3,4-13-4,-4-16 0,0-21-1,0 0-3,0-12-5,0-19-1,4-14-6,12-3-8,-10-20 0,18 5-1,-5-11 2,11 13 1,-6-7 6,7 11 4,-5 14 8,-1 5 9,3 17 3,-14 5 5,6 16 1,-20 0 0,27 37 1,-23 1-4,4 18 0,-6 6-1,8 6-6,-4 0 1,2-1-4,-1-10 1,3-11-3,1-8 3,-3-16-6,-8-22 0,22 10-3,-22-10-4,26-41-3,-8 4-9,-5-16 4,10 0-3,-10-12 3,6 6 1,-6-4 7,3 12 2,-10 10 8,0 13 8,-6 28 0,0 0 3,12 13 2,-12 24-2,0 25-2,0 3 2,6 9-5,-2 3 1,7 2-4,-1-9 0,4-11-3,1-12 1,-1-14-2,3-14-4,-17-19-4,25 0-8,-17-30-15,16-2-28,-24-35-31,29 11-14,-29-37-8,25 24-13,-25-30-12,19 22 8,-19-19 25,6 14 38,-6 6 48,0 2 39,0 8 28,0-2 27,0 13 20,0 2 7,6 16-4,-6-1-4,14 32-12,-14 6-15,27 3-14,-25 21-6,26 36-10,-23 5-9,20 33-2,-17 2-8,11 22-1,-8-5-6,6 4-3,-9-9-2,6-11-2,-5-20-2,3-16-2,-1-22 3,-3-17-2,-8-26-6,0 0-3,20-18-6,-18-27-2,12-5-5,-6-14 3,14 5-3,-3-9 4,11 15 1,1 4 8,6 13 6,4 28 9,-8 4 2,2 16 3,-7 14 3,-1 15-2,-15-1 3,-2 10-5,-15-4 1,-14 1-8,-11-5 1,-7-10-9,-5-1-11,-18-19-17,23 16-60,-19-28-84,10-8-13,2-18-18,14 1-7</inkml:trace>
        </inkml:traceGroup>
        <inkml:traceGroup>
          <inkml:annotationXML>
            <emma:emma xmlns:emma="http://www.w3.org/2003/04/emma" version="1.0">
              <emma:interpretation id="{903B36F6-3313-4DB0-9121-E6102881DC77}" emma:medium="tactile" emma:mode="ink">
                <msink:context xmlns:msink="http://schemas.microsoft.com/ink/2010/main" type="inkWord" rotatedBoundingBox="8525,7334 8743,7329 8757,8052 8539,8056"/>
              </emma:interpretation>
              <emma:one-of disjunction-type="recognition" id="oneOf35">
                <emma:interpretation id="interp175" emma:lang="ko-KR" emma:confidence="0">
                  <emma:literal>i</emma:literal>
                </emma:interpretation>
                <emma:interpretation id="interp176" emma:lang="ko-KR" emma:confidence="0">
                  <emma:literal>ⅰ</emma:literal>
                </emma:interpretation>
                <emma:interpretation id="interp177" emma:lang="ko-KR" emma:confidence="0">
                  <emma:literal>`</emma:literal>
                </emma:interpretation>
                <emma:interpretation id="interp178" emma:lang="ko-KR" emma:confidence="0">
                  <emma:literal>‘</emma:literal>
                </emma:interpretation>
                <emma:interpretation id="interp17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53877.1948">6844 4892 191,'0'0'169,"0"0"2,0 0-71,5 27-21,-15-15-20,14 32-10,-10-18-7,6 19-12,0-17-3,6 7-11,-4-11-1,9 1-10,1-7 2,-12-18-9,20 16-3,-20-16-8,22 7-17,-22-16-41,12 5-103,-12 4-5,1-28-14,-1 9-10</inkml:trace>
          <inkml:trace contextRef="#ctx0" brushRef="#br0" timeOffset="54080.3299">6734 4519 410,'0'0'150,"-25"-21"-48,25 21-108,-17-18-31,17 18-64,18 12-41,-18-12-19,36 37-4</inkml:trace>
        </inkml:traceGroup>
        <inkml:traceGroup>
          <inkml:annotationXML>
            <emma:emma xmlns:emma="http://www.w3.org/2003/04/emma" version="1.0">
              <emma:interpretation id="{1C7C52EE-6394-4A57-B0C0-EE91E86D1022}" emma:medium="tactile" emma:mode="ink">
                <msink:context xmlns:msink="http://schemas.microsoft.com/ink/2010/main" type="inkWord" rotatedBoundingBox="8992,7510 9551,7499 9564,8151 9004,8162"/>
              </emma:interpretation>
              <emma:one-of disjunction-type="recognition" id="oneOf36">
                <emma:interpretation id="interp180" emma:lang="ko-KR" emma:confidence="0">
                  <emma:literal>N</emma:literal>
                </emma:interpretation>
                <emma:interpretation id="interp181" emma:lang="ko-KR" emma:confidence="0">
                  <emma:literal>v</emma:literal>
                </emma:interpretation>
                <emma:interpretation id="interp182" emma:lang="ko-KR" emma:confidence="0">
                  <emma:literal>V</emma:literal>
                </emma:interpretation>
                <emma:interpretation id="interp183" emma:lang="ko-KR" emma:confidence="0">
                  <emma:literal>』</emma:literal>
                </emma:interpretation>
                <emma:interpretation id="interp18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54533.4757">7177 5232 292,'6'22'176,"-6"-22"-12,-12 3-102,12-3-12,0 0-6,2-12-10,-2-22-16,10 2-3,-2-8-12,2-4 1,4 0-7,-1 2 4,3-1-5,-2 15 1,2 5 3,-16 23 2,27-12 1,-10 19 2,-4 21 5,6 12-5,-2 7 6,5 8-4,-2-2 6,9 4-3,-9-12 4,9-6-4,-5-21 0,2-9 1,-3-16 0,1-15 1,-6-18-8,1-5 3,-6-12-5,0-5 1,-3-5-3,-2 4 1,-3-2-4,-3 9-3,8 13-4,-10-6-14,12 28-28,-19-15-68,7 36-54,8-22-17,-8 22-14,24 0-3</inkml:trace>
        </inkml:traceGroup>
        <inkml:traceGroup>
          <inkml:annotationXML>
            <emma:emma xmlns:emma="http://www.w3.org/2003/04/emma" version="1.0">
              <emma:interpretation id="{B7631070-CE6E-403F-B444-98405601C256}" emma:medium="tactile" emma:mode="ink">
                <msink:context xmlns:msink="http://schemas.microsoft.com/ink/2010/main" type="inkWord" rotatedBoundingBox="9655,7494 11049,7467 11064,8215 9669,8243"/>
              </emma:interpretation>
              <emma:one-of disjunction-type="recognition" id="oneOf37">
                <emma:interpretation id="interp185" emma:lang="ko-KR" emma:confidence="0">
                  <emma:literal>매</emma:literal>
                </emma:interpretation>
                <emma:interpretation id="interp186" emma:lang="ko-KR" emma:confidence="0">
                  <emma:literal>예</emma:literal>
                </emma:interpretation>
                <emma:interpretation id="interp187" emma:lang="ko-KR" emma:confidence="0">
                  <emma:literal>쩌</emma:literal>
                </emma:interpretation>
                <emma:interpretation id="interp188" emma:lang="ko-KR" emma:confidence="0">
                  <emma:literal>때</emma:literal>
                </emma:interpretation>
                <emma:interpretation id="interp189" emma:lang="ko-KR" emma:confidence="0">
                  <emma:literal>먹</emma:literal>
                </emma:interpretation>
              </emma:one-of>
            </emma:emma>
          </inkml:annotationXML>
          <inkml:trace contextRef="#ctx0" brushRef="#br0" timeOffset="54986.6171">8034 4827 215,'-4'30'182,"-4"16"-5,1 23-93,-27-25 3,23 30-13,-26-25-20,23 14-18,-17-26-6,15 3-11,-2-21-6,18-19-3,-17 9-5,15-18-4,2-20-10,4-13 1,15-5-5,-6-16 2,12 2-4,-2-11 3,7 3-1,-3 2 4,3 9 6,0 4 0,-2 14 7,-1 9-1,-5 12 3,-1 16 2,1 6 1,-4 29 1,-5 5-1,5 14 2,-7 10-6,8 6 1,-6 2 1,4-5-5,-2-3 1,2-12-7,6-4-3,-10-14-17,16 7-27,-29-38-76,19 18-53,-19-18-8,14 0-20</inkml:trace>
          <inkml:trace contextRef="#ctx0" brushRef="#br0" timeOffset="55424.1453">7939 5120 477,'-14'-11'175,"4"-5"-5,-2-9-127,22 21-18,9-10-11,17 5-3,-1-5-1,14 6-4,3-2-5,2-2-12,11 4-11,-11-9-14,14 17-19,-30-25-20,27 25-2,-34-20-3,19 20 4,-28-19 7,10 18 23,-13-12 32,-19 13 43,35-12 26,-35 12 11,23-4 4,-23 4-1,14 16 2,-14-16-10,18 51-15,-13-18-11,10 16-12,-6-5-2,4 2-9,-2-5 1,3-1-7,-3-9-1,1-9-13,0-1-13,-12-21-27,25 10-70,-25-10-54,12-25-18,-12-5-11,-6-10 6</inkml:trace>
          <inkml:trace contextRef="#ctx0" brushRef="#br0" timeOffset="55846.037">8369 4803 387,'-40'-17'182,"10"1"-8,11-18-87,19 34-53,0-25-2,21 18-8,7-13-5,18 14-8,9-5-4,11 2-3,1-2 0,9 5-2,-1 2-3,-6-2-2,-2 6-5,-11-6-2,-4 6-2,-15-4-2,-7 4 0,-15-4 0,1 4 2,-16 0 3,0 0 6,5 14 4,-5 5 5,0 11 4,-5 7 1,5 16 3,0 0-2,1 16 1,4-5 0,12 7-3,-7-10-1,11-3-4,-7-9 3,5-9-8,0-9 0,-8-15-9,11 3-13,-22-19-25,27-3-58,-23 67-68,-2-107-18,-2-22-9,0-9-5</inkml:trace>
        </inkml:traceGroup>
        <inkml:traceGroup>
          <inkml:annotationXML>
            <emma:emma xmlns:emma="http://www.w3.org/2003/04/emma" version="1.0">
              <emma:interpretation id="{2CC5D01E-0D34-41D0-999C-DEDE0A4BB885}" emma:medium="tactile" emma:mode="ink">
                <msink:context xmlns:msink="http://schemas.microsoft.com/ink/2010/main" type="inkWord" rotatedBoundingBox="10846,7236 10905,7234 10908,7363 10848,7365"/>
              </emma:interpretation>
              <emma:one-of disjunction-type="recognition" id="oneOf38">
                <emma:interpretation id="interp190" emma:lang="ko-KR" emma:confidence="0">
                  <emma:literal>'</emma:literal>
                </emma:interpretation>
                <emma:interpretation id="interp191" emma:lang="ko-KR" emma:confidence="0">
                  <emma:literal>`</emma:literal>
                </emma:interpretation>
                <emma:interpretation id="interp192" emma:lang="ko-KR" emma:confidence="0">
                  <emma:literal>‘</emma:literal>
                </emma:interpretation>
                <emma:interpretation id="interp193" emma:lang="ko-KR" emma:confidence="0">
                  <emma:literal>×</emma:literal>
                </emma:interpretation>
                <emma:interpretation id="interp19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56033.5436">9064 4449 484,'-15'-22'178,"3"1"-9,-12-3-133,24 24-10,0 0-13,0 0-18,0 0-33,0 0-68,2 23-61,13 7-17,7 4-13,1 7-5</inkml:trace>
        </inkml:traceGroup>
        <inkml:traceGroup>
          <inkml:annotationXML>
            <emma:emma xmlns:emma="http://www.w3.org/2003/04/emma" version="1.0">
              <emma:interpretation id="{C921E1CF-D885-4673-8D2C-0E27F2AF3161}" emma:medium="tactile" emma:mode="ink">
                <msink:context xmlns:msink="http://schemas.microsoft.com/ink/2010/main" type="inkWord" rotatedBoundingBox="11266,7336 12406,7314 12421,8078 11281,8101"/>
              </emma:interpretation>
              <emma:one-of disjunction-type="recognition" id="oneOf39">
                <emma:interpretation id="interp195" emma:lang="ko-KR" emma:confidence="0">
                  <emma:literal>얼</emma:literal>
                </emma:interpretation>
                <emma:interpretation id="interp196" emma:lang="ko-KR" emma:confidence="0">
                  <emma:literal>엄</emma:literal>
                </emma:interpretation>
                <emma:interpretation id="interp197" emma:lang="ko-KR" emma:confidence="0">
                  <emma:literal>욍</emma:literal>
                </emma:interpretation>
                <emma:interpretation id="interp198" emma:lang="ko-KR" emma:confidence="0">
                  <emma:literal>와</emma:literal>
                </emma:interpretation>
                <emma:interpretation id="interp19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56924.2">9695 4699 228,'0'0'182,"0"0"-3,-25-15-68,12 36-42,-35-9-8,23 36-15,-23-15-13,18 24-7,-2-5-12,15 5-6,5-5 1,12-6-6,8-6 1,16-12-8,10-8 2,3-12-9,1-2 4,-7-15-3,5-7-8,-14-14 6,-7-3-3,-10-9 8,-5-3 1,-1 0 7,-11-5 0,1 4 2,3 1 5,2 3-3,6 6 2,0 3-2,13 9 1,5 11-3,2 13 0,8 7 2,-7 21-1,7 15 3,-8 10-4,2 16 2,-10-1 3,0 6-2,-5-9 1,-5-4-3,-2-10 3,0-12-5,0-13 4,0-26-4,0 0-4,0 0-4,-2-22-7,2-19 3,0-3-5,2-14 3,9 0-1,-4-6 2,8 4 0,-1 3 6,0 11 5,2 5 1,-1 14 4,1 11 1,-16 16 2,29 0 2,-16 23 1,2 15 3,-4 7-2,11 10 1,-7 4 0,13 0-4,-1-2 1,12-5-4,-1-12 1,0-3-4,3-17 1,1-2-4,-3-15 0,-2-3 0,-3-9 0,-3-14 0,-8-13 0,1-11 0,-5-8 0,-5-8 0,-2-7 0,-2-3 0,-4 4 0,-6 5 0,0 5 0,0 10 0,0 10 0,-6 7 0,0 10 0,1 3 0,5 19 0,-5-21 0,5 21-41,0 0-63,0 0-81,0 11-10,4 9-17,-4-2-5</inkml:trace>
        </inkml:traceGroup>
        <inkml:traceGroup>
          <inkml:annotationXML>
            <emma:emma xmlns:emma="http://www.w3.org/2003/04/emma" version="1.0">
              <emma:interpretation id="{9B47EA71-D63C-4B87-98D3-F2FAB6A77907}" emma:medium="tactile" emma:mode="ink">
                <msink:context xmlns:msink="http://schemas.microsoft.com/ink/2010/main" type="inkWord" rotatedBoundingBox="13485,7324 14114,7311 14144,8845 13515,8857"/>
              </emma:interpretation>
              <emma:one-of disjunction-type="recognition" id="oneOf40">
                <emma:interpretation id="interp200" emma:lang="ko-KR" emma:confidence="0">
                  <emma:literal>g</emma:literal>
                </emma:interpretation>
                <emma:interpretation id="interp201" emma:lang="ko-KR" emma:confidence="0">
                  <emma:literal>8</emma:literal>
                </emma:interpretation>
                <emma:interpretation id="interp202" emma:lang="ko-KR" emma:confidence="0">
                  <emma:literal>우</emma:literal>
                </emma:interpretation>
                <emma:interpretation id="interp203" emma:lang="ko-KR" emma:confidence="0">
                  <emma:literal>q</emma:literal>
                </emma:interpretation>
                <emma:interpretation id="interp20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61111.8792">12022 4711 127,'0'0'164,"0"0"-2,24 14-77,-24-22-18,0 8-6,0 0-10,12-12-15,-12-3-8,0 15-6,9-18-4,-9 18-4,10-19-1,-10 19-1,10-16 1,-10 16-3,0 0-1,8-21-2,-8 21-2,0 0 0,0-16-1,0 16-1,0 0 0,-7-20 0,7 20 1,0 0 1,-19-24-1,19 24 0,-21-20 0,21 20-1,-30-23 1,10 14-2,-2-3 1,-4 2-2,0 4 1,-3-1-1,-2 5 2,2 2-1,3 0-1,-2 6 1,3 7-3,5 5 2,1 2-2,4 6 2,3 0-2,4 4 2,6 1-2,2-3 2,7-1-2,8-2 3,6-9-1,4-7 1,7-3-1,3-6 0,4-15 0,2-3-2,0-7 2,-4-3-3,-1 1 0,-5-4-1,-5 3 1,-9 6-1,-5 3 1,-6 1-1,-4 2 2,-2 16-1,-3-21 1,3 21 0,-21-7 0,21 7-1,-25 7 1,11 11 1,4 15-1,2 15 3,3 14-3,5 19 3,0 14 1,10 15 1,9 9-1,1 9 1,2 2-1,4-4 0,-2-14 0,0-6 1,-4-20-6,-4-7 3,-10-17 4,0-17-5,-10-8 6,-12-15-4,-12-11 0,-8-6 1,-9-5 1,-8-7 1,-6-17-6,2-8 6,-4-11-7,7-4 5,6-6 0,11-8-3,11-1 3,15-1-5,11-4 4,12 3-4,21 1 3,16 2-3,15 4-2,4 5 1,5 8-2,-1 4 3,-4 10-8,-12 5 1,-6 11-12,-22-4-2,0 18-12,-28-9-31,17 12-59,-17-3-58,-8-9-3,4-7-14</inkml:trace>
        </inkml:traceGroup>
        <inkml:traceGroup>
          <inkml:annotationXML>
            <emma:emma xmlns:emma="http://www.w3.org/2003/04/emma" version="1.0">
              <emma:interpretation id="{98502010-9726-4CAF-B61B-01D234EEC8AA}" emma:medium="tactile" emma:mode="ink">
                <msink:context xmlns:msink="http://schemas.microsoft.com/ink/2010/main" type="inkWord" rotatedBoundingBox="14231,7220 14381,7217 14400,8166 14250,8169"/>
              </emma:interpretation>
              <emma:one-of disjunction-type="recognition" id="oneOf41">
                <emma:interpretation id="interp205" emma:lang="ko-KR" emma:confidence="0">
                  <emma:literal>i</emma:literal>
                </emma:interpretation>
                <emma:interpretation id="interp206" emma:lang="ko-KR" emma:confidence="0">
                  <emma:literal>ⅰ</emma:literal>
                </emma:interpretation>
                <emma:interpretation id="interp207" emma:lang="ko-KR" emma:confidence="0">
                  <emma:literal>r</emma:literal>
                </emma:interpretation>
                <emma:interpretation id="interp208" emma:lang="ko-KR" emma:confidence="0">
                  <emma:literal>~</emma:literal>
                </emma:interpretation>
                <emma:interpretation id="interp20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1361.8775">12406 4748 257,'0'0'187,"29"-6"-11,-7 30-80,-22-4-21,14 38-11,-17-10-18,7 26-13,-4-6-5,4 7-10,-2-14-4,5-8-7,-2-12 2,3-13-10,2-9-6,-10-19-12,19 2-23,-19-29-53,12-8-83,-5-9-13,4-11-11,-5-7-9</inkml:trace>
          <inkml:trace contextRef="#ctx0" brushRef="#br0" timeOffset="61518.1549">12543 4454 263,'-12'-35'178,"7"15"-9,5 20-92,-10-35-24,10 35-27,0 0-59,0 0-75,0 0-61,15 11-10,-3 8-9</inkml:trace>
        </inkml:traceGroup>
        <inkml:traceGroup>
          <inkml:annotationXML>
            <emma:emma xmlns:emma="http://www.w3.org/2003/04/emma" version="1.0">
              <emma:interpretation id="{262D20FC-08DC-4E72-AD34-FE22CF8E2B91}" emma:medium="tactile" emma:mode="ink">
                <msink:context xmlns:msink="http://schemas.microsoft.com/ink/2010/main" type="inkWord" rotatedBoundingBox="14640,7339 14978,7332 14993,8069 14655,8075"/>
              </emma:interpretation>
              <emma:one-of disjunction-type="recognition" id="oneOf42">
                <emma:interpretation id="interp210" emma:lang="ko-KR" emma:confidence="0">
                  <emma:literal>v</emma:literal>
                </emma:interpretation>
                <emma:interpretation id="interp211" emma:lang="ko-KR" emma:confidence="0">
                  <emma:literal>V</emma:literal>
                </emma:interpretation>
                <emma:interpretation id="interp212" emma:lang="ko-KR" emma:confidence="0">
                  <emma:literal>ⅴ</emma:literal>
                </emma:interpretation>
                <emma:interpretation id="interp213" emma:lang="ko-KR" emma:confidence="0">
                  <emma:literal>Ⅴ</emma:literal>
                </emma:interpretation>
                <emma:interpretation id="interp2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1893.1521">12812 4696 290,'4'21'180,"-1"10"-9,14 16-102,-22-15-12,10 26 0,-9-14-13,10 16-14,-6-8-6,16 0-9,-4-12 1,7-3-7,-2-12 3,4-7-7,-2-12 0,2-6 0,-4-11-4,-1-7 4,-1-17-5,-2-7 4,-4-12-3,2-5 1,-5-12-2,1-1 1,1 1 2,-4 2-5,1 7 2,-4 4-8,7 17-4,-8 3-12,8 21-14,-8-4-30,15 27-46,-15-6-47,12 15-30,2 3-8,1 10 10</inkml:trace>
        </inkml:traceGroup>
        <inkml:traceGroup>
          <inkml:annotationXML>
            <emma:emma xmlns:emma="http://www.w3.org/2003/04/emma" version="1.0">
              <emma:interpretation id="{FB53B6A3-28AB-4A05-9EC8-6E1AF6E43AA2}" emma:medium="tactile" emma:mode="ink">
                <msink:context xmlns:msink="http://schemas.microsoft.com/ink/2010/main" type="inkWord" rotatedBoundingBox="15084,7436 15648,7425 15659,7976 15095,7987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으</emma:literal>
                </emma:interpretation>
                <emma:interpretation id="interp217" emma:lang="ko-KR" emma:confidence="0">
                  <emma:literal>요</emma:literal>
                </emma:interpretation>
                <emma:interpretation id="interp218" emma:lang="ko-KR" emma:confidence="0">
                  <emma:literal>오</emma:literal>
                </emma:interpretation>
                <emma:interpretation id="interp2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2315.0433">13262 4833 235,'0'0'182,"-5"27"-15,7-2-72,-2-25-33,11 18-11,-11-18-19,36 16-13,-8-16-9,10 0-4,4 0-3,7-16-2,0-2-2,-1-7-2,-2-8 0,-7-8-1,-13 1 2,-10-1 0,-12 1 5,-4 6 2,-27 3 8,-3 16 1,-15 6 4,1 13 2,-13 10 0,14 17 2,-9 6-5,18 6-1,-2 5-5,19 6 0,10-6-6,7-2-5,13-7 0,14-4 0,6-6 0,7-6 0,2-4 0,-2-1 0,1 1 0,-3-9-12,3 6-3,-14-16-12,12 16-19,-39-16-39,55-5-72,-26-10-30,-2-10-12,7-5-6</inkml:trace>
        </inkml:traceGroup>
        <inkml:traceGroup>
          <inkml:annotationXML>
            <emma:emma xmlns:emma="http://www.w3.org/2003/04/emma" version="1.0">
              <emma:interpretation id="{7871E8C8-35AB-4A82-BCB9-F663DC5138C6}" emma:medium="tactile" emma:mode="ink">
                <msink:context xmlns:msink="http://schemas.microsoft.com/ink/2010/main" type="inkWord" rotatedBoundingBox="15814,7390 16165,7383 16179,8102 15828,8109"/>
              </emma:interpretation>
              <emma:one-of disjunction-type="recognition" id="oneOf44">
                <emma:interpretation id="interp220" emma:lang="ko-KR" emma:confidence="0">
                  <emma:literal>s</emma:literal>
                </emma:interpretation>
                <emma:interpretation id="interp221" emma:lang="ko-KR" emma:confidence="0">
                  <emma:literal>S</emma:literal>
                </emma:interpretation>
                <emma:interpretation id="interp222" emma:lang="ko-KR" emma:confidence="0">
                  <emma:literal>6</emma:literal>
                </emma:interpretation>
                <emma:interpretation id="interp223" emma:lang="ko-KR" emma:confidence="0">
                  <emma:literal>;</emma:literal>
                </emma:interpretation>
                <emma:interpretation id="interp22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62643.2015">14276 4531 226,'-16'0'183,"-9"4"-7,-8 17-68,-12-16-53,25 25 4,-14-15-15,30 20-12,1-8-11,19 10-5,10 6-4,17 5 3,-2 0-5,4 10 1,-7-4 5,-10 3-3,-18-6 4,-10 0-8,-22-8-9,-11-6 0,-13-9 0,-5-12 0,-2-4 0,4-9 0,12-3 0,5-9-11,32 9-49,-25-32-76,27 14-55,18-7-7,9 4-12,1-3-7</inkml:trace>
        </inkml:traceGroup>
        <inkml:traceGroup>
          <inkml:annotationXML>
            <emma:emma xmlns:emma="http://www.w3.org/2003/04/emma" version="1.0">
              <emma:interpretation id="{434A5436-9BDC-4570-BC34-E1D324C6DAC0}" emma:medium="tactile" emma:mode="ink">
                <msink:context xmlns:msink="http://schemas.microsoft.com/ink/2010/main" type="inkWord" rotatedBoundingBox="17309,7295 18056,7281 18071,8060 17325,8074"/>
              </emma:interpretation>
              <emma:one-of disjunction-type="recognition" id="oneOf45">
                <emma:interpretation id="interp225" emma:lang="ko-KR" emma:confidence="0">
                  <emma:literal>z</emma:literal>
                </emma:interpretation>
                <emma:interpretation id="interp226" emma:lang="ko-KR" emma:confidence="0">
                  <emma:literal>킁</emma:literal>
                </emma:interpretation>
                <emma:interpretation id="interp227" emma:lang="ko-KR" emma:confidence="0">
                  <emma:literal>긍</emma:literal>
                </emma:interpretation>
                <emma:interpretation id="interp228" emma:lang="ko-KR" emma:confidence="0">
                  <emma:literal>근</emma:literal>
                </emma:interpretation>
                <emma:interpretation id="interp229" emma:lang="ko-KR" emma:confidence="0">
                  <emma:literal>군</emma:literal>
                </emma:interpretation>
              </emma:one-of>
            </emma:emma>
          </inkml:annotationXML>
          <inkml:trace contextRef="#ctx0" brushRef="#br0" timeOffset="64877.6478">15637 4523 306,'-18'-10'182,"-4"10"-33,-9-21-66,31 21-14,-23-10-18,23 10-15,0 0-14,0 0-7,22-18-4,9 11-4,3-1-3,10 4-1,5-2 0,6 3-2,-2 2 1,-1 1-1,-5 0-1,-7 8 1,-9 3-1,-12 7 2,-13 4 0,-6 14 1,-24 2 1,-11 11 2,-11 2-1,-11 10 4,-8-4-3,1 2 4,-4-3-6,10-6 5,8-12-5,14 3-1,11-7 4,17-5-4,8-5-3,21 1 0,13-5 0,9 0 0,7-4 0,4-7 0,6-3 0,-6-6 0,-4 0 0,-5 0-9,-4-2-3,-12-11-6,3 10-11,-20-22-17,19 25-39,-31-21-65,9 4-33,-1-6-13,-3-3-6</inkml:trace>
          <inkml:trace contextRef="#ctx0" brushRef="#br0" timeOffset="65221.4142">15597 4754 440,'-37'-12'181,"6"3"-8,0-9-118,31 18-12,0 0-11,19-11-10,12-1-9,17 10-5,5-4-1,13 0-2,-1-4 0,3 4-3,-3 2-4,-5-4-5,-2 8-8,-14-7-13,6 17-33,-29-13-55,11 3-69,-7 0-7,0 0-12</inkml:trace>
        </inkml:traceGroup>
        <inkml:traceGroup>
          <inkml:annotationXML>
            <emma:emma xmlns:emma="http://www.w3.org/2003/04/emma" version="1.0">
              <emma:interpretation id="{8DD3E556-CD7B-42E1-A460-F77C0A6E556C}" emma:medium="tactile" emma:mode="ink">
                <msink:context xmlns:msink="http://schemas.microsoft.com/ink/2010/main" type="inkWord" rotatedBoundingBox="18063,7293 18822,7278 18835,7954 18076,7969"/>
              </emma:interpretation>
              <emma:one-of disjunction-type="recognition" id="oneOf46">
                <emma:interpretation id="interp230" emma:lang="ko-KR" emma:confidence="0">
                  <emma:literal>e</emma:literal>
                </emma:interpretation>
                <emma:interpretation id="interp231" emma:lang="ko-KR" emma:confidence="0">
                  <emma:literal>으</emma:literal>
                </emma:interpretation>
                <emma:interpretation id="interp232" emma:lang="ko-KR" emma:confidence="0">
                  <emma:literal>요</emma:literal>
                </emma:interpretation>
                <emma:interpretation id="interp233" emma:lang="ko-KR" emma:confidence="0">
                  <emma:literal>은</emma:literal>
                </emma:interpretation>
                <emma:interpretation id="interp2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5627.6786">16320 4783 314,'-12'25'186,"12"-25"-9,0 0-66,17 24-60,-17-24-11,42 7-13,-7-7-10,11-6-8,8-10-4,6-5-5,2-9 0,-1-7-3,-4 0 1,-11-9-4,-6 6 2,-15-5-2,-12 7 2,-13 1-2,-12 11 5,-19 5 2,-17 12 4,-9 9 2,-16 9 3,0 21 3,-6 7 1,9 17 4,2 2-4,18 12 1,8-4-6,20 2 3,20-7-12,7-3 0,22-10 0,15-5 0,12-16 0,7-2 0,9-9-3,0-6-8,5 2-2,-9-10-12,7 9-10,-26-19-22,19 17-34,-39-14-53,9-5-46,-11-12-6,-7-5-5</inkml:trace>
        </inkml:traceGroup>
        <inkml:traceGroup>
          <inkml:annotationXML>
            <emma:emma xmlns:emma="http://www.w3.org/2003/04/emma" version="1.0">
              <emma:interpretation id="{FC122AB7-90B0-49AB-83D3-6F1E9D01F468}" emma:medium="tactile" emma:mode="ink">
                <msink:context xmlns:msink="http://schemas.microsoft.com/ink/2010/main" type="inkWord" rotatedBoundingBox="18963,7352 19480,7342 19494,8052 18977,8062"/>
              </emma:interpretation>
              <emma:one-of disjunction-type="recognition" id="oneOf47">
                <emma:interpretation id="interp235" emma:lang="ko-KR" emma:confidence="0">
                  <emma:literal>r</emma:literal>
                </emma:interpretation>
                <emma:interpretation id="interp236" emma:lang="ko-KR" emma:confidence="0">
                  <emma:literal>『</emma:literal>
                </emma:interpretation>
                <emma:interpretation id="interp237" emma:lang="ko-KR" emma:confidence="0">
                  <emma:literal>「</emma:literal>
                </emma:interpretation>
                <emma:interpretation id="interp238" emma:lang="ko-KR" emma:confidence="0">
                  <emma:literal>u</emma:literal>
                </emma:interpretation>
                <emma:interpretation id="interp23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66002.6927">17139 4498 221,'0'0'190,"17"21"-8,-17 7-63,12 42-41,-25-9-14,13 26-11,-8-11-21,8 12-13,-3-13-4,3-5-7,0-17 1,0-13-5,3-12 3,2-15-8,-5-13-1,0 0-2,17-18-6,-13-14 4,-1-6-7,-2-14 3,7 0-2,-5-7 3,9-1-1,-2-4 4,9 8 4,2 0-2,10 3 4,3 10-2,4 6 2,3 4-3,3 9-4,-7 3-9,9 17-8,-19-8-17,15 19-27,-42-7-34,41 0-70,-24 9-14,-17-9-3</inkml:trace>
        </inkml:traceGroup>
        <inkml:traceGroup>
          <inkml:annotationXML>
            <emma:emma xmlns:emma="http://www.w3.org/2003/04/emma" version="1.0">
              <emma:interpretation id="{5D7584A4-7F74-465A-B4A9-176414F2E490}" emma:medium="tactile" emma:mode="ink">
                <msink:context xmlns:msink="http://schemas.microsoft.com/ink/2010/main" type="inkWord" rotatedBoundingBox="19472,7409 19994,7399 20006,8016 19484,8026"/>
              </emma:interpretation>
              <emma:one-of disjunction-type="recognition" id="oneOf48">
                <emma:interpretation id="interp240" emma:lang="ko-KR" emma:confidence="0">
                  <emma:literal>o</emma:literal>
                </emma:interpretation>
                <emma:interpretation id="interp241" emma:lang="ko-KR" emma:confidence="0">
                  <emma:literal>0</emma:literal>
                </emma:interpretation>
                <emma:interpretation id="interp242" emma:lang="ko-KR" emma:confidence="0">
                  <emma:literal>〇</emma:literal>
                </emma:interpretation>
                <emma:interpretation id="interp243" emma:lang="ko-KR" emma:confidence="0">
                  <emma:literal>O</emma:literal>
                </emma:interpretation>
                <emma:interpretation id="interp24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6346.4598">17789 4704 493,'-43'73'189,"6"10"-10,-12-12-120,43 19-20,2-25-13,24-12-13,27-28-3,19-19-6,13-14-6,1-27 4,0-18-2,-14-12 2,-17-10-1,-21-6 2,-27 5-2,-13 8-1,-26 9 0,-17 12-11,-4 23-17,-21-5-54,24 34-106,1 12-1,25 15-20,6-5-7</inkml:trace>
        </inkml:traceGroup>
        <inkml:traceGroup>
          <inkml:annotationXML>
            <emma:emma xmlns:emma="http://www.w3.org/2003/04/emma" version="1.0">
              <emma:interpretation id="{634B27E2-47ED-4E2D-A78B-0ACD08071C87}" emma:medium="tactile" emma:mode="ink">
                <msink:context xmlns:msink="http://schemas.microsoft.com/ink/2010/main" type="inkWord" rotatedBoundingBox="20966,7170 21403,7162 21415,7795 20978,7803"/>
              </emma:interpretation>
              <emma:one-of disjunction-type="recognition" id="oneOf49">
                <emma:interpretation id="interp245" emma:lang="ko-KR" emma:confidence="0">
                  <emma:literal>v</emma:literal>
                </emma:interpretation>
                <emma:interpretation id="interp246" emma:lang="ko-KR" emma:confidence="0">
                  <emma:literal>V</emma:literal>
                </emma:interpretation>
                <emma:interpretation id="interp247" emma:lang="ko-KR" emma:confidence="0">
                  <emma:literal>ⅴ</emma:literal>
                </emma:interpretation>
                <emma:interpretation id="interp248" emma:lang="ko-KR" emma:confidence="0">
                  <emma:literal>U</emma:literal>
                </emma:interpretation>
                <emma:interpretation id="interp24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67065.2459">19200 4390 281,'0'0'184,"-29"15"-9,15-1-62,14 36-58,-17-6-13,17 28-7,0-7-10,9 10-1,-1-10-10,16-4 1,-1-15-6,7-12 1,-3-20-1,8-12-1,-7-9-1,3-18-2,-5-14 1,-2-10-4,-4-7 2,-2-6-4,-2-1 0,-7 1-4,6 7-1,-10-5-11,9 22-14,-14-7-40,25 21-93,-13-1-21,2 8-18,3 5-6</inkml:trace>
        </inkml:traceGroup>
        <inkml:traceGroup>
          <inkml:annotationXML>
            <emma:emma xmlns:emma="http://www.w3.org/2003/04/emma" version="1.0">
              <emma:interpretation id="{002D4B0B-8E5D-4845-8FD3-E8DFCEE6DBAC}" emma:medium="tactile" emma:mode="ink">
                <msink:context xmlns:msink="http://schemas.microsoft.com/ink/2010/main" type="inkWord" rotatedBoundingBox="21560,7197 22234,7183 22243,7667 21569,7680"/>
              </emma:interpretation>
              <emma:one-of disjunction-type="recognition" id="oneOf50">
                <emma:interpretation id="interp250" emma:lang="ko-KR" emma:confidence="0">
                  <emma:literal>e</emma:literal>
                </emma:interpretation>
                <emma:interpretation id="interp251" emma:lang="ko-KR" emma:confidence="0">
                  <emma:literal>으</emma:literal>
                </emma:interpretation>
                <emma:interpretation id="interp252" emma:lang="ko-KR" emma:confidence="0">
                  <emma:literal>요</emma:literal>
                </emma:interpretation>
                <emma:interpretation id="interp253" emma:lang="ko-KR" emma:confidence="0">
                  <emma:literal>오</emma:literal>
                </emma:interpretation>
                <emma:interpretation id="interp2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7502.7601">19823 4606 291,'-16'22'180,"16"-22"-8,-29 3-106,34 16-7,-5-19-8,24 17-16,-1-16-11,16 11-8,6-12-6,10 0-5,3-6-3,7-9-1,-4-7 0,-4-9-3,-6-7 0,-11 0-1,-8-6 1,-16 6-1,-16 2 5,-10 5 1,-24 3 4,-11 18 3,-20 1 3,-2 13 2,-13 15 1,7 14 2,1 1-5,11 11 2,8-1-5,20 4-10,11-3 0,21-1 0,12-4 0,21-5 0,18-2 0,8-11-18,21 6-19,-10-28-44,35 9-83,-13-9-25,4-14-12,-7-3-10</inkml:trace>
        </inkml:traceGroup>
        <inkml:traceGroup>
          <inkml:annotationXML>
            <emma:emma xmlns:emma="http://www.w3.org/2003/04/emma" version="1.0">
              <emma:interpretation id="{9CB9DABE-F26D-45A3-A2C7-4D8D2E666B44}" emma:medium="tactile" emma:mode="ink">
                <msink:context xmlns:msink="http://schemas.microsoft.com/ink/2010/main" type="inkWord" rotatedBoundingBox="22269,6663 23893,6632 23914,7730 22291,7762"/>
              </emma:interpretation>
              <emma:one-of disjunction-type="recognition" id="oneOf51">
                <emma:interpretation id="interp255" emma:lang="ko-KR" emma:confidence="0">
                  <emma:literal>₩</emma:literal>
                </emma:interpretation>
                <emma:interpretation id="interp256" emma:lang="ko-KR" emma:confidence="0">
                  <emma:literal>여</emma:literal>
                </emma:interpretation>
                <emma:interpretation id="interp257" emma:lang="ko-KR" emma:confidence="0">
                  <emma:literal>난</emma:literal>
                </emma:interpretation>
                <emma:interpretation id="interp258" emma:lang="ko-KR" emma:confidence="0">
                  <emma:literal>아</emma:literal>
                </emma:interpretation>
                <emma:interpretation id="interp25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67955.898">20928 4430 434,'-39'0'187,"-12"6"-8,-27 1-118,20 36-16,-19-6-6,19 19-7,-2-6-11,27 8-3,15-3-11,18-5-7,33-7 0,25-8 0,23-15 0,21-9 0,14-11-3,10-11-6,8-15-3,-11-21-4,-1-4-2,-22-23-4,-7-5 5,-31-24 0,-9 1 3,-24-6 4,-16-3 6,-13 7 5,-6 9 5,-11 15 6,-11 12-1,7 31 1,-7 19 0,8 20 0,-3 29-4,14 22 2,0 22-2,9 14-4,0 10 1,12 9 0,6 0-2,10-3-4,8-7-3,-3-13-10,15-4-24,-18-36-53,19 4-92,-11-23-4,-2-16-17,-15-20-7</inkml:trace>
          <inkml:trace contextRef="#ctx0" brushRef="#br0" timeOffset="68174.6678">21075 4402 488,'-29'-15'179,"29"15"-6,13-12-117,28 1-43,27 8-2,13-5-5,15 4-3,13 0-9,-2 3-14,8 6-29,-27-5-44,12 1-69,-19 6-18,-14-2-18,-7 1 0</inkml:trace>
        </inkml:traceGroup>
        <inkml:traceGroup>
          <inkml:annotationXML>
            <emma:emma xmlns:emma="http://www.w3.org/2003/04/emma" version="1.0">
              <emma:interpretation id="{160658DC-5A94-4EAD-94F1-7BDF40B8EF55}" emma:medium="tactile" emma:mode="ink">
                <msink:context xmlns:msink="http://schemas.microsoft.com/ink/2010/main" type="inkWord" rotatedBoundingBox="23777,6988 25766,6949 25784,7847 23794,7886"/>
              </emma:interpretation>
              <emma:one-of disjunction-type="recognition" id="oneOf52">
                <emma:interpretation id="interp260" emma:lang="ko-KR" emma:confidence="0">
                  <emma:literal>열</emma:literal>
                </emma:interpretation>
                <emma:interpretation id="interp261" emma:lang="ko-KR" emma:confidence="0">
                  <emma:literal>연</emma:literal>
                </emma:interpretation>
                <emma:interpretation id="interp262" emma:lang="ko-KR" emma:confidence="0">
                  <emma:literal>벌</emma:literal>
                </emma:interpretation>
                <emma:interpretation id="interp263" emma:lang="ko-KR" emma:confidence="0">
                  <emma:literal>역</emma:literal>
                </emma:interpretation>
                <emma:interpretation id="interp264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69143.4494">22229 4430 440,'-49'34'185,"-9"3"-5,15 23-112,-20-12-27,33 17-6,1-14-14,29 7-4,14-12-11,31-5-1,14-14-5,11-9 0,5-10-2,-2-8 1,-7-9 0,-16-13-2,-15-6 2,-19-7-1,-16-4 2,-15-3-1,-13 3 2,-11 2-3,0 2 3,2 2-4,7 9 0,6 5-2,24 19-1,-24-19-1,24 19-1,0 0 1,0 0 0,0 0 2,9-13 1,-9 13 2,0 0 1,0 0 2,0 0 1,-10-16-2,10 16 2,0 0 0,-16-15 0,16 15-1,0 0 0,8-22 0,-8 22 0,34-16 0,-10 10-1,7 0 1,0 1 1,9 5 0,0 0 1,7 6 1,1 12-1,1 9 2,-4 14-2,1 12 1,-3 2-4,-5 7 5,-7 3-5,-5-3 2,-7-6-2,-6-10 3,-7-11-2,-4-11 2,-2-24-1,0 0-1,-12 0 2,-1-15-2,-2-19 1,-2-16-4,-2-9 2,2-15-4,5-7 5,4-7-5,8-3-1,4 2 3,19 9-2,11 7 2,11 15 0,8 16 3,4 12-5,3 15 7,-8 15-2,-7 4-2,-10 19 7,-19 9-6,-16 11 5,-11 0-4,-23 4 5,-7 0-3,-8-2 4,-2 0-3,2-12 0,8 1 0,11-2-1,15-1 1,15 0-2,15 5 1,23-2-1,19 8-2,16-4 0,16 3 0,11-4 0,9-5 0,2-4 0,-4-6 0,-7-7 0,-9-4 0,-12 1 0,-16-4 0,-9 4-27,-32-12-45,3 3-108,-25-3-12,-2 14-10,-26-9-19</inkml:trace>
        </inkml:traceGroup>
      </inkml:traceGroup>
    </inkml:traceGroup>
    <inkml:traceGroup>
      <inkml:annotationXML>
        <emma:emma xmlns:emma="http://www.w3.org/2003/04/emma" version="1.0">
          <emma:interpretation id="{16C77033-B547-48A2-88BF-72A59ACD985E}" emma:medium="tactile" emma:mode="ink">
            <msink:context xmlns:msink="http://schemas.microsoft.com/ink/2010/main" type="paragraph" rotatedBoundingBox="9540,8666 26879,8537 26893,10405 9554,1053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8BCFB0A7-6AD9-4650-81FF-E0DC780B68AB}" emma:medium="tactile" emma:mode="ink">
              <msink:context xmlns:msink="http://schemas.microsoft.com/ink/2010/main" type="line" rotatedBoundingBox="9540,8666 26879,8537 26893,10405 9554,10534"/>
            </emma:interpretation>
          </emma:emma>
        </inkml:annotationXML>
        <inkml:traceGroup>
          <inkml:annotationXML>
            <emma:emma xmlns:emma="http://www.w3.org/2003/04/emma" version="1.0">
              <emma:interpretation id="{6136743D-0769-4008-805B-690C5EDDCB2A}" emma:medium="tactile" emma:mode="ink">
                <msink:context xmlns:msink="http://schemas.microsoft.com/ink/2010/main" type="inkWord" rotatedBoundingBox="9541,8821 10149,8816 10159,10090 9551,10095"/>
              </emma:interpretation>
              <emma:one-of disjunction-type="recognition" id="oneOf53">
                <emma:interpretation id="interp265" emma:lang="ko-KR" emma:confidence="0">
                  <emma:literal>(</emma:literal>
                </emma:interpretation>
                <emma:interpretation id="interp266" emma:lang="ko-KR" emma:confidence="0">
                  <emma:literal>C</emma:literal>
                </emma:interpretation>
                <emma:interpretation id="interp267" emma:lang="ko-KR" emma:confidence="0">
                  <emma:literal>[</emma:literal>
                </emma:interpretation>
                <emma:interpretation id="interp268" emma:lang="ko-KR" emma:confidence="0">
                  <emma:literal>근</emma:literal>
                </emma:interpretation>
                <emma:interpretation id="interp26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72549.8387">7999 6147 174,'16'-29'167,"11"10"2,-2 3-71,-20-17-32,24 21-2,-26-14-21,19 15-6,-16-9-13,-6 20 3,12-17-11,-12 17-2,0 0 4,-23 17-9,-3 3 6,-9 15-6,-7 4 3,-3 18-2,-9 16 2,5 15-3,-4 4-4,10 16 2,12-3-1,12 3-1,10-5 0,11-5-3,24-17-2,7-13 0,18-12 0,4-14 0,3-12 0,5-9 0,-2-5 0,-6-12 0,-5 7-9,-12-11-7,2 0-11,-26-6-26,21 13-63,-35-7-67,20-12-9,-20 12-12,10-37-5</inkml:trace>
        </inkml:traceGroup>
        <inkml:traceGroup>
          <inkml:annotationXML>
            <emma:emma xmlns:emma="http://www.w3.org/2003/04/emma" version="1.0">
              <emma:interpretation id="{2243043F-796E-44B6-BC84-07D297542E64}" emma:medium="tactile" emma:mode="ink">
                <msink:context xmlns:msink="http://schemas.microsoft.com/ink/2010/main" type="inkWord" rotatedBoundingBox="10222,9145 11893,9132 11899,9937 10228,9949"/>
              </emma:interpretation>
              <emma:one-of disjunction-type="recognition" id="oneOf54">
                <emma:interpretation id="interp270" emma:lang="ko-KR" emma:confidence="0">
                  <emma:literal>왕</emma:literal>
                </emma:interpretation>
                <emma:interpretation id="interp271" emma:lang="ko-KR" emma:confidence="0">
                  <emma:literal>와</emma:literal>
                </emma:interpretation>
                <emma:interpretation id="interp272" emma:lang="ko-KR" emma:confidence="0">
                  <emma:literal>데</emma:literal>
                </emma:interpretation>
                <emma:interpretation id="interp273" emma:lang="ko-KR" emma:confidence="0">
                  <emma:literal>대</emma:literal>
                </emma:interpretation>
                <emma:interpretation id="interp274" emma:lang="ko-KR" emma:confidence="0">
                  <emma:literal>ㆀ</emma:literal>
                </emma:interpretation>
              </emma:one-of>
            </emma:emma>
          </inkml:annotationXML>
          <inkml:trace contextRef="#ctx0" brushRef="#br0" timeOffset="73252.9886">8407 6726 445,'-14'5'177,"14"-5"-14,2 27-112,-2-27-28,41 7-5,-5-7-6,14-9-3,4-12-2,7-5-4,6-7-1,-1-8-6,-11-5 3,-6-7-5,-12 7 4,-13-3-4,-12 5 6,-12 6-2,-13 4 6,-18 13 1,-11 5 6,-4 16 1,-11 5 3,-1 24 2,-6 14-2,10 16 2,0 7-6,16 14 0,8-3-2,19 7-2,11-10-7,23-9 0,15-18 0,15-13 0,11-15 0,11-13 0,5-12 0,-1-20 0,6-11-13,-11-18 0,5-1-3,-11-7 3,-3 2-2,-16-1 4,-7 16 5,-12 0 1,-15 18 8,-3 9 1,-12 19 3,0 0 1,-3 13 2,3 19 2,-4 6-3,8 12 2,10-1-5,12 14 0,7-7 2,9-1-5,7-11 2,3-7-9,6-6 4,-3-14-9,0-3 0,-5-14-14,10 0-23,-24-19-59,14-5-76,-10-2-9,-3-17-14,-7-3-3</inkml:trace>
          <inkml:trace contextRef="#ctx0" brushRef="#br0" timeOffset="73440.4972">9895 6397 625,'-65'52'181,"3"27"-47,-12-6-107,18 17-8,-1-9-6,17 4-6,10-15-7,6-15-15,24 0-26,-5-30-88,17-6-56,12-13-6,-1-6-20,4-12-2</inkml:trace>
        </inkml:traceGroup>
        <inkml:traceGroup>
          <inkml:annotationXML>
            <emma:emma xmlns:emma="http://www.w3.org/2003/04/emma" version="1.0">
              <emma:interpretation id="{8EFEBD00-B44C-4FBA-8470-E5197AC1D066}" emma:medium="tactile" emma:mode="ink">
                <msink:context xmlns:msink="http://schemas.microsoft.com/ink/2010/main" type="inkWord" rotatedBoundingBox="12021,8880 14905,8859 14917,10494 12034,10515"/>
              </emma:interpretation>
              <emma:one-of disjunction-type="recognition" id="oneOf55">
                <emma:interpretation id="interp275" emma:lang="ko-KR" emma:confidence="0">
                  <emma:literal>얘</emma:literal>
                </emma:interpretation>
                <emma:interpretation id="interp276" emma:lang="ko-KR" emma:confidence="0">
                  <emma:literal>빠</emma:literal>
                </emma:interpretation>
                <emma:interpretation id="interp277" emma:lang="ko-KR" emma:confidence="0">
                  <emma:literal>뼈</emma:literal>
                </emma:interpretation>
                <emma:interpretation id="interp278" emma:lang="ko-KR" emma:confidence="0">
                  <emma:literal>섀</emma:literal>
                </emma:interpretation>
                <emma:interpretation id="interp279" emma:lang="ko-KR" emma:confidence="0">
                  <emma:literal>벼</emma:literal>
                </emma:interpretation>
              </emma:one-of>
            </emma:emma>
          </inkml:annotationXML>
          <inkml:trace contextRef="#ctx0" brushRef="#br0" timeOffset="75174.9561">10496 6431 147,'-6'-39'160,"6"39"3,0 0-68,-29-30-25,29 30-9,-42 0-13,23 19-2,-23-8-6,16 28-4,-17-11-10,14 21-2,-3-8-7,14 14 0,2-6-7,16 7-1,13-12 2,22 3-6,8-13 2,16-4-7,13-12-1,8-17-1,6-1-1,4-18 1,1-8-7,-6-13 4,-4-5-5,-11-9 4,-12-3 3,-12-5-3,-15 5 4,-18 0-1,-13 6 4,-5 10-1,-19 7 5,-8 14-2,-9 12 2,-3 12 2,1 13-1,0 21 2,4 8-3,12 9 3,5 3-4,19 2 3,3 1-5,21-1 0,15-13 3,17-8-6,8-12 4,12-7-6,1-14-2,2-7-3,5-16-2,-8-18-1,0-3-7,-16-12 4,-3-4-2,-16-9 4,-5 8 5,-13-2 1,-8 10 8,-7 7 1,-5 8 4,0 15 0,0 16 1,0 0 3,-7 34-2,7 16 0,-4 12 0,4 18-4,0 19 3,0 11 0,0 6-2,5 5 0,0-3-2,-4-12 1,1-4-5,-2-19 7,0-13-6,0-15 3,0-18-4,-7-13 1,7-24-3,0 0-1,-14-44-2,7-17-6,7-20 0,0-24-8,12-14 0,4-16 0,16 5 5,-1-1 0,13 19 4,2 9 3,7 27 4,2 21 6,-6 26 8,-2 20 0,-11 13 1,-6 27 3,-18 6-1,-10 22 2,-14-4 2,-15 13-4,-15-8 0,-7-2-6,-7-14-4,-2-7-4,2-12 0,3-10 0,10-8 0,7-4 0,10-3 0,7 0 0,19 0 0,0 0 0,0 0 0,0 0-4,19 12 2,4 0 2,8 1-1,2-4 1,8-2 1,7-5 0,9-2-1,9-12 1,5-13-4,9-7 3,3-17-4,2-13 1,-2-12-5,-6-19 1,-4 1-1,-16-11 1,-6 7 5,-15 3-4,-11 9 1,-12 10 6,-11 13 0,-2 24 6,-8 13 1,8 24 0,-35 5-1,21 32 3,1 23 0,5 17-5,6 15-5,2 10 0,13 3 0,10 1 0,5-2 0,10-16 0,1-11 0,6-18 0,1-15 0,0-14 0,3-10-11,-12-20-22,14 5-49,-33-19-91,6-18-14,-12-8-17,-8-4-8</inkml:trace>
          <inkml:trace contextRef="#ctx0" brushRef="#br0" timeOffset="75409.3287">12375 6514 502,'-17'-18'184,"17"1"-2,11-21-109,31 30-51,7-7-4,21 6-5,4 0-4,12 1-3,-6 1-4,-1 3-5,-5 1-6,-17-13-14,0 16-37,-38-11-87,0 4-36,-19 7-15,0-19-12</inkml:trace>
        </inkml:traceGroup>
        <inkml:traceGroup>
          <inkml:annotationXML>
            <emma:emma xmlns:emma="http://www.w3.org/2003/04/emma" version="1.0">
              <emma:interpretation id="{055D029A-E57F-44CD-9E2A-D330BD1DB9D2}" emma:medium="tactile" emma:mode="ink">
                <msink:context xmlns:msink="http://schemas.microsoft.com/ink/2010/main" type="inkWord" rotatedBoundingBox="16177,9090 16970,9084 16975,9822 16183,9828"/>
              </emma:interpretation>
              <emma:one-of disjunction-type="recognition" id="oneOf56">
                <emma:interpretation id="interp280" emma:lang="ko-KR" emma:confidence="0">
                  <emma:literal>킁</emma:literal>
                </emma:interpretation>
                <emma:interpretation id="interp281" emma:lang="ko-KR" emma:confidence="0">
                  <emma:literal>ㅌ</emma:literal>
                </emma:interpretation>
                <emma:interpretation id="interp282" emma:lang="ko-KR" emma:confidence="0">
                  <emma:literal>z</emma:literal>
                </emma:interpretation>
                <emma:interpretation id="interp283" emma:lang="ko-KR" emma:confidence="0">
                  <emma:literal>큰</emma:literal>
                </emma:interpretation>
                <emma:interpretation id="interp284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76503.147">14379 6247 230,'-16'0'181,"-2"-4"-11,18 4-73,0 0-36,0 0-7,0 0-16,24-7-13,18 7-9,6 0-6,12 0-3,5 0 0,4 0-1,-4-1 1,-4 1 0,-16 0 1,-8 8 0,-25 10 1,-12 9 2,-20 7-1,-17 13 4,-21 2-2,-3 10 2,-9-1-5,1-1 3,5-2-12,11-5 0,11-6 0,18-7 0,16 0 0,11-10 0,19 1 0,15-4 0,12-4 0,11-1 0,5-7 0,4 0 0,2-5 0,-3-3 0,-5-2 0,-9-2 0,-1-2-4,-18-15-29,7 17-33,-35-31-72,9 13-46,-7-8-13,-6-5-11</inkml:trace>
          <inkml:trace contextRef="#ctx0" brushRef="#br0" timeOffset="76800.0114">14533 6555 384,'-48'-1'190,"10"-2"-14,13 12-69,-3-15-59,28 6-11,0 0-12,35 0-7,3-5-8,13-4-2,6-3-2,13-2-2,-1-4 0,5 3-2,-4 2-1,-6-2-5,-9 3-4,-10-5-10,-5 17-17,-23-8-39,18 13-72,-35-5-45,25 10-7,-25-10-9</inkml:trace>
        </inkml:traceGroup>
        <inkml:traceGroup>
          <inkml:annotationXML>
            <emma:emma xmlns:emma="http://www.w3.org/2003/04/emma" version="1.0">
              <emma:interpretation id="{10F2AAE7-FA57-4F7F-82E4-C1CB85412CDF}" emma:medium="tactile" emma:mode="ink">
                <msink:context xmlns:msink="http://schemas.microsoft.com/ink/2010/main" type="inkWord" rotatedBoundingBox="16983,9138 17926,9131 17930,9680 16987,9687"/>
              </emma:interpretation>
              <emma:one-of disjunction-type="recognition" id="oneOf57">
                <emma:interpretation id="interp285" emma:lang="ko-KR" emma:confidence="0">
                  <emma:literal>e</emma:literal>
                </emma:interpretation>
                <emma:interpretation id="interp286" emma:lang="ko-KR" emma:confidence="0">
                  <emma:literal>으</emma:literal>
                </emma:interpretation>
                <emma:interpretation id="interp287" emma:lang="ko-KR" emma:confidence="0">
                  <emma:literal>은</emma:literal>
                </emma:interpretation>
                <emma:interpretation id="interp288" emma:lang="ko-KR" emma:confidence="0">
                  <emma:literal>c</emma:literal>
                </emma:interpretation>
                <emma:interpretation id="interp28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7237.527">15269 6616 357,'0'0'190,"-14"26"-15,12-8-53,2-18-82,0 0-7,21 3-9,20-3-8,4-16-5,16-2-6,8-9-2,1-8-4,1-2 1,-5-7-3,-9 5 2,-14-4-4,-19 6 3,-20 5-2,-14 4 4,-27 12 2,-18 6 2,-17 10 4,-9 4 1,-3 21 3,-4 7 0,10 11 4,8 5-16,20 9 0,15-4 0,23 2 0,12-2 0,27-7 0,15-8 0,15-8 0,15-5 0,8-6 0,6-7 0,4-9 0,7 1-16,-17-11-23,15 14-33,-40-26-55,13 6-66,-18-18-4,-5 1-10</inkml:trace>
        </inkml:traceGroup>
        <inkml:traceGroup>
          <inkml:annotationXML>
            <emma:emma xmlns:emma="http://www.w3.org/2003/04/emma" version="1.0">
              <emma:interpretation id="{FBA35EE0-2C7E-407C-8D37-38A26345F53B}" emma:medium="tactile" emma:mode="ink">
                <msink:context xmlns:msink="http://schemas.microsoft.com/ink/2010/main" type="inkWord" rotatedBoundingBox="17983,9230 19074,9222 19079,9901 17988,9909"/>
              </emma:interpretation>
              <emma:one-of disjunction-type="recognition" id="oneOf58">
                <emma:interpretation id="interp290" emma:lang="ko-KR" emma:confidence="0">
                  <emma:literal>w</emma:literal>
                </emma:interpretation>
                <emma:interpretation id="interp291" emma:lang="ko-KR" emma:confidence="0">
                  <emma:literal>0</emma:literal>
                </emma:interpretation>
                <emma:interpretation id="interp292" emma:lang="ko-KR" emma:confidence="0">
                  <emma:literal>W</emma:literal>
                </emma:interpretation>
                <emma:interpretation id="interp293" emma:lang="ko-KR" emma:confidence="0">
                  <emma:literal>소</emma:literal>
                </emma:interpretation>
                <emma:interpretation id="interp294" emma:lang="ko-KR" emma:confidence="0">
                  <emma:literal>ㅨ</emma:literal>
                </emma:interpretation>
              </emma:one-of>
            </emma:emma>
          </inkml:annotationXML>
          <inkml:trace contextRef="#ctx0" brushRef="#br0" timeOffset="77815.6769">16196 6385 420,'0'0'185,"-11"19"-8,-12 5-112,23 38-20,-7-7-11,7 29-6,-1-10-5,1 7-9,0-8-4,7-10-5,-1-13 1,5-10-4,-3-13 2,-8-27-4,18 18-3,-18-18-5,19-24-3,-14-9-3,7-4-6,-7-16 3,11 9-2,-9-13 2,9 8-4,-4-5 3,12 10 1,-6 3 4,11 8 5,-4-4-1,10 8 2,-2-5 2,5 7 7,1 5 3,-2-3 5,5 9 1,-6-1 3,2 12 1,-10 3 1,-2 11 2,-15 14 1,-4 22 2,-13 5-5,-7 23-1,-15-3 2,8 14-4,-2-8 0,13-2-6,9-17-7,21-14 0,25-21 0,16-19 0,13-16 0,8-18 0,2-12 0,-6-13 0,-13-6 0,-23-6 0,-24 0 0,-19 6 0,-27 7 0,-25 5 0,-14 12 0,-16 5 0,9 33-56,-22-7-88,29 14-43,11 12-13,18 11-14,17-2-7</inkml:trace>
        </inkml:traceGroup>
        <inkml:traceGroup>
          <inkml:annotationXML>
            <emma:emma xmlns:emma="http://www.w3.org/2003/04/emma" version="1.0">
              <emma:interpretation id="{2C6DEE5B-B0AF-4563-A23E-B658E3710746}" emma:medium="tactile" emma:mode="ink">
                <msink:context xmlns:msink="http://schemas.microsoft.com/ink/2010/main" type="inkWord" rotatedBoundingBox="19819,9072 21794,9057 21799,9844 19825,9858"/>
              </emma:interpretation>
              <emma:one-of disjunction-type="recognition" id="oneOf59">
                <emma:interpretation id="interp295" emma:lang="ko-KR" emma:confidence="0">
                  <emma:literal>뻬</emma:literal>
                </emma:interpretation>
                <emma:interpretation id="interp296" emma:lang="ko-KR" emma:confidence="0">
                  <emma:literal>떼</emma:literal>
                </emma:interpretation>
                <emma:interpretation id="interp297" emma:lang="ko-KR" emma:confidence="0">
                  <emma:literal>빼</emma:literal>
                </emma:interpretation>
                <emma:interpretation id="interp298" emma:lang="ko-KR" emma:confidence="0">
                  <emma:literal>쎄</emma:literal>
                </emma:interpretation>
                <emma:interpretation id="interp299" emma:lang="ko-KR" emma:confidence="0">
                  <emma:literal>뙈</emma:literal>
                </emma:interpretation>
              </emma:one-of>
            </emma:emma>
          </inkml:annotationXML>
          <inkml:trace contextRef="#ctx0" brushRef="#br0" timeOffset="80440.7874">18293 6378 166,'-12'7'168,"12"-7"-6,0 0-73,0 0-27,17 0-12,-14-11-14,16 4-12,-10-13-5,9 5-7,-4-7-3,-1 5-4,-3-3 0,-3 2-1,-7 4 2,0 14 0,-12-23 1,-8 23 4,-15 0 3,-1 14 3,-13 13 1,4 21 1,-12 10-3,13 17 3,-1-4-5,15 19-1,7-9-3,19-4-2,7-9-1,25-24-4,17-10 0,12-19-6,13-15-2,5-15 0,10-13-9,-2-21 0,2-1-4,-12-19 3,-3 5-1,-16-9 6,-7 12 6,-17 3 0,-10 8 9,-10 9 1,-10 14 5,0 27 1,-35-10 0,10 26 1,-11 12-3,5 19 1,-2 5-4,11 13 0,5-3-4,11 9 0,6-15 1,23 0-4,11-18 2,13-9-5,9-9-2,5-15 1,4-5-2,-7-13 2,-2-11-6,-14-7 7,-10-3-4,-15-6 5,-11-9 3,-9 2-3,-16-5 4,-6-5-3,-4 2 4,1 2-4,1 0 2,3 4-3,7 9 3,7 8-4,10 9 2,0 23-1,22-7 2,5 19 1,5 20-1,5 20 2,0 8-1,3 14 6,-7 1-6,1 10 2,-8-7 3,-7-8-3,-3-10 3,-4-12-3,-5-16 2,-2-13-5,-5-19 2,0 0-3,13-25-11,-7-21-1,12-4-6,-6-21 1,13 0-1,-5-7 2,11 7 2,-8 6 3,6 13 11,-5 15 4,-6 13 6,1 22 3,-19 2 3,19 31 1,-18 6-1,5 16 0,-6 6-5,0 5 2,0 5-7,2-2 1,-1-10 0,5-5-4,0-12 1,2-15-6,-8-25 0,23 7-3,-6-16-3,-2-28-4,7-4-6,-5-21 3,10 0-2,-9-12 3,6 12 5,-7-3-1,-1 12 10,-1 8 3,-7 13 6,-8 32 3,9-17 3,-5 36 3,-4 16-1,0 24 1,0 3-6,0 17 0,0 2 0,3 4-4,-2-8-1,7-15-3,1-12-1,3-12-3,-3-15 1,-9-23-7,24 3-8,-19-24-8,14-5-24,-19-41-34,22 9-58,-8-49-51,3-7-7,1-13 0</inkml:trace>
        </inkml:traceGroup>
        <inkml:traceGroup>
          <inkml:annotationXML>
            <emma:emma xmlns:emma="http://www.w3.org/2003/04/emma" version="1.0">
              <emma:interpretation id="{51631BE9-45BF-402C-8B2A-D104DA32370F}" emma:medium="tactile" emma:mode="ink">
                <msink:context xmlns:msink="http://schemas.microsoft.com/ink/2010/main" type="inkWord" rotatedBoundingBox="21903,8614 22417,8610 22427,9841 21912,9845"/>
              </emma:interpretation>
              <emma:one-of disjunction-type="recognition" id="oneOf60">
                <emma:interpretation id="interp300" emma:lang="ko-KR" emma:confidence="0">
                  <emma:literal>b</emma:literal>
                </emma:interpretation>
                <emma:interpretation id="interp301" emma:lang="ko-KR" emma:confidence="0">
                  <emma:literal>‘</emma:literal>
                </emma:interpretation>
                <emma:interpretation id="interp302" emma:lang="ko-KR" emma:confidence="0">
                  <emma:literal>h</emma:literal>
                </emma:interpretation>
                <emma:interpretation id="interp303" emma:lang="ko-KR" emma:confidence="0">
                  <emma:literal>卜</emma:literal>
                </emma:interpretation>
                <emma:interpretation id="interp30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80847.053">20100 5760 336,'0'0'178,"21"44"-51,-30-2-28,14 56-17,-18-4-23,13 41-11,-16-4-16,16 14-11,-8-14-3,8-8-7,-1-21-6,1-18-2,2-30 1,8-21-4,-1-18 0,-9-15-2,24-26-11,-11-19-2,15-5-6,-3-18 2,16 7-2,-4-13 1,13 17 1,-2 1 6,5 18 10,-3 18 6,-8 20 6,-3 12 4,-17 15 1,-3 20 4,-19 0-1,-3 12 0,-26-6-1,-7 2-4,-13-6-1,-4-11-6,-2-7-1,-1-10-10,10-5-4,0-16-18,24 0-38,-11-20-67,33-3-50,7-2-17,18-6-6</inkml:trace>
        </inkml:traceGroup>
        <inkml:traceGroup>
          <inkml:annotationXML>
            <emma:emma xmlns:emma="http://www.w3.org/2003/04/emma" version="1.0">
              <emma:interpretation id="{A815FF44-8585-43CD-90FF-EDFF953068D5}" emma:medium="tactile" emma:mode="ink">
                <msink:context xmlns:msink="http://schemas.microsoft.com/ink/2010/main" type="inkWord" rotatedBoundingBox="22654,8960 22768,8959 22775,9909 22661,9910"/>
              </emma:interpretation>
              <emma:one-of disjunction-type="recognition" id="oneOf61">
                <emma:interpretation id="interp305" emma:lang="ko-KR" emma:confidence="0">
                  <emma:literal>i</emma:literal>
                </emma:interpretation>
                <emma:interpretation id="interp306" emma:lang="ko-KR" emma:confidence="0">
                  <emma:literal>ⅰ</emma:literal>
                </emma:interpretation>
                <emma:interpretation id="interp307" emma:lang="ko-KR" emma:confidence="0">
                  <emma:literal>j</emma:literal>
                </emma:interpretation>
                <emma:interpretation id="interp308" emma:lang="ko-KR" emma:confidence="0">
                  <emma:literal>V</emma:literal>
                </emma:interpretation>
                <emma:interpretation id="interp309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81065.8296">20856 6651 516,'6'40'186,"-6"10"-7,-10-7-137,10 22-5,-12-19-10,8 4-12,-3-7-4,6-14-12,1-9-9,0-20-13,13 19-37,-14-31-91,6-13-31,6-18-18,-2-14-10</inkml:trace>
          <inkml:trace contextRef="#ctx0" brushRef="#br0" timeOffset="81237.6927">20909 6157 569,'-7'-21'176,"0"-9"-27,7 30-126,0 0-11,0 0-25,10 0-52,-10 0-75,4 33-41,10 1-10,-1 4-14</inkml:trace>
        </inkml:traceGroup>
        <inkml:traceGroup>
          <inkml:annotationXML>
            <emma:emma xmlns:emma="http://www.w3.org/2003/04/emma" version="1.0">
              <emma:interpretation id="{FEEFF38E-1911-400A-B698-627FD7C46EFA}" emma:medium="tactile" emma:mode="ink">
                <msink:context xmlns:msink="http://schemas.microsoft.com/ink/2010/main" type="inkWord" rotatedBoundingBox="22939,9073 23655,9067 23661,9889 22945,9894"/>
              </emma:interpretation>
              <emma:one-of disjunction-type="recognition" id="oneOf62">
                <emma:interpretation id="interp310" emma:lang="ko-KR" emma:confidence="0">
                  <emma:literal>v</emma:literal>
                </emma:interpretation>
                <emma:interpretation id="interp311" emma:lang="ko-KR" emma:confidence="0">
                  <emma:literal>V</emma:literal>
                </emma:interpretation>
                <emma:interpretation id="interp312" emma:lang="ko-KR" emma:confidence="0">
                  <emma:literal>N</emma:literal>
                </emma:interpretation>
                <emma:interpretation id="interp313" emma:lang="ko-KR" emma:confidence="0">
                  <emma:literal>Ⅴ</emma:literal>
                </emma:interpretation>
                <emma:interpretation id="interp31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81722.0889">21111 6877 271,'0'0'177,"0"0"-3,21 18-83,-21-33-34,23 11-12,-15-27-19,19 7-4,-7-13-13,9-1-1,-3-8-7,4 6 1,-5 0 5,0 12-1,-4 3 5,-1 25 0,-20 0 1,27 37 0,-22 12 5,6 14-4,-6-1 1,8 5-3,-2-4-1,5-7-4,1-15 2,8-15-6,2-20-2,0-6 0,2-17 0,1-15 0,-4-17 0,2-8 0,-2-16 0,-3-1 0,-3-8 0,-3 1 0,-3 5 0,-2 4 0,-2 13 0,-5 4 0,1 23 0,-6-4-30,0 36-19,-3-28-42,3 28-85,5 12-15,-4 5-14,3 9-7</inkml:trace>
        </inkml:traceGroup>
        <inkml:traceGroup>
          <inkml:annotationXML>
            <emma:emma xmlns:emma="http://www.w3.org/2003/04/emma" version="1.0">
              <emma:interpretation id="{9848D3C2-0E59-4894-8751-762FA5E737EE}" emma:medium="tactile" emma:mode="ink">
                <msink:context xmlns:msink="http://schemas.microsoft.com/ink/2010/main" type="inkWord" rotatedBoundingBox="23842,9135 24398,9131 24403,9810 23847,9815"/>
              </emma:interpretation>
              <emma:one-of disjunction-type="recognition" id="oneOf63">
                <emma:interpretation id="interp315" emma:lang="ko-KR" emma:confidence="0">
                  <emma:literal>A</emma:literal>
                </emma:interpretation>
                <emma:interpretation id="interp316" emma:lang="ko-KR" emma:confidence="0">
                  <emma:literal>여</emma:literal>
                </emma:interpretation>
                <emma:interpretation id="interp317" emma:lang="ko-KR" emma:confidence="0">
                  <emma:literal>소</emma:literal>
                </emma:interpretation>
                <emma:interpretation id="interp318" emma:lang="ko-KR" emma:confidence="0">
                  <emma:literal>사</emma:literal>
                </emma:interpretation>
                <emma:interpretation id="interp319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82175.2831">22158 6520 311,'0'23'186,"-13"4"-6,-6-5-80,13 33-41,-27-17-5,23 26-17,-16-17-8,17 2-12,-7-12-1,10-5-8,0-13 3,6-19-7,0 0-4,0-6 4,5-27-7,6-12 2,7-8-7,1-21 2,10-1-4,-1-5 1,10 9 4,-5 6-3,4 6 5,-1 9 1,-4 19 5,-3 19 3,-7 12 2,-1 14 2,-5 18 0,-1 17 1,-6 8-3,3 8-2,-4 4-6,4 8 0,0-7 0,2-7 0,4-7 0,0-16 0,3-3 0,-7-18-29,15 11-37,-29-30-89,0 0-37,0 0-7,0-13-16</inkml:trace>
          <inkml:trace contextRef="#ctx0" brushRef="#br0" timeOffset="82378.3646">22157 6800 517,'-29'-13'187,"9"-4"-5,20 17-129,2-21-20,26 18-7,0-8-7,18 4-13,3-5-6,7 5 0,3 1-5,-8-12-26,12 18-65,-26-6-87,-6-4-10,-22-6-16,-9 16-10</inkml:trace>
        </inkml:traceGroup>
        <inkml:traceGroup>
          <inkml:annotationXML>
            <emma:emma xmlns:emma="http://www.w3.org/2003/04/emma" version="1.0">
              <emma:interpretation id="{4EAE2059-EBE9-4F57-8A90-45F9F608CB63}" emma:medium="tactile" emma:mode="ink">
                <msink:context xmlns:msink="http://schemas.microsoft.com/ink/2010/main" type="inkWord" rotatedBoundingBox="24376,8817 25310,8810 25317,9772 24383,9779"/>
              </emma:interpretation>
              <emma:one-of disjunction-type="recognition" id="oneOf64">
                <emma:interpretation id="interp320" emma:lang="ko-KR" emma:confidence="0">
                  <emma:literal>A</emma:literal>
                </emma:interpretation>
                <emma:interpretation id="interp321" emma:lang="ko-KR" emma:confidence="0">
                  <emma:literal>N</emma:literal>
                </emma:interpretation>
                <emma:interpretation id="interp322" emma:lang="ko-KR" emma:confidence="0">
                  <emma:literal>ⅳ</emma:literal>
                </emma:interpretation>
                <emma:interpretation id="interp323" emma:lang="ko-KR" emma:confidence="0">
                  <emma:literal>式</emma:literal>
                </emma:interpretation>
                <emma:interpretation id="interp324" emma:lang="ko-KR" emma:confidence="0">
                  <emma:literal>九</emma:literal>
                </emma:interpretation>
              </emma:one-of>
            </emma:emma>
          </inkml:annotationXML>
          <inkml:trace contextRef="#ctx0" brushRef="#br0" timeOffset="83112.7698">22983 6310 394,'-6'-17'183,"6"17"-9,0 32-98,-6-10-28,7 27-11,-1-5-13,1 15-3,-1-4-7,10 5-1,-6-11-8,5-6 3,-1-8-5,1-11-1,-1-5-5,-8-19-4,17 16-14,-17-16-21,21 2-61,-11 90-76,-1-106-11,-5-21-15,0 5-2</inkml:trace>
          <inkml:trace contextRef="#ctx0" brushRef="#br0" timeOffset="83581.5532">22698 6347 377,'-42'-22'195,"5"7"-10,1-14-55,36 29-79,-37-18-14,37 18-10,0 0-10,21-8-13,15 8-4,15-4 0,12 0 0,5 0 0,9 3 0,3-6 0,-6 4 0,-4-3 0,-8 6 0,-14-4-13,-3 4-18,-24-5-27,16 14-39,-37-9-41,18 0-23,-18 0-3,0 0 22,0 0 37,22 17 48,-22-17 67,0 24 67,10 13 58,-10-4 26,4 22-7,-8-6-31,12 33-23,-17-25-30,16 23-27,-7-18-14,7 6-12,-1-25-3,4-6-7,0-12 0,-10-25-8,26 24-1,-26-24-12,27-14-23,-27-26-39,25 14-71,-20-38-34,3-11-19,-5-9-6</inkml:trace>
          <inkml:trace contextRef="#ctx0" brushRef="#br0" timeOffset="83753.4233">23374 6044 481,'-14'-25'179,"14"25"-50,-35-38-71,35 38-8,-5-23-26,5 23-8,0 0-22,0 0-20,29 11-52,-29-11-78,19 26-25,1-2-16,2 0-5</inkml:trace>
        </inkml:traceGroup>
        <inkml:traceGroup>
          <inkml:annotationXML>
            <emma:emma xmlns:emma="http://www.w3.org/2003/04/emma" version="1.0">
              <emma:interpretation id="{A5D2DC68-1314-457B-9460-5230B908F739}" emma:medium="tactile" emma:mode="ink">
                <msink:context xmlns:msink="http://schemas.microsoft.com/ink/2010/main" type="inkWord" rotatedBoundingBox="25559,8547 26879,8537 26890,10107 25571,10116"/>
              </emma:interpretation>
              <emma:one-of disjunction-type="recognition" id="oneOf65">
                <emma:interpretation id="interp325" emma:lang="ko-KR" emma:confidence="0">
                  <emma:literal>에</emma:literal>
                </emma:interpretation>
                <emma:interpretation id="interp326" emma:lang="ko-KR" emma:confidence="0">
                  <emma:literal>㈆</emma:literal>
                </emma:interpretation>
                <emma:interpretation id="interp327" emma:lang="ko-KR" emma:confidence="0">
                  <emma:literal>㈁</emma:literal>
                </emma:interpretation>
                <emma:interpretation id="interp328" emma:lang="ko-KR" emma:confidence="0">
                  <emma:literal>㈏</emma:literal>
                </emma:interpretation>
                <emma:interpretation id="interp329" emma:lang="ko-KR" emma:confidence="0">
                  <emma:literal>㈇</emma:literal>
                </emma:interpretation>
              </emma:one-of>
            </emma:emma>
          </inkml:annotationXML>
          <inkml:trace contextRef="#ctx0" brushRef="#br0" timeOffset="84472.2044">23987 6300 295,'0'0'184,"-18"-4"-9,12 15-88,-35-8-13,25 34-13,-30-6-21,20 22-9,-14-7-12,15 12 0,1-1-9,13-2 0,11-6-7,15-10-1,15-11-5,9-13 0,8-9-4,-2-6-1,7-14 0,-10-15-3,-5-9 2,-13-9 0,-6-2 5,-15-4-2,-3 1 6,-1 3-2,-9 0 4,2 7-1,1 5 3,7 10-3,0 2 2,11 13-1,7 2 1,3 10 1,3 4 0,1 22 2,-4 15-2,-1 9 3,-6 9-4,-3 6 4,-5 4-5,-1-5 3,-5-5 0,0-6-5,0-16 0,0-15 1,0-22-2,0 0-1,23-4-3,-13-33-6,14-1-4,-3-20 3,10 2 2,-6-5-3,5 5 6,-3 6-1,-1 10 7,-5 18 5,-4 11 6,1 16 2,-9 19 2,6 17 1,-9 8-3,6 11 2,-4 1 0,5 10-5,-1-11-9,4-5 0,-4-6 0,3-11 0,-2-5 0,-3-19-10,6 4-28,-16-18-52,4-18-96,-4-14-2,11-5-21,-10-19-4</inkml:trace>
          <inkml:trace contextRef="#ctx0" brushRef="#br0" timeOffset="84784.7126">24809 5685 378,'29'43'194,"8"31"-11,-1-1-75,14 53-58,-26 3-2,16 26-16,-26-7-5,0 5-24,-14-17-3,-14-6 0,-15-18 0,-5-21 0,-7-24 0,-3-21 0,7-8 0,-8-21-28,29 15-74,-12-32-86,28 0-6,-22-3-17,22 3-6</inkml:trace>
        </inkml:traceGroup>
      </inkml:traceGroup>
    </inkml:traceGroup>
    <inkml:traceGroup>
      <inkml:annotationXML>
        <emma:emma xmlns:emma="http://www.w3.org/2003/04/emma" version="1.0">
          <emma:interpretation id="{80185D3B-EA3F-4C2E-9D10-75527C29CF12}" emma:medium="tactile" emma:mode="ink">
            <msink:context xmlns:msink="http://schemas.microsoft.com/ink/2010/main" type="paragraph" rotatedBoundingBox="5645,11546 25763,11174 25898,18471 5780,1884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E6F407A-CE44-4AFA-9EE3-D48BBBE7B80D}" emma:medium="tactile" emma:mode="ink">
              <msink:context xmlns:msink="http://schemas.microsoft.com/ink/2010/main" type="line" rotatedBoundingBox="5645,11546 23755,11211 23779,12494 5669,12828"/>
            </emma:interpretation>
          </emma:emma>
        </inkml:annotationXML>
        <inkml:traceGroup>
          <inkml:annotationXML>
            <emma:emma xmlns:emma="http://www.w3.org/2003/04/emma" version="1.0">
              <emma:interpretation id="{7717C247-D265-44A0-A0D5-FF330593D29F}" emma:medium="tactile" emma:mode="ink">
                <msink:context xmlns:msink="http://schemas.microsoft.com/ink/2010/main" type="inkWord" rotatedBoundingBox="5648,11709 6496,11693 6509,12436 5662,12451">
                  <msink:destinationLink direction="with" ref="{642410B8-2EC3-44D1-A375-C17AFF9957FB}"/>
                </msink:context>
              </emma:interpretation>
              <emma:one-of disjunction-type="recognition" id="oneOf66">
                <emma:interpretation id="interp330" emma:lang="ko-KR" emma:confidence="0">
                  <emma:literal>C</emma:literal>
                </emma:interpretation>
                <emma:interpretation id="interp331" emma:lang="ko-KR" emma:confidence="0">
                  <emma:literal>c</emma:literal>
                </emma:interpretation>
                <emma:interpretation id="interp332" emma:lang="ko-KR" emma:confidence="0">
                  <emma:literal>오</emma:literal>
                </emma:interpretation>
                <emma:interpretation id="interp333" emma:lang="ko-KR" emma:confidence="0">
                  <emma:literal>으</emma:literal>
                </emma:interpretation>
                <emma:interpretation id="interp33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87566.0803">4296 9109 290,'8'-19'170,"-8"19"-9,0 0-73,0-18-53,0 18 1,3-31-2,-3 31-8,0-37-1,4 19-5,-6-13-1,0 13-5,-9-7-2,-6 3-5,-7 1 1,-5 11 0,-12 0 1,-2 10 2,-8 14-2,-1 16 3,-1 11-3,3 11 2,4 12-5,10 8-3,15 2-3,13 6 0,8-8 0,28-5 0,14-8 0,15-14 0,14-14 0,6-7 0,10-10 0,-2-14 0,1 0-23,-14-17-20,11 14-48,-37-25-66,3 7-30,-10 1-15,-11-3-5</inkml:trace>
        </inkml:traceGroup>
        <inkml:traceGroup>
          <inkml:annotationXML>
            <emma:emma xmlns:emma="http://www.w3.org/2003/04/emma" version="1.0">
              <emma:interpretation id="{CC1FD526-AECB-4414-9115-EF53BE5BCBD7}" emma:medium="tactile" emma:mode="ink">
                <msink:context xmlns:msink="http://schemas.microsoft.com/ink/2010/main" type="inkWord" rotatedBoundingBox="6691,12199 6794,12197 6806,12807 6702,12809">
                  <msink:destinationLink direction="with" ref="{642410B8-2EC3-44D1-A375-C17AFF9957FB}"/>
                </msink:context>
              </emma:interpretation>
              <emma:one-of disjunction-type="recognition" id="oneOf67">
                <emma:interpretation id="interp335" emma:lang="ko-KR" emma:confidence="0">
                  <emma:literal>(</emma:literal>
                </emma:interpretation>
                <emma:interpretation id="interp336" emma:lang="ko-KR" emma:confidence="0">
                  <emma:literal>1</emma:literal>
                </emma:interpretation>
                <emma:interpretation id="interp337" emma:lang="ko-KR" emma:confidence="0">
                  <emma:literal>ㅣ</emma:literal>
                </emma:interpretation>
                <emma:interpretation id="interp338" emma:lang="ko-KR" emma:confidence="0">
                  <emma:literal>!</emma:literal>
                </emma:interpretation>
                <emma:interpretation id="interp33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87816.0877">4886 9345 478,'0'52'184,"2"8"-6,-18-4-125,16 25-15,-4-13-4,4 8-13,0-15 0,0-10-7,4-14-12,4-6-2,0-13 0,-8-18-7,29 19-25,-29-34-51,24-1-99,-13-5-7,1-7-15,-5-3-9</inkml:trace>
        </inkml:traceGroup>
        <inkml:traceGroup>
          <inkml:annotationXML>
            <emma:emma xmlns:emma="http://www.w3.org/2003/04/emma" version="1.0">
              <emma:interpretation id="{C2B34BE0-A92A-44DD-A8F3-C8B497FC9FFA}" emma:medium="tactile" emma:mode="ink">
                <msink:context xmlns:msink="http://schemas.microsoft.com/ink/2010/main" type="inkWord" rotatedBoundingBox="7110,11633 7776,11621 7794,12582 7128,12595">
                  <msink:destinationLink direction="with" ref="{642410B8-2EC3-44D1-A375-C17AFF9957FB}"/>
                </msink:context>
              </emma:interpretation>
              <emma:one-of disjunction-type="recognition" id="oneOf68">
                <emma:interpretation id="interp340" emma:lang="ko-KR" emma:confidence="0">
                  <emma:literal>4</emma:literal>
                </emma:interpretation>
                <emma:interpretation id="interp341" emma:lang="ko-KR" emma:confidence="0">
                  <emma:literal>X</emma:literal>
                </emma:interpretation>
                <emma:interpretation id="interp342" emma:lang="ko-KR" emma:confidence="0">
                  <emma:literal>Y</emma:literal>
                </emma:interpretation>
                <emma:interpretation id="interp343" emma:lang="ko-KR" emma:confidence="0">
                  <emma:literal>x</emma:literal>
                </emma:interpretation>
                <emma:interpretation id="interp344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88644.2735">5343 9001 259,'0'0'182,"-31"-21"-8,18-4-58,13 25-53,-18 0-10,24 12-13,-6-12-7,24 44-3,-5-19-8,15 15-2,7-3-6,13 9-1,1-2-9,10 0-4,-5-3 0,1-6 0,-6-5 0,-6-5 0,-6-6 0,-11-3 0,-3-4 0,-29-12-15,29 14-11,-29-14-21,0 0-53,0 0-84,0-11-3,-12-9-19,2-8 4</inkml:trace>
          <inkml:trace contextRef="#ctx0" brushRef="#br0" timeOffset="88925.5196">5944 8768 331,'-19'0'180,"-5"20"-4,-5 36-73,-16-1-57,15 32 2,-28-7-11,19 30-4,-15-10-7,17 2-8,-5-16-5,11-4-6,3-22-2,14-11-7,7-12-1,2-18-9,6-1-13,-1-18-19,35 8-36,-33-20-51,26 4-48,-7-8-19,10 1-7</inkml:trace>
        </inkml:traceGroup>
        <inkml:traceGroup>
          <inkml:annotationXML>
            <emma:emma xmlns:emma="http://www.w3.org/2003/04/emma" version="1.0">
              <emma:interpretation id="{1F4C9281-66E5-4DF5-A6D7-6A3C1DC199D9}" emma:medium="tactile" emma:mode="ink">
                <msink:context xmlns:msink="http://schemas.microsoft.com/ink/2010/main" type="inkWord" rotatedBoundingBox="8031,12230 8175,12227 8184,12671 8039,12673">
                  <msink:destinationLink direction="with" ref="{642410B8-2EC3-44D1-A375-C17AFF9957FB}"/>
                </msink:context>
              </emma:interpretation>
              <emma:one-of disjunction-type="recognition" id="oneOf69">
                <emma:interpretation id="interp345" emma:lang="ko-KR" emma:confidence="0">
                  <emma:literal>1</emma:literal>
                </emma:interpretation>
                <emma:interpretation id="interp346" emma:lang="ko-KR" emma:confidence="0">
                  <emma:literal>ㅣ</emma:literal>
                </emma:interpretation>
                <emma:interpretation id="interp347" emma:lang="ko-KR" emma:confidence="0">
                  <emma:literal>I</emma:literal>
                </emma:interpretation>
                <emma:interpretation id="interp348" emma:lang="ko-KR" emma:confidence="0">
                  <emma:literal>l</emma:literal>
                </emma:interpretation>
                <emma:interpretation id="interp34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89159.9041">6198 9376 493,'15'21'181,"-9"7"-6,18 21-137,-24-10-6,4 19-6,-4-9-2,7 6-8,-6-13 1,9-5-10,-2-9-11,-8-28-13,31 36-43,-31-36-106,17-6-19,-4-14-11,3-12-19</inkml:trace>
        </inkml:traceGroup>
        <inkml:traceGroup>
          <inkml:annotationXML>
            <emma:emma xmlns:emma="http://www.w3.org/2003/04/emma" version="1.0">
              <emma:interpretation id="{D72095E2-E66B-497D-B9FA-D3601A1DD29F}" emma:medium="tactile" emma:mode="ink">
                <msink:context xmlns:msink="http://schemas.microsoft.com/ink/2010/main" type="inkWord" rotatedBoundingBox="8573,11689 9522,11671 9535,12347 8585,12365"/>
              </emma:interpretation>
              <emma:one-of disjunction-type="recognition" id="oneOf70">
                <emma:interpretation id="interp350" emma:lang="ko-KR" emma:confidence="0">
                  <emma:literal>4</emma:literal>
                </emma:interpretation>
                <emma:interpretation id="interp351" emma:lang="ko-KR" emma:confidence="0">
                  <emma:literal>+</emma:literal>
                </emma:interpretation>
                <emma:interpretation id="interp352" emma:lang="ko-KR" emma:confidence="0">
                  <emma:literal>÷</emma:literal>
                </emma:interpretation>
                <emma:interpretation id="interp353" emma:lang="ko-KR" emma:confidence="0">
                  <emma:literal>f</emma:literal>
                </emma:interpretation>
                <emma:interpretation id="interp35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90972.47">6857 9283 171,'-14'-5'170,"-5"-2"-35,-9-13-32,28 20-12,-32-24-17,32 24-8,-17-17-17,17 17-14,0 0-10,0 0-6,19 0-3,10 0-4,7 0-1,14 0-1,10-5-1,14-4 0,2-3-1,10-6-2,-5-1-2,3 3-4,-6 0 0,-11 4 0,-10 7 0,-9-2 0,-7 7 0,-16 0-5,-1 0-7,-24 0-8,13 12-14,-13-12-22,0 0-40,-25 10-62,6-7-28,-5-3-14,-5 0 1</inkml:trace>
          <inkml:trace contextRef="#ctx0" brushRef="#br0" timeOffset="91253.7316">7311 8825 338,'-25'0'184,"13"6"-8,1 37-80,-14-12-42,25 35-7,-17-8-15,17 18-3,-5-9-11,5 7-4,4-17-9,1-2 0,3-16-6,3-9 0,-3-5-6,-8-25-5,17 30-7,-17-30-22,17 19-42,-17-19-82,0 0-14,15 0-22,-15 0 3</inkml:trace>
        </inkml:traceGroup>
        <inkml:traceGroup>
          <inkml:annotationXML>
            <emma:emma xmlns:emma="http://www.w3.org/2003/04/emma" version="1.0">
              <emma:interpretation id="{FF93D2D0-64A6-4229-8894-883278EA8C5E}" emma:medium="tactile" emma:mode="ink">
                <msink:context xmlns:msink="http://schemas.microsoft.com/ink/2010/main" type="inkWord" rotatedBoundingBox="9794,11566 10334,11556 10347,12255 9807,12265"/>
              </emma:interpretation>
              <emma:one-of disjunction-type="recognition" id="oneOf71">
                <emma:interpretation id="interp355" emma:lang="ko-KR" emma:confidence="0">
                  <emma:literal>C</emma:literal>
                </emma:interpretation>
                <emma:interpretation id="interp356" emma:lang="ko-KR" emma:confidence="0">
                  <emma:literal>c</emma:literal>
                </emma:interpretation>
                <emma:interpretation id="interp357" emma:lang="ko-KR" emma:confidence="0">
                  <emma:literal>(</emma:literal>
                </emma:interpretation>
                <emma:interpretation id="interp358" emma:lang="ko-KR" emma:confidence="0">
                  <emma:literal>으</emma:literal>
                </emma:interpretation>
                <emma:interpretation id="interp35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91706.8729">8358 8831 379,'11'-37'168,"-10"23"-4,-1 14-114,-1-35-14,1 35-6,-19-26-7,19 26-3,-34-13-1,14 13-2,-11 1-1,-3 18 0,-10 5-1,3 14 1,-8 3-2,11 14 2,-4 3-4,16 8 0,5-2-12,20-1 0,5-2 0,22-5 0,15-9 0,8-10 0,7-9 0,6-10 0,2-3 0,-7-10 0,-3-5 0,-12 0 0,-3 0-15,-18-11-24,9 11-32,-35-11-66,5 11-45,0 0-18,-7-16-3</inkml:trace>
        </inkml:traceGroup>
        <inkml:traceGroup>
          <inkml:annotationXML>
            <emma:emma xmlns:emma="http://www.w3.org/2003/04/emma" version="1.0">
              <emma:interpretation id="{BE9E4195-CAB7-4978-971A-868BA8696211}" emma:medium="tactile" emma:mode="ink">
                <msink:context xmlns:msink="http://schemas.microsoft.com/ink/2010/main" type="inkWord" rotatedBoundingBox="10442,12066 10909,12057 10919,12569 10451,12578"/>
              </emma:interpretation>
              <emma:one-of disjunction-type="recognition" id="oneOf72">
                <emma:interpretation id="interp360" emma:lang="ko-KR" emma:confidence="0">
                  <emma:literal>2</emma:literal>
                </emma:interpretation>
                <emma:interpretation id="interp361" emma:lang="ko-KR" emma:confidence="0">
                  <emma:literal>고</emma:literal>
                </emma:interpretation>
                <emma:interpretation id="interp362" emma:lang="ko-KR" emma:confidence="0">
                  <emma:literal>그</emma:literal>
                </emma:interpretation>
                <emma:interpretation id="interp363" emma:lang="ko-KR" emma:confidence="0">
                  <emma:literal>z</emma:literal>
                </emma:interpretation>
                <emma:interpretation id="interp36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92206.9041">8631 9332 226,'0'0'168,"-13"-11"-1,6-9-77,7 20-29,0-21-15,13 17-10,-8-14-9,15 7-6,-2-7-4,8 10-5,2-3-1,4 11-3,-3 0 1,-3 12 0,-7 13 1,-7 16 2,-12 3 4,-2 11-3,-22-3 5,2 6-3,-10-9 1,6-1-6,-3-12-5,15-6-5,2-10 0,12-5 0,0-15 0,36 16 0,1-14 0,2 1 0,7-2 0,3-1 0,-5 0 0,-3 0 0,-4 0 0,-16-1-4,7 1-20,-28 0-20,26 0-45,-26 0-70,0 0-30,4-17-11,-4 17-7</inkml:trace>
        </inkml:traceGroup>
        <inkml:traceGroup>
          <inkml:annotationXML>
            <emma:emma xmlns:emma="http://www.w3.org/2003/04/emma" version="1.0">
              <emma:interpretation id="{2DC1376E-E38E-4AF3-857B-798E570A00F5}" emma:medium="tactile" emma:mode="ink">
                <msink:context xmlns:msink="http://schemas.microsoft.com/ink/2010/main" type="inkWord" rotatedBoundingBox="11165,11536 11697,11527 11713,12396 11181,12406"/>
              </emma:interpretation>
              <emma:one-of disjunction-type="recognition" id="oneOf73">
                <emma:interpretation id="interp365" emma:lang="ko-KR" emma:confidence="0">
                  <emma:literal>/</emma:literal>
                </emma:interpretation>
                <emma:interpretation id="interp366" emma:lang="ko-KR" emma:confidence="0">
                  <emma:literal>1</emma:literal>
                </emma:interpretation>
                <emma:interpretation id="interp367" emma:lang="ko-KR" emma:confidence="0">
                  <emma:literal>l</emma:literal>
                </emma:interpretation>
                <emma:interpretation id="interp368" emma:lang="ko-KR" emma:confidence="0">
                  <emma:literal>‘</emma:literal>
                </emma:interpretation>
                <emma:interpretation id="interp36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92581.9111">9864 8673 448,'0'0'188,"0"9"-11,-22 3-88,-5 44-58,-22-2-4,3 23-2,-15 3-6,7 9 0,-3-5-19,8-1 0,1-11 0,14-3 0,6-14 0,7-11 0,9-12 0,4-8 0,8-3 0,0-21-15,8 18-32,-9-31-66,11-7-72,-3-5-10,5-13-11,-4-15-6</inkml:trace>
        </inkml:traceGroup>
        <inkml:traceGroup>
          <inkml:annotationXML>
            <emma:emma xmlns:emma="http://www.w3.org/2003/04/emma" version="1.0">
              <emma:interpretation id="{F1CEF6CE-885C-402C-951B-631C6C3FD0F5}" emma:medium="tactile" emma:mode="ink">
                <msink:context xmlns:msink="http://schemas.microsoft.com/ink/2010/main" type="inkWord" rotatedBoundingBox="11150,11666 11802,11653 11814,12298 11162,12311"/>
              </emma:interpretation>
              <emma:one-of disjunction-type="recognition" id="oneOf74">
                <emma:interpretation id="interp370" emma:lang="ko-KR" emma:confidence="0">
                  <emma:literal>L</emma:literal>
                </emma:interpretation>
                <emma:interpretation id="interp371" emma:lang="ko-KR" emma:confidence="0">
                  <emma:literal>'</emma:literal>
                </emma:interpretation>
                <emma:interpretation id="interp372" emma:lang="ko-KR" emma:confidence="0">
                  <emma:literal>노</emma:literal>
                </emma:interpretation>
                <emma:interpretation id="interp373" emma:lang="ko-KR" emma:confidence="0">
                  <emma:literal>논</emma:literal>
                </emma:interpretation>
                <emma:interpretation id="interp37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92831.9236">9335 8812 419,'0'0'184,"-17"0"-9,17 0-97,0 37-35,5-11-5,25 26-4,-3-5-9,22 17-2,-1-4-19,12 6-4,0-8 0,1-2 0,-4-8 0,-4-12 0,-6-7 0,-10-9 0,1 1-13,-21-21-51,21 12-85,-19-12-42,-2 1-4,-17-1-21</inkml:trace>
        </inkml:traceGroup>
        <inkml:traceGroup>
          <inkml:annotationXML>
            <emma:emma xmlns:emma="http://www.w3.org/2003/04/emma" version="1.0">
              <emma:interpretation id="{B4A45796-5502-479D-BE2F-341A04810D82}" emma:medium="tactile" emma:mode="ink">
                <msink:context xmlns:msink="http://schemas.microsoft.com/ink/2010/main" type="inkWord" rotatedBoundingBox="11840,12040 12444,12029 12456,12638 11851,12650"/>
              </emma:interpretation>
              <emma:one-of disjunction-type="recognition" id="oneOf75">
                <emma:interpretation id="interp375" emma:lang="ko-KR" emma:confidence="0">
                  <emma:literal>2</emma:literal>
                </emma:interpretation>
                <emma:interpretation id="interp376" emma:lang="ko-KR" emma:confidence="0">
                  <emma:literal>도</emma:literal>
                </emma:interpretation>
                <emma:interpretation id="interp377" emma:lang="ko-KR" emma:confidence="0">
                  <emma:literal>&lt;</emma:literal>
                </emma:interpretation>
                <emma:interpretation id="interp378" emma:lang="ko-KR" emma:confidence="0">
                  <emma:literal>z</emma:literal>
                </emma:interpretation>
                <emma:interpretation id="interp37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93269.4359">10022 9360 392,'-12'-37'176,"12"10"-40,0 27-79,0-37-11,13 29-14,-2-14-9,14 8-5,-1 0-4,8 5-5,-3 1-2,2 8-1,-5 3-1,-3 13 2,-11 6-1,-5 12 2,-10 8 4,-9 10-3,-17-2 5,4 7-2,-5-4 2,2 2-5,3-10 2,17 0-11,8-16 0,6 0 0,25-11 0,11-2 0,12-9 0,7-1 0,3 0 0,2-6 0,-6 0 0,-6 0 0,-10 0 0,-14 0-5,-2 6-36,-28-6-60,0 0-85,-16 0-5,-1 4-18,-7 3-5</inkml:trace>
        </inkml:traceGroup>
        <inkml:traceGroup>
          <inkml:annotationXML>
            <emma:emma xmlns:emma="http://www.w3.org/2003/04/emma" version="1.0">
              <emma:interpretation id="{60273878-B9CB-4092-A3AF-52DE5582D4D8}" emma:medium="tactile" emma:mode="ink">
                <msink:context xmlns:msink="http://schemas.microsoft.com/ink/2010/main" type="inkWord" rotatedBoundingBox="12577,11621 13497,11604 13510,12346 12591,12363"/>
              </emma:interpretation>
              <emma:one-of disjunction-type="recognition" id="oneOf76">
                <emma:interpretation id="interp380" emma:lang="ko-KR" emma:confidence="0">
                  <emma:literal>+</emma:literal>
                </emma:interpretation>
                <emma:interpretation id="interp381" emma:lang="ko-KR" emma:confidence="0">
                  <emma:literal>士</emma:literal>
                </emma:interpretation>
                <emma:interpretation id="interp382" emma:lang="ko-KR" emma:confidence="0">
                  <emma:literal>t</emma:literal>
                </emma:interpretation>
                <emma:interpretation id="interp383" emma:lang="ko-KR" emma:confidence="0">
                  <emma:literal>十</emma:literal>
                </emma:interpretation>
                <emma:interpretation id="interp384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93941.3515">10795 9131 434,'0'0'181,"-25"-9"-6,6-10-115,19 19-13,7-5-13,22 5-8,1-1-6,21 1-4,4 0-2,18 1-3,5 3-6,8 3-5,-2-1 0,-1-1 0,-12 0 0,-6-1 0,-12-2 0,-14-2 0,-9 4 0,-13-4 0,-17 0-9,0 0-21,0 0-28,-17-8-50,103 8-83,-104-11-4,-2 0-9,-5-9-4</inkml:trace>
          <inkml:trace contextRef="#ctx0" brushRef="#br0" timeOffset="94206.9963">11347 8756 417,'-12'24'183,"0"13"-3,7 26-96,-17-6-46,22 23 0,-10-7-10,10 9-2,0-12-11,7 3-1,4-15-14,3-12 0,3-13 0,-3-13-7,8-3-8,-22-17-26,38 8-70,-38-8-74,25-25-4,-13-2-18,0-3-3</inkml:trace>
        </inkml:traceGroup>
        <inkml:traceGroup>
          <inkml:annotationXML>
            <emma:emma xmlns:emma="http://www.w3.org/2003/04/emma" version="1.0">
              <emma:interpretation id="{6B05CB3C-2219-49D2-9722-A69DE195F849}" emma:medium="tactile" emma:mode="ink">
                <msink:context xmlns:msink="http://schemas.microsoft.com/ink/2010/main" type="inkWord" rotatedBoundingBox="13975,11871 14360,11863 14363,12015 13977,12023"/>
              </emma:interpretation>
              <emma:one-of disjunction-type="recognition" id="oneOf77">
                <emma:interpretation id="interp385" emma:lang="ko-KR" emma:confidence="0">
                  <emma:literal>-</emma:literal>
                </emma:interpretation>
                <emma:interpretation id="interp386" emma:lang="ko-KR" emma:confidence="0">
                  <emma:literal>~</emma:literal>
                </emma:interpretation>
                <emma:interpretation id="interp387" emma:lang="ko-KR" emma:confidence="0">
                  <emma:literal>`</emma:literal>
                </emma:interpretation>
                <emma:interpretation id="interp388" emma:lang="ko-KR" emma:confidence="0">
                  <emma:literal>ㅡ</emma:literal>
                </emma:interpretation>
                <emma:interpretation id="interp38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95160.1384">12169 9024 503,'0'0'180,"0"0"-4,-27-7-131,37 14-15,-10-7-5,38 21-5,-17-12-3,15 13-1,-4-8-5,7 5-11,-3-6 0,-2-1 0,1-6 0,-10 1 0,0 1 0,-8-8 0,1 4-23,-18-4-19,22 3-53,-22-3-89,0 0-5,0-12-16,0 12-4</inkml:trace>
        </inkml:traceGroup>
        <inkml:traceGroup>
          <inkml:annotationXML>
            <emma:emma xmlns:emma="http://www.w3.org/2003/04/emma" version="1.0">
              <emma:interpretation id="{BA6A1BE1-13F9-4CF0-84A1-8BFD2826C960}" emma:medium="tactile" emma:mode="ink">
                <msink:context xmlns:msink="http://schemas.microsoft.com/ink/2010/main" type="inkWord" rotatedBoundingBox="14693,11920 15008,11914 15009,11992 14694,11997"/>
              </emma:interpretation>
              <emma:one-of disjunction-type="recognition" id="oneOf78">
                <emma:interpretation id="interp390" emma:lang="ko-KR" emma:confidence="0">
                  <emma:literal>-</emma:literal>
                </emma:interpretation>
                <emma:interpretation id="interp391" emma:lang="ko-KR" emma:confidence="0">
                  <emma:literal>~</emma:literal>
                </emma:interpretation>
                <emma:interpretation id="interp392" emma:lang="ko-KR" emma:confidence="0">
                  <emma:literal>…</emma:literal>
                </emma:interpretation>
                <emma:interpretation id="interp393" emma:lang="ko-KR" emma:confidence="0">
                  <emma:literal>ㅡ</emma:literal>
                </emma:interpretation>
                <emma:interpretation id="interp39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95425.7789">12860 9066 411,'20'2'183,"-20"-2"-6,18 0-89,5 10-50,-23-10-1,26 12-7,-26-12-7,36 12-6,-19-9-5,7 7-5,-4-5-7,2-3-2,-1 5-12,-5-7-11,9 10-21,-25-22-46,26 10-73,-26 2-25,22-15-9,-22 15-9</inkml:trace>
        </inkml:traceGroup>
        <inkml:traceGroup>
          <inkml:annotationXML>
            <emma:emma xmlns:emma="http://www.w3.org/2003/04/emma" version="1.0">
              <emma:interpretation id="{5BEC40EB-0C4C-41D1-8FAC-B806811C21B5}" emma:medium="tactile" emma:mode="ink">
                <msink:context xmlns:msink="http://schemas.microsoft.com/ink/2010/main" type="inkWord" rotatedBoundingBox="15298,11908 15575,11903 15576,11942 15299,11947"/>
              </emma:interpretation>
              <emma:one-of disjunction-type="recognition" id="oneOf79">
                <emma:interpretation id="interp395" emma:lang="ko-KR" emma:confidence="0">
                  <emma:literal>-</emma:literal>
                </emma:interpretation>
                <emma:interpretation id="interp396" emma:lang="ko-KR" emma:confidence="0">
                  <emma:literal>一</emma:literal>
                </emma:interpretation>
                <emma:interpretation id="interp397" emma:lang="ko-KR" emma:confidence="0">
                  <emma:literal>ㅡ</emma:literal>
                </emma:interpretation>
                <emma:interpretation id="interp398" emma:lang="ko-KR" emma:confidence="0">
                  <emma:literal>~</emma:literal>
                </emma:interpretation>
                <emma:interpretation id="interp39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95613.2819">13466 9065 152,'14'-11'145,"25"17"-5,-18-5-61,3-1-50,8 0-8,-6 0-16,1 4-14,-1 3-24,-6-1-60,-4-6-57,16 10-2</inkml:trace>
        </inkml:traceGroup>
        <inkml:traceGroup>
          <inkml:annotationXML>
            <emma:emma xmlns:emma="http://www.w3.org/2003/04/emma" version="1.0">
              <emma:interpretation id="{16395D8B-BDCB-431C-B118-D5D15B41F896}" emma:medium="tactile" emma:mode="ink">
                <msink:context xmlns:msink="http://schemas.microsoft.com/ink/2010/main" type="inkWord" rotatedBoundingBox="15811,12001 15942,11999 15943,12015 15812,12018"/>
              </emma:interpretation>
              <emma:one-of disjunction-type="recognition" id="oneOf80">
                <emma:interpretation id="interp400" emma:lang="ko-KR" emma:confidence="0">
                  <emma:literal>-</emma:literal>
                </emma:interpretation>
                <emma:interpretation id="interp401" emma:lang="ko-KR" emma:confidence="0">
                  <emma:literal>ㅡ</emma:literal>
                </emma:interpretation>
                <emma:interpretation id="interp402" emma:lang="ko-KR" emma:confidence="0">
                  <emma:literal>一</emma:literal>
                </emma:interpretation>
                <emma:interpretation id="interp403" emma:lang="ko-KR" emma:confidence="0">
                  <emma:literal>.</emma:literal>
                </emma:interpretation>
                <emma:interpretation id="interp40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95785.1846">13979 9164 560,'19'0'181,"-2"-5"-36,10 5-105,-27 0-23,22-13-31,3 14-82,-25-1-89,21 3-2,-21-3-18,0 0-5</inkml:trace>
        </inkml:traceGroup>
        <inkml:traceGroup>
          <inkml:annotationXML>
            <emma:emma xmlns:emma="http://www.w3.org/2003/04/emma" version="1.0">
              <emma:interpretation id="{91F6B764-2D00-4954-9F78-78CCF1E3F0FB}" emma:medium="tactile" emma:mode="ink">
                <msink:context xmlns:msink="http://schemas.microsoft.com/ink/2010/main" type="inkWord" rotatedBoundingBox="16900,11562 17741,11547 17753,12215 16913,12230"/>
              </emma:interpretation>
              <emma:one-of disjunction-type="recognition" id="oneOf81">
                <emma:interpretation id="interp405" emma:lang="ko-KR" emma:confidence="0">
                  <emma:literal>t</emma:literal>
                </emma:interpretation>
                <emma:interpretation id="interp406" emma:lang="ko-KR" emma:confidence="0">
                  <emma:literal>十</emma:literal>
                </emma:interpretation>
                <emma:interpretation id="interp407" emma:lang="ko-KR" emma:confidence="0">
                  <emma:literal>+</emma:literal>
                </emma:interpretation>
                <emma:interpretation id="interp408" emma:lang="ko-KR" emma:confidence="0">
                  <emma:literal>f</emma:literal>
                </emma:interpretation>
                <emma:interpretation id="interp409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97800.9014">15176 9017 347,'-32'-6'183,"7"-1"-9,4 7-55,-4-12-74,25 12-11,0 0-5,20 0-5,10-10-3,23 8-4,12-4-4,16 3-1,5-2-7,9 0-5,-5-1 0,-4 4 0,-12 2 0,-13-4 0,-12 4-2,-24-1-22,0 2-24,-25-1-53,0 0-91,-13-7 0,13 7-14,-17-5-6</inkml:trace>
          <inkml:trace contextRef="#ctx0" brushRef="#br0" timeOffset="97785.2792">15466 8756 309,'-4'-13'182,"4"13"-15,-31-41-89,31 41-14,0 0-13,0 0-10,-14 11-12,14 21-4,0 3-7,0 17 0,0 8-6,0 9 4,0-1-8,0 1-3,0-8-5,1-5 0,-1-9 0,3-10 0,-1-10 0,0-8 0,-2-19 0,1 19-14,-1-19-14,0 0-19,33 6-46,-33-16-77,8-7-15,4-3-18,-1-7 0</inkml:trace>
        </inkml:traceGroup>
        <inkml:traceGroup>
          <inkml:annotationXML>
            <emma:emma xmlns:emma="http://www.w3.org/2003/04/emma" version="1.0">
              <emma:interpretation id="{55B6D867-AABD-4A07-B8B7-9D87AA71A907}" emma:medium="tactile" emma:mode="ink">
                <msink:context xmlns:msink="http://schemas.microsoft.com/ink/2010/main" type="inkWord" rotatedBoundingBox="18026,11364 18610,11353 18626,12206 18042,12216"/>
              </emma:interpretation>
              <emma:one-of disjunction-type="recognition" id="oneOf82">
                <emma:interpretation id="interp410" emma:lang="ko-KR" emma:confidence="0">
                  <emma:literal>e</emma:literal>
                </emma:interpretation>
                <emma:interpretation id="interp411" emma:lang="ko-KR" emma:confidence="0">
                  <emma:literal>C</emma:literal>
                </emma:interpretation>
                <emma:interpretation id="interp412" emma:lang="ko-KR" emma:confidence="0">
                  <emma:literal>c</emma:literal>
                </emma:interpretation>
                <emma:interpretation id="interp413" emma:lang="ko-KR" emma:confidence="0">
                  <emma:literal>(</emma:literal>
                </emma:interpretation>
                <emma:interpretation id="interp41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98160.2607">16603 8780 408,'13'-17'171,"6"4"-2,11 1-115,-18-19-25,17 16 4,-16-20-11,7 14 0,-13-9-8,3 6 2,-10-5-7,-5 9 2,-16 2-1,-8 9-2,-15 6 0,-9 3-1,-6 12 0,-4 18 0,-3 7 3,5 12-2,4 9-8,12 8 0,14 4 0,13 5 0,16-1 0,10-3 0,21-6 0,13-9 0,8-7 0,10-6 0,2-12 0,-1-12 0,0 5-8,-15-23-31,15 19-41,-37-20-74,12 0-29,-10-3-20,-1-6-3</inkml:trace>
        </inkml:traceGroup>
        <inkml:traceGroup>
          <inkml:annotationXML>
            <emma:emma xmlns:emma="http://www.w3.org/2003/04/emma" version="1.0">
              <emma:interpretation id="{E5CE1951-0EB1-429D-B7C6-AE3EF0B4E8A9}" emma:medium="tactile" emma:mode="ink">
                <msink:context xmlns:msink="http://schemas.microsoft.com/ink/2010/main" type="inkWord" rotatedBoundingBox="18788,11928 19265,11919 19275,12459 18798,12468"/>
              </emma:interpretation>
              <emma:one-of disjunction-type="recognition" id="oneOf83">
                <emma:interpretation id="interp415" emma:lang="ko-KR" emma:confidence="0">
                  <emma:literal>n</emma:literal>
                </emma:interpretation>
                <emma:interpretation id="interp416" emma:lang="ko-KR" emma:confidence="0">
                  <emma:literal>서</emma:literal>
                </emma:interpretation>
                <emma:interpretation id="interp417" emma:lang="ko-KR" emma:confidence="0">
                  <emma:literal>八</emma:literal>
                </emma:interpretation>
                <emma:interpretation id="interp418" emma:lang="ko-KR" emma:confidence="0">
                  <emma:literal>几</emma:literal>
                </emma:interpretation>
                <emma:interpretation id="interp419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98832.1663">17037 9110 128,'0'0'165,"5"-19"-32,-5 19-43,0 0-1,0 0-6,0-18-12,0 18-12,0 0-16,0 0-11,0 0-8,-1 29-4,-6-11-6,5 17-2,-6 4-3,5 9 1,-8 2 1,6 11-5,-5-11 3,3 3-5,0-10 2,2-6-4,0-11 1,2-5-3,3-21 0,0 0 0,0 0 0,0 0 0,-4-27-4,4-2 1,4-9-7,3-1 6,5-3-5,-2-2 5,5 1-3,1 2 2,5 8 4,1 1 0,2 4 1,1 5-1,2 6 3,3 5-2,-1 11 3,1 1 0,-5 13 0,0 12 3,-4 12 0,-2 5 2,-6 3-4,0 7 2,-4-1 2,-1-5-8,-1-2 0,-1-8 0,0-9 0,0-5 0,2-7-2,-8-15-29,20 17-66,-20-17-83,11-12-11,-7-11-17,0-9-6</inkml:trace>
        </inkml:traceGroup>
        <inkml:traceGroup>
          <inkml:annotationXML>
            <emma:emma xmlns:emma="http://www.w3.org/2003/04/emma" version="1.0">
              <emma:interpretation id="{5E071E87-7898-46FC-81F8-F51BA6F5C1CC}" emma:medium="tactile" emma:mode="ink">
                <msink:context xmlns:msink="http://schemas.microsoft.com/ink/2010/main" type="inkWord" rotatedBoundingBox="19735,11353 20265,11343 20282,12234 19751,12244"/>
              </emma:interpretation>
              <emma:one-of disjunction-type="recognition" id="oneOf84">
                <emma:interpretation id="interp420" emma:lang="ko-KR" emma:confidence="0">
                  <emma:literal>Ⅹ</emma:literal>
                </emma:interpretation>
                <emma:interpretation id="interp421" emma:lang="ko-KR" emma:confidence="0">
                  <emma:literal>×</emma:literal>
                </emma:interpretation>
                <emma:interpretation id="interp422" emma:lang="ko-KR" emma:confidence="0">
                  <emma:literal>X</emma:literal>
                </emma:interpretation>
                <emma:interpretation id="interp423" emma:lang="ko-KR" emma:confidence="0">
                  <emma:literal>ⅹ</emma:literal>
                </emma:interpretation>
                <emma:interpretation id="interp42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99722.8279">18408 8490 286,'0'0'184,"0"0"-9,-4 43-100,-41-18-4,20 41-12,-33-14-4,17 28-9,-17-11-7,11 11-14,-4-11-17,10-2-8,4-5 0,7-6 0,12-12 0,5 0 0,3-8 0,8-8 0,2-6 0,0 3 0,1-13 0,-1-12 0,11 20 0,-11-20-11,0 0-37,5-20-50,7-5-93,-6-17-3,9 1-10,-3-16-11</inkml:trace>
          <inkml:trace contextRef="#ctx0" brushRef="#br0" timeOffset="100050.9674">17937 8657 454,'0'0'180,"-15"-12"-52,-2 0-64,23 24-11,-6-12-11,15 44-10,-1-13-8,13 24-5,1-1-5,11 10-1,2 4-13,2-5 0,4-8 0,-4-5 0,0-11 0,-5-6 0,-3-7 0,-9-14 0,0 1-14,-26-13-12,34 16-25,-34-16-45,15-2-84,-15 2-12,22-7-9,-22 7-9</inkml:trace>
        </inkml:traceGroup>
        <inkml:traceGroup>
          <inkml:annotationXML>
            <emma:emma xmlns:emma="http://www.w3.org/2003/04/emma" version="1.0">
              <emma:interpretation id="{129EA743-60D4-42A3-9379-374C3DB991BE}" emma:medium="tactile" emma:mode="ink">
                <msink:context xmlns:msink="http://schemas.microsoft.com/ink/2010/main" type="inkWord" rotatedBoundingBox="20414,11948 21124,11935 21133,12403 20423,12416"/>
              </emma:interpretation>
              <emma:one-of disjunction-type="recognition" id="oneOf85">
                <emma:interpretation id="interp425" emma:lang="ko-KR" emma:confidence="0">
                  <emma:literal>n</emma:literal>
                </emma:interpretation>
                <emma:interpretation id="interp426" emma:lang="ko-KR" emma:confidence="0">
                  <emma:literal>a</emma:literal>
                </emma:interpretation>
                <emma:interpretation id="interp427" emma:lang="ko-KR" emma:confidence="0">
                  <emma:literal>거</emma:literal>
                </emma:interpretation>
                <emma:interpretation id="interp428" emma:lang="ko-KR" emma:confidence="0">
                  <emma:literal>기</emma:literal>
                </emma:interpretation>
                <emma:interpretation id="interp42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100566.6119">18592 9252 327,'0'0'173,"-8"-16"-15,8 16-100,7-35-15,18 18-6,-12-12-9,20 8-5,-8-4-2,13 14-3,-9 4 2,4 19 0,-11 7-1,3 25 0,-14 3-5,1 14-1,-12-3 1,0 0-5,0-8 0,0-8-9,-5-11 0,3-8 0,2-23 0,0 0 0,0 0 0,10-6 0,3-17 0,3-8-6,6-1-5,-1-9 4,8 8-3,-2-1 6,2 9 2,-1 6 2,-3 7 3,-1 12 2,-6 0 1,1 15 1,-6 1-1,3 6 1,-5 5-3,1 0-2,-3-1-2,0 1 0,0-3 0,-2-1 0,1-1-9,-8-22-14,18 37-15,-18-37-60,0 0-84,23 4-6,-6-4-20,0-4-1</inkml:trace>
        </inkml:traceGroup>
        <inkml:traceGroup>
          <inkml:annotationXML>
            <emma:emma xmlns:emma="http://www.w3.org/2003/04/emma" version="1.0">
              <emma:interpretation id="{7C4F6C58-A747-4FDE-B1AC-11EC9D1398A0}" emma:medium="tactile" emma:mode="ink">
                <msink:context xmlns:msink="http://schemas.microsoft.com/ink/2010/main" type="inkWord" rotatedBoundingBox="21637,11250 22486,11235 22509,12483 21660,12498"/>
              </emma:interpretation>
              <emma:one-of disjunction-type="recognition" id="oneOf86">
                <emma:interpretation id="interp430" emma:lang="ko-KR" emma:confidence="0">
                  <emma:literal>간</emma:literal>
                </emma:interpretation>
                <emma:interpretation id="interp431" emma:lang="ko-KR" emma:confidence="0">
                  <emma:literal>≠</emma:literal>
                </emma:interpretation>
                <emma:interpretation id="interp432" emma:lang="ko-KR" emma:confidence="0">
                  <emma:literal>尤</emma:literal>
                </emma:interpretation>
                <emma:interpretation id="interp433" emma:lang="ko-KR" emma:confidence="0">
                  <emma:literal>九</emma:literal>
                </emma:interpretation>
                <emma:interpretation id="interp434" emma:lang="ko-KR" emma:confidence="0">
                  <emma:literal>女</emma:literal>
                </emma:interpretation>
              </emma:one-of>
            </emma:emma>
          </inkml:annotationXML>
          <inkml:trace contextRef="#ctx0" brushRef="#br0" timeOffset="102129.1749">19877 8945 316,'-29'-16'183,"29"16"-9,0 0-90,-34-24-18,34 24-14,0 0-12,10 0-9,8 0-9,20 0-5,4 0-4,18 0-1,4 0-2,12-6-7,2-1-3,0-4 0,-5-2 0,-5 1 0,-10 0 0,-6 5 0,-13-5 0,-8 1 0,-7 3 0,-9 2 0,-15 6-6,0 0-20,20-6-22,-32-11-43,12 17-73,0 0-23,-19 15-16,-1-1-1</inkml:trace>
          <inkml:trace contextRef="#ctx0" brushRef="#br0" timeOffset="102426.0729">19926 9187 431,'-21'9'179,"21"-9"-5,-14 0-98,28 9-44,7-9-3,24 10-3,3-10-3,21 7-4,1-7-3,11 0-3,-3 0-8,1 0-5,-7-7 0,-10 5 0,-9-1 0,-16-2 0,-8 5 0,-29 0-18,20 5-19,-33-6-32,13 1-78,-33 0-45,1-4-7,-7-17-12</inkml:trace>
          <inkml:trace contextRef="#ctx0" brushRef="#br0" timeOffset="102738.6">20493 8384 348,'-29'7'190,"-3"24"-28,4 43-81,-35-6-9,22 45-13,-28-2-13,17 19-11,-11-7-11,14 8-18,1-23-6,12-8 0,7-16 0,9-21 0,10-19 0,3-10 0,7-13 0,0-21 0,11 17-12,-11-17-52,37-6-89,-13-17-38,7-3-7,4-6-17</inkml:trace>
        </inkml:traceGroup>
        <inkml:traceGroup>
          <inkml:annotationXML>
            <emma:emma xmlns:emma="http://www.w3.org/2003/04/emma" version="1.0">
              <emma:interpretation id="{566B4069-4F66-401B-B9D0-F2CE77189405}" emma:medium="tactile" emma:mode="ink">
                <msink:context xmlns:msink="http://schemas.microsoft.com/ink/2010/main" type="inkWord" rotatedBoundingBox="22977,11566 23762,11552 23773,12138 22988,12153"/>
              </emma:interpretation>
              <emma:one-of disjunction-type="recognition" id="oneOf87">
                <emma:interpretation id="interp435" emma:lang="ko-KR" emma:confidence="0">
                  <emma:literal>0</emma:literal>
                </emma:interpretation>
                <emma:interpretation id="interp436" emma:lang="ko-KR" emma:confidence="0">
                  <emma:literal>〇</emma:literal>
                </emma:interpretation>
                <emma:interpretation id="interp437" emma:lang="ko-KR" emma:confidence="0">
                  <emma:literal>ㅇ</emma:literal>
                </emma:interpretation>
                <emma:interpretation id="interp438" emma:lang="ko-KR" emma:confidence="0">
                  <emma:literal>O</emma:literal>
                </emma:interpretation>
                <emma:interpretation id="interp4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3457.429">21422 8804 90,'0'-22'144,"0"22"-31,20-19-32,-20 1-9,0 18-12,11-20-1,3 20-7,-14-18-5,0 18-8,0 0-1,0 0-3,0 0-2,-24 7-4,-8 10-4,7 20-1,-21-5-4,9 24 1,-9 0-6,7 12 2,2-7-8,17 8-9,12-11 0,12-5 0,27-15 0,20-11 0,18-18 0,15-9 0,8-19 0,6-17 0,-2-8 0,-10-6 0,-14-11 0,-17 0 0,-24-2 0,-20 7 0,-15 7 0,-24 3 0,-18 11 0,-11 8 0,-8 10 0,-2 6 0,2 11 0,-1 0 0,17 11-27,-7-10-31,36 36-60,-9-6-72,12 0-8,2 0-9,11 11-6</inkml:trace>
        </inkml:traceGroup>
      </inkml:traceGroup>
      <inkml:traceGroup>
        <inkml:annotationXML>
          <emma:emma xmlns:emma="http://www.w3.org/2003/04/emma" version="1.0">
            <emma:interpretation id="{CDF0201D-F74C-4220-84EB-86F0F50198B9}" emma:medium="tactile" emma:mode="ink">
              <msink:context xmlns:msink="http://schemas.microsoft.com/ink/2010/main" type="line" rotatedBoundingBox="16930,13058 25776,12725 25830,14171 16985,14503"/>
            </emma:interpretation>
          </emma:emma>
        </inkml:annotationXML>
        <inkml:traceGroup>
          <inkml:annotationXML>
            <emma:emma xmlns:emma="http://www.w3.org/2003/04/emma" version="1.0">
              <emma:interpretation id="{513D42D0-0A6F-4058-BE8D-DE5C98B8FCCF}" emma:medium="tactile" emma:mode="ink">
                <msink:context xmlns:msink="http://schemas.microsoft.com/ink/2010/main" type="inkWord" rotatedBoundingBox="16930,13058 17422,13039 17465,14197 16974,14215"/>
              </emma:interpretation>
              <emma:one-of disjunction-type="recognition" id="oneOf88">
                <emma:interpretation id="interp440" emma:lang="ko-KR" emma:confidence="0">
                  <emma:literal>(</emma:literal>
                </emma:interpretation>
                <emma:interpretation id="interp441" emma:lang="ko-KR" emma:confidence="0">
                  <emma:literal>〔</emma:literal>
                </emma:interpretation>
                <emma:interpretation id="interp442" emma:lang="ko-KR" emma:confidence="0">
                  <emma:literal>〈</emma:literal>
                </emma:interpretation>
                <emma:interpretation id="interp443" emma:lang="ko-KR" emma:confidence="0">
                  <emma:literal>C</emma:literal>
                </emma:interpretation>
                <emma:interpretation id="interp444" emma:lang="ko-KR" emma:confidence="0">
                  <emma:literal>&lt;</emma:literal>
                </emma:interpretation>
              </emma:one-of>
            </emma:emma>
          </inkml:annotationXML>
          <inkml:trace contextRef="#ctx0" brushRef="#br0" timeOffset="105629.3196">15451 10191 177,'0'0'164,"-33"11"10,-3-5-84,23 41-17,-30-12-3,21 32-9,-27-4-5,26 30-10,-17-6-11,16 17-11,-2-10-6,15 0-3,7-7-4,11-8-5,11-10-3,14-14-3,9-11 0,9-7 0,5-12 0,1-7 0,1-3 0,-8-11-4,0 8-17,-18-12-22,12 6-74,-25-6-65,-18 0-11,0 0-12,-3-16-9</inkml:trace>
        </inkml:traceGroup>
        <inkml:traceGroup>
          <inkml:annotationXML>
            <emma:emma xmlns:emma="http://www.w3.org/2003/04/emma" version="1.0">
              <emma:interpretation id="{B4295A18-34EC-4CC2-8CDC-7011077548F8}" emma:medium="tactile" emma:mode="ink">
                <msink:context xmlns:msink="http://schemas.microsoft.com/ink/2010/main" type="inkWord" rotatedBoundingBox="17519,13359 18846,13309 18870,13940 17542,13990"/>
              </emma:interpretation>
              <emma:one-of disjunction-type="recognition" id="oneOf89">
                <emma:interpretation id="interp445" emma:lang="ko-KR" emma:confidence="0">
                  <emma:literal>a</emma:literal>
                </emma:interpretation>
                <emma:interpretation id="interp446" emma:lang="ko-KR" emma:confidence="0">
                  <emma:literal>다</emma:literal>
                </emma:interpretation>
                <emma:interpretation id="interp447" emma:lang="ko-KR" emma:confidence="0">
                  <emma:literal>의</emma:literal>
                </emma:interpretation>
                <emma:interpretation id="interp448" emma:lang="ko-KR" emma:confidence="0">
                  <emma:literal>와</emma:literal>
                </emma:interpretation>
                <emma:interpretation id="interp44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106394.9901">15752 10959 396,'0'0'177,"-23"0"-7,23 0-77,0 0-57,0 0-12,0 0-9,20-8-4,8-2-2,4-9 0,7-3-4,1-10 0,4-6-4,-2-7 0,-1 1-4,-5-5 3,-7 6-3,-10 0 1,-12 6-2,-7 5 2,-5 8 0,-15 7 3,-11 14 1,-10 3 0,-3 11 2,-8 13 2,3 13 3,-1 10-2,8 15 3,5 0-5,17 12 4,8-5-5,12 3 3,9-12-6,20-6 2,12-18-4,11-17 1,7-12-2,8-7-1,4-20-3,-1-17-5,10-5-2,-10-17-4,1 6 3,-13-10-2,1 8 5,-17-2 0,-5 10 8,-10 8 2,-10 8 7,-4 13 1,-13 18 3,0 0 2,0 0 0,16 6 0,-15 19-2,11 12 1,-1 5-3,9 9 1,3-2-4,12 2 1,-2-9-4,7 2 1,-1-13-3,1-7 0,-2-4-3,-2-8-1,-3-4-6,-12-8-11,6 10-21,-23-20-43,17 10-75,-21 0-26,9-27-9,-9 2-12</inkml:trace>
        </inkml:traceGroup>
        <inkml:traceGroup>
          <inkml:annotationXML>
            <emma:emma xmlns:emma="http://www.w3.org/2003/04/emma" version="1.0">
              <emma:interpretation id="{91713C91-498C-4DEF-88C8-064A38CEBD9B}" emma:medium="tactile" emma:mode="ink">
                <msink:context xmlns:msink="http://schemas.microsoft.com/ink/2010/main" type="inkWord" rotatedBoundingBox="18554,13321 18845,13310 18870,13970 18579,13981"/>
              </emma:interpretation>
              <emma:one-of disjunction-type="recognition" id="oneOf90">
                <emma:interpretation id="interp450" emma:lang="ko-KR" emma:confidence="0">
                  <emma:literal>'</emma:literal>
                </emma:interpretation>
                <emma:interpretation id="interp451" emma:lang="ko-KR" emma:confidence="0">
                  <emma:literal>1</emma:literal>
                </emma:interpretation>
                <emma:interpretation id="interp452" emma:lang="ko-KR" emma:confidence="0">
                  <emma:literal>/</emma:literal>
                </emma:interpretation>
                <emma:interpretation id="interp453" emma:lang="ko-KR" emma:confidence="0">
                  <emma:literal>I</emma:literal>
                </emma:interpretation>
                <emma:interpretation id="interp45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06613.7646">17013 10457 482,'-21'31'181,"-7"12"-6,15 28-125,-29-6-19,15 17-3,-10-9-12,11 2-1,-1-10-12,7-10-2,6-7-10,2-23-8,12 4-18,0-29-33,0 0-69,21 7-45,-6-7-9,3-11-13</inkml:trace>
        </inkml:traceGroup>
        <inkml:traceGroup>
          <inkml:annotationXML>
            <emma:emma xmlns:emma="http://www.w3.org/2003/04/emma" version="1.0">
              <emma:interpretation id="{2AB27B84-F425-49BC-9BF7-A934C747506D}" emma:medium="tactile" emma:mode="ink">
                <msink:context xmlns:msink="http://schemas.microsoft.com/ink/2010/main" type="inkWord" rotatedBoundingBox="19001,13386 20160,13342 20199,14382 19040,14426"/>
              </emma:interpretation>
              <emma:one-of disjunction-type="recognition" id="oneOf91">
                <emma:interpretation id="interp455" emma:lang="ko-KR" emma:confidence="0">
                  <emma:literal>에</emma:literal>
                </emma:interpretation>
                <emma:interpretation id="interp456" emma:lang="ko-KR" emma:confidence="0">
                  <emma:literal>어</emma:literal>
                </emma:interpretation>
                <emma:interpretation id="interp457" emma:lang="ko-KR" emma:confidence="0">
                  <emma:literal>외</emma:literal>
                </emma:interpretation>
                <emma:interpretation id="interp458" emma:lang="ko-KR" emma:confidence="0">
                  <emma:literal>왜</emma:literal>
                </emma:interpretation>
                <emma:interpretation id="interp459" emma:lang="ko-KR" emma:confidence="0">
                  <emma:literal>씨</emma:literal>
                </emma:interpretation>
              </emma:one-of>
            </emma:emma>
          </inkml:annotationXML>
          <inkml:trace contextRef="#ctx0" brushRef="#br0" timeOffset="107379.4114">17441 10641 434,'-15'8'181,"-15"24"-17,-21-14-106,22 32-9,-20-16-13,23 19-6,-9-10-9,21 6-5,7-12-8,10-6-4,21-6-4,13-9-2,10-8-1,9-8 1,9 0-2,4-16 1,2-5-1,-5-3-2,-2-7 1,-10-8-1,-5-3 1,-12-5-2,-9 0 4,-13-1-4,-6 4 6,-9-1-2,-9 6 5,-10 8-2,-6 5 4,-6 9-1,-4 5 1,-1 9 0,-2 3 1,2 5-1,0 8 1,8 9 0,2-1-2,10 5 1,4 4-3,8-5 2,4 2-2,7-1 2,6-3-3,4-1 1,4-2 0,2-1 0,1-1-1,-2 2 0,2-2-1,0 1 1,0-1 0,-1 1 0,3 5-1,-1-5 2,1 5-1,2 1 1,1-4 0,-1 7 2,1-3-3,1 0 3,0 0-2,-1-4 1,-2 1-2,3-3 2,-4-1-3,2-3 2,-2 1 2,1-8-6,-2 4 6,-5-6-8,0 5 3,-20-11-7,27 8 3,-27-8-11,15 5-7,-15-5-15,0 0-46,-8 0-57,8 0-40,-20 0-9,20 0-11</inkml:trace>
          <inkml:trace contextRef="#ctx0" brushRef="#br0" timeOffset="107801.282">18306 10630 151,'0'0'160,"0"11"-8,7 24-68,-12-9-8,13 33-5,-14-10-10,12 29-1,-12-11-13,9 18-15,-3-11-10,0 2-10,3-14-2,1-5-6,1-11 1,1-9-4,4-8-1,-4-6 2,0-6-2,-1-4-1,-5-13-4,7 21-3,-7-21-4,0 16-4,0-16-8,0 0-9,0 18-17,-12-24-25,12 6-41,0 0-37,0 0-28,-10-19 0</inkml:trace>
        </inkml:traceGroup>
        <inkml:traceGroup>
          <inkml:annotationXML>
            <emma:emma xmlns:emma="http://www.w3.org/2003/04/emma" version="1.0">
              <emma:interpretation id="{2FA4068D-C466-43F4-97DD-3D75E4615FF2}" emma:medium="tactile" emma:mode="ink">
                <msink:context xmlns:msink="http://schemas.microsoft.com/ink/2010/main" type="inkWord" rotatedBoundingBox="20030,13080 21107,13040 21137,13845 20060,13886"/>
              </emma:interpretation>
              <emma:one-of disjunction-type="recognition" id="oneOf92">
                <emma:interpretation id="interp460" emma:lang="ko-KR" emma:confidence="0">
                  <emma:literal>다</emma:literal>
                </emma:interpretation>
                <emma:interpretation id="interp461" emma:lang="ko-KR" emma:confidence="0">
                  <emma:literal>北</emma:literal>
                </emma:interpretation>
                <emma:interpretation id="interp462" emma:lang="ko-KR" emma:confidence="0">
                  <emma:literal>라</emma:literal>
                </emma:interpretation>
                <emma:interpretation id="interp463" emma:lang="ko-KR" emma:confidence="0">
                  <emma:literal>아</emma:literal>
                </emma:interpretation>
                <emma:interpretation id="interp464" emma:lang="ko-KR" emma:confidence="0">
                  <emma:literal>比</emma:literal>
                </emma:interpretation>
              </emma:one-of>
            </emma:emma>
          </inkml:annotationXML>
          <inkml:trace contextRef="#ctx0" brushRef="#br0" timeOffset="108629.4444">18224 10810 258,'2'-41'143,"-2"-5"-27,0-13-68,30 19-3,-11-10-1,23 19-8,-10-6 3,22 31 1,-18-6 1,14 24-8,-20 10-7,6 19-4,-23 4-5,-2 14 2,-18-3-4,-11 2 2,-18-8-4,0-2 1,-11-13-4,2-6-1,-3-10-4,10-7-1,3-6-2,10 0-2,7-2 0,18-4-2,0 0 0,0 0-3,9 18-1,13-12-1,13 1 0,0-5 0,10 0 1,3-2 1,4-9 2,1-11 0,0-5 2,1-12 1,-4-6 0,-2-13-6,-4-7 3,-9-10-5,-2-6 0,-9-4 5,-7 3 0,-7 8 2,-10 7 2,0 10 6,-10 15-2,-2 18 7,-7 21 0,5 15-4,-3 16 4,11 20-4,-1 11 2,7 8-3,3 6 0,14 4-3,7-6-4,7-8 0,6-10 0,3-10 0,5-6-11,-2-16-5,5 6-15,-14-29-32,19 7-81,-18-7-41,-6-14-10,-6-9-12</inkml:trace>
          <inkml:trace contextRef="#ctx0" brushRef="#br0" timeOffset="108879.4631">18744 10473 578,'-25'-6'182,"25"6"0,0 0-142,24-15-26,17 15-4,8 0-4,12 0-2,6 0-4,2 0-7,4 0-12,-19-9-23,14 14-62,-32-5-86,-13 0-1,-23 0-18,0 0-3</inkml:trace>
        </inkml:traceGroup>
        <inkml:traceGroup>
          <inkml:annotationXML>
            <emma:emma xmlns:emma="http://www.w3.org/2003/04/emma" version="1.0">
              <emma:interpretation id="{4CED652C-D567-413A-8273-A3E3BBF3D9DB}" emma:medium="tactile" emma:mode="ink">
                <msink:context xmlns:msink="http://schemas.microsoft.com/ink/2010/main" type="inkWord" rotatedBoundingBox="22091,12959 22564,12942 22598,13834 22125,13852"/>
              </emma:interpretation>
              <emma:one-of disjunction-type="recognition" id="oneOf93">
                <emma:interpretation id="interp465" emma:lang="ko-KR" emma:confidence="0">
                  <emma:literal>U</emma:literal>
                </emma:interpretation>
                <emma:interpretation id="interp466" emma:lang="ko-KR" emma:confidence="0">
                  <emma:literal>ㅂ</emma:literal>
                </emma:interpretation>
                <emma:interpretation id="interp467" emma:lang="ko-KR" emma:confidence="0">
                  <emma:literal>V</emma:literal>
                </emma:interpretation>
                <emma:interpretation id="interp468" emma:lang="ko-KR" emma:confidence="0">
                  <emma:literal>ⅴ</emma:literal>
                </emma:interpretation>
                <emma:interpretation id="interp469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110551.4045">20297 10287 379,'-7'20'176,"2"17"-54,-11-5-54,23 35-7,-7-6-8,17 27-12,-10-13-13,20 11-6,-7-21-7,11-3 0,-6-14-6,5-11 1,-6-18-3,1-13 1,-2-6-2,-3-13-3,-4-15-3,-2-7 0,-2-12 0,-1-4 0,-3-5 0,1-5 0,-1-8 0,0 2 0,1-2 0,-1 5 0,4 1 0,-2 3 0,2 6 0,-2 4-5,4 17-8,-9-3-10,11 19-11,-16-11-22,25 34-36,-25-6-62,0 0-38,0 27-5,0-3-4</inkml:trace>
          <inkml:trace contextRef="#ctx0" brushRef="#br0" timeOffset="110817.0302">20370 10600 232,'0'0'171,"0"0"-1,-4 24-60,4-24-49,25 0-11,-8-4-13,22 4-7,-10-8-6,10 8-6,-6-10-11,-1 0-15,3 10-28,-25-12-52,6 6-89,-16 6-5,20-11-14,-20 11-6</inkml:trace>
        </inkml:traceGroup>
        <inkml:traceGroup>
          <inkml:annotationXML>
            <emma:emma xmlns:emma="http://www.w3.org/2003/04/emma" version="1.0">
              <emma:interpretation id="{25461F94-6846-4E37-91A8-2CFA0FF2BDF9}" emma:medium="tactile" emma:mode="ink">
                <msink:context xmlns:msink="http://schemas.microsoft.com/ink/2010/main" type="inkWord" rotatedBoundingBox="22948,13149 23453,13130 23480,13855 22976,13874"/>
              </emma:interpretation>
              <emma:one-of disjunction-type="recognition" id="oneOf94">
                <emma:interpretation id="interp470" emma:lang="ko-KR" emma:confidence="0">
                  <emma:literal>C</emma:literal>
                </emma:interpretation>
                <emma:interpretation id="interp471" emma:lang="ko-KR" emma:confidence="0">
                  <emma:literal>c</emma:literal>
                </emma:interpretation>
                <emma:interpretation id="interp472" emma:lang="ko-KR" emma:confidence="0">
                  <emma:literal>(</emma:literal>
                </emma:interpretation>
                <emma:interpretation id="interp473" emma:lang="ko-KR" emma:confidence="0">
                  <emma:literal>으</emma:literal>
                </emma:interpretation>
                <emma:interpretation id="interp474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111379.5544">21490 10426 263,'1'-22'169,"-1"22"-5,18-19-70,-18-7-47,12 18-9,-12-13-18,0 21-5,4-27-1,-4 27 3,-4-20-4,4 20 3,-33-2 0,9 4 1,-13 14 5,2 12-5,-18 2 5,5 19-6,-4 2 1,11 10-3,6 1-2,13 11-12,15-8 0,7-5 0,26-2 0,12-9 0,13-6 0,8-13 0,2-9 0,3-8 0,-7-3 0,-7-10 0,-4 0-12,-21-6-23,10 12-37,-35-6-75,1-12-36,-1 12-18,0 0-6</inkml:trace>
        </inkml:traceGroup>
        <inkml:traceGroup>
          <inkml:annotationXML>
            <emma:emma xmlns:emma="http://www.w3.org/2003/04/emma" version="1.0">
              <emma:interpretation id="{B10E5597-2373-4790-96C5-820E5A552C9A}" emma:medium="tactile" emma:mode="ink">
                <msink:context xmlns:msink="http://schemas.microsoft.com/ink/2010/main" type="inkWord" rotatedBoundingBox="23659,12847 25777,12767 25825,14020 23706,14099"/>
              </emma:interpretation>
              <emma:one-of disjunction-type="recognition" id="oneOf95">
                <emma:interpretation id="interp475" emma:lang="ko-KR" emma:confidence="0">
                  <emma:literal>비</emma:literal>
                </emma:interpretation>
                <emma:interpretation id="interp476" emma:lang="ko-KR" emma:confidence="0">
                  <emma:literal>∞</emma:literal>
                </emma:interpretation>
                <emma:interpretation id="interp477" emma:lang="ko-KR" emma:confidence="0">
                  <emma:literal>㈕</emma:literal>
                </emma:interpretation>
                <emma:interpretation id="interp478" emma:lang="ko-KR" emma:confidence="0">
                  <emma:literal>門</emma:literal>
                </emma:interpretation>
                <emma:interpretation id="interp479" emma:lang="ko-KR" emma:confidence="0">
                  <emma:literal>印</emma:literal>
                </emma:interpretation>
              </emma:one-of>
            </emma:emma>
          </inkml:annotationXML>
          <inkml:trace contextRef="#ctx0" brushRef="#br0" timeOffset="111676.4419">21867 10839 302,'0'0'184,"0"0"-8,0 0-60,13 33-60,-16-14-12,10 24-9,-7-10-8,7 14-5,-3-13-9,5 4-3,-4-10-7,2-3-4,2-7-11,-9-18-11,13 25-26,-13-25-71,0-6-64,0-14-9,12-7-10,4-12 0</inkml:trace>
          <inkml:trace contextRef="#ctx0" brushRef="#br0" timeOffset="111988.9658">22163 10490 528,'0'0'177,"-1"-26"-42,21 26-78,-20 0-18,41-1-15,-13-7-7,9 5-4,1-1-3,6-1-4,-2 3-3,0-3-6,1 1-4,-11-2-9,3 6-15,-21-12-34,20 12-78,-34 0-36,0 0-20,0 0-2</inkml:trace>
          <inkml:trace contextRef="#ctx0" brushRef="#br0" timeOffset="112238.9661">22090 10743 455,'-9'17'183,"9"-17"-7,31 32-104,-9-32-32,31 14-8,-8-10-11,19 2-5,-6-6-3,3 0-4,-8-3-3,-6-6-6,-10-1-3,-11-3-12,-1 10-21,-25-22-54,0 25-92,1-35-7,3 19-15,-4-7-10</inkml:trace>
          <inkml:trace contextRef="#ctx0" brushRef="#br0" timeOffset="112613.9846">23081 10426 529,'-16'25'182,"-4"2"-3,15 25-142,-14-15-5,19 14-5,7-7-13,23 0-4,12-14-5,19-11-1,7-13 0,3-6-4,-3-8 0,-7-15 0,-15-9 0,-16-9 0,-22 2 0,-9 1 0,-27 1 0,-11 4 0,-13 8 0,-5 3 0,5 14-16,-10-9-65,36 17-104,-5 3-3,31-3-18,-14 18-8</inkml:trace>
          <inkml:trace contextRef="#ctx0" brushRef="#br0" timeOffset="112973.3795">23670 9924 427,'21'16'182,"8"17"-3,-3-2-112,26 41-29,-16-2 3,15 30-5,-16-1-7,0 19-5,-21-7-24,-9 1 0,-14-10 0,-16-11 0,-14-15 0,-8-10 0,-6-9 0,-6-21 0,14 3-36,-17-27-114,28 1-34,7-9-15,13-4-11,14 0-11</inkml:trace>
          <inkml:trace contextRef="#ctx0" brushRef="#br0" timeOffset="114129.6666">21873 10571 342,'0'0'185,"-9"-8"-7,9 8-76,-16 0-44,16 0-12,0 0-14,7 11-9,-7-11-6,0 0-2,0 0-4,0 0-2,0 0-4,0 0-5,0 0 0,0 0 0,0 0 0,0 0 0,0 0 0,0 0 0,0 0 0,0 0 0,17 12-15,-17-12-18,0 0-58,0 0-89,0 0-8,0 0-15,0 0-10</inkml:trace>
        </inkml:traceGroup>
      </inkml:traceGroup>
      <inkml:traceGroup>
        <inkml:annotationXML>
          <emma:emma xmlns:emma="http://www.w3.org/2003/04/emma" version="1.0">
            <emma:interpretation id="{3EA4C175-3C3B-4708-BE01-54A963F3497E}" emma:medium="tactile" emma:mode="ink">
              <msink:context xmlns:msink="http://schemas.microsoft.com/ink/2010/main" type="line" rotatedBoundingBox="13410,15558 21328,15423 21351,16774 13433,16909"/>
            </emma:interpretation>
          </emma:emma>
        </inkml:annotationXML>
        <inkml:traceGroup>
          <inkml:annotationXML>
            <emma:emma xmlns:emma="http://www.w3.org/2003/04/emma" version="1.0">
              <emma:interpretation id="{3BA86090-39BA-479B-8E8A-6BAA0715D128}" emma:medium="tactile" emma:mode="ink">
                <msink:context xmlns:msink="http://schemas.microsoft.com/ink/2010/main" type="inkWord" rotatedBoundingBox="13412,15638 15416,15604 15438,16875 13433,16909"/>
              </emma:interpretation>
              <emma:one-of disjunction-type="recognition" id="oneOf96">
                <emma:interpretation id="interp480" emma:lang="ko-KR" emma:confidence="0">
                  <emma:literal>』</emma:literal>
                </emma:interpretation>
                <emma:interpretation id="interp481" emma:lang="ko-KR" emma:confidence="0">
                  <emma:literal>」</emma:literal>
                </emma:interpretation>
                <emma:interpretation id="interp482" emma:lang="ko-KR" emma:confidence="0">
                  <emma:literal>간</emma:literal>
                </emma:interpretation>
                <emma:interpretation id="interp483" emma:lang="ko-KR" emma:confidence="0">
                  <emma:literal>애</emma:literal>
                </emma:interpretation>
                <emma:interpretation id="interp484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179272.9663">13595 13399 305,'-20'40'179,"4"12"-13,16 21-87,-28-21-11,28 22-20,-15-15-16,15 8-7,-1-17-12,1-4-2,0-8-8,0-16-2,5 1-9,-5-23-13,11 28-36,-11-28-60,0-29-61,11 4-11,6-3-8</inkml:trace>
          <inkml:trace contextRef="#ctx0" brushRef="#br1" timeOffset="180616.8022">12086 13150 245,'0'0'161,"0"0"-16,-35 0-72,35 0-14,0 0-14,0 0-13,0 0-6,0 0-9,0 0-5,-4-18-6,4 18-1,-5-26-3,5 26 0,-14-32 0,14 32 2,-30-24-2,1 17 4,1 7 3,-15 7 1,5 17 3,-14 8 0,9 17 4,-12-2-3,14 13 3,0-1-1,19 5-6,7-11 2,15-3-6,15-11 3,21-11-7,8-6 5,15-12-7,7-6 1,4-4-1,-2 0-7,-7-4-10,2 4-18,-28-15-46,21 15-97,-26 0-4,-8 0-20,-5 0-5</inkml:trace>
          <inkml:trace contextRef="#ctx0" brushRef="#br1" timeOffset="178944.8248">12732 13059 132,'0'-26'105,"0"1"-9,-7-6-8,7 31-9,-10-37-11,10 37-9,0 0-6,0 39-6,-3-1-11,8 25-3,-4-2-12,18 28 2,-11-14 1,14 7-7,-8-12 0,9-7-4,-4-18 2,4-1-6,-7-21 4,5-2-5,-21-21-1,31 15-1,-31-15-1,27-7 0,-21-14-5,5-10 6,1-13-6,2-8 4,2-14-4,4-9 2,2-13-4,2-1 0,4 11-1,-5-10-10,10 20-2,-14-9-14,17 36-14,-23-17-29,32 50-41,-26-7-51,11 8-22,4 9-5</inkml:trace>
        </inkml:traceGroup>
        <inkml:traceGroup>
          <inkml:annotationXML>
            <emma:emma xmlns:emma="http://www.w3.org/2003/04/emma" version="1.0">
              <emma:interpretation id="{33F1644F-98CA-4BEA-9C72-49F2ED0E06B1}" emma:medium="tactile" emma:mode="ink">
                <msink:context xmlns:msink="http://schemas.microsoft.com/ink/2010/main" type="inkWord" rotatedBoundingBox="15996,15949 16634,15938 16643,16445 16005,16456"/>
              </emma:interpretation>
              <emma:one-of disjunction-type="recognition" id="oneOf97">
                <emma:interpretation id="interp485" emma:lang="ko-KR" emma:confidence="0">
                  <emma:literal>+</emma:literal>
                </emma:interpretation>
                <emma:interpretation id="interp486" emma:lang="ko-KR" emma:confidence="0">
                  <emma:literal>4</emma:literal>
                </emma:interpretation>
                <emma:interpretation id="interp487" emma:lang="ko-KR" emma:confidence="0">
                  <emma:literal>÷</emma:literal>
                </emma:interpretation>
                <emma:interpretation id="interp488" emma:lang="ko-KR" emma:confidence="0">
                  <emma:literal>t</emma:literal>
                </emma:interpretation>
                <emma:interpretation id="interp489" emma:lang="ko-KR" emma:confidence="0">
                  <emma:literal>士</emma:literal>
                </emma:interpretation>
              </emma:one-of>
            </emma:emma>
          </inkml:annotationXML>
          <inkml:trace contextRef="#ctx0" brushRef="#br1" timeOffset="181319.9436">14234 13305 290,'-22'-10'176,"22"10"-54,0 0-27,-45-19-22,45 19-15,0 0-17,0 14-11,0-14-6,49 8-7,-4-3-4,13 2-4,4-7-1,9 9-2,-5-7-2,2 5-1,-14-6-3,-7 5 1,-9-1-2,-8-2-2,-7 3-5,-23-6-2,28 5-9,-28-5-9,0 0-23,0 0-33,0 0-48,0 0-47,-8-11-1,8 11-14</inkml:trace>
          <inkml:trace contextRef="#ctx0" brushRef="#br1" timeOffset="181554.3156">14619 13088 249,'-11'23'171,"-8"4"-2,-4-3-76,23 35-28,-21-20-13,21 25-14,-6-16-10,7 5-12,4-12-2,3-2-13,5-3-11,-13-36-37,31 46-68,-31-46-65,35 8-3,-35-8-15</inkml:trace>
        </inkml:traceGroup>
        <inkml:traceGroup>
          <inkml:annotationXML>
            <emma:emma xmlns:emma="http://www.w3.org/2003/04/emma" version="1.0">
              <emma:interpretation id="{9D209979-30FD-4712-A271-C30EB63BC289}" emma:medium="tactile" emma:mode="ink">
                <msink:context xmlns:msink="http://schemas.microsoft.com/ink/2010/main" type="inkWord" rotatedBoundingBox="16796,15501 17589,15487 17606,16517 16814,16530"/>
              </emma:interpretation>
              <emma:one-of disjunction-type="recognition" id="oneOf98">
                <emma:interpretation id="interp490" emma:lang="ko-KR" emma:confidence="0">
                  <emma:literal>d</emma:literal>
                </emma:interpretation>
                <emma:interpretation id="interp491" emma:lang="ko-KR" emma:confidence="0">
                  <emma:literal>이</emma:literal>
                </emma:interpretation>
                <emma:interpretation id="interp492" emma:lang="ko-KR" emma:confidence="0">
                  <emma:literal>디</emma:literal>
                </emma:interpretation>
                <emma:interpretation id="interp493" emma:lang="ko-KR" emma:confidence="0">
                  <emma:literal>더</emma:literal>
                </emma:interpretation>
                <emma:interpretation id="interp49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183054.3793">15482 13194 83,'0'0'142,"0"0"-19,0 0-30,0 0-5,0 0-19,0 0-10,8-21-11,-8 21-7,11-22-9,-11 22-9,4-27-4,-4 27-6,0-30-2,0 30-4,-18-28-1,18 28 0,-44 0-2,9 2 4,-14 21-1,-3 18 4,-11 4-1,4 17 4,-6 2 0,15 5-4,4-3 4,16 1-6,16-14 1,14-2-5,12-16 3,22-14-6,13-12 1,10-9 0,5-14-5,2-21 6,3-13-7,-4-18 0,-6-13-5,-11-14 1,-4-7-1,-13-10 1,-5 10 5,-10 0-7,-3 14 8,-8 9-1,-3 15 5,0 24-2,0 8 2,0 30 0,0 0 0,0 23 3,-6 22-1,6 28 2,0 10-3,0 12 5,0 9-6,6-6 6,0-4-8,2-5 3,0-16 0,3-18-8,2-10-2,-7-17-14,16 2-13,-22-30-46,29 14-72,-29-14-27,34-8-18,-11-5-4</inkml:trace>
        </inkml:traceGroup>
        <inkml:traceGroup>
          <inkml:annotationXML>
            <emma:emma xmlns:emma="http://www.w3.org/2003/04/emma" version="1.0">
              <emma:interpretation id="{D9C09E55-0F38-4872-BF5C-087E88744B1B}" emma:medium="tactile" emma:mode="ink">
                <msink:context xmlns:msink="http://schemas.microsoft.com/ink/2010/main" type="inkWord" rotatedBoundingBox="17912,15795 18469,15785 18479,16388 17923,16398"/>
              </emma:interpretation>
              <emma:one-of disjunction-type="recognition" id="oneOf99">
                <emma:interpretation id="interp495" emma:lang="ko-KR" emma:confidence="0">
                  <emma:literal>V</emma:literal>
                </emma:interpretation>
                <emma:interpretation id="interp496" emma:lang="ko-KR" emma:confidence="0">
                  <emma:literal>U</emma:literal>
                </emma:interpretation>
                <emma:interpretation id="interp497" emma:lang="ko-KR" emma:confidence="0">
                  <emma:literal>v</emma:literal>
                </emma:interpretation>
                <emma:interpretation id="interp498" emma:lang="ko-KR" emma:confidence="0">
                  <emma:literal>ⅴ</emma:literal>
                </emma:interpretation>
                <emma:interpretation id="interp49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183429.3852">16121 13077 245,'0'0'167,"0"0"-1,-22-11-81,22 48-15,-14-13-14,14 41-14,0-18-12,3 24-2,0-16-4,17 5-9,1-17 0,12-5-7,-1-17 6,7-7-7,-1-14 1,11-9-2,-11-12-4,3-14 4,-6-12-4,-2-3 3,-4-8-5,-3-3 1,-3 1 0,-8-2-8,4 8-3,-12-1-14,12 29-23,-21-22-48,15 28-75,-13 20-14,0 0-12,17-3-6</inkml:trace>
        </inkml:traceGroup>
        <inkml:traceGroup>
          <inkml:annotationXML>
            <emma:emma xmlns:emma="http://www.w3.org/2003/04/emma" version="1.0">
              <emma:interpretation id="{4914915E-CB36-4340-BFC5-09F3D145BF5B}" emma:medium="tactile" emma:mode="ink">
                <msink:context xmlns:msink="http://schemas.microsoft.com/ink/2010/main" type="inkWord" rotatedBoundingBox="18489,16248 18896,16241 18904,16740 18497,16747"/>
              </emma:interpretation>
              <emma:one-of disjunction-type="recognition" id="oneOf100">
                <emma:interpretation id="interp500" emma:lang="ko-KR" emma:confidence="0">
                  <emma:literal>2</emma:literal>
                </emma:interpretation>
                <emma:interpretation id="interp501" emma:lang="ko-KR" emma:confidence="0">
                  <emma:literal>z</emma:literal>
                </emma:interpretation>
                <emma:interpretation id="interp502" emma:lang="ko-KR" emma:confidence="0">
                  <emma:literal>그</emma:literal>
                </emma:interpretation>
                <emma:interpretation id="interp503" emma:lang="ko-KR" emma:confidence="0">
                  <emma:literal>고</emma:literal>
                </emma:interpretation>
                <emma:interpretation id="interp50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83882.5299">16666 13438 245,'0'0'160,"-9"-21"-47,9 21-41,0 0-20,19-9-8,-19 9-20,26-9-2,-7 3-7,11 6-4,-6 0-5,5 6-1,-7 3 4,3 7-5,-14 3 10,2 13-6,-13-2 9,-8 15-3,-19-14 10,5 18-3,-16-18 0,9 12-2,-7-14-3,12 1-1,-1-14-4,22 4-2,3-20-4,16 23-2,11-13-2,9 1-2,7-2 1,1 0-3,6-4-8,-10-5-12,15 22-36,-37-22-78,15-6-47,-11-15-8,2-1-11</inkml:trace>
        </inkml:traceGroup>
        <inkml:traceGroup>
          <inkml:annotationXML>
            <emma:emma xmlns:emma="http://www.w3.org/2003/04/emma" version="1.0">
              <emma:interpretation id="{61FCBA6D-0487-46F5-851D-A5F9A3D7838E}" emma:medium="tactile" emma:mode="ink">
                <msink:context xmlns:msink="http://schemas.microsoft.com/ink/2010/main" type="inkWord" rotatedBoundingBox="19299,15991 19840,15982 19847,16385 19306,16394"/>
              </emma:interpretation>
              <emma:one-of disjunction-type="recognition" id="oneOf101">
                <emma:interpretation id="interp505" emma:lang="ko-KR" emma:confidence="0">
                  <emma:literal>=</emma:literal>
                </emma:interpretation>
                <emma:interpretation id="interp506" emma:lang="ko-KR" emma:confidence="0">
                  <emma:literal>二</emma:literal>
                </emma:interpretation>
                <emma:interpretation id="interp507" emma:lang="ko-KR" emma:confidence="0">
                  <emma:literal>z</emma:literal>
                </emma:interpretation>
                <emma:interpretation id="interp508" emma:lang="ko-KR" emma:confidence="0">
                  <emma:literal>Z</emma:literal>
                </emma:interpretation>
                <emma:interpretation id="interp50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184226.294">17477 13207 440,'0'0'173,"-2"-24"-5,-6 3-109,31 21-19,-6-11-14,26 11-11,4-1-6,7 1-2,3-7-2,1 5-3,1 2-4,-7-3-5,0 3-10,-17-9-14,9 18-33,-44-9-60,0 0-46,0 0-17,0 17-3</inkml:trace>
          <inkml:trace contextRef="#ctx0" brushRef="#br1" timeOffset="184445.0539">17534 13502 467,'0'0'177,"0"0"-31,22 30-84,-22-30-14,54 5-17,-20-5-9,17 0-6,-4-1-11,4-3-2,-4 0-14,-7-11-20,12 22-48,-35-7-83,10-9-16,-9-5-18,-18 14-2</inkml:trace>
        </inkml:traceGroup>
        <inkml:traceGroup>
          <inkml:annotationXML>
            <emma:emma xmlns:emma="http://www.w3.org/2003/04/emma" version="1.0">
              <emma:interpretation id="{8BEBF077-764A-483F-ACE5-D06600B6AB31}" emma:medium="tactile" emma:mode="ink">
                <msink:context xmlns:msink="http://schemas.microsoft.com/ink/2010/main" type="inkWord" rotatedBoundingBox="20573,15726 21333,15713 21343,16282 20583,16295"/>
              </emma:interpretation>
              <emma:one-of disjunction-type="recognition" id="oneOf102">
                <emma:interpretation id="interp510" emma:lang="ko-KR" emma:confidence="0">
                  <emma:literal>0</emma:literal>
                </emma:interpretation>
                <emma:interpretation id="interp511" emma:lang="ko-KR" emma:confidence="0">
                  <emma:literal>〇</emma:literal>
                </emma:interpretation>
                <emma:interpretation id="interp512" emma:lang="ko-KR" emma:confidence="0">
                  <emma:literal>O</emma:literal>
                </emma:interpretation>
                <emma:interpretation id="interp513" emma:lang="ko-KR" emma:confidence="0">
                  <emma:literal>o</emma:literal>
                </emma:interpretation>
                <emma:interpretation id="interp514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185648.237">18934 13132 152,'6'-34'168,"9"16"-7,0-1-61,-15-14-24,0 33-12,0-43-15,0 43-13,0 0-7,-23 0-4,-11 20-4,11 18-1,-18 7-4,11 14 0,-5-6-5,13 13 2,8-13-6,18 0 2,22-17-5,24-15 1,18-12-1,14-9-1,12-21 2,4-17-2,-2-13 3,-12-11-4,-15-9 4,-17 3-5,-23 0 4,-26 4-6,-12 16-1,-29 6-9,-11 19-10,-24 3-23,21 40-49,-32-6-82,22 15-10,4 1-17,14 9-3</inkml:trace>
        </inkml:traceGroup>
      </inkml:traceGroup>
      <inkml:traceGroup>
        <inkml:annotationXML>
          <emma:emma xmlns:emma="http://www.w3.org/2003/04/emma" version="1.0">
            <emma:interpretation id="{52FADC4A-0140-4F30-95C9-1AF714A2F228}" emma:medium="tactile" emma:mode="ink">
              <msink:context xmlns:msink="http://schemas.microsoft.com/ink/2010/main" type="line" rotatedBoundingBox="17923,17371 25533,17113 25577,18423 17968,18681"/>
            </emma:interpretation>
          </emma:emma>
        </inkml:annotationXML>
        <inkml:traceGroup>
          <inkml:annotationXML>
            <emma:emma xmlns:emma="http://www.w3.org/2003/04/emma" version="1.0">
              <emma:interpretation id="{DC92C704-F687-487F-9F7B-47B41112FFD2}" emma:medium="tactile" emma:mode="ink">
                <msink:context xmlns:msink="http://schemas.microsoft.com/ink/2010/main" type="inkWord" rotatedBoundingBox="17924,17392 19717,17331 19753,18381 17959,18442"/>
              </emma:interpretation>
              <emma:one-of disjunction-type="recognition" id="oneOf103">
                <emma:interpretation id="interp515" emma:lang="ko-KR" emma:confidence="0">
                  <emma:literal>대</emma:literal>
                </emma:interpretation>
                <emma:interpretation id="interp516" emma:lang="ko-KR" emma:confidence="0">
                  <emma:literal>해</emma:literal>
                </emma:interpretation>
                <emma:interpretation id="interp517" emma:lang="ko-KR" emma:confidence="0">
                  <emma:literal>때</emma:literal>
                </emma:interpretation>
                <emma:interpretation id="interp518" emma:lang="ko-KR" emma:confidence="0">
                  <emma:literal>석</emma:literal>
                </emma:interpretation>
                <emma:interpretation id="interp519" emma:lang="ko-KR" emma:confidence="0">
                  <emma:literal>如</emma:literal>
                </emma:interpretation>
              </emma:one-of>
            </emma:emma>
          </inkml:annotationXML>
          <inkml:trace contextRef="#ctx0" brushRef="#br1" timeOffset="191273.4558">16171 15104 362,'-22'0'173,"2"0"-10,1-15-101,30 23-13,-11-8-14,63 0-9,-12-8-5,20 2-4,1-14-2,11 9-3,-4-12-2,1 8-3,-9-5-2,-9 4-2,-8-3-1,-8 8-3,-8-2-2,-7 3-1,-6 0-1,-4 0 0,-4 5-1,-17 5 1,21-11-1,-21 11 1,0 0 1,0 0 2,0 0 1,0 0 0,-10 22 0,-9 0 1,1 9 1,-6 13 2,0 7-1,2 3 3,1 4-4,7 1 5,6-7-4,8-8 2,11-11-3,13-13 1,6-14-2,8-6 1,3-14-1,0-10 0,-4-8 1,-7-2-2,-7-7 1,-8 1-2,-9-1 3,-6 0-2,-11 4 2,-7 0-2,-2 3 2,-2 4 0,-5 1 2,5 4-1,-2 4 1,8 1-1,16 20 1,-27-27-1,27 27 0,-14-21-1,14 21 0,0 0-1,0 0 0,0-21 0,0 21-1,0 0 1,13 0 0,-13 0 0,22 0-1,-22 0 2,24 0-2,-24 0 1,26 6 0,-26-6-1,24 0 1,-24 0 0,22 1-1,-22-1 1,29 3 0,-29-3 0,35 11-1,-15-7 0,4 7 0,-1 4 0,6 7 0,-2 10 1,0 11-2,-2 1 1,0 11-1,-3 0 3,-4 5-2,-4-2 3,0-12-3,-4-2 2,-1-12-1,-4-10 4,-5-22-2,0 0 0,0 0 1,0 0-1,-3-21 1,-4-12-1,0-11 1,-1-13-5,1-5 4,3-4-5,4-2 4,0-2-4,11 7 4,4 4-4,9 10 4,5 10-2,4 15 2,-2 3-1,3 21 0,-6 0 1,-11 23-1,-7 16 3,-10 13-2,-5 12 2,-17 2-1,-2 1 3,-1-1-3,0-6 4,9-14-2,10-3 1,6-22-2,20-3 1,10-11-1,10-2-1,6-5 0,3 0-2,-2 0-3,-4-5-6,4 5-15,-23-10-38,18 10-109,-42 0-14,23 9-9,-23-9-19</inkml:trace>
          <inkml:trace contextRef="#ctx0" brushRef="#br1" timeOffset="190023.433">16780 14734 86,'0'0'162,"0"-19"-4,0 1-58,0 18-19,5-31-12,-5 31-14,9-26-13,-9 26-9,8-26-7,-8 26-7,0-34-9,0 34 3,-9-29-10,9 29 6,-35-25-9,14 25 4,-7-8-7,-1 8 7,1 3 4,1 9-9,-1 6 7,5 8-6,3 4 6,4 8-6,5 6 5,9 8-5,2 9-1,2 7 5,11 11-5,4 1 4,4 2-4,1-1 4,-2-7-5,1-5 5,-5-10-5,-4-10 4,-2-10-3,-5-10 2,-4-8-3,-1-21-3,0 30-7,0-30-11,0 0-11,-24 8-44,24-8-51,0 0-53,0-13 0,0 13-11</inkml:trace>
        </inkml:traceGroup>
        <inkml:traceGroup>
          <inkml:annotationXML>
            <emma:emma xmlns:emma="http://www.w3.org/2003/04/emma" version="1.0">
              <emma:interpretation id="{4F88ED98-D37E-4569-BA56-6A9AEAE7B1D1}" emma:medium="tactile" emma:mode="ink">
                <msink:context xmlns:msink="http://schemas.microsoft.com/ink/2010/main" type="inkWord" rotatedBoundingBox="20666,17324 23001,17244 23044,18509 20709,18588"/>
              </emma:interpretation>
              <emma:one-of disjunction-type="recognition" id="oneOf104">
                <emma:interpretation id="interp520" emma:lang="ko-KR" emma:confidence="0">
                  <emma:literal>中</emma:literal>
                </emma:interpretation>
                <emma:interpretation id="interp521" emma:lang="ko-KR" emma:confidence="0">
                  <emma:literal>牛</emma:literal>
                </emma:interpretation>
                <emma:interpretation id="interp522" emma:lang="ko-KR" emma:confidence="0">
                  <emma:literal>土</emma:literal>
                </emma:interpretation>
                <emma:interpretation id="interp523" emma:lang="ko-KR" emma:confidence="0">
                  <emma:literal>ㅕ</emma:literal>
                </emma:interpretation>
                <emma:interpretation id="interp524" emma:lang="ko-KR" emma:confidence="0">
                  <emma:literal>#</emma:literal>
                </emma:interpretation>
              </emma:one-of>
            </emma:emma>
          </inkml:annotationXML>
          <inkml:trace contextRef="#ctx0" brushRef="#br1" timeOffset="196461.1698">20633 14867 17,'-17'0'1</inkml:trace>
          <inkml:trace contextRef="#ctx0" brushRef="#br1" timeOffset="197023.6957">20582 14867 321,'0'0'187,"-31"-5"-15,4-12-84,27 17-20,0 0-18,0 0-16,9 0-10,23 0-4,-2 0-6,14 0 0,2-4-3,16 0-3,-7-1-1,2-1-2,-2-2-5,-4 1 0,-7-2 0,-6 4 0,-3 0 0,-13-1-4,2 6-9,-24 0-11,33 0-19,-33 0-34,0 0-66,0 18-46,-18 1-8,-13 4-8</inkml:trace>
          <inkml:trace contextRef="#ctx0" brushRef="#br1" timeOffset="197273.7134">20655 15137 273,'-22'6'188,"22"-6"-10,-14 23-59,1-34-43,35 22-18,-22-11-19,54 0-14,-18 0-7,21 0-4,-3 0-4,4 0-3,1-3-3,-2-3-2,-7 4-4,-7-6-6,-5 8-7,-19-10-11,9 14-18,-28-16-37,13 16-64,-13-4-44,0 0-7,-19-15-7</inkml:trace>
          <inkml:trace contextRef="#ctx0" brushRef="#br1" timeOffset="197570.5903">21107 14507 365,'-16'11'181,"-4"22"-4,-21 2-92,30 49-25,-29-5-15,21 32-14,-12-12-6,13 16-7,-4-18-9,11 1 1,3-18-9,3-12 2,4-23-5,1-10-2,0-10-8,0-25-12,8 19-30,-10-38-52,13 10-57,8-16-53,3-5-3</inkml:trace>
          <inkml:trace contextRef="#ctx0" brushRef="#br1" timeOffset="192898.5453">18896 14577 218,'-3'-20'166,"-14"0"-35,-2-12-38,19 32-15,-18-31-22,18 31-8,0 0-13,0 37-6,-3-1 1,8 21-11,0 5 2,12 21-5,-4-2 2,10 8-6,-2-8-5,6-4 1,-4-13-4,3-12 1,-1-8-2,0-15 0,-1-14 0,-5-12-1,0-3 0,-19 0 1,30-38 0,-16 8-1,-1-8 0,-4-13-1,1-2 2,1-2-3,-3-5 2,0-3-2,-2 8 0,-3-5-2,7 6-3,-6 4 3,3 3-7,-3 3 1,11 8-10,-12-3-3,17 19-17,-18-16-16,28 36-39,-30 0-59,0 0-37,0 0-5,14 27 4</inkml:trace>
          <inkml:trace contextRef="#ctx0" brushRef="#br1" timeOffset="193164.1601">18962 14881 321,'-30'11'179,"30"-11"-10,5 23-84,-5-23-34,37 0-12,-11-10-13,17 7-10,-5-8-10,3 1-13,7 5-27,-23-16-65,6 11-72,-4-3-12,-6 4-11,-21 9-6</inkml:trace>
          <inkml:trace contextRef="#ctx0" brushRef="#br1" timeOffset="195851.7721">19819 14680 278,'-28'0'177,"28"0"-8,-13 24-69,-8-24-40,25 21-19,-4-21-18,14 24-9,-14-24-4,36 23-2,-17-22-2,6 4-1,-4-5 0,-2-6-2,-19 6-1,28-29-3,-23 13 0,-2-3-1,-3 0 0,0 19-1,-17-29 0,-4 17 1,-1 9 2,-5 3 3,-4 0 1,-1 15 4,-11 8 1,9 12 5,-9 2-1,11 15 3,-7 8-4,15 6 1,2 1-4,17 0 0,5-5-5,18-5 1,15-7-5,11-16 2,13-8-3,2-15-2,5-3-3,-5-8-4,2 0-10,-16-12-13,12 14-30,-38-23-50,17 19-62,-14-5-16,-22 7-6,32-9 1</inkml:trace>
          <inkml:trace contextRef="#ctx0" brushRef="#br1" timeOffset="196070.5293">20203 15236 261,'0'30'179,"0"-4"-2,-8-4-75,11 42-29,-12-34-23,10 31-12,-2-17-11,1 5-14,0-11 0,0-8-14,3-2-6,-3-28-27,25 31-63,-25-31-73,29-5-12,-7-13-19,0-18-4</inkml:trace>
        </inkml:traceGroup>
        <inkml:traceGroup>
          <inkml:annotationXML>
            <emma:emma xmlns:emma="http://www.w3.org/2003/04/emma" version="1.0">
              <emma:interpretation id="{7CE9F40F-D7AB-4964-81A6-B138F2CCCC11}" emma:medium="tactile" emma:mode="ink">
                <msink:context xmlns:msink="http://schemas.microsoft.com/ink/2010/main" type="inkWord" rotatedBoundingBox="23656,17520 24087,17505 24105,18019 23673,18034"/>
              </emma:interpretation>
              <emma:one-of disjunction-type="recognition" id="oneOf105">
                <emma:interpretation id="interp525" emma:lang="ko-KR" emma:confidence="0">
                  <emma:literal>8</emma:literal>
                </emma:interpretation>
                <emma:interpretation id="interp526" emma:lang="ko-KR" emma:confidence="0">
                  <emma:literal>0</emma:literal>
                </emma:interpretation>
                <emma:interpretation id="interp527" emma:lang="ko-KR" emma:confidence="0">
                  <emma:literal>〇</emma:literal>
                </emma:interpretation>
                <emma:interpretation id="interp528" emma:lang="ko-KR" emma:confidence="0">
                  <emma:literal>ㆁ</emma:literal>
                </emma:interpretation>
                <emma:interpretation id="interp52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198492.5031">22085 14710 105,'0'0'123,"15"-20"-30,-15 0-10,120 35 27,-160-11-16,10 62-40,-31-24-5,27 36-7,-18-20-3,32 24-8,-9-14-4,-86-15-45,137-18-3,35-28 27,8-14-4,1-17 1,0-12 0,-9-15 2,-8-1-2,-22-7 4,-14 1-3,-13-1 3,-18 13-4,-16 1 1,-12 7-6,-6 15-5,-10 2-16,19 25-32,-23-4-66,28 20-66,11 12-13,11 5-11</inkml:trace>
        </inkml:traceGroup>
        <inkml:traceGroup>
          <inkml:annotationXML>
            <emma:emma xmlns:emma="http://www.w3.org/2003/04/emma" version="1.0">
              <emma:interpretation id="{C8C83A40-2F98-44BB-84A3-524454D61AD3}" emma:medium="tactile" emma:mode="ink">
                <msink:context xmlns:msink="http://schemas.microsoft.com/ink/2010/main" type="inkWord" rotatedBoundingBox="24940,17133 25533,17113 25577,18404 24984,18424"/>
              </emma:interpretation>
            </emma:emma>
          </inkml:annotationXML>
          <inkml:trace contextRef="#ctx0" brushRef="#br1" timeOffset="201430.135">23301 14542 455,'-7'-21'89,"-13"-3"-6,12-109-55,8 133-3,0 0-5,0 0-2,0 0-2,0-21-4,0 21-1,0 0-4,2-23-1,-2 23-2,0 0 0,12-16-2,-12 16 0,0 0-2,0 0 1,0 0-1,0 0 1,0 0 0,7-19 0,-7 19 2,0 0-1,0 0 1,0 0 0,0 0-1,-15-3 0,15 3 0,0 0 0,0 0-1,-22-2 0,22 2 0,0 0-1,0 0 1,0 0-1,-20-5 1,20 5-1,0 0 0,0 0 0,0 0 0,0 0-1,0 0 1,0 0-1,0 0 1,-16 10-1,16-10 2,0 0-1,0 0 0,0 0 0,0 0 0,-19 17 0,19-17 0,0 0 0,-18 13 0,18-13-1,0 0 2,-25 19-2,25-19 2,0 0-1,-24 12 1,24-12-1,0 0 1,-18 9-1,18-9 1,0 0 3,0 0-1,0 0 2,0 0 0,0 0 3,0 0-2,0 0 2,0 0-2,23-21-1,-4 13-1,8 1 2,9-4-2,2-1 1,11 6 1,3 1-1,7 5 2,-2 0-1,1 9-1,-6 7-1,-4 15 1,-10-1-4,-10 13 1,-15-2 3,-13 9-4,-10 1 6,-16 0-4,-16-4 4,-7 3-3,-9-5 5,1-1-4,-3-7-1,8-7 0,3-8-2,13-8 0,6 1 0,7-7-1,23-8-2,-20 6-2,20-6-4,0 0-6,0 0-15,0 0-37,43 10-74,-21 3-41,1-2-12,3 8-11</inkml:trace>
          <inkml:trace contextRef="#ctx0" brushRef="#br1" timeOffset="204024.0222">23305 15557 37,'-3'-10'142,"3"10"-3,0 0-55,0 0-12,0 0-6,0 0-14,0 0-12,0 0-10,-6 15 1,6-15-7,0 0-6,0 0-5,0 0-2,-17 4-6,17-4 3,0-15-2,0 15 0,-5-29 0,5 29-2,-8-31 0,8 31 2,-11-22-2,11 22 2,0 0-3,0 0 0,-19-8 0,19 8-1,0 0-1,0 0 0,0 0-1,0 0-1,0 7 1,0-7 2,0 0 3,0 0 1,0 0 0,0 0 2,0 0 0,0 0 2,0 0-1,0 0-2,0 0-2,0-14-6,0 14-9,0-16-21,0 16-57,17 10-82,-17-10-4,0 0-21,0 0 1</inkml:trace>
        </inkml:traceGroup>
      </inkml:traceGroup>
    </inkml:traceGroup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30:12.36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180CD24-37F2-4C85-A665-2E77EEA60AC2}" emma:medium="tactile" emma:mode="ink">
          <msink:context xmlns:msink="http://schemas.microsoft.com/ink/2010/main" type="inkDrawing" rotatedBoundingBox="1276,15801 9479,16020 9477,16100 1274,15881" semanticType="underline" shapeName="Other">
            <msink:sourceLink direction="with" ref="{D9F2038C-B75C-4FB4-8765-E8C6D94432E9}"/>
          </msink:context>
        </emma:interpretation>
      </emma:emma>
    </inkml:annotationXML>
    <inkml:trace contextRef="#ctx0" brushRef="#br0">-4 48 63,'-6'-22'113,"19"22"2,-13 0-86,42-12-16,-6 6-8,13 6-4,9 0 1,12 0 3,11 0 4,2 6 1,11 0 6,6 4 3,10 1 4,5-4 7,10 5 1,8-7-2,11 7-1,7-7-2,17 8-3,1-7-4,17 7-7,-1-8-1,15 7-6,2-5 2,10 5 1,4-9 5,9 7-3,0-5 2,15 2 1,2-7 1,3 6-2,4-3-2,9 1-5,1-4-1,0 0-2,2 3-1,3-3-1,-2 3-1,2-3 0,-8 0-1,-5 2 1,-3-1-2,-6 2-8,-9 9-23,-20-12-50,-13 2-72,1 15-8,-37-17-12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30:11.53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42410B8-2EC3-44D1-A375-C17AFF9957FB}" emma:medium="tactile" emma:mode="ink">
          <msink:context xmlns:msink="http://schemas.microsoft.com/ink/2010/main" type="inkDrawing" rotatedBoundingBox="4736,12941 4861,18080 4770,18083 4645,12944" semanticType="callout" shapeName="Other">
            <msink:sourceLink direction="with" ref="{7717C247-D265-44A0-A0D5-FF330593D29F}"/>
            <msink:sourceLink direction="with" ref="{CC1FD526-AECB-4414-9115-EF53BE5BCBD7}"/>
            <msink:sourceLink direction="with" ref="{C2B34BE0-A92A-44DD-A8F3-C8B497FC9FFA}"/>
            <msink:sourceLink direction="with" ref="{1F4C9281-66E5-4DF5-A6D7-6A3C1DC199D9}"/>
            <msink:sourceLink direction="with" ref="{12A8D58A-4111-4470-9249-A4396A4BF060}"/>
            <msink:sourceLink direction="with" ref="{3BC61C96-B298-4081-AB64-7F4D0E09A047}"/>
            <msink:sourceLink direction="with" ref="{4E7DCD09-602C-43DC-9B12-E3C840370C46}"/>
          </msink:context>
        </emma:interpretation>
      </emma:emma>
    </inkml:annotationXML>
    <inkml:trace contextRef="#ctx0" brushRef="#br0">-5-5 113,'0'0'117,"-4"-33"-4,4 33-94,0 0-9,0 0-8,4 27 8,-1 15 16,8 28 5,-11 12 8,7 44 4,-7 18 2,5 41-3,-5 21-4,4 36-11,-4 64-13,15-34-5,-7 11-6,8-1-4,-2-4-3,2-8 5,-5-9 0,-2-10-1,2-70 0,-7 37 0,-4-14-2,0-16 2,0-10 2,0-17-6,-4-11-8,-7-22-18,11 0-28,-12-32-42,4-22-46,8 3-17,-20-47-4</inkml:trace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30:21.45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9F2038C-B75C-4FB4-8765-E8C6D94432E9}" emma:medium="tactile" emma:mode="ink">
          <msink:context xmlns:msink="http://schemas.microsoft.com/ink/2010/main" type="writingRegion" rotatedBoundingBox="5012,15328 7752,17199 6863,18502 4122,16631">
            <msink:destinationLink direction="with" ref="{B180CD24-37F2-4C85-A665-2E77EEA60AC2}"/>
          </msink:context>
        </emma:interpretation>
      </emma:emma>
    </inkml:annotationXML>
    <inkml:traceGroup>
      <inkml:annotationXML>
        <emma:emma xmlns:emma="http://www.w3.org/2003/04/emma" version="1.0">
          <emma:interpretation id="{526EA89B-6944-405E-B0C5-3999DE334D2B}" emma:medium="tactile" emma:mode="ink">
            <msink:context xmlns:msink="http://schemas.microsoft.com/ink/2010/main" type="paragraph" rotatedBoundingBox="5012,15328 7752,17199 6863,18502 4122,16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9A0EE5-2BF3-4DE2-AFA8-1CFD1864B292}" emma:medium="tactile" emma:mode="ink">
              <msink:context xmlns:msink="http://schemas.microsoft.com/ink/2010/main" type="line" rotatedBoundingBox="5012,15328 7752,17199 6863,18502 4122,16631"/>
            </emma:interpretation>
          </emma:emma>
        </inkml:annotationXML>
        <inkml:traceGroup>
          <inkml:annotationXML>
            <emma:emma xmlns:emma="http://www.w3.org/2003/04/emma" version="1.0">
              <emma:interpretation id="{D534194A-52F1-45B7-A2DC-394922DF8EA8}" emma:medium="tactile" emma:mode="ink">
                <msink:context xmlns:msink="http://schemas.microsoft.com/ink/2010/main" type="inkWord" rotatedBoundingBox="4740,15725 5116,15982 4865,16349 4489,16093"/>
              </emma:interpretation>
              <emma:one-of disjunction-type="recognition" id="oneOf0">
                <emma:interpretation id="interp0" emma:lang="ko-KR" emma:confidence="0">
                  <emma:literal>ㆍ</emma:literal>
                </emma:interpretation>
                <emma:interpretation id="interp1" emma:lang="ko-KR" emma:confidence="0">
                  <emma:literal>.</emma:literal>
                </emma:interpretation>
                <emma:interpretation id="interp2" emma:lang="ko-KR" emma:confidence="0">
                  <emma:literal>‘</emma:literal>
                </emma:interpretation>
                <emma:interpretation id="interp3" emma:lang="ko-KR" emma:confidence="0">
                  <emma:literal>ㅱ</emma:literal>
                </emma:interpretation>
                <emma:interpretation id="interp4" emma:lang="ko-KR" emma:confidence="0">
                  <emma:literal>進</emma:literal>
                </emma:interpretation>
              </emma:one-of>
            </emma:emma>
          </inkml:annotationXML>
          <inkml:trace contextRef="#ctx0" brushRef="#br0">113 162 1,'4'-19'39,"-4"19"-16,19-19 2,-19 19 1,17-21 5,-17 21 0,14-21 1,-14 21-5,10-20-3,-10 20-1,3-15 0,-3 15 0,0 0 2,-8-18-1,8 18 3,-27 0 3,27 0 3,-38 18-3,21 8 0,-9-8-5,11 12-1,-7-8-4,7 15 1,3-16-7,12 8-3,0-12-5,0-17-3,34 23-2,-4-23-2,10-1 0,1-17-2,2-3 3,-1-10-2,-5-2 2,-9-6-2,-10 8 3,-6-3-1,-12 10 3,-8 4 0,-14 9 2,-5 7-1,-9 4 3,3 6 1,-8 9 1,4 8 0,6-2-2,4 7 2,3-6-4,15 7 1,6-5-4,3-3 1,0-21-4,31 29 0,1-25-1,-1-4-1,10-8 1,-4-10-2,1-10 2,-7-2-2,-2-1 3,-9-6 0,-5 11 3,-14 3 0,-2 2 2,1 21 0,-43-8 1,16 13 1,-9 9 0,6 10 1,-4-3-1,8 16 1,3-6-3,9 4 0,5-5-2,9-1 0,11-4-2,9-6 0,9-8-1,2-6 0,11-5-1,-6 0 0,2-12 2,-10-11-1,-4 1 2,-11-3-1,-7-3 2,-6 5 1,-22 2 4,-2 8-1,-12 2 1,-1 11 0,1 0-2,4 15 1,2 2-2,10 5-3,10 1-8,2-2-6,8 3-12,0-24-19,32 35-43,-11-19-74,-1-11-3,10 4-14</inkml:trace>
          <inkml:trace contextRef="#ctx0" brushRef="#br0" timeOffset="906.2946">246 201 69,'0'0'84,"0"0"-40,-16-14 3,16 14-6,0 0-3,-20-7-7,20 7 0,0 0-6,0 0-6,0 0-4,0 0 1,-16-3 4,16 3 2,0 0 2,0 0 3,0 0-3,0 0-1,0 0-6,0 0-2,-28 0-8,28 0 0,-13 18-5,13-18-1,-3 26-1,3-26 0,1 25-1,-1-25 1,35 9-1,-17-9 0,4-4 1,-2-10 0,1-6 0,-5-6 0,-4-3 2,-10-5-1,-4 9 5,-7-5 2,-15 9 1,7 7 0,-12 5 1,7 9 0,-6 3 0,12 12-2,-5 0-3,9 5-1,4 1-2,6-3 0,2-18-1,2 27 0,-2-27 0,31 14-1,-9-14-1,2 0 0,3-8-1,-3-11 0,-1 2 2,-2-9-2,-13 2 3,-2 0 2,-6-2 5,-9 8 1,-10-3 4,-3 11 1,-15-1 2,10 11-1,-11-3 0,10 3-3,-7 4-2,12 13-3,0-2-3,9 3-1,6 2-3,8 3-3,0 4-7,10-8-6,17 18-34,-27-37-77,38 27-34,-2-18-17,0-7-9</inkml:trace>
          <inkml:trace contextRef="#ctx0" brushRef="#br1" timeOffset="6000.2335">166 162 0,'0'0'105,"0"0"-43,0 0-6,0 0-8,-15-19-6,15 19-7,0 0 1,0 0-2,0-16-1,0 16-4,0 0-1,0 0-6,0 0 0,0 0 0,0 0 0,0 0 2,0 0 0,-28 8-5,28-8-6,-10 22-3,10-22-2,-9 24-3,9-24 0,0 26-5,0-26 1,13 24-1,-13-24 3,23 15-3,-23-15 2,32 0-1,-32 0 0,22-16 2,-8-1-2,-9-5 2,5-1-2,-7-4 2,-3 4-2,0 1 3,0 3-3,0 19 2,-16-25-1,16 25 1,-24 0 0,24 0 2,-28 6 0,28-6 1,-29 30 0,29-30 0,-16 33 1,16-33-3,-6 36 0,6-36-3,2 24 0,-2-24-1,31 11 0,-12-11 0,3 0-1,1-12 1,-3-2-1,2-4 0,-1-2 0,-7 4 1,-14 16-1,8-30 1,-8 30-1,0 0 1,-16-14 1,-4 14 1,-1 0 1,-3 9 1,-3 5 2,4-2-2,1 6 3,-1-3-3,5 8 1,8-2-2,2 0 0,8-5-3,0-16 0,13 30 0,-13-30 0,36 13-1,-12-13 2,-2-3 0,2-10 0,-7-7 1,2-3-1,-6 2 1,1-5-2,-11 0 3,2 8-4,-5 18 2,0-31-1,0 31 0,0 0 0,-27-11-1,27 11 1,-27 5 0,27-5 1,-27 39 0,15-10 1,0 1-2,9 6 3,3 3-3,0-4 3,8 2 1,11-6-4,-1-10 1,8-7 1,3-10-1,-7-4 2,6-9 1,-5-12-4,-6-19-2,2 3 3,-10-7 2,-4-1-4,-5 7 3,-9-2-4,-9 10 3,-4 5-1,-6 13 0,-1 4 0,-1 8 0,2 8 1,4 4-1,2 11 2,8-2-2,1 11 1,8-5 0,5 3 0,10-5-1,2 2 0,12-11 0,-2-7 0,8-9 1,5 0 0,-5-23 0,-1-10-1,-6-9 2,-2-2-3,-7-6 4,-8 5-3,-6 8 2,-12 12-1,-9 13 2,-6 12-1,0 4 0,-1 18 1,1 8-3,10 3 2,3-3-8,-1-4-14,20 7-39,-5-33-77,19 21-30,11-16-16,3-5-8</inkml:trace>
        </inkml:traceGroup>
        <inkml:traceGroup>
          <inkml:annotationXML>
            <emma:emma xmlns:emma="http://www.w3.org/2003/04/emma" version="1.0">
              <emma:interpretation id="{12A8D58A-4111-4470-9249-A4396A4BF060}" emma:medium="tactile" emma:mode="ink">
                <msink:context xmlns:msink="http://schemas.microsoft.com/ink/2010/main" type="inkWord" rotatedBoundingBox="5586,16616 6055,16937 5583,17628 5114,17308">
                  <msink:destinationLink direction="with" ref="{642410B8-2EC3-44D1-A375-C17AFF9957FB}"/>
                </msink:context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너</emma:literal>
                </emma:interpretation>
              </emma:one-of>
            </emma:emma>
          </inkml:annotationXML>
          <inkml:trace contextRef="#ctx0" brushRef="#br1" timeOffset="9719.1505">776 1060 226,'0'0'151,"-15"14"-41,-5-5-44,20 24-6,-13-15-16,13 34-2,0-17-9,5 23-2,0-11-1,18 12-9,-7-12 1,13 9-8,-2-12 3,1 3-8,-4-15 4,4 2-7,-7-11 1,2-2 1,-23-21-1,35 7 1,-35-7 0,32-21-2,-13-14-3,-3-5 3,4-25-3,2-8 3,-6-10-5,5-3 2,-2-3-4,-2 3 2,-3 16-2,-8 4-10,6 24-5,-12-2-15,0 44-16,6-35-22,21 42-24,-27-7-33,0 0-53,23 15-7,-23-15 5</inkml:trace>
        </inkml:traceGroup>
        <inkml:traceGroup>
          <inkml:annotationXML>
            <emma:emma xmlns:emma="http://www.w3.org/2003/04/emma" version="1.0">
              <emma:interpretation id="{3BC61C96-B298-4081-AB64-7F4D0E09A047}" emma:medium="tactile" emma:mode="ink">
                <msink:context xmlns:msink="http://schemas.microsoft.com/ink/2010/main" type="inkWord" rotatedBoundingBox="6369,16753 6902,17117 6259,18057 5727,17693">
                  <msink:destinationLink direction="with" ref="{642410B8-2EC3-44D1-A375-C17AFF9957FB}"/>
                </msink:context>
              </emma:interpretation>
              <emma:one-of disjunction-type="recognition" id="oneOf2">
                <emma:interpretation id="interp10" emma:lang="ko-KR" emma:confidence="0">
                  <emma:literal>心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A</emma:literal>
                </emma:interpretation>
                <emma:interpretation id="interp14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10219.1618">1422 1423 193,'0'0'147,"0"0"-23,-24 0-59,24 0-8,0 0-24,0 0-2,0-20-14,16 18 1,-16 2-6,43-16-2,-24 10-2,12 6-1,-8 0 0,-1 6 1,-11 12 5,1 17-4,-12 5 7,-1 17-1,-20-6 6,4 12-3,-16-14 6,9 12-7,-6-12-2,11-5 1,2-7-4,17-7-2,0-8-4,7 2-1,12-4-2,13-1-1,-2-8-2,5-1-3,1 3-5,-11-13-6,12 7-12,-18-19-16,19 17-29,-32-28-42,18 1-61,-4-1-10,-4-14-7</inkml:trace>
          <inkml:trace contextRef="#ctx0" brushRef="#br1" timeOffset="10562.9265">1863 1307 439,'0'0'166,"0"0"-43,-28-20-67,48 20-14,-20 0-14,51-8-8,-15-4-2,11 5-6,1-2-5,6-2-5,-4 6-5,-6-7-6,4 6-7,-26-10-11,14 16-16,-36 0-21,24 3-30,-24-3-37,-9 13-23,-14 7-8,1 4 27</inkml:trace>
        </inkml:traceGroup>
        <inkml:traceGroup>
          <inkml:annotationXML>
            <emma:emma xmlns:emma="http://www.w3.org/2003/04/emma" version="1.0">
              <emma:interpretation id="{4E7DCD09-602C-43DC-9B12-E3C840370C46}" emma:medium="tactile" emma:mode="ink">
                <msink:context xmlns:msink="http://schemas.microsoft.com/ink/2010/main" type="inkWord" rotatedBoundingBox="7039,16712 7752,17199 7261,17918 6548,17431">
                  <msink:destinationLink direction="with" ref="{642410B8-2EC3-44D1-A375-C17AFF9957FB}"/>
                </msink:context>
              </emma:interpretation>
              <emma:one-of disjunction-type="recognition" id="oneOf3">
                <emma:interpretation id="interp15" emma:lang="ko-KR" emma:confidence="0">
                  <emma:literal>여</emma:literal>
                </emma:interpretation>
                <emma:interpretation id="interp16" emma:lang="ko-KR" emma:confidence="0">
                  <emma:literal>w</emma:literal>
                </emma:interpretation>
                <emma:interpretation id="interp17" emma:lang="ko-KR" emma:confidence="0">
                  <emma:literal>~</emma:literal>
                </emma:interpretation>
                <emma:interpretation id="interp18" emma:lang="ko-KR" emma:confidence="0">
                  <emma:literal>0</emma:literal>
                </emma:interpretation>
                <emma:interpretation id="interp19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11031.6923">2087 1412 77,'-33'29'149,"8"-8"7,-2-7-17,21 14-21,-18-28-28,26 23-24,-2-23-20,0 0-15,26 3-7,5-1-6,-1-2-11,11 0 4,3-5-10,6-4 5,-4 2-14,-1-7 3,5 8-13,-9-11 0,5 10-9,-13-17-6,11 19-2,-15-24 0,10 21 6,-12-17 2,10 12 11,-15-1 10,0-1 15,-2 12 10,-20 3 7,23 0 5,-23 0 2,0 40 1,-16-12-1,16 16-12,-7-9 0,9 14-9,12-20 1,15 1-9,13-22 4,9-8-5,7-17 0,1-15 6,-9-15-3,1 1 4,-19-12-4,-10 7 3,-22 4-5,-3 4-1,-31 13-4,-3 3-8,-1 12-7,-13-3-11,18 18-26,-18-15-44,51 15-78,-25 6-12,25-6-8,0 25-6</inkml:trace>
        </inkml:traceGroup>
      </inkml:traceGroup>
    </inkml:traceGroup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30:33.9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18394F-D67A-4EFD-93C1-C92A17155A56}" emma:medium="tactile" emma:mode="ink">
          <msink:context xmlns:msink="http://schemas.microsoft.com/ink/2010/main" type="writingRegion" rotatedBoundingBox="4863,15336 7882,13759 8874,15660 5855,17236"/>
        </emma:interpretation>
      </emma:emma>
    </inkml:annotationXML>
    <inkml:traceGroup>
      <inkml:annotationXML>
        <emma:emma xmlns:emma="http://www.w3.org/2003/04/emma" version="1.0">
          <emma:interpretation id="{63A29D80-DC8B-40BD-AFED-56B44AFC8F78}" emma:medium="tactile" emma:mode="ink">
            <msink:context xmlns:msink="http://schemas.microsoft.com/ink/2010/main" type="paragraph" rotatedBoundingBox="4863,15336 7882,13759 8874,15660 5855,172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C21FFE-51E4-43C3-92AB-629342341EC9}" emma:medium="tactile" emma:mode="ink">
              <msink:context xmlns:msink="http://schemas.microsoft.com/ink/2010/main" type="line" rotatedBoundingBox="4863,15336 7882,13759 8874,15660 5855,17236"/>
            </emma:interpretation>
          </emma:emma>
        </inkml:annotationXML>
        <inkml:traceGroup>
          <inkml:annotationXML>
            <emma:emma xmlns:emma="http://www.w3.org/2003/04/emma" version="1.0">
              <emma:interpretation id="{7F57D86A-9B6A-485C-B751-D49D9390B403}" emma:medium="tactile" emma:mode="ink">
                <msink:context xmlns:msink="http://schemas.microsoft.com/ink/2010/main" type="inkWord" rotatedBoundingBox="4863,15336 7882,13759 8874,15660 5855,17236"/>
              </emma:interpretation>
              <emma:one-of disjunction-type="recognition" id="oneOf0">
                <emma:interpretation id="interp0" emma:lang="ko-KR" emma:confidence="0">
                  <emma:literal>才</emma:literal>
                </emma:interpretation>
                <emma:interpretation id="interp1" emma:lang="ko-KR" emma:confidence="0">
                  <emma:literal>ㅓ</emma:literal>
                </emma:interpretation>
                <emma:interpretation id="interp2" emma:lang="ko-KR" emma:confidence="0">
                  <emma:literal>ㅕ</emma:literal>
                </emma:interpretation>
                <emma:interpretation id="interp3" emma:lang="ko-KR" emma:confidence="0">
                  <emma:literal>+</emma:literal>
                </emma:interpretation>
                <emma:interpretation id="interp4" emma:lang="ko-KR" emma:confidence="0">
                  <emma:literal>ㅜ</emma:literal>
                </emma:interpretation>
              </emma:one-of>
            </emma:emma>
          </inkml:annotationXML>
          <inkml:trace contextRef="#ctx0" brushRef="#br0">-9 1666 171,'0'0'112,"0"0"-13,0 0-7,0 0-17,-3-18-11,3 18-11,0 0-9,0 0-7,6-29-5,14 27-6,-12-23-3,24 8-3,3-13-1,26-1-3,7-13 1,27 0-2,14-15-5,21-6 1,9-6-5,22-7 0,11-5-3,4-6 2,-2-5-4,-1 5 1,-7 0 5,-6 1-5,-8 0 5,-13 13-3,-14 1-2,-8 14 5,-12 1-4,-14 6 2,-8 4-3,-15 14 2,-12-1-4,-12 8 3,-8 7 0,-7 3-4,-12 4 2,-17 14-2,28-12-1,-28 12-1,0 0-2,0 0-3,0 0-3,0 0-3,0 0-7,0 0-6,0 12-9,-9-12-11,9 21-20,-19-21-29,19 19-40,0-19-45,-32 19 5,20-1-1</inkml:trace>
          <inkml:trace contextRef="#ctx0" brushRef="#br0" timeOffset="1187.5459">2216 1108 184,'0'0'150,"0"0"13,0 0-85,-3 15-8,3-15-8,0 66-20,0-35 3,16 28-11,-10-16 2,16 17-13,-12-16 1,16 0-8,-11-20-4,11-4 1,1-20-2,7 0-1,-9-21 0,10-9-3,-7-15-5,7 1 4,-10-14-6,0 9 3,-2-5-5,-6 9 0,2 1-8,-8 6-1,8 16-10,-13-7-19,18 29-30,-24-24-45,20 24-53,-20 0-23,24 24-1</inkml:trace>
          <inkml:trace contextRef="#ctx0" brushRef="#br0" timeOffset="1531.3146">2956 1442 124,'0'0'149,"0"0"-27,12 16-12,-12-16-16,0 61-18,-12-27-12,12 35-6,-10-17-14,10 27-9,0-21-15,0 9-5,0-14-10,3-7-1,8-12-8,-3-16-5,-8-18-18,0 0-45,29-18-90,-20-17-18,4-19-10,-10-5-14</inkml:trace>
          <inkml:trace contextRef="#ctx0" brushRef="#br0" timeOffset="468.7704">2274 29 202,'-31'-4'169,"9"1"-23,22 3-63,-41 0-20,41 0-14,0 0-15,0 0-10,0 0-6,26 0-6,6 0-2,12-5-1,8-9 2,16 7-2,-3-8 0,8 3-1,-5 2-1,3 2 1,-11 0-2,-3 8 1,-13 0 0,-3 8 3,-23 8-1,1 16 2,-19 12 4,0 8-7,-15 6 4,-7 10-5,-6-2 1,-2 6-5,3-10-1,-1-9-12,13 5-17,-8-36-27,29 22-79,-6-21-42,0-23-16,0 0-12</inkml:trace>
        </inkml:traceGroup>
      </inkml:traceGroup>
    </inkml:traceGroup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31:17.07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51BB27B-C27F-467E-806D-59C596A57DA7}" emma:medium="tactile" emma:mode="ink">
          <msink:context xmlns:msink="http://schemas.microsoft.com/ink/2010/main" type="writingRegion" rotatedBoundingBox="1467,1951 27090,1658 27282,18515 1659,18807"/>
        </emma:interpretation>
      </emma:emma>
    </inkml:annotationXML>
    <inkml:traceGroup>
      <inkml:annotationXML>
        <emma:emma xmlns:emma="http://www.w3.org/2003/04/emma" version="1.0">
          <emma:interpretation id="{5FA86736-9545-4F4B-AD22-877F50613E76}" emma:medium="tactile" emma:mode="ink">
            <msink:context xmlns:msink="http://schemas.microsoft.com/ink/2010/main" type="paragraph" rotatedBoundingBox="1467,1951 24971,1683 25007,4905 1504,5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7342B4-A379-4192-91F9-B3F08F1B33D9}" emma:medium="tactile" emma:mode="ink">
              <msink:context xmlns:msink="http://schemas.microsoft.com/ink/2010/main" type="inkBullet" rotatedBoundingBox="1467,1951 2137,1943 2151,3147 1481,3155"/>
            </emma:interpretation>
            <emma:one-of disjunction-type="recognition" id="oneOf0">
              <emma:interpretation id="interp0" emma:lang="ko-KR" emma:confidence="0">
                <emma:literal>R</emma:literal>
              </emma:interpretation>
              <emma:interpretation id="interp1" emma:lang="ko-KR" emma:confidence="0">
                <emma:literal>k</emma:literal>
              </emma:interpretation>
              <emma:interpretation id="interp2" emma:lang="ko-KR" emma:confidence="0">
                <emma:literal>K</emma:literal>
              </emma:interpretation>
              <emma:interpretation id="interp3" emma:lang="ko-KR" emma:confidence="0">
                <emma:literal>尺</emma:literal>
              </emma:interpretation>
              <emma:interpretation id="interp4" emma:lang="ko-KR" emma:confidence="0">
                <emma:literal>p</emma:literal>
              </emma:interpretation>
            </emma:one-of>
          </emma:emma>
        </inkml:annotationXML>
        <inkml:trace contextRef="#ctx0" brushRef="#br0">103 455 112,'0'0'132,"-7"-44"9,-5 19-85,12 25-7,-6-38 0,6 38-4,-1-26-5,1 26-4,0 0-5,0 0-6,-10 20-7,10 19 0,-14-1-4,11 21 2,-7 1 2,1 17-6,-2 1 1,4 10-4,-1-10 0,5 1-4,0-7 2,3-9-5,0-15 0,0-5 3,0-16-2,0-8 2,0-19 0,0 0 0,0 0 0,3-7-2,4-24 1,-3-5-2,3-10 2,1-12-1,0-5-6,1-7 3,-1 0-4,3-8 3,3-2-4,-3-9 3,8 1-3,2 1 0,9 2 5,5 2-5,7 8 5,4 11-4,3 12 3,2 20-3,1 18 0,-5 14 1,-1 16-1,-18 22 2,-5 18-3,-19 7 5,-4 7-3,-17 1 6,-16-5-4,-11-3 5,-12-12-4,-9-6 4,1-12-3,-1-8 3,3-9-3,12-1 1,5-7-1,14 2-1,12 1-1,19-11 2,0 33 3,17-9-7,16 4 8,7 9-7,10 3 8,3 5-6,0-1 7,1 8-7,-3-10 1,-6-2 1,-3-8-2,-11-1-4,1 6-14,-13-21-22,17 19-54,-19-26-69,7-9-7,-2-13-23,-3-8-1</inkml:trace>
      </inkml:traceGroup>
      <inkml:traceGroup>
        <inkml:annotationXML>
          <emma:emma xmlns:emma="http://www.w3.org/2003/04/emma" version="1.0">
            <emma:interpretation id="{221D57C0-5878-45E0-B935-8CA8ADF7C740}" emma:medium="tactile" emma:mode="ink">
              <msink:context xmlns:msink="http://schemas.microsoft.com/ink/2010/main" type="line" rotatedBoundingBox="2175,2078 24972,1818 24990,3424 2193,3684"/>
            </emma:interpretation>
          </emma:emma>
        </inkml:annotationXML>
        <inkml:traceGroup>
          <inkml:annotationXML>
            <emma:emma xmlns:emma="http://www.w3.org/2003/04/emma" version="1.0">
              <emma:interpretation id="{EA4688A8-75BC-434A-9258-8143E6DA66D3}" emma:medium="tactile" emma:mode="ink">
                <msink:context xmlns:msink="http://schemas.microsoft.com/ink/2010/main" type="inkWord" rotatedBoundingBox="2180,2515 2931,2506 2936,2972 2185,2980"/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37.5026">742 921 285,'0'0'176,"-25"-6"-16,10-13-93,28 19-21,-13 0-3,59-11-11,-22-1-15,27-2-7,-6-6-10,12-5 7,-2-3-9,-8-2 7,-7-4-8,-13 0 6,-12 1-7,-13 7 4,-15 0 2,-7 7-2,-21 5 4,-10 10 0,-13 4 4,-4 4 3,-8 11 0,8 18 3,-9 1 4,20 11-7,6 0 4,18 5-8,13-2 2,14 4-6,21-11 2,16-5-8,13-6-3,2-12-6,15-3-14,-11-16-27,24 1-58,-24-20-58,2-13-19,-6-7-12,-9-6 8</inkml:trace>
        </inkml:traceGroup>
        <inkml:traceGroup>
          <inkml:annotationXML>
            <emma:emma xmlns:emma="http://www.w3.org/2003/04/emma" version="1.0">
              <emma:interpretation id="{B2B5AA8D-FDF9-48DE-8F30-89CBB14B087C}" emma:medium="tactile" emma:mode="ink">
                <msink:context xmlns:msink="http://schemas.microsoft.com/ink/2010/main" type="inkWord" rotatedBoundingBox="3052,2386 3631,2379 3645,3668 3067,3674"/>
              </emma:interpretation>
              <emma:one-of disjunction-type="recognition" id="oneOf2">
                <emma:interpretation id="interp10" emma:lang="ko-KR" emma:confidence="0">
                  <emma:literal>p</emma:literal>
                </emma:interpretation>
                <emma:interpretation id="interp11" emma:lang="ko-KR" emma:confidence="0">
                  <emma:literal>P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890.6473">1618 589 237,'0'0'157,"0"15"6,-10 10-94,10 34-18,-6-3-2,7 40-3,-2-3-6,2 29-13,-1-12-4,10 16-7,-7-22-8,8 0 4,0-24-9,0-6 5,-1-29-4,-6-13 2,-4-32-2,0 0-1,0 0 0,8-47-4,-8-13 2,-8-24-9,8-14 2,-9-15-10,9-9 0,5-8 1,10 6 0,8-2 3,16 22-1,2 9 5,18 20 1,1 14 9,-2 25 2,2 18-1,-9 18 2,-7 10 3,-20 18 0,-7 16 3,-20 7 3,-19 8-5,-22-10 5,-9 6-5,-16-11 3,1 0-9,-10-13-1,4-6-16,17-3-18,-7-18-38,41 15-65,4-13-35,19-6-22,0 0 0</inkml:trace>
        </inkml:traceGroup>
        <inkml:traceGroup>
          <inkml:annotationXML>
            <emma:emma xmlns:emma="http://www.w3.org/2003/04/emma" version="1.0">
              <emma:interpretation id="{29336430-917E-4016-BA39-E40AA2AB7B14}" emma:medium="tactile" emma:mode="ink">
                <msink:context xmlns:msink="http://schemas.microsoft.com/ink/2010/main" type="inkWord" rotatedBoundingBox="3477,2532 4305,2523 4310,2939 3482,2948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은</emma:literal>
                </emma:interpretation>
                <emma:interpretation id="interp18" emma:lang="ko-KR" emma:confidence="0">
                  <emma:literal>&lt;</emma:literal>
                </emma:interpretation>
                <emma:interpretation id="interp1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312.5411">2019 942 291,'0'0'170,"0"0"-14,-19 10-104,33 3-16,-14-13 0,56 0-5,-17-10-12,16-2-10,5-10-3,13-10-3,-5-6-7,0-6 6,0 0-6,-16 3 4,-9 0-5,-15 4 8,-14 7-4,-14 13 8,-14 2 5,-17 15 3,-23 2 4,3 22 3,-17-5 0,8 24 0,-9-13 3,18 14-8,2-4 0,22 2-7,13-6 0,14-5-8,17-2 5,21-9-7,13-3-4,6-3-3,14 0-7,-11-13-10,19 10-15,-22-14-31,30 4-47,-38-6-47,11-9-26,-8-5-4</inkml:trace>
        </inkml:traceGroup>
        <inkml:traceGroup>
          <inkml:annotationXML>
            <emma:emma xmlns:emma="http://www.w3.org/2003/04/emma" version="1.0">
              <emma:interpretation id="{1090ABC5-AF82-4892-918F-2076D7B5A4F0}" emma:medium="tactile" emma:mode="ink">
                <msink:context xmlns:msink="http://schemas.microsoft.com/ink/2010/main" type="inkWord" rotatedBoundingBox="4238,2055 5758,2038 5769,3038 4249,3056"/>
              </emma:interpretation>
              <emma:one-of disjunction-type="recognition" id="oneOf4">
                <emma:interpretation id="interp20" emma:lang="ko-KR" emma:confidence="0">
                  <emma:literal>남</emma:literal>
                </emma:interpretation>
                <emma:interpretation id="interp21" emma:lang="ko-KR" emma:confidence="0">
                  <emma:literal>나</emma:literal>
                </emma:interpretation>
                <emma:interpretation id="interp22" emma:lang="ko-KR" emma:confidence="0">
                  <emma:literal>여</emma:literal>
                </emma:interpretation>
                <emma:interpretation id="interp23" emma:lang="ko-KR" emma:confidence="0">
                  <emma:literal>아</emma:literal>
                </emma:interpretation>
                <emma:interpretation id="interp2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1906.3482">3155 678 205,'0'0'169,"0"0"6,-47-12-86,25 38-12,-40-15-6,27 37-17,-31-18-13,23 22-16,-7-15-3,18 7-12,10-15 1,12-6-8,10-23-5,32 15-4,9-15-3,7-23-3,8 1 3,-3-15-1,0 7-3,-7-6 10,-9 10-2,-15 15 10,-22 11 4,0 0 3,0 0 0,0 34-2,-15-10 5,15 7-8,0-1 3,2-7-6,15-3-2,10-5-1,14-10-4,4-5-1,12 0-5,-5-12-3,9-2-2,-5-21-5,7-1-11,-17-20 3,11-3-3,-23-24 7,4 3 1,-16-15 12,-1 2 3,-12 4 11,-4 6 15,-5 20 0,-5 10 4,-2 33 1,-14 13-1,11 27-1,-10 23-7,12 24 2,-6 11-9,7 19 2,4 1-1,3 7-3,10-3-1,10-9-4,-1-11 2,8-12-7,8-8-2,-5-24-13,19 2-25,-33-36-66,12-4-65,-4-14-11,-4-13-14,-7-6-3</inkml:trace>
          <inkml:trace contextRef="#ctx0" brushRef="#br0" timeOffset="2125.0787">3463 670 536,'0'0'180,"-4"-41"-16,27 34-132,12-12-9,24 8-10,12-3-2,9 2-6,14 1-8,-6-3-9,9 13-17,-28-21-45,18 19-93,-29-2-14,-20 3-11,-15-1-14</inkml:trace>
        </inkml:traceGroup>
        <inkml:traceGroup>
          <inkml:annotationXML>
            <emma:emma xmlns:emma="http://www.w3.org/2003/04/emma" version="1.0">
              <emma:interpretation id="{669A8239-69D8-41B1-B43B-99AD1C35FF2C}" emma:medium="tactile" emma:mode="ink">
                <msink:context xmlns:msink="http://schemas.microsoft.com/ink/2010/main" type="inkWord" rotatedBoundingBox="6735,2316 7688,2306 7696,3007 6743,3018"/>
              </emma:interpretation>
              <emma:one-of disjunction-type="recognition" id="oneOf5">
                <emma:interpretation id="interp25" emma:lang="ko-KR" emma:confidence="0">
                  <emma:literal>w</emma:literal>
                </emma:interpretation>
                <emma:interpretation id="interp26" emma:lang="ko-KR" emma:confidence="0">
                  <emma:literal>W</emma:literal>
                </emma:interpretation>
                <emma:interpretation id="interp27" emma:lang="ko-KR" emma:confidence="0">
                  <emma:literal>₩</emma:literal>
                </emma:interpretation>
                <emma:interpretation id="interp28" emma:lang="ko-KR" emma:confidence="0">
                  <emma:literal>나</emma:literal>
                </emma:interpretation>
                <emma:interpretation id="interp2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3093.865">5398 578 332,'-16'2'167,"-12"21"-27,-10-1-64,27 36-21,-15-14-9,22 28-17,-11-17-4,15 16-13,5-15 1,13-8-7,8-19-1,11-14-1,1-15-4,6-18-4,5-10-2,-6-21-2,1 0-6,-8-5 5,-1 9-7,-13 4 9,-8 18 2,-14 23 3,0 0 6,8 10 0,-8 20 8,3 13-6,8-7 9,5 12-6,5-15-1,15-2 2,7-15-3,11-7 0,1-9-1,6-18-1,-4-13 0,0-6 1,-11-14-6,-10-1 5,-13-4-6,-11 1 6,-12 3-7,-1 0 3,-14 8-11,-7-1-11,11 26-29,-22-21-62,22 15-55,8 1-20,3-4-7,9-2-9</inkml:trace>
        </inkml:traceGroup>
        <inkml:traceGroup>
          <inkml:annotationXML>
            <emma:emma xmlns:emma="http://www.w3.org/2003/04/emma" version="1.0">
              <emma:interpretation id="{87BEB690-6B00-4194-821D-E56584CA843F}" emma:medium="tactile" emma:mode="ink">
                <msink:context xmlns:msink="http://schemas.microsoft.com/ink/2010/main" type="inkWord" rotatedBoundingBox="7829,2208 8246,2203 8256,3060 7839,3065"/>
              </emma:interpretation>
              <emma:one-of disjunction-type="recognition" id="oneOf6">
                <emma:interpretation id="interp30" emma:lang="ko-KR" emma:confidence="0">
                  <emma:literal>h</emma:literal>
                </emma:interpretation>
                <emma:interpretation id="interp31" emma:lang="ko-KR" emma:confidence="0">
                  <emma:literal>시</emma:literal>
                </emma:interpretation>
                <emma:interpretation id="interp32" emma:lang="ko-KR" emma:confidence="0">
                  <emma:literal>“</emma:literal>
                </emma:interpretation>
                <emma:interpretation id="interp33" emma:lang="ko-KR" emma:confidence="0">
                  <emma:literal>"</emma:literal>
                </emma:interpretation>
                <emma:interpretation id="interp3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3484.5026">6444 263 323,'-8'79'177,"-6"9"-6,-18-13-97,32 42-10,-26-39-13,26 18-17,-8-29-10,8-2-12,0-24 2,0-6-8,0-35-2,0 0-3,22 0-2,-10-31-1,4-6-6,5-14 5,1 3-6,-2-3 5,10 5-5,-6 6 6,3 10-4,1 12 7,-5 14 2,2 8 1,0 15 5,-3 13-6,-6 9 7,5 4-6,-12 3 5,4 0-5,-4 0 3,-2 0-7,-3-11-6,-4-1-7,8 5-30,-8-41-55,-5 22-74,5-22-8,0 0-18,19-22-5</inkml:trace>
        </inkml:traceGroup>
        <inkml:traceGroup>
          <inkml:annotationXML>
            <emma:emma xmlns:emma="http://www.w3.org/2003/04/emma" version="1.0">
              <emma:interpretation id="{6A9BF8C6-263D-45BE-8F3F-9594FDABE7B3}" emma:medium="tactile" emma:mode="ink">
                <msink:context xmlns:msink="http://schemas.microsoft.com/ink/2010/main" type="inkWord" rotatedBoundingBox="8399,2513 9023,2506 9028,2955 8404,2962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c</emma:literal>
                </emma:interpretation>
                <emma:interpretation id="interp38" emma:lang="ko-KR" emma:confidence="0">
                  <emma:literal>C</emma:literal>
                </emma:interpretation>
                <emma:interpretation id="interp3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3875.1539">7002 885 384,'-21'7'169,"21"-7"-8,27 0-120,-6-15-14,25 1-2,3-16-13,15 3-2,-3-5-13,3-2 5,-7-3-6,-6 1 7,-21 2-6,-14 8 6,-16 1 6,-18 14 3,-32 4 3,-1 9 3,-22 9 2,2 19 2,-8-7-2,19 21-1,-3-2 0,20 4-8,13-3 2,22-3-8,8-1 3,23-8-8,14-3 2,14-5-10,19-1-11,-10-22-17,34 25-54,-24-25-88,11 0-10,-9-16-13,-5-8-12</inkml:trace>
        </inkml:traceGroup>
        <inkml:traceGroup>
          <inkml:annotationXML>
            <emma:emma xmlns:emma="http://www.w3.org/2003/04/emma" version="1.0">
              <emma:interpretation id="{1C57407D-FF68-4388-BA67-C5C604E95EEE}" emma:medium="tactile" emma:mode="ink">
                <msink:context xmlns:msink="http://schemas.microsoft.com/ink/2010/main" type="inkWord" rotatedBoundingBox="9180,2475 10041,2465 10047,2930 9186,2940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~</emma:literal>
                </emma:interpretation>
                <emma:interpretation id="interp42" emma:lang="ko-KR" emma:confidence="0">
                  <emma:literal>心</emma:literal>
                </emma:interpretation>
                <emma:interpretation id="interp43" emma:lang="ko-KR" emma:confidence="0">
                  <emma:literal>w</emma:literal>
                </emma:interpretation>
                <emma:interpretation id="interp4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4343.9465">7887 662 199,'0'0'183,"-9"5"-11,-3 31-67,-19-21-34,31 37-9,-35-19-13,26 18-24,-13-9-5,7 2-11,-4-15-3,10-2 1,9-27-3,0 0-3,-22 0-1,22-23-4,0-7 0,1-10 0,12 0-6,-2-4 5,10 9-6,-2 2 9,4 14-5,-1 9 13,5 10-2,-3 18-1,4 5 9,4 13-7,7-5 8,9 8-5,7-12 5,10 2-7,0-14 1,7-7 2,-7-8 0,3-6 0,-16-14 0,-4-7 0,-18-9-6,-8-2 5,-16-2-6,-4-1 1,-2 1-11,-6-1-2,4 11-23,-14-14-35,24 29-83,-8-5-32,0 20-10,6-28-17</inkml:trace>
        </inkml:traceGroup>
        <inkml:traceGroup>
          <inkml:annotationXML>
            <emma:emma xmlns:emma="http://www.w3.org/2003/04/emma" version="1.0">
              <emma:interpretation id="{54284945-164D-407E-A585-BFA76A918028}" emma:medium="tactile" emma:mode="ink">
                <msink:context xmlns:msink="http://schemas.microsoft.com/ink/2010/main" type="inkWord" rotatedBoundingBox="11538,2002 12360,1993 12373,3068 11550,3077"/>
              </emma:interpretation>
              <emma:one-of disjunction-type="recognition" id="oneOf9">
                <emma:interpretation id="interp45" emma:lang="ko-KR" emma:confidence="0">
                  <emma:literal>니</emma:literal>
                </emma:interpretation>
                <emma:interpretation id="interp46" emma:lang="ko-KR" emma:confidence="0">
                  <emma:literal>ⅵ</emma:literal>
                </emma:interpretation>
                <emma:interpretation id="interp47" emma:lang="ko-KR" emma:confidence="0">
                  <emma:literal>Ⅵ</emma:literal>
                </emma:interpretation>
                <emma:interpretation id="interp48" emma:lang="ko-KR" emma:confidence="0">
                  <emma:literal>"</emma:literal>
                </emma:interpretation>
                <emma:interpretation id="interp4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9187.874">10085 304 145,'-14'-26'151,"14"26"-52,0 0-30,-9-23-8,9 23 0,0 0-10,0 41-10,-3-24-11,7 26-3,-4-11-3,14 24 0,-10-12-8,15 12 0,-7-8 0,10 4-7,-4-8 4,4 1-7,-2-5 4,1-6-5,-5-1 8,4 2-8,-13-11 2,2 2 0,-4-8-1,3 5 2,-8-23 0,8 21 1,-8-21-3,0 0 1,22-21 0,-6-2-2,-2-13-3,8-8 4,5-8-6,-3-9 4,6-6-5,3-2 4,-2-4-4,3 2 2,-4 1 2,-2 2-4,-3 7 3,-3 9-3,-1 4 0,-5 10-4,1 9-2,-9 0-8,-8 29-11,16-24-21,12 33-39,-28-9-56,-109 17-36,109 6-15,8 10-6</inkml:trace>
          <inkml:trace contextRef="#ctx0" brushRef="#br0" timeOffset="9562.8792">10869 683 208,'0'20'170,"0"-20"-5,-16 23-80,16 17-24,-25-17-3,25 28-10,-8-14-21,8 19-9,0-16-3,5 5 0,-2-9-5,10-9 0,-8-8-4,-5-19 0,11 25-4,-11-25-4,0 0-11,0 0-17,0 0-37,9-25-70,-4 1-37,3-5-17,3 0-5</inkml:trace>
        </inkml:traceGroup>
        <inkml:traceGroup>
          <inkml:annotationXML>
            <emma:emma xmlns:emma="http://www.w3.org/2003/04/emma" version="1.0">
              <emma:interpretation id="{00A2F49D-5C9F-4FD2-A59A-5A992CAE094D}" emma:medium="tactile" emma:mode="ink">
                <msink:context xmlns:msink="http://schemas.microsoft.com/ink/2010/main" type="inkWord" rotatedBoundingBox="12735,2844 12927,2842 12931,3210 12740,3212"/>
              </emma:interpretation>
              <emma:one-of disjunction-type="recognition" id="oneOf10">
                <emma:interpretation id="interp50" emma:lang="ko-KR" emma:confidence="0">
                  <emma:literal>,</emma:literal>
                </emma:interpretation>
                <emma:interpretation id="interp51" emma:lang="ko-KR" emma:confidence="0">
                  <emma:literal>」</emma:literal>
                </emma:interpretation>
                <emma:interpretation id="interp52" emma:lang="ko-KR" emma:confidence="0">
                  <emma:literal>』</emma:literal>
                </emma:interpretation>
                <emma:interpretation id="interp53" emma:lang="ko-KR" emma:confidence="0">
                  <emma:literal>)</emma:literal>
                </emma:interpretation>
                <emma:interpretation id="interp5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9891.0291">11378 899 177,'0'0'170,"35"30"-3,-26 7-68,-9-16-42,23 23-2,-23-14-13,3 11-14,-8-4-12,-3-4-2,-12-2-8,-4-9-9,-3 4-22,-13-24-40,20 13-70,-7-15-36,8-5-12,19-12-8</inkml:trace>
        </inkml:traceGroup>
        <inkml:traceGroup>
          <inkml:annotationXML>
            <emma:emma xmlns:emma="http://www.w3.org/2003/04/emma" version="1.0">
              <emma:interpretation id="{166B6930-4F14-451D-8A34-0507071AE7F7}" emma:medium="tactile" emma:mode="ink">
                <msink:context xmlns:msink="http://schemas.microsoft.com/ink/2010/main" type="inkWord" rotatedBoundingBox="13496,2493 14248,2484 14250,2664 13498,2673"/>
              </emma:interpretation>
              <emma:one-of disjunction-type="recognition" id="oneOf11">
                <emma:interpretation id="interp55" emma:lang="ko-KR" emma:confidence="0">
                  <emma:literal>…</emma:literal>
                </emma:interpretation>
                <emma:interpretation id="interp56" emma:lang="ko-KR" emma:confidence="0">
                  <emma:literal>“</emma:literal>
                </emma:interpretation>
                <emma:interpretation id="interp57" emma:lang="ko-KR" emma:confidence="0">
                  <emma:literal>"</emma:literal>
                </emma:interpretation>
                <emma:interpretation id="interp58" emma:lang="ko-KR" emma:confidence="0">
                  <emma:literal>″</emma:literal>
                </emma:interpretation>
                <emma:interpretation id="interp5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10297.302">12023 644 341,'0'0'185,"0"0"-20,0 0-77,-8-17-38,16 19-9,-8-2-11,27 9-11,-27-9-9,38 17-1,-18-5-3,2-1-1,1-2-3,-8 0-2,-15-9-8,29 11-9,-1 8-24,-28-19-54,24 0-72,-3 0-18,2 0-12,-1 0-5</inkml:trace>
          <inkml:trace contextRef="#ctx0" brushRef="#br0" timeOffset="10469.1657">12658 686 312,'26'-19'165,"-26"19"-3,0-24-111,0 24-12,22 1-40,-22-1-90,16-103-69,9 112-13,-5-1-6</inkml:trace>
        </inkml:traceGroup>
        <inkml:traceGroup>
          <inkml:annotationXML>
            <emma:emma xmlns:emma="http://www.w3.org/2003/04/emma" version="1.0">
              <emma:interpretation id="{1A0F63CF-C6CA-4B1D-9F70-F36B28063D3C}" emma:medium="tactile" emma:mode="ink">
                <msink:context xmlns:msink="http://schemas.microsoft.com/ink/2010/main" type="inkWord" rotatedBoundingBox="14430,2577 14599,2575 14600,2615 14431,2617"/>
              </emma:interpretation>
              <emma:one-of disjunction-type="recognition" id="oneOf12">
                <emma:interpretation id="interp60" emma:lang="ko-KR" emma:confidence="0">
                  <emma:literal>~</emma:literal>
                </emma:interpretation>
                <emma:interpretation id="interp61" emma:lang="ko-KR" emma:confidence="0">
                  <emma:literal>-</emma:literal>
                </emma:interpretation>
                <emma:interpretation id="interp62" emma:lang="ko-KR" emma:confidence="0">
                  <emma:literal>一</emma:literal>
                </emma:interpretation>
                <emma:interpretation id="interp63" emma:lang="ko-KR" emma:confidence="0">
                  <emma:literal>…</emma:literal>
                </emma:interpretation>
                <emma:interpretation id="interp6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10656.6724">12960 673 438,'-11'-21'175,"11"21"-20,16-9-125,-16 9-25,22-10-30,14 18-48,-18-1-91,17-2-15,7-3-9</inkml:trace>
        </inkml:traceGroup>
        <inkml:traceGroup>
          <inkml:annotationXML>
            <emma:emma xmlns:emma="http://www.w3.org/2003/04/emma" version="1.0">
              <emma:interpretation id="{D09B27F4-56F7-439B-B517-7BB38C18F75E}" emma:medium="tactile" emma:mode="ink">
                <msink:context xmlns:msink="http://schemas.microsoft.com/ink/2010/main" type="inkWord" rotatedBoundingBox="15152,2031 15752,2024 15762,2882 15162,2889"/>
              </emma:interpretation>
              <emma:one-of disjunction-type="recognition" id="oneOf13">
                <emma:interpretation id="interp65" emma:lang="ko-KR" emma:confidence="0">
                  <emma:literal>V</emma:literal>
                </emma:interpretation>
                <emma:interpretation id="interp66" emma:lang="ko-KR" emma:confidence="0">
                  <emma:literal>Ⅴ</emma:literal>
                </emma:interpretation>
                <emma:interpretation id="interp67" emma:lang="ko-KR" emma:confidence="0">
                  <emma:literal>ⅴ</emma:literal>
                </emma:interpretation>
                <emma:interpretation id="interp68" emma:lang="ko-KR" emma:confidence="0">
                  <emma:literal>v</emma:literal>
                </emma:interpretation>
                <emma:interpretation id="interp6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1172.3197">13676 178 242,'0'-26'166,"0"26"-8,10 14-91,-10-14-12,0 61-1,-10-21-12,10 30-9,-1-5-10,2 24 3,-1-16-1,10 10-7,-4-16-1,14-5-8,-4-17 2,5-3-6,1-9 3,-5-8-5,2-13-1,-1-2 2,-18-10 0,36 0 1,-17-15 1,-2-14-1,4-7-2,1-8 4,-1-12-5,2-4 3,3-10-5,-6 0 3,2-5-3,-3 3 0,0 5 1,-1 4-2,-1 6 3,-3 11-5,-3 7 1,2 7-5,-13 32-5,14-30-7,3 30-15,-17 0-30,34 25-66,-22-6-50,1 5-13,6 3-10</inkml:trace>
        </inkml:traceGroup>
        <inkml:traceGroup>
          <inkml:annotationXML>
            <emma:emma xmlns:emma="http://www.w3.org/2003/04/emma" version="1.0">
              <emma:interpretation id="{8D3015B9-FD64-43E7-9384-9BF518534E90}" emma:medium="tactile" emma:mode="ink">
                <msink:context xmlns:msink="http://schemas.microsoft.com/ink/2010/main" type="inkWord" rotatedBoundingBox="15751,2566 16227,2561 16233,3035 15756,3041"/>
              </emma:interpretation>
              <emma:one-of disjunction-type="recognition" id="oneOf14">
                <emma:interpretation id="interp70" emma:lang="ko-KR" emma:confidence="0">
                  <emma:literal>커</emma:literal>
                </emma:interpretation>
                <emma:interpretation id="interp71" emma:lang="ko-KR" emma:confidence="0">
                  <emma:literal>n</emma:literal>
                </emma:interpretation>
                <emma:interpretation id="interp72" emma:lang="ko-KR" emma:confidence="0">
                  <emma:literal>入</emma:literal>
                </emma:interpretation>
                <emma:interpretation id="interp73" emma:lang="ko-KR" emma:confidence="0">
                  <emma:literal>八</emma:literal>
                </emma:interpretation>
                <emma:interpretation id="interp7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1844.2439">14289 710 279,'0'-32'159,"11"6"-66,12 17-40,-17-12-7,16 21 2,-22 0-17,24 5-4,-24 12 5,6 27-5,-11-10 5,5 25-7,-17-14 4,11 14-9,-17-11 1,14 0-9,-4-18-5,1 0 1,4-13-5,8-17 0,0 0-2,0 0-1,0 0-1,-14-8-1,14-15 1,4-7-3,6-1 1,1-6-1,5 4 1,-1-4 1,8 3-4,0 4 6,6 1-5,4 11 6,-2 2-5,6 10 7,-2 6-2,-5 7 0,-3 16 7,-4 5-7,-7 7 7,-3 0-6,-5 6 6,-1 0-7,-2-8-1,-3-5-3,6 6-12,-8-34-21,20 45-72,-20-45-74,22 16-6,-22-16-16,29-30-4</inkml:trace>
        </inkml:traceGroup>
        <inkml:traceGroup>
          <inkml:annotationXML>
            <emma:emma xmlns:emma="http://www.w3.org/2003/04/emma" version="1.0">
              <emma:interpretation id="{A0593EA3-B1CD-477B-8D11-A5C4371429AB}" emma:medium="tactile" emma:mode="ink">
                <msink:context xmlns:msink="http://schemas.microsoft.com/ink/2010/main" type="inkWord" rotatedBoundingBox="16862,1990 19107,1964 19115,2659 16870,2685"/>
              </emma:interpretation>
              <emma:one-of disjunction-type="recognition" id="oneOf15">
                <emma:interpretation id="interp75" emma:lang="ko-KR" emma:confidence="0">
                  <emma:literal>…</emma:literal>
                </emma:interpretation>
                <emma:interpretation id="interp76" emma:lang="ko-KR" emma:confidence="0">
                  <emma:literal>따</emma:literal>
                </emma:interpretation>
                <emma:interpretation id="interp77" emma:lang="ko-KR" emma:confidence="0">
                  <emma:literal>떼</emma:literal>
                </emma:interpretation>
                <emma:interpretation id="interp78" emma:lang="ko-KR" emma:confidence="0">
                  <emma:literal>“</emma:literal>
                </emma:interpretation>
                <emma:interpretation id="interp79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23485.3361">15874 423 6,'0'0'118,"23"-7"-38,-23 7-8,25-16-1,-25 16-7,25-24-7,-18 4-10,10 6-8,-11-9-9,-6 23-8,22-38-8,-12 20-4,-4-6-1,-1 0-1,-4-6 0,-1 8-1,0-7 0,-1 7-1,-12-2-1,2 4-2,-9 4 1,-1 9-1,-7 3 0,-4 4-1,-7 0 1,-1 15 3,-4 3 1,-4 8 2,-2 8-2,2 9 2,-2 3-2,9 9 2,-5 1-4,13 3 2,1-1-5,13-1 3,3-7-4,15-5 3,1-5 3,0-5-2,14-10 4,10-6-6,3-8 7,4-4-6,5-7 0,2-10-1,3-13-4,2-6 3,0-6-4,-5-4 3,0-7-4,-4-2 2,-2 3 2,-3-1-3,-7 8 3,-2-1-3,-6 10 2,1 5-1,-9 6 1,-6 18-1,0 0 0,0 0 0,0 0-1,0 21 2,0 9-1,0 6 2,0 5-3,0 5 4,3-6-2,7 1 4,1-9-3,3-6 2,6-11-1,4-3 1,5-12 0,5 0 0,3-12 1,7-5-3,-6-7 1,9-8-2,-2 0 2,-3-10-3,1 5 1,-4-6-2,-1 5 2,-4 0-3,-3 5 2,-6 3 0,1 7-1,-6 5 0,-20 18 1,29-12 0,-29 12 0,22 5 0,-17 17 0,-1 4 1,-1 8-1,-1 10 4,-2 1-4,0 6 4,0-3-4,0 5 4,0-9-4,6-4 4,4-7-3,9-10 2,5-4-2,6-8 2,4-3 0,11-8-1,5-3 1,5-10-2,4-9 2,-1-4-3,1-4 2,-5-8-2,-4-2 2,-6-4-2,-7 5 2,-12-6-3,-8 7 3,-9 1-2,-8 9 1,-1 4 0,-17 10 2,-4 8 1,-9 6 2,-1 13 2,-6 8-1,3 17 4,1-6-2,11 17 2,8-9-4,15 6 2,1-5-4,28-5 2,13-7-5,11-6 0,11-5-6,6-6-3,6 3-11,-18-15-17,20 26-33,-42-23-63,-8-104-45,-18 115-16,-10 6 4</inkml:trace>
        </inkml:traceGroup>
        <inkml:traceGroup>
          <inkml:annotationXML>
            <emma:emma xmlns:emma="http://www.w3.org/2003/04/emma" version="1.0">
              <emma:interpretation id="{1FB4C32E-C760-457D-81C0-B9A527ECEF99}" emma:medium="tactile" emma:mode="ink">
                <msink:context xmlns:msink="http://schemas.microsoft.com/ink/2010/main" type="inkWord" rotatedBoundingBox="19897,2193 21380,2176 21387,2804 19905,2821"/>
              </emma:interpretation>
              <emma:one-of disjunction-type="recognition" id="oneOf16">
                <emma:interpretation id="interp80" emma:lang="ko-KR" emma:confidence="0">
                  <emma:literal>와</emma:literal>
                </emma:interpretation>
                <emma:interpretation id="interp81" emma:lang="ko-KR" emma:confidence="0">
                  <emma:literal>∞</emma:literal>
                </emma:interpretation>
                <emma:interpretation id="interp82" emma:lang="ko-KR" emma:confidence="0">
                  <emma:literal>당</emma:literal>
                </emma:interpretation>
                <emma:interpretation id="interp83" emma:lang="ko-KR" emma:confidence="0">
                  <emma:literal>다</emma:literal>
                </emma:interpretation>
                <emma:interpretation id="interp84" emma:lang="ko-KR" emma:confidence="0">
                  <emma:literal>ㆀ</emma:literal>
                </emma:interpretation>
              </emma:one-of>
            </emma:emma>
          </inkml:annotationXML>
          <inkml:trace contextRef="#ctx0" brushRef="#br0" timeOffset="24704.1453">18757 518 126,'21'0'136,"-21"0"-44,1-18-31,-1 18-1,0 0-15,26-18-10,-26 18-12,15-21-8,-15 21-5,21-30-2,-13 6-2,3 3-1,0-3-1,-2-2-4,-2 1 2,-6 3-3,-1 4 2,0 18-1,-8-24 2,8 24-2,-36-2 2,11 4 4,-8 10 4,1 15 5,-14-2 2,8 20 3,-12-8 0,10 22 3,-10-6 2,16 13-9,-5-8 2,20 1-9,3-7 2,16-6-7,10-11 5,21-5-7,13-15 1,12-6 0,12-9 0,6-6 1,7-11-7,1-9 5,3-5-7,-4-8 4,-4-1-7,-6-9 5,-4 7-6,-10-3 3,-5 5 3,-13 0-2,-4 14 3,-13-1-1,-6 10 3,-16 17 0,0 0 1,0 0 2,-16 10-1,-4 20 3,-4 8-3,3 8 4,2 3 2,10 3-4,7-1 4,9-7-6,16-13 5,22-6-8,15-10 6,8-15-6,6-7-5,-1-18 8,-4-6-8,-10-9 8,-17 3-7,-18-6 8,-24 3-4,-14 5 4,-26 5 1,-13 2-2,-9 11 0,-3-1-4,3 14-12,1-7-23,31 22-39,-10-7-53,40-4-36,-3 18-18,14-17-1</inkml:trace>
        </inkml:traceGroup>
        <inkml:traceGroup>
          <inkml:annotationXML>
            <emma:emma xmlns:emma="http://www.w3.org/2003/04/emma" version="1.0">
              <emma:interpretation id="{03826790-3514-493B-9084-1C12DBD69903}" emma:medium="tactile" emma:mode="ink">
                <msink:context xmlns:msink="http://schemas.microsoft.com/ink/2010/main" type="inkWord" rotatedBoundingBox="21594,1949 21733,1948 21743,2875 21605,2877"/>
              </emma:interpretation>
              <emma:one-of disjunction-type="recognition" id="oneOf17">
                <emma:interpretation id="interp85" emma:lang="ko-KR" emma:confidence="0">
                  <emma:literal>(</emma:literal>
                </emma:interpretation>
                <emma:interpretation id="interp86" emma:lang="ko-KR" emma:confidence="0">
                  <emma:literal>1</emma:literal>
                </emma:interpretation>
                <emma:interpretation id="interp87" emma:lang="ko-KR" emma:confidence="0">
                  <emma:literal>l</emma:literal>
                </emma:interpretation>
                <emma:interpretation id="interp88" emma:lang="ko-KR" emma:confidence="0">
                  <emma:literal>Ⅰ</emma:literal>
                </emma:interpretation>
                <emma:interpretation id="interp8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5063.526">20251 4 166,'0'0'165,"-8"19"-18,1 32-57,-24-10-18,25 38-8,-29-18-10,30 33-6,-19-17-21,21 11-3,-8-17-7,11-1-8,0-15 0,0-9-8,6-7 5,2-9-6,-1-4 5,-4-4-9,-3-22-2,6 26-5,-6-26-12,0 0-19,8 34-40,-8-34-51,0-11-48,5-12 0,11-13-12</inkml:trace>
        </inkml:traceGroup>
        <inkml:traceGroup>
          <inkml:annotationXML>
            <emma:emma xmlns:emma="http://www.w3.org/2003/04/emma" version="1.0">
              <emma:interpretation id="{EC89F6F3-6C5F-4031-98A4-219A0FB5E371}" emma:medium="tactile" emma:mode="ink">
                <msink:context xmlns:msink="http://schemas.microsoft.com/ink/2010/main" type="inkWord" rotatedBoundingBox="21983,2348 22585,2341 22591,2871 21989,2878"/>
              </emma:interpretation>
              <emma:one-of disjunction-type="recognition" id="oneOf18">
                <emma:interpretation id="interp90" emma:lang="ko-KR" emma:confidence="0">
                  <emma:literal>니</emma:literal>
                </emma:interpretation>
                <emma:interpretation id="interp91" emma:lang="ko-KR" emma:confidence="0">
                  <emma:literal>u</emma:literal>
                </emma:interpretation>
                <emma:interpretation id="interp92" emma:lang="ko-KR" emma:confidence="0">
                  <emma:literal>너</emma:literal>
                </emma:interpretation>
                <emma:interpretation id="interp93" emma:lang="ko-KR" emma:confidence="0">
                  <emma:literal>U</emma:literal>
                </emma:interpretation>
                <emma:interpretation id="interp9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25532.2952">20594 465 132,'0'0'159,"-24"9"-57,19 17-16,-19-11-12,23 28-4,-24-17-10,25 27-20,-10-20-9,10 11-14,6-14 2,12 2-11,1-13 5,11-7-10,5-12 2,4-4 1,4-22-9,1-7 6,0-5-7,-1-13 4,-2 4-5,-6-3 4,-7 2-6,-10 8 5,-4 14 1,-8 1 0,-6 25 2,2-20 1,-2 20 2,-8 8 2,-5 15 1,5 6 2,0 3-3,5 10 4,-3-5-5,6 4 3,0 1-1,6-3-7,4-9 2,2-4-13,11 2-9,-23-28-44,39 23-68,-9 106-43,2-135-13,1-17-2</inkml:trace>
        </inkml:traceGroup>
        <inkml:traceGroup>
          <inkml:annotationXML>
            <emma:emma xmlns:emma="http://www.w3.org/2003/04/emma" version="1.0">
              <emma:interpretation id="{5DBAD485-4014-499F-9719-42DFA518960A}" emma:medium="tactile" emma:mode="ink">
                <msink:context xmlns:msink="http://schemas.microsoft.com/ink/2010/main" type="inkWord" rotatedBoundingBox="22781,2336 23456,2329 23462,2832 22787,2840"/>
              </emma:interpretation>
              <emma:one-of disjunction-type="recognition" id="oneOf19">
                <emma:interpretation id="interp95" emma:lang="ko-KR" emma:confidence="0">
                  <emma:literal>m</emma:literal>
                </emma:interpretation>
                <emma:interpretation id="interp96" emma:lang="ko-KR" emma:confidence="0">
                  <emma:literal>꺼</emma:literal>
                </emma:interpretation>
                <emma:interpretation id="interp97" emma:lang="ko-KR" emma:confidence="0">
                  <emma:literal>머</emma:literal>
                </emma:interpretation>
                <emma:interpretation id="interp98" emma:lang="ko-KR" emma:confidence="0">
                  <emma:literal>새</emma:literal>
                </emma:interpretation>
                <emma:interpretation id="interp9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6360.453">21445 455 64,'0'0'147,"0"0"-35,0 23-20,0-23-15,-3 32-4,3-32-19,-9 45-7,-5-22-11,14 17-3,-16-6 1,11 14-10,-12-15 1,9 10-10,-10-12 3,9 7-10,-5-14 5,7-1-10,7-23 2,0 0-1,-20 4-3,20-15 0,0-12-9,3-13 4,8-1-9,0-12 1,11 6-6,-4-7 4,8 7-4,-3 3 3,7 10 5,-7-1 0,6 13 5,-4-1 2,-1 8 3,-4 7 0,-2 4 2,-18 0 2,27 15 2,-20 10 1,-7 2 0,5 7 3,-5 3 3,0 4-4,-9-4 4,4 2-7,-3-9 7,2-3-9,-1-9 8,7-18-8,0 0 1,0 0-1,0 0-5,2-23 5,11-13-9,4-5 3,8-3-8,-1-8 5,11 7-5,-7 0 3,10 11 2,-6-1-2,7 14 5,-9 4 1,-4 15 3,-1 2 3,-8 10 0,1 17 3,-10 2 0,-1 13 2,-7-2-2,0 6 2,-4 1 2,-4-1-8,-2-9 4,-1-3-6,2-8 3,-1-7-11,6-1-3,4-18-24,0 19-32,0-19-50,0-20-65,23 0-2,7-4-14</inkml:trace>
        </inkml:traceGroup>
        <inkml:traceGroup>
          <inkml:annotationXML>
            <emma:emma xmlns:emma="http://www.w3.org/2003/04/emma" version="1.0">
              <emma:interpretation id="{54E9E59E-AB19-4ED5-9A6B-A01E58E44085}" emma:medium="tactile" emma:mode="ink">
                <msink:context xmlns:msink="http://schemas.microsoft.com/ink/2010/main" type="inkWord" rotatedBoundingBox="23651,2344 24307,2336 24312,2731 23656,2739"/>
              </emma:interpretation>
              <emma:one-of disjunction-type="recognition" id="oneOf20">
                <emma:interpretation id="interp100" emma:lang="ko-KR" emma:confidence="0">
                  <emma:literal>N</emma:literal>
                </emma:interpretation>
                <emma:interpretation id="interp101" emma:lang="ko-KR" emma:confidence="0">
                  <emma:literal>n</emma:literal>
                </emma:interpretation>
                <emma:interpretation id="interp102" emma:lang="ko-KR" emma:confidence="0">
                  <emma:literal>w</emma:literal>
                </emma:interpretation>
                <emma:interpretation id="interp103" emma:lang="ko-KR" emma:confidence="0">
                  <emma:literal>ⅳ</emma:literal>
                </emma:interpretation>
                <emma:interpretation id="interp104" emma:lang="ko-KR" emma:confidence="0">
                  <emma:literal>入</emma:literal>
                </emma:interpretation>
              </emma:one-of>
            </emma:emma>
          </inkml:annotationXML>
          <inkml:trace contextRef="#ctx0" brushRef="#br0" timeOffset="26891.7157">22368 505 177,'0'0'148,"-11"5"-16,11-5-76,-15 40-1,-9-19-4,18 19-5,-21-10-9,16 15-14,-15-20 1,15 12-9,-11-19 5,9 5-11,13-23-3,-20 6-4,20-6-5,-8-21-3,8-2-13,5-14 2,17 4-8,-8-11 6,18 10-8,-12-6 7,15 10-1,-10-3 9,5 18 7,-3 4 6,-6 7 8,1 4 3,-22 0 4,32 30 2,-25-8 0,11 19 3,-12-7 2,12 12-7,-6-11 4,10 5-9,0-14 4,8 3-7,-1-21 7,9 0-5,-5-13-3,3-13 6,-7-8-6,-2-4 5,-8-9-7,-4 1 6,-8-6-7,-7 7 1,0 0 1,-7 4-6,0 6-3,-6 2-11,13 25-20,-19-34-35,19 34-49,9 0-54,-9 0-11,30-3-13</inkml:trace>
        </inkml:traceGroup>
        <inkml:traceGroup>
          <inkml:annotationXML>
            <emma:emma xmlns:emma="http://www.w3.org/2003/04/emma" version="1.0">
              <emma:interpretation id="{38EAA504-F2F5-4ABD-A9D3-392D03938BB4}" emma:medium="tactile" emma:mode="ink">
                <msink:context xmlns:msink="http://schemas.microsoft.com/ink/2010/main" type="inkWord" rotatedBoundingBox="24506,2212 24976,2207 24984,2893 24514,2899"/>
              </emma:interpretation>
              <emma:one-of disjunction-type="recognition" id="oneOf21">
                <emma:interpretation id="interp105" emma:lang="ko-KR" emma:confidence="0">
                  <emma:literal>S</emma:literal>
                </emma:interpretation>
                <emma:interpretation id="interp106" emma:lang="ko-KR" emma:confidence="0">
                  <emma:literal>s</emma:literal>
                </emma:interpretation>
                <emma:interpretation id="interp107" emma:lang="ko-KR" emma:confidence="0">
                  <emma:literal>」</emma:literal>
                </emma:interpretation>
                <emma:interpretation id="interp108" emma:lang="ko-KR" emma:confidence="0">
                  <emma:literal>;</emma:literal>
                </emma:interpretation>
                <emma:interpretation id="interp10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27282.3579">23495 263 64,'-22'11'129,"22"-11"-53,-30 37-12,-3-26 5,14 22 6,-16-18-10,19 22-14,-10-18-12,24 21-3,-6-12-10,11 11-5,8-6-6,15 9-5,-1-6 4,8 8-2,-11-10 10,10 7-5,-29-12 10,-1 9-6,-21-19 2,-15 9-1,-19-12-4,-6 1-3,-10-5-8,2-5-6,10 6-15,0-13-26,43 13-66,14-13-65,0 0-16,0 0-11,43-17-11</inkml:trace>
        </inkml:traceGroup>
      </inkml:traceGroup>
      <inkml:traceGroup>
        <inkml:annotationXML>
          <emma:emma xmlns:emma="http://www.w3.org/2003/04/emma" version="1.0">
            <emma:interpretation id="{E1F70BB7-FAD8-4113-B16D-B4D83504802B}" emma:medium="tactile" emma:mode="ink">
              <msink:context xmlns:msink="http://schemas.microsoft.com/ink/2010/main" type="line" rotatedBoundingBox="2624,3865 5761,3928 5736,5190 2599,5127"/>
            </emma:interpretation>
          </emma:emma>
        </inkml:annotationXML>
        <inkml:traceGroup>
          <inkml:annotationXML>
            <emma:emma xmlns:emma="http://www.w3.org/2003/04/emma" version="1.0">
              <emma:interpretation id="{5B3B1C0B-898F-474B-8EAF-B44A18E2A799}" emma:medium="tactile" emma:mode="ink">
                <msink:context xmlns:msink="http://schemas.microsoft.com/ink/2010/main" type="inkWord" rotatedBoundingBox="2624,3865 4010,3893 3984,5155 2599,5127"/>
              </emma:interpretation>
              <emma:one-of disjunction-type="recognition" id="oneOf22">
                <emma:interpretation id="interp110" emma:lang="ko-KR" emma:confidence="0">
                  <emma:literal>아</emma:literal>
                </emma:interpretation>
                <emma:interpretation id="interp111" emma:lang="ko-KR" emma:confidence="0">
                  <emma:literal>악</emma:literal>
                </emma:interpretation>
                <emma:interpretation id="interp112" emma:lang="ko-KR" emma:confidence="0">
                  <emma:literal>와</emma:literal>
                </emma:interpretation>
                <emma:interpretation id="interp113" emma:lang="ko-KR" emma:confidence="0">
                  <emma:literal>다</emma:literal>
                </emma:interpretation>
                <emma:interpretation id="interp11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28954.343">1417 2451 27,'0'-28'125,"0"28"-41,0-30-7,0 12-5,0 18-9,-3-30-11,3 30-9,-11-29-7,11 29-7,-8-26-6,8 26-7,-18-17 0,18 17-6,-23-4-1,23 4-3,-38 4 2,16 13 0,-4 8 1,1 5 1,-7 7-1,9 12 1,-3-1-2,9 10 1,1-6-4,16 6 3,0-5 1,5-2-4,23-13 3,13-4-4,10-17 4,11-3-6,7-14-1,4-14 0,0-15-3,-5-7 3,-8-9-1,-19 1 4,-14-2 2,-8 2 2,-19 0 5,-15 11-3,-21 0 1,-5 14-3,-14 4 0,-1 12-4,-2 3-4,-7 0-4,8 15-8,-1-5-8,21 12-19,-10-18-20,37 24-30,-7-26-48,17-2-36,30 0-11</inkml:trace>
          <inkml:trace contextRef="#ctx0" brushRef="#br0" timeOffset="29594.9613">1927 2617 174,'-28'0'154,"28"0"-6,0 0-81,0 0-22,33 16 0,-11-16-2,38 5-2,-22-5-6,33 0-9,-15-5-8,13 5-7,-7-6-7,-2 2-7,-10 4-11,-18-12-18,9 16-29,-41-4-60,22-4-38,-22 4-20,0 0 2</inkml:trace>
          <inkml:trace contextRef="#ctx0" brushRef="#br0" timeOffset="29313.7317">2501 2005 137,'0'-31'118,"0"31"-42,-6-17-47,-20 8 0,-1 9 2,-14 0 0,0 10-1,-9 3 0,5 9-1,-8 4-1,8 16-3,1 5-4,9 16-2,7 7-7,19 16 3,-1-2-5,10 13 1,14-1-3,13 3-3,0-13 1,1 2-4,-1-21 5,-3 0-5,-8-16 5,-5-2-10,-2-10-12,-9-16-14,0 7-30,0-30-51,-23 2-47,23-2-8,-27-31-5</inkml:trace>
        </inkml:traceGroup>
        <inkml:traceGroup>
          <inkml:annotationXML>
            <emma:emma xmlns:emma="http://www.w3.org/2003/04/emma" version="1.0">
              <emma:interpretation id="{EB9CDA6B-D9D6-45DC-BC02-3BE401C52A21}" emma:medium="tactile" emma:mode="ink">
                <msink:context xmlns:msink="http://schemas.microsoft.com/ink/2010/main" type="inkWord" rotatedBoundingBox="4867,3966 5760,3984 5738,5061 4845,5043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氏</emma:literal>
                </emma:interpretation>
                <emma:interpretation id="interp117" emma:lang="ko-KR" emma:confidence="0">
                  <emma:literal>시</emma:literal>
                </emma:interpretation>
                <emma:interpretation id="interp118" emma:lang="ko-KR" emma:confidence="0">
                  <emma:literal>스</emma:literal>
                </emma:interpretation>
                <emma:interpretation id="interp11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30532.5089">3705 2086 193,'-20'-11'130,"20"11"-48,-11 11-24,-16 8-10,17 29 0,-21 0-4,21 34 5,-26-5-5,17 24 3,-21-10-6,20 20-14,-10-14-8,6-3-9,2-19 0,8-8-6,-4-22 5,12-5-5,3-21 0,3-19 2,0 0-1,0 0-1,0-22 0,14-16 0,-1-13-7,6-9 3,1-6-4,2-11 3,0-1-3,1-11 3,-1 4-2,0 3 1,-3 5 5,3 6-5,-6 8 4,4 7-3,-1 7 1,5 10-2,-7 10 3,2 7-3,-1 7 1,-18 15 0,31-1 1,-31 1 0,32 31-1,-16 8 3,4 14-2,2 19 3,2 7-3,9 7 5,-3 5-6,0 1 6,5-3 0,1-7-4,-5-11 4,-1-12-5,-2-11 5,0-11-6,-5-7 5,-1-8-8,-2-6-1,-20-16-2,30 14-8,-30-14-13,22 7-21,-22-7-27,0 0-49,0 0-44,0-19-16,0 19 1</inkml:trace>
          <inkml:trace contextRef="#ctx0" brushRef="#br0" timeOffset="30813.7505">3538 2678 346,'0'0'144,"-29"-7"-33,29 7-69,0 0-13,0 0-9,37-8 0,-9 4-1,16 4 1,-1-6-3,11 5-5,4-11-2,12 1-4,-7 1-5,-3-5-13,3 15-30,-26-19-49,-1 16-61,-12 3-20,-24 0-3</inkml:trace>
        </inkml:traceGroup>
      </inkml:traceGroup>
    </inkml:traceGroup>
    <inkml:traceGroup>
      <inkml:annotationXML>
        <emma:emma xmlns:emma="http://www.w3.org/2003/04/emma" version="1.0">
          <emma:interpretation id="{46C1A178-BA11-4B59-93C5-2E9BFEEB60E8}" emma:medium="tactile" emma:mode="ink">
            <msink:context xmlns:msink="http://schemas.microsoft.com/ink/2010/main" type="paragraph" rotatedBoundingBox="1897,6023 27144,5921 27152,8009 1905,81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BE2F23-E8AA-47E1-BF7C-CEAAC086A15C}" emma:medium="tactile" emma:mode="ink">
              <msink:context xmlns:msink="http://schemas.microsoft.com/ink/2010/main" type="line" rotatedBoundingBox="1897,6023 27144,5921 27152,8009 1905,8110"/>
            </emma:interpretation>
          </emma:emma>
        </inkml:annotationXML>
        <inkml:traceGroup>
          <inkml:annotationXML>
            <emma:emma xmlns:emma="http://www.w3.org/2003/04/emma" version="1.0">
              <emma:interpretation id="{966B8B02-1EDD-4497-BDFB-D4F00FA960D7}" emma:medium="tactile" emma:mode="ink">
                <msink:context xmlns:msink="http://schemas.microsoft.com/ink/2010/main" type="inkWord" rotatedBoundingBox="1899,6518 3024,6514 3028,7561 1903,7565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9</emma:literal>
                </emma:interpretation>
                <emma:interpretation id="interp122" emma:lang="ko-KR" emma:confidence="0">
                  <emma:literal>g</emma:literal>
                </emma:interpretation>
                <emma:interpretation id="interp123" emma:lang="ko-KR" emma:confidence="0">
                  <emma:literal>q</emma:literal>
                </emma:interpretation>
                <emma:interpretation id="interp12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49017.6245">1166 5033 258,'0'0'147,"-13"-37"-53,8 14-48,5 23-16,0-22-10,0 22-8,0 0-4,18-14 0,-18 14-5,14-22 6,-14 22-4,8-31 5,-8 3-2,0 3 2,0-9-6,-8-3 1,-13-3 3,-1 3-5,-13 0 2,-6 3-4,-9 11 1,-9 9 0,-9 12 2,2 11 4,-10 17-3,11 22 4,-1 12 4,10 21-5,6 1 4,14 14-3,4-8 0,18 1-5,11-8 3,3-11-5,17-21 0,15-14 2,9-26-2,12-16 0,17-30 0,3-15 0,4-22-6,2-8 4,0-7-5,-9 1 5,-10 7-4,-11 13 5,-21 10-5,-6 18 2,-8 17 6,-14 23-4,0 0 2,0 25 3,-4 20 3,-9 22-5,5 11 3,5 14-2,3 12 2,0 6-2,11-11 1,6-5-5,6-13-6,5-23 2,4-13-7,-5-28-3,12-11-14,-11-32-16,17 0-21,-17-37-34,13-7-50,2 3-19,-16-27 2</inkml:trace>
        </inkml:traceGroup>
        <inkml:traceGroup>
          <inkml:annotationXML>
            <emma:emma xmlns:emma="http://www.w3.org/2003/04/emma" version="1.0">
              <emma:interpretation id="{71BF5631-0113-4A07-B31C-798D5EF64B3A}" emma:medium="tactile" emma:mode="ink">
                <msink:context xmlns:msink="http://schemas.microsoft.com/ink/2010/main" type="inkWord" rotatedBoundingBox="3182,6093 3482,6092 3487,7487 3188,7488"/>
              </emma:interpretation>
              <emma:one-of disjunction-type="recognition" id="oneOf25">
                <emma:interpretation id="interp125" emma:lang="ko-KR" emma:confidence="0">
                  <emma:literal>(</emma:literal>
                </emma:interpretation>
                <emma:interpretation id="interp126" emma:lang="ko-KR" emma:confidence="0">
                  <emma:literal>1</emma:literal>
                </emma:interpretation>
                <emma:interpretation id="interp127" emma:lang="ko-KR" emma:confidence="0">
                  <emma:literal>!</emma:literal>
                </emma:interpretation>
                <emma:interpretation id="interp128" emma:lang="ko-KR" emma:confidence="0">
                  <emma:literal>l</emma:literal>
                </emma:interpretation>
                <emma:interpretation id="interp12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9314.5089">1782 4175 205,'0'-26'145,"0"26"-3,0 56-77,-21 7-19,18 40-4,-22 7-6,23 28-2,-18-5 1,20 15-6,-7-17-9,12-10-7,5-18-3,7-14-6,5-22-3,2-14 1,0-11-7,-4-19-4,13-8-11,-15-20-15,18 0-17,-22-39-33,18 1-48,-4-15-37,-10-23 0</inkml:trace>
        </inkml:traceGroup>
        <inkml:traceGroup>
          <inkml:annotationXML>
            <emma:emma xmlns:emma="http://www.w3.org/2003/04/emma" version="1.0">
              <emma:interpretation id="{D81FCD3B-CC9E-43EC-9533-0BADE49DC98F}" emma:medium="tactile" emma:mode="ink">
                <msink:context xmlns:msink="http://schemas.microsoft.com/ink/2010/main" type="inkWord" rotatedBoundingBox="3595,6016 3783,6015 3789,7512 3601,7513"/>
              </emma:interpretation>
              <emma:one-of disjunction-type="recognition" id="oneOf26">
                <emma:interpretation id="interp130" emma:lang="ko-KR" emma:confidence="0">
                  <emma:literal>(</emma:literal>
                </emma:interpretation>
                <emma:interpretation id="interp131" emma:lang="ko-KR" emma:confidence="0">
                  <emma:literal>1</emma:literal>
                </emma:interpretation>
                <emma:interpretation id="interp132" emma:lang="ko-KR" emma:confidence="0">
                  <emma:literal>I</emma:literal>
                </emma:interpretation>
                <emma:interpretation id="interp133" emma:lang="ko-KR" emma:confidence="0">
                  <emma:literal>!</emma:literal>
                </emma:interpretation>
                <emma:interpretation id="interp134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49564.5315">2224 4072 321,'0'0'155,"-19"28"-54,-7 26-38,21 42-13,-22 7-20,19 37-3,-8-1 1,16 19-1,-6-10-9,12 0-5,2-25-6,11-15-10,6-19-7,-4-28-21,17 2-46,-21-27-82,5-33-13,2-6-12,-14-41-6</inkml:trace>
        </inkml:traceGroup>
        <inkml:traceGroup>
          <inkml:annotationXML>
            <emma:emma xmlns:emma="http://www.w3.org/2003/04/emma" version="1.0">
              <emma:interpretation id="{9BDBB633-87CF-474F-A788-CB9177AF1194}" emma:medium="tactile" emma:mode="ink">
                <msink:context xmlns:msink="http://schemas.microsoft.com/ink/2010/main" type="inkWord" rotatedBoundingBox="4572,6200 6314,6193 6320,7612 4577,7619"/>
              </emma:interpretation>
              <emma:one-of disjunction-type="recognition" id="oneOf27">
                <emma:interpretation id="interp135" emma:lang="ko-KR" emma:confidence="0">
                  <emma:literal>에</emma:literal>
                </emma:interpretation>
                <emma:interpretation id="interp136" emma:lang="ko-KR" emma:confidence="0">
                  <emma:literal>여</emma:literal>
                </emma:interpretation>
                <emma:interpretation id="interp137" emma:lang="ko-KR" emma:confidence="0">
                  <emma:literal>띠</emma:literal>
                </emma:interpretation>
                <emma:interpretation id="interp138" emma:lang="ko-KR" emma:confidence="0">
                  <emma:literal>떠</emma:literal>
                </emma:interpretation>
                <emma:interpretation id="interp139" emma:lang="ko-KR" emma:confidence="0">
                  <emma:literal>세</emma:literal>
                </emma:interpretation>
              </emma:one-of>
            </emma:emma>
          </inkml:annotationXML>
          <inkml:trace contextRef="#ctx0" brushRef="#br1" timeOffset="50517.6889">3787 4856 264,'-30'-37'154,"30"37"-20,-23-1-80,-1-6-30,24 7-11,-19 0-7,19 0 3,-21 0 3,21 0 0,-22-16 1,22 16 1,-25-43 1,12 26-3,-7-10-1,-2 9-5,-5 4-1,0 10 1,-13 4 1,-2 25 0,-9 20 7,-1 18-7,-5 11 6,5 14-5,1 7 4,14 8-5,8-5 1,21-3-5,8-17-2,16-14 3,22-20-3,17-19 1,8-25-1,15-21-2,9-28 2,4-19-3,4-11 3,-3-5-1,4-5-5,-9 3 3,-14 16-3,-10 6 6,-15 20-6,-14 13 7,-34 31-7,0 0 6,0 0 7,-22 35-7,-20 17 7,1 8-6,4 9 5,7 5-6,14 0 6,16-8-6,16-14-2,33-17 3,11-19-2,13-16 2,12-7 1,2-29 0,-13-9 2,-2-9-2,-22-7 3,-20 3 1,-22-1-7,-8 9 6,-32 4-7,-18 12 6,-15 5-9,-14 6 4,0 16-16,-3-1-11,31 20-27,-20-12-55,46 16-56,25-16-18,0 0-2</inkml:trace>
          <inkml:trace contextRef="#ctx0" brushRef="#br1" timeOffset="50798.9505">4815 4250 292,'0'0'161,"-27"33"-5,-16 12-97,29 47-14,-18 8-11,13 33-6,-6-4 0,19 23-5,-8-15-7,14 3-6,0-25-2,9-12-6,5-23-4,5-20-1,3-6-15,-6-35-17,20 8-41,-36-27-72,37-27-21,-9-9-13,-6-26-4</inkml:trace>
        </inkml:traceGroup>
        <inkml:traceGroup>
          <inkml:annotationXML>
            <emma:emma xmlns:emma="http://www.w3.org/2003/04/emma" version="1.0">
              <emma:interpretation id="{8FF838BA-790C-4BD0-9AA9-0B98A217267A}" emma:medium="tactile" emma:mode="ink">
                <msink:context xmlns:msink="http://schemas.microsoft.com/ink/2010/main" type="inkWord" rotatedBoundingBox="6492,6696 7136,6694 7139,7384 6494,7387"/>
              </emma:interpretation>
              <emma:one-of disjunction-type="recognition" id="oneOf28">
                <emma:interpretation id="interp140" emma:lang="ko-KR" emma:confidence="0">
                  <emma:literal>u</emma:literal>
                </emma:interpretation>
                <emma:interpretation id="interp141" emma:lang="ko-KR" emma:confidence="0">
                  <emma:literal>니</emma:literal>
                </emma:interpretation>
                <emma:interpretation id="interp142" emma:lang="ko-KR" emma:confidence="0">
                  <emma:literal>a</emma:literal>
                </emma:interpretation>
                <emma:interpretation id="interp143" emma:lang="ko-KR" emma:confidence="0">
                  <emma:literal>U</emma:literal>
                </emma:interpretation>
                <emma:interpretation id="interp14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51236.506">5192 4752 248,'0'0'153,"-36"8"4,8 14-78,5 41-38,-13-8-6,16 28-13,-7-11 3,24 10-7,-4-14 1,15-3-11,14-27-1,19-12 0,5-20-3,11-17-3,8-18-3,-7-17-4,7-13-8,-6-14 4,-6 4-6,-10-2 6,-7 4-4,-9 15 12,-13 5-1,-4 21 8,-10 26 7,0 0 1,-17-4 1,2 27 1,-12 17 2,12 18-9,-6 2 5,12 11-9,-2-3 4,11 0-9,0 6-3,4-22-16,18 14-19,-12-43-26,26 17-51,-7-28-49,-2-12-13,1-8-6</inkml:trace>
        </inkml:traceGroup>
        <inkml:traceGroup>
          <inkml:annotationXML>
            <emma:emma xmlns:emma="http://www.w3.org/2003/04/emma" version="1.0">
              <emma:interpretation id="{F9AF0903-83B1-4E0B-A5CF-3F1DB67E1E3B}" emma:medium="tactile" emma:mode="ink">
                <msink:context xmlns:msink="http://schemas.microsoft.com/ink/2010/main" type="inkWord" rotatedBoundingBox="7299,6778 8029,6775 8032,7526 7302,7529"/>
              </emma:interpretation>
              <emma:one-of disjunction-type="recognition" id="oneOf29">
                <emma:interpretation id="interp145" emma:lang="ko-KR" emma:confidence="0">
                  <emma:literal>m</emma:literal>
                </emma:interpretation>
                <emma:interpretation id="interp146" emma:lang="ko-KR" emma:confidence="0">
                  <emma:literal>머</emma:literal>
                </emma:interpretation>
                <emma:interpretation id="interp147" emma:lang="ko-KR" emma:confidence="0">
                  <emma:literal>쇠</emma:literal>
                </emma:interpretation>
                <emma:interpretation id="interp148" emma:lang="ko-KR" emma:confidence="0">
                  <emma:literal>새</emma:literal>
                </emma:interpretation>
                <emma:interpretation id="interp149" emma:lang="ko-KR" emma:confidence="0">
                  <emma:literal>서</emma:literal>
                </emma:interpretation>
              </emma:one-of>
            </emma:emma>
          </inkml:annotationXML>
          <inkml:trace contextRef="#ctx0" brushRef="#br1" timeOffset="51877.1168">6044 4834 281,'-16'29'161,"-12"2"-7,-4 13-90,12 29-29,-16-6-1,15 14-11,-9-14-1,16 2-11,-1-20-2,9-9 0,0-18-3,6-22-2,0 0-4,12-15-6,9-15-4,-5-14-6,14-10 4,-10-4-2,15 5 0,-11-6 2,11 12-3,-13-2 10,1 19-4,-4 7 13,-19 23 2,30-6 1,-30 6 3,15 37 0,-15-4 10,0 22-4,-8-2 6,1 17-8,-5-15-2,4 12-3,-2-17-2,6-7 1,2-11-3,2-32 0,0 0-2,0 0-4,29-22-4,-6-23-6,14-7 3,-1-13-1,8 5 0,-3 0-1,5 9 1,-5 4 4,-4 17 4,-9 11 8,-6 10 0,-4 11-1,-18-2 5,26 51-1,-24-14 2,3 22-2,-5 1 0,0 12-3,0-4-3,-5-1 0,3-6-11,-5-12-7,7 0-20,0-49-28,9 35-48,-9-35-55,27-21-15,-5-19-7</inkml:trace>
        </inkml:traceGroup>
        <inkml:traceGroup>
          <inkml:annotationXML>
            <emma:emma xmlns:emma="http://www.w3.org/2003/04/emma" version="1.0">
              <emma:interpretation id="{905CAEFB-4614-4C5D-A66F-A2C1ED9578A1}" emma:medium="tactile" emma:mode="ink">
                <msink:context xmlns:msink="http://schemas.microsoft.com/ink/2010/main" type="inkWord" rotatedBoundingBox="8239,6673 8996,6670 8999,7360 8242,7363"/>
              </emma:interpretation>
              <emma:one-of disjunction-type="recognition" id="oneOf30">
                <emma:interpretation id="interp150" emma:lang="ko-KR" emma:confidence="0">
                  <emma:literal>N</emma:literal>
                </emma:interpretation>
                <emma:interpretation id="interp151" emma:lang="ko-KR" emma:confidence="0">
                  <emma:literal>w</emma:literal>
                </emma:interpretation>
                <emma:interpretation id="interp152" emma:lang="ko-KR" emma:confidence="0">
                  <emma:literal>W</emma:literal>
                </emma:interpretation>
                <emma:interpretation id="interp153" emma:lang="ko-KR" emma:confidence="0">
                  <emma:literal>니</emma:literal>
                </emma:interpretation>
                <emma:interpretation id="interp154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52392.8029">6958 4907 305,'-16'37'161,"2"15"-40,-2 15-67,-25-8-1,25 19-13,-19-23-12,19 4-7,-6-21-4,14-1-4,-6-15-6,14-22-5,0 0-8,0-10-9,10-17-8,-2-19-6,14 2 4,-11-21 0,11 13 2,-14-9 5,8 15 8,-8 3 9,-2 9 8,0 18 9,-6 16 1,0 0-2,0 15 5,6 22-3,-2-1-2,15 24 1,-5-8-2,14 14-1,4-14-4,11 3 3,1-13-4,13-13 2,-5-22 0,11-7 0,-12-8 1,7-18-1,-18-16-1,2-2-4,-12-13 0,-4-2-4,-11-1-12,-8-7-5,1 13-26,-23-20-32,15 22-65,-6 1-32,-8-6-15,6 17-5</inkml:trace>
        </inkml:traceGroup>
        <inkml:traceGroup>
          <inkml:annotationXML>
            <emma:emma xmlns:emma="http://www.w3.org/2003/04/emma" version="1.0">
              <emma:interpretation id="{D634ACCC-D286-4421-8D6C-09F9652B0CA9}" emma:medium="tactile" emma:mode="ink">
                <msink:context xmlns:msink="http://schemas.microsoft.com/ink/2010/main" type="inkWord" rotatedBoundingBox="9919,6339 10508,6337 10512,7284 9922,7286"/>
              </emma:interpretation>
              <emma:one-of disjunction-type="recognition" id="oneOf31">
                <emma:interpretation id="interp155" emma:lang="ko-KR" emma:confidence="0">
                  <emma:literal>v</emma:literal>
                </emma:interpretation>
                <emma:interpretation id="interp156" emma:lang="ko-KR" emma:confidence="0">
                  <emma:literal>V</emma:literal>
                </emma:interpretation>
                <emma:interpretation id="interp157" emma:lang="ko-KR" emma:confidence="0">
                  <emma:literal>Ⅴ</emma:literal>
                </emma:interpretation>
                <emma:interpretation id="interp158" emma:lang="ko-KR" emma:confidence="0">
                  <emma:literal>ⅴ</emma:literal>
                </emma:interpretation>
                <emma:interpretation id="interp15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3080.2916">8538 4727 109,'-35'-44'142,"35"44"-43,-22-1-9,0 1-16,22 34-7,-20 2-10,20 37-14,0-12-5,12 24-8,-5-10-3,18 8-7,-6-17 0,11-2-7,-2-23-1,2-12 1,-6-16 0,9-13-1,-4-14-2,4-16-2,0-19 0,-3-11-3,5-13-8,-5-12 0,1-8-4,3-5-1,-6 7-9,-11-10-11,18 32-33,-28-10-49,15 20-50,-8 29-17,-12 12-5</inkml:trace>
        </inkml:traceGroup>
        <inkml:traceGroup>
          <inkml:annotationXML>
            <emma:emma xmlns:emma="http://www.w3.org/2003/04/emma" version="1.0">
              <emma:interpretation id="{879E8301-055F-4B02-AC67-F855B7A01D4A}" emma:medium="tactile" emma:mode="ink">
                <msink:context xmlns:msink="http://schemas.microsoft.com/ink/2010/main" type="inkWord" rotatedBoundingBox="10445,6613 11197,6610 11201,7419 10448,7422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ㄷ</emma:literal>
                </emma:interpretation>
                <emma:interpretation id="interp162" emma:lang="ko-KR" emma:confidence="0">
                  <emma:literal>으</emma:literal>
                </emma:interpretation>
                <emma:interpretation id="interp163" emma:lang="ko-KR" emma:confidence="0">
                  <emma:literal>오</emma:literal>
                </emma:interpretation>
                <emma:interpretation id="interp16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3486.5663">9079 4989 147,'0'0'144,"0"0"-11,0 0-73,12 0-19,17 0-8,6-2-7,17-3-5,5-18-11,12 8 0,7-14-4,0 0-1,-5-8-5,-6 4 2,-16-8-3,-16 4 2,-20 7 4,-13 8-1,-30 3 8,-15 19 7,-32 0 3,-2 27 4,-24 6-1,16 22 4,-14 4 4,27 23-8,-4-9-2,34 13-10,14-8-1,28 3-7,2-5 0,32-19-8,31-2-14,5-37-14,38 12-32,-16-37-40,24-23-64,5-13-13,1-14-12</inkml:trace>
        </inkml:traceGroup>
        <inkml:traceGroup>
          <inkml:annotationXML>
            <emma:emma xmlns:emma="http://www.w3.org/2003/04/emma" version="1.0">
              <emma:interpretation id="{665C5B58-663B-43C2-BDB0-B84626470127}" emma:medium="tactile" emma:mode="ink">
                <msink:context xmlns:msink="http://schemas.microsoft.com/ink/2010/main" type="inkWord" rotatedBoundingBox="11474,6008 13036,6002 13041,7298 11479,7305"/>
              </emma:interpretation>
              <emma:one-of disjunction-type="recognition" id="oneOf33">
                <emma:interpretation id="interp165" emma:lang="ko-KR" emma:confidence="0">
                  <emma:literal>나</emma:literal>
                </emma:interpretation>
                <emma:interpretation id="interp166" emma:lang="ko-KR" emma:confidence="0">
                  <emma:literal>타</emma:literal>
                </emma:interpretation>
                <emma:interpretation id="interp167" emma:lang="ko-KR" emma:confidence="0">
                  <emma:literal>아</emma:literal>
                </emma:interpretation>
                <emma:interpretation id="interp168" emma:lang="ko-KR" emma:confidence="0">
                  <emma:literal>여</emma:literal>
                </emma:interpretation>
                <emma:interpretation id="interp169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53924.0946">10364 4841 421,'-40'19'160,"-17"15"-48,-16-5-64,28 30-20,-12-14-2,16 18-11,4-9 4,21 6-10,15-19-2,12-2 0,24-15-3,20-4-1,15-19-1,9-1-3,12-22-1,-4-22-5,3-10-8,-9-25 2,3-10-5,-24-25 2,-3-8-1,-15-7 4,-12 2 6,-8 3 6,-7 14 10,-7 14-2,-8 15 6,0 34-3,-7 17 1,7 30-3,0 0-2,-22 48 0,13 23-5,4 21 3,2 19-7,1 14 5,2 13 2,2-2-4,9 1-6,3-18-11,19-5-31,-19-36-54,10-13-53,11-20-18,-7-28-11</inkml:trace>
          <inkml:trace contextRef="#ctx0" brushRef="#br1" timeOffset="54174.0861">10492 4915 460,'-45'-29'162,"26"6"-12,23 1-130,14 5-13,30 2-8,18 3-1,16-3 0,16 8-1,5-3-9,19 10-10,-18-13-18,18 13-21,-35 0-32,6 8-23,-25-8-32,-8 0-4,-6 7 5</inkml:trace>
        </inkml:traceGroup>
        <inkml:traceGroup>
          <inkml:annotationXML>
            <emma:emma xmlns:emma="http://www.w3.org/2003/04/emma" version="1.0">
              <emma:interpretation id="{910456C5-C7AF-4DAE-873B-A9F2B3B87712}" emma:medium="tactile" emma:mode="ink">
                <msink:context xmlns:msink="http://schemas.microsoft.com/ink/2010/main" type="inkWord" rotatedBoundingBox="12698,6544 14186,6538 14189,7257 12701,7263"/>
              </emma:interpretation>
              <emma:one-of disjunction-type="recognition" id="oneOf34">
                <emma:interpretation id="interp170" emma:lang="ko-KR" emma:confidence="0">
                  <emma:literal>야</emma:literal>
                </emma:interpretation>
                <emma:interpretation id="interp171" emma:lang="ko-KR" emma:confidence="0">
                  <emma:literal>마</emma:literal>
                </emma:interpretation>
                <emma:interpretation id="interp172" emma:lang="ko-KR" emma:confidence="0">
                  <emma:literal>아</emma:literal>
                </emma:interpretation>
                <emma:interpretation id="interp173" emma:lang="ko-KR" emma:confidence="0">
                  <emma:literal>먀</emma:literal>
                </emma:interpretation>
                <emma:interpretation id="interp174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54877.2496">11637 4752 281,'-30'8'137,"-9"29"-16,-26-8-34,18 39-28,-24-18-8,22 29-16,-12-16-7,31 7-12,4-15-2,26-4-7,20-20-3,23-16-1,11-15-2,7-8-1,6-14 0,-9-15-3,-6-4 3,-12-7 0,-17-4-7,-13 0 7,-10 8-5,-2-1 7,-10 13-6,-3-2 5,11 4-7,4 1 4,3 11 2,17-1-2,10 8 2,13 7 0,1 4 1,5 15 1,-3 14 6,-2 16-7,-7 14 5,-7 4-4,-11 4 5,-5 2-5,-14-9 5,0-8-3,-5-15 2,-4-7 2,9-30 0,-30 9-1,30-9 0,-29-32-3,15-4 0,5-4-3,-1-13-11,9-6 4,1 0-8,6-8 3,18 3-5,-2-3 6,19 8-4,-3 0 3,11 15 7,-5 5-3,6 12 5,-5 12-1,-4 15 1,-11 0 0,-8 15 1,-19 14 2,-3 2 1,-3 13 6,-19-4-2,0 4 7,-7-3 3,9 4-4,-4-8 5,18-1-8,6-8 5,1 0-9,20-10 6,15-3-10,7-8-2,7 1-7,10 0-10,-9-8-18,22 0-47,-26 0-74,5-8-22,0-14-9,-7-8-4</inkml:trace>
        </inkml:traceGroup>
        <inkml:traceGroup>
          <inkml:annotationXML>
            <emma:emma xmlns:emma="http://www.w3.org/2003/04/emma" version="1.0">
              <emma:interpretation id="{0AA75AD9-3456-48E7-B50F-E3961BF74081}" emma:medium="tactile" emma:mode="ink">
                <msink:context xmlns:msink="http://schemas.microsoft.com/ink/2010/main" type="inkWord" rotatedBoundingBox="13943,6658 14550,6656 14552,7235 13946,7237"/>
              </emma:interpretation>
              <emma:one-of disjunction-type="recognition" id="oneOf35">
                <emma:interpretation id="interp175" emma:lang="ko-KR" emma:confidence="0">
                  <emma:literal>s</emma:literal>
                </emma:interpretation>
                <emma:interpretation id="interp176" emma:lang="ko-KR" emma:confidence="0">
                  <emma:literal>S</emma:literal>
                </emma:interpretation>
                <emma:interpretation id="interp177" emma:lang="ko-KR" emma:confidence="0">
                  <emma:literal>'</emma:literal>
                </emma:interpretation>
                <emma:interpretation id="interp178" emma:lang="ko-KR" emma:confidence="0">
                  <emma:literal>」</emma:literal>
                </emma:interpretation>
                <emma:interpretation id="interp17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55189.7516">13068 4712 228,'-45'16'158,"-19"-8"0,-1 1-92,27 21-24,-10-8-7,31 15-4,6-7-5,24 10-13,15-6 4,18 11-9,0-9 10,1 7-8,-10-12 8,-4 12-9,-30-14 1,-9 1 0,-34-7-4,-17-3-5,-16 1-19,-21-17-34,16 15-88,-10-8-26,7-11-18,29-4-8</inkml:trace>
        </inkml:traceGroup>
        <inkml:traceGroup>
          <inkml:annotationXML>
            <emma:emma xmlns:emma="http://www.w3.org/2003/04/emma" version="1.0">
              <emma:interpretation id="{E767B674-AC75-4E45-BC63-EF1FAC02CDA4}" emma:medium="tactile" emma:mode="ink">
                <msink:context xmlns:msink="http://schemas.microsoft.com/ink/2010/main" type="inkWord" rotatedBoundingBox="15890,6595 16791,6591 16794,7372 15893,7376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9</emma:literal>
                </emma:interpretation>
                <emma:interpretation id="interp182" emma:lang="ko-KR" emma:confidence="0">
                  <emma:literal>어</emma:literal>
                </emma:interpretation>
                <emma:interpretation id="interp183" emma:lang="ko-KR" emma:confidence="0">
                  <emma:literal>의</emma:literal>
                </emma:interpretation>
                <emma:interpretation id="interp184" emma:lang="ko-KR" emma:confidence="0">
                  <emma:literal>외</emma:literal>
                </emma:interpretation>
              </emma:one-of>
            </emma:emma>
          </inkml:annotationXML>
          <inkml:trace contextRef="#ctx0" brushRef="#br1" timeOffset="56002.2878">14860 5048 226,'1'-22'150,"22"-1"-46,-1 9-35,-18-16-21,17 15-5,-19-15-12,18 9-5,-14-18-7,10 9-3,-13-12-5,10 11 0,-13-4 1,0 5-6,-6 8 2,-12 11 0,-18 7 1,-5 11 0,-18 19-4,-1 14 3,-11 10 3,3 16-3,-3-4 3,16 13-5,7-12 2,15-4-4,19-7 5,14-12-8,21-18 1,21-14-1,15-8-2,8-22-6,16-16-8,-2-21 4,3 0-6,-10-7 4,-4 3-2,-17 5 6,-10 9-3,-14 19 12,-27 30 4,0 0 3,5 11 6,-5 34-7,-10 8 4,2 14-6,2 1 4,6 6-5,2 0 2,10-8-8,9-1-7,-4-21-7,18 5-23,-16-34-26,22 8-53,-8-23-46,-9-18-12,6-9-3</inkml:trace>
        </inkml:traceGroup>
        <inkml:traceGroup>
          <inkml:annotationXML>
            <emma:emma xmlns:emma="http://www.w3.org/2003/04/emma" version="1.0">
              <emma:interpretation id="{93A0B716-99A2-4999-9CC1-9B62754A611E}" emma:medium="tactile" emma:mode="ink">
                <msink:context xmlns:msink="http://schemas.microsoft.com/ink/2010/main" type="inkWord" rotatedBoundingBox="16925,6723 17351,6721 17353,7205 16927,7207"/>
              </emma:interpretation>
              <emma:one-of disjunction-type="recognition" id="oneOf37">
                <emma:interpretation id="interp185" emma:lang="ko-KR" emma:confidence="0">
                  <emma:literal>r</emma:literal>
                </emma:interpretation>
                <emma:interpretation id="interp186" emma:lang="ko-KR" emma:confidence="0">
                  <emma:literal>ㅏ</emma:literal>
                </emma:interpretation>
                <emma:interpretation id="interp187" emma:lang="ko-KR" emma:confidence="0">
                  <emma:literal>『</emma:literal>
                </emma:interpretation>
                <emma:interpretation id="interp188" emma:lang="ko-KR" emma:confidence="0">
                  <emma:literal>「</emma:literal>
                </emma:interpretation>
                <emma:interpretation id="interp18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6330.4462">15498 4779 297,'0'0'158,"0"0"-1,-30 21-81,30 28-39,-12 2-14,10 13-13,-4-1 4,6 3-7,-3-7 4,3-6-7,0-19 1,0-10 2,0-24 0,0 0-1,0 0 1,11-9-2,-5-22 1,3-3-3,4-4 1,1-7-1,7 1-7,1 1 5,8 7-7,-2 2 3,9 8-14,-7 1-1,14 21-26,-19-11-27,21 15-51,-9 7-47,-15-7 0,8 14-13</inkml:trace>
        </inkml:traceGroup>
        <inkml:traceGroup>
          <inkml:annotationXML>
            <emma:emma xmlns:emma="http://www.w3.org/2003/04/emma" version="1.0">
              <emma:interpretation id="{8C5639BF-F99D-4078-AB42-075B49C11BCA}" emma:medium="tactile" emma:mode="ink">
                <msink:context xmlns:msink="http://schemas.microsoft.com/ink/2010/main" type="inkWord" rotatedBoundingBox="17470,6705 18155,6703 18157,7258 17473,7260"/>
              </emma:interpretation>
              <emma:one-of disjunction-type="recognition" id="oneOf38">
                <emma:interpretation id="interp190" emma:lang="ko-KR" emma:confidence="0">
                  <emma:literal>e</emma:literal>
                </emma:interpretation>
                <emma:interpretation id="interp191" emma:lang="ko-KR" emma:confidence="0">
                  <emma:literal>우</emma:literal>
                </emma:interpretation>
                <emma:interpretation id="interp192" emma:lang="ko-KR" emma:confidence="0">
                  <emma:literal>으</emma:literal>
                </emma:interpretation>
                <emma:interpretation id="interp193" emma:lang="ko-KR" emma:confidence="0">
                  <emma:literal>읏</emma:literal>
                </emma:interpretation>
                <emma:interpretation id="interp19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6674.1972">15990 5040 172,'1'23'141,"-1"-23"-7,21 0-89,18 8-22,10-8 4,19-11 0,5-11-4,17-5 0,-8-11-12,4-5 3,-20-1-8,-14 7 11,-31-3-1,-20 17 7,-34-3 2,-14 26 6,-34 0 4,4 33-1,-20-7 1,29 26-11,0-8-2,35 12-10,17-8-1,20 4-12,32-1-5,19-8-19,35 11-38,-12-18-93,18-6-20,7-7-12,-8-17-15</inkml:trace>
        </inkml:traceGroup>
        <inkml:traceGroup>
          <inkml:annotationXML>
            <emma:emma xmlns:emma="http://www.w3.org/2003/04/emma" version="1.0">
              <emma:interpretation id="{EF538B5A-EEE2-4FB2-91C8-FD294B907AEB}" emma:medium="tactile" emma:mode="ink">
                <msink:context xmlns:msink="http://schemas.microsoft.com/ink/2010/main" type="inkWord" rotatedBoundingBox="19369,6378 19501,6377 19505,7384 19373,7385"/>
              </emma:interpretation>
              <emma:one-of disjunction-type="recognition" id="oneOf39">
                <emma:interpretation id="interp195" emma:lang="ko-KR" emma:confidence="0">
                  <emma:literal>i</emma:literal>
                </emma:interpretation>
                <emma:interpretation id="interp196" emma:lang="ko-KR" emma:confidence="0">
                  <emma:literal>ⅰ</emma:literal>
                </emma:interpretation>
                <emma:interpretation id="interp197" emma:lang="ko-KR" emma:confidence="0">
                  <emma:literal>「</emma:literal>
                </emma:interpretation>
                <emma:interpretation id="interp198" emma:lang="ko-KR" emma:confidence="0">
                  <emma:literal>!</emma:literal>
                </emma:interpretation>
                <emma:interpretation id="interp19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57236.7191">18021 4826 216,'0'0'162,"0"-21"-1,0 21-69,-18 29-37,-12 5-2,21 26-20,-18-5-4,17 22-8,-12-15 1,16 11-9,-2-19-7,8 0 1,0-10-8,0-9-4,10-3-16,-10-32-22,30 27-53,-30-27-65,26-23-16,-5-13-11</inkml:trace>
          <inkml:trace contextRef="#ctx0" brushRef="#br1" timeOffset="57424.2295">17970 4467 408,'-31'-33'162,"31"33"-17,0 0-109,-4 15-46,3 8-29,15 25-39,-6-4-66,8-3-19,15 10-14</inkml:trace>
        </inkml:traceGroup>
        <inkml:traceGroup>
          <inkml:annotationXML>
            <emma:emma xmlns:emma="http://www.w3.org/2003/04/emma" version="1.0">
              <emma:interpretation id="{BB9E69D8-2357-4067-9435-D14586CF9374}" emma:medium="tactile" emma:mode="ink">
                <msink:context xmlns:msink="http://schemas.microsoft.com/ink/2010/main" type="inkWord" rotatedBoundingBox="19744,6045 21568,6037 21573,7265 19749,7273"/>
              </emma:interpretation>
              <emma:one-of disjunction-type="recognition" id="oneOf40">
                <emma:interpretation id="interp200" emma:lang="ko-KR" emma:confidence="0">
                  <emma:literal>여</emma:literal>
                </emma:interpretation>
                <emma:interpretation id="interp201" emma:lang="ko-KR" emma:confidence="0">
                  <emma:literal>찌</emma:literal>
                </emma:interpretation>
                <emma:interpretation id="interp202" emma:lang="ko-KR" emma:confidence="0">
                  <emma:literal>셔</emma:literal>
                </emma:interpretation>
                <emma:interpretation id="interp203" emma:lang="ko-KR" emma:confidence="0">
                  <emma:literal>애</emma:literal>
                </emma:interpretation>
                <emma:interpretation id="interp204" emma:lang="ko-KR" emma:confidence="0">
                  <emma:literal>새</emma:literal>
                </emma:interpretation>
              </emma:one-of>
            </emma:emma>
          </inkml:annotationXML>
          <inkml:trace contextRef="#ctx0" brushRef="#br1" timeOffset="57924.2445">18523 4854 134,'-34'21'139,"19"31"0,1 4-88,-18 2-5,13 12 1,-14-16-2,19 7-4,-14-19-5,17-2-4,-12-22-7,23-18-6,-22 3-3,22-3-9,-9-31-9,7-12-11,4 2 2,1-14 0,16 4-3,-5-4 1,11 10-2,1 1 4,5 18 6,-1 11 9,7 15 1,-1 7-3,5 14 5,5 15-2,0 4 5,6 11-2,-1-9 3,7 5 0,-6-17 2,11-2 4,-12-20 1,7-8 1,-13-10 1,5-16-3,-18-19-6,-2-7 4,-16-10-9,-3-3 0,-11-4-11,-6-1-6,-4 15-22,-23-16-29,32 41-60,-12 1-54,13 29-7,0-22-7</inkml:trace>
          <inkml:trace contextRef="#ctx0" brushRef="#br1" timeOffset="58408.6325">19845 4864 161,'0'0'139,"-49"-23"-36,-5 8-43,6 20 3,-32 5-4,20 31-8,-29-9 3,28 29-10,-14-9-4,31 21-13,6-14-1,29 5-14,9-19-6,20-13-1,23-13 0,15-16-1,12-17 1,7-24-3,2-23-7,0-19-1,2-18-9,-10-25-2,0-3-2,-19-8 1,-1 9 5,-21-1 2,-2 23 10,-12 14-1,-8 19 10,-5 29 1,-3 41 1,0 0 0,-20 15-4,10 37-1,-7 21-5,6 15 3,-2 17-5,5 6 3,3 11-1,4-7-12,6 4-25,-5-26-35,25-9-61,-3-11-33,-1-20-5,7-12-9</inkml:trace>
        </inkml:traceGroup>
        <inkml:traceGroup>
          <inkml:annotationXML>
            <emma:emma xmlns:emma="http://www.w3.org/2003/04/emma" version="1.0">
              <emma:interpretation id="{C812C57C-57EA-4AC3-B610-F88A48A485AE}" emma:medium="tactile" emma:mode="ink">
                <msink:context xmlns:msink="http://schemas.microsoft.com/ink/2010/main" type="inkWord" rotatedBoundingBox="21571,6706 22340,6703 22344,7543 21574,7546"/>
              </emma:interpretation>
              <emma:one-of disjunction-type="recognition" id="oneOf41">
                <emma:interpretation id="interp205" emma:lang="ko-KR" emma:confidence="0">
                  <emma:literal>e</emma:literal>
                </emma:interpretation>
                <emma:interpretation id="interp206" emma:lang="ko-KR" emma:confidence="0">
                  <emma:literal>우</emma:literal>
                </emma:interpretation>
                <emma:interpretation id="interp207" emma:lang="ko-KR" emma:confidence="0">
                  <emma:literal>으</emma:literal>
                </emma:interpretation>
                <emma:interpretation id="interp208" emma:lang="ko-KR" emma:confidence="0">
                  <emma:literal>c</emma:literal>
                </emma:interpretation>
                <emma:interpretation id="interp20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8768.0422">20091 5116 307,'0'0'144,"17"19"-6,31-17-120,6-2-12,17 0-3,14-7 0,5-12 4,5-10-3,-2-12-2,-9-3-10,-19-9 6,-19 3-2,-26 1 8,-21 8 4,-28 18 8,-40 2 6,1 28 10,-37 8 9,17 41-5,-17-8 3,30 25-11,2 1-2,35 15-13,24-2-4,15-3-10,36-4-12,16-20-11,36 13-40,-16-31-69,23-9-36,10-14-16,-11-19-8</inkml:trace>
        </inkml:traceGroup>
        <inkml:traceGroup>
          <inkml:annotationXML>
            <emma:emma xmlns:emma="http://www.w3.org/2003/04/emma" version="1.0">
              <emma:interpretation id="{EBC5D4AC-693B-45D2-B3C3-7FE74EF6940F}" emma:medium="tactile" emma:mode="ink">
                <msink:context xmlns:msink="http://schemas.microsoft.com/ink/2010/main" type="inkWord" rotatedBoundingBox="22253,6565 23024,6562 23030,8025 22258,8028"/>
              </emma:interpretation>
              <emma:one-of disjunction-type="recognition" id="oneOf42">
                <emma:interpretation id="interp210" emma:lang="ko-KR" emma:confidence="0">
                  <emma:literal>p</emma:literal>
                </emma:interpretation>
                <emma:interpretation id="interp211" emma:lang="ko-KR" emma:confidence="0">
                  <emma:literal>P</emma:literal>
                </emma:interpretation>
                <emma:interpretation id="interp212" emma:lang="ko-KR" emma:confidence="0">
                  <emma:literal>8</emma:literal>
                </emma:interpretation>
                <emma:interpretation id="interp213" emma:lang="ko-KR" emma:confidence="0">
                  <emma:literal>!</emma:literal>
                </emma:interpretation>
                <emma:interpretation id="interp21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59596.208">21411 4752 114,'0'0'125,"-49"-22"-28,14 7-30,11 15-10,-14 0-8,16 15 0,-19 15 3,21 35-10,-18 4-5,15 41-12,-11 8-6,12 23-3,-2-3-6,8 0-2,-1-5-4,9-14 0,0-18 2,6-20-2,-2-28 8,4-14-3,0-20 6,0-19-4,0 0-7,0-42 4,0-12-9,6-26-2,7-14-11,-10-25-9,22-10-7,-14-15-3,29 6 2,-15-16 0,24 28 4,-6 1 8,13 28 4,-2 19 11,3 23 2,2 29 6,-17 22 7,1 18 5,-26 29 7,-3 23-5,-21 3 6,-11 20-3,-32-6 5,-1 5-4,-25-22 0,2 6-10,-13-26-9,0-8-8,8-5-24,-9-30-24,35 15-51,-5-18-55,17-5-15,41 5-7</inkml:trace>
        </inkml:traceGroup>
        <inkml:traceGroup>
          <inkml:annotationXML>
            <emma:emma xmlns:emma="http://www.w3.org/2003/04/emma" version="1.0">
              <emma:interpretation id="{34B0C966-6F80-4AF7-9A8F-CDFDEA4B1054}" emma:medium="tactile" emma:mode="ink">
                <msink:context xmlns:msink="http://schemas.microsoft.com/ink/2010/main" type="inkWord" rotatedBoundingBox="22769,6720 23353,6718 23356,7376 22772,7378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으</emma:literal>
                </emma:interpretation>
                <emma:interpretation id="interp217" emma:lang="ko-KR" emma:confidence="0">
                  <emma:literal>오</emma:literal>
                </emma:interpretation>
                <emma:interpretation id="interp218" emma:lang="ko-KR" emma:confidence="0">
                  <emma:literal>c</emma:literal>
                </emma:interpretation>
                <emma:interpretation id="interp21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9955.571">21289 5167 249,'41'7'151,"-41"-7"-36,0 0-53,33 21-22,-33-21-15,54 2-5,-21-4-3,21-12-3,-3-15-3,7-7-2,4-9-14,-7-7 1,-3 0-6,-20-3 5,-7 7-6,-25 3 4,-11 19-4,-22 8 11,-21 18 11,0 15 4,-15 14 7,13 22-6,-5 2 6,21 21-5,6 0 3,24 4-9,10-2-3,8-6-11,25-13-8,7-20-5,20 0-15,-10-34-16,28 1-28,-23-23-53,8-29-38,7-1-5</inkml:trace>
        </inkml:traceGroup>
        <inkml:traceGroup>
          <inkml:annotationXML>
            <emma:emma xmlns:emma="http://www.w3.org/2003/04/emma" version="1.0">
              <emma:interpretation id="{CA03E8D2-CB9E-4584-A9EB-43713184D64A}" emma:medium="tactile" emma:mode="ink">
                <msink:context xmlns:msink="http://schemas.microsoft.com/ink/2010/main" type="inkWord" rotatedBoundingBox="23284,6552 24156,6548 24159,7420 23288,7424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N</emma:literal>
                </emma:interpretation>
                <emma:interpretation id="interp222" emma:lang="ko-KR" emma:confidence="0">
                  <emma:literal>사</emma:literal>
                </emma:interpretation>
                <emma:interpretation id="interp223" emma:lang="ko-KR" emma:confidence="0">
                  <emma:literal>7</emma:literal>
                </emma:interpretation>
                <emma:interpretation id="interp224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60424.3505">22130 4735 61,'0'0'124,"0"0"19,-30 3-48,17 45-26,-18 0-15,12 32-14,-19-1-3,9 18-3,-12-8-2,13 4-13,-6-18-10,12-11 1,0-20-2,10-19-1,12-25-1,-5-7-5,8-33-7,11-19-20,18-7-13,-10-19-5,22 11-1,-15-13 1,18 21 0,-20-7 9,12 29 6,-10 6 26,-4 23 20,5 15 8,-6 15 7,9 26-2,-8-8 7,20 19-5,-14-15 6,25 14-8,-20-28-1,19 10-3,-15-28-1,12 1-4,-16-12-1,2-13 0,-16-23-9,0-2 4,-15-10-9,-1-9-1,-6 3-14,-8-7-12,8 20-34,-24-9-47,17 19-54,-3 15-21,10 22-3</inkml:trace>
        </inkml:traceGroup>
        <inkml:traceGroup>
          <inkml:annotationXML>
            <emma:emma xmlns:emma="http://www.w3.org/2003/04/emma" version="1.0">
              <emma:interpretation id="{CCC373D6-66FC-44E8-9EFA-824B12302E3B}" emma:medium="tactile" emma:mode="ink">
                <msink:context xmlns:msink="http://schemas.microsoft.com/ink/2010/main" type="inkWord" rotatedBoundingBox="24165,6063 27144,6051 27150,7444 24171,7456"/>
              </emma:interpretation>
              <emma:one-of disjunction-type="recognition" id="oneOf45">
                <emma:interpretation id="interp225" emma:lang="ko-KR" emma:confidence="0">
                  <emma:literal>샤</emma:literal>
                </emma:interpretation>
                <emma:interpretation id="interp226" emma:lang="ko-KR" emma:confidence="0">
                  <emma:literal>싸</emma:literal>
                </emma:interpretation>
                <emma:interpretation id="interp227" emma:lang="ko-KR" emma:confidence="0">
                  <emma:literal>ㅵ</emma:literal>
                </emma:interpretation>
                <emma:interpretation id="interp228" emma:lang="ko-KR" emma:confidence="0">
                  <emma:literal>峽</emma:literal>
                </emma:interpretation>
                <emma:interpretation id="interp229" emma:lang="ko-KR" emma:confidence="0">
                  <emma:literal>血</emma:literal>
                </emma:interpretation>
              </emma:one-of>
            </emma:emma>
          </inkml:annotationXML>
          <inkml:trace contextRef="#ctx0" brushRef="#br1" timeOffset="60924.3812">23378 4864 87,'-44'-40'134,"8"21"-23,-20 19-33,-27-8-4,10 27-16,-27 5 7,26 30-8,-16-10-3,38 22-17,-2-8-7,34 7-16,12-13-8,19-6 1,25-22-4,21-11 1,8-13 1,12-23-1,4-27-4,1-17 3,2-14-7,-8-16 2,-8-13-3,-15-12 1,-8-1-1,-11 6 4,-10 12 7,-5 13-4,-17 15 6,-2 28-3,-2 16 3,2 33 0,-39 14-2,15 31 0,-5 22-5,4 13 2,-7 14-5,9 6 7,1 11-4,6-3-5,5-2-6,0-17-16,19 8-25,-8-31-30,30 8-42,4-16-53,4-24-10,8-8 3</inkml:trace>
          <inkml:trace contextRef="#ctx0" brushRef="#br1" timeOffset="61283.7516">23593 5181 312,'-20'-30'154,"20"30"-8,16-22-95,1 1-31,22 6-13,9-2-5,7-11 2,4-3-7,1-4 7,-7-9-5,-10 0 6,-21-2-2,-19 3 10,-20 9-5,-19 14 6,-29 5 4,-2 15 2,-18 9-2,6 18 1,0 6 0,19 16-10,11-3 3,21 5-10,15-5 3,13-2-9,27 5 1,11-10-13,19-1-11,-2-23-18,27 21-31,-23-35-41,16-1-55,3-14-7,-10-21 2</inkml:trace>
          <inkml:trace contextRef="#ctx0" brushRef="#br1" timeOffset="61736.894">24276 4805 257,'0'0'157,"-40"26"-37,-5 7-56,10 30-20,-25-8-3,16 16-8,-18-13-5,22 10-15,-4-21-6,16-5 1,2-17-3,26-25-2,0 0-4,0-15-7,29-14-11,-7-27-9,27 7-4,-19-17 5,19 14-3,-17-10 9,7 25-3,-17-4 13,-4 26 13,-18 15 17,0 0 5,19 37-3,-19-2 7,1 15-8,1-10 11,23 17-7,-8-18 1,25 6-4,-6-22-1,18-1 0,-10-18-2,13-4-2,-13-18 0,5-13-3,-17-21-6,-1-7 4,-15-7-8,-3-8-2,-5-4-12,-8-7-6,6 17-21,-12-19-24,14 41-43,-8-13-58,0 8-18,14 7-9</inkml:trace>
          <inkml:trace contextRef="#ctx0" brushRef="#br1" timeOffset="62018.16">25061 4338 197,'-42'89'168,"-9"0"-3,-9 10-75,27 31-19,-22-26-16,34 30-13,-12-31-15,33 4-12,0-22-2,32-6-7,12-25-3,14-10 0,10-14-9,3-21-9,15 0-23,-26-27-54,134-27-67,-143-11-17,-21-11-10,-18-5 3</inkml:trace>
          <inkml:trace contextRef="#ctx0" brushRef="#br1" timeOffset="62205.6638">24478 4656 369,'-17'-23'171,"17"2"-8,35-8-70,37 29-64,11 0-15,26 10-9,11 2-2,11 2-6,6 8-15,-13-14-24,12 19-53,-31-13-66,-21-10-9,-16 3-16</inkml:trace>
        </inkml:traceGroup>
      </inkml:traceGroup>
    </inkml:traceGroup>
    <inkml:traceGroup>
      <inkml:annotationXML>
        <emma:emma xmlns:emma="http://www.w3.org/2003/04/emma" version="1.0">
          <emma:interpretation id="{33E53F5C-1F72-4F6B-ACDD-F19CE37D7DCD}" emma:medium="tactile" emma:mode="ink">
            <msink:context xmlns:msink="http://schemas.microsoft.com/ink/2010/main" type="paragraph" rotatedBoundingBox="2057,8261 20463,7955 20501,10295 2096,106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678F38-333F-4E37-B8DC-C55E41D77F2A}" emma:medium="tactile" emma:mode="ink">
              <msink:context xmlns:msink="http://schemas.microsoft.com/ink/2010/main" type="line" rotatedBoundingBox="2057,8261 20463,7955 20501,10295 2096,10601"/>
            </emma:interpretation>
          </emma:emma>
        </inkml:annotationXML>
        <inkml:traceGroup>
          <inkml:annotationXML>
            <emma:emma xmlns:emma="http://www.w3.org/2003/04/emma" version="1.0">
              <emma:interpretation id="{21AE5107-4EDF-4261-97F2-4A8BB764113E}" emma:medium="tactile" emma:mode="ink">
                <msink:context xmlns:msink="http://schemas.microsoft.com/ink/2010/main" type="inkWord" rotatedBoundingBox="2057,8261 4752,8216 4791,10556 2096,10601"/>
              </emma:interpretation>
              <emma:one-of disjunction-type="recognition" id="oneOf46">
                <emma:interpretation id="interp230" emma:lang="ko-KR" emma:confidence="0">
                  <emma:literal>빠</emma:literal>
                </emma:interpretation>
                <emma:interpretation id="interp231" emma:lang="ko-KR" emma:confidence="0">
                  <emma:literal>뼈</emma:literal>
                </emma:interpretation>
                <emma:interpretation id="interp232" emma:lang="ko-KR" emma:confidence="0">
                  <emma:literal>쇄</emma:literal>
                </emma:interpretation>
                <emma:interpretation id="interp233" emma:lang="ko-KR" emma:confidence="0">
                  <emma:literal>억</emma:literal>
                </emma:interpretation>
                <emma:interpretation id="interp234" emma:lang="ko-KR" emma:confidence="0">
                  <emma:literal>먹</emma:literal>
                </emma:interpretation>
              </emma:one-of>
            </emma:emma>
          </inkml:annotationXML>
          <inkml:trace contextRef="#ctx0" brushRef="#br1" timeOffset="70002.8961">823 7042 99,'17'0'113,"-17"0"-48,3-20-17,-3 20-5,0 0-8,4-19 3,-4 19 2,0 0 2,-4-19-3,4 19-2,-21-5-3,21 5-8,-40 22 2,20 11-6,-17 12-4,11 18-4,-9 3-2,11 15 1,-3-5-5,15 2 2,6-10-6,9-10 1,18-20-5,12-14 4,12-17-1,8-7-1,2-25 1,5-11-2,-5-11 3,-6-6-7,-11-3 4,-13-2-5,-13 2 4,-12 3-4,-12 7 3,-16 7-2,-7 3 4,-8 7-2,6 4 2,0 5-2,7 1 2,6-5 2,16 11-3,8-6 3,26 7-5,14 0 4,12 12-4,6 4 1,8 17 1,2 16-1,-5 20 1,-2 15 2,-13 9-2,-9 6 3,-11-3-2,-4-5 8,-12-12-6,-3-10 6,-7-25-3,0-14 2,-2-18-1,0-11-3,0-20-1,3-14-7,9-10 2,4-9-8,8-2 4,-1 1-5,8 11 4,-6 6-2,5 20 5,-6 18 3,-5 19 3,1 23 2,-10 23-1,2 11 3,-4 2-4,3 10 7,-2-8-7,5-5 5,5-19-5,5-8 3,6-25-1,7-10 1,6-15 1,7-23-4,3-21 1,1-14-8,7-15 2,-7-16-6,-1-8-5,-8-6 2,-6-2-1,-17-5 1,-1 11 1,-11-2 6,-10 18 2,-7 9 1,-9 11 11,-4 14-5,-5 15 6,-3 24-1,-5 22 2,3 24 2,-6 29-3,10 25 3,-1 14-3,13 17-2,2 6 0,9 14-3,3-4-2,15-8-1,6-15 1,6-9-2,8-21-3,1-11 5,1-17-3,4-13 3,-4-18-2,3-10-1,-2-3-1,0-19-5,3-3-1,-4-12-5,6-3 2,-8-7-2,4-1 2,-10 4 2,-1 3 6,-12 6 0,-6 12 5,-10 20 2,0 0 2,-17 38 0,-4 6-2,6 13 0,-1 2-5,10 3 5,2-3-5,5-10 3,20-18-3,10-12 3,8-16-1,10-8-1,6-21 1,4-14-4,2-6 3,-3-8-5,-1 2 3,-4-1-5,-8 14 3,-8 8-1,-6 18 3,-6 15 1,-7 28 0,-2 24 3,-4 18 3,-1 21-2,1 15 2,-3 19 0,0 3-3,-1 7 2,-4-10-2,-4-7 1,0-16-6,-16-16 7,-13-19-7,-11-26-1,-5-16-12,-19-27-21,5 4-52,-20-11-78,-2-24-8,11-13-18,9-23 0</inkml:trace>
        </inkml:traceGroup>
        <inkml:traceGroup>
          <inkml:annotationXML>
            <emma:emma xmlns:emma="http://www.w3.org/2003/04/emma" version="1.0">
              <emma:interpretation id="{98080B80-4806-43BA-A76F-D8339067536A}" emma:medium="tactile" emma:mode="ink">
                <msink:context xmlns:msink="http://schemas.microsoft.com/ink/2010/main" type="inkWord" rotatedBoundingBox="5669,8803 5835,8800 5851,9742 5685,9745"/>
              </emma:interpretation>
              <emma:one-of disjunction-type="recognition" id="oneOf47">
                <emma:interpretation id="interp235" emma:lang="ko-KR" emma:confidence="0">
                  <emma:literal>i</emma:literal>
                </emma:interpretation>
                <emma:interpretation id="interp236" emma:lang="ko-KR" emma:confidence="0">
                  <emma:literal>ⅰ</emma:literal>
                </emma:interpretation>
                <emma:interpretation id="interp237" emma:lang="ko-KR" emma:confidence="0">
                  <emma:literal>.</emma:literal>
                </emma:interpretation>
                <emma:interpretation id="interp238" emma:lang="ko-KR" emma:confidence="0">
                  <emma:literal>j</emma:literal>
                </emma:interpretation>
                <emma:interpretation id="interp23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70737.273">4254 6881 469,'-20'-7'144,"-6"-8"-21,10 15-157,16 0-42,-4 30-50,8-3-42,4-8-7</inkml:trace>
          <inkml:trace contextRef="#ctx0" brushRef="#br1" timeOffset="70549.7778">4204 7265 205,'0'0'158,"0"14"-5,11 21-80,-15-2-22,10 20-7,-6-8-8,12 21 0,-11-20-9,16 13-3,-10-16-11,7-2-2,1-7-4,-7-9-10,8-3-11,-16-22-33,30 18-62,-30-18-55,19-25-5,-7-11-19</inkml:trace>
        </inkml:traceGroup>
        <inkml:traceGroup>
          <inkml:annotationXML>
            <emma:emma xmlns:emma="http://www.w3.org/2003/04/emma" version="1.0">
              <emma:interpretation id="{DE475294-0420-4742-8EDA-19509BF30FA3}" emma:medium="tactile" emma:mode="ink">
                <msink:context xmlns:msink="http://schemas.microsoft.com/ink/2010/main" type="inkWord" rotatedBoundingBox="6067,8592 6827,8579 6851,10029 6091,10041"/>
              </emma:interpretation>
              <emma:one-of disjunction-type="recognition" id="oneOf48">
                <emma:interpretation id="interp240" emma:lang="ko-KR" emma:confidence="0">
                  <emma:literal>f</emma:literal>
                </emma:interpretation>
                <emma:interpretation id="interp241" emma:lang="ko-KR" emma:confidence="0">
                  <emma:literal>5</emma:literal>
                </emma:interpretation>
                <emma:interpretation id="interp242" emma:lang="ko-KR" emma:confidence="0">
                  <emma:literal>+</emma:literal>
                </emma:interpretation>
                <emma:interpretation id="interp243" emma:lang="ko-KR" emma:confidence="0">
                  <emma:literal>t</emma:literal>
                </emma:interpretation>
                <emma:interpretation id="interp24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71081.0274">5346 6656 53,'-24'0'130,"-37"-18"19,7 18-59,-6 9-23,-18 2-10,23 30 0,-18-3 0,30 24-9,-6 2-8,31 21-15,5 13-7,13 9-7,13 4-3,16 3-4,2-2-2,7-4 0,-1-6-1,-3-15 1,-6-13 1,-7-8-5,-2-11-4,-9-15-18,1 4-34,-15-26-54,-12-12-51,16-6-11,-41-24-11</inkml:trace>
          <inkml:trace contextRef="#ctx0" brushRef="#br1" timeOffset="71284.1807">4597 7331 366,'9'-3'165,"12"-6"-10,24 0-70,13 9-76,7 12-9,8-2-1,5 9-9,-8-11-25,12 13-62,-10-7-58,-23-12-9,-4 5-14</inkml:trace>
        </inkml:traceGroup>
        <inkml:traceGroup>
          <inkml:annotationXML>
            <emma:emma xmlns:emma="http://www.w3.org/2003/04/emma" version="1.0">
              <emma:interpretation id="{4CF31D8D-F4B2-47C8-8122-D29AFE425D3C}" emma:medium="tactile" emma:mode="ink">
                <msink:context xmlns:msink="http://schemas.microsoft.com/ink/2010/main" type="inkWord" rotatedBoundingBox="9531,8805 10145,8795 10158,9615 9545,9625"/>
              </emma:interpretation>
              <emma:one-of disjunction-type="recognition" id="oneOf49">
                <emma:interpretation id="interp245" emma:lang="ko-KR" emma:confidence="0">
                  <emma:literal>r</emma:literal>
                </emma:interpretation>
                <emma:interpretation id="interp246" emma:lang="ko-KR" emma:confidence="0">
                  <emma:literal>『</emma:literal>
                </emma:interpretation>
                <emma:interpretation id="interp247" emma:lang="ko-KR" emma:confidence="0">
                  <emma:literal>‘</emma:literal>
                </emma:interpretation>
                <emma:interpretation id="interp248" emma:lang="ko-KR" emma:confidence="0">
                  <emma:literal>「</emma:literal>
                </emma:interpretation>
                <emma:interpretation id="interp24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82097.1043">8206 6989 88,'-34'-42'91,"16"18"-8,-1 6 0,-5-7-11,24 25-8,-36-19-13,36 19-6,-20 23-6,20 22-13,-2 8-4,2 18-14,8 12-1,5 12-2,-6 2 1,3-5-3,1-9-1,-2-12 7,-7-19-1,4-15 4,-6-37-1,0 18 0,0-36 0,0-15-2,2-19 0,9-3-6,-5-15 1,10 0-6,2-5 5,10 6-4,5 5-3,5 5 4,5 11-5,3 4 5,1 7-6,-1 7 1,3 10-16,-13-1-12,8 21-20,-23 0-43,4 4-53,2 20-22,-17-4 1</inkml:trace>
        </inkml:traceGroup>
        <inkml:traceGroup>
          <inkml:annotationXML>
            <emma:emma xmlns:emma="http://www.w3.org/2003/04/emma" version="1.0">
              <emma:interpretation id="{08415315-483F-45F3-8876-AD0BFE75150B}" emma:medium="tactile" emma:mode="ink">
                <msink:context xmlns:msink="http://schemas.microsoft.com/ink/2010/main" type="inkWord" rotatedBoundingBox="10104,8846 11030,8831 11043,9599 10117,9614"/>
              </emma:interpretation>
              <emma:one-of disjunction-type="recognition" id="oneOf50">
                <emma:interpretation id="interp250" emma:lang="ko-KR" emma:confidence="0">
                  <emma:literal>a</emma:literal>
                </emma:interpretation>
                <emma:interpretation id="interp251" emma:lang="ko-KR" emma:confidence="0">
                  <emma:literal>요</emma:literal>
                </emma:interpretation>
                <emma:interpretation id="interp252" emma:lang="ko-KR" emma:confidence="0">
                  <emma:literal>d</emma:literal>
                </emma:interpretation>
                <emma:interpretation id="interp253" emma:lang="ko-KR" emma:confidence="0">
                  <emma:literal>u</emma:literal>
                </emma:interpretation>
                <emma:interpretation id="interp25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82644.0154">9316 7190 40,'-2'-37'117,"18"23"2,-16-17-61,0 1-27,3-2-4,0-2-7,5 5 10,-8-4 2,-8 7 4,-20 2-2,-1 18 8,-34 5-6,13 17 4,-37 13 2,14 36-10,-22-4-1,22 21-5,-7 0-2,28 13-9,7-12-2,19-3-3,24-22-9,16-13 1,23-22-5,13-23-1,15-8-4,3-36-7,17-10-3,-9-21-2,3 5 2,-20-10 2,-4 15 8,-19 5 3,-14 19 5,-12 12 7,-10 29 6,0 0-2,-29 15 1,18 20-4,-1 13-4,10 5-2,2 11-2,8-1-1,14 4-7,7-12-9,9 12-25,-8-31-23,25 5-51,-5-15-47,-10-26-9,14-7-5</inkml:trace>
        </inkml:traceGroup>
        <inkml:traceGroup>
          <inkml:annotationXML>
            <emma:emma xmlns:emma="http://www.w3.org/2003/04/emma" version="1.0">
              <emma:interpretation id="{304CA3EE-07F9-49D4-A56E-B1E1AF083CA1}" emma:medium="tactile" emma:mode="ink">
                <msink:context xmlns:msink="http://schemas.microsoft.com/ink/2010/main" type="inkWord" rotatedBoundingBox="11123,8907 11869,8894 11879,9496 11133,9509"/>
              </emma:interpretation>
              <emma:one-of disjunction-type="recognition" id="oneOf51">
                <emma:interpretation id="interp255" emma:lang="ko-KR" emma:confidence="0">
                  <emma:literal>N</emma:literal>
                </emma:interpretation>
                <emma:interpretation id="interp256" emma:lang="ko-KR" emma:confidence="0">
                  <emma:literal>w</emma:literal>
                </emma:interpretation>
                <emma:interpretation id="interp257" emma:lang="ko-KR" emma:confidence="0">
                  <emma:literal>W</emma:literal>
                </emma:interpretation>
                <emma:interpretation id="interp258" emma:lang="ko-KR" emma:confidence="0">
                  <emma:literal>.</emma:literal>
                </emma:interpretation>
                <emma:interpretation id="interp25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83128.3964">9782 7033 243,'-24'20'146,"20"22"-6,-6 14-89,-14-3-22,13 15-5,-9-3-2,12 1-3,-8-10-5,14-6 0,-10-17-4,12-10-4,0-23-7,0 0-8,0-17-7,0-22-5,6-6 1,-6-11-1,10 0 3,-10-2 6,11 3 9,-10 11 7,-1 9 7,0 35 4,7-24 5,-7 24 4,17 24-1,10 14-3,-5 1-2,19 17-2,-1-6 2,18 4 0,-3-5-4,13-9-1,-3-17-2,5-7 0,-9-16 0,1-9 0,-18-31 0,-6-2-3,-14-17 2,-10-4-3,-14-4-8,-3 3-1,-11 5-15,-21 1-13,22 30-40,-23-11-63,12 17-40,24 22-14,-16-22-5</inkml:trace>
        </inkml:traceGroup>
        <inkml:traceGroup>
          <inkml:annotationXML>
            <emma:emma xmlns:emma="http://www.w3.org/2003/04/emma" version="1.0">
              <emma:interpretation id="{47B032F1-BC3B-4301-8167-AE6FBF7907E3}" emma:medium="tactile" emma:mode="ink">
                <msink:context xmlns:msink="http://schemas.microsoft.com/ink/2010/main" type="inkWord" rotatedBoundingBox="12350,8647 12923,8638 12939,9570 12365,9579"/>
              </emma:interpretation>
              <emma:one-of disjunction-type="recognition" id="oneOf52">
                <emma:interpretation id="interp260" emma:lang="ko-KR" emma:confidence="0">
                  <emma:literal>K</emma:literal>
                </emma:interpretation>
                <emma:interpretation id="interp261" emma:lang="ko-KR" emma:confidence="0">
                  <emma:literal>k</emma:literal>
                </emma:interpretation>
                <emma:interpretation id="interp262" emma:lang="ko-KR" emma:confidence="0">
                  <emma:literal>《</emma:literal>
                </emma:interpretation>
                <emma:interpretation id="interp263" emma:lang="ko-KR" emma:confidence="0">
                  <emma:literal>요</emma:literal>
                </emma:interpretation>
                <emma:interpretation id="interp26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83628.4381">10986 6702 211,'0'0'149,"-30"19"2,16 5-74,5 36-34,-17 0-7,23 28-13,-11-8 2,14 17-3,0-16 0,1 6-5,7-15 0,7-2-7,-1-17-8,0-12-2,-1-8-7,-5-14-9,1 7-20,-9-26-28,0 0-62,5-34-41,-5-15-7,1-4-5</inkml:trace>
          <inkml:trace contextRef="#ctx0" brushRef="#br0" timeOffset="83878.4285">11434 6950 335,'-43'47'161,"-36"-3"-7,-18 1-101,20 22-10,-16-22-8,25 6-13,5-13-4,39-6-1,13-13-4,23 4-3,30-6-7,18 2-2,11 7-3,5-3-5,6 10-17,-22-17-27,16 28-55,-27-9-59,-19-5-16,-10-8-8</inkml:trace>
        </inkml:traceGroup>
        <inkml:traceGroup>
          <inkml:annotationXML>
            <emma:emma xmlns:emma="http://www.w3.org/2003/04/emma" version="1.0">
              <emma:interpretation id="{D3AF3BF3-73CB-40AE-B168-333903F592D8}" emma:medium="tactile" emma:mode="ink">
                <msink:context xmlns:msink="http://schemas.microsoft.com/ink/2010/main" type="inkWord" rotatedBoundingBox="13924,8947 14330,8940 14334,9149 13928,9156"/>
              </emma:interpretation>
              <emma:one-of disjunction-type="recognition" id="oneOf53">
                <emma:interpretation id="interp265" emma:lang="ko-KR" emma:confidence="0">
                  <emma:literal>o</emma:literal>
                </emma:interpretation>
                <emma:interpretation id="interp266" emma:lang="ko-KR" emma:confidence="0">
                  <emma:literal>0</emma:literal>
                </emma:interpretation>
                <emma:interpretation id="interp267" emma:lang="ko-KR" emma:confidence="0">
                  <emma:literal>°</emma:literal>
                </emma:interpretation>
                <emma:interpretation id="interp268" emma:lang="ko-KR" emma:confidence="0">
                  <emma:literal>。</emma:literal>
                </emma:interpretation>
                <emma:interpretation id="interp26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84503.4625">12641 7046 200,'0'0'156,"-17"18"-32,-12-10-41,16 21-23,-23-14-14,20 20-10,-15-19-6,20 9-12,11-25-3,0 19-3,20-19-2,20 0-5,7-11-1,12-3 0,-7-5 3,5-3 4,-16-1-6,-8 3 7,-20-2-7,-13 22 7,-10-34-7,-17 20 4,-19 1-14,-11 0-5,5 13-15,-30-5-35,36 10-50,-4 128-59,15-133-10,35 0-10</inkml:trace>
        </inkml:traceGroup>
        <inkml:traceGroup>
          <inkml:annotationXML>
            <emma:emma xmlns:emma="http://www.w3.org/2003/04/emma" version="1.0">
              <emma:interpretation id="{088CCC3A-5B78-4D3C-B1DB-9C26B495CC85}" emma:medium="tactile" emma:mode="ink">
                <msink:context xmlns:msink="http://schemas.microsoft.com/ink/2010/main" type="inkWord" rotatedBoundingBox="14503,8379 15302,8366 15326,9830 14528,9843"/>
              </emma:interpretation>
              <emma:one-of disjunction-type="recognition" id="oneOf54">
                <emma:interpretation id="interp270" emma:lang="ko-KR" emma:confidence="0">
                  <emma:literal>f</emma:literal>
                </emma:interpretation>
                <emma:interpretation id="interp271" emma:lang="ko-KR" emma:confidence="0">
                  <emma:literal>우</emma:literal>
                </emma:interpretation>
                <emma:interpretation id="interp272" emma:lang="ko-KR" emma:confidence="0">
                  <emma:literal>F</emma:literal>
                </emma:interpretation>
                <emma:interpretation id="interp273" emma:lang="ko-KR" emma:confidence="0">
                  <emma:literal>5</emma:literal>
                </emma:interpretation>
                <emma:interpretation id="interp27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84862.8411">13822 6536 165,'-7'-23'127,"-43"-11"-16,-9 2-53,1 27-5,-29-10 0,16 30-1,-24-1 1,30 44 1,-17-7-8,33 33-7,-3 5-15,31 22-9,8 8-6,13 5-5,15 0-1,13-3-1,7-10 1,1-9-3,2-11-4,-5-17 0,4-7-15,-21-28-18,18 10-39,-31-25-86,-3-24-9,0 0-16,-9-49 0</inkml:trace>
          <inkml:trace contextRef="#ctx0" brushRef="#br0" timeOffset="85050.3624">13033 7106 426,'0'0'167,"0"0"-13,30-28-110,17 28-32,7 0-8,9 0-10,10 8-24,-13-8-39,13 0-86,-8 4-11,-18-4-15,5 0 1</inkml:trace>
        </inkml:traceGroup>
        <inkml:traceGroup>
          <inkml:annotationXML>
            <emma:emma xmlns:emma="http://www.w3.org/2003/04/emma" version="1.0">
              <emma:interpretation id="{EE21EF0D-73BD-4B3A-B2B3-0ED0AC1C9528}" emma:medium="tactile" emma:mode="ink">
                <msink:context xmlns:msink="http://schemas.microsoft.com/ink/2010/main" type="inkWord" rotatedBoundingBox="16064,8570 17008,8554 17027,9718 16084,9734"/>
              </emma:interpretation>
              <emma:one-of disjunction-type="recognition" id="oneOf55">
                <emma:interpretation id="interp275" emma:lang="ko-KR" emma:confidence="0">
                  <emma:literal>A</emma:literal>
                </emma:interpretation>
                <emma:interpretation id="interp276" emma:lang="ko-KR" emma:confidence="0">
                  <emma:literal>스</emma:literal>
                </emma:interpretation>
                <emma:interpretation id="interp277" emma:lang="ko-KR" emma:confidence="0">
                  <emma:literal>시</emma:literal>
                </emma:interpretation>
                <emma:interpretation id="interp278" emma:lang="ko-KR" emma:confidence="0">
                  <emma:literal>几</emma:literal>
                </emma:interpretation>
                <emma:interpretation id="interp279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85753.526">15048 6779 251,'0'0'157,"-52"25"3,3 6-85,20 47-22,-28-2-12,20 30-8,-20-1 0,19 18-5,-7-20-7,17-4-8,0-20-6,13-20 4,3-21-2,12-20 0,0-18-1,0-33-3,11-20-2,5-13-7,6-15 0,1-15-6,11-7-4,-3-9 2,9 9-1,-9-1 2,10 15 2,-7 5 5,0 12 0,0 21 3,-8 14 4,3 21 0,-7 16 2,5 16 1,-7 25-1,6 21 6,-6 12 0,7 23-2,-3 6 0,9 10-2,-3 1-1,6-1-3,1-9 1,-1-16-3,0-10-6,-4-14 1,4-19-11,-10-25-14,13 4-46,-39-24-89,22-23-8,-14-12-16,-8-15-4</inkml:trace>
          <inkml:trace contextRef="#ctx0" brushRef="#br0" timeOffset="85956.6456">14737 7275 458,'-43'-20'167,"26"4"-7,17 16-105,23-20-36,28 15-14,14 5-13,15-9-16,23 9-36,-10-5-61,7-3-46,2 2-10,-16-8-14</inkml:trace>
        </inkml:traceGroup>
        <inkml:traceGroup>
          <inkml:annotationXML>
            <emma:emma xmlns:emma="http://www.w3.org/2003/04/emma" version="1.0">
              <emma:interpretation id="{2B6198FE-0F98-4A2B-8973-E2FB4E1939BD}" emma:medium="tactile" emma:mode="ink">
                <msink:context xmlns:msink="http://schemas.microsoft.com/ink/2010/main" type="inkWord" rotatedBoundingBox="17893,8895 18979,8877 18987,9311 17901,9329"/>
              </emma:interpretation>
              <emma:one-of disjunction-type="recognition" id="oneOf56">
                <emma:interpretation id="interp280" emma:lang="ko-KR" emma:confidence="0">
                  <emma:literal>=</emma:literal>
                </emma:interpretation>
                <emma:interpretation id="interp281" emma:lang="ko-KR" emma:confidence="0">
                  <emma:literal>二</emma:literal>
                </emma:interpretation>
                <emma:interpretation id="interp282" emma:lang="ko-KR" emma:confidence="0">
                  <emma:literal>느</emma:literal>
                </emma:interpretation>
                <emma:interpretation id="interp283" emma:lang="ko-KR" emma:confidence="0">
                  <emma:literal>ㄷ</emma:literal>
                </emma:interpretation>
                <emma:interpretation id="interp28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6612.9203">16436 7033 400,'-23'-16'158,"23"16"-53,0 0-52,11-5-15,26 10-11,1-5-8,22 10-1,5-10-1,15 0 0,1-1-10,10-8 1,-10-5-8,1 0 1,-11 4-3,-12-5-9,-5 10-10,-23-16-21,10 21-25,-41 0-55,0 0-40,0 0-22,-11 0 8</inkml:trace>
          <inkml:trace contextRef="#ctx0" brushRef="#br0" timeOffset="86847.3003">16478 7345 354,'0'0'160,"21"12"-8,31-2-90,0-10-35,33 0-11,7 0-3,19 3 0,-7-3-1,10 0-3,-18-3-3,-4 0-8,-12 3-18,-27-5-36,-1 7-73,-29 4-33,-23-6-15,0 0-7</inkml:trace>
        </inkml:traceGroup>
        <inkml:traceGroup>
          <inkml:annotationXML>
            <emma:emma xmlns:emma="http://www.w3.org/2003/04/emma" version="1.0">
              <emma:interpretation id="{B9C3A2A6-F4F9-4D99-B43C-E28C9FF4F1EC}" emma:medium="tactile" emma:mode="ink">
                <msink:context xmlns:msink="http://schemas.microsoft.com/ink/2010/main" type="inkWord" rotatedBoundingBox="19576,8538 20472,8524 20486,9341 19590,9356"/>
              </emma:interpretation>
              <emma:one-of disjunction-type="recognition" id="oneOf57">
                <emma:interpretation id="interp285" emma:lang="ko-KR" emma:confidence="0">
                  <emma:literal>n</emma:literal>
                </emma:interpretation>
                <emma:interpretation id="interp286" emma:lang="ko-KR" emma:confidence="0">
                  <emma:literal>어</emma:literal>
                </emma:interpretation>
                <emma:interpretation id="interp287" emma:lang="ko-KR" emma:confidence="0">
                  <emma:literal>커</emma:literal>
                </emma:interpretation>
                <emma:interpretation id="interp288" emma:lang="ko-KR" emma:confidence="0">
                  <emma:literal>m</emma:literal>
                </emma:interpretation>
                <emma:interpretation id="interp28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89441.1556">18138 6923 99,'0'0'123,"-11"-23"-36,11 23-16,-7-21-4,7 21-14,0 0-3,0 0-5,5 21 2,-5 3 0,6 31-10,-6-10 3,3 17-7,-3-6 0,4 13-12,-4-17-2,0 4-10,0-16-2,0-9 1,0-9-3,0-22 2,0 0-3,0 0 0,0 0 1,-18-37-3,14-1 1,-1-12-2,2-3-9,-1-12 2,4 2-4,8-10 3,11 8-4,3-9 3,16 7-3,5-2 3,14 12 6,5 4-2,9 17 5,5 13-1,-1 21 3,3 13 2,-10 25-1,-2 17 6,-10 13 2,-7 15-3,-19-6 3,-2 5-3,-14-13 2,-3-7-5,-8-16 4,-1 0-7,-2-14-3,0-30-4,0 29-9,0-29-15,6 24-35,-6-24-56,0 0-55,0 0-10,16-12-17</inkml:trace>
        </inkml:traceGroup>
      </inkml:traceGroup>
    </inkml:traceGroup>
    <inkml:traceGroup>
      <inkml:annotationXML>
        <emma:emma xmlns:emma="http://www.w3.org/2003/04/emma" version="1.0">
          <emma:interpretation id="{BD79F9F5-5997-43A4-8AD0-3B0E5725D790}" emma:medium="tactile" emma:mode="ink">
            <msink:context xmlns:msink="http://schemas.microsoft.com/ink/2010/main" type="paragraph" rotatedBoundingBox="9454,10602 23014,10494 23023,11703 9464,118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A767BF3-A5AA-4C14-B7E3-AEB3D5CEAB49}" emma:medium="tactile" emma:mode="ink">
              <msink:context xmlns:msink="http://schemas.microsoft.com/ink/2010/main" type="line" rotatedBoundingBox="9454,10602 23014,10494 23023,11703 9464,11812"/>
            </emma:interpretation>
          </emma:emma>
        </inkml:annotationXML>
        <inkml:traceGroup>
          <inkml:annotationXML>
            <emma:emma xmlns:emma="http://www.w3.org/2003/04/emma" version="1.0">
              <emma:interpretation id="{3EDB2137-B2DF-4F90-AD31-E2F24A5FD5D5}" emma:medium="tactile" emma:mode="ink">
                <msink:context xmlns:msink="http://schemas.microsoft.com/ink/2010/main" type="inkWord" rotatedBoundingBox="9457,10915 10343,10908 10350,11767 9464,11775"/>
              </emma:interpretation>
              <emma:one-of disjunction-type="recognition" id="oneOf58">
                <emma:interpretation id="interp290" emma:lang="ko-KR" emma:confidence="0">
                  <emma:literal>N</emma:literal>
                </emma:interpretation>
                <emma:interpretation id="interp291" emma:lang="ko-KR" emma:confidence="0">
                  <emma:literal>w</emma:literal>
                </emma:interpretation>
                <emma:interpretation id="interp292" emma:lang="ko-KR" emma:confidence="0">
                  <emma:literal>W</emma:literal>
                </emma:interpretation>
                <emma:interpretation id="interp293" emma:lang="ko-KR" emma:confidence="0">
                  <emma:literal>ⅳ</emma:literal>
                </emma:interpretation>
                <emma:interpretation id="interp29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93378.8194">8067 9198 106,'0'0'125,"0"0"0,-30 36-73,24 10-12,-10 11-1,16 12 1,-17-3 3,17 14 0,-11-20-5,11 7-2,-5-16-11,5-6-5,0-16-7,0-2-2,0-27-3,0 0-2,0 0-3,5-11-4,-4-20 1,1-21-5,6-8 0,-4-12-3,6-3 3,-5-5-1,9 7 1,-8 8 2,4 10 2,2 10 2,-4 11-5,6 11 8,-14 23 0,32 0-1,-13 6 6,11 28 0,-2 5 4,9 20-1,-1 1 7,15 14-7,-9-2-3,11-3 2,3-5-7,-2-10 3,2-17-5,-3-15 3,-2-15 0,-4-7 1,-7-19 1,1-11-2,-19-15 3,-5-2-3,-6-19 3,-3 6-4,-8-13-3,-6 4 3,-8-2-5,-2 3 4,0 6-8,-4 7-2,7 16-12,-8-6-14,21 45-23,-17-38-28,17 38-29,0 0-52,17 11-13,4 11-9</inkml:trace>
        </inkml:traceGroup>
        <inkml:traceGroup>
          <inkml:annotationXML>
            <emma:emma xmlns:emma="http://www.w3.org/2003/04/emma" version="1.0">
              <emma:interpretation id="{38EA8A84-919B-41C8-BBA4-9DD7901E7100}" emma:medium="tactile" emma:mode="ink">
                <msink:context xmlns:msink="http://schemas.microsoft.com/ink/2010/main" type="inkWord" rotatedBoundingBox="10635,11187 11132,11183 11135,11538 10638,11542"/>
              </emma:interpretation>
              <emma:one-of disjunction-type="recognition" id="oneOf59">
                <emma:interpretation id="interp295" emma:lang="ko-KR" emma:confidence="0">
                  <emma:literal>O</emma:literal>
                </emma:interpretation>
                <emma:interpretation id="interp296" emma:lang="ko-KR" emma:confidence="0">
                  <emma:literal>0</emma:literal>
                </emma:interpretation>
                <emma:interpretation id="interp297" emma:lang="ko-KR" emma:confidence="0">
                  <emma:literal>o</emma:literal>
                </emma:interpretation>
                <emma:interpretation id="interp298" emma:lang="ko-KR" emma:confidence="0">
                  <emma:literal>으</emma:literal>
                </emma:interpretation>
                <emma:interpretation id="interp29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93722.579">9373 9249 261,'0'0'163,"0"0"-42,0 0-41,-43 18-9,24 32-13,-33-15-9,28 19-15,-20-4-11,22 5-6,9-11-9,19-11-2,26-23-4,23-10 0,12-20 2,7-13 0,-1-17 3,-1-3-2,-15-2 2,-14 6-4,-27 9 0,-16 9-7,-14 18-8,-31-1-14,3 23-27,-37-9-50,17 24-66,11-4-15,23-1-14</inkml:trace>
        </inkml:traceGroup>
        <inkml:traceGroup>
          <inkml:annotationXML>
            <emma:emma xmlns:emma="http://www.w3.org/2003/04/emma" version="1.0">
              <emma:interpretation id="{1D5E51EC-5458-4A40-BB82-2305C6CB19D7}" emma:medium="tactile" emma:mode="ink">
                <msink:context xmlns:msink="http://schemas.microsoft.com/ink/2010/main" type="inkWord" rotatedBoundingBox="11841,10950 12847,10942 12853,11648 11847,11656"/>
              </emma:interpretation>
              <emma:one-of disjunction-type="recognition" id="oneOf60">
                <emma:interpretation id="interp300" emma:lang="ko-KR" emma:confidence="0">
                  <emma:literal>F</emma:literal>
                </emma:interpretation>
                <emma:interpretation id="interp301" emma:lang="ko-KR" emma:confidence="0">
                  <emma:literal>드</emma:literal>
                </emma:interpretation>
                <emma:interpretation id="interp302" emma:lang="ko-KR" emma:confidence="0">
                  <emma:literal>스</emma:literal>
                </emma:interpretation>
                <emma:interpretation id="interp303" emma:lang="ko-KR" emma:confidence="0">
                  <emma:literal>므</emma:literal>
                </emma:interpretation>
                <emma:interpretation id="interp30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94925.7579">10498 9145 316,'-35'-21'175,"0"-6"-8,-4-5-84,39 32-19,-29-26-28,29 26-11,18-12-7,23 12-6,5-5-5,15 3-2,9-6-2,9 8-1,1-6-3,-7 3-8,3 3-14,-24 0-16,13 17-34,-37-17-54,-2 15-40,-7 0-23,-19-15 5</inkml:trace>
          <inkml:trace contextRef="#ctx0" brushRef="#br0" timeOffset="94691.3921">10566 9109 217,'0'0'163,"0"0"-1,-29 15-74,33 30-24,-11-5-13,7 30-8,-5-11-7,5 22-9,0-20-10,5 11-2,-5-19-9,8-3 0,-2-18-4,2-8 1,-8-24-6,0 0-6,0 0-14,0 0-26,29-10-41,-29-28-57,0 2-29,11-8-11,-6-10-3</inkml:trace>
          <inkml:trace contextRef="#ctx0" brushRef="#br0" timeOffset="95144.559">10585 9400 380,'0'0'177,"-19"13"-12,19-21-85,41 8-45,-3-5-12,27 3-6,-1-6-5,15 5-4,2-7-8,0 1-14,7 9-23,-26-4-35,14 8-52,-21 4-44,-19-2-18,1 2-5</inkml:trace>
        </inkml:traceGroup>
        <inkml:traceGroup>
          <inkml:annotationXML>
            <emma:emma xmlns:emma="http://www.w3.org/2003/04/emma" version="1.0">
              <emma:interpretation id="{8A265F90-FBBC-4C5D-BA7E-CC8B69788902}" emma:medium="tactile" emma:mode="ink">
                <msink:context xmlns:msink="http://schemas.microsoft.com/ink/2010/main" type="inkWord" rotatedBoundingBox="13109,10826 13744,10821 13751,11743 13117,11748"/>
              </emma:interpretation>
              <emma:one-of disjunction-type="recognition" id="oneOf61">
                <emma:interpretation id="interp305" emma:lang="ko-KR" emma:confidence="0">
                  <emma:literal>R</emma:literal>
                </emma:interpretation>
                <emma:interpretation id="interp306" emma:lang="ko-KR" emma:confidence="0">
                  <emma:literal>모</emma:literal>
                </emma:interpretation>
                <emma:interpretation id="interp307" emma:lang="ko-KR" emma:confidence="0">
                  <emma:literal>아</emma:literal>
                </emma:interpretation>
                <emma:interpretation id="interp308" emma:lang="ko-KR" emma:confidence="0">
                  <emma:literal>ㅁ</emma:literal>
                </emma:interpretation>
                <emma:interpretation id="interp309" emma:lang="ko-KR" emma:confidence="0">
                  <emma:literal>又</emma:literal>
                </emma:interpretation>
              </emma:one-of>
            </emma:emma>
          </inkml:annotationXML>
          <inkml:trace contextRef="#ctx0" brushRef="#br0" timeOffset="95957.0513">11696 9139 205,'0'0'164,"1"22"2,3 22-80,-11 0-26,9 27-13,-4-4-11,4 25-4,-2-18-11,6 1-4,-6-10-8,8-13 0,-6-15-3,-1-15 0,-1-22 0,0-13-2,-3-19-1,-10-10-3,4-12 0,-5-11-6,3 5 3,0-7-4,0 2 3,3-3-1,6 9-4,2 0 6,2 8-3,12-2 5,8 2-3,6 3 4,12 7-4,6 3 3,0 9 3,4 11-3,-1 7 2,-3 11 0,-5 11-1,-11 15 1,-9 7 5,-13 15-3,-8-3 5,-13 13-2,-19-6 5,-4 7-4,-13-10 6,5 2-5,-1-10-1,3 2 2,7-12-4,13 6 1,12-12-3,10 8 1,16-10-3,13 6 2,9-5-3,9-3-1,4 2-3,1-7-5,5 7-10,-18-17-13,18 15-24,-35-21-33,22-1-62,-17-13-28,-9-16-10,7-5 2</inkml:trace>
        </inkml:traceGroup>
        <inkml:traceGroup>
          <inkml:annotationXML>
            <emma:emma xmlns:emma="http://www.w3.org/2003/04/emma" version="1.0">
              <emma:interpretation id="{23710FDD-6BFE-4AAC-A33B-E63FF324CA06}" emma:medium="tactile" emma:mode="ink">
                <msink:context xmlns:msink="http://schemas.microsoft.com/ink/2010/main" type="inkWord" rotatedBoundingBox="13844,10965 14609,10959 14615,11679 13850,11685"/>
              </emma:interpretation>
              <emma:one-of disjunction-type="recognition" id="oneOf62">
                <emma:interpretation id="interp310" emma:lang="ko-KR" emma:confidence="0">
                  <emma:literal>E</emma:literal>
                </emma:interpretation>
                <emma:interpretation id="interp311" emma:lang="ko-KR" emma:confidence="0">
                  <emma:literal>ㅌ</emma:literal>
                </emma:interpretation>
                <emma:interpretation id="interp312" emma:lang="ko-KR" emma:confidence="0">
                  <emma:literal>5</emma:literal>
                </emma:interpretation>
                <emma:interpretation id="interp313" emma:lang="ko-KR" emma:confidence="0">
                  <emma:literal>고</emma:literal>
                </emma:interpretation>
                <emma:interpretation id="interp314" emma:lang="ko-KR" emma:confidence="0">
                  <emma:literal>巳</emma:literal>
                </emma:interpretation>
              </emma:one-of>
            </emma:emma>
          </inkml:annotationXML>
          <inkml:trace contextRef="#ctx0" brushRef="#br0" timeOffset="96222.726">12489 9101 345,'-22'0'172,"5"15"-10,6 34-92,-27-16-22,25 34-16,-9-9 0,22 24-10,0-15-8,19 6-1,13-13-8,18-7 1,9-11-5,12-16 1,1-14-4,3-12-3,2 0-7,-12-21-12,6 11-22,-33-34-41,14 15-71,-22-7-20,-16-2-11,-3 1-1</inkml:trace>
          <inkml:trace contextRef="#ctx0" brushRef="#br0" timeOffset="96457.0877">12496 9137 262,'-35'-21'168,"35"21"-11,0 0-58,0-36-58,39 28-14,6-7-11,19 8-8,7-7 0,12 10-4,-1-1-17,-9-5-25,10 13-35,-31 2-57,-9-3-28,-11 14-21,-32-16 9</inkml:trace>
        </inkml:traceGroup>
        <inkml:traceGroup>
          <inkml:annotationXML>
            <emma:emma xmlns:emma="http://www.w3.org/2003/04/emma" version="1.0">
              <emma:interpretation id="{EB0D7FF6-43A2-40E5-8EE9-5670722D0391}" emma:medium="tactile" emma:mode="ink">
                <msink:context xmlns:msink="http://schemas.microsoft.com/ink/2010/main" type="inkWord" rotatedBoundingBox="13974,10910 15707,10896 15714,11671 13980,11685"/>
              </emma:interpretation>
              <emma:one-of disjunction-type="recognition" id="oneOf63">
                <emma:interpretation id="interp315" emma:lang="ko-KR" emma:confidence="0">
                  <emma:literal>마</emma:literal>
                </emma:interpretation>
                <emma:interpretation id="interp316" emma:lang="ko-KR" emma:confidence="0">
                  <emma:literal>÷</emma:literal>
                </emma:interpretation>
                <emma:interpretation id="interp317" emma:lang="ko-KR" emma:confidence="0">
                  <emma:literal>心</emma:literal>
                </emma:interpretation>
                <emma:interpretation id="interp318" emma:lang="ko-KR" emma:confidence="0">
                  <emma:literal>또</emma:literal>
                </emma:interpretation>
                <emma:interpretation id="interp31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96894.6164">12597 9316 211,'-57'15'168,"33"7"-2,4 2-67,20-24-42,15 23-12,12-18-10,33 2-10,3-7-9,18-4-7,-2-6-6,2-1-7,-1-1-4,-10-10-3,-4 2-1,-15-1-1,-7 3 2,-15-3 3,-6 5 2,-23 16 13,21-37 3,-21 37 8,6-20-2,-6 20 2,0 0 1,0 14-2,-9 6 0,4 21-5,-9 4-3,9 12-1,-3 6-2,8-1 1,0 3-4,13-13 2,15-4-4,10-14 2,14-12-1,11-12 1,7-10-1,4 0 0,0-10-3,-1-6-5,-2 3-7,-25-9-13,9 22-26,-40-30-51,7 6-67,-14-6-13,-8-13-13,0-3 3</inkml:trace>
          <inkml:trace contextRef="#ctx0" brushRef="#br0" timeOffset="97144.6308">13313 9161 333,'-19'-10'167,"9"-13"-7,9-10-83,31 25-35,6-22-19,30 16-5,2-4-2,24 5-5,1-10-1,5 12-6,-5 1-7,-9 1-11,-6 9-16,-29-5-25,3 27-26,-52-22-43,5 36-35,-24-5-19,-34 6 10</inkml:trace>
          <inkml:trace contextRef="#ctx0" brushRef="#br0" timeOffset="97347.7304">13542 9309 144,'-76'22'173,"19"0"-3,22 1-36,7-23-30,47 14-30,-19-14-23,80 0-15,-10-8-10,26 2-8,5-6-4,9 4-5,-8-1-6,-9 0-11,-10 9-14,-30-14-31,6 21-59,-42-7-59,-17 0-17,0 0-10,-22 0-5</inkml:trace>
        </inkml:traceGroup>
        <inkml:traceGroup>
          <inkml:annotationXML>
            <emma:emma xmlns:emma="http://www.w3.org/2003/04/emma" version="1.0">
              <emma:interpretation id="{71EFAD3A-1E54-4A9E-B733-7AC3307FC3C5}" emma:medium="tactile" emma:mode="ink">
                <msink:context xmlns:msink="http://schemas.microsoft.com/ink/2010/main" type="inkWord" rotatedBoundingBox="16783,10642 17252,10638 17260,11612 16790,11615"/>
              </emma:interpretation>
              <emma:one-of disjunction-type="recognition" id="oneOf64">
                <emma:interpretation id="interp320" emma:lang="ko-KR" emma:confidence="0">
                  <emma:literal>V</emma:literal>
                </emma:interpretation>
                <emma:interpretation id="interp321" emma:lang="ko-KR" emma:confidence="0">
                  <emma:literal>v</emma:literal>
                </emma:interpretation>
                <emma:interpretation id="interp322" emma:lang="ko-KR" emma:confidence="0">
                  <emma:literal>Ⅴ</emma:literal>
                </emma:interpretation>
                <emma:interpretation id="interp323" emma:lang="ko-KR" emma:confidence="0">
                  <emma:literal>ⅴ</emma:literal>
                </emma:interpretation>
                <emma:interpretation id="interp32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98347.8052">15317 9013 99,'0'0'109,"0"-24"-22,0 24-10,0 0 6,0 0-10,0 28-5,-13 3-7,18 32-11,-5-5-4,8 22-3,-8-17-5,7 17-13,-2-16-2,11 2-8,-8-20-7,6-2 0,-1-15-4,3-12 0,-16-17-1,25 13-1,-25-13 0,33-29 0,-12-8 1,2-8-2,1-14 2,4-10-1,3-10-4,2-1 3,-2-7-3,-2 2 3,-4 4-3,-8 6 3,-2 6-4,-7 10-1,-7 14 2,-1 5-8,0 22-5,-5-1-9,5 19-18,0 0-28,0 36-48,2 0-59,11 8-6,9 10-2</inkml:trace>
        </inkml:traceGroup>
        <inkml:traceGroup>
          <inkml:annotationXML>
            <emma:emma xmlns:emma="http://www.w3.org/2003/04/emma" version="1.0">
              <emma:interpretation id="{EAB8DB2C-CC52-4B2D-96B1-0D111B5BE5EF}" emma:medium="tactile" emma:mode="ink">
                <msink:context xmlns:msink="http://schemas.microsoft.com/ink/2010/main" type="inkWord" rotatedBoundingBox="17309,10871 18208,10863 18214,11630 17315,11637"/>
              </emma:interpretation>
              <emma:one-of disjunction-type="recognition" id="oneOf65">
                <emma:interpretation id="interp325" emma:lang="ko-KR" emma:confidence="0">
                  <emma:literal>A</emma:literal>
                </emma:interpretation>
                <emma:interpretation id="interp326" emma:lang="ko-KR" emma:confidence="0">
                  <emma:literal>*</emma:literal>
                </emma:interpretation>
                <emma:interpretation id="interp327" emma:lang="ko-KR" emma:confidence="0">
                  <emma:literal>스</emma:literal>
                </emma:interpretation>
                <emma:interpretation id="interp328" emma:lang="ko-KR" emma:confidence="0">
                  <emma:literal>소</emma:literal>
                </emma:interpretation>
                <emma:interpretation id="interp32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98925.9191">16345 8976 120,'0'-31'157,"0"31"-31,-30 5-26,-23 13-9,21 41-14,-34-10-6,25 40-11,-27-14-13,27 23-14,-10-10-8,16-3-10,4-18-7,16-11 1,3-18-5,12-17 1,0-21-2,6-16-1,8-26-2,2-5-5,6-16 3,-1-12-3,9 1-4,-3-8 2,7 8-2,-5 5 3,2 6-2,-2 10 7,-2 10-3,-3 13 3,-7 6 3,2 10-1,-19 14 1,24 5 2,-13 16-1,-2 18 0,-1 7 6,6 14-5,-4 0 5,7 12-5,0-5 3,4-1-5,0-7 3,1-14-3,1-1-5,0-18-4,3 7-11,-26-33-13,43 32-34,-43-32-45,0 0-59,0 0-13,-14-11-12</inkml:trace>
          <inkml:trace contextRef="#ctx0" brushRef="#br0" timeOffset="99144.6781">15928 9516 363,'-46'-8'172,"16"-14"-25,30 22-73,-20-20-19,40 20-17,10-10-12,30 7-8,5-8-7,19 5-1,0-4-2,9-3-4,-1 6-6,-10-7-7,-5 9-9,-25-14-13,9 19-23,-43-30-35,22 23-46,-27-23-21,2 9-6,-4-10 5</inkml:trace>
        </inkml:traceGroup>
        <inkml:traceGroup>
          <inkml:annotationXML>
            <emma:emma xmlns:emma="http://www.w3.org/2003/04/emma" version="1.0">
              <emma:interpretation id="{49032F10-85C6-4D58-8CCB-3F0CCD13B497}" emma:medium="tactile" emma:mode="ink">
                <msink:context xmlns:msink="http://schemas.microsoft.com/ink/2010/main" type="inkWord" rotatedBoundingBox="18230,10602 19270,10594 19279,11733 18239,11742"/>
              </emma:interpretation>
              <emma:one-of disjunction-type="recognition" id="oneOf66">
                <emma:interpretation id="interp330" emma:lang="ko-KR" emma:confidence="0">
                  <emma:literal>〇</emma:literal>
                </emma:interpretation>
                <emma:interpretation id="interp331" emma:lang="ko-KR" emma:confidence="0">
                  <emma:literal>미</emma:literal>
                </emma:interpretation>
                <emma:interpretation id="interp332" emma:lang="ko-KR" emma:confidence="0">
                  <emma:literal>얼</emma:literal>
                </emma:interpretation>
                <emma:interpretation id="interp333" emma:lang="ko-KR" emma:confidence="0">
                  <emma:literal>악</emma:literal>
                </emma:interpretation>
                <emma:interpretation id="interp334" emma:lang="ko-KR" emma:confidence="0">
                  <emma:literal>∴</emma:literal>
                </emma:interpretation>
              </emma:one-of>
            </emma:emma>
          </inkml:annotationXML>
          <inkml:trace contextRef="#ctx0" brushRef="#br0" timeOffset="99910.3573">16807 9116 97,'0'0'142,"20"0"6,-20 0-11,8 29-28,-16-5-26,12 27-22,-15-10-16,11 28-9,-8-16-12,8 17-9,-5-14-6,5 2-1,0-20-5,0-1 0,0-16-1,0-21 0,0 0-1,0 0 1,0 0-1,13-21-1,-13-10 1,-4-12-3,-7-2 1,-3-14-4,3 0-3,-3-13 3,6 4-4,3-7 4,5 6-3,7-4 3,16 3-2,10 6 4,12 6 3,7 2-3,8 9 4,3 5-1,0 12 2,-4 11-1,-7 12 2,-8 7 0,-12 23-1,-15 16 2,-17 9-3,-12 13 3,-25 0-3,-7 14 4,-13-12 4,-1 4-3,-6-13 3,11 5-3,5-15 5,18 1-7,16-8 7,14 0-6,8-5-3,23 2 2,9-4-3,11-8 1,4 1-1,-1-2 0,2-5-5,-7-7-2,-3 4-6,-11-13-6,3 0-9,-19-15-12,19 8-14,-30-30-17,36 14 4,-30-23 3,29 12 14,-22-11 23,12 8 18,-6 11 20,-8-7 25,7 26 18,-26 7 9,24 0 0,-24 0-5,8 45-13,-11-10-11,8 27-4,-5-5-10,12 16-3,-7-5-9,9-8-1,-1-7-8,-1-12-2,4-10-11,-16-31-13,32 7-44,-32-30-102,3-29-6,3-22-15,2-22-6</inkml:trace>
        </inkml:traceGroup>
        <inkml:traceGroup>
          <inkml:annotationXML>
            <emma:emma xmlns:emma="http://www.w3.org/2003/04/emma" version="1.0">
              <emma:interpretation id="{3D39E304-666D-425F-9D2D-EE0C808AB298}" emma:medium="tactile" emma:mode="ink">
                <msink:context xmlns:msink="http://schemas.microsoft.com/ink/2010/main" type="inkWord" rotatedBoundingBox="19195,10524 19344,10523 19345,10685 19196,10687"/>
              </emma:interpretation>
              <emma:one-of disjunction-type="recognition" id="oneOf67">
                <emma:interpretation id="interp335" emma:lang="ko-KR" emma:confidence="0">
                  <emma:literal>'</emma:literal>
                </emma:interpretation>
                <emma:interpretation id="interp336" emma:lang="ko-KR" emma:confidence="0">
                  <emma:literal>^</emma:literal>
                </emma:interpretation>
                <emma:interpretation id="interp337" emma:lang="ko-KR" emma:confidence="0">
                  <emma:literal>′</emma:literal>
                </emma:interpretation>
                <emma:interpretation id="interp338" emma:lang="ko-KR" emma:confidence="0">
                  <emma:literal>‘</emma:literal>
                </emma:interpretation>
                <emma:interpretation id="interp33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100050.9687">17724 8743 366,'-10'-55'168,"10"17"-18,21 10-93,-13 5-53,4 8-58,12 11-90,8 16-19,-15 7-11,18 13-9</inkml:trace>
        </inkml:traceGroup>
        <inkml:traceGroup>
          <inkml:annotationXML>
            <emma:emma xmlns:emma="http://www.w3.org/2003/04/emma" version="1.0">
              <emma:interpretation id="{B2FFF0DA-D155-4F11-892B-AD564764191F}" emma:medium="tactile" emma:mode="ink">
                <msink:context xmlns:msink="http://schemas.microsoft.com/ink/2010/main" type="inkWord" rotatedBoundingBox="19579,10974 20529,10967 20534,11541 19584,11548"/>
              </emma:interpretation>
              <emma:one-of disjunction-type="recognition" id="oneOf68">
                <emma:interpretation id="interp340" emma:lang="ko-KR" emma:confidence="0">
                  <emma:literal>a</emma:literal>
                </emma:interpretation>
                <emma:interpretation id="interp341" emma:lang="ko-KR" emma:confidence="0">
                  <emma:literal>요</emma:literal>
                </emma:interpretation>
                <emma:interpretation id="interp342" emma:lang="ko-KR" emma:confidence="0">
                  <emma:literal>은</emma:literal>
                </emma:interpretation>
                <emma:interpretation id="interp343" emma:lang="ko-KR" emma:confidence="0">
                  <emma:literal>e</emma:literal>
                </emma:interpretation>
                <emma:interpretation id="interp34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100832.2695">18599 9345 124,'0'0'107,"11"-22"-9,-11-3-3,0 25-8,7-37-12,10 25-13,-17-9-22,20 7-10,-10-2-14,9 2-3,-10-9-13,2 4 1,-7-2-5,-4 1 6,-7-1-3,-9-2 8,-14 5-3,-4 11 8,-18 2 2,3 13 4,-19 14 6,4 22-7,-8-3 5,12 17-7,-2 0 2,21 7-6,6-6 2,19-7-7,16-14-3,16-9 1,20-14-2,13-15-1,7-15-2,7-20-5,3-5 2,-2-11-1,-8-4-5,-10 0 5,-8 10-5,-11 8 7,-11 15 2,-16 22 3,0 0 2,11 17-2,-11 17 9,5 11-7,7 3 5,9 8-6,4-5-1,10 1 3,4-8-7,3-13 0,2-1-7,-6-16-7,3 1-12,-21-22-21,23 7-34,-35-23-58,6-15-34,-1-7-9,-7-27 4</inkml:trace>
        </inkml:traceGroup>
        <inkml:traceGroup>
          <inkml:annotationXML>
            <emma:emma xmlns:emma="http://www.w3.org/2003/04/emma" version="1.0">
              <emma:interpretation id="{D9A5A6CB-B33D-4CE1-8307-94F532471C5E}" emma:medium="tactile" emma:mode="ink">
                <msink:context xmlns:msink="http://schemas.microsoft.com/ink/2010/main" type="inkWord" rotatedBoundingBox="20555,10690 21102,10686 21110,11618 20562,11623"/>
              </emma:interpretation>
              <emma:one-of disjunction-type="recognition" id="oneOf69">
                <emma:interpretation id="interp345" emma:lang="ko-KR" emma:confidence="0">
                  <emma:literal>b</emma:literal>
                </emma:interpretation>
                <emma:interpretation id="interp346" emma:lang="ko-KR" emma:confidence="0">
                  <emma:literal>6</emma:literal>
                </emma:interpretation>
                <emma:interpretation id="interp347" emma:lang="ko-KR" emma:confidence="0">
                  <emma:literal>3</emma:literal>
                </emma:interpretation>
                <emma:interpretation id="interp348" emma:lang="ko-KR" emma:confidence="0">
                  <emma:literal>s</emma:literal>
                </emma:interpretation>
                <emma:interpretation id="interp34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1254.1436">19182 8746 221,'0'0'176,"0"24"-1,-11 12-62,11 53-37,-30-15-18,27 44-15,-24-15-10,19 16-12,-6-16-8,9-6-6,2-23 1,3-15-4,0-22-2,0-37 0,0 0-3,24-23-5,0-21-3,-2-22-4,12 6 3,1-7-4,14 4 3,-5 8-3,10 19 5,0 13 5,-5 12 5,0 11 3,-8 18 1,-9 20 4,-12-2-1,-6 16 5,-14-7-3,-12 11 3,-25-9-4,-2-2 2,-18-8-4,-3-8 0,-10-8-5,4-13-3,8 6-8,-1-14-10,23 0-18,-12-19-26,48 19-39,-3-26-61,14-8-21,24-11-7,6-7 0</inkml:trace>
        </inkml:traceGroup>
        <inkml:traceGroup>
          <inkml:annotationXML>
            <emma:emma xmlns:emma="http://www.w3.org/2003/04/emma" version="1.0">
              <emma:interpretation id="{6110B209-DA56-4043-AFF5-30E37E5ED4E3}" emma:medium="tactile" emma:mode="ink">
                <msink:context xmlns:msink="http://schemas.microsoft.com/ink/2010/main" type="inkWord" rotatedBoundingBox="21297,10613 21393,10612 21401,11660 21306,11661"/>
              </emma:interpretation>
              <emma:one-of disjunction-type="recognition" id="oneOf70">
                <emma:interpretation id="interp350" emma:lang="ko-KR" emma:confidence="0">
                  <emma:literal>l</emma:literal>
                </emma:interpretation>
                <emma:interpretation id="interp351" emma:lang="ko-KR" emma:confidence="0">
                  <emma:literal>1</emma:literal>
                </emma:interpretation>
                <emma:interpretation id="interp352" emma:lang="ko-KR" emma:confidence="0">
                  <emma:literal>I</emma:literal>
                </emma:interpretation>
                <emma:interpretation id="interp353" emma:lang="ko-KR" emma:confidence="0">
                  <emma:literal>Ⅰ</emma:literal>
                </emma:interpretation>
                <emma:interpretation id="interp35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01519.8">19854 8669 249,'28'0'172,"-15"30"0,-19 8-85,12 51-14,-25-15-10,19 43-10,-24-18-11,18 20-16,-10-16-8,15-5-9,-4-18 0,5-13-7,0-15-6,0-15-3,13-6-13,-13-31-22,25 14-63,-12-28-69,1-12-8,0-9-14,2-2-3</inkml:trace>
        </inkml:traceGroup>
        <inkml:traceGroup>
          <inkml:annotationXML>
            <emma:emma xmlns:emma="http://www.w3.org/2003/04/emma" version="1.0">
              <emma:interpretation id="{B3B6DA98-C9CB-498B-AAD3-FC4E038FB278}" emma:medium="tactile" emma:mode="ink">
                <msink:context xmlns:msink="http://schemas.microsoft.com/ink/2010/main" type="inkWord" rotatedBoundingBox="21491,10975 22192,10969 22196,11488 21495,11493"/>
              </emma:interpretation>
              <emma:one-of disjunction-type="recognition" id="oneOf71">
                <emma:interpretation id="interp355" emma:lang="ko-KR" emma:confidence="0">
                  <emma:literal>e</emma:literal>
                </emma:interpretation>
                <emma:interpretation id="interp356" emma:lang="ko-KR" emma:confidence="0">
                  <emma:literal>은</emma:literal>
                </emma:interpretation>
                <emma:interpretation id="interp357" emma:lang="ko-KR" emma:confidence="0">
                  <emma:literal>으</emma:literal>
                </emma:interpretation>
                <emma:interpretation id="interp358" emma:lang="ko-KR" emma:confidence="0">
                  <emma:literal>七</emma:literal>
                </emma:interpretation>
                <emma:interpretation id="interp35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01972.9231">20012 9338 460,'6'-21'166,"7"2"-46,20 19-59,-14-11-23,30 11-14,-5-3-9,15 3-4,1-5-4,9-1-4,-2-6-1,-1-5 0,-3-4-9,-10-4 7,-9-1-7,-13-4 4,-10 4-6,-19-3 6,-4 4-7,-23 6 7,-18 11 1,-11 0 2,-7 8 4,-4 9 4,-8 12 7,8 9-3,-3-1 6,18 16-5,2-8 7,23 7-7,8 1 2,17-1-7,12-7-3,23 1 1,8-4-4,11-8 1,4 2-3,4-13 0,-1 1-4,-5-11-3,-3 4-8,-16-9-11,10 6-24,-37-21-42,24 8-83,-34 7-9,23-34-14,-9 11-1</inkml:trace>
        </inkml:traceGroup>
        <inkml:traceGroup>
          <inkml:annotationXML>
            <emma:emma xmlns:emma="http://www.w3.org/2003/04/emma" version="1.0">
              <emma:interpretation id="{42BD7260-95E3-47E8-9A2A-4950625F7801}" emma:medium="tactile" emma:mode="ink">
                <msink:context xmlns:msink="http://schemas.microsoft.com/ink/2010/main" type="inkWord" rotatedBoundingBox="22345,10936 23017,10931 23023,11641 22351,11646"/>
              </emma:interpretation>
              <emma:one-of disjunction-type="recognition" id="oneOf72">
                <emma:interpretation id="interp360" emma:lang="ko-KR" emma:confidence="0">
                  <emma:literal>s</emma:literal>
                </emma:interpretation>
                <emma:interpretation id="interp361" emma:lang="ko-KR" emma:confidence="0">
                  <emma:literal>S</emma:literal>
                </emma:interpretation>
                <emma:interpretation id="interp362" emma:lang="ko-KR" emma:confidence="0">
                  <emma:literal>5</emma:literal>
                </emma:interpretation>
                <emma:interpretation id="interp363" emma:lang="ko-KR" emma:confidence="0">
                  <emma:literal>8</emma:literal>
                </emma:interpretation>
                <emma:interpretation id="interp36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02488.5924">21427 9080 185,'31'-14'142,"-31"14"-38,14-34-41,-14 34-8,7-26-25,-7 26-2,0 0-5,-22-14-4,-8 11 2,1 3 0,-15 0 0,3 10 0,-11-3 0,12 7 2,-11-7-5,18 14-2,2-12-5,16 10-3,14 0 2,4 2-11,24 2 7,11 7-8,11-1 7,5 7-7,4 3 9,4 8-3,-10-3 2,-2 5 7,-20 2 1,-3 0 6,-27-13-1,0 8 2,-31-17-2,-9 1-2,-25-11-4,-4-8-2,-12-5-5,-1 0-6,5-6-9,2-6-13,26 13-34,-17-14-73,41 6-51,25 1-12,-11-30-15,19 9-5</inkml:trace>
        </inkml:traceGroup>
      </inkml:traceGroup>
    </inkml:traceGroup>
    <inkml:traceGroup>
      <inkml:annotationXML>
        <emma:emma xmlns:emma="http://www.w3.org/2003/04/emma" version="1.0">
          <emma:interpretation id="{4BF0FC0D-0F3C-4D9F-9127-98328B5DEEA8}" emma:medium="tactile" emma:mode="ink">
            <msink:context xmlns:msink="http://schemas.microsoft.com/ink/2010/main" type="paragraph" rotatedBoundingBox="2073,12540 26126,12296 26157,15356 2104,155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3674E8-42FF-4236-B69F-4F631305E89D}" emma:medium="tactile" emma:mode="ink">
              <msink:context xmlns:msink="http://schemas.microsoft.com/ink/2010/main" type="line" rotatedBoundingBox="2073,12540 26126,12296 26145,14140 2092,14383"/>
            </emma:interpretation>
          </emma:emma>
        </inkml:annotationXML>
        <inkml:traceGroup>
          <inkml:annotationXML>
            <emma:emma xmlns:emma="http://www.w3.org/2003/04/emma" version="1.0">
              <emma:interpretation id="{64C12627-7BCF-430B-AC20-50C4A6F0EAEE}" emma:medium="tactile" emma:mode="ink">
                <msink:context xmlns:msink="http://schemas.microsoft.com/ink/2010/main" type="inkWord" rotatedBoundingBox="2056,13784 2476,12436 3315,12697 2895,14045"/>
              </emma:interpretation>
              <emma:one-of disjunction-type="recognition" id="oneOf73">
                <emma:interpretation id="interp365" emma:lang="ko-KR" emma:confidence="0">
                  <emma:literal>d</emma:literal>
                </emma:interpretation>
                <emma:interpretation id="interp366" emma:lang="ko-KR" emma:confidence="0">
                  <emma:literal>\</emma:literal>
                </emma:interpretation>
                <emma:interpretation id="interp367" emma:lang="ko-KR" emma:confidence="0">
                  <emma:literal>“</emma:literal>
                </emma:interpretation>
                <emma:interpretation id="interp368" emma:lang="ko-KR" emma:confidence="0">
                  <emma:literal>ㆍ</emma:literal>
                </emma:interpretation>
                <emma:interpretation id="interp369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116645.4097">1344 11687 53,'0'0'113,"0"0"3,0 0-49,0-12-38,0 12 7,0 0 7,14-18 2,-14-11 5,0 29-3,-4-44-2,4 29-12,-15-23-9,6 16-9,-10-15-4,2 7-2,-10 0-4,0 2 2,-11-3 0,2 9 2,-10 1-1,-3 18 1,-16 3 3,6 16-1,-9 14 0,4 23-1,2 6-2,10 15 0,3 0-2,20-1 2,10-12-5,19-3 2,12-21-3,22-15 2,17-22 0,9-8-1,11-29 2,8-14-2,-6-10 2,4-12-5,-9-8-3,-8-7 2,-9-1-6,-15-7 1,-4 0-3,-13-8 2,-7 1-1,-10 5 3,-2 9 5,0 9-2,-11 14 6,6 29 0,-15 19 4,9 37 3,-4 35-3,12 30 4,-6 21-1,9 17-2,0 11 0,0 11-1,9 2-4,5-18-1,7-18 0,1-14-7,3-20-5,-6-26-3,7-5-16,-26-45-27,47 15-52,-30-29-61,1-24-12,-2-6-10,-2-8 8</inkml:trace>
        </inkml:traceGroup>
        <inkml:traceGroup>
          <inkml:annotationXML>
            <emma:emma xmlns:emma="http://www.w3.org/2003/04/emma" version="1.0">
              <emma:interpretation id="{450E15E2-4E2C-4646-ABB4-19EB9746E447}" emma:medium="tactile" emma:mode="ink">
                <msink:context xmlns:msink="http://schemas.microsoft.com/ink/2010/main" type="inkWord" rotatedBoundingBox="2862,13608 3371,12939 3914,13351 3405,14020"/>
              </emma:interpretation>
              <emma:one-of disjunction-type="recognition" id="oneOf74">
                <emma:interpretation id="interp370" emma:lang="ko-KR" emma:confidence="0">
                  <emma:literal>e</emma:literal>
                </emma:interpretation>
                <emma:interpretation id="interp371" emma:lang="ko-KR" emma:confidence="0">
                  <emma:literal>으</emma:literal>
                </emma:interpretation>
                <emma:interpretation id="interp372" emma:lang="ko-KR" emma:confidence="0">
                  <emma:literal>c</emma:literal>
                </emma:interpretation>
                <emma:interpretation id="interp373" emma:lang="ko-KR" emma:confidence="0">
                  <emma:literal>C</emma:literal>
                </emma:interpretation>
                <emma:interpretation id="interp37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117051.6866">1603 11532 413,'0'0'165,"0"0"-14,-31 7-109,31-7-20,14 6-8,10-6-6,10-7-1,11-7-3,12-13 0,1-4-1,7 0 1,1-12-1,-6-2-7,-9 0 4,-10 1-6,-17 6 7,-21 4-4,-8 10 8,-34 8-2,-17 16 9,-17 14 9,1 17-5,-20 12 7,15 18-7,-1-3 4,18 15-6,13-2-2,21 8-7,23-11-6,10-3-3,26 1-10,17-29-8,33 15-21,-15-45-39,36 2-82,-8-10-16,-1-22-14,-3-7-3</inkml:trace>
        </inkml:traceGroup>
        <inkml:traceGroup>
          <inkml:annotationXML>
            <emma:emma xmlns:emma="http://www.w3.org/2003/04/emma" version="1.0">
              <emma:interpretation id="{08E89C40-A1C4-415A-96AB-BA8186915905}" emma:medium="tactile" emma:mode="ink">
                <msink:context xmlns:msink="http://schemas.microsoft.com/ink/2010/main" type="inkWord" rotatedBoundingBox="3612,14327 3743,13169 4162,13216 4031,14375"/>
              </emma:interpretation>
              <emma:one-of disjunction-type="recognition" id="oneOf75">
                <emma:interpretation id="interp375" emma:lang="ko-KR" emma:confidence="0">
                  <emma:literal>p</emma:literal>
                </emma:interpretation>
                <emma:interpretation id="interp376" emma:lang="ko-KR" emma:confidence="0">
                  <emma:literal>P</emma:literal>
                </emma:interpretation>
                <emma:interpretation id="interp377" emma:lang="ko-KR" emma:confidence="0">
                  <emma:literal>8</emma:literal>
                </emma:interpretation>
                <emma:interpretation id="interp378" emma:lang="ko-KR" emma:confidence="0">
                  <emma:literal>n</emma:literal>
                </emma:interpretation>
                <emma:interpretation id="interp379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117629.8166">2480 11273 386,'-11'16'171,"-6"14"-11,-11 12-106,26 39-17,-14 8-17,16 24-3,-9 3-7,9 4 3,0 1-6,9-6-3,1-16 1,2-18-3,-2-24 4,4-11-3,-5-24 5,-9-22-6,0 0-4,18-17 3,-17-25-10,-1-24-2,0-15-10,-1-26 0,1-3 0,-14-16 1,14 7 9,0-6-2,4 13 5,7 16 10,7 22 5,13 23 8,-8 22-1,13 28 1,-12 1 1,7 28-2,-20 8 8,2 19-8,-18-3 4,-11 13-6,-20-13-3,-8 8-3,-12-9-12,-7-8-12,8 10-35,-23-37-56,26 0-60,10-3-13,18-13-15,24 0-1</inkml:trace>
        </inkml:traceGroup>
        <inkml:traceGroup>
          <inkml:annotationXML>
            <emma:emma xmlns:emma="http://www.w3.org/2003/04/emma" version="1.0">
              <emma:interpretation id="{2A5EC0F1-C032-4103-8F53-8F568DA596D0}" emma:medium="tactile" emma:mode="ink">
                <msink:context xmlns:msink="http://schemas.microsoft.com/ink/2010/main" type="inkWord" rotatedBoundingBox="4240,13327 5456,13031 5584,13555 4368,13852"/>
              </emma:interpretation>
              <emma:one-of disjunction-type="recognition" id="oneOf76">
                <emma:interpretation id="interp380" emma:lang="ko-KR" emma:confidence="0">
                  <emma:literal>와</emma:literal>
                </emma:interpretation>
                <emma:interpretation id="interp381" emma:lang="ko-KR" emma:confidence="0">
                  <emma:literal>왜</emma:literal>
                </emma:interpretation>
                <emma:interpretation id="interp382" emma:lang="ko-KR" emma:confidence="0">
                  <emma:literal>욍</emma:literal>
                </emma:interpretation>
                <emma:interpretation id="interp383" emma:lang="ko-KR" emma:confidence="0">
                  <emma:literal>대</emma:literal>
                </emma:interpretation>
                <emma:interpretation id="interp384" emma:lang="ko-KR" emma:confidence="0">
                  <emma:literal>빠</emma:literal>
                </emma:interpretation>
              </emma:one-of>
            </emma:emma>
          </inkml:annotationXML>
          <inkml:trace contextRef="#ctx0" brushRef="#br2" timeOffset="118707.9841">2834 11525 351,'-31'6'160,"31"-6"-9,0 22-101,0-22-18,0 0-14,0 0-3,36 16 0,-4-16-2,9 0-3,5-8-1,6 0-1,-2-16-1,7-3-4,-6-3 0,-7-1-3,-14-4 3,-5-2 0,-13 7-7,-12 7 7,-8 2 1,-21 19 1,-18 2 3,-4 14 4,-17 8-1,8 17 0,-8 5 7,19 10-6,7 4-3,15 2 2,19-3-8,20-5 0,25-7-8,13-15-2,17 0-8,-1-30-8,24 8-19,-22-38-29,24 7-38,-32-37-20,14 9-5,-30-27 7,13 23 16,-28-13 24,4 11 40,-16 12 52,-9 1 64,-1 21 33,-7 1 8,0 22-1,-15-6-8,15 27-14,-31-7-12,26 36-16,-30-16-16,27 34-11,-17-12-7,14 10-8,-5-6-9,7-6-2,-1-5-7,5-18 0,5-10-3,0-21-3,0 0-5,0-30-7,10-1-3,-10-27-1,14 7 5,-6-8-2,6 7 6,-4 1 3,4 13 11,3 17 8,-17 21 10,34-4 2,-34 4 1,34 35 1,-18-7-2,13 16 3,-7-13-4,12 11 1,-7-19-4,10-1 0,-6-16-2,6-6-1,-7-19-1,4-5-2,-11-13-2,-6-15-1,-4 0-9,-7 0-1,0 0-11,-11-6-5,5 13-19,-18-14-30,27 36-58,-9-2-55,0 25-3,8-19-18</inkml:trace>
        </inkml:traceGroup>
        <inkml:traceGroup>
          <inkml:annotationXML>
            <emma:emma xmlns:emma="http://www.w3.org/2003/04/emma" version="1.0">
              <emma:interpretation id="{57E8E1F6-AD1E-4E5A-AE4F-80DA862ECEAC}" emma:medium="tactile" emma:mode="ink">
                <msink:context xmlns:msink="http://schemas.microsoft.com/ink/2010/main" type="inkWord" rotatedBoundingBox="5592,13676 6132,12802 6717,13164 6176,14038"/>
              </emma:interpretation>
              <emma:one-of disjunction-type="recognition" id="oneOf77">
                <emma:interpretation id="interp385" emma:lang="ko-KR" emma:confidence="0">
                  <emma:literal>d</emma:literal>
                </emma:interpretation>
                <emma:interpretation id="interp386" emma:lang="ko-KR" emma:confidence="0">
                  <emma:literal>의</emma:literal>
                </emma:interpretation>
                <emma:interpretation id="interp387" emma:lang="ko-KR" emma:confidence="0">
                  <emma:literal>이</emma:literal>
                </emma:interpretation>
                <emma:interpretation id="interp388" emma:lang="ko-KR" emma:confidence="0">
                  <emma:literal>a</emma:literal>
                </emma:interpretation>
                <emma:interpretation id="interp389" emma:lang="ko-KR" emma:confidence="0">
                  <emma:literal>디</emma:literal>
                </emma:interpretation>
              </emma:one-of>
            </emma:emma>
          </inkml:annotationXML>
          <inkml:trace contextRef="#ctx0" brushRef="#br2" timeOffset="119208.0456">4518 11495 279,'17'0'149,"-12"-23"-11,-1-7-101,15 10-18,-6-6-7,1-2 1,-12-9-1,4 13 11,-12-10-4,6 34 10,-52-24 2,19 33 2,-29 7 1,14 34-5,-13 3-1,10 22-9,2 2 2,21 7-8,12-11-6,16-14 0,21-12-5,18-19 1,12-24-2,12-16 1,2-32 0,-1-17-5,-3-18-5,-5-18 2,-3-3-3,-14-7 2,-4 17-1,-15-3 4,-5 18-1,-7 15 5,-8 16 6,0 22 0,0 22 1,0 0 1,-23 37-2,17 8 1,3 14 0,-2 14-3,4 1 1,1 7-9,0 9-9,1-14-24,28 26-34,-23-35-69,16 1-37,8-12-15,11-18-10</inkml:trace>
        </inkml:traceGroup>
        <inkml:traceGroup>
          <inkml:annotationXML>
            <emma:emma xmlns:emma="http://www.w3.org/2003/04/emma" version="1.0">
              <emma:interpretation id="{D3F1BE9C-DD12-4512-8E3F-81E3F2F5DCBA}" emma:medium="tactile" emma:mode="ink">
                <msink:context xmlns:msink="http://schemas.microsoft.com/ink/2010/main" type="inkWord" rotatedBoundingBox="6442,13534 7045,13132 7330,13560 6728,13962"/>
              </emma:interpretation>
              <emma:one-of disjunction-type="recognition" id="oneOf78">
                <emma:interpretation id="interp390" emma:lang="ko-KR" emma:confidence="0">
                  <emma:literal>e</emma:literal>
                </emma:interpretation>
                <emma:interpretation id="interp391" emma:lang="ko-KR" emma:confidence="0">
                  <emma:literal>으</emma:literal>
                </emma:interpretation>
                <emma:interpretation id="interp392" emma:lang="ko-KR" emma:confidence="0">
                  <emma:literal>요</emma:literal>
                </emma:interpretation>
                <emma:interpretation id="interp393" emma:lang="ko-KR" emma:confidence="0">
                  <emma:literal>오</emma:literal>
                </emma:interpretation>
                <emma:interpretation id="interp39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19786.1556">5243 11555 283,'0'0'155,"-36"9"-42,10-9-55,26 0-10,-23 12-7,23 10-5,0-22-10,-7 22-3,7-22-3,13 22-5,4-20-6,18-2-4,5-3-1,13-18-2,4-9-2,2-7-4,1-5 1,-8-12-1,-5 9 0,-18-4 1,-13 9-5,-16 4 10,-16 15 5,-22 20 4,-17 1 4,-10 22 0,-16 8 3,8 22 0,-12-1 3,25 14-8,-2-9-4,28 7 0,21-10-6,13-1 0,22-8-5,22-14-2,13-1-5,5-17-7,22-2-11,-18-18-19,29 8-31,-30-36-41,14 2-54,-7-2-13,-7-9-5</inkml:trace>
        </inkml:traceGroup>
        <inkml:traceGroup>
          <inkml:annotationXML>
            <emma:emma xmlns:emma="http://www.w3.org/2003/04/emma" version="1.0">
              <emma:interpretation id="{CD23D3F1-54AA-4123-9EB9-EE27997E88EC}" emma:medium="tactile" emma:mode="ink">
                <msink:context xmlns:msink="http://schemas.microsoft.com/ink/2010/main" type="inkWord" rotatedBoundingBox="7114,13593 7897,12934 8104,13180 7322,13839"/>
              </emma:interpretation>
              <emma:one-of disjunction-type="recognition" id="oneOf79">
                <emma:interpretation id="interp395" emma:lang="ko-KR" emma:confidence="0">
                  <emma:literal>N</emma:literal>
                </emma:interpretation>
                <emma:interpretation id="interp396" emma:lang="ko-KR" emma:confidence="0">
                  <emma:literal>w</emma:literal>
                </emma:interpretation>
                <emma:interpretation id="interp397" emma:lang="ko-KR" emma:confidence="0">
                  <emma:literal>W</emma:literal>
                </emma:interpretation>
                <emma:interpretation id="interp398" emma:lang="ko-KR" emma:confidence="0">
                  <emma:literal>V</emma:literal>
                </emma:interpretation>
                <emma:interpretation id="interp399" emma:lang="ko-KR" emma:confidence="0">
                  <emma:literal>′</emma:literal>
                </emma:interpretation>
              </emma:one-of>
            </emma:emma>
          </inkml:annotationXML>
          <inkml:trace contextRef="#ctx0" brushRef="#br2" timeOffset="120239.3151">6049 11361 271,'-28'0'179,"-2"7"-13,-13 9-60,22 41-42,-28-17-25,24 25-17,-11-2-8,14 0-2,1-12-7,8-6-2,10-15-4,3-30-3,0 0-3,8 0-7,21-30-6,-15-15-5,16 1 3,-8-15 1,6 15 9,-10-1 4,1 9 7,-3 13 8,-16 23 12,0 0 5,0 0 0,22 25-1,-22 2-3,12 4 1,-9-3-3,16 2 1,-1-16-3,10 1-2,1-15-2,12 0-1,-3-22-2,4 0-3,-2-12 0,-1-1-3,-2-7 0,-12-9-2,0 6-9,-9-7-1,-2 8-20,-14-16-15,16 34-51,-17-21-73,1-5-16,1-1-16,12-9 4</inkml:trace>
        </inkml:traceGroup>
        <inkml:traceGroup>
          <inkml:annotationXML>
            <emma:emma xmlns:emma="http://www.w3.org/2003/04/emma" version="1.0">
              <emma:interpretation id="{2A650EE9-4B42-4F92-B2DF-4A7F61E5CB81}" emma:medium="tactile" emma:mode="ink">
                <msink:context xmlns:msink="http://schemas.microsoft.com/ink/2010/main" type="inkWord" rotatedBoundingBox="8648,12539 8854,13756 8013,13899 7807,12682"/>
              </emma:interpretation>
              <emma:one-of disjunction-type="recognition" id="oneOf80">
                <emma:interpretation id="interp400" emma:lang="ko-KR" emma:confidence="0">
                  <emma:literal>t</emma:literal>
                </emma:interpretation>
                <emma:interpretation id="interp401" emma:lang="ko-KR" emma:confidence="0">
                  <emma:literal>七</emma:literal>
                </emma:interpretation>
                <emma:interpretation id="interp402" emma:lang="ko-KR" emma:confidence="0">
                  <emma:literal>£</emma:literal>
                </emma:interpretation>
                <emma:interpretation id="interp403" emma:lang="ko-KR" emma:confidence="0">
                  <emma:literal>亡</emma:literal>
                </emma:interpretation>
                <emma:interpretation id="interp404" emma:lang="ko-KR" emma:confidence="0">
                  <emma:literal>匕</emma:literal>
                </emma:interpretation>
              </emma:one-of>
            </emma:emma>
          </inkml:annotationXML>
          <inkml:trace contextRef="#ctx0" brushRef="#br2" timeOffset="120536.1812">6833 10652 411,'-19'94'182,"-5"11"-41,12 42-55,-33-21-26,31 24-22,-14-16-16,17-10-10,0-21-4,11-8-6,6-33-1,14-12 1,10-21-1,7-13 1,5-16-2,1 0-3,3 0-4,-3-8-7,2 8-6,-18-15-10,16 15-19,-37-14-36,24 9-61,-23-16-34,-7-13-9,-7-11 1</inkml:trace>
          <inkml:trace contextRef="#ctx0" brushRef="#br2" timeOffset="120770.5698">6408 11080 395,'-26'-7'173,"26"7"-2,-6-37-87,38 37-40,4-1-12,34 1-11,4 0-7,19 0-2,4 0-2,4 0-7,-2 0-10,-20 0-15,5 6-29,-43-12-52,2 6-66,-27 0-18,-16 0-8,-15 0-10</inkml:trace>
        </inkml:traceGroup>
        <inkml:traceGroup>
          <inkml:annotationXML>
            <emma:emma xmlns:emma="http://www.w3.org/2003/04/emma" version="1.0">
              <emma:interpretation id="{A4DF1DA2-534E-47A8-A208-C92E0333D3C5}" emma:medium="tactile" emma:mode="ink">
                <msink:context xmlns:msink="http://schemas.microsoft.com/ink/2010/main" type="inkWord" rotatedBoundingBox="9910,12541 10946,12531 10960,13952 9924,13962"/>
              </emma:interpretation>
              <emma:one-of disjunction-type="recognition" id="oneOf81">
                <emma:interpretation id="interp405" emma:lang="ko-KR" emma:confidence="0">
                  <emma:literal>i</emma:literal>
                </emma:interpretation>
                <emma:interpretation id="interp406" emma:lang="ko-KR" emma:confidence="0">
                  <emma:literal>ⅰ</emma:literal>
                </emma:interpretation>
                <emma:interpretation id="interp407" emma:lang="ko-KR" emma:confidence="0">
                  <emma:literal>÷</emma:literal>
                </emma:interpretation>
                <emma:interpretation id="interp408" emma:lang="ko-KR" emma:confidence="0">
                  <emma:literal>j</emma:literal>
                </emma:interpretation>
                <emma:interpretation id="interp40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22551.8986">8505 11324 241,'0'0'163,"-3"-21"-43,-11-2-44,14 23-17,0 0-5,0 22-9,0-22-4,-15 51-10,0-20-6,15 12-5,-13-4-4,13 6-1,-6-11-5,6 4-1,0-16-3,0 0-2,0-22-2,12 21-1,-12-21-3,0 0-3,16 10-5,-16-10-7,0 0-17,0 0-32,21 0-62,-20-14-43,5-17-15,2-13-9</inkml:trace>
          <inkml:trace contextRef="#ctx0" brushRef="#br2" timeOffset="122817.5294">8530 10893 113,'-41'-28'153,"41"28"-1,-22-7-69,2-8-24,20 15-2,0 0-6,0 0-8,0 0-11,0 0-11,0 0-11,0 0-16,0 0-33,0 0-39,12-8-55,10 8-32,-22 0-8,46 0-6</inkml:trace>
        </inkml:traceGroup>
        <inkml:traceGroup>
          <inkml:annotationXML>
            <emma:emma xmlns:emma="http://www.w3.org/2003/04/emma" version="1.0">
              <emma:interpretation id="{C7D9ADEA-F1FC-4AAC-8807-494574A5478E}" emma:medium="tactile" emma:mode="ink">
                <msink:context xmlns:msink="http://schemas.microsoft.com/ink/2010/main" type="inkWord" rotatedBoundingBox="10057,13868 10296,12453 11057,12582 10818,13997"/>
              </emma:interpretation>
              <emma:one-of disjunction-type="recognition" id="oneOf82">
                <emma:interpretation id="interp410" emma:lang="ko-KR" emma:confidence="0">
                  <emma:literal>f</emma:literal>
                </emma:interpretation>
                <emma:interpretation id="interp411" emma:lang="ko-KR" emma:confidence="0">
                  <emma:literal>十</emma:literal>
                </emma:interpretation>
                <emma:interpretation id="interp412" emma:lang="ko-KR" emma:confidence="0">
                  <emma:literal>t</emma:literal>
                </emma:interpretation>
                <emma:interpretation id="interp413" emma:lang="ko-KR" emma:confidence="0">
                  <emma:literal>+</emma:literal>
                </emma:interpretation>
                <emma:interpretation id="interp414" emma:lang="ko-KR" emma:confidence="0">
                  <emma:literal>ㅏ</emma:literal>
                </emma:interpretation>
              </emma:one-of>
            </emma:emma>
          </inkml:annotationXML>
          <inkml:trace contextRef="#ctx0" brushRef="#br2" timeOffset="123192.5476">9317 10781 121,'37'-18'143,"-33"-21"3,0 2-82,-4 37-6,0-53 0,0 53-7,-23-36-4,23 36-8,-58-9-7,30 24-3,-23 6-9,13 27-3,-8 3-5,7 24 3,1-1-5,14 21 3,-1-1-1,15 6-3,9-4 1,1 7-5,8-14 1,9 0-4,2 0 2,-3-14-1,0-3-6,-2-13 2,-2-4-7,-5-14-2,1 0-10,-8-41-11,0 41-32,-8-41-68,-3-26-38,1-15-18,2-15-2</inkml:trace>
          <inkml:trace contextRef="#ctx0" brushRef="#br2" timeOffset="123426.9264">8707 11273 438,'-20'-8'168,"20"8"-6,57 0-124,-8-7-15,30 7-7,3-5-3,19 5-5,-5 0-11,-4-3-15,1 11-39,-34-8-66,-15 0-41,-12 0-14,-32 0-17</inkml:trace>
        </inkml:traceGroup>
        <inkml:traceGroup>
          <inkml:annotationXML>
            <emma:emma xmlns:emma="http://www.w3.org/2003/04/emma" version="1.0">
              <emma:interpretation id="{2750B61B-D465-489B-BF16-A1A01773CE41}" emma:medium="tactile" emma:mode="ink">
                <msink:context xmlns:msink="http://schemas.microsoft.com/ink/2010/main" type="inkWord" rotatedBoundingBox="12413,12789 16039,12753 16050,13778 12424,13815"/>
              </emma:interpretation>
              <emma:one-of disjunction-type="recognition" id="oneOf83">
                <emma:interpretation id="interp415" emma:lang="ko-KR" emma:confidence="0">
                  <emma:literal>A</emma:literal>
                </emma:interpretation>
                <emma:interpretation id="interp416" emma:lang="ko-KR" emma:confidence="0">
                  <emma:literal>성</emma:literal>
                </emma:interpretation>
                <emma:interpretation id="interp417" emma:lang="ko-KR" emma:confidence="0">
                  <emma:literal>』</emma:literal>
                </emma:interpretation>
                <emma:interpretation id="interp418" emma:lang="ko-KR" emma:confidence="0">
                  <emma:literal>g</emma:literal>
                </emma:interpretation>
                <emma:interpretation id="interp419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124333.2154">11268 10903 122,'-34'16'173,"15"34"-3,0 24-69,-30-15-16,32 45-12,-34-23-7,34 31-12,-24-23-15,25 8-14,-11-24-8,18-1-1,-5-20-8,7-8 0,3-20-3,2-3 0,2-21-3,0 0-1,6-14-1,-3-16-4,10-7 1,0-20-7,4-4 2,-3-13-2,7-4-3,-5-7 4,3 4-3,-5 6 6,3 0-1,-4 3 6,3 13-2,-4-2 0,3 12 6,0 5-5,4 9 4,0 9-3,0 11 4,3 15 1,-4 19 1,7 21 3,-6 20 2,8 13-3,-7 7 3,9 14-2,-5-1 0,6-3-3,-3-2 2,3-8-4,-7-13-3,4-7 4,-5-16-3,-1 0 2,-7-19-1,-1 1-2,-13-26-2,15 23-5,-15-23-3,0 0-8,0 0-15,0 0-24,0 0-35,0 0-50,-6-25-37,-6 7-9,-6-12-2</inkml:trace>
          <inkml:trace contextRef="#ctx0" brushRef="#br2" timeOffset="124551.9715">11195 11509 265,'-33'-8'175,"14"2"-5,19 6-72,-27-8-25,36 9-16,-9-1-18,48 0-12,-10-3-8,19-1-3,-4-5-6,9 2-9,-2 4-16,-11-16-27,11 25-51,-33-6-77,-2-6-14,-3-2-12,-22 8-10</inkml:trace>
        </inkml:traceGroup>
        <inkml:traceGroup>
          <inkml:annotationXML>
            <emma:emma xmlns:emma="http://www.w3.org/2003/04/emma" version="1.0">
              <emma:interpretation id="{D27B3680-86EE-4FFC-BF4C-41AA15036947}" emma:medium="tactile" emma:mode="ink">
                <msink:context xmlns:msink="http://schemas.microsoft.com/ink/2010/main" type="inkWord" rotatedBoundingBox="13848,13150 14021,13690 13466,13868 13293,13327"/>
              </emma:interpretation>
              <emma:one-of disjunction-type="recognition" id="oneOf84">
                <emma:interpretation id="interp420" emma:lang="ko-KR" emma:confidence="0">
                  <emma:literal>c</emma:literal>
                </emma:interpretation>
                <emma:interpretation id="interp421" emma:lang="ko-KR" emma:confidence="0">
                  <emma:literal>C</emma:literal>
                </emma:interpretation>
                <emma:interpretation id="interp422" emma:lang="ko-KR" emma:confidence="0">
                  <emma:literal>으</emma:literal>
                </emma:interpretation>
                <emma:interpretation id="interp423" emma:lang="ko-KR" emma:confidence="0">
                  <emma:literal>〇</emma:literal>
                </emma:interpretation>
                <emma:interpretation id="interp42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125395.7556">12312 11354 134,'0'0'148,"0"0"-46,0 0-11,0 0-24,0 0-20,0 22-11,0-22-4,0 0-9,0 0-7,0-15-1,0 15-5,0-30 1,-11 8-2,11 22 3,-25-35-1,6 26 6,-17 2-2,4 14-1,-17 7 5,11 24 0,-19-3 2,14 19-2,-2-10-2,16 22-2,7-13-2,22 6 1,0-8-5,21-6 0,17-8-4,17-8 0,5-13-2,5-10 0,1-6-2,-1 0-3,-7-7-6,-12-15-11,3 21-16,-30-28-36,27 29-65,-30-11-43,-16 11-12,20-25-9</inkml:trace>
        </inkml:traceGroup>
        <inkml:traceGroup>
          <inkml:annotationXML>
            <emma:emma xmlns:emma="http://www.w3.org/2003/04/emma" version="1.0">
              <emma:interpretation id="{67435EFF-E19E-43BF-A3E8-EF4E810F020C}" emma:medium="tactile" emma:mode="ink">
                <msink:context xmlns:msink="http://schemas.microsoft.com/ink/2010/main" type="inkWord" rotatedBoundingBox="14241,13118 15058,13261 14981,13704 14163,13561"/>
              </emma:interpretation>
              <emma:one-of disjunction-type="recognition" id="oneOf85">
                <emma:interpretation id="interp425" emma:lang="ko-KR" emma:confidence="0">
                  <emma:literal>=</emma:literal>
                </emma:interpretation>
                <emma:interpretation id="interp426" emma:lang="ko-KR" emma:confidence="0">
                  <emma:literal>二</emma:literal>
                </emma:interpretation>
                <emma:interpretation id="interp427" emma:lang="ko-KR" emma:confidence="0">
                  <emma:literal>느</emma:literal>
                </emma:interpretation>
                <emma:interpretation id="interp428" emma:lang="ko-KR" emma:confidence="0">
                  <emma:literal>z</emma:literal>
                </emma:interpretation>
                <emma:interpretation id="interp429" emma:lang="ko-KR" emma:confidence="0">
                  <emma:literal>드</emma:literal>
                </emma:interpretation>
              </emma:one-of>
            </emma:emma>
          </inkml:annotationXML>
          <inkml:trace contextRef="#ctx0" brushRef="#br2" timeOffset="125802.0342">12780 11303 327,'0'0'175,"-19"-23"-19,19 23-69,-19-7-23,19 7-20,0 0-13,19 0-6,-19 0-7,52 1-6,-15-1-6,13 0 3,1 0-2,9 5-1,-2-5-9,1 0 4,-4 0-4,-11 0-1,7 0-5,-21 0-15,14 5-25,-44-5-42,49 3-55,-49-3-43,0 22-4,-9 0-5</inkml:trace>
          <inkml:trace contextRef="#ctx0" brushRef="#br2" timeOffset="126067.6815">12880 11598 278,'-30'7'175,"9"1"-9,19 7-69,-18-15-33,29 13-15,-9-13-11,43 7-7,-11-7-4,20 1-6,-5-1-5,23 8-3,-10-8-5,9 0-1,-2-8-3,-7 1-2,-5 0-3,-9 2-2,-8 3-4,-13-6-8,0 8-14,-25 0-27,19 0-53,-19 0-66,0 0-12,-8-15-10,8 0-3</inkml:trace>
        </inkml:traceGroup>
        <inkml:traceGroup>
          <inkml:annotationXML>
            <emma:emma xmlns:emma="http://www.w3.org/2003/04/emma" version="1.0">
              <emma:interpretation id="{79A2A461-445B-4F6E-8F2A-507B6ACAC83F}" emma:medium="tactile" emma:mode="ink">
                <msink:context xmlns:msink="http://schemas.microsoft.com/ink/2010/main" type="inkWord" rotatedBoundingBox="15301,13315 15857,12954 16119,13356 15563,13718"/>
              </emma:interpretation>
              <emma:one-of disjunction-type="recognition" id="oneOf86">
                <emma:interpretation id="interp430" emma:lang="ko-KR" emma:confidence="0">
                  <emma:literal>0</emma:literal>
                </emma:interpretation>
                <emma:interpretation id="interp431" emma:lang="ko-KR" emma:confidence="0">
                  <emma:literal>o</emma:literal>
                </emma:interpretation>
                <emma:interpretation id="interp432" emma:lang="ko-KR" emma:confidence="0">
                  <emma:literal>ㅇ</emma:literal>
                </emma:interpretation>
                <emma:interpretation id="interp433" emma:lang="ko-KR" emma:confidence="0">
                  <emma:literal>O</emma:literal>
                </emma:interpretation>
                <emma:interpretation id="interp434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126442.6752">14172 11206 254,'0'0'175,"-14"36"-3,-32-15-81,26 39-17,-32-15-15,31 28-13,-15-17-13,34 16-8,2-21-11,27-14-2,22-22-6,27-15 1,8-15 1,9-19 0,-6-20 2,-10-4-3,-23-11-1,-21 11 3,-31-3-4,-18 12-3,-33 9-2,-16 4 0,-8 14-6,-6 8-7,15 14-15,-11 0-32,52 28-57,-14 2-64,26 8-10,11-3-13,14 3-1</inkml:trace>
        </inkml:traceGroup>
        <inkml:traceGroup>
          <inkml:annotationXML>
            <emma:emma xmlns:emma="http://www.w3.org/2003/04/emma" version="1.0">
              <emma:interpretation id="{C85BCDCF-E32E-46CC-BACC-198BA813840F}" emma:medium="tactile" emma:mode="ink">
                <msink:context xmlns:msink="http://schemas.microsoft.com/ink/2010/main" type="inkWord" rotatedBoundingBox="16822,12569 18685,12550 18697,13688 16834,13707"/>
              </emma:interpretation>
              <emma:one-of disjunction-type="recognition" id="oneOf87">
                <emma:interpretation id="interp435" emma:lang="ko-KR" emma:confidence="0">
                  <emma:literal>대</emma:literal>
                </emma:interpretation>
                <emma:interpretation id="interp436" emma:lang="ko-KR" emma:confidence="0">
                  <emma:literal>때</emma:literal>
                </emma:interpretation>
                <emma:interpretation id="interp437" emma:lang="ko-KR" emma:confidence="0">
                  <emma:literal>해</emma:literal>
                </emma:interpretation>
                <emma:interpretation id="interp438" emma:lang="ko-KR" emma:confidence="0">
                  <emma:literal>돼</emma:literal>
                </emma:interpretation>
                <emma:interpretation id="interp439" emma:lang="ko-KR" emma:confidence="0">
                  <emma:literal>웨</emma:literal>
                </emma:interpretation>
              </emma:one-of>
            </emma:emma>
          </inkml:annotationXML>
          <inkml:trace contextRef="#ctx0" brushRef="#br2" timeOffset="129286.5424">15381 11368 219,'-33'0'166,"33"0"1,0 0-78,0 0-25,0 0-9,0 0-8,21 0-14,-21 0-8,49-14-6,-14 6-5,10-5-3,1-3-11,11 2 6,5 0-13,-4-1 4,4 6-13,-12-7-1,12 11-17,-29-11-23,24 16-22,-36-8-45,9 1-36,-7 3-22,-23 4 11</inkml:trace>
          <inkml:trace contextRef="#ctx0" brushRef="#br2" timeOffset="128958.4006">15772 11028 153,'0'0'147,"4"-16"3,-4 16-77,24-17-20,-24 17-11,25-18-9,-18-4-8,-7 22-7,24-23-4,-24 23-2,14-39-1,-6 16-3,-8-11 1,0 4-4,0-6 1,-8 6-3,-3-10 1,-4 13-3,-2-2 2,0 13-1,-4 9 1,-1 7 2,-6 4 0,2 23 5,-5 13 0,7 16 5,-6 9-2,14 11 5,-6 8 1,16 14-2,-1-7-1,7 5-4,4-8 0,13-7-5,-3-7 1,4-11-5,-3-9-3,0-9 3,-4-14-3,-5-8-1,-3-3-7,-3-20-10,6 23-28,-13-36-53,7 13-69,0-27-13,0 4-12,0 1-7</inkml:trace>
          <inkml:trace contextRef="#ctx0" brushRef="#br2" timeOffset="130224.0787">16091 11190 97,'-14'-14'158,"14"14"-12,-13 8-47,-14-6-14,23 26-18,-31-12-7,27 27-12,-25-13-2,23 21-17,-10-7 0,12 8-9,0-15-7,9 0-1,14-8-4,12-13-1,4-9-2,12-7-2,-2-7-1,3-9-1,-6-17 0,-8 0-2,-6-4 2,-13-1-1,-11 2-7,-2-1 8,-15 7-6,-7 0 6,-6 9-6,0-3 7,-3 8-7,3 4 6,0-3 0,3 8 0,5-1 0,5 1 0,17 7 1,-26-14-2,26 14 1,0 0 0,0 0-1,0 0 0,0 0-1,0 0 1,0 0 0,0 0 0,22-1 0,7 1 0,6-8 0,6 1 1,6-1 0,10 1-1,-2-2 0,1 4-1,-1 5 1,-5 0 0,-4 7 1,-6 15-1,-9 8 6,-4 5-6,-11 3 6,0 4-5,-10-2 6,-4 4-5,-2-6 4,0-3-5,-3-11 0,-4-2 2,7-22-2,-14 24 1,14-24 0,0 0-1,0 0 1,-14-24-2,14-1 0,0-11-2,6-6-7,4-9 5,10-3-7,-2-5 6,13-1-5,1-5 5,4 5-3,2 2 3,2 10 6,-4 3-4,-3 19 3,-6 3-3,-5 18 2,-22 5 1,16 28 2,-16 16 5,-14 5-3,-4 12 7,-9 0 3,7 7-2,-4-11 5,10 3-6,5-16 3,9-8-6,17-13 3,18-7-7,6-9 0,11 0-4,5-7 0,-3 0-5,4 0-12,-17-5-21,16 17-56,-38-5-81,2-4-13,-21-3-12,0 0-13</inkml:trace>
        </inkml:traceGroup>
        <inkml:traceGroup>
          <inkml:annotationXML>
            <emma:emma xmlns:emma="http://www.w3.org/2003/04/emma" version="1.0">
              <emma:interpretation id="{8130F9FF-50A6-49BA-8EFE-3D4FB2519238}" emma:medium="tactile" emma:mode="ink">
                <msink:context xmlns:msink="http://schemas.microsoft.com/ink/2010/main" type="inkWord" rotatedBoundingBox="19204,12784 22177,12754 22183,13387 19210,13417"/>
              </emma:interpretation>
              <emma:one-of disjunction-type="recognition" id="oneOf88">
                <emma:interpretation id="interp440" emma:lang="ko-KR" emma:confidence="0">
                  <emma:literal>S</emma:literal>
                </emma:interpretation>
                <emma:interpretation id="interp441" emma:lang="ko-KR" emma:confidence="0">
                  <emma:literal>s</emma:literal>
                </emma:interpretation>
                <emma:interpretation id="interp442" emma:lang="ko-KR" emma:confidence="0">
                  <emma:literal>5</emma:literal>
                </emma:interpretation>
                <emma:interpretation id="interp443" emma:lang="ko-KR" emma:confidence="0">
                  <emma:literal>‘</emma:literal>
                </emma:interpretation>
                <emma:interpretation id="interp444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131036.6126">18342 10879 203,'0'0'165,"1"-17"-4,-2-2-68,1 19-20,0 0-21,0 0-15,0 0-10,-21-8-10,21 8-3,-32 0-3,4 0-1,-2 9 2,-18 6-1,-1 10 1,-12 0-2,-2 6 2,-10 2-3,13 2 2,-2-2-4,16-1-2,15-8-3,18 3 0,15-5-2,31-6 1,18-1-2,12-1 1,14 4 4,2 1-5,2-3 6,-9 6-7,-13 1 8,-12 4-3,-17-5 8,-15 1-5,-15 0 1,-19-1 2,-18-8-1,-1 2 1,-11-3-7,2-5-2,-2 0 0,2-8-7,17 6-18,-8-12-30,38 6-59,0 0-64,0 0-12,6-30-12,22 7-7</inkml:trace>
        </inkml:traceGroup>
        <inkml:traceGroup>
          <inkml:annotationXML>
            <emma:emma xmlns:emma="http://www.w3.org/2003/04/emma" version="1.0">
              <emma:interpretation id="{02386BD1-DEF2-4AFA-878E-5A1BF05756D9}" emma:medium="tactile" emma:mode="ink">
                <msink:context xmlns:msink="http://schemas.microsoft.com/ink/2010/main" type="inkWord" rotatedBoundingBox="19975,12888 21294,12940 21276,13398 19957,13346"/>
              </emma:interpretation>
              <emma:one-of disjunction-type="recognition" id="oneOf89">
                <emma:interpretation id="interp445" emma:lang="ko-KR" emma:confidence="0">
                  <emma:literal>얘</emma:literal>
                </emma:interpretation>
                <emma:interpretation id="interp446" emma:lang="ko-KR" emma:confidence="0">
                  <emma:literal>예</emma:literal>
                </emma:interpretation>
                <emma:interpretation id="interp447" emma:lang="ko-KR" emma:confidence="0">
                  <emma:literal>메</emma:literal>
                </emma:interpretation>
                <emma:interpretation id="interp448" emma:lang="ko-KR" emma:confidence="0">
                  <emma:literal>때</emma:literal>
                </emma:interpretation>
                <emma:interpretation id="interp449" emma:lang="ko-KR" emma:confidence="0">
                  <emma:literal>에</emma:literal>
                </emma:interpretation>
              </emma:one-of>
            </emma:emma>
          </inkml:annotationXML>
          <inkml:trace contextRef="#ctx0" brushRef="#br2" timeOffset="131974.1539">18697 11028 455,'-50'45'170,"-3"12"-49,-11-23-56,43 23-20,-7-20-14,34 3-15,22-19-2,26-7-12,11-9-1,6-5 1,2-19-8,-10-2 7,-12-4-8,-21-6 6,-23 7-6,-13-4 6,-24 2-4,-13 3 2,-6 7-1,-3-7-13,22 18-14,-11-19-14,41 24-13,-1-30-1,29 30 3,-11-22 2,37 22 15,-14-13 25,-1 4 29,7 9 22,-25 0 15,16 14 5,-37-14-1,38 39 2,-38-18-13,23 30-10,-23-13-6,12 14-11,-12-3 0,5-3-7,-5-3 2,0-9-8,0-8 6,0-26-5,0 0-3,0 0-1,0 0-7,19-35 3,0-3-7,1-8 4,12-5-5,-4-1 3,9 1-4,-2 6 6,-1 3 5,-4 17 0,-4 4 4,-4 20 1,-22 1 3,22 23 1,-22 7-1,3 22 0,-3 0 4,-5 6-5,-3-4 3,2 3-5,-2-12 2,5-9-6,-2-12 5,5-24-6,0 0 0,0 0 0,13-10-8,-2-25 1,10-3-6,-2-6 3,6 0-6,-3-7 4,11 11-3,-9-3 6,6 7 5,-3 7 0,0-1 5,-1 12 1,0-1 4,2 12-1,-9 6 3,5 5 1,-8 13-1,1 21 2,-11 0 2,4 13-5,-7 0 5,-1 8-6,-2-10 4,0-1-8,0-10-2,0-10 0,0-13 0,0-15 0,0 22-5,0-22-21,0 0-41,0 0-96,0 0-20,20-22-11,-2 7-18</inkml:trace>
        </inkml:traceGroup>
        <inkml:traceGroup>
          <inkml:annotationXML>
            <emma:emma xmlns:emma="http://www.w3.org/2003/04/emma" version="1.0">
              <emma:interpretation id="{F8F9E22B-453C-4F43-92BD-3D6D2191B761}" emma:medium="tactile" emma:mode="ink">
                <msink:context xmlns:msink="http://schemas.microsoft.com/ink/2010/main" type="inkWord" rotatedBoundingBox="21686,12716 22331,12989 22145,13427 21500,13153"/>
              </emma:interpretation>
              <emma:one-of disjunction-type="recognition" id="oneOf90">
                <emma:interpretation id="interp450" emma:lang="ko-KR" emma:confidence="0">
                  <emma:literal>e</emma:literal>
                </emma:interpretation>
                <emma:interpretation id="interp451" emma:lang="ko-KR" emma:confidence="0">
                  <emma:literal>우</emma:literal>
                </emma:interpretation>
                <emma:interpretation id="interp452" emma:lang="ko-KR" emma:confidence="0">
                  <emma:literal>은</emma:literal>
                </emma:interpretation>
                <emma:interpretation id="interp453" emma:lang="ko-KR" emma:confidence="0">
                  <emma:literal>t</emma:literal>
                </emma:interpretation>
                <emma:interpretation id="interp45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132349.1641">20036 11169 370,'0'0'170,"27"-5"-1,-27 5-97,42-4-18,-18-10-20,28 14-13,-4-7-7,10-2-7,0-11-2,1-9-6,-2-1-1,-11 0-4,-12-6 3,-19 5-3,-15 9 6,-10 7 1,-25 15 6,-7 6 5,-15 18 3,9 21 5,-7-2-2,24 19 1,2-5 0,26-2-7,3-6-10,25-9-2,13-7 0,6-12 0,15-4 0,-10-17-33,30 27-81,-29-27-66,-4 0-12,-11 0-12,-5 0-14</inkml:trace>
        </inkml:traceGroup>
        <inkml:traceGroup>
          <inkml:annotationXML>
            <emma:emma xmlns:emma="http://www.w3.org/2003/04/emma" version="1.0">
              <emma:interpretation id="{6351DE61-FF83-4EF6-98C1-1EE76D873299}" emma:medium="tactile" emma:mode="ink">
                <msink:context xmlns:msink="http://schemas.microsoft.com/ink/2010/main" type="inkWord" rotatedBoundingBox="23851,13094 26134,13071 26142,13816 23859,13839"/>
              </emma:interpretation>
              <emma:one-of disjunction-type="recognition" id="oneOf91">
                <emma:interpretation id="interp455" emma:lang="ko-KR" emma:confidence="0">
                  <emma:literal>r</emma:literal>
                </emma:interpretation>
                <emma:interpretation id="interp456" emma:lang="ko-KR" emma:confidence="0">
                  <emma:literal>p</emma:literal>
                </emma:interpretation>
                <emma:interpretation id="interp457" emma:lang="ko-KR" emma:confidence="0">
                  <emma:literal>『</emma:literal>
                </emma:interpretation>
                <emma:interpretation id="interp458" emma:lang="ko-KR" emma:confidence="0">
                  <emma:literal>了</emma:literal>
                </emma:interpretation>
                <emma:interpretation id="interp459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206633.4893">22372 11352 53,'0'-35'76,"0"35"-3,0-30-7,0 30-6,0-22-2,0 22-5,0 0 2,0-21 3,7 35-4,-7-14-1,7 40-4,-9-15-4,7 28-5,-8-9-6,8 23-6,-5-13-9,0 10-1,0-5-8,1 0 0,-1-14-5,5-1 1,-4-14-2,1-1 1,-2-29-1,0 24 0,0-24 0,0 0-1,-6-23 1,3-9-2,-4-10 3,2-11-5,4-5 3,1-6-4,0-4 3,6 8-3,7 0 4,3 9-2,6 6-5,5 9 6,4 12-7,4 3 8,5 13-8,-1 8 4,1 0 1,-4 0-2,-3 15 7,-4-6-7,-10 6 7,-19-15-9,25 27 5,-25-27-7,6 15-9,-6-15-11,8 21-22,-8-21-25,0 0-44,0 0-55,16 16-17,1-16 1</inkml:trace>
        </inkml:traceGroup>
        <inkml:traceGroup>
          <inkml:annotationXML>
            <emma:emma xmlns:emma="http://www.w3.org/2003/04/emma" version="1.0">
              <emma:interpretation id="{51CA676D-1C9A-48FD-8BBD-11580E8F968D}" emma:medium="tactile" emma:mode="ink">
                <msink:context xmlns:msink="http://schemas.microsoft.com/ink/2010/main" type="inkWord" rotatedBoundingBox="24816,12941 25415,13326 25070,13863 24471,13478"/>
              </emma:interpretation>
              <emma:one-of disjunction-type="recognition" id="oneOf92">
                <emma:interpretation id="interp460" emma:lang="ko-KR" emma:confidence="0">
                  <emma:literal>&lt;</emma:literal>
                </emma:interpretation>
                <emma:interpretation id="interp461" emma:lang="ko-KR" emma:confidence="0">
                  <emma:literal>〈</emma:literal>
                </emma:interpretation>
                <emma:interpretation id="interp462" emma:lang="ko-KR" emma:confidence="0">
                  <emma:literal>c</emma:literal>
                </emma:interpretation>
                <emma:interpretation id="interp463" emma:lang="ko-KR" emma:confidence="0">
                  <emma:literal>C</emma:literal>
                </emma:interpretation>
                <emma:interpretation id="interp464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207102.2542">23554 11139 266,'-3'15'170,"-24"7"-41,-8 22-60,-38-22 0,23 31-11,-34-19-4,22 21-22,-12-27-8,22 12-5,1-12-3,23-7-2,12-2-6,16 0 1,0-19-3,44 30 1,-4-14-1,18 4 1,7-2-2,6 7 0,0-1 0,-3-2-1,-6 1-1,-8-2 0,-10 1-2,-9-7-1,-12 0-5,-23-15-5,26 18-12,-26-18-19,0 0-41,0 0-60,0 0-36,0-10-15,0 10-5</inkml:trace>
        </inkml:traceGroup>
        <inkml:traceGroup>
          <inkml:annotationXML>
            <emma:emma xmlns:emma="http://www.w3.org/2003/04/emma" version="1.0">
              <emma:interpretation id="{B2022293-5AB8-4DE7-8DA8-85FE011DB46D}" emma:medium="tactile" emma:mode="ink">
                <msink:context xmlns:msink="http://schemas.microsoft.com/ink/2010/main" type="inkWord" rotatedBoundingBox="25472,13141 26245,13297 26124,13895 25351,13739"/>
              </emma:interpretation>
              <emma:one-of disjunction-type="recognition" id="oneOf93">
                <emma:interpretation id="interp465" emma:lang="ko-KR" emma:confidence="0">
                  <emma:literal>n</emma:literal>
                </emma:interpretation>
                <emma:interpretation id="interp466" emma:lang="ko-KR" emma:confidence="0">
                  <emma:literal>어</emma:literal>
                </emma:interpretation>
                <emma:interpretation id="interp467" emma:lang="ko-KR" emma:confidence="0">
                  <emma:literal>서</emma:literal>
                </emma:interpretation>
                <emma:interpretation id="interp468" emma:lang="ko-KR" emma:confidence="0">
                  <emma:literal>八</emma:literal>
                </emma:interpretation>
                <emma:interpretation id="interp469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207822.0359">23957 11361 296,'0'0'170,"0"0"-38,23 7-41,-35 7-16,17 31-15,-13-1-21,8 16-7,-8-1-11,8 4-2,-7-13-9,7 0 0,0-13-5,0-15 1,0-22-2,0 0-1,23-26-2,-9-15-7,6-11 0,2-13-7,8-2 4,-4 0-4,10 4 4,-1 1 0,6 16 1,-2 12 12,4 18 4,5 16 5,-9 0 1,12 44-19,-9 15-3,1 14-1,-11 2 2,-2 6-7,-7-6-4,-23-75 18,13 73-19,6-6-11,-19-45-22,19 0-101,-19-22-11,0 0-11,22 0-11</inkml:trace>
        </inkml:traceGroup>
      </inkml:traceGroup>
      <inkml:traceGroup>
        <inkml:annotationXML>
          <emma:emma xmlns:emma="http://www.w3.org/2003/04/emma" version="1.0">
            <emma:interpretation id="{41D7A39A-48FA-4A13-BB55-A439671EFF38}" emma:medium="tactile" emma:mode="ink">
              <msink:context xmlns:msink="http://schemas.microsoft.com/ink/2010/main" type="line" rotatedBoundingBox="16127,14401 23460,14238 23484,15326 16152,15488"/>
            </emma:interpretation>
          </emma:emma>
        </inkml:annotationXML>
        <inkml:traceGroup>
          <inkml:annotationXML>
            <emma:emma xmlns:emma="http://www.w3.org/2003/04/emma" version="1.0">
              <emma:interpretation id="{67CA6D59-E0CC-44B0-9985-EDA8FEF4B239}" emma:medium="tactile" emma:mode="ink">
                <msink:context xmlns:msink="http://schemas.microsoft.com/ink/2010/main" type="inkWord" rotatedBoundingBox="16129,14477 16952,14458 16970,15265 16147,15283"/>
              </emma:interpretation>
              <emma:one-of disjunction-type="recognition" id="oneOf94">
                <emma:interpretation id="interp470" emma:lang="ko-KR" emma:confidence="0">
                  <emma:literal>N</emma:literal>
                </emma:interpretation>
                <emma:interpretation id="interp471" emma:lang="ko-KR" emma:confidence="0">
                  <emma:literal>W</emma:literal>
                </emma:interpretation>
                <emma:interpretation id="interp472" emma:lang="ko-KR" emma:confidence="0">
                  <emma:literal>w</emma:literal>
                </emma:interpretation>
                <emma:interpretation id="interp473" emma:lang="ko-KR" emma:confidence="0">
                  <emma:literal>ⅳ</emma:literal>
                </emma:interpretation>
                <emma:interpretation id="interp474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133567.979">14727 12732 36,'0'-22'148,"-8"-14"8,-1 5-52,9 31-19,-8-30-8,8 30-12,-8 16-10,8 28-6,-8 0-13,8 29-5,-13-7-8,13 25 3,-9-17-10,9 8 1,0-16-10,0-7 0,0-14-3,8-11 2,3-16-5,-11-18 1,19 14-4,-19-14-3,17-22-1,-15-16-2,1-2 1,-3-15-5,0 2 4,-2-11-3,-1 5 6,-3-2-2,1 9 6,2 1-1,0 12 3,3 4-3,0 11 5,0 24 0,20-19 3,1 29 0,3 15 1,12 19 2,0 2-1,16 12 4,-1 2-4,9 6 3,-5-15-6,7-7 3,-8-15-3,3-5 2,-7-18-3,-7-6 2,-8-4-1,-8-13 0,-8-20 2,-10 1-4,-9-17 3,0-6-4,-16-1 3,-1-5-5,-4-1 2,1 5-8,2 7-1,1 3-11,17 16-7,-6-3-15,26 29-18,-14-18-24,45 33-35,-30-6-38,15 0-32,3 13 1</inkml:trace>
        </inkml:traceGroup>
        <inkml:traceGroup>
          <inkml:annotationXML>
            <emma:emma xmlns:emma="http://www.w3.org/2003/04/emma" version="1.0">
              <emma:interpretation id="{4766500B-3E91-496F-AB05-F0E9FA15C20C}" emma:medium="tactile" emma:mode="ink">
                <msink:context xmlns:msink="http://schemas.microsoft.com/ink/2010/main" type="inkWord" rotatedBoundingBox="17168,14562 17590,14553 17600,15047 17179,15057"/>
              </emma:interpretation>
              <emma:one-of disjunction-type="recognition" id="oneOf95">
                <emma:interpretation id="interp475" emma:lang="ko-KR" emma:confidence="0">
                  <emma:literal>O</emma:literal>
                </emma:interpretation>
                <emma:interpretation id="interp476" emma:lang="ko-KR" emma:confidence="0">
                  <emma:literal>0</emma:literal>
                </emma:interpretation>
                <emma:interpretation id="interp477" emma:lang="ko-KR" emma:confidence="0">
                  <emma:literal>〇</emma:literal>
                </emma:interpretation>
                <emma:interpretation id="interp478" emma:lang="ko-KR" emma:confidence="0">
                  <emma:literal>ㅇ</emma:literal>
                </emma:interpretation>
                <emma:interpretation id="interp47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133896.1157">15976 12621 226,'-21'-8'175,"-6"17"-4,4 29-69,-38-9-27,30 37-9,-24-21-20,28 29-10,-3-16-15,25 8-3,5-16-9,30-11-1,16-23-4,15-9 0,3-14 0,2-15-1,-8-16 2,-9-11-3,-19-5 2,-17 2-3,-13-1 1,-20 4-3,-17 11-3,-10 1-10,9 27-19,-21-13-38,42 32-54,-10-9-48,27 0-15,0 0-11</inkml:trace>
        </inkml:traceGroup>
        <inkml:traceGroup>
          <inkml:annotationXML>
            <emma:emma xmlns:emma="http://www.w3.org/2003/04/emma" version="1.0">
              <emma:interpretation id="{F4852E32-2185-4B97-A74D-59D27BADBDEF}" emma:medium="tactile" emma:mode="ink">
                <msink:context xmlns:msink="http://schemas.microsoft.com/ink/2010/main" type="inkWord" rotatedBoundingBox="17737,14365 18445,14350 18460,15045 17752,15061"/>
              </emma:interpretation>
              <emma:one-of disjunction-type="recognition" id="oneOf96">
                <emma:interpretation id="interp480" emma:lang="ko-KR" emma:confidence="0">
                  <emma:literal>N</emma:literal>
                </emma:interpretation>
                <emma:interpretation id="interp481" emma:lang="ko-KR" emma:confidence="0">
                  <emma:literal>Ⅹ</emma:literal>
                </emma:interpretation>
                <emma:interpretation id="interp482" emma:lang="ko-KR" emma:confidence="0">
                  <emma:literal>ⅳ</emma:literal>
                </emma:interpretation>
                <emma:interpretation id="interp483" emma:lang="ko-KR" emma:confidence="0">
                  <emma:literal>ⅹ</emma:literal>
                </emma:interpretation>
                <emma:interpretation id="interp484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134364.8842">16410 12608 133,'8'14'165,"-8"21"2,0 9-63,-28-4-30,28 26-3,-33-17-10,31 27-10,-27-30-18,22 12-9,-9-27-9,8-1-3,8-30-6,-16 20-3,16-20-5,-9-29-7,9 0-6,0-22-3,6 7 1,-3-15-2,8 13 4,-3-1 1,9 7 7,-4 16 8,-13 24 11,35-2 4,-35 2 2,47 39 1,-18-10 0,15 16 1,-5-4-3,17-1 0,-9-9-5,12-4 0,-6-17-3,1-6-1,-11-9-1,-2-24-1,-13-9 0,-4-9-4,-8-10-4,-10-7-8,2 8-11,-10-23-33,10 31-68,-8-8-55,0 4-13,0 9-10,0 11-9</inkml:trace>
        </inkml:traceGroup>
        <inkml:traceGroup>
          <inkml:annotationXML>
            <emma:emma xmlns:emma="http://www.w3.org/2003/04/emma" version="1.0">
              <emma:interpretation id="{FC900B07-0C88-4320-86B7-51A3AF144166}" emma:medium="tactile" emma:mode="ink">
                <msink:context xmlns:msink="http://schemas.microsoft.com/ink/2010/main" type="inkWord" rotatedBoundingBox="18632,14494 19052,14485 19072,15424 18653,15433"/>
              </emma:interpretation>
              <emma:one-of disjunction-type="recognition" id="oneOf97">
                <emma:interpretation id="interp485" emma:lang="ko-KR" emma:confidence="0">
                  <emma:literal>3</emma:literal>
                </emma:interpretation>
                <emma:interpretation id="interp486" emma:lang="ko-KR" emma:confidence="0">
                  <emma:literal>8</emma:literal>
                </emma:interpretation>
                <emma:interpretation id="interp487" emma:lang="ko-KR" emma:confidence="0">
                  <emma:literal>5</emma:literal>
                </emma:interpretation>
                <emma:interpretation id="interp488" emma:lang="ko-KR" emma:confidence="0">
                  <emma:literal>공</emma:literal>
                </emma:interpretation>
                <emma:interpretation id="interp489" emma:lang="ko-KR" emma:confidence="0">
                  <emma:literal>了</emma:literal>
                </emma:interpretation>
              </emma:one-of>
            </emma:emma>
          </inkml:annotationXML>
          <inkml:trace contextRef="#ctx0" brushRef="#br2" timeOffset="135114.914">17267 12613 202,'0'0'169,"-35"0"-11,35 0-66,0 0-31,-24-29-14,24 29-18,22-14-9,10 8-6,4-4-6,13 5-3,2 1 1,3 4 0,-5 4 1,-8 15 3,-19 5 0,-14 13 3,-21 7 0,-15 8 4,-29-5-2,-2 10 2,-13-12-4,10-1-1,4-13-6,16 2-1,22-11-3,20 1-2,19-2-1,24 4 0,10 3-2,11 3 4,0 7-1,-5 10 3,-20-7 8,-12 3-3,-25 0 5,-9-7-4,-26-8 5,-13 0-6,-9-5-4,0-10-4,3-7 0,7-7-12,25 1-29,-7-18-56,40-4-78,9-8-11,22-1-13,5-7-11</inkml:trace>
        </inkml:traceGroup>
        <inkml:traceGroup>
          <inkml:annotationXML>
            <emma:emma xmlns:emma="http://www.w3.org/2003/04/emma" version="1.0">
              <emma:interpretation id="{DF4DCDF2-F459-4D42-8D7B-E2673B52F77E}" emma:medium="tactile" emma:mode="ink">
                <msink:context xmlns:msink="http://schemas.microsoft.com/ink/2010/main" type="inkWord" rotatedBoundingBox="19148,14497 19876,14481 19892,15189 19164,15205"/>
              </emma:interpretation>
              <emma:one-of disjunction-type="recognition" id="oneOf98">
                <emma:interpretation id="interp490" emma:lang="ko-KR" emma:confidence="0">
                  <emma:literal>e</emma:literal>
                </emma:interpretation>
                <emma:interpretation id="interp491" emma:lang="ko-KR" emma:confidence="0">
                  <emma:literal>은</emma:literal>
                </emma:interpretation>
                <emma:interpretation id="interp492" emma:lang="ko-KR" emma:confidence="0">
                  <emma:literal>으</emma:literal>
                </emma:interpretation>
                <emma:interpretation id="interp493" emma:lang="ko-KR" emma:confidence="0">
                  <emma:literal>오</emma:literal>
                </emma:interpretation>
                <emma:interpretation id="interp49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35552.4468">17799 12991 408,'0'0'168,"0"0"-5,-20-37-102,34 37-22,-14 0-16,51-5-8,-12-4-5,15 1-4,6-6-2,10-9-3,1-6-1,-3-2-3,-5-11-1,-16-3-3,-4 1 1,-21-1-2,-16 7 3,-14 2-1,-28 14 6,-14 8 5,-23 6 6,-6 16 6,-16 7 1,8 28 5,-6 2-4,23 14 3,5 2-7,29 11 0,17-6-7,19 6-1,25-10-6,20-5 2,10-11-7,13-9-1,8-3-7,-5-17-8,11-1-19,-23-18-36,26 2-67,-27-13-42,1-10-4,-9-14-18</inkml:trace>
        </inkml:traceGroup>
        <inkml:traceGroup>
          <inkml:annotationXML>
            <emma:emma xmlns:emma="http://www.w3.org/2003/04/emma" version="1.0">
              <emma:interpretation id="{42F14DBA-2343-43A1-A43C-4475C453E25D}" emma:medium="tactile" emma:mode="ink">
                <msink:context xmlns:msink="http://schemas.microsoft.com/ink/2010/main" type="inkWord" rotatedBoundingBox="20078,14568 21163,14544 21176,15147 20092,15171"/>
              </emma:interpretation>
              <emma:one-of disjunction-type="recognition" id="oneOf99">
                <emma:interpretation id="interp495" emma:lang="ko-KR" emma:confidence="0">
                  <emma:literal>w</emma:literal>
                </emma:interpretation>
                <emma:interpretation id="interp496" emma:lang="ko-KR" emma:confidence="0">
                  <emma:literal>∞</emma:literal>
                </emma:interpretation>
                <emma:interpretation id="interp497" emma:lang="ko-KR" emma:confidence="0">
                  <emma:literal>소</emma:literal>
                </emma:interpretation>
                <emma:interpretation id="interp498" emma:lang="ko-KR" emma:confidence="0">
                  <emma:literal>N</emma:literal>
                </emma:interpretation>
                <emma:interpretation id="interp49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136177.4496">18771 12652 304,'-22'21'183,"-6"17"-13,-9-3-73,31 39-28,-32-15-19,33 25-15,-13-19-18,14 8-2,1-19-9,3-9 3,0-17-2,0-28 0,0 0-2,16-8-2,-11-22 1,3-19-3,1-5 2,4-6-5,7-4 1,4 1-3,11 7 3,1 2-3,10 10 3,5 8-3,5 9 3,-2 10-3,3 3 1,-5 5-2,-1 4-1,-9 4 0,-2 1 0,-10 1-1,-2 13 0,-9-7 3,0 1 0,-19-8 1,18 16 1,-18-16 3,0 0 1,-8 27 3,-14-14 2,-4 13 1,-10 11-1,1 12 4,1-2-3,11 11 1,8 0-4,15-4 2,23-9-4,26-15 1,16-18-1,11-12 0,8-22 1,0-15-1,-12-21 2,-15-5-3,-28-8 3,-22-1-4,-14 11 3,-28 2-6,-16 20-2,-12 3-10,-2 36-11,-19-14-27,40 41-51,-21-4-73,21 9-11,13 2-13,16-2-4</inkml:trace>
        </inkml:traceGroup>
        <inkml:traceGroup>
          <inkml:annotationXML>
            <emma:emma xmlns:emma="http://www.w3.org/2003/04/emma" version="1.0">
              <emma:interpretation id="{5E43D33E-A06A-4AB5-BB03-0816A4D31F14}" emma:medium="tactile" emma:mode="ink">
                <msink:context xmlns:msink="http://schemas.microsoft.com/ink/2010/main" type="inkWord" rotatedBoundingBox="21825,14342 22908,14318 22924,15054 21841,15078"/>
              </emma:interpretation>
              <emma:one-of disjunction-type="recognition" id="oneOf100">
                <emma:interpretation id="interp500" emma:lang="ko-KR" emma:confidence="0">
                  <emma:literal>C</emma:literal>
                </emma:interpretation>
                <emma:interpretation id="interp501" emma:lang="ko-KR" emma:confidence="0">
                  <emma:literal>으</emma:literal>
                </emma:interpretation>
                <emma:interpretation id="interp502" emma:lang="ko-KR" emma:confidence="0">
                  <emma:literal>오</emma:literal>
                </emma:interpretation>
                <emma:interpretation id="interp503" emma:lang="ko-KR" emma:confidence="0">
                  <emma:literal>ㄷ</emma:literal>
                </emma:interpretation>
                <emma:interpretation id="interp504" emma:lang="ko-KR" emma:confidence="0">
                  <emma:literal>(</emma:literal>
                </emma:interpretation>
              </emma:one-of>
            </emma:emma>
          </inkml:annotationXML>
          <inkml:trace contextRef="#ctx0" brushRef="#br2" timeOffset="137333.7584">20804 12430 297,'-29'-18'173,"29"18"-5,-17 0-69,17 0-39,0 0-23,0 0-17,39 0-8,-2 4-5,12 2-1,1 2-2,7-8 0,-8 0-1,-3 0-1,-10 0 0,-5-4-1,-13-6 0,-18 10-1,4-17 0,-4 17-2,-29-13 1,-7 12-1,-8 1 1,-15 0 2,-9 0 2,-8 15 5,-4 6 1,1 9 5,-5-2-1,11 18 5,2 0-3,22 17 1,6 0-5,24 7 1,8-2-6,18-3 1,23-2-7,22-14 0,25-9 0,18-12 0,16-12 0,10-11 0,1-5 0,-5 0 0,-8 0 0,-17-13 0,-18 12-16,-34-6-15,2 14-51,-42-7-98,0 0-4,-1 23-19,-18-22-4</inkml:trace>
        </inkml:traceGroup>
        <inkml:traceGroup>
          <inkml:annotationXML>
            <emma:emma xmlns:emma="http://www.w3.org/2003/04/emma" version="1.0">
              <emma:interpretation id="{080A4853-61A1-44AC-85A3-EE190D76AA11}" emma:medium="tactile" emma:mode="ink">
                <msink:context xmlns:msink="http://schemas.microsoft.com/ink/2010/main" type="inkWord" rotatedBoundingBox="23408,15120 23479,15118 23481,15179 23409,15180"/>
              </emma:interpretation>
              <emma:one-of disjunction-type="recognition" id="oneOf101">
                <emma:interpretation id="interp505" emma:lang="ko-KR" emma:confidence="0">
                  <emma:literal>.</emma:literal>
                </emma:interpretation>
                <emma:interpretation id="interp506" emma:lang="ko-KR" emma:confidence="0">
                  <emma:literal>×</emma:literal>
                </emma:interpretation>
                <emma:interpretation id="interp507" emma:lang="ko-KR" emma:confidence="0">
                  <emma:literal>c</emma:literal>
                </emma:interpretation>
                <emma:interpretation id="interp508" emma:lang="ko-KR" emma:confidence="0">
                  <emma:literal>&lt;</emma:literal>
                </emma:interpretation>
                <emma:interpretation id="interp509" emma:lang="ko-KR" emma:confidence="0">
                  <emma:literal>오</emma:literal>
                </emma:interpretation>
              </emma:one-of>
            </emma:emma>
          </inkml:annotationXML>
          <inkml:trace contextRef="#ctx0" brushRef="#br2" timeOffset="138005.6496">21978 13181 454,'-24'-5'183,"24"5"-17,0 0-74,-28 0-68,28 0-11,1 14-15,-1-14-25,29 28-82,-29-28-66,24 17 0,-24-17-25,19 0-1</inkml:trace>
        </inkml:traceGroup>
      </inkml:traceGroup>
    </inkml:traceGroup>
    <inkml:traceGroup>
      <inkml:annotationXML>
        <emma:emma xmlns:emma="http://www.w3.org/2003/04/emma" version="1.0">
          <emma:interpretation id="{452457CE-5D22-441F-9ADE-2678D3BCC27F}" emma:medium="tactile" emma:mode="ink">
            <msink:context xmlns:msink="http://schemas.microsoft.com/ink/2010/main" type="paragraph" rotatedBoundingBox="2132,15988 26900,15588 26947,18491 2179,188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1B8379-B064-46E3-B024-24785D154E5C}" emma:medium="tactile" emma:mode="ink">
              <msink:context xmlns:msink="http://schemas.microsoft.com/ink/2010/main" type="line" rotatedBoundingBox="2132,15988 26900,15588 26944,18313 2176,18713"/>
            </emma:interpretation>
          </emma:emma>
        </inkml:annotationXML>
        <inkml:traceGroup>
          <inkml:annotationXML>
            <emma:emma xmlns:emma="http://www.w3.org/2003/04/emma" version="1.0">
              <emma:interpretation id="{54D5BF9A-2A2C-492D-8595-EF20B533967D}" emma:medium="tactile" emma:mode="ink">
                <msink:context xmlns:msink="http://schemas.microsoft.com/ink/2010/main" type="inkWord" rotatedBoundingBox="2261,16242 2378,17467 2250,17479 2133,16254"/>
              </emma:interpretation>
              <emma:one-of disjunction-type="recognition" id="oneOf102">
                <emma:interpretation id="interp510" emma:lang="ko-KR" emma:confidence="0">
                  <emma:literal>ⅰ</emma:literal>
                </emma:interpretation>
                <emma:interpretation id="interp511" emma:lang="ko-KR" emma:confidence="0">
                  <emma:literal>i</emma:literal>
                </emma:interpretation>
                <emma:interpretation id="interp512" emma:lang="ko-KR" emma:confidence="0">
                  <emma:literal>「</emma:literal>
                </emma:interpretation>
                <emma:interpretation id="interp513" emma:lang="ko-KR" emma:confidence="0">
                  <emma:literal>j</emma:literal>
                </emma:interpretation>
                <emma:interpretation id="interp514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141740.1858">723 14378 107,'-8'-36'169,"8"36"-10,0 0-49,-32-29-29,32 29-7,-18-4-18,18 4-3,0 0-19,-10 10-11,10-10-13,0 0-15,0 23-22,0-23-41,22 11-44,-22-11-59,40 5-3,-4-5-18</inkml:trace>
          <inkml:trace contextRef="#ctx0" brushRef="#br2" timeOffset="141474.571">826 14785 106,'0'0'116,"-16"-36"-11,16 36-4,-22-38-8,22 38-13,-21-29-10,21 29-13,-16-9-10,16 23-10,-9 12-11,9 32-2,0 8-7,9 16 2,-7 6-5,9 8 4,-8-9-7,8-1 3,-11-20-7,5-7 2,-5-17-2,5-12-5,-5-7 3,0-23-6,1 28 3,-1-28-12,0 0 0,0 0-16,29 7-18,-29-18-30,22 11-48,-22-14-56,11-11-9,-2-9-8</inkml:trace>
        </inkml:traceGroup>
        <inkml:traceGroup>
          <inkml:annotationXML>
            <emma:emma xmlns:emma="http://www.w3.org/2003/04/emma" version="1.0">
              <emma:interpretation id="{5F0A2627-2F1B-4EAA-A4B5-E098EAC76EB0}" emma:medium="tactile" emma:mode="ink">
                <msink:context xmlns:msink="http://schemas.microsoft.com/ink/2010/main" type="inkWord" rotatedBoundingBox="2493,17425 2566,16305 3047,16336 2974,17457"/>
              </emma:interpretation>
              <emma:one-of disjunction-type="recognition" id="oneOf103">
                <emma:interpretation id="interp515" emma:lang="ko-KR" emma:confidence="0">
                  <emma:literal>N</emma:literal>
                </emma:interpretation>
                <emma:interpretation id="interp516" emma:lang="ko-KR" emma:confidence="0">
                  <emma:literal>W</emma:literal>
                </emma:interpretation>
                <emma:interpretation id="interp517" emma:lang="ko-KR" emma:confidence="0">
                  <emma:literal>w</emma:literal>
                </emma:interpretation>
                <emma:interpretation id="interp518" emma:lang="ko-KR" emma:confidence="0">
                  <emma:literal>Ⅳ</emma:literal>
                </emma:interpretation>
                <emma:interpretation id="interp519" emma:lang="ko-KR" emma:confidence="0">
                  <emma:literal>ⅳ</emma:literal>
                </emma:interpretation>
              </emma:one-of>
            </emma:emma>
          </inkml:annotationXML>
          <inkml:trace contextRef="#ctx0" brushRef="#br2" timeOffset="142333.9499">1148 14638 179,'-33'7'150,"33"-7"-8,-17 37-63,-9-23-12,26 39-6,-16-4-9,16 34-5,-4-8-10,8 26-3,-4-17-13,5 11-3,-2-13-5,5-13-6,-5-20 0,5-16-4,-8-33-2,10 18-2,-10-18-4,5-35-8,6-10-9,-11-22-1,14 1-3,-14-23 2,16 7 5,-12 0 0,4 10 13,-3 5 5,-5 20 10,10 18 5,-10 9 5,0 20 1,0 20 3,7 26 0,-5 7-5,17 20 1,-6-4-4,18 16 3,-7-11-9,17-1 3,-11-20-5,8-8 0,-6-26 0,1-8 0,-6-17 1,-5-18-3,-8-13 3,-6-14-5,-7-13 3,-1-6-6,0-12 1,-4-2-9,-6 6-4,-6-3-15,16 22-28,-25-25-67,22-99-53,-3 130-21,6 18-8,6 4-7</inkml:trace>
        </inkml:traceGroup>
        <inkml:traceGroup>
          <inkml:annotationXML>
            <emma:emma xmlns:emma="http://www.w3.org/2003/04/emma" version="1.0">
              <emma:interpretation id="{0964DCCD-704C-4141-AC03-1F95C65DFEC8}" emma:medium="tactile" emma:mode="ink">
                <msink:context xmlns:msink="http://schemas.microsoft.com/ink/2010/main" type="inkWord" rotatedBoundingBox="3879,16028 5366,16966 4581,18210 3094,17271"/>
              </emma:interpretation>
              <emma:one-of disjunction-type="recognition" id="oneOf104">
                <emma:interpretation id="interp520" emma:lang="ko-KR" emma:confidence="0">
                  <emma:literal>뼈</emma:literal>
                </emma:interpretation>
                <emma:interpretation id="interp521" emma:lang="ko-KR" emma:confidence="0">
                  <emma:literal>뼁</emma:literal>
                </emma:interpretation>
                <emma:interpretation id="interp522" emma:lang="ko-KR" emma:confidence="0">
                  <emma:literal>떼</emma:literal>
                </emma:interpretation>
                <emma:interpretation id="interp523" emma:lang="ko-KR" emma:confidence="0">
                  <emma:literal>빵</emma:literal>
                </emma:interpretation>
                <emma:interpretation id="interp524" emma:lang="ko-KR" emma:confidence="0">
                  <emma:literal>삐</emma:literal>
                </emma:interpretation>
              </emma:one-of>
            </emma:emma>
          </inkml:annotationXML>
          <inkml:trace contextRef="#ctx0" brushRef="#br2" timeOffset="143130.8683">2190 14888 189,'0'0'150,"0"0"-4,0 0-80,11-28-21,-11 28-6,14-25-8,-14 25-7,13-42-1,-4 21-7,-9-10-1,0-1-7,0 5-2,-9 2-1,-9 6 6,-9 19 3,-14 14 5,0 37 2,-19 17-2,9 26 6,-10 4-5,17 12 4,-1-7-11,18-3 2,12-20-11,15-19 5,11-26-4,16-21 0,7-19 0,11-20-3,4-20 0,1-32-8,6-12-2,-12-26-11,6-2 6,-13-16-6,2 7 0,-17-7 3,4 27 1,-17 9 7,-1 22 4,-8 23 9,0 15-2,0 37 8,0 0 0,-21 30 2,7 19 4,6 29-4,-3 10 1,11 23-3,-3 2-1,3 6-5,13-4 0,-1-15-4,12-12-9,-7-14-3,17-14-16,-19-35-24,30 12-57,-23-30-65,5-7-8,-5-4-17,0-11 6</inkml:trace>
          <inkml:trace contextRef="#ctx0" brushRef="#br2" timeOffset="143943.3947">2507 15214 309,'0'0'167,"-19"0"-3,19 0-74,0 0-39,0 0-20,0 0-13,22-10-4,12 1-3,-3-10 0,12-9-6,6-10 0,0-13-5,-2-1 1,-4-14-4,-5 6 3,-16 0-4,-9 10 3,-13 11 1,-22 11 6,-8 28 4,-26 9 4,6 42 4,-17 15 0,17 15 4,-7 6-7,19 11 3,3-8-8,26-2 0,9-20-8,8-12 2,22-18-7,11-20-2,12-6-6,7-18-8,18-7-13,-15-36-21,26 21-27,-33-50-33,27 30-1,-38-48-2,23 35 30,-49-28 19,18 24 35,-28 6 37,-9-8 48,0 45 38,-14-15 10,14 37-5,-41 5-17,36 57-12,-31-10-15,31 45-9,-17 5-12,16 24-5,-2 6-8,8 10-4,1-5-5,12 0-4,-4-18 0,4-14-4,-3-18-2,-1-12 4,-4-22-4,0-17 2,-5-36-4,0 0-2,0 0-3,-5-61-5,0 4 1,-9-26-7,11-6 2,-7-24-5,10-8 2,0-15 3,18 2 4,4-3 4,12 3 7,9 13 6,-5 11 4,11 28 5,-13 12 5,7 35 0,-21 21 2,5 30-1,-22 28-4,0 26-2,-10 6-6,-11 7 3,-9-1-8,-8-1 0,-7-7-15,-6-23-10,15 17-57,-26 89-87,6-137-18,-1-20-13,11 0-9</inkml:trace>
        </inkml:traceGroup>
        <inkml:traceGroup>
          <inkml:annotationXML>
            <emma:emma xmlns:emma="http://www.w3.org/2003/04/emma" version="1.0">
              <emma:interpretation id="{FD33C553-4576-4632-8B6B-3A547CC257B0}" emma:medium="tactile" emma:mode="ink">
                <msink:context xmlns:msink="http://schemas.microsoft.com/ink/2010/main" type="inkWord" rotatedBoundingBox="4873,16988 6195,16342 6583,17135 5261,17781"/>
              </emma:interpretation>
              <emma:one-of disjunction-type="recognition" id="oneOf105">
                <emma:interpretation id="interp525" emma:lang="ko-KR" emma:confidence="0">
                  <emma:literal>와</emma:literal>
                </emma:interpretation>
                <emma:interpretation id="interp526" emma:lang="ko-KR" emma:confidence="0">
                  <emma:literal>요</emma:literal>
                </emma:interpretation>
                <emma:interpretation id="interp527" emma:lang="ko-KR" emma:confidence="0">
                  <emma:literal>왜</emma:literal>
                </emma:interpretation>
                <emma:interpretation id="interp528" emma:lang="ko-KR" emma:confidence="0">
                  <emma:literal>d</emma:literal>
                </emma:interpretation>
                <emma:interpretation id="interp529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144599.6775">3770 15337 189,'-35'0'169,"35"0"-15,-20 28-58,-4-25-38,24 20-10,0-23-14,0 16-7,0-16-8,22 0-7,7-15-2,12-9-8,6-16-2,2-14-11,10-2-1,-15-21-12,3 3 1,-23-9-1,-2 17 8,-22 4 1,-19 13 12,-13 23 6,-18 12 14,-1 32 9,-21 18 6,18 32 5,-16 1-9,28 26 3,-9-7-10,29 7 3,1-7-6,21-9-9,7-16 1,23-15-8,11-14 2,9-12-9,17-7 0,4-20-17,11 1-15,-17-36-30,28 18-44,-38-26-42,9-6-27,-15-2-8,-15-5 4</inkml:trace>
          <inkml:trace contextRef="#ctx0" brushRef="#br2" timeOffset="145084.0939">4353 14895 202,'0'0'134,"0"0"-15,-16 23-21,16 36-14,-15-19-27,15 39-12,-13-20-9,13 21-4,-2-20-14,2 3-3,0-14-1,0-11-7,0-14 3,0-24-7,0 0-3,0 0-6,2-9-6,-2-39-9,0 1-5,-2-23 1,2 5-3,-4-10 4,4 12 9,0 0 0,4 18 15,6 15 8,-10 30 6,27 0 5,-13 9 2,8 42 6,-6-6-5,14 21 3,-8-11-3,19 16 1,-12-24-7,7 3 1,-4-26-5,9 0 0,-11-24-2,4-4-1,-10-20 0,-2-16-3,-8-14 1,-1-14-5,-10-9 2,-3-12-8,0 0 0,-3-10-14,3 18-6,-19-15-27,24 41-37,-15-11-76,10 22-21,0 13-7,4 12-7</inkml:trace>
        </inkml:traceGroup>
        <inkml:traceGroup>
          <inkml:annotationXML>
            <emma:emma xmlns:emma="http://www.w3.org/2003/04/emma" version="1.0">
              <emma:interpretation id="{22977AE0-3D57-484B-9B6E-DE4FACAD3C3D}" emma:medium="tactile" emma:mode="ink">
                <msink:context xmlns:msink="http://schemas.microsoft.com/ink/2010/main" type="inkWord" rotatedBoundingBox="6347,17457 6732,16068 7381,16248 6996,17638"/>
              </emma:interpretation>
              <emma:one-of disjunction-type="recognition" id="oneOf106">
                <emma:interpretation id="interp530" emma:lang="ko-KR" emma:confidence="0">
                  <emma:literal>d</emma:literal>
                </emma:interpretation>
                <emma:interpretation id="interp531" emma:lang="ko-KR" emma:confidence="0">
                  <emma:literal>a</emma:literal>
                </emma:interpretation>
                <emma:interpretation id="interp532" emma:lang="ko-KR" emma:confidence="0">
                  <emma:literal>ㆍ</emma:literal>
                </emma:interpretation>
                <emma:interpretation id="interp533" emma:lang="ko-KR" emma:confidence="0">
                  <emma:literal>인</emma:literal>
                </emma:interpretation>
                <emma:interpretation id="interp534" emma:lang="ko-KR" emma:confidence="0">
                  <emma:literal>\</emma:literal>
                </emma:interpretation>
              </emma:one-of>
            </emma:emma>
          </inkml:annotationXML>
          <inkml:trace contextRef="#ctx0" brushRef="#br2" timeOffset="145662.2126">5309 15081 183,'21'-14'136,"-18"-27"-4,16 0-86,6 7-18,-4-13-12,1 8-5,-9-10 9,1 25 4,-19-10 6,5 34 4,-46-9 9,10 45 4,-41 9 1,16 34 0,-24-3-13,25 28-1,-19-13-10,28 17-3,9-26-6,24-9-8,18-26 1,18-12-7,26-24 0,11-11 0,10-16-2,8-29-2,-5-15-8,-3-37-4,1-7-12,-25-34-10,5 11-1,-27-29 7,-2 22 5,-17-6 3,5 23 6,-5 24 13,-5 22 10,4 32 17,-15 19 1,16 31-2,-13 19 4,13 37-3,-1 10 1,1 38-4,-5 4-2,5 24-3,0-9-4,11 5-3,-3-17-13,6-14-3,10-7-17,-12-48-47,17-11-97,-7-30-12,2-12-14,-8-24-16</inkml:trace>
        </inkml:traceGroup>
        <inkml:traceGroup>
          <inkml:annotationXML>
            <emma:emma xmlns:emma="http://www.w3.org/2003/04/emma" version="1.0">
              <emma:interpretation id="{9F62AEFB-18AF-4AF9-9FA8-5A0895FBC1CF}" emma:medium="tactile" emma:mode="ink">
                <msink:context xmlns:msink="http://schemas.microsoft.com/ink/2010/main" type="inkWord" rotatedBoundingBox="7089,17350 7349,16535 7996,16741 7736,17556"/>
              </emma:interpretation>
              <emma:one-of disjunction-type="recognition" id="oneOf107">
                <emma:interpretation id="interp535" emma:lang="ko-KR" emma:confidence="0">
                  <emma:literal>e</emma:literal>
                </emma:interpretation>
                <emma:interpretation id="interp536" emma:lang="ko-KR" emma:confidence="0">
                  <emma:literal>오</emma:literal>
                </emma:interpretation>
                <emma:interpretation id="interp537" emma:lang="ko-KR" emma:confidence="0">
                  <emma:literal>으</emma:literal>
                </emma:interpretation>
                <emma:interpretation id="interp538" emma:lang="ko-KR" emma:confidence="0">
                  <emma:literal>c</emma:literal>
                </emma:interpretation>
                <emma:interpretation id="interp53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46365.3681">5790 15106 203,'0'0'170,"-37"4"-3,9-4-72,26 15-15,-24-15-20,26 21-18,0-21-16,0 16-7,0-16-6,33 5-3,-5-7-3,9-15-4,7-8 0,8-11-3,5-8 2,-3-10-5,1 2 2,-12-4-3,-7 5 2,-14-3-3,-8 12 2,-14 11 0,-20 10 4,-10 14 2,-15 7 4,-2 27 4,-7 13 0,7 30 5,-5 6-4,15 13 5,3 0-6,16 7 2,6-14-8,12 2 0,12-20-1,10-16-3,13-15 1,9-10-7,9-9-7,3-18-7,17-1-21,-22-44-34,29 19-40,-34-38-28,19 6-33,-18-16-11,-2 5 16</inkml:trace>
        </inkml:traceGroup>
        <inkml:traceGroup>
          <inkml:annotationXML>
            <emma:emma xmlns:emma="http://www.w3.org/2003/04/emma" version="1.0">
              <emma:interpretation id="{995D2926-88DB-423B-8EC9-71B0D2CC37DD}" emma:medium="tactile" emma:mode="ink">
                <msink:context xmlns:msink="http://schemas.microsoft.com/ink/2010/main" type="inkWord" rotatedBoundingBox="7509,16620 8951,16067 9356,17121 7914,17674"/>
              </emma:interpretation>
              <emma:one-of disjunction-type="recognition" id="oneOf108">
                <emma:interpretation id="interp540" emma:lang="ko-KR" emma:confidence="0">
                  <emma:literal>안</emma:literal>
                </emma:interpretation>
                <emma:interpretation id="interp541" emma:lang="ko-KR" emma:confidence="0">
                  <emma:literal>샤</emma:literal>
                </emma:interpretation>
                <emma:interpretation id="interp542" emma:lang="ko-KR" emma:confidence="0">
                  <emma:literal>만</emma:literal>
                </emma:interpretation>
                <emma:interpretation id="interp543" emma:lang="ko-KR" emma:confidence="0">
                  <emma:literal>난</emma:literal>
                </emma:interpretation>
                <emma:interpretation id="interp544" emma:lang="ko-KR" emma:confidence="0">
                  <emma:literal>ㄶ</emma:literal>
                </emma:interpretation>
              </emma:one-of>
            </emma:emma>
          </inkml:annotationXML>
          <inkml:trace contextRef="#ctx0" brushRef="#br2" timeOffset="146834.1368">6492 14785 52,'-8'-29'146,"8"29"2,-19 0-17,-10 11-22,21 43-20,-28-10-22,28 40-9,-22-19-19,25 27-3,-17-18-14,19 5-4,-8-20-9,9-12 0,1-20-4,1-7-2,0-20-3,0 0-5,8-28-5,-8-16-9,15-1 2,-8-21-3,7 13 3,-6-20-3,8 22 8,-8-5 0,3 16 11,-3 17 7,-8 23 3,0 0 1,0 0 0,23 30 3,-18 3 0,11 14 3,-8-3-4,14 10 2,-2-10-4,12 1 3,-4-16-3,7-4 1,-3-20-2,7-5-1,-9-8-1,-1-14-2,-5-15 2,-4-9-4,-6-13 1,1-13-5,-12 0-2,1-12-8,-4 10-3,0-7-12,0 20-16,-14-14-38,21 40-56,-7-9-44,0 6-5,0 8-9</inkml:trace>
          <inkml:trace contextRef="#ctx0" brushRef="#br2" timeOffset="147646.6798">7170 14238 224,'0'49'179,"-2"26"-27,-28 0-50,30 52-13,-33-18-17,33 39-13,-26-29-16,26 14-14,0-30-16,8-10 0,16-25-9,12-27 1,9-21-3,10-20-3,3-2-5,-1-26-10,11 0-16,-19-33-45,16 7-93,-21-15-14,-9 0-11,-18-1-10</inkml:trace>
          <inkml:trace contextRef="#ctx0" brushRef="#br2" timeOffset="147647.6798">6906 14746 476,'-41'-4'171,"41"4"-4,0 0-116,14-33-22,41 27-14,7-8-6,21 7-5,8-8-9,0 0-21,20 15-65,-16 0-76,-12-6-15,-16 3-11,-17-2-12</inkml:trace>
        </inkml:traceGroup>
        <inkml:traceGroup>
          <inkml:annotationXML>
            <emma:emma xmlns:emma="http://www.w3.org/2003/04/emma" version="1.0">
              <emma:interpretation id="{5D1B0917-C9C9-4082-B794-76E09A2C842A}" emma:medium="tactile" emma:mode="ink">
                <msink:context xmlns:msink="http://schemas.microsoft.com/ink/2010/main" type="inkWord" rotatedBoundingBox="9763,16180 10945,16161 10971,17759 9789,17778"/>
              </emma:interpretation>
              <emma:one-of disjunction-type="recognition" id="oneOf109">
                <emma:interpretation id="interp545" emma:lang="ko-KR" emma:confidence="0">
                  <emma:literal>i</emma:literal>
                </emma:interpretation>
                <emma:interpretation id="interp546" emma:lang="ko-KR" emma:confidence="0">
                  <emma:literal>ⅰ</emma:literal>
                </emma:interpretation>
                <emma:interpretation id="interp547" emma:lang="ko-KR" emma:confidence="0">
                  <emma:literal>"</emma:literal>
                </emma:interpretation>
                <emma:interpretation id="interp548" emma:lang="ko-KR" emma:confidence="0">
                  <emma:literal>j</emma:literal>
                </emma:interpretation>
                <emma:interpretation id="interp549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148552.956">8344 14467 501,'0'0'172,"-30"-11"-23,1-3-110,29 14-26,0 0-22,0 0-23,21 33-35,-21-33-58,30 22-38,5 0-23,4-6-5</inkml:trace>
          <inkml:trace contextRef="#ctx0" brushRef="#br2" timeOffset="148350.8422">8461 14798 184,'-8'17'173,"-8"5"-2,2 1-58,14 35-34,-22-13-18,22 29-10,-15-15-15,15 12-3,-15-18-13,15 8-3,-5-21-8,5-5 1,0-13-6,0-22-2,13 29-7,-13-29-7,17 5-13,-17-19-26,22 14-61,-11-33-58,-1-11-14,-2-18-18,-1-7 6</inkml:trace>
        </inkml:traceGroup>
        <inkml:traceGroup>
          <inkml:annotationXML>
            <emma:emma xmlns:emma="http://www.w3.org/2003/04/emma" version="1.0">
              <emma:interpretation id="{49C3DA49-8F9E-4BAE-80D2-4A71C1057DAC}" emma:medium="tactile" emma:mode="ink">
                <msink:context xmlns:msink="http://schemas.microsoft.com/ink/2010/main" type="inkWord" rotatedBoundingBox="10071,17685 10302,16092 11070,16204 10839,17796"/>
              </emma:interpretation>
              <emma:one-of disjunction-type="recognition" id="oneOf110">
                <emma:interpretation id="interp550" emma:lang="ko-KR" emma:confidence="0">
                  <emma:literal>f</emma:literal>
                </emma:interpretation>
                <emma:interpretation id="interp551" emma:lang="ko-KR" emma:confidence="0">
                  <emma:literal>t</emma:literal>
                </emma:interpretation>
                <emma:interpretation id="interp552" emma:lang="ko-KR" emma:confidence="0">
                  <emma:literal>5</emma:literal>
                </emma:interpretation>
                <emma:interpretation id="interp553" emma:lang="ko-KR" emma:confidence="0">
                  <emma:literal>F</emma:literal>
                </emma:interpretation>
                <emma:interpretation id="interp554" emma:lang="ko-KR" emma:confidence="0">
                  <emma:literal>+</emma:literal>
                </emma:interpretation>
              </emma:one-of>
            </emma:emma>
          </inkml:annotationXML>
          <inkml:trace contextRef="#ctx0" brushRef="#br2" timeOffset="148912.3463">9460 14334 133,'-12'-25'157,"-25"-11"2,13 6-63,-3 25-31,-22-13-16,19 18-11,-21 6-6,20 21-5,-20 3 0,15 26-6,-13 3 0,19 22-6,-8 10 1,13 26-2,1 8 0,16 12-1,2-8-4,6 7-2,12-10-2,10-6-1,2-25-1,6-13-3,-1-17 0,-1-20-7,-1-7-3,-13-22-5,8 4-20,-22-20-44,8-22-88,-8 0-10,-8-22-15,-6-1 0</inkml:trace>
          <inkml:trace contextRef="#ctx0" brushRef="#br2" timeOffset="149146.73">8690 15076 368,'0'0'179,"0"-29"-6,16-4-72,34 32-55,-5-19-15,34 16-12,3-7-5,17 11-5,-2 0-10,-6 0-15,4 22-35,-43-22-69,0 14-47,-23 1-20,-29-15-13,0 0 2</inkml:trace>
        </inkml:traceGroup>
        <inkml:traceGroup>
          <inkml:annotationXML>
            <emma:emma xmlns:emma="http://www.w3.org/2003/04/emma" version="1.0">
              <emma:interpretation id="{AAFE24B7-55F9-4788-8A36-831E28C01B03}" emma:medium="tactile" emma:mode="ink">
                <msink:context xmlns:msink="http://schemas.microsoft.com/ink/2010/main" type="inkWord" rotatedBoundingBox="11936,15895 14709,15850 14741,17830 11968,17875"/>
              </emma:interpretation>
              <emma:one-of disjunction-type="recognition" id="oneOf111">
                <emma:interpretation id="interp555" emma:lang="ko-KR" emma:confidence="0">
                  <emma:literal>N</emma:literal>
                </emma:interpretation>
                <emma:interpretation id="interp556" emma:lang="ko-KR" emma:confidence="0">
                  <emma:literal>W</emma:literal>
                </emma:interpretation>
                <emma:interpretation id="interp557" emma:lang="ko-KR" emma:confidence="0">
                  <emma:literal>w</emma:literal>
                </emma:interpretation>
                <emma:interpretation id="interp558" emma:lang="ko-KR" emma:confidence="0">
                  <emma:literal>尤</emma:literal>
                </emma:interpretation>
                <emma:interpretation id="interp559" emma:lang="ko-KR" emma:confidence="0">
                  <emma:literal>犬</emma:literal>
                </emma:interpretation>
              </emma:one-of>
            </emma:emma>
          </inkml:annotationXML>
          <inkml:trace contextRef="#ctx0" brushRef="#br2" timeOffset="152006.2243">10733 14535 166,'0'0'162,"15"-38"-43,-15 6-20,0 32-21,-8-30-15,8 30-10,-18 16-4,15 43-9,-27 1-9,16 43-2,-18 0-7,13 25 4,-17-15-7,14 11 2,-7-21-13,12-15 0,-4-28-4,12-12 1,-2-22-2,11-26-1,0 0-1,0 0-3,5-45-1,9-11-3,2-11-2,-1-19-4,6-1 3,-5-12-5,4 6 7,-5 2-4,0 11 7,-4 8 0,-1 20 5,-2 15-1,-2 14 3,-6 23-1,0 0 0,21 6 2,-13 30-1,6 17 4,-6 16-3,14 14 5,2 1-6,9 10 5,3-8-4,8-5 3,7-15-5,6-10 3,4-23-2,9-10 1,-5-23 1,1 0-1,-1-30 2,-7-9-1,-7-26-1,-11-8-4,-15-15 0,-11-11 0,-14-13 0,-6-4 0,-23-3 0,-2-6 0,-9 14 0,2 4 0,2 11 0,3 11 0,7 23 0,4 10 0,14 22 0,8 30-26,0 0-13,0 0-19,18 59-40,-13-26-60,26 23-23,5-1-17,7 2 7</inkml:trace>
        </inkml:traceGroup>
        <inkml:traceGroup>
          <inkml:annotationXML>
            <emma:emma xmlns:emma="http://www.w3.org/2003/04/emma" version="1.0">
              <emma:interpretation id="{B13FC741-D369-4449-88FA-3035112AE6D5}" emma:medium="tactile" emma:mode="ink">
                <msink:context xmlns:msink="http://schemas.microsoft.com/ink/2010/main" type="inkWord" rotatedBoundingBox="13183,17395 13275,16127 13683,16156 13591,17425"/>
              </emma:interpretation>
              <emma:one-of disjunction-type="recognition" id="oneOf112">
                <emma:interpretation id="interp560" emma:lang="ko-KR" emma:confidence="0">
                  <emma:literal>(</emma:literal>
                </emma:interpretation>
                <emma:interpretation id="interp561" emma:lang="ko-KR" emma:confidence="0">
                  <emma:literal>C</emma:literal>
                </emma:interpretation>
                <emma:interpretation id="interp562" emma:lang="ko-KR" emma:confidence="0">
                  <emma:literal>‘</emma:literal>
                </emma:interpretation>
                <emma:interpretation id="interp563" emma:lang="ko-KR" emma:confidence="0">
                  <emma:literal>1</emma:literal>
                </emma:interpretation>
                <emma:interpretation id="interp56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152412.4918">12089 14245 192,'0'-29'165,"0"29"-13,21-10-70,-21 10-19,0 0-4,-38 20-4,22 37-11,-33 2-3,13 36-6,-26 3-1,16 31-4,-11-8-6,21 12-6,3-17-10,20-9 1,13-19-7,18-17 2,16-17-5,11-17 0,7-13-4,-3-8-1,3-2-2,-11-7-9,-5 7-3,-36-14-17,43 14-18,-43-14-39,0 0-51,14-19-43,-12-6-3,4-15-5</inkml:trace>
        </inkml:traceGroup>
        <inkml:traceGroup>
          <inkml:annotationXML>
            <emma:emma xmlns:emma="http://www.w3.org/2003/04/emma" version="1.0">
              <emma:interpretation id="{F6859F22-B7DE-42EB-A97E-FDC709AC1D90}" emma:medium="tactile" emma:mode="ink">
                <msink:context xmlns:msink="http://schemas.microsoft.com/ink/2010/main" type="inkWord" rotatedBoundingBox="13520,17539 13670,16186 14544,16283 14394,17636"/>
              </emma:interpretation>
              <emma:one-of disjunction-type="recognition" id="oneOf113">
                <emma:interpretation id="interp565" emma:lang="ko-KR" emma:confidence="0">
                  <emma:literal>A</emma:literal>
                </emma:interpretation>
                <emma:interpretation id="interp566" emma:lang="ko-KR" emma:confidence="0">
                  <emma:literal>아</emma:literal>
                </emma:interpretation>
                <emma:interpretation id="interp567" emma:lang="ko-KR" emma:confidence="0">
                  <emma:literal>소</emma:literal>
                </emma:interpretation>
                <emma:interpretation id="interp568" emma:lang="ko-KR" emma:confidence="0">
                  <emma:literal>마</emma:literal>
                </emma:interpretation>
                <emma:interpretation id="interp569" emma:lang="ko-KR" emma:confidence="0">
                  <emma:literal>*</emma:literal>
                </emma:interpretation>
              </emma:one-of>
            </emma:emma>
          </inkml:annotationXML>
          <inkml:trace contextRef="#ctx0" brushRef="#br2" timeOffset="152959.3896">12459 14482 389,'-24'8'172,"-9"28"-31,16 38-72,-43 1-17,27 42-10,-19-8-12,17 19-1,-10-9-8,19 1-7,0-18-3,7-12-6,10-30 1,1-11-6,5-19 5,3-30-6,0 0-1,0 0-2,25-36-9,-11-21 0,12-6-8,-7-32-2,17-5-3,-9-28 2,12 6 2,-10-11 5,7 10 6,-7 3 8,-1 17 6,0 19 7,-9 13-1,5 25 6,-13 11-7,10 27 4,-21 8 5,30 28-7,-22 22 5,9 27-3,-12 19 2,9 24-2,-8 10 2,9 3-2,-8-2-7,8-4 2,-3-18-2,4-15-3,3-28 2,5-15-4,-7-21 4,5-13-10,4-5 1,-26-12-14,47-12-19,-37-26-42,23 9-78,-21-10-27,-2-11-11,-5-3-10</inkml:trace>
          <inkml:trace contextRef="#ctx0" brushRef="#br2" timeOffset="153209.4012">12148 15087 355,'-32'9'177,"12"-9"-8,20-15-64,30 15-68,11-14-11,32 13-9,6-18-3,15 9-4,3-6-1,4 3-4,-6 1-4,-11-3-7,-15 11-8,-20-22-16,2 26-35,-36-18-63,4-11-50,-9-10-13,-4-4-4</inkml:trace>
        </inkml:traceGroup>
        <inkml:traceGroup>
          <inkml:annotationXML>
            <emma:emma xmlns:emma="http://www.w3.org/2003/04/emma" version="1.0">
              <emma:interpretation id="{47ED0BB4-CD1F-42DF-9147-14C1B578F763}" emma:medium="tactile" emma:mode="ink">
                <msink:context xmlns:msink="http://schemas.microsoft.com/ink/2010/main" type="inkWord" rotatedBoundingBox="14424,17832 14542,16008 14806,16025 14687,17849"/>
              </emma:interpretation>
              <emma:one-of disjunction-type="recognition" id="oneOf114">
                <emma:interpretation id="interp570" emma:lang="ko-KR" emma:confidence="0">
                  <emma:literal>)</emma:literal>
                </emma:interpretation>
                <emma:interpretation id="interp571" emma:lang="ko-KR" emma:confidence="0">
                  <emma:literal>〉</emma:literal>
                </emma:interpretation>
                <emma:interpretation id="interp572" emma:lang="ko-KR" emma:confidence="0">
                  <emma:literal>1</emma:literal>
                </emma:interpretation>
                <emma:interpretation id="interp573" emma:lang="ko-KR" emma:confidence="0">
                  <emma:literal>!</emma:literal>
                </emma:interpretation>
                <emma:interpretation id="interp574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153521.9106">13072 14065 320,'0'0'173,"4"28"0,3 5-87,28 56-28,-21-1-13,23 51-8,-17-6-5,10 33-7,-15-12-7,-3 10-5,-12-17-3,-4-8-1,-19-23-3,-7-19-2,-6-20 0,-5-21-5,3-7 1,0-19-10,11 2-8,-8-17-12,29 26-24,-18-40-37,32 21-73,-8-22-24,27 10-13,-3-10 0</inkml:trace>
        </inkml:traceGroup>
        <inkml:traceGroup>
          <inkml:annotationXML>
            <emma:emma xmlns:emma="http://www.w3.org/2003/04/emma" version="1.0">
              <emma:interpretation id="{5DD10277-F278-44EC-A2C7-4C788349117E}" emma:medium="tactile" emma:mode="ink">
                <msink:context xmlns:msink="http://schemas.microsoft.com/ink/2010/main" type="inkWord" rotatedBoundingBox="15295,16483 19274,16419 19290,17403 15311,17467"/>
              </emma:interpretation>
              <emma:one-of disjunction-type="recognition" id="oneOf115">
                <emma:interpretation id="interp575" emma:lang="ko-KR" emma:confidence="0">
                  <emma:literal>그</emma:literal>
                </emma:interpretation>
                <emma:interpretation id="interp576" emma:lang="ko-KR" emma:confidence="0">
                  <emma:literal>=</emma:literal>
                </emma:interpretation>
                <emma:interpretation id="interp577" emma:lang="ko-KR" emma:confidence="0">
                  <emma:literal>으</emma:literal>
                </emma:interpretation>
                <emma:interpretation id="interp578" emma:lang="ko-KR" emma:confidence="0">
                  <emma:literal>스</emma:literal>
                </emma:interpretation>
                <emma:interpretation id="interp579" emma:lang="ko-KR" emma:confidence="0">
                  <emma:literal>二</emma:literal>
                </emma:interpretation>
              </emma:one-of>
            </emma:emma>
          </inkml:annotationXML>
          <inkml:trace contextRef="#ctx0" brushRef="#br2" timeOffset="155772.0029">13861 15230 453,'-17'6'173,"17"-6"-48,-19 0-49,47 0-24,-1-7-18,27 3-12,1-7-6,8 6-5,-3-5-3,4 6-4,-9 1-10,-9-4-14,6 17-37,-52-10-74,31 4-43,-31-4-19,0 0-10</inkml:trace>
          <inkml:trace contextRef="#ctx0" brushRef="#br2" timeOffset="155568.8683">13997 14893 251,'0'0'176,"-38"-14"-35,10-20-40,28 34-21,-29-23-17,29 23-22,0 0-11,0 0-7,0-22-4,14 22-4,4-2-5,10 2-2,5-6-1,4 4-1,-1-7-1,2 4-1,-2-4-1,-1 4-2,-5-4-1,-6 4-6,3 5-4,-27 0-9,38 0-12,-38 0-24,33 5-39,-33-5-54,-6 32-43,-7-5-4,-9 9-1</inkml:trace>
        </inkml:traceGroup>
        <inkml:traceGroup>
          <inkml:annotationXML>
            <emma:emma xmlns:emma="http://www.w3.org/2003/04/emma" version="1.0">
              <emma:interpretation id="{D37770E0-6238-4AAC-B60D-C501D4060399}" emma:medium="tactile" emma:mode="ink">
                <msink:context xmlns:msink="http://schemas.microsoft.com/ink/2010/main" type="inkWord" rotatedBoundingBox="16250,17234 16556,16426 17277,16700 16971,17507"/>
              </emma:interpretation>
              <emma:one-of disjunction-type="recognition" id="oneOf116">
                <emma:interpretation id="interp580" emma:lang="ko-KR" emma:confidence="0">
                  <emma:literal>르</emma:literal>
                </emma:interpretation>
                <emma:interpretation id="interp581" emma:lang="ko-KR" emma:confidence="0">
                  <emma:literal>근</emma:literal>
                </emma:interpretation>
                <emma:interpretation id="interp582" emma:lang="ko-KR" emma:confidence="0">
                  <emma:literal>z</emma:literal>
                </emma:interpretation>
                <emma:interpretation id="interp583" emma:lang="ko-KR" emma:confidence="0">
                  <emma:literal>교</emma:literal>
                </emma:interpretation>
                <emma:interpretation id="interp584" emma:lang="ko-KR" emma:confidence="0">
                  <emma:literal>큰</emma:literal>
                </emma:interpretation>
              </emma:one-of>
            </emma:emma>
          </inkml:annotationXML>
          <inkml:trace contextRef="#ctx0" brushRef="#br2" timeOffset="157147.0593">15119 14607 385,'-33'-23'171,"17"-7"-49,16 30-52,-14-23-16,22 23-20,-8 0-15,42 0-6,-12 0-5,13 4-2,-2 3 0,3 7-1,-4 0-1,-5 6 1,-7-3-1,-7 6 3,-20 6-2,-1 15 4,-28 2-2,-9 12 3,-16 5-2,-3 7 3,-10-7-4,1 1 2,0-6-4,15-5 3,7-11-5,13-9 2,14-5-4,12-6 1,4-4-2,20-2 1,12-2-2,9-2 1,9-5-1,1 0-3,9 0-6,-3-7-9,14 8-16,-25-16-28,30 11-63,-30-3-60,-5-9-3,-10-6-20</inkml:trace>
          <inkml:trace contextRef="#ctx0" brushRef="#br2" timeOffset="157428.3191">15012 14964 436,'-34'-13'182,"12"-5"-10,22 18-104,0-28-22,22 24-14,10-16-12,19 9-7,2-3-4,17 3-3,3 3 0,9 1-5,-8 7-7,-4 0-10,4 12-20,-33-12-45,21 3-91,-23 12-12,-7-10-15,-12 4-9</inkml:trace>
        </inkml:traceGroup>
        <inkml:traceGroup>
          <inkml:annotationXML>
            <emma:emma xmlns:emma="http://www.w3.org/2003/04/emma" version="1.0">
              <emma:interpretation id="{C22CEF80-3C7B-42CC-9906-ABC73D76BF45}" emma:medium="tactile" emma:mode="ink">
                <msink:context xmlns:msink="http://schemas.microsoft.com/ink/2010/main" type="inkWord" rotatedBoundingBox="17113,16555 19235,16333 19335,17282 17213,17504"/>
              </emma:interpretation>
              <emma:one-of disjunction-type="recognition" id="oneOf117">
                <emma:interpretation id="interp585" emma:lang="ko-KR" emma:confidence="0">
                  <emma:literal>빠</emma:literal>
                </emma:interpretation>
                <emma:interpretation id="interp586" emma:lang="ko-KR" emma:confidence="0">
                  <emma:literal>얘</emma:literal>
                </emma:interpretation>
                <emma:interpretation id="interp587" emma:lang="ko-KR" emma:confidence="0">
                  <emma:literal>와</emma:literal>
                </emma:interpretation>
                <emma:interpretation id="interp588" emma:lang="ko-KR" emma:confidence="0">
                  <emma:literal>÷</emma:literal>
                </emma:interpretation>
                <emma:interpretation id="interp589" emma:lang="ko-KR" emma:confidence="0">
                  <emma:literal>때</emma:literal>
                </emma:interpretation>
              </emma:one-of>
            </emma:emma>
          </inkml:annotationXML>
          <inkml:trace contextRef="#ctx0" brushRef="#br2" timeOffset="157881.4633">15795 14963 451,'0'0'172,"0"0"-7,0 0-125,35 0-10,2-14-13,13 6-9,2-8-5,5 0-3,-1-5-1,-6-7-3,-2-7-1,-11 0-3,-3-2 3,-17-7-4,-3 8 5,-12 1-2,-2 4 4,-14 4 2,-10 10 6,-11 10 3,-15 7 6,2 19 6,-21 7 0,7 30 5,-15-4-3,16 24 3,-7-10-6,24 16-6,11-8-14,22 4 0,11-15 0,30-11 0,19-8 0,16-12 0,9-10 0,5-13 0,13-4-21,-18-22-27,26 17-56,-26-42-88,-1-5 1,-20-18-19,4-6 2</inkml:trace>
          <inkml:trace contextRef="#ctx0" brushRef="#br2" timeOffset="158662.7459">16601 14709 307,'-20'47'190,"-2"18"-13,0-11-71,20 48-36,-28-22-22,30 22-17,-13-13-13,13-5-10,0-20 0,0-13-6,0-17 4,0-34-7,0 0 2,0 0-1,13-29-8,-13-25 4,6-4-7,-2-23 2,3-2-2,1-8 2,7 2 3,-1 2-3,6 3 7,7 8-2,5 10 6,4 12 0,5 9 3,5 10-2,-3 5 3,1 8-2,-6 15 2,-2 7 0,-10 14-1,-9 13 0,-17 13-2,-3 11 2,-24 5-3,-9 7 3,-13-6-3,-5 1 2,-3-9-3,2-5 2,9-9-2,9-5 2,15-4-2,14 0 2,8-7-2,18 2 2,15-2-2,10 4 2,7-6-2,9-6 2,1-2-2,9-9-1,-2-7 1,1-15-3,3-9-1,1-13-4,3-8 3,-3 0-4,1-7 5,-14 6 0,-9 4 5,-15 11 1,-21 13 3,-14 25 4,-20 14 1,-12 19 1,-12 9-2,7 5-2,4 4-6,22-6-2,11-8 0,30-14 0,21-15 0,10-8 0,11-24 0,-6-7 0,-4-11 0,-18-5 0,-19-2 0,-20 1 0,-11 7 0,-31 2-8,-1 20-19,-27-7-34,28 29-64,-27-3-66,15 12-5,7-12-15,23 0 7</inkml:trace>
        </inkml:traceGroup>
        <inkml:traceGroup>
          <inkml:annotationXML>
            <emma:emma xmlns:emma="http://www.w3.org/2003/04/emma" version="1.0">
              <emma:interpretation id="{9CDAAFCE-D67A-4CDC-92E5-0C435843843A}" emma:medium="tactile" emma:mode="ink">
                <msink:context xmlns:msink="http://schemas.microsoft.com/ink/2010/main" type="inkWord" rotatedBoundingBox="19770,15900 23762,15836 23780,16980 19788,17045"/>
              </emma:interpretation>
              <emma:one-of disjunction-type="recognition" id="oneOf118">
                <emma:interpretation id="interp590" emma:lang="ko-KR" emma:confidence="0">
                  <emma:literal>V</emma:literal>
                </emma:interpretation>
                <emma:interpretation id="interp591" emma:lang="ko-KR" emma:confidence="0">
                  <emma:literal>ⅴ</emma:literal>
                </emma:interpretation>
                <emma:interpretation id="interp592" emma:lang="ko-KR" emma:confidence="0">
                  <emma:literal>v</emma:literal>
                </emma:interpretation>
                <emma:interpretation id="interp593" emma:lang="ko-KR" emma:confidence="0">
                  <emma:literal>Ⅴ</emma:literal>
                </emma:interpretation>
                <emma:interpretation id="interp59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159287.771">18299 14607 349,'9'27'185,"-4"-4"-10,9 24-87,-14-10-29,16 26-8,-11-15-21,20 19-8,-6-9-9,11-6-1,-1-14-4,9-9-1,-1-28-1,6-1-1,1-30 0,5-15-1,-3-7 0,3-9-4,0-6 0,-5-4 0,-1 3 0,-8 3 0,-5 11-3,-10 1-20,6 26-24,-26-17-45,16 35-70,-16 9-23,0 0-20,0 0 0</inkml:trace>
        </inkml:traceGroup>
        <inkml:traceGroup>
          <inkml:annotationXML>
            <emma:emma xmlns:emma="http://www.w3.org/2003/04/emma" version="1.0">
              <emma:interpretation id="{1A4C5470-EE7A-4EA7-964B-27E5F79D0BEB}" emma:medium="tactile" emma:mode="ink">
                <msink:context xmlns:msink="http://schemas.microsoft.com/ink/2010/main" type="inkWord" rotatedBoundingBox="20337,16668 20926,16473 21052,16856 20463,17050"/>
              </emma:interpretation>
              <emma:one-of disjunction-type="recognition" id="oneOf119">
                <emma:interpretation id="interp595" emma:lang="ko-KR" emma:confidence="0">
                  <emma:literal>e</emma:literal>
                </emma:interpretation>
                <emma:interpretation id="interp596" emma:lang="ko-KR" emma:confidence="0">
                  <emma:literal>으</emma:literal>
                </emma:interpretation>
                <emma:interpretation id="interp597" emma:lang="ko-KR" emma:confidence="0">
                  <emma:literal>은</emma:literal>
                </emma:interpretation>
                <emma:interpretation id="interp598" emma:lang="ko-KR" emma:confidence="0">
                  <emma:literal>우</emma:literal>
                </emma:interpretation>
                <emma:interpretation id="interp599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159647.1602">18933 14881 456,'0'0'170,"-15"20"-33,7-32-85,29 12-19,7-15-18,21 2-11,8-6-7,5-2-2,9-2 1,-5-8-2,-1 5 2,-13-6 1,-12 1 4,-16 5 3,-18-4 6,-6 15 3,-22-8 5,-10 23 2,-18-4 1,4 10 2,-17 6-2,15 19 0,-4-3-3,16 5-7,4 3-11,23 2 0,9-9 0,15 8 0,22-7 0,5-9 0,14 7 0,-6-19-27,26 24-66,-24-30-90,12-6-8,-8-20-14,3-1-11</inkml:trace>
        </inkml:traceGroup>
        <inkml:traceGroup>
          <inkml:annotationXML>
            <emma:emma xmlns:emma="http://www.w3.org/2003/04/emma" version="1.0">
              <emma:interpretation id="{AA51D0CF-38D1-479B-B5F8-E0F4C3A25D68}" emma:medium="tactile" emma:mode="ink">
                <msink:context xmlns:msink="http://schemas.microsoft.com/ink/2010/main" type="inkWord" rotatedBoundingBox="21114,16548 22334,15764 22787,16468 21567,17252"/>
              </emma:interpretation>
              <emma:one-of disjunction-type="recognition" id="oneOf120">
                <emma:interpretation id="interp600" emma:lang="ko-KR" emma:confidence="0">
                  <emma:literal>댜</emma:literal>
                </emma:interpretation>
                <emma:interpretation id="interp601" emma:lang="ko-KR" emma:confidence="0">
                  <emma:literal>₩</emma:literal>
                </emma:interpretation>
                <emma:interpretation id="interp602" emma:lang="ko-KR" emma:confidence="0">
                  <emma:literal>‘</emma:literal>
                </emma:interpretation>
                <emma:interpretation id="interp603" emma:lang="ko-KR" emma:confidence="0">
                  <emma:literal>“</emma:literal>
                </emma:interpretation>
                <emma:interpretation id="interp604" emma:lang="ko-KR" emma:confidence="0">
                  <emma:literal>여</emma:literal>
                </emma:interpretation>
              </emma:one-of>
            </emma:emma>
          </inkml:annotationXML>
          <inkml:trace contextRef="#ctx0" brushRef="#br2" timeOffset="160100.3072">20071 14554 528,'-24'0'184,"-9"21"-48,-29-10-73,27 33-15,-17-10-21,17 11-6,1-1-9,19 1-8,15-8-4,26-7 0,18-14 0,14-9 0,17-6 0,2-9-6,12-13-4,-10-24-6,7 2-2,-14-20-6,2-3 0,-20-21 5,2 5 0,-14-16 11,-8 5 5,-8 4 10,-12 0 5,-1 21 8,-13 3 2,6 31-2,-11 14 1,2 50-29,-8 38 2,3 20-8,0 21 1,0 10-4,5 14-1,3-133 18,-8 135-21,8 6-6,0-60 16,19-22-158,-3-35-1,4-20-11,-7-25-14</inkml:trace>
          <inkml:trace contextRef="#ctx0" brushRef="#br2" timeOffset="160287.8204">20345 14346 459,'-22'-19'175,"22"19"-15,2-25-110,23 10-59,7-8-32,28 23-64,-10 129-68,-4-129-8,-1 0-8</inkml:trace>
          <inkml:trace contextRef="#ctx0" brushRef="#br2" timeOffset="161459.7453">20390 14392 174,'-49'-30'174,"30"16"-6,19 14-63,-56-36-31,56 36-8,-39-23-19,39 23-7,0 0-10,0 0-7,0 0-3,25 0-5,8 1-5,20 6-2,11-7-1,17 0-1,11-2 0,2-6-2,1-6-2,-5 2 0,-9 1 0,-11-1-5,-17 5-7,-24 0-12,-1 12-26,-28-5-47,0 0-75,-16 14-19,-3 2-6,0 7-7</inkml:trace>
        </inkml:traceGroup>
        <inkml:traceGroup>
          <inkml:annotationXML>
            <emma:emma xmlns:emma="http://www.w3.org/2003/04/emma" version="1.0">
              <emma:interpretation id="{EF7C9962-960B-471F-971F-07558E54B59B}" emma:medium="tactile" emma:mode="ink">
                <msink:context xmlns:msink="http://schemas.microsoft.com/ink/2010/main" type="inkWord" rotatedBoundingBox="22455,16110 23809,16230 23743,16970 22389,16850"/>
              </emma:interpretation>
              <emma:one-of disjunction-type="recognition" id="oneOf121">
                <emma:interpretation id="interp605" emma:lang="ko-KR" emma:confidence="0">
                  <emma:literal>야</emma:literal>
                </emma:interpretation>
                <emma:interpretation id="interp606" emma:lang="ko-KR" emma:confidence="0">
                  <emma:literal>애</emma:literal>
                </emma:interpretation>
                <emma:interpretation id="interp607" emma:lang="ko-KR" emma:confidence="0">
                  <emma:literal>에</emma:literal>
                </emma:interpretation>
                <emma:interpretation id="interp608" emma:lang="ko-KR" emma:confidence="0">
                  <emma:literal>탸</emma:literal>
                </emma:interpretation>
                <emma:interpretation id="interp609" emma:lang="ko-KR" emma:confidence="0">
                  <emma:literal>댜</emma:literal>
                </emma:interpretation>
              </emma:one-of>
            </emma:emma>
          </inkml:annotationXML>
          <inkml:trace contextRef="#ctx0" brushRef="#br2" timeOffset="162319.1482">21182 14415 103,'20'0'160,"-20"0"-41,0 0-12,0 0-13,-28-13-20,18 26-14,-31-13-9,21 27-10,-26-9-7,16 17-8,-8-6-7,11 10-5,5-8-4,14 4-1,8-5-4,17-6-2,20-5-4,10-12 0,11-7-3,4 0 0,1-12-1,-6-7 0,-11-6 0,-13-4 0,-17-1 4,-14 0 1,-10 1-1,-19-2 6,-11 2 1,-5 7 1,-3 0-6,2 6 5,6 2-8,7 5 7,13 2-6,18 7 1,0 0-8,10-7 5,24 7-1,8-2 0,5-2 0,5 3 0,5 1 1,0-4 1,0 4 8,-3 9-8,-5 13 10,-5 10-6,-8 6 7,-3 20-4,-14 0 5,-1 17-4,-12-7-2,-6 3 4,-3-13-4,-7-5 3,-4-13-3,0-19 0,14-21 0,-30 0-2,17-30 0,5-14-4,8-4-2,0-15-4,10-4 0,7-8-4,15 2-4,3-2 5,17 15-4,-2 1 6,9 10-1,-4 11 8,-1 13-4,-7 22 11,-17 3 9,-8 34-3,-22-2 9,-4 26-3,-22-6 5,7 15-3,-9-14 2,14 10-7,4-19-6,12-5-8,25-10 0,9-13 0,21-2-30,-19-18-54,20-5-101,-13-14-7,-1 0-12,-20-7-14</inkml:trace>
        </inkml:traceGroup>
        <inkml:traceGroup>
          <inkml:annotationXML>
            <emma:emma xmlns:emma="http://www.w3.org/2003/04/emma" version="1.0">
              <emma:interpretation id="{A6D26F37-F166-47FE-B5DF-E7337DE0862E}" emma:medium="tactile" emma:mode="ink">
                <msink:context xmlns:msink="http://schemas.microsoft.com/ink/2010/main" type="inkWord" rotatedBoundingBox="24265,15630 26900,15588 26944,18313 24309,18356"/>
              </emma:interpretation>
              <emma:one-of disjunction-type="recognition" id="oneOf122">
                <emma:interpretation id="interp610" emma:lang="ko-KR" emma:confidence="0">
                  <emma:literal>뼉</emma:literal>
                </emma:interpretation>
                <emma:interpretation id="interp611" emma:lang="ko-KR" emma:confidence="0">
                  <emma:literal>떽</emma:literal>
                </emma:interpretation>
                <emma:interpretation id="interp612" emma:lang="ko-KR" emma:confidence="0">
                  <emma:literal>땜</emma:literal>
                </emma:interpretation>
                <emma:interpretation id="interp613" emma:lang="ko-KR" emma:confidence="0">
                  <emma:literal>꼨</emma:literal>
                </emma:interpretation>
                <emma:interpretation id="interp614" emma:lang="ko-KR" emma:confidence="0">
                  <emma:literal>떜</emma:literal>
                </emma:interpretation>
              </emma:one-of>
            </emma:emma>
          </inkml:annotationXML>
          <inkml:trace contextRef="#ctx0" brushRef="#br2" timeOffset="164272.3783">23181 14554 268,'9'-23'179,"-9"23"-55,-17-34-24,17 34-18,-68 0-12,35 34-14,-37-11-14,23 24-9,-15 4-13,18 10-3,8 2-9,26-2-1,10-10-7,25-11-1,18-10-3,6-18-2,5-12-1,-5-12-1,-5-18 2,-16-17-4,-12-4 4,-16-3-1,-1 1 4,-15-1-2,-3 9 4,3 5-1,10 5-1,6-4-4,14 16 0,14 1 1,17 8-1,5 9 0,10 5 1,-3 14 3,-8 16 6,-6 20 7,-21 11 0,-8 25 4,-14-6-3,-5 13 6,-17-16-7,5 0 2,-5-15-7,4-13 1,9-26-5,9-23-1,0 0-2,19-42-5,6-5-2,2-28-8,13 0 4,-4-12-5,15 7 5,-9-3-2,7 17 7,-6 4 4,-5 18 8,-2 18 2,-12 16 6,1 10 2,-17 23 1,0 22 3,-8 6-5,0 24-1,-5-1-4,2 5 3,1-3-7,2-10 1,0-13-4,13-17-1,11-20-1,3-16-1,9-24-2,7-20-5,7-14-2,1-19-10,14-1 0,-13-26-8,17 12-5,-17-25 3,13 14 0,-19-19 6,9 12 5,-18 1 8,-2 7 7,-10 17 9,-11 12 10,-3 21-1,-11 15 9,0 37 0,-25 14 3,7 40 3,-23 18-3,13 31 3,-16 4-3,9 25-2,-9-4-4,14 6-4,-2-12-9,15-12-6,7-18 0,9-12 0,2-21 0,18-13 0,6-16 0,10-17-5,8-13-5,-4-29-4,15-7-1,-10-16-3,8-7 4,-12-1-1,1 1 9,-14 1 2,-10 13 9,-9 15 2,-11 9 6,3 21 2,-44 0 0,17 26 0,-8 7-5,10 10 0,3 2-7,11 5 2,11-4-5,6-2 0,16-6-3,8-12 0,10-8-1,-1-13-1,4-5 1,0-19-2,-1-11 3,-2-8-2,1-8 3,-5-4-2,-1-3 4,-3 3-2,2-3-2,-5 10 7,-4 7-5,-3 13 4,-22 23 2,29 0 0,-25 27 1,-4 32 4,-4 30 0,-11 25-2,-10 24 0,-2 18-7,-9 15 0,-2 15 0,-3 6 0,1-11 0,-1-22 0,3-18 0,-1-20 0,-2-25 0,-5-25 0,-1-34 0,-9-29 0,-4-14 0,-5-24 0,1-16 0,-1-20 0,6-5 0,10-6 0,13-4 0,17-1 0,19-3 0,11 3 0,30 6 0,18 1 0,13 11 0,15 5 0,8 6 0,6 13 0,-1 7 0,-5 12 0,-12 5 0,-7 7 0,-14 6 0,-8 3 0,-18 0 0,-6 0-19,-30 0-18,25 15-63,-33 108-82,8-123-10,-28-4-15,28 4-5</inkml:trace>
        </inkml:traceGroup>
        <inkml:traceGroup>
          <inkml:annotationXML>
            <emma:emma xmlns:emma="http://www.w3.org/2003/04/emma" version="1.0">
              <emma:interpretation id="{9F8E796F-5AB6-4CC2-A4ED-E8A0EE249B61}" emma:medium="tactile" emma:mode="ink">
                <msink:context xmlns:msink="http://schemas.microsoft.com/ink/2010/main" type="inkWord" rotatedBoundingBox="26875,17371 26929,17375 26928,17376 26874,17373"/>
              </emma:interpretation>
              <emma:one-of disjunction-type="recognition" id="oneOf123">
                <emma:interpretation id="interp615" emma:lang="ko-KR" emma:confidence="0">
                  <emma:literal>.</emma:literal>
                </emma:interpretation>
                <emma:interpretation id="interp616" emma:lang="ko-KR" emma:confidence="0">
                  <emma:literal>-</emma:literal>
                </emma:interpretation>
                <emma:interpretation id="interp617" emma:lang="ko-KR" emma:confidence="0">
                  <emma:literal>_</emma:literal>
                </emma:interpretation>
                <emma:interpretation id="interp618" emma:lang="ko-KR" emma:confidence="0">
                  <emma:literal>…</emma:literal>
                </emma:interpretation>
                <emma:interpretation id="interp619" emma:lang="ko-KR" emma:confidence="0">
                  <emma:literal>ㅡ</emma:literal>
                </emma:interpretation>
              </emma:one-of>
            </emma:emma>
          </inkml:annotationXML>
          <inkml:trace contextRef="#ctx0" brushRef="#br2" timeOffset="164459.8591">25393 15428 523,'0'0'182,"0"0"-1,0 0-134,0 0-50,32 3-153,-32-3-23,22 0-11,-22 0-28</inkml:trace>
        </inkml:traceGroup>
      </inkml:traceGroup>
      <inkml:traceGroup>
        <inkml:annotationXML>
          <emma:emma xmlns:emma="http://www.w3.org/2003/04/emma" version="1.0">
            <emma:interpretation id="{D3FBF74A-D9CB-41C3-939B-18D7311D68F7}" emma:medium="tactile" emma:mode="ink">
              <msink:context xmlns:msink="http://schemas.microsoft.com/ink/2010/main" type="line" rotatedBoundingBox="20868,17869 23339,17768 23368,18490 20897,18591"/>
            </emma:interpretation>
          </emma:emma>
        </inkml:annotationXML>
        <inkml:traceGroup>
          <inkml:annotationXML>
            <emma:emma xmlns:emma="http://www.w3.org/2003/04/emma" version="1.0">
              <emma:interpretation id="{52EA8B5E-8F42-4295-8656-9615C4BB30A9}" emma:medium="tactile" emma:mode="ink">
                <msink:context xmlns:msink="http://schemas.microsoft.com/ink/2010/main" type="inkWord" rotatedBoundingBox="20862,17869 22141,17651 22264,18371 20985,18590"/>
              </emma:interpretation>
              <emma:one-of disjunction-type="recognition" id="oneOf124">
                <emma:interpretation id="interp620" emma:lang="ko-KR" emma:confidence="0">
                  <emma:literal>냐</emma:literal>
                </emma:interpretation>
                <emma:interpretation id="interp621" emma:lang="ko-KR" emma:confidence="0">
                  <emma:literal>난</emma:literal>
                </emma:interpretation>
                <emma:interpretation id="interp622" emma:lang="ko-KR" emma:confidence="0">
                  <emma:literal>낙</emma:literal>
                </emma:interpretation>
                <emma:interpretation id="interp623" emma:lang="ko-KR" emma:confidence="0">
                  <emma:literal>낫</emma:literal>
                </emma:interpretation>
                <emma:interpretation id="interp624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209133.567">19386 15925 78,'0'0'148,"0"0"-24,16 55-30,-16-18-12,16 36-7,-16-17-17,22 29-1,-19-26-16,21 23-4,-16-30-7,11 7-11,-11-16-1,3-5-7,-7-9 3,0-7-9,-4-22 6,0 28-6,0-28 0,0 0-1,-12-14-6,9-12 4,3-9-4,0-9 4,3-8-6,12-7 3,5-6-3,7-3 2,13 1 3,4 0-2,5 9 1,3 5-3,0 11 4,-3 11-2,-3 12 1,-5 8 0,-9 11-2,-9 4-1,-2 17-8,-21-21-7,28 50-18,-28-50-27,21 44-41,-19-15-64,5-13-12,6 1-10</inkml:trace>
          <inkml:trace contextRef="#ctx0" brushRef="#br1" timeOffset="209430.4517">20142 16117 261,'0'0'171,"-19"-15"-7,3-6-84,16 21-14,0 0-12,27-8-21,-10 0-11,23 8-5,-7-7-2,14 7-3,-3-7-3,5 7-3,-3-4-3,0 3-3,-3 1-7,-7-3-7,7 6-14,-23-6-20,25 18-34,-45-15-44,26 7-50,-26-7-11,12 25 1</inkml:trace>
          <inkml:trace contextRef="#ctx0" brushRef="#br1" timeOffset="209664.8414">20195 16398 423,'-23'0'177,"23"0"-42,44 0-76,-17-14-18,31 14-12,-1-12-11,11 11-6,-2-2-6,4 3-6,-8 0-9,-13 0-17,8 8-31,-57-8-47,44 0-51,-44 0-31,0 0-3</inkml:trace>
        </inkml:traceGroup>
        <inkml:traceGroup>
          <inkml:annotationXML>
            <emma:emma xmlns:emma="http://www.w3.org/2003/04/emma" version="1.0">
              <emma:interpretation id="{98562B5C-42EB-49DA-AA17-E7628B75F766}" emma:medium="tactile" emma:mode="ink">
                <msink:context xmlns:msink="http://schemas.microsoft.com/ink/2010/main" type="inkWord" rotatedBoundingBox="22739,17624 23521,18033 23202,18645 22419,18236"/>
              </emma:interpretation>
              <emma:one-of disjunction-type="recognition" id="oneOf125">
                <emma:interpretation id="interp625" emma:lang="ko-KR" emma:confidence="0">
                  <emma:literal>거</emma:literal>
                </emma:interpretation>
                <emma:interpretation id="interp626" emma:lang="ko-KR" emma:confidence="0">
                  <emma:literal>n</emma:literal>
                </emma:interpretation>
                <emma:interpretation id="interp627" emma:lang="ko-KR" emma:confidence="0">
                  <emma:literal>기</emma:literal>
                </emma:interpretation>
                <emma:interpretation id="interp628" emma:lang="ko-KR" emma:confidence="0">
                  <emma:literal>커</emma:literal>
                </emma:interpretation>
                <emma:interpretation id="interp629" emma:lang="ko-KR" emma:confidence="0">
                  <emma:literal>저</emma:literal>
                </emma:interpretation>
              </emma:one-of>
            </emma:emma>
          </inkml:annotationXML>
          <inkml:trace contextRef="#ctx0" brushRef="#br1" timeOffset="210727.3829">21126 16021 259,'0'0'156,"-3"-28"-53,-6-3-34,9 31-14,12-30-14,14 30-11,-8-14-8,13 20-3,-9 2 1,9 22 2,-12 1-1,5 19 1,-19-5-4,4 21 3,-9-11-6,-1 9 2,-12-13-7,5-3 2,-6-12-6,7-2 1,-2-16-4,9-18-1,0 0 0,0 0-2,0-18-2,8-17-5,8-10 2,-1-13-5,12-3 3,-3-12-2,11 6 3,-2-1-3,7 11 6,1 11 1,1 9 6,-1 23 0,5 14 2,-5 14 2,-1 23 0,-4 18 3,-14 5-3,0 14 4,-7 4-7,-4-4 3,-8-13-3,-2-4-2,-1-20-2,0-5-2,0-16-6,0-16-16,16 7-45,-16-7-112,13-32 1,4-3-20,-2-19-6</inkml:trace>
        </inkml:traceGroup>
      </inkml:traceGroup>
    </inkml:traceGroup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37:30.77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CD2F28E-F061-4302-B28F-ADF6B5527386}" emma:medium="tactile" emma:mode="ink">
          <msink:context xmlns:msink="http://schemas.microsoft.com/ink/2010/main" type="writingRegion" rotatedBoundingBox="1367,366 25928,46 26093,12718 1532,13037"/>
        </emma:interpretation>
      </emma:emma>
    </inkml:annotationXML>
    <inkml:traceGroup>
      <inkml:annotationXML>
        <emma:emma xmlns:emma="http://www.w3.org/2003/04/emma" version="1.0">
          <emma:interpretation id="{57CA9D55-466A-456B-A913-E103F3FBFA89}" emma:medium="tactile" emma:mode="ink">
            <msink:context xmlns:msink="http://schemas.microsoft.com/ink/2010/main" type="paragraph" rotatedBoundingBox="5181,666 8214,-73 8564,1363 5531,21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6A469BD-22FD-4599-9DB7-4F78FCF7A6A2}" emma:medium="tactile" emma:mode="ink">
              <msink:context xmlns:msink="http://schemas.microsoft.com/ink/2010/main" type="line" rotatedBoundingBox="5181,666 8214,-73 8564,1363 5531,2103"/>
            </emma:interpretation>
          </emma:emma>
        </inkml:annotationXML>
        <inkml:traceGroup>
          <inkml:annotationXML>
            <emma:emma xmlns:emma="http://www.w3.org/2003/04/emma" version="1.0">
              <emma:interpretation id="{1C96F885-2222-4A79-A7D3-E7E364532CA1}" emma:medium="tactile" emma:mode="ink">
                <msink:context xmlns:msink="http://schemas.microsoft.com/ink/2010/main" type="inkWord" rotatedBoundingBox="5181,666 8214,-73 8564,1363 5531,2103"/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2526 350 1,'-13'-37'113,"13"37"1,0-38-76,0 17-15,-2 3-9,2 18-13,-14-31 1,2 12 1,-3-2 1,-2 2 1,-2-1 2,-5-1-3,-4 2 3,-2 0-1,-11 3 0,-4 6-3,0 1 0,-14 0-1,-3 3-2,-5-2 0,-5 6 1,-2-3 3,-5 5 1,-2-1 1,-5 1 2,-1 0-1,-8 6 1,0 1-1,-3 11 2,0-3-3,-2 7-2,4 6 3,-4 7-4,7-2 5,5 4 0,1 4 2,8 5-4,5-1 5,1 8-5,8-3 3,8 4 0,0 5 1,11 4-2,2 2 0,8 7 4,1-1-5,14 3 4,6-2-7,13-1 6,2 0-3,24 1-2,15-14 2,15 3-5,16-14 4,20-3-4,11-9 7,14-2-8,8-18 2,9 0-2,5-12 1,4-3 0,4 0 1,1-3-2,-1-15 2,-1-1 1,-5-7 0,-2-7 0,-1-4-4,-11-12 7,-3-2-4,-7-6 5,-17-6-3,0-3 2,-17-10-1,-7 1 2,-15-5 6,-3 6-4,-13-4 7,-7 8-7,-7-1 3,-5 9-1,-10-6-5,-2 16 4,-10-3-9,-2 7 1,-16 7-9,-20 1-5,-12 18-26,-34-4-53,-35 18-64,-11 8-18,-20 11-3</inkml:trace>
        </inkml:traceGroup>
      </inkml:traceGroup>
    </inkml:traceGroup>
    <inkml:traceGroup>
      <inkml:annotationXML>
        <emma:emma xmlns:emma="http://www.w3.org/2003/04/emma" version="1.0">
          <emma:interpretation id="{0C78A5ED-D846-473C-854F-6383DD1F99E7}" emma:medium="tactile" emma:mode="ink">
            <msink:context xmlns:msink="http://schemas.microsoft.com/ink/2010/main" type="paragraph" rotatedBoundingBox="1390,2022 18846,1830 18864,3386 1407,35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80027A-09F3-456F-A0BF-A555C266E670}" emma:medium="tactile" emma:mode="ink">
              <msink:context xmlns:msink="http://schemas.microsoft.com/ink/2010/main" type="line" rotatedBoundingBox="1390,2022 18846,1830 18864,3386 1407,3578"/>
            </emma:interpretation>
          </emma:emma>
        </inkml:annotationXML>
        <inkml:traceGroup>
          <inkml:annotationXML>
            <emma:emma xmlns:emma="http://www.w3.org/2003/04/emma" version="1.0">
              <emma:interpretation id="{726BB05A-A4F5-48B4-8BD5-30EC203E673D}" emma:medium="tactile" emma:mode="ink">
                <msink:context xmlns:msink="http://schemas.microsoft.com/ink/2010/main" type="inkWord" rotatedBoundingBox="1390,2022 2150,2014 2165,3345 1405,3353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5</emma:literal>
                </emma:interpretation>
                <emma:interpretation id="interp7" emma:lang="ko-KR" emma:confidence="0">
                  <emma:literal>3</emma:literal>
                </emma:interpretation>
                <emma:interpretation id="interp8" emma:lang="ko-KR" emma:confidence="0">
                  <emma:literal>R</emma:literal>
                </emma:interpretation>
                <emma:interpretation id="interp9" emma:lang="ko-KR" emma:confidence="0">
                  <emma:literal>乃</emma:literal>
                </emma:interpretation>
              </emma:one-of>
            </emma:emma>
          </inkml:annotationXML>
          <inkml:trace contextRef="#ctx0" brushRef="#br0" timeOffset="11469.2302">-3772 1994 11,'0'0'63,"-4"-27"2,4 27-1,-4-23-2,4 23-9,0 0-9,-21-19-12,21 19-6,-11 19-9,6 15 0,-4 2-5,9 17 2,-11 5 8,11 18 2,-11-8 6,11 20-1,-14-17 3,14 15-3,-12-16 3,12 8-7,-15-13-4,15-2-2,-15-14-6,9-4 1,-5-15-3,8-2 1,3-28-3,0 0-1,0 0-1,-16-32-2,10-13 0,3-5-4,-1-14 0,0-11-3,4-7-3,-5 1 2,5 0-2,0-4 2,0 7-2,0-2 3,9 7-2,4 4 0,3 7 5,4 1-5,7 10 3,11-1-5,3 15 4,4 4-2,5 14 1,4 13 0,-4 8-1,-2 21 1,-9 13-2,-5 13 4,-15 13-2,-12 4 4,-7 3-4,-12 1 8,-21-8-4,-4-2 7,-13-12 1,-4-8-3,-1-9 6,4-8-6,2-9 5,13-7-8,12-4-1,24-3-3,-21-4-7,21 4 5,29-22-8,7 8 5,20 10-7,4-4 7,12 12 5,3 11-8,0 14 10,-2 8-7,-3 11 9,-10 8-3,-21 10 9,-12 8-4,-24-6 4,-3 4 8,-25-12-3,-11 0 5,-23-15-2,-2-1 0,-18-23-3,6-3-1,-8-18-3,9 0-5,0-10-3,12-13-7,11 7-11,5-18-18,44 34-30,-19-40-39,35 19-62,20 6-19,10 1-9</inkml:trace>
        </inkml:traceGroup>
        <inkml:traceGroup>
          <inkml:annotationXML>
            <emma:emma xmlns:emma="http://www.w3.org/2003/04/emma" version="1.0">
              <emma:interpretation id="{8389F77B-3820-415E-9CEE-B1340BDDC634}" emma:medium="tactile" emma:mode="ink">
                <msink:context xmlns:msink="http://schemas.microsoft.com/ink/2010/main" type="inkWord" rotatedBoundingBox="2302,2200 3010,2192 3025,3560 2317,3568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!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ㅓ</emma:literal>
                </emma:interpretation>
              </emma:one-of>
            </emma:emma>
          </inkml:annotationXML>
          <inkml:trace contextRef="#ctx0" brushRef="#br0" timeOffset="11938.0376">-2938 3274 195,'0'0'137,"-17"-28"2,17-4-74,0 3-49,-8-14 5,8-7-3,0-19 5,8-8-5,-5-22 3,17-2-5,-4-13-9,6 3-1,4 1-5,-3 5 2,4 13-2,-2 4 4,1 15 0,-4 14 5,-5 13 1,2 18-3,-5 11 4,-14 17 0,23 19 2,-12 28 4,-11 11-5,3 27 2,-3 4 1,0 16-3,0-2 0,0 2-5,0-10 1,0-6-4,0-19 2,5-8-3,-1-18-3,4-14 1,0-7-8,-8-23-8,25 8-22,-20-29-34,27 12-54,-10-17-47,-5-7-17,2 3-3</inkml:trace>
          <inkml:trace contextRef="#ctx0" brushRef="#br0" timeOffset="12172.3805">-3004 2727 342,'-35'-15'157,"35"15"-6,-11-24-103,11 0-29,36 8-4,4-8-2,21 6-1,-2-8 2,14 5-8,-1 2-8,1 0-16,0 15-26,-18-15-27,8 19-39,-25-10-21,-6-1-40,-1 11 2</inkml:trace>
        </inkml:traceGroup>
        <inkml:traceGroup>
          <inkml:annotationXML>
            <emma:emma xmlns:emma="http://www.w3.org/2003/04/emma" version="1.0">
              <emma:interpretation id="{A8A34C91-C6F3-4C28-AB95-85353EF5062D}" emma:medium="tactile" emma:mode="ink">
                <msink:context xmlns:msink="http://schemas.microsoft.com/ink/2010/main" type="inkWord" rotatedBoundingBox="3019,2483 3576,2477 3584,3231 3027,3237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5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2594.3282">-1855 2214 94,'12'-29'136,"12"29"0,-24 0-74,0 0-9,-19 7 1,-22 0-3,9 23 4,-31-14-6,22 23-7,-19-13-5,17 15-16,-1-11 0,22 6-12,8-6 2,14 3-9,14-8 5,22 5-9,10-7 2,11-1 1,5 4-2,-4 3 2,-3-2 1,-6 9 6,-20-7 1,-15 12 4,-14-7 0,-27 3 3,-19-8 0,-9 1 1,-13-14-5,-1 5-1,-6-14-5,9-7-4,11 0-8,6-14-14,30 13-25,-8-38-40,44 16-67,23-26-26,18 4-17,13-13-11</inkml:trace>
        </inkml:traceGroup>
        <inkml:traceGroup>
          <inkml:annotationXML>
            <emma:emma xmlns:emma="http://www.w3.org/2003/04/emma" version="1.0">
              <emma:interpretation id="{0CFE8790-84B6-4779-B30B-D21BB4A30312}" emma:medium="tactile" emma:mode="ink">
                <msink:context xmlns:msink="http://schemas.microsoft.com/ink/2010/main" type="inkWord" rotatedBoundingBox="3909,2217 4025,2215 4034,3099 3919,3101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「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2859.9117">-1392 2344 388,'16'17'164,"-16"5"-4,-10-3-116,10 33-22,-9-8 7,9 17-6,-11-11 1,11 9-2,-8-22-6,8 1-4,-8-13-5,8-3-6,0-22-7,-7 18-8,7-18-16,0 0-32,0 0-67,2-40-41,3-8-17,-5-15-6</inkml:trace>
          <inkml:trace contextRef="#ctx0" brushRef="#br0" timeOffset="13047.404">-1413 2039 415,'-5'-25'163,"-9"-11"-8,-5 5-120,19 31-22,0-23-16,0 23-20,14 0-22,-14 0-29,24 8-41,-3 19-51,-1-13-7,17 22-4</inkml:trace>
        </inkml:traceGroup>
        <inkml:traceGroup>
          <inkml:annotationXML>
            <emma:emma xmlns:emma="http://www.w3.org/2003/04/emma" version="1.0">
              <emma:interpretation id="{7A7833F7-F5B5-40F2-8D16-6609D2D732D2}" emma:medium="tactile" emma:mode="ink">
                <msink:context xmlns:msink="http://schemas.microsoft.com/ink/2010/main" type="inkWord" rotatedBoundingBox="4009,2462 4759,2454 4766,3121 4016,3129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3</emma:literal>
                </emma:interpretation>
                <emma:interpretation id="interp28" emma:lang="ko-KR" emma:confidence="0">
                  <emma:literal>j</emma:literal>
                </emma:interpretation>
                <emma:interpretation id="interp2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3406.8182">-621 2169 200,'0'0'158,"19"-8"-6,-19 8-87,-32 5-19,5 21-1,-23-15-8,9 21 4,-19-13-4,17 11-9,-6-4-6,25 3-10,9-1 0,15 4-10,3 1 4,24 5-6,9 2 5,7 0-5,-5 4 4,-2 1 3,-14-2 2,-8-1 5,-20-15-1,-21 3 1,-24-16-2,-10 4 0,-13-15-11,-5 2-12,6 8-29,-17-24-58,25 4-76,18-7-12,12-7-14,22-2-7</inkml:trace>
        </inkml:traceGroup>
        <inkml:traceGroup>
          <inkml:annotationXML>
            <emma:emma xmlns:emma="http://www.w3.org/2003/04/emma" version="1.0">
              <emma:interpretation id="{88BB20BC-F1C4-4EB1-B027-4DAC5DB8B068}" emma:medium="tactile" emma:mode="ink">
                <msink:context xmlns:msink="http://schemas.microsoft.com/ink/2010/main" type="inkWord" rotatedBoundingBox="6135,2146 7583,2130 7596,3282 6148,3298"/>
              </emma:interpretation>
              <emma:one-of disjunction-type="recognition" id="oneOf6">
                <emma:interpretation id="interp30" emma:lang="ko-KR" emma:confidence="0">
                  <emma:literal>아</emma:literal>
                </emma:interpretation>
                <emma:interpretation id="interp31" emma:lang="ko-KR" emma:confidence="0">
                  <emma:literal>야</emma:literal>
                </emma:interpretation>
                <emma:interpretation id="interp32" emma:lang="ko-KR" emma:confidence="0">
                  <emma:literal>하</emma:literal>
                </emma:interpretation>
                <emma:interpretation id="interp33" emma:lang="ko-KR" emma:confidence="0">
                  <emma:literal>타</emma:literal>
                </emma:interpretation>
                <emma:interpretation id="interp3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1360.2803">2070 1917 19,'0'0'87,"-1"-36"-46,-26 14 22,10 18 6,-24-11 6,17 20 5,-27 1-1,21 34-2,-20-7-19,23 35-16,-11-2-16,16 21-12,0-3-2,15 11-5,1-8 0,6-2-5,8-8 3,6-2-5,2-10 0,3-7 5,-10-6-5,4-7 1,-4-8-9,-2-7-6,5 3-15,-12-33-22,8 26-50,-8-26-55,0-21-16,0-2-5</inkml:trace>
          <inkml:trace contextRef="#ctx0" brushRef="#br0" timeOffset="21641.5291">1618 2369 282,'0'0'150,"-20"-31"2,20 10-102,14 17-19,-14 4-5,46-9 1,-13-1 1,21 10 1,-7-6 0,20 6-9,-10 0-6,9 0-7,-6 0-6,-3 0-7,-5 10-12,-17-10-15,7 19-35,-42-19-77,0 0-20,0 0-21,0 0-1</inkml:trace>
          <inkml:trace contextRef="#ctx0" brushRef="#br0" timeOffset="20985.253">1162 2458 19,'0'0'50,"0"0"-16,0 0 10,0 0 5,0 0 9,0-11 4,0 11 2,0 0 0,0 0-8,-19-15-11,19 15-6,-26-4-8,26 4-8,-42 4-2,15 14-4,-9-10-1,6 14-5,-8-6 1,3 8-3,-2-4-1,14 6 0,-6-1-2,9 1 0,6 5-2,12 4 1,2 4-3,14-4 2,13 2-4,14-15 0,16 1-3,8-9 2,8-14-1,1-6 1,-1-18 0,-4-5 1,-10-12 3,-14 1 1,-16-5 4,-9 6 2,-20-6 5,-8 7 1,-20-3-6,-8 13 4,-15-2-8,-1 8 6,-5 3-13,-1 1 1,7 14-13,0-3-17,25 11-33,-14-4-51,40 0-47,0 0-28,11 6 6</inkml:trace>
        </inkml:traceGroup>
        <inkml:traceGroup>
          <inkml:annotationXML>
            <emma:emma xmlns:emma="http://www.w3.org/2003/04/emma" version="1.0">
              <emma:interpretation id="{406D5EBE-CD3B-4058-968E-3A4D15651484}" emma:medium="tactile" emma:mode="ink">
                <msink:context xmlns:msink="http://schemas.microsoft.com/ink/2010/main" type="inkWord" rotatedBoundingBox="8247,2556 9430,2543 9436,3145 8254,3158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은</emma:literal>
                </emma:interpretation>
                <emma:interpretation id="interp37" emma:lang="ko-KR" emma:confidence="0">
                  <emma:literal>요</emma:literal>
                </emma:interpretation>
                <emma:interpretation id="interp38" emma:lang="ko-KR" emma:confidence="0">
                  <emma:literal>와</emma:literal>
                </emma:interpretation>
                <emma:interpretation id="interp3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26313.5738">3621 2510 64,'16'0'120,"-16"0"-52,0-14-4,0 14-2,0 0-4,9-24 2,-9 24 0,0-18-5,-16-4-12,16 22-13,-22-26-15,22 26 1,-30-37-8,16 19 2,-13-4-6,5 6 5,-10-5-4,-2 7 5,-11 1 0,1 10 0,-18 0 3,9 6-1,-12 15 5,6 12-8,-4 3 6,13 12-8,2 4 6,13 5-7,13 2 2,10 0-6,12-11-1,19-5 2,14-15-4,17-11 1,15-14-3,8-3-1,11-20 0,-10-14-2,0-3 2,-9 3-2,-8 0 4,-14 4-1,-13 7 4,-10 11-1,-20 15 4,0 0 1,0 0 3,0 8 1,0 18 0,0 10 1,-5 7-2,5 7 1,11-1-4,12-1 0,8-3-9,6-15-3,13-2-11,-6-28-26,29 16-65,-8-32-58,-2-21-19,-9-14-15,-4-2 10</inkml:trace>
        </inkml:traceGroup>
        <inkml:traceGroup>
          <inkml:annotationXML>
            <emma:emma xmlns:emma="http://www.w3.org/2003/04/emma" version="1.0">
              <emma:interpretation id="{23EC1E0D-D2A1-4A2E-A10F-626B6F7DDCB2}" emma:medium="tactile" emma:mode="ink">
                <msink:context xmlns:msink="http://schemas.microsoft.com/ink/2010/main" type="inkWord" rotatedBoundingBox="10076,2202 10674,2196 10684,3141 10087,3147"/>
              </emma:interpretation>
              <emma:one-of disjunction-type="recognition" id="oneOf8">
                <emma:interpretation id="interp40" emma:lang="ko-KR" emma:confidence="0">
                  <emma:literal>v</emma:literal>
                </emma:interpretation>
                <emma:interpretation id="interp41" emma:lang="ko-KR" emma:confidence="0">
                  <emma:literal>V</emma:literal>
                </emma:interpretation>
                <emma:interpretation id="interp42" emma:lang="ko-KR" emma:confidence="0">
                  <emma:literal>U</emma:literal>
                </emma:interpretation>
                <emma:interpretation id="interp43" emma:lang="ko-KR" emma:confidence="0">
                  <emma:literal>ⅴ</emma:literal>
                </emma:interpretation>
                <emma:interpretation id="interp4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7110.4935">4835 2159 106,'-30'-42'153,"30"42"-3,0 0-57,-42-21-25,42 35-8,-22 1-13,22 33-1,-14 1 0,14 33-12,-6-8-2,11 20-9,1-8-5,10-5-7,-1-8 1,12-13-5,-5-19-1,7-15 2,-7-12 0,6-14-1,-5-7 0,-1-18-4,0-11 3,2-8-4,1-17-1,5-6 4,-6-11-5,6-6 2,-4-5-2,-3 5 3,-1-2-5,-2 8 1,-2 14-2,-6 6-11,9 25-9,-21-6-16,25 39-24,-25-16-35,25 30-49,-17 16-33,2 10-15,4 9 5</inkml:trace>
        </inkml:traceGroup>
        <inkml:traceGroup>
          <inkml:annotationXML>
            <emma:emma xmlns:emma="http://www.w3.org/2003/04/emma" version="1.0">
              <emma:interpretation id="{09A8E7FE-6FEB-4D72-8B7A-5E8EAEBDD401}" emma:medium="tactile" emma:mode="ink">
                <msink:context xmlns:msink="http://schemas.microsoft.com/ink/2010/main" type="inkWord" rotatedBoundingBox="10580,2554 11483,2544 11488,2959 10585,2968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c</emma:literal>
                </emma:interpretation>
                <emma:interpretation id="interp48" emma:lang="ko-KR" emma:confidence="0">
                  <emma:literal>우</emma:literal>
                </emma:interpretation>
                <emma:interpretation id="interp49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27548.0319">5483 2550 249,'0'0'151,"-26"4"-7,26-4-117,0 0 1,0 0-2,24-10 1,-2-6 0,22 5 2,1-8-13,13-3-8,4-3-14,-4-2 3,-1-2-7,-9-1 7,-9 2-6,-17 4 8,-20-1 0,-2 25 12,-45-30 7,1 30 6,-32-3 3,4 10 3,-25-3 0,17 24 0,-15-16 2,24 25-11,4-11-1,25 12-10,15-5 3,27 7-10,25-6 4,26 2-8,13-2-3,17-9-3,15 1-10,-1-14-16,25 10-35,-33-22-58,18-1-50,-11-13-18,-7-5-8</inkml:trace>
        </inkml:traceGroup>
        <inkml:traceGroup>
          <inkml:annotationXML>
            <emma:emma xmlns:emma="http://www.w3.org/2003/04/emma" version="1.0">
              <emma:interpretation id="{6A9E9728-A262-4E5A-9B18-97CEA5E0B8CD}" emma:medium="tactile" emma:mode="ink">
                <msink:context xmlns:msink="http://schemas.microsoft.com/ink/2010/main" type="inkWord" rotatedBoundingBox="11585,2006 13373,1986 13385,3070 11596,3089"/>
              </emma:interpretation>
              <emma:one-of disjunction-type="recognition" id="oneOf10">
                <emma:interpretation id="interp50" emma:lang="ko-KR" emma:confidence="0">
                  <emma:literal>나</emma:literal>
                </emma:interpretation>
                <emma:interpretation id="interp51" emma:lang="ko-KR" emma:confidence="0">
                  <emma:literal>÷</emma:literal>
                </emma:interpretation>
                <emma:interpretation id="interp52" emma:lang="ko-KR" emma:confidence="0">
                  <emma:literal>아</emma:literal>
                </emma:interpretation>
                <emma:interpretation id="interp53" emma:lang="ko-KR" emma:confidence="0">
                  <emma:literal>이</emma:literal>
                </emma:interpretation>
                <emma:interpretation id="interp54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27985.5305">6538 2332 361,'0'0'160,"-42"-3"6,-9 3-125,21 18-2,-24-3 0,21 22-10,-16-12 7,27 13-11,-2-9-2,24 8-14,10-15-4,26-4-2,21-6-4,11-3-3,16-9-4,-1-9-4,17-10-3,-11-25-4,9-1-7,-24-21 6,5-8-2,-27-22 8,-3 5 2,-19-10 10,-16 5 7,-4 14 8,-12 7 5,-6 24-3,-14 14 3,22 37 0,-44 15-2,26 39-1,0 19-9,6 22 4,9 9-3,3 17-2,8-5-1,10-2-5,10-6-2,0-22-10,15-6-9,-14-36-28,21 15-53,-18-46-69,-7-13-15,-9-20-13</inkml:trace>
          <inkml:trace contextRef="#ctx0" brushRef="#br0" timeOffset="28235.5339">6722 2388 505,'0'0'166,"-7"-37"-6,22 15-153,34 14 1,11-7-6,17 8 0,10-3 0,11 2-1,8 3-3,-2-5-6,10 10-9,-21-11-13,19 11-16,-28-12-16,14 12-19,-36-12-36,4 9-16,-20-4-29,-14-9 1</inkml:trace>
        </inkml:traceGroup>
        <inkml:traceGroup>
          <inkml:annotationXML>
            <emma:emma xmlns:emma="http://www.w3.org/2003/04/emma" version="1.0">
              <emma:interpretation id="{3A5FB0FF-0C2F-4438-8003-B466DE41B8AD}" emma:medium="tactile" emma:mode="ink">
                <msink:context xmlns:msink="http://schemas.microsoft.com/ink/2010/main" type="inkWord" rotatedBoundingBox="13024,2334 14361,2320 14371,3218 13034,3233"/>
              </emma:interpretation>
              <emma:one-of disjunction-type="recognition" id="oneOf11">
                <emma:interpretation id="interp55" emma:lang="ko-KR" emma:confidence="0">
                  <emma:literal>야</emma:literal>
                </emma:interpretation>
                <emma:interpretation id="interp56" emma:lang="ko-KR" emma:confidence="0">
                  <emma:literal>m</emma:literal>
                </emma:interpretation>
                <emma:interpretation id="interp57" emma:lang="ko-KR" emma:confidence="0">
                  <emma:literal>애</emma:literal>
                </emma:interpretation>
                <emma:interpretation id="interp58" emma:lang="ko-KR" emma:confidence="0">
                  <emma:literal>까</emma:literal>
                </emma:interpretation>
                <emma:interpretation id="interp59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29376.2331">8014 2177 286,'-20'12'149,"-4"20"-27,-26-8-26,20 35-24,-29-16-12,24 27-17,-17-7-8,24 11-17,-2-11-3,17 3-9,11-17-4,4-10 2,20-15-4,7-8 0,5-14-2,-2-2 1,1-15-1,-9-11-2,-4 0 2,-10-7-2,-5 3 4,-5-5-2,-11-4 2,0-5 1,-8-4-4,9 1 5,-4-6-5,6 1 6,3 0-6,4 4 6,1 4-6,6 7 3,2 7 1,1 9-2,-9 21 2,22-19-2,-22 19 0,0 0 1,21 7-2,-21-7 2,0 30 0,0-30 0,0 26-1,0-26 1,-2 26-1,2-26 1,0 0 0,0 0 1,0 0-2,0 0 2,0 0 0,0 0-1,0 0 2,0 0-1,15-12 0,-15 12-2,14-18 3,-14 18-3,0 0 1,24-22 0,-24 22 0,0 0-1,0 0 1,23-12 0,-23 12-1,0 0 1,0 0 0,26-10 0,-26 10-1,17-8 1,-17 8-1,27-7 0,-27 7 1,35-12-1,-13 8 1,1-3-1,4 4 1,3-2-1,-1 4 1,-1 1-1,-2 0 0,0 0 0,-8 9 1,-18-9 0,20 38-1,-17-2 3,-3 8 4,-11 12-4,-4 11 5,-4 10-3,1 5 4,-2 7-4,4-5 3,5 2-4,1-21-1,9-6 3,-1-19-2,2-19 1,0-21-1,0 0-1,0-33 1,0-14-3,0-13 1,0-8-4,2-9-2,1-1 4,8-4-4,-3 3 4,6 6-4,2 1 5,4 11-5,4 3 6,6 17-1,5 5-3,8 13 2,-5 12-1,4 8 1,-4 6 0,-5 17 1,-9 12 2,-16 9-3,-8 7 4,-8 4 4,-14 3-5,-8-5 6,-3 0-3,3-7 5,12 0-5,12-10 7,9 0-7,24-10 1,20 5 1,13-9-3,13 4-1,3-4-4,1-6-5,3 4-8,-24-13-15,6 20-36,-62-24-77,28 3-41,-28-3-16,-23 4-9</inkml:trace>
        </inkml:traceGroup>
        <inkml:traceGroup>
          <inkml:annotationXML>
            <emma:emma xmlns:emma="http://www.w3.org/2003/04/emma" version="1.0">
              <emma:interpretation id="{F288E9EC-1187-4649-A8E4-EF5944412376}" emma:medium="tactile" emma:mode="ink">
                <msink:context xmlns:msink="http://schemas.microsoft.com/ink/2010/main" type="inkWord" rotatedBoundingBox="14890,2229 15652,2220 15659,2896 14898,2905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$</emma:literal>
                </emma:interpretation>
                <emma:interpretation id="interp6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30157.5254">10284 2047 191,'8'-20'160,"-8"-8"-13,-8-4-69,8 32-14,-32-35-15,9 35-9,-33-3-1,7 12-4,-33 0-6,11 17-2,-16-6-4,14 14-2,2-10-7,27 8-3,22-3-6,22 1 0,28-2-5,29 5 1,16 0-4,4 9 1,7 1 5,-10 1-4,-15-2 7,-18 1-2,-30-5 5,-16 2-4,-37-10 6,-14-8-3,-18-8-2,-8-5 0,-5-3-4,3-6-6,19 0-11,8-22-21,57 22-45,-17-43-83,-56 1-28,138-13-6,33 3-14</inkml:trace>
        </inkml:traceGroup>
        <inkml:traceGroup>
          <inkml:annotationXML>
            <emma:emma xmlns:emma="http://www.w3.org/2003/04/emma" version="1.0">
              <emma:interpretation id="{A1545391-5D4E-4D0F-9A87-AE56439A6168}" emma:medium="tactile" emma:mode="ink">
                <msink:context xmlns:msink="http://schemas.microsoft.com/ink/2010/main" type="inkWord" rotatedBoundingBox="15754,2235 16340,2228 16352,3325 15766,3331"/>
              </emma:interpretation>
              <emma:one-of disjunction-type="recognition" id="oneOf13">
                <emma:interpretation id="interp65" emma:lang="ko-KR" emma:confidence="0">
                  <emma:literal>p</emma:literal>
                </emma:interpretation>
                <emma:interpretation id="interp66" emma:lang="ko-KR" emma:confidence="0">
                  <emma:literal>P</emma:literal>
                </emma:interpretation>
                <emma:interpretation id="interp67" emma:lang="ko-KR" emma:confidence="0">
                  <emma:literal>8</emma:literal>
                </emma:interpretation>
                <emma:interpretation id="interp68" emma:lang="ko-KR" emma:confidence="0">
                  <emma:literal>n</emma:literal>
                </emma:interpretation>
                <emma:interpretation id="interp6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0626.2524">10602 2125 516,'-29'52'170,"-1"7"-6,-11 11-144,24 25-9,-2 0-2,11 8-2,1-7 3,7-1-3,0-24 0,2-4 3,1-18-3,2-9-1,0-19-2,-5-21-1,0 0 0,4-47-2,-4-9 0,0-22-5,0-14-1,2-12 3,11-10-4,4-1 2,13 7-2,6 5 2,9 14 0,8 13 3,1 20 1,1 18-2,-2 16 3,-3 19 0,-10 6 0,-6 26 3,-15 9-1,-9 13 3,-10 1-2,-22-1 3,-16 2-5,-11-5 4,-14-11-5,-7-7 1,-1-8-6,-3-11-3,10 4-5,1-15-21,35 7-27,-13-18-43,41 11-42,19-6-44,15-3 2,19 5-12</inkml:trace>
        </inkml:traceGroup>
        <inkml:traceGroup>
          <inkml:annotationXML>
            <emma:emma xmlns:emma="http://www.w3.org/2003/04/emma" version="1.0">
              <emma:interpretation id="{2EF932DD-A2AB-460E-9887-4B687D4DD421}" emma:medium="tactile" emma:mode="ink">
                <msink:context xmlns:msink="http://schemas.microsoft.com/ink/2010/main" type="inkWord" rotatedBoundingBox="16363,2352 17029,2344 17036,2954 16370,2961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은</emma:literal>
                </emma:interpretation>
                <emma:interpretation id="interp72" emma:lang="ko-KR" emma:confidence="0">
                  <emma:literal>‘</emma:literal>
                </emma:interpretation>
                <emma:interpretation id="interp73" emma:lang="ko-KR" emma:confidence="0">
                  <emma:literal>요</emma:literal>
                </emma:interpretation>
                <emma:interpretation id="interp74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31095.0536">11534 2136 256,'44'-10'150,"-34"-18"7,-6 0-83,-4 28-28,-23-17-3,-1 26-5,-39-5 5,14 33 0,-33-11-3,17 34-8,-14-9-5,17 15-14,4-5-1,17-1-8,14-10 2,16-7-7,12-13 3,21-15-6,20-12-5,2-6-5,21-19-10,-7-23 5,15 3-5,-13-13 9,-5 5 2,-14 2 8,-8 7 1,-10 14 13,-23 27 6,0 0 4,0 0 0,-23 24-1,-3 6-2,10 10-7,-5-2 4,7 2-9,6-7 2,5-1-11,3-1-1,3-10-15,19 5-9,-22-26-17,57 23-29,-57-23-34,59-8-65,-3 105-18,8-126-5</inkml:trace>
        </inkml:traceGroup>
        <inkml:traceGroup>
          <inkml:annotationXML>
            <emma:emma xmlns:emma="http://www.w3.org/2003/04/emma" version="1.0">
              <emma:interpretation id="{F979BAB0-627E-413F-B6A2-E6B1DB18A176}" emma:medium="tactile" emma:mode="ink">
                <msink:context xmlns:msink="http://schemas.microsoft.com/ink/2010/main" type="inkWord" rotatedBoundingBox="17362,2373 18852,2357 18859,2934 17368,2950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으</emma:literal>
                </emma:interpretation>
                <emma:interpretation id="interp77" emma:lang="ko-KR" emma:confidence="0">
                  <emma:literal>오</emma:literal>
                </emma:interpretation>
                <emma:interpretation id="interp78" emma:lang="ko-KR" emma:confidence="0">
                  <emma:literal>아</emma:literal>
                </emma:interpretation>
                <emma:interpretation id="interp7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31516.9151">12280 2121 435,'0'0'178,"-40"21"-15,9 23-104,-31-15-26,20 22-13,-7-7-1,19 7-7,9-11 2,21-6-9,28-7 3,20-5-11,18-8 6,10-14-7,16 0 1,4-17-1,7-10-5,-10-13 6,-1-7-3,-16-10 5,-15 1-2,-16-3 6,-28 9-1,-17 11 3,-19 10 5,-24 24-1,-18 5 2,-1 30 1,-3 7-2,16 16-1,10 5 3,29 9-5,20-7 2,39-5-5,27-3 3,20-8-7,15-7 0,9-11-5,3-4-7,-14-11-9,2 8-23,-45-23-62,-9 4-84,-37-10-4,-20 10-14,-23-30-5</inkml:trace>
        </inkml:traceGroup>
      </inkml:traceGroup>
    </inkml:traceGroup>
    <inkml:traceGroup>
      <inkml:annotationXML>
        <emma:emma xmlns:emma="http://www.w3.org/2003/04/emma" version="1.0">
          <emma:interpretation id="{03D30F50-4B38-4EBD-AE85-646658AA5288}" emma:medium="tactile" emma:mode="ink">
            <msink:context xmlns:msink="http://schemas.microsoft.com/ink/2010/main" type="paragraph" rotatedBoundingBox="3524,4146 25954,3311 26029,5334 3599,61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DB9478C-491F-4E5B-98C4-B73A7F7C9703}" emma:medium="tactile" emma:mode="ink">
              <msink:context xmlns:msink="http://schemas.microsoft.com/ink/2010/main" type="line" rotatedBoundingBox="3524,4146 25954,3311 26029,5334 3599,6169"/>
            </emma:interpretation>
          </emma:emma>
        </inkml:annotationXML>
        <inkml:traceGroup>
          <inkml:annotationXML>
            <emma:emma xmlns:emma="http://www.w3.org/2003/04/emma" version="1.0">
              <emma:interpretation id="{E7E1B7C8-1E4B-4F78-831B-DB33425EA339}" emma:medium="tactile" emma:mode="ink">
                <msink:context xmlns:msink="http://schemas.microsoft.com/ink/2010/main" type="inkWord" rotatedBoundingBox="3524,4146 3672,4140 3702,4968 3555,4974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ⅰ</emma:literal>
                </emma:interpretation>
                <emma:interpretation id="interp82" emma:lang="ko-KR" emma:confidence="0">
                  <emma:literal>「</emma:literal>
                </emma:interpretation>
                <emma:interpretation id="interp83" emma:lang="ko-KR" emma:confidence="0">
                  <emma:literal>‘</emma:literal>
                </emma:interpretation>
                <emma:interpretation id="interp8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41564.1988">-1738 4330 38,'0'0'146,"0"0"-62,0 0 6,-4 26-1,-13-15 0,17 17-8,-18-12-16,18 20-17,-15-10-15,15 12-4,-7-8-10,7 1-2,-3-2-6,3-3-1,-4-8-5,4 2-1,0-20-6,0 16-5,0-16-7,0 0-11,0 0-23,0 0-27,7-7-50,5-23-44,-5-13-9,12-4-6</inkml:trace>
          <inkml:trace contextRef="#ctx0" brushRef="#br1" timeOffset="41798.6125">-1689 3848 172,'0'0'153,"-22"2"4,-1-2-113,19 15-4,-11-11-4,15-4 1,0 0-12,-15 20-16,15-20-33,0 0-33,3 14-56,9 2-41,-12-16-14</inkml:trace>
        </inkml:traceGroup>
        <inkml:traceGroup>
          <inkml:annotationXML>
            <emma:emma xmlns:emma="http://www.w3.org/2003/04/emma" version="1.0">
              <emma:interpretation id="{83503191-9446-44A2-90AC-DF1794003C27}" emma:medium="tactile" emma:mode="ink">
                <msink:context xmlns:msink="http://schemas.microsoft.com/ink/2010/main" type="inkWord" rotatedBoundingBox="3990,4576 4380,4561 4399,5069 4009,5084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’</emma:literal>
                </emma:interpretation>
                <emma:interpretation id="interp88" emma:lang="ko-KR" emma:confidence="0">
                  <emma:literal>'</emma:literal>
                </emma:interpretation>
                <emma:interpretation id="interp8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42267.3561">-1027 4285 32,'-4'-10'114,"4"10"13,0 0-87,0 0 8,0 0 1,-36-3 5,18 4-1,-18 1 2,12 10-10,-7-6-9,8 13-11,3-6-10,10 8 0,8-2-6,12 2-1,12 8-5,16-2 1,0 10-2,7-2 3,-6 2 1,0 3 9,-20-7 2,-4 8 4,-24-13-2,-15 8 2,-20-20-1,-6 6-2,-11-13-8,3-3-11,4 0-17,-1-17-35,39 11-48,1-8-68,28-16-6,28-1-22</inkml:trace>
        </inkml:traceGroup>
        <inkml:traceGroup>
          <inkml:annotationXML>
            <emma:emma xmlns:emma="http://www.w3.org/2003/04/emma" version="1.0">
              <emma:interpretation id="{B02E59BB-8A4D-49D5-BD01-657F409DA11C}" emma:medium="tactile" emma:mode="ink">
                <msink:context xmlns:msink="http://schemas.microsoft.com/ink/2010/main" type="inkWord" rotatedBoundingBox="5287,4559 5939,4534 5956,4978 5304,5002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'</emma:literal>
                </emma:interpretation>
                <emma:interpretation id="interp92" emma:lang="ko-KR" emma:confidence="0">
                  <emma:literal>‘</emma:literal>
                </emma:interpretation>
                <emma:interpretation id="interp93" emma:lang="ko-KR" emma:confidence="0">
                  <emma:literal>『</emma:literal>
                </emma:interpretation>
                <emma:interpretation id="interp94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42829.9185">355 4385 94,'19'-11'142,"-19"-3"-67,-6-12-5,6 26-1,-18-36-2,18 36-3,-37-32 1,21 32-13,-25-12-12,10 14-7,-20 4-6,14 19-1,-20-3-4,17 17 0,-4-2-8,15 10-2,5 0-7,19-1 2,5-2-5,16-12-1,14-9-4,7-10-1,11-13-2,1-13-3,1-11 2,-1-10-2,-2 0 6,-10 0 2,-7 6 5,-6 10 2,-24 18 5,23 0 2,-20 9-1,3 19 1,-4 3-5,8 3-4,7 3-14,-5-10-22,26 16-73,-7-27-64,3-6-15,-4-10-17,4-5-5</inkml:trace>
        </inkml:traceGroup>
        <inkml:traceGroup>
          <inkml:annotationXML>
            <emma:emma xmlns:emma="http://www.w3.org/2003/04/emma" version="1.0">
              <emma:interpretation id="{90DC3DA3-3CAB-49DB-9CB5-49D338267201}" emma:medium="tactile" emma:mode="ink">
                <msink:context xmlns:msink="http://schemas.microsoft.com/ink/2010/main" type="inkWord" rotatedBoundingBox="6813,4435 7460,4411 7487,5128 6840,5152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8</emma:literal>
                </emma:interpretation>
                <emma:interpretation id="interp98" emma:lang="ko-KR" emma:confidence="0">
                  <emma:literal>J</emma:literal>
                </emma:interpretation>
                <emma:interpretation id="interp9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43798.6803">2072 4211 77,'0'0'88,"9"-29"-2,-9 29 4,13-20 0,-13 20-3,6-23-12,-6 23-16,0-17-21,0 17-18,-24-1-9,1 1-1,-10 0 0,-8 8 3,-13 1 6,3 6-7,-9-8 4,5 8-3,1-8 0,17 6-5,3-5-4,34-8-2,-8 25-2,16-7 0,26 5-2,8 6 1,9 16-2,2 5 4,-4 9-1,-4 5 6,-14-2 0,-4 3 7,-26-12-2,-2 0 5,-30-16-3,-6-5 4,-17-16-3,-4-2-2,-10-11-4,6-3-5,1-3-6,7-11-10,21 5-15,2-22-26,31 31-37,8-36-59,35 10-27,14-3-21,10 1 1</inkml:trace>
        </inkml:traceGroup>
        <inkml:traceGroup>
          <inkml:annotationXML>
            <emma:emma xmlns:emma="http://www.w3.org/2003/04/emma" version="1.0">
              <emma:interpretation id="{A792DE72-E79C-43F4-9348-A42F4EA35B29}" emma:medium="tactile" emma:mode="ink">
                <msink:context xmlns:msink="http://schemas.microsoft.com/ink/2010/main" type="inkWord" rotatedBoundingBox="7525,4483 8256,4456 8275,4983 7545,5010"/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으</emma:literal>
                </emma:interpretation>
                <emma:interpretation id="interp102" emma:lang="ko-KR" emma:confidence="0">
                  <emma:literal>은</emma:literal>
                </emma:interpretation>
                <emma:interpretation id="interp103" emma:lang="ko-KR" emma:confidence="0">
                  <emma:literal>c</emma:literal>
                </emma:interpretation>
                <emma:interpretation id="interp10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4236.1975">2176 4501 311,'0'0'153,"0"0"3,0 0-104,0 0-27,11 10 2,5-10-1,18 3 3,-6-7 0,20 4-4,-1-14-12,9 1-7,5-6-2,5-3-4,-4-5 0,-2-7-2,-10-1 2,-8-2-1,-7 1 1,-17 0-1,-11 10-6,-12 2 9,-19 10 1,-13 12 4,-16 2 3,-7 20 2,-10 2 2,3 18 1,-6 0 6,15 7-7,6-1-3,16 4 1,18-1-7,18-2-1,19-7-4,23-4-4,18-1-7,3-16-7,21 6-18,-12-25-28,26 9-52,-25-9-60,-1-13-13,-5-1-11</inkml:trace>
        </inkml:traceGroup>
        <inkml:traceGroup>
          <inkml:annotationXML>
            <emma:emma xmlns:emma="http://www.w3.org/2003/04/emma" version="1.0">
              <emma:interpretation id="{D8AB8DE0-7F38-443C-BFA1-8E574B5A9668}" emma:medium="tactile" emma:mode="ink">
                <msink:context xmlns:msink="http://schemas.microsoft.com/ink/2010/main" type="inkWord" rotatedBoundingBox="8249,4399 11321,4285 11381,5879 8308,5994"/>
              </emma:interpretation>
              <emma:one-of disjunction-type="recognition" id="oneOf21">
                <emma:interpretation id="interp105" emma:lang="ko-KR" emma:confidence="0">
                  <emma:literal>왜</emma:literal>
                </emma:interpretation>
                <emma:interpretation id="interp106" emma:lang="ko-KR" emma:confidence="0">
                  <emma:literal>아</emma:literal>
                </emma:interpretation>
                <emma:interpretation id="interp107" emma:lang="ko-KR" emma:confidence="0">
                  <emma:literal>에</emma:literal>
                </emma:interpretation>
                <emma:interpretation id="interp108" emma:lang="ko-KR" emma:confidence="0">
                  <emma:literal>빠</emma:literal>
                </emma:interpretation>
                <emma:interpretation id="interp109" emma:lang="ko-KR" emma:confidence="0">
                  <emma:literal>뺘</emma:literal>
                </emma:interpretation>
              </emma:one-of>
            </emma:emma>
          </inkml:annotationXML>
          <inkml:trace contextRef="#ctx0" brushRef="#br1" timeOffset="45939.3983">3311 4389 19,'29'0'108,"-29"0"-55,18-12 2,-18 12-1,17-19 3,-17 19-5,14-24 1,-14 24-5,24-27-13,-10 13-14,2-6-11,4 0-5,-3-1-2,0-4 3,-5-3 1,-5 3 7,-7 3-5,-4 4 4,-21 1 0,-1 15 8,-22-6 2,4 13 6,-20 4 0,15 19-10,-8-7 7,16 11-7,3-3 0,21 6-11,13 3-1,13 3-8,22 11-1,0 10 4,5 13-1,-9 18 7,-16 17 0,-11 15 0,-19 11 0,-16 9 5,-16-13-1,2-4 0,-10-22-1,16-17-4,11-23-3,23-23 2,13-29-4,26-15-3,19-30-2,13-16-4,11-9 4,0-8-4,0-9 5,-13-2-4,-11-3 1,-19 4 6,-25 3-2,-12 6 5,-28-2-3,-14 3 5,-11-2-4,0 2 5,0 3-1,8 0-4,10 11 2,11 1-4,14 7 1,17 1-3,12 10 0,18 2-2,13 6 1,6 3-1,6 3 2,5 7-1,1 7 0,-6 3 1,1 0 0,-3 6 1,-4 5 0,-2-3 0,-7 3 0,1-6 1,0-5 1,-4 0-1,-1-11 1,-3-7-2,1-4 2,-8-2-2,-3 0 2,-5 1-2,-6 5 1,-12 18 0,0 0 3,0 0 3,-23 24-1,5 17 3,-6 8-3,5 10 5,2 6-5,10-1 3,6-7-4,6-3 0,15-16-3,16-13 1,6-18-2,7-12-3,11-24-1,-3-16-5,8-10 2,-9-9-3,0 1 4,-10-4-5,-9 10 7,-7 5-2,-16 12 6,-5 15 0,-9 11 5,0 14 0,-17 0 2,1 13 1,-2 13-1,3 11 3,3 6-3,6 7 1,6 1-4,1 3 1,19-7-4,14-7 1,9-10-2,7-13-1,15-16-1,4-9-1,7-21-2,0-16-2,1-4 2,-10-10-3,-10 1 4,-15-3-1,-14 10-2,-20 3 7,-9 17-2,-23 12 6,-13 11 1,-5 8 2,-7 12 1,2 14-1,2 5 4,8 8-4,8 4 2,12-5-4,12 3-3,5-2 1,17-4-5,13-7 2,13-5-4,10-13 0,7-5-3,1-5-2,8-15 0,-1-14-2,3-3 4,-5-7-2,-5 2 3,-7-2 0,-5 3 6,-10 7 1,-5 8 3,-10 10 1,-24 11 2,21 4 1,-21 18 1,-2 13 1,-16 3-3,1 12 1,-4 1-4,0 5 2,1-7-4,4-7 1,7-6-3,2-15 0,7-21-1,0 0-2,21 0-3,2-27-4,13-8 1,-3-14-2,13 3 2,-4-6-1,1 7 5,-5 5 0,-2 9 7,-7 13 3,-11 8 4,-18 10 1,0 0 1,3 31 0,-6-7-1,-8 4 0,-5 1-4,6 3 0,1 1-8,4-5-3,5 4-8,0-12-7,21 11-16,-21-31-24,45 32-30,-29-36-27,33 9-21,-19-14-18,25 1 3,-13-24 22</inkml:trace>
        </inkml:traceGroup>
        <inkml:traceGroup>
          <inkml:annotationXML>
            <emma:emma xmlns:emma="http://www.w3.org/2003/04/emma" version="1.0">
              <emma:interpretation id="{9575E449-8B49-4BB6-A03A-38F38D0FCACF}" emma:medium="tactile" emma:mode="ink">
                <msink:context xmlns:msink="http://schemas.microsoft.com/ink/2010/main" type="inkWord" rotatedBoundingBox="11551,4583 12619,4543 12633,4917 11565,4956"/>
              </emma:interpretation>
              <emma:one-of disjunction-type="recognition" id="oneOf22">
                <emma:interpretation id="interp110" emma:lang="ko-KR" emma:confidence="0">
                  <emma:literal>다</emma:literal>
                </emma:interpretation>
                <emma:interpretation id="interp111" emma:lang="ko-KR" emma:confidence="0">
                  <emma:literal>와</emma:literal>
                </emma:interpretation>
                <emma:interpretation id="interp112" emma:lang="ko-KR" emma:confidence="0">
                  <emma:literal>대</emma:literal>
                </emma:interpretation>
                <emma:interpretation id="interp113" emma:lang="ko-KR" emma:confidence="0">
                  <emma:literal>ㄸ</emma:literal>
                </emma:interpretation>
                <emma:interpretation id="interp114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46330.0199">6196 4434 21,'45'-42'94,"-5"2"13,-7 12 4,-9 11-10,-19-5-8,-5 22-11,0 0-14,-13 21-10,-24-15-4,21 28-4,-20-18-4,27 20-8,-7-10-15,16 9-9,11-9-8,15 5-1,11-9-5,11-3 2,6-7-3,6-9-1,2-3-1,3-3-2,2-15 0,-6-11-3,0 0 3,-7-5-2,-9-1 7,-9 0-1,-14 6 5,-15 5 0,-7 10 6,-16 11 2,-14 3 2,3 11-1,-3 11-3,11 7 0,3 0-2,16 3-6,18-4-2,19-5 0,16 1 0,6-6-12,15 13-29,-20-26-86,15 15-59,-16-11-8,-10 7-18,-25-8-6</inkml:trace>
        </inkml:traceGroup>
        <inkml:traceGroup>
          <inkml:annotationXML>
            <emma:emma xmlns:emma="http://www.w3.org/2003/04/emma" version="1.0">
              <emma:interpretation id="{80B6C75F-061E-4D6C-927A-54E90AA9D57D}" emma:medium="tactile" emma:mode="ink">
                <msink:context xmlns:msink="http://schemas.microsoft.com/ink/2010/main" type="inkWord" rotatedBoundingBox="13462,3960 14692,3914 14739,5179 13509,5225"/>
              </emma:interpretation>
              <emma:one-of disjunction-type="recognition" id="oneOf23">
                <emma:interpretation id="interp115" emma:lang="ko-KR" emma:confidence="0">
                  <emma:literal>아</emma:literal>
                </emma:interpretation>
                <emma:interpretation id="interp116" emma:lang="ko-KR" emma:confidence="0">
                  <emma:literal>汴</emma:literal>
                </emma:interpretation>
                <emma:interpretation id="interp117" emma:lang="ko-KR" emma:confidence="0">
                  <emma:literal>에</emma:literal>
                </emma:interpretation>
                <emma:interpretation id="interp118" emma:lang="ko-KR" emma:confidence="0">
                  <emma:literal>안</emma:literal>
                </emma:interpretation>
                <emma:interpretation id="interp119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49377.0205">8458 4187 229,'0'0'163,"0"0"-3,0 0-62,-25-5-50,14 23-4,-27 1-11,9 27 0,-21-13-1,14 27 0,-13-13-5,14 18-2,2-15-12,17-1-4,16-17-7,14-13 0,25-19-2,13-10 0,13-21 2,4-10-2,1-8 3,-4-4-2,-10 2 4,-19 5-1,-21 0-1,-16 9 3,-23 4-3,-14 7 4,-16 0-6,-3 9 3,1 4-10,1-2-2,13 15-13,2-4-26,39 15-27,0-11-43,8 0-52,36 110-27,14-109-8</inkml:trace>
          <inkml:trace contextRef="#ctx0" brushRef="#br1" timeOffset="49877.0415">8715 4111 516,'-3'-16'176,"3"16"-8,33-12-130,-5 8-18,20 4-13,7-2-1,8 0-4,3-3-2,0-3-11,7 4-16,-24-17-43,16 15-82,-27 0-34,-6 6-10,-14-4-8</inkml:trace>
          <inkml:trace contextRef="#ctx0" brushRef="#br1" timeOffset="49689.5395">9174 3738 354,'15'-50'166,"2"16"-14,-17 20-93,-13 1-34,13 13 0,-47 27-7,20 22 5,-20 5-3,10 29 4,-13 3 2,13 25-1,-3-6-9,15 15-4,6-5-7,12-1-1,4-14-2,3-10 1,10-16-7,2-19 1,0-8-8,-4-24-6,8 1-17,-16-24-36,0 0-73,99-45-45,-104-8-3,-11-13-12</inkml:trace>
        </inkml:traceGroup>
        <inkml:traceGroup>
          <inkml:annotationXML>
            <emma:emma xmlns:emma="http://www.w3.org/2003/04/emma" version="1.0">
              <emma:interpretation id="{2868EE0C-27AC-48C8-AAB4-31B0C7E13185}" emma:medium="tactile" emma:mode="ink">
                <msink:context xmlns:msink="http://schemas.microsoft.com/ink/2010/main" type="inkWord" rotatedBoundingBox="15524,4149 16116,4128 16142,4834 15551,4856"/>
              </emma:interpretation>
              <emma:one-of disjunction-type="recognition" id="oneOf24">
                <emma:interpretation id="interp120" emma:lang="ko-KR" emma:confidence="0">
                  <emma:literal>v</emma:literal>
                </emma:interpretation>
                <emma:interpretation id="interp121" emma:lang="ko-KR" emma:confidence="0">
                  <emma:literal>V</emma:literal>
                </emma:interpretation>
                <emma:interpretation id="interp122" emma:lang="ko-KR" emma:confidence="0">
                  <emma:literal>ⅴ</emma:literal>
                </emma:interpretation>
                <emma:interpretation id="interp123" emma:lang="ko-KR" emma:confidence="0">
                  <emma:literal>Ⅴ</emma:literal>
                </emma:interpretation>
                <emma:interpretation id="interp12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0502.0672">10197 4013 171,'0'0'146,"0"-20"-26,-4 4-40,4 16-8,0 12-16,4 26-3,-10-7 2,6 31-7,-10-12-7,10 23-11,0-10-6,2 5-10,4-12-1,13-7-3,-2-11-5,10-9 3,-2-18-2,5-9 1,-1-7-1,4-14-2,-2-9 2,1-8-3,-1-11 2,4-9-2,-3-3-4,2-6 1,-2-3-3,-3-1-2,1 5-8,-9-2-7,11 24-24,-23-15-38,21 33-70,-22 5-38,-8 19-9,0 0-3</inkml:trace>
        </inkml:traceGroup>
        <inkml:traceGroup>
          <inkml:annotationXML>
            <emma:emma xmlns:emma="http://www.w3.org/2003/04/emma" version="1.0">
              <emma:interpretation id="{48BC9879-4B0B-437B-B4DE-FB54F1FFC4EB}" emma:medium="tactile" emma:mode="ink">
                <msink:context xmlns:msink="http://schemas.microsoft.com/ink/2010/main" type="inkWord" rotatedBoundingBox="16098,4261 16658,4240 16677,4765 16117,4786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으</emma:literal>
                </emma:interpretation>
                <emma:interpretation id="interp127" emma:lang="ko-KR" emma:confidence="0">
                  <emma:literal>오</emma:literal>
                </emma:interpretation>
                <emma:interpretation id="interp128" emma:lang="ko-KR" emma:confidence="0">
                  <emma:literal>c</emma:literal>
                </emma:interpretation>
                <emma:interpretation id="interp12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0939.6046">10835 4195 282,'0'0'153,"0"0"-8,0 0-91,0 16-26,0-16 1,0 15-1,0-15 2,11 10 2,-11-10-1,48-2-8,-13-9-11,12-9-8,7-1-8,3-7 5,0-2-5,-8-5 6,-8 3-5,-11 0 6,-17 3-3,-13 9 4,-13 5 2,-19 10 0,-15 1 3,-5 7 5,-13 7 2,2 12 1,-6 2-2,11 13 0,2 0 4,20 11-6,9 1 1,17 5-7,10-3-1,16-2-7,17-2 1,10-15-6,15-1-12,-1-19-14,22 13-38,-26-29-62,25-14-57,-4-13-9,0-2-7</inkml:trace>
        </inkml:traceGroup>
        <inkml:traceGroup>
          <inkml:annotationXML>
            <emma:emma xmlns:emma="http://www.w3.org/2003/04/emma" version="1.0">
              <emma:interpretation id="{CD164835-8FFD-4147-95B0-1B25361ED982}" emma:medium="tactile" emma:mode="ink">
                <msink:context xmlns:msink="http://schemas.microsoft.com/ink/2010/main" type="inkWord" rotatedBoundingBox="16860,3790 17754,3757 17792,4787 16898,4820"/>
              </emma:interpretation>
              <emma:one-of disjunction-type="recognition" id="oneOf26">
                <emma:interpretation id="interp130" emma:lang="ko-KR" emma:confidence="0">
                  <emma:literal>d</emma:literal>
                </emma:interpretation>
                <emma:interpretation id="interp131" emma:lang="ko-KR" emma:confidence="0">
                  <emma:literal>니</emma:literal>
                </emma:interpretation>
                <emma:interpretation id="interp132" emma:lang="ko-KR" emma:confidence="0">
                  <emma:literal>디</emma:literal>
                </emma:interpretation>
                <emma:interpretation id="interp133" emma:lang="ko-KR" emma:confidence="0">
                  <emma:literal>U</emma:literal>
                </emma:interpretation>
                <emma:interpretation id="interp134" emma:lang="ko-KR" emma:confidence="0">
                  <emma:literal>리</emma:literal>
                </emma:interpretation>
              </emma:one-of>
            </emma:emma>
          </inkml:annotationXML>
          <inkml:trace contextRef="#ctx0" brushRef="#br1" timeOffset="51392.7297">11811 4079 484,'0'0'181,"-35"0"-47,9 32-75,-34-10-15,18 20-20,-11-5-2,20 7-7,5-7 0,24-5-8,7-8-4,27-6-2,19-11-3,13-7-4,19-1-1,1-17-4,8-7 0,-6-12-3,3 0-5,-19-16 4,-1-2 0,-14-18 4,-9-3 2,-15-8 7,-9-4 4,-6 4 2,-11 2 9,-2 15-5,-2 8 5,-6 17-4,-6 15 1,13 27-1,-28 0-3,16 27 2,-2 26-4,2 18 3,1 17-6,5 17 3,0 7 0,5 4-3,1-4-4,1-14-5,15-10-11,-9-27-19,23 3-43,-24-32-89,-91-24-22,85-8-9,6-25-2</inkml:trace>
        </inkml:traceGroup>
        <inkml:traceGroup>
          <inkml:annotationXML>
            <emma:emma xmlns:emma="http://www.w3.org/2003/04/emma" version="1.0">
              <emma:interpretation id="{668FE9E2-41E5-47BF-AD50-692ACEF39E99}" emma:medium="tactile" emma:mode="ink">
                <msink:context xmlns:msink="http://schemas.microsoft.com/ink/2010/main" type="inkWord" rotatedBoundingBox="17259,4164 19636,4075 19660,4711 17283,4800"/>
              </emma:interpretation>
              <emma:one-of disjunction-type="recognition" id="oneOf27">
                <emma:interpretation id="interp135" emma:lang="ko-KR" emma:confidence="0">
                  <emma:literal>m</emma:literal>
                </emma:interpretation>
                <emma:interpretation id="interp136" emma:lang="ko-KR" emma:confidence="0">
                  <emma:literal>쾌</emma:literal>
                </emma:interpretation>
                <emma:interpretation id="interp137" emma:lang="ko-KR" emma:confidence="0">
                  <emma:literal>햐</emma:literal>
                </emma:interpretation>
                <emma:interpretation id="interp138" emma:lang="ko-KR" emma:confidence="0">
                  <emma:literal>제</emma:literal>
                </emma:interpretation>
                <emma:interpretation id="interp139" emma:lang="ko-KR" emma:confidence="0">
                  <emma:literal>탸</emma:literal>
                </emma:interpretation>
              </emma:one-of>
            </emma:emma>
          </inkml:annotationXML>
          <inkml:trace contextRef="#ctx0" brushRef="#br1" timeOffset="52408.396">11922 4112 590,'-15'-17'173,"15"17"-26,4-28-135,35 18-5,15-2-7,15 4 0,10-4 1,11 1-3,7 2-4,-4 0-6,6 6-4,-10-6-3,3 9 0,-19-11-1,4 10 1,-22-10 2,-2 6 7,-18-1 4,-9 0 7,-11 2 4,-15 4 4,0 0 1,-31 8 2,-1 12 2,-14-1-1,4 14 4,-8-2 1,8 15-6,3-5 2,15 3-5,8-3 1,16-3-5,17-6 1,16-6-6,12-9-1,4-10 0,2-7-1,-2-3-2,-6-12 1,-10-8-2,-14-10-3,-14-4 5,-5-4-3,-10-6 5,-9 4-1,-1 0 3,-1-1-2,3 7 4,3 7 1,6 1-3,7 5 1,2 6 0,7 2-2,9 4 0,8 4-1,3 0 0,8 4 0,7 3 1,1 1-1,2 5 2,0 8 0,0 13 3,-4 4-3,-3 15 1,-1 5 4,-6 12-4,-6 2 3,-3 5-3,-5-4 2,-3-6-2,-8-9 3,-2-10-1,-4-11-2,-2-15 2,2-14-1,-22 0 0,9-16-1,1-11-2,0-5 0,3-16-2,8-2-4,1-6 3,4-3-3,10-4 2,10 4-3,3 2 4,7 4-2,3 10 3,4 11 2,0 7-2,-2 12 1,-4 5 0,-7 8 1,-4 12 1,-14 10 0,-8 11 3,-5 4-1,-13 7 4,-8 2 1,5 4-1,-5-4 3,12-2-4,5-9 3,11-3-4,17-8 3,15-3-5,10-9 0,10-4 0,4-3-1,2-2 0,-3 0 0,-4-3-2,-12 0-1,-10-3-5,-5-3-3,-28 6-10,17-19-13,-29-5-34,12 24-72,85 75-47,-94-89-15,-4-6 1</inkml:trace>
        </inkml:traceGroup>
        <inkml:traceGroup>
          <inkml:annotationXML>
            <emma:emma xmlns:emma="http://www.w3.org/2003/04/emma" version="1.0">
              <emma:interpretation id="{2A2CCEBC-101E-4699-95FC-D1556936D915}" emma:medium="tactile" emma:mode="ink">
                <msink:context xmlns:msink="http://schemas.microsoft.com/ink/2010/main" type="inkWord" rotatedBoundingBox="19722,4155 20153,4139 20168,4564 19738,4580"/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S</emma:literal>
                </emma:interpretation>
                <emma:interpretation id="interp142" emma:lang="ko-KR" emma:confidence="0">
                  <emma:literal>‘</emma:literal>
                </emma:interpretation>
                <emma:interpretation id="interp143" emma:lang="ko-KR" emma:confidence="0">
                  <emma:literal>8</emma:literal>
                </emma:interpretation>
                <emma:interpretation id="interp14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52814.6815">14670 3894 310,'0'-22'151,"0"22"-10,22-8-102,-34-4-6,12 12-4,-42 0 2,17 7 3,-18-7 2,14 22-1,-9-12-6,19 18-7,6-3-12,15 4-3,19 0-6,17 6 2,8-2 3,11 4-3,-5-5 6,2 2-2,-17-7 7,-9 2-2,-27-10 5,-7-1-4,-34-12 0,-6-3-1,-18-3-6,1 0-6,-3-6 0,5-3 0,17 5-18,3-12-31,41 16-80,0 0-65,24 3-3,6-3-17,18 0-5</inkml:trace>
        </inkml:traceGroup>
        <inkml:traceGroup>
          <inkml:annotationXML>
            <emma:emma xmlns:emma="http://www.w3.org/2003/04/emma" version="1.0">
              <emma:interpretation id="{FE889EE0-9D07-40C5-8E28-089D0D14E8ED}" emma:medium="tactile" emma:mode="ink">
                <msink:context xmlns:msink="http://schemas.microsoft.com/ink/2010/main" type="inkWord" rotatedBoundingBox="21510,3712 22206,3686 22240,4578 21544,4604"/>
              </emma:interpretation>
              <emma:one-of disjunction-type="recognition" id="oneOf29">
                <emma:interpretation id="interp145" emma:lang="ko-KR" emma:confidence="0">
                  <emma:literal>V</emma:literal>
                </emma:interpretation>
                <emma:interpretation id="interp146" emma:lang="ko-KR" emma:confidence="0">
                  <emma:literal>v</emma:literal>
                </emma:interpretation>
                <emma:interpretation id="interp147" emma:lang="ko-KR" emma:confidence="0">
                  <emma:literal>ⅴ</emma:literal>
                </emma:interpretation>
                <emma:interpretation id="interp148" emma:lang="ko-KR" emma:confidence="0">
                  <emma:literal>Ⅴ</emma:literal>
                </emma:interpretation>
                <emma:interpretation id="interp14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6127.2972">16175 3688 235,'-4'-21'158,"4"21"-5,0 0-81,0 0-23,10 19-12,-10 0-6,2 28 6,-8-12-1,6 26 1,-4-8-9,4 18-4,0-13-3,2 7-6,3-16 0,8 2-6,0-12 1,6-4-5,-2-14 5,6-8-5,-3-9 0,5-4-1,0-10 1,3-14-1,1-9-4,3-8 4,-1-14-4,4-6 3,-4-9-3,1-7 2,-1-3-3,-4 3 1,-1 3 3,-4 5-4,-3 8 2,-3 5-4,1 15-1,-5 7-5,5 13-2,-5-1-8,8 17-10,-20 5-28,35 0-57,-19 9-72,-1 12-8,-5 2-7</inkml:trace>
        </inkml:traceGroup>
        <inkml:traceGroup>
          <inkml:annotationXML>
            <emma:emma xmlns:emma="http://www.w3.org/2003/04/emma" version="1.0">
              <emma:interpretation id="{0888DDE6-1CE6-415A-827D-93F6ACE4B55D}" emma:medium="tactile" emma:mode="ink">
                <msink:context xmlns:msink="http://schemas.microsoft.com/ink/2010/main" type="inkWord" rotatedBoundingBox="22049,4346 22248,4339 22264,4774 22066,4781"/>
              </emma:interpretation>
              <emma:one-of disjunction-type="recognition" id="oneOf30">
                <emma:interpretation id="interp150" emma:lang="ko-KR" emma:confidence="0">
                  <emma:literal>,</emma:literal>
                </emma:interpretation>
                <emma:interpretation id="interp151" emma:lang="ko-KR" emma:confidence="0">
                  <emma:literal>1</emma:literal>
                </emma:interpretation>
                <emma:interpretation id="interp152" emma:lang="ko-KR" emma:confidence="0">
                  <emma:literal>」</emma:literal>
                </emma:interpretation>
                <emma:interpretation id="interp153" emma:lang="ko-KR" emma:confidence="0">
                  <emma:literal>'</emma:literal>
                </emma:interpretation>
                <emma:interpretation id="interp15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56471.0621">16887 4046 271,'-17'29'177,"17"-29"-7,-19 20-68,19 19-42,-13-10-10,13 20-18,-13-8 1,13 12-10,-12-15-6,8 4 0,-3-10-9,4-4-3,1-10-5,2-18-4,0 21-10,0-21-16,0 0-42,0-12-66,-93-3-47,100-4-11,9 1-6</inkml:trace>
        </inkml:traceGroup>
        <inkml:traceGroup>
          <inkml:annotationXML>
            <emma:emma xmlns:emma="http://www.w3.org/2003/04/emma" version="1.0">
              <emma:interpretation id="{C7D6D8BE-C4EC-42FD-866F-735F11F05951}" emma:medium="tactile" emma:mode="ink">
                <msink:context xmlns:msink="http://schemas.microsoft.com/ink/2010/main" type="inkWord" rotatedBoundingBox="22560,4483 22726,4476 22733,4669 22568,4676"/>
              </emma:interpretation>
              <emma:one-of disjunction-type="recognition" id="oneOf31">
                <emma:interpretation id="interp155" emma:lang="ko-KR" emma:confidence="0">
                  <emma:literal>.</emma:literal>
                </emma:interpretation>
                <emma:interpretation id="interp156" emma:lang="ko-KR" emma:confidence="0">
                  <emma:literal>」</emma:literal>
                </emma:interpretation>
                <emma:interpretation id="interp157" emma:lang="ko-KR" emma:confidence="0">
                  <emma:literal>』</emma:literal>
                </emma:interpretation>
                <emma:interpretation id="interp158" emma:lang="ko-KR" emma:confidence="0">
                  <emma:literal>'</emma:literal>
                </emma:interpretation>
                <emma:interpretation id="interp15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56892.9744">17337 4185 363,'0'0'171,"13"23"-4,4 6-101,-17-29-23,-5 47-12,-14-29-8,10 8 0,-17-11-6,6 2-7,-4-6-10,0-5-9,24-6-16,-33 6-22,33-6-40,0 0-59,8-9-41,22-13-8,8-2 4</inkml:trace>
        </inkml:traceGroup>
        <inkml:traceGroup>
          <inkml:annotationXML>
            <emma:emma xmlns:emma="http://www.w3.org/2003/04/emma" version="1.0">
              <emma:interpretation id="{E64EE6AA-D1C3-4C3F-9B5D-F80C95AC4C07}" emma:medium="tactile" emma:mode="ink">
                <msink:context xmlns:msink="http://schemas.microsoft.com/ink/2010/main" type="inkWord" rotatedBoundingBox="23360,4108 23546,4101 23548,4155 23362,4162"/>
              </emma:interpretation>
              <emma:one-of disjunction-type="recognition" id="oneOf32">
                <emma:interpretation id="interp160" emma:lang="ko-KR" emma:confidence="0">
                  <emma:literal>.</emma:literal>
                </emma:interpretation>
                <emma:interpretation id="interp161" emma:lang="ko-KR" emma:confidence="0">
                  <emma:literal>~</emma:literal>
                </emma:interpretation>
                <emma:interpretation id="interp162" emma:lang="ko-KR" emma:confidence="0">
                  <emma:literal>-</emma:literal>
                </emma:interpretation>
                <emma:interpretation id="interp163" emma:lang="ko-KR" emma:confidence="0">
                  <emma:literal>…</emma:literal>
                </emma:interpretation>
                <emma:interpretation id="interp164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57330.4832">18000 3832 406,'3'-17'183,"-3"17"-16,0 0-53,0 0-92,14 7-9,-14-7-10,19 18 1,-19-18-3,22 12-7,-2 0-22,-20-12-58,25 0-87,2 0-9,0 0-13,3-4-6</inkml:trace>
        </inkml:traceGroup>
        <inkml:traceGroup>
          <inkml:annotationXML>
            <emma:emma xmlns:emma="http://www.w3.org/2003/04/emma" version="1.0">
              <emma:interpretation id="{81CA5BD4-83E7-4182-B666-87FD545376CC}" emma:medium="tactile" emma:mode="ink">
                <msink:context xmlns:msink="http://schemas.microsoft.com/ink/2010/main" type="inkWord" rotatedBoundingBox="23847,4189 24235,4175 24237,4231 23849,4246"/>
              </emma:interpretation>
              <emma:one-of disjunction-type="recognition" id="oneOf33">
                <emma:interpretation id="interp165" emma:lang="ko-KR" emma:confidence="0">
                  <emma:literal>"</emma:literal>
                </emma:interpretation>
                <emma:interpretation id="interp166" emma:lang="ko-KR" emma:confidence="0">
                  <emma:literal>…</emma:literal>
                </emma:interpretation>
                <emma:interpretation id="interp167" emma:lang="ko-KR" emma:confidence="0">
                  <emma:literal>“</emma:literal>
                </emma:interpretation>
                <emma:interpretation id="interp168" emma:lang="ko-KR" emma:confidence="0">
                  <emma:literal>一</emma:literal>
                </emma:interpretation>
                <emma:interpretation id="interp169" emma:lang="ko-KR" emma:confidence="0">
                  <emma:literal>-</emma:literal>
                </emma:interpretation>
              </emma:one-of>
            </emma:emma>
          </inkml:annotationXML>
          <inkml:trace contextRef="#ctx0" brushRef="#br1" timeOffset="57471.1066">18486 3897 515,'34'0'147,"-34"0"-19,0 0-172,19 2-36,11 21-26,-30-23-36,35 18-25,-16-10-19</inkml:trace>
          <inkml:trace contextRef="#ctx0" brushRef="#br1" timeOffset="57642.9863">18741 3909 413,'0'0'172,"15"-18"-32,-15 18-86,0 0-50,0 0-52,33 3-79,-8 0-40,0-3-13,11 0-9</inkml:trace>
        </inkml:traceGroup>
        <inkml:traceGroup>
          <inkml:annotationXML>
            <emma:emma xmlns:emma="http://www.w3.org/2003/04/emma" version="1.0">
              <emma:interpretation id="{5DA479B7-6707-4DEF-A7FF-13161B60BBB9}" emma:medium="tactile" emma:mode="ink">
                <msink:context xmlns:msink="http://schemas.microsoft.com/ink/2010/main" type="inkWord" rotatedBoundingBox="24546,3585 25180,3561 25209,4344 24575,4367"/>
              </emma:interpretation>
              <emma:one-of disjunction-type="recognition" id="oneOf34">
                <emma:interpretation id="interp170" emma:lang="ko-KR" emma:confidence="0">
                  <emma:literal>V</emma:literal>
                </emma:interpretation>
                <emma:interpretation id="interp171" emma:lang="ko-KR" emma:confidence="0">
                  <emma:literal>v</emma:literal>
                </emma:interpretation>
                <emma:interpretation id="interp172" emma:lang="ko-KR" emma:confidence="0">
                  <emma:literal>Ⅴ</emma:literal>
                </emma:interpretation>
                <emma:interpretation id="interp173" emma:lang="ko-KR" emma:confidence="0">
                  <emma:literal>ⅴ</emma:literal>
                </emma:interpretation>
                <emma:interpretation id="interp17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58143.0057">19218 3385 401,'-4'-21'168,"4"21"-5,8 21-101,-12-5-26,4 25-11,-4 4-9,4 18 5,-8 0-3,8 10 5,-3-5-6,6 2 0,3-9-6,13-6 0,-1-10-5,9-8 2,1-14-3,5-5 2,0-13-2,-1-5-2,-1-5-3,3-12 0,-7-11 0,6-13 0,-1-12 0,-1-12 0,0-9 0,4-6 0,-5-1 0,-2-1 0,-2 7 0,-4 9 0,-1 18 0,-12 1-22,8 36-22,-18-15-37,13 32-71,-12-6-36,1 40-10,-1-12-15</inkml:trace>
        </inkml:traceGroup>
        <inkml:traceGroup>
          <inkml:annotationXML>
            <emma:emma xmlns:emma="http://www.w3.org/2003/04/emma" version="1.0">
              <emma:interpretation id="{319F819F-D73A-433D-B247-5C39AA71A170}" emma:medium="tactile" emma:mode="ink">
                <msink:context xmlns:msink="http://schemas.microsoft.com/ink/2010/main" type="inkWord" rotatedBoundingBox="25274,3598 25963,3572 25993,4361 25304,4386"/>
              </emma:interpretation>
              <emma:one-of disjunction-type="recognition" id="oneOf35">
                <emma:interpretation id="interp175" emma:lang="ko-KR" emma:confidence="0">
                  <emma:literal>d</emma:literal>
                </emma:interpretation>
                <emma:interpretation id="interp176" emma:lang="ko-KR" emma:confidence="0">
                  <emma:literal>이</emma:literal>
                </emma:interpretation>
                <emma:interpretation id="interp177" emma:lang="ko-KR" emma:confidence="0">
                  <emma:literal>어</emma:literal>
                </emma:interpretation>
                <emma:interpretation id="interp178" emma:lang="ko-KR" emma:confidence="0">
                  <emma:literal>아</emma:literal>
                </emma:interpretation>
                <emma:interpretation id="interp179" emma:lang="ko-KR" emma:confidence="0">
                  <emma:literal>과</emma:literal>
                </emma:interpretation>
              </emma:one-of>
            </emma:emma>
          </inkml:annotationXML>
          <inkml:trace contextRef="#ctx0" brushRef="#br1" timeOffset="58689.9043">20275 3848 42,'0'-21'105,"21"18"7,-21 3-61,0-35-1,0 35 12,-17-40 12,17 40 3,-45-32 5,21 36-1,-31-4-8,18 27-21,-19-6-21,16 23-12,-1-4-9,16 10-1,8-6-5,17-6 4,12-12-4,22-6 1,13-13-1,11-7-1,5-11-1,2-11-2,1-12 1,-5-15-4,-2-8 3,-10-13-5,-8-8 5,-8-1-3,-5 1 5,-9-1 0,-4 9-2,-4 11 4,-8 12-4,-3 22 6,0 25 0,-17 0 1,-1 15-3,1 31 1,-2 14 3,3 14-4,6 11 2,4 5-2,6 0-7,3-6 0,18-2-13,-5-21-6,14 9-34,-18-37-89,13-102-32,-9 73-20,-16-4-8</inkml:trace>
        </inkml:traceGroup>
      </inkml:traceGroup>
    </inkml:traceGroup>
    <inkml:traceGroup>
      <inkml:annotationXML>
        <emma:emma xmlns:emma="http://www.w3.org/2003/04/emma" version="1.0">
          <emma:interpretation id="{040E3DAC-2A02-4916-B0CD-46D633F26A87}" emma:medium="tactile" emma:mode="ink">
            <msink:context xmlns:msink="http://schemas.microsoft.com/ink/2010/main" type="paragraph" rotatedBoundingBox="3789,5860 10302,6087 10268,7060 3756,68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6067361-0A40-4BC0-930D-C7ADB4541F7A}" emma:medium="tactile" emma:mode="ink">
              <msink:context xmlns:msink="http://schemas.microsoft.com/ink/2010/main" type="line" rotatedBoundingBox="3789,5860 10302,6087 10268,7060 3756,6833"/>
            </emma:interpretation>
          </emma:emma>
        </inkml:annotationXML>
        <inkml:traceGroup>
          <inkml:annotationXML>
            <emma:emma xmlns:emma="http://www.w3.org/2003/04/emma" version="1.0">
              <emma:interpretation id="{937E95E3-D658-4261-986D-70F17234B0AA}" emma:medium="tactile" emma:mode="ink">
                <msink:context xmlns:msink="http://schemas.microsoft.com/ink/2010/main" type="inkWord" rotatedBoundingBox="3785,5989 4421,6011 4392,6848 3756,6826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8</emma:literal>
                </emma:interpretation>
                <emma:interpretation id="interp183" emma:lang="ko-KR" emma:confidence="0">
                  <emma:literal>5</emma:literal>
                </emma:interpretation>
                <emma:interpretation id="interp18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65065.1766">-1093 5756 37,'0'14'128,"-7"-14"17,7 0-63,7 0-18,-7 0-3,0 0-5,9-8-1,10 10 0,-19-2-5,14 0-7,-14 0-8,0 0-10,0 0-5,20-12-5,-20 12-3,0 0-3,0 0-1,0 0 0,0 0 0,0-15-1,0 15 1,-16-10-1,0 4-1,2 0-1,-9 4-1,0 2 0,-12 2 0,-3 10 0,-3 7-2,-7 5 1,-1 7-1,4 4 1,-1-2 3,5-1-5,6-1 5,11-3-6,9-3 5,9-4-4,6-3 3,19-1-4,11-2 1,13-3 0,10 1-2,9-1 2,4-3-1,1 3-1,-3 1 0,-3 3 2,-11 3-1,-9 6 1,-17 5 1,-17 7 1,-7 0 0,-23 6 3,-19-4-1,-7 0-1,-16-5-4,-3-3 0,-2-9 0,-2-6 0,7-4 0,5-7 0,16-3-2,-1-2-21,27 0-17,-6-19-24,33 19-37,-3-22-49,40-3-34,11-9-20,16 3 2</inkml:trace>
        </inkml:traceGroup>
        <inkml:traceGroup>
          <inkml:annotationXML>
            <emma:emma xmlns:emma="http://www.w3.org/2003/04/emma" version="1.0">
              <emma:interpretation id="{E0658BE7-8107-4E2F-8EE6-6719E265A1FA}" emma:medium="tactile" emma:mode="ink">
                <msink:context xmlns:msink="http://schemas.microsoft.com/ink/2010/main" type="inkWord" rotatedBoundingBox="4717,6219 5323,6240 5306,6733 4700,6712"/>
              </emma:interpretation>
              <emma:one-of disjunction-type="recognition" id="oneOf37">
                <emma:interpretation id="interp185" emma:lang="ko-KR" emma:confidence="0">
                  <emma:literal>u</emma:literal>
                </emma:interpretation>
                <emma:interpretation id="interp186" emma:lang="ko-KR" emma:confidence="0">
                  <emma:literal>다</emma:literal>
                </emma:interpretation>
                <emma:interpretation id="interp187" emma:lang="ko-KR" emma:confidence="0">
                  <emma:literal>나</emma:literal>
                </emma:interpretation>
                <emma:interpretation id="interp188" emma:lang="ko-KR" emma:confidence="0">
                  <emma:literal>a</emma:literal>
                </emma:interpretation>
                <emma:interpretation id="interp18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65690.1915">-611 6001 177,'6'-27'181,"6"9"-5,-12 18-75,0-28-23,0 28-8,0 8-13,0 28-11,-18-7-15,10 22-10,-11 2-2,11 14-8,0-6-4,8-3 1,0-9-5,8-6 2,12-16-2,7-15 0,3-12-4,7-13 0,6-18-2,-5-9-3,4-7 1,-1-8-5,-1 4 3,-10-1-2,1 6 5,-13 6-3,1 5 6,-10 10 0,-6 12 5,-3 13 3,0 0 1,-9 27 1,-5 7 0,2 9 3,-2 4-5,5 8 4,2-1-7,3-3 3,4-11-6,8-5 1,8-12-4,2-11-6,13 2-18,-14-28-55,23 0-100,-6-7-7,5-3-15,-5-4-13</inkml:trace>
        </inkml:traceGroup>
        <inkml:traceGroup>
          <inkml:annotationXML>
            <emma:emma xmlns:emma="http://www.w3.org/2003/04/emma" version="1.0">
              <emma:interpretation id="{DABEFCB3-A986-47AF-B216-8CBB913B01ED}" emma:medium="tactile" emma:mode="ink">
                <msink:context xmlns:msink="http://schemas.microsoft.com/ink/2010/main" type="inkWord" rotatedBoundingBox="5474,5938 6543,5975 6515,6793 5445,6756"/>
              </emma:interpretation>
              <emma:one-of disjunction-type="recognition" id="oneOf38">
                <emma:interpretation id="interp190" emma:lang="ko-KR" emma:confidence="0">
                  <emma:literal>내</emma:literal>
                </emma:interpretation>
                <emma:interpretation id="interp191" emma:lang="ko-KR" emma:confidence="0">
                  <emma:literal>떠</emma:literal>
                </emma:interpretation>
                <emma:interpretation id="interp192" emma:lang="ko-KR" emma:confidence="0">
                  <emma:literal>니</emma:literal>
                </emma:interpretation>
                <emma:interpretation id="interp193" emma:lang="ko-KR" emma:confidence="0">
                  <emma:literal>u</emma:literal>
                </emma:interpretation>
                <emma:interpretation id="interp194" emma:lang="ko-KR" emma:confidence="0">
                  <emma:literal>닉</emma:literal>
                </emma:interpretation>
              </emma:one-of>
            </emma:emma>
          </inkml:annotationXML>
          <inkml:trace contextRef="#ctx0" brushRef="#br1" timeOffset="66362.118">446 5956 328,'0'0'165,"-17"-8"8,-7 22-109,-14-2-28,3 26 6,-23-6 1,20 23 5,-19-11 0,23 22-12,-4-9-19,23 0-5,11-7-5,8-11-3,26-17-4,12-10-3,15-12-3,8-24-5,17-5-6,-8-24-9,16 4-2,-12-21-4,7 3 0,-24-10 6,4 9 2,-20-6 9,-8 8 8,-8 10 12,-18 2 5,3 16 10,-14 6 1,0 32 0,-17-15 3,9 28-1,-16 13-3,12 23-3,-14 6 0,11 10-6,-3 7 0,6 4-4,-1-7 0,6-4-3,0-12 1,3-6-1,4-12-4,0-11 0,0-24-2,15 6-2,5-6-2,0-22-3,9-4 2,1-7-1,5 2 2,-1 6-1,4 5 5,-4 10 3,-7 10 4,-4 11 3,-7 15-1,-8 14 1,-4 3-1,-4 4 1,0-1-4,-4-6-1,0-4-7,-6-10-6,10-4-14,0-22-23,0 0-65,0 0-67,24-28-14,-17-9-18,11 0-1</inkml:trace>
        </inkml:traceGroup>
        <inkml:traceGroup>
          <inkml:annotationXML>
            <emma:emma xmlns:emma="http://www.w3.org/2003/04/emma" version="1.0">
              <emma:interpretation id="{03C1F233-C1F2-452D-9365-C10DE85DFF6D}" emma:medium="tactile" emma:mode="ink">
                <msink:context xmlns:msink="http://schemas.microsoft.com/ink/2010/main" type="inkWord" rotatedBoundingBox="7205,5987 8649,6038 8615,7003 7171,6952"/>
              </emma:interpretation>
              <emma:one-of disjunction-type="recognition" id="oneOf39">
                <emma:interpretation id="interp195" emma:lang="ko-KR" emma:confidence="0">
                  <emma:literal>엄</emma:literal>
                </emma:interpretation>
                <emma:interpretation id="interp196" emma:lang="ko-KR" emma:confidence="0">
                  <emma:literal>캐</emma:literal>
                </emma:interpretation>
                <emma:interpretation id="interp197" emma:lang="ko-KR" emma:confidence="0">
                  <emma:literal>쾌</emma:literal>
                </emma:interpretation>
                <emma:interpretation id="interp198" emma:lang="ko-KR" emma:confidence="0">
                  <emma:literal>케</emma:literal>
                </emma:interpretation>
                <emma:interpretation id="interp199" emma:lang="ko-KR" emma:confidence="0">
                  <emma:literal>애</emma:literal>
                </emma:interpretation>
              </emma:one-of>
            </emma:emma>
          </inkml:annotationXML>
          <inkml:trace contextRef="#ctx0" brushRef="#br1" timeOffset="67580.8974">2325 5932 265,'0'0'189,"0"0"-9,-36 24-82,30 29-24,-32-15-18,26 32-9,-24-8-10,23 17-9,-11-8-12,12 2-1,2-7-9,7-7 2,-1-7-7,4-11 2,0-8-8,0-15 1,0-18-8,0 0-7,0 0-17,0-14-31,11-5-33,-22-34-32,15 24 1,-21-32-5,17 26 9,-30-22 6,18 27 33,-17-5 57,2 8 73,-3 13 49,-6-9 20,11 20 7,-11-20-1,36 23-2,-48-22-12,48 22-21,-19-10-25,26 10-16,-7 0-14,41 0-11,-7 0-7,17 0-5,13-3 0,13-3-3,7-9 2,2-4-2,11-3 0,-6-7-5,1-6-3,-6-4 4,-12-3-4,-12 0 4,-9-3-4,-13 6 5,-15 1-2,-11 1 6,-8 9 2,-6 9-2,-2 1 2,2 18-1,-24-9 1,12 18 2,-1 18 5,-3 19-4,2 11 4,2 23-1,-5 10 0,3 13 0,-1 2-1,5 0-3,-2-12-5,7-12 2,-2-13-3,4-21 0,3-20 0,0-27 0,0 0 0,18-23 0,1-18 0,4-12-7,7-2 4,-1-6-5,4 3 3,1 5-2,2 10 5,-6 9 1,-5 15 3,-1 17 1,-5 2 1,-3 12 2,-2 12-1,-2 12 3,-7 3-3,5 4-5,-1 1 0,-1 0 0,3-4 0,-5-3 0,6-10 0,-7-5 0,5-9 0,-10-13-19,18 17-33,-18-29-61,12 4-68,-12 8-13,36-29-12,-14 12-9</inkml:trace>
        </inkml:traceGroup>
        <inkml:traceGroup>
          <inkml:annotationXML>
            <emma:emma xmlns:emma="http://www.w3.org/2003/04/emma" version="1.0">
              <emma:interpretation id="{3B27F0A2-FED3-4E0C-A136-A974623421A4}" emma:medium="tactile" emma:mode="ink">
                <msink:context xmlns:msink="http://schemas.microsoft.com/ink/2010/main" type="inkWord" rotatedBoundingBox="8891,6038 10302,6087 10271,6974 8860,6924"/>
              </emma:interpretation>
              <emma:one-of disjunction-type="recognition" id="oneOf40">
                <emma:interpretation id="interp200" emma:lang="ko-KR" emma:confidence="0">
                  <emma:literal>여</emma:literal>
                </emma:interpretation>
                <emma:interpretation id="interp201" emma:lang="ko-KR" emma:confidence="0">
                  <emma:literal>나</emma:literal>
                </emma:interpretation>
                <emma:interpretation id="interp202" emma:lang="ko-KR" emma:confidence="0">
                  <emma:literal>아</emma:literal>
                </emma:interpretation>
                <emma:interpretation id="interp203" emma:lang="ko-KR" emma:confidence="0">
                  <emma:literal>야</emma:literal>
                </emma:interpretation>
                <emma:interpretation id="interp204" emma:lang="ko-KR" emma:confidence="0">
                  <emma:literal>냐</emma:literal>
                </emma:interpretation>
              </emma:one-of>
            </emma:emma>
          </inkml:annotationXML>
          <inkml:trace contextRef="#ctx0" brushRef="#br1" timeOffset="68221.5428">3773 6307 355,'5'-24'160,"7"-1"-29,-12 25-90,0-29 4,0 29-6,-25-13 3,25 13 1,-59 0-1,33 20-7,-22 3-11,16 18-6,-7-1-8,14 15-1,5-6-4,8 0 0,12-8-4,6-8-2,24-17-2,0-16-1,12-2 0,1-21-2,-1-3 2,-4-1 1,-6 3 3,-9 8 1,-23 16 2,20 0 1,-20 6 1,0 20 2,0-1-2,6-1 0,6-3-2,16-7-1,5-12 1,15-4-1,7-20-1,10-15-4,3-14 2,3-13-6,-3-9 2,-2-15-2,-9 0-2,-11-3 3,-8 9 1,-8 7 5,-13 15 0,-8 15 5,-9 20 0,0 25 4,-26 19 4,2 20-6,-1 22-1,-1 14-6,3 11 0,5 8 0,12 5 0,6-6 0,1-9 0,18-12 0,8-11 0,0-17 0,9-13-12,-6-16-15,14 1-18,-22-25-35,27 9-59,-25-26-41,-3-13-17,-9-14-12</inkml:trace>
          <inkml:trace contextRef="#ctx0" brushRef="#br1" timeOffset="68424.6889">4264 6099 403,'-18'-6'175,"18"6"-7,18-8-65,12 0-87,24 8-8,7-1-8,8 1 1,8-3-4,-8-2-13,10 9-28,-21-8-65,6 3-52,-5-5-22,-11 0-10</inkml:trace>
        </inkml:traceGroup>
      </inkml:traceGroup>
    </inkml:traceGroup>
    <inkml:traceGroup>
      <inkml:annotationXML>
        <emma:emma xmlns:emma="http://www.w3.org/2003/04/emma" version="1.0">
          <emma:interpretation id="{2580898E-79BD-4851-8B87-FB7B10DD3748}" emma:medium="tactile" emma:mode="ink">
            <msink:context xmlns:msink="http://schemas.microsoft.com/ink/2010/main" type="paragraph" rotatedBoundingBox="2810,8456 21985,7999 22032,9987 2858,104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31EE75C-296E-4735-AA8D-840E0CA113F5}" emma:medium="tactile" emma:mode="ink">
              <msink:context xmlns:msink="http://schemas.microsoft.com/ink/2010/main" type="inkBullet" rotatedBoundingBox="2811,8486 4072,8456 4106,9875 2845,9905"/>
            </emma:interpretation>
            <emma:one-of disjunction-type="recognition" id="oneOf41">
              <emma:interpretation id="interp205" emma:lang="ko-KR" emma:confidence="0">
                <emma:literal>〇</emma:literal>
              </emma:interpretation>
              <emma:interpretation id="interp206" emma:lang="ko-KR" emma:confidence="0">
                <emma:literal>@</emma:literal>
              </emma:interpretation>
              <emma:interpretation id="interp207" emma:lang="ko-KR" emma:confidence="0">
                <emma:literal>㉡</emma:literal>
              </emma:interpretation>
              <emma:interpretation id="interp208" emma:lang="ko-KR" emma:confidence="0">
                <emma:literal>㉦</emma:literal>
              </emma:interpretation>
              <emma:interpretation id="interp209" emma:lang="ko-KR" emma:confidence="0">
                <emma:literal>㉢</emma:literal>
              </emma:interpretation>
            </emma:one-of>
          </emma:emma>
        </inkml:annotationXML>
        <inkml:trace contextRef="#ctx0" brushRef="#br1" timeOffset="69987.2558">-1714 8370 156,'-5'-37'139,"5"11"-49,5 8-35,-17-10 4,12 28-5,-26-40 1,26 40-1,-37-32-3,20 30-14,-18-8-9,9 10-7,-13 6-7,1 12-2,-11 2 0,3 17 1,-14 0-1,4 13 4,-4 5 0,3 15-3,-2 0 1,12 16-5,-2 4 2,12 10-3,6 0 0,13 3-3,6-7-4,12 3 3,4-11 3,22-5-3,11-17 2,12-11-3,17-12 2,14-12-4,11-15 5,6-12-2,7-4-4,4-14 1,-6-17-4,1-6 5,-15-12-3,-4-2 2,-19-16-1,-8-11 0,-15-8 1,-12-5 1,-14-4 4,-12-3-3,-5 3-2,-18 5 1,-7 8-3,-7 13 3,-7 5-4,-1 11 1,-1 9-7,-6 8-2,6 12-6,-7-9-15,16 33-29,-20-24-52,26 24-65,-6 0-15,8 9-7,7 6-9</inkml:trace>
        <inkml:trace contextRef="#ctx0" brushRef="#br1" timeOffset="69393.4864">-1986 8679 213,'0'0'167,"0"-23"-7,7 8-64,-7 15-37,0 0-8,4 26-5,-13-8-7,7 26-1,-21-7-7,8 19-3,-8-7-10,8 13-2,-3-10-9,4 3 0,2-11-4,6-7-1,1-5-1,2-17 0,3-15-5,0 0-6,12 9-12,-10-27-22,29 15-44,-26-32-64,20-9-26,0-2-21,6-6-4</inkml:trace>
      </inkml:traceGroup>
      <inkml:traceGroup>
        <inkml:annotationXML>
          <emma:emma xmlns:emma="http://www.w3.org/2003/04/emma" version="1.0">
            <emma:interpretation id="{54407A52-F71A-40F7-AC14-A3A793BCBA9A}" emma:medium="tactile" emma:mode="ink">
              <msink:context xmlns:msink="http://schemas.microsoft.com/ink/2010/main" type="line" rotatedBoundingBox="5400,8394 21985,7999 22032,9987 5447,10382"/>
            </emma:interpretation>
          </emma:emma>
        </inkml:annotationXML>
        <inkml:traceGroup>
          <inkml:annotationXML>
            <emma:emma xmlns:emma="http://www.w3.org/2003/04/emma" version="1.0">
              <emma:interpretation id="{D2FBDC74-BED7-43EE-A085-EF540F5D1CA5}" emma:medium="tactile" emma:mode="ink">
                <msink:context xmlns:msink="http://schemas.microsoft.com/ink/2010/main" type="inkWord" rotatedBoundingBox="5403,8521 8554,8446 8599,10307 5447,10382"/>
              </emma:interpretation>
              <emma:one-of disjunction-type="recognition" id="oneOf42">
                <emma:interpretation id="interp210" emma:lang="ko-KR" emma:confidence="0">
                  <emma:literal>뼈</emma:literal>
                </emma:interpretation>
                <emma:interpretation id="interp211" emma:lang="ko-KR" emma:confidence="0">
                  <emma:literal>폐</emma:literal>
                </emma:interpretation>
                <emma:interpretation id="interp212" emma:lang="ko-KR" emma:confidence="0">
                  <emma:literal>뼁</emma:literal>
                </emma:interpretation>
                <emma:interpretation id="interp213" emma:lang="ko-KR" emma:confidence="0">
                  <emma:literal>쏀</emma:literal>
                </emma:interpretation>
                <emma:interpretation id="interp214" emma:lang="ko-KR" emma:confidence="0">
                  <emma:literal>뻬</emma:literal>
                </emma:interpretation>
              </emma:one-of>
            </emma:emma>
          </inkml:annotationXML>
          <inkml:trace contextRef="#ctx0" brushRef="#br1" timeOffset="72924.8615">191 8779 224,'-36'4'141,"14"10"-20,-15-14-16,29 25-16,-23-25-12,31 23-14,0-23-24,12 26-13,13-14-10,22-2-3,11-1-5,17-6-1,10-3-2,9-9-1,3-8 0,-2-3-1,-1-9-1,-8 1-4,-8-7 0,-12-2-1,-12 0-8,-15-8 5,-3 1-5,-13-9 4,-4 1-3,-7 1 5,0-3-3,-7-1 3,3 11 6,-3 1-4,1 12 5,-4 11 0,-2 20 3,0 0 2,-2 31 0,-6 20 1,-8 16 6,-3 23-3,-3 7 1,2 22-1,-3-4-1,9-3-2,-2-12-1,9-8 1,2-23-6,5-13 3,0-17-2,16-26-1,-2-13-2,14-13-3,3-20 0,0-8-2,5-6 2,1-2-3,3 0 2,-2 6-1,-3 11 3,-7 10 0,-5 11 2,-4 11 3,-2 11-2,-1 18 2,-1 2-1,0 5 3,5-1-2,5 2 2,7-13-2,9-6 0,10-17-1,7-2 1,3-22-1,2-15-3,3-5 1,-1-9-6,-4-5 4,-11-2-4,-6 6 3,-15 0-4,-6 9 4,-15 12-1,-8 5 2,-18 11 3,-8 14 2,-10 3 1,-6 12 0,-2 12 4,-5 7-2,7 9 4,3 4-4,17 9 2,5 4-4,14 4-2,3-1-2,27-3 0,4-1 0,12-14 0,10-6 0,4-18 0,14-13-7,-5-12-4,8-14-4,-2-29-7,1 3-1,-13-25-1,9 9 6,-20-14-1,-1 12 8,-12-1 1,-10 12 8,-3 10 4,-11 11 7,-12 32 1,0-23 5,0 23 1,-37 27 0,13 10 2,-13 10-4,8 18 2,-3 0-5,8 10 1,7-7-8,11-4 1,6-7-5,23-17 2,14-18-3,5-19 1,14-13-3,3-24-1,8-13 2,-4-11-4,3-1 2,-5-9-2,-6 9 4,-8-3-3,-8 12 5,-9 8-2,-7 6 5,-5 15 0,-18 21 1,0 0 2,-11 7 0,-8 44 3,-12 22-3,-5 27 4,-7 19-10,0 18 0,-6 8 0,7 6 0,5-7 0,3-19 0,8-21 0,9-24 0,9-17 0,3-27-9,12-6-37,-7-42-80,22-25-54,-2-24-17,10-8-12,-4-28-4</inkml:trace>
          <inkml:trace contextRef="#ctx0" brushRef="#br1" timeOffset="71627.9462">653 8567 158,'0'-30'156,"-12"-2"5,-5 8-77,17 24-15,-31 18-5,25 34-13,-27 8 2,18 40-9,-17-3-6,14 23-7,-13-10-7,11 2-5,2-19-7,9-12-3,-2-23 0,8-14-4,-2-19 2,2-8-8,3-17-3,0 0-8,0 0-14,4-37-10,19 19-34,-23-41-34,18 15-46,-14-33-31,4 3-12,-4-1-3</inkml:trace>
        </inkml:traceGroup>
        <inkml:traceGroup>
          <inkml:annotationXML>
            <emma:emma xmlns:emma="http://www.w3.org/2003/04/emma" version="1.0">
              <emma:interpretation id="{1BB2B1B7-4630-420F-9FDE-3FDDD851C4AD}" emma:medium="tactile" emma:mode="ink">
                <msink:context xmlns:msink="http://schemas.microsoft.com/ink/2010/main" type="inkWord" rotatedBoundingBox="9687,8813 11944,8759 11963,9558 9706,9611"/>
              </emma:interpretation>
              <emma:one-of disjunction-type="recognition" id="oneOf43">
                <emma:interpretation id="interp215" emma:lang="ko-KR" emma:confidence="0">
                  <emma:literal>싸</emma:literal>
                </emma:interpretation>
                <emma:interpretation id="interp216" emma:lang="ko-KR" emma:confidence="0">
                  <emma:literal>따</emma:literal>
                </emma:interpretation>
                <emma:interpretation id="interp217" emma:lang="ko-KR" emma:confidence="0">
                  <emma:literal>빠</emma:literal>
                </emma:interpretation>
                <emma:interpretation id="interp218" emma:lang="ko-KR" emma:confidence="0">
                  <emma:literal>와</emma:literal>
                </emma:interpretation>
                <emma:interpretation id="interp21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74331.1812">4761 8797 208,'0'0'147,"20"15"4,-20-15-86,0 0-24,32 0-4,-23-16-3,11 7-2,-9-23 0,14 11-6,-12-13-5,11 5-7,-7-7-11,-4 0 2,-7 6-5,-5 5 8,-9 5-2,-15 10 8,-15 3-5,-10 19 5,-12 6 10,-1 26-5,-13 5 4,7 21-7,0 5 1,13 11-5,6-1-2,16 1 0,8-8-7,19-11 1,5-11-3,20-19 1,14-18-2,3-19-2,11-16 0,2-24-7,9-13 3,-4-15-5,1-2 4,-9-7-4,-4 10 6,-10 3-3,-5 13 6,-10 10 1,-6 16 4,-12 25-1,1-20 2,-1 20 1,-12 14 0,1 16 3,-7 4-3,4 15 1,-2 1-3,7 9 4,-1 0-5,10-6 2,0-7-3,7-9 0,14-12 0,10-19-1,4-6-1,9-28-3,12-9 0,3-15-4,3-5 4,1-2-3,0 1 3,-7 2-3,-2 10 5,-16 8-1,-3 10 3,-11 9 1,-10 11 1,-14 8 1,0 0 1,7 18 1,-10 8 0,-7 10 2,-4 4-2,9 12 1,1 5-5,4 2 2,5-4-2,13-5 1,12-9-2,11-7 0,3-12 1,10-14 0,6-8 0,7 0-1,2-18 0,2-7-2,-3-9 1,-2-13-2,-2-2 2,-12-4-3,-10-3 5,-12 1-2,-15 8 3,-9 6-2,-7 11 4,-19 18 0,-16 12 3,-5 14 1,-2 16-4,1 19-4,9 8 0,10 9 0,9 3 0,14-1 0,27-9 0,16-4 0,16-14 0,4-13 0,13-10-2,-9-18-31,19 12-59,-20-27-91,-5-12-10,-22-17-15,-2 7-9</inkml:trace>
        </inkml:traceGroup>
        <inkml:traceGroup>
          <inkml:annotationXML>
            <emma:emma xmlns:emma="http://www.w3.org/2003/04/emma" version="1.0">
              <emma:interpretation id="{B4B1A273-A246-4596-A708-939D38E9E6CB}" emma:medium="tactile" emma:mode="ink">
                <msink:context xmlns:msink="http://schemas.microsoft.com/ink/2010/main" type="inkWord" rotatedBoundingBox="13214,9407 13292,8586 13396,8596 13319,9417"/>
              </emma:interpretation>
              <emma:one-of disjunction-type="recognition" id="oneOf44">
                <emma:interpretation id="interp220" emma:lang="ko-KR" emma:confidence="0">
                  <emma:literal>i</emma:literal>
                </emma:interpretation>
                <emma:interpretation id="interp221" emma:lang="ko-KR" emma:confidence="0">
                  <emma:literal>ⅰ</emma:literal>
                </emma:interpretation>
                <emma:interpretation id="interp222" emma:lang="ko-KR" emma:confidence="0">
                  <emma:literal>!</emma:literal>
                </emma:interpretation>
                <emma:interpretation id="interp223" emma:lang="ko-KR" emma:confidence="0">
                  <emma:literal>j</emma:literal>
                </emma:interpretation>
                <emma:interpretation id="interp224" emma:lang="ko-KR" emma:confidence="0">
                  <emma:literal>′</emma:literal>
                </emma:interpretation>
              </emma:one-of>
            </emma:emma>
          </inkml:annotationXML>
          <inkml:trace contextRef="#ctx0" brushRef="#br1" timeOffset="74971.8319">8001 8560 386,'0'0'175,"0"0"-1,7 39-104,-27-3-24,11 26-16,-16-4-4,8 20-3,-10-13-5,10 2-1,0-13-10,10-7 0,6-17-6,1-10-3,0-20-9,0 0-13,26 0-27,-26-35-50,21 1-66,-6-15-20,2-9-14,-1-5-2</inkml:trace>
          <inkml:trace contextRef="#ctx0" brushRef="#br1" timeOffset="75159.3539">7979 8309 528,'-16'-8'177,"0"2"-12,16 6-132,0 0-23,-17 12-22,17 8-25,0-20-30,12 38-48,1-15-62,4-4-12,6-1-7</inkml:trace>
        </inkml:traceGroup>
        <inkml:traceGroup>
          <inkml:annotationXML>
            <emma:emma xmlns:emma="http://www.w3.org/2003/04/emma" version="1.0">
              <emma:interpretation id="{2FA98D91-E3A1-4714-B46C-0E98259E6FB7}" emma:medium="tactile" emma:mode="ink">
                <msink:context xmlns:msink="http://schemas.microsoft.com/ink/2010/main" type="inkWord" rotatedBoundingBox="13561,8875 14358,8647 14515,9195 13718,9423"/>
              </emma:interpretation>
              <emma:one-of disjunction-type="recognition" id="oneOf45">
                <emma:interpretation id="interp225" emma:lang="ko-KR" emma:confidence="0">
                  <emma:literal>N</emma:literal>
                </emma:interpretation>
                <emma:interpretation id="interp226" emma:lang="ko-KR" emma:confidence="0">
                  <emma:literal>사</emma:literal>
                </emma:interpretation>
                <emma:interpretation id="interp227" emma:lang="ko-KR" emma:confidence="0">
                  <emma:literal>ⅳ</emma:literal>
                </emma:interpretation>
                <emma:interpretation id="interp228" emma:lang="ko-KR" emma:confidence="0">
                  <emma:literal>Ⅳ</emma:literal>
                </emma:interpretation>
                <emma:interpretation id="interp22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75690.6023">8512 8493 427,'0'0'164,"0"26"-11,6 16-124,-18 1-5,-4 16-13,-9 1 6,5 8-1,-15-13 0,14 4 4,-9-18-4,13-4 2,-2-10-7,19-27-4,0 0-6,0 0-6,-4-16-2,7-25-6,17-4 0,-2-14-6,13 3 4,-8-8 1,8 8-2,-7 6 7,5 13 0,-7 12 11,-3 15 6,1 15 3,-11 16 3,8 20-1,-5 8 7,8 12-6,-3-5 5,11 9-6,-6-16-2,14-5 2,0-13-3,6-12 1,-5-19-2,4-10 0,-5-20 0,-3-13-3,-5-9 0,-3-9-1,-12-5-7,-2-1 1,-4 8-9,-7-3-5,0 19-21,-11-6-32,11 49-61,0-25-58,0 25-8,0 0-10</inkml:trace>
        </inkml:traceGroup>
        <inkml:traceGroup>
          <inkml:annotationXML>
            <emma:emma xmlns:emma="http://www.w3.org/2003/04/emma" version="1.0">
              <emma:interpretation id="{39201F32-0BC1-4A8D-AB3A-BF520D4E5B40}" emma:medium="tactile" emma:mode="ink">
                <msink:context xmlns:msink="http://schemas.microsoft.com/ink/2010/main" type="inkWord" rotatedBoundingBox="14480,9330 15160,8276 15620,8573 14940,9626"/>
              </emma:interpretation>
              <emma:one-of disjunction-type="recognition" id="oneOf46">
                <emma:interpretation id="interp230" emma:lang="ko-KR" emma:confidence="0">
                  <emma:literal>d</emma:literal>
                </emma:interpretation>
                <emma:interpretation id="interp231" emma:lang="ko-KR" emma:confidence="0">
                  <emma:literal>이</emma:literal>
                </emma:interpretation>
                <emma:interpretation id="interp232" emma:lang="ko-KR" emma:confidence="0">
                  <emma:literal>긴</emma:literal>
                </emma:interpretation>
                <emma:interpretation id="interp233" emma:lang="ko-KR" emma:confidence="0">
                  <emma:literal>어</emma:literal>
                </emma:interpretation>
                <emma:interpretation id="interp234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76174.9975">9685 8544 404,'0'-14'156,"-24"-11"-8,-8 15-124,7 14-4,-22 16 4,0 21-3,-15-2 9,8 29-2,-14-5 4,18 23-2,-7-19-5,25 7-4,11-17-10,21-14-3,15-23-6,27-20-2,11-23 0,11-29-4,10-15-2,3-26-6,7-12-6,-8-10 2,-4 0 3,-15 3 2,-6 12 4,-16 14 4,-8 12 2,-11 23 6,-16 21 9,0 30 0,-17 21-1,-6 32 0,-7 9-6,2 24 1,-5 8 2,6 9-2,-1-2-1,13-2-4,0-12-5,8-13-9,10 1-13,-3-38-35,27 15-82,-9-34-46,7-8-11,-6-10-10</inkml:trace>
        </inkml:traceGroup>
        <inkml:traceGroup>
          <inkml:annotationXML>
            <emma:emma xmlns:emma="http://www.w3.org/2003/04/emma" version="1.0">
              <emma:interpretation id="{CE9056C2-AB1D-4B3E-8B06-5DD98BA6733C}" emma:medium="tactile" emma:mode="ink">
                <msink:context xmlns:msink="http://schemas.microsoft.com/ink/2010/main" type="inkWord" rotatedBoundingBox="15220,9262 15724,8646 16201,9037 15697,9652"/>
              </emma:interpretation>
              <emma:one-of disjunction-type="recognition" id="oneOf47">
                <emma:interpretation id="interp235" emma:lang="ko-KR" emma:confidence="0">
                  <emma:literal>e</emma:literal>
                </emma:interpretation>
                <emma:interpretation id="interp236" emma:lang="ko-KR" emma:confidence="0">
                  <emma:literal>으</emma:literal>
                </emma:interpretation>
                <emma:interpretation id="interp237" emma:lang="ko-KR" emma:confidence="0">
                  <emma:literal>은</emma:literal>
                </emma:interpretation>
                <emma:interpretation id="interp238" emma:lang="ko-KR" emma:confidence="0">
                  <emma:literal>t</emma:literal>
                </emma:interpretation>
                <emma:interpretation id="interp239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76565.6353">9948 8879 376,'0'-18'175,"0"18"-10,16-7-92,-16 7-35,32-14-19,1 7-10,11 2-3,8-7-3,12 0-1,-1-5 3,8-5 1,-9-13 2,-1 5 2,-9-10-5,-10 6 6,-21-3-5,-7 4 3,-16 2-6,-22 16 6,-21 4-4,-10 22 2,-22 11 10,-1 20-5,-3 10 4,10 15-3,5 6 2,22 10-15,19-2 0,21-6 0,18-5 0,25-17 0,22-1-14,-6-32-37,36 4-104,-14-24-34,1-16-10,-5-21-16</inkml:trace>
        </inkml:traceGroup>
        <inkml:traceGroup>
          <inkml:annotationXML>
            <emma:emma xmlns:emma="http://www.w3.org/2003/04/emma" version="1.0">
              <emma:interpretation id="{55DF200A-E556-4250-A16B-BC64230FE030}" emma:medium="tactile" emma:mode="ink">
                <msink:context xmlns:msink="http://schemas.microsoft.com/ink/2010/main" type="inkWord" rotatedBoundingBox="16204,8137 21985,7999 22029,9838 16248,9975"/>
              </emma:interpretation>
              <emma:one-of disjunction-type="recognition" id="oneOf48">
                <emma:interpretation id="interp240" emma:lang="ko-KR" emma:confidence="0">
                  <emma:literal>p</emma:literal>
                </emma:interpretation>
                <emma:interpretation id="interp241" emma:lang="ko-KR" emma:confidence="0">
                  <emma:literal>P</emma:literal>
                </emma:interpretation>
                <emma:interpretation id="interp242" emma:lang="ko-KR" emma:confidence="0">
                  <emma:literal>8</emma:literal>
                </emma:interpretation>
                <emma:interpretation id="interp243" emma:lang="ko-KR" emma:confidence="0">
                  <emma:literal>!</emma:literal>
                </emma:interpretation>
                <emma:interpretation id="interp24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77534.4267">11235 8444 246,'0'0'162,"-30"4"-35,-1 10-49,18 43-10,-27-2-10,24 44-7,-25 0-5,23 31-4,-18-12-6,14 15-15,-6-16-5,10-7-2,1-21-3,5-15-1,3-19 0,4-11-5,-2-19 0,7-25-1,-5 16-2,5-16-1,0-30-1,0-15-3,7-14-8,-1-27-1,13-14-4,-3-20-1,11-8 3,1-8 1,8 3-3,-3 5 4,9 20 6,1 16 3,4 22 1,1 21 4,-2 19-5,2 19 4,-4 11 2,-2 23 4,-14 14 4,-8 15-3,-18 3 4,-2 13-2,-24-5 2,-6 3-4,-16-9 1,-7-6-5,-3-13-2,-2-8-2,4-12-6,-5-14-8,18 4-19,-9-20-43,36 8-70,-1-12-43,15-1-7,11-3-8</inkml:trace>
        </inkml:traceGroup>
        <inkml:traceGroup>
          <inkml:annotationXML>
            <emma:emma xmlns:emma="http://www.w3.org/2003/04/emma" version="1.0">
              <emma:interpretation id="{1F38C63C-8B65-4E7E-90CD-05D430F456B1}" emma:medium="tactile" emma:mode="ink">
                <msink:context xmlns:msink="http://schemas.microsoft.com/ink/2010/main" type="inkWord" rotatedBoundingBox="16657,9147 17176,8603 17544,8954 17026,9498"/>
              </emma:interpretation>
              <emma:one-of disjunction-type="recognition" id="oneOf49">
                <emma:interpretation id="interp245" emma:lang="ko-KR" emma:confidence="0">
                  <emma:literal>e</emma:literal>
                </emma:interpretation>
                <emma:interpretation id="interp246" emma:lang="ko-KR" emma:confidence="0">
                  <emma:literal>으</emma:literal>
                </emma:interpretation>
                <emma:interpretation id="interp247" emma:lang="ko-KR" emma:confidence="0">
                  <emma:literal>은</emma:literal>
                </emma:interpretation>
                <emma:interpretation id="interp248" emma:lang="ko-KR" emma:confidence="0">
                  <emma:literal>c</emma:literal>
                </emma:interpretation>
                <emma:interpretation id="interp24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77909.4534">11325 8828 471,'0'0'174,"19"21"-7,6-2-117,-7-16-27,19 0-13,6-3-8,6-3-1,6-19 2,5-11-3,3-4 1,1-13-2,-5-6-5,-10 1 3,-6 5-4,-17 1 4,-11 11-4,-15 1 8,-16 17-2,-23 15 8,-15 5 6,-7 21 1,-14 9 7,7 19-3,0 1 3,12 17-5,7 1-1,19 7-6,11-5-2,19-7-3,16-8-10,17-8-1,16-10-10,1-22-11,24 3-27,-19-42-44,29-1-69,-12-18-21,-1-14-12,-6-7 1</inkml:trace>
        </inkml:traceGroup>
        <inkml:traceGroup>
          <inkml:annotationXML>
            <emma:emma xmlns:emma="http://www.w3.org/2003/04/emma" version="1.0">
              <emma:interpretation id="{6D2973BC-C359-4384-AE42-44E7BF19E92B}" emma:medium="tactile" emma:mode="ink">
                <msink:context xmlns:msink="http://schemas.microsoft.com/ink/2010/main" type="inkWord" rotatedBoundingBox="17129,8963 18076,8524 18319,9047 17371,9486"/>
              </emma:interpretation>
              <emma:one-of disjunction-type="recognition" id="oneOf50">
                <emma:interpretation id="interp250" emma:lang="ko-KR" emma:confidence="0">
                  <emma:literal>N</emma:literal>
                </emma:interpretation>
                <emma:interpretation id="interp251" emma:lang="ko-KR" emma:confidence="0">
                  <emma:literal>~</emma:literal>
                </emma:interpretation>
                <emma:interpretation id="interp252" emma:lang="ko-KR" emma:confidence="0">
                  <emma:literal>w</emma:literal>
                </emma:interpretation>
                <emma:interpretation id="interp253" emma:lang="ko-KR" emma:confidence="0">
                  <emma:literal>그</emma:literal>
                </emma:interpretation>
                <emma:interpretation id="interp25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78393.8484">12195 8510 63,'23'-17'141,"-23"-14"8,0 31-15,11 19-58,-23-1-18,8 38-17,-25-12 6,14 30-3,-26-13 6,16 21-11,-17-27-10,15 9-5,-6-20-10,12-4-5,3-14-8,2-17-4,16-9-5,-8-19-5,9-14-2,4-16-5,15-1 2,-6-13-3,13 6 7,-5-8 4,5 14 4,0 6 4,-3 12 4,-1 11 7,-4 11 0,2 11 3,-21 0 1,33 41-1,-20-8 4,11 10-2,-5 1 2,15 10-3,-3-9 0,12 0 1,-4-15-3,12-5 0,-3-15-1,4-8 0,-5-10-1,0-19-2,-9-12 1,-2-11 0,-11-7-7,-5-5 2,-6-1-5,-7 1 0,-6 5-9,-1 2-6,0 19-23,-22-11-40,22 26-88,-12 3-20,12 18-9,-20-13-14</inkml:trace>
        </inkml:traceGroup>
        <inkml:traceGroup>
          <inkml:annotationXML>
            <emma:emma xmlns:emma="http://www.w3.org/2003/04/emma" version="1.0">
              <emma:interpretation id="{D1744FED-6156-45CE-A6E5-956FAA94CD92}" emma:medium="tactile" emma:mode="ink">
                <msink:context xmlns:msink="http://schemas.microsoft.com/ink/2010/main" type="inkWord" rotatedBoundingBox="18199,9109 19048,8042 19574,8461 18724,9528"/>
              </emma:interpretation>
              <emma:one-of disjunction-type="recognition" id="oneOf51">
                <emma:interpretation id="interp255" emma:lang="ko-KR" emma:confidence="0">
                  <emma:literal>d</emma:literal>
                </emma:interpretation>
                <emma:interpretation id="interp256" emma:lang="ko-KR" emma:confidence="0">
                  <emma:literal>'</emma:literal>
                </emma:interpretation>
                <emma:interpretation id="interp257" emma:lang="ko-KR" emma:confidence="0">
                  <emma:literal>ㆍ</emma:literal>
                </emma:interpretation>
                <emma:interpretation id="interp258" emma:lang="ko-KR" emma:confidence="0">
                  <emma:literal>이</emma:literal>
                </emma:interpretation>
                <emma:interpretation id="interp259" emma:lang="ko-KR" emma:confidence="0">
                  <emma:literal>리</emma:literal>
                </emma:interpretation>
              </emma:one-of>
            </emma:emma>
          </inkml:annotationXML>
          <inkml:trace contextRef="#ctx0" brushRef="#br1" timeOffset="78940.7344">13567 8431 298,'8'-40'148,"5"24"-14,-13 16-109,-14-30 1,-14 30-7,-29 1 9,-2 34 7,-33-5 8,11 29-1,-20-11 3,20 20-8,-8-10-2,32 9-9,11-18-6,33 3-10,17-19-5,33-13 0,20-14-4,15-6-1,13-17-1,6-21-5,6-12-5,-11-23-2,4-14-3,-16-20-1,-2-4 2,-18-5 5,-6 4 6,-14 6 3,-10 18 9,-7 21-2,-17 17 8,0 50 0,-20 0-2,-5 37-1,-8 28-7,3 19 3,-8 12-7,5 12 2,-2 3 1,4-3-1,9-4-3,3-14-7,11-5-11,-4-25-25,20 20-38,-8-41-64,16-9-46,5-15-6,8-12-7</inkml:trace>
        </inkml:traceGroup>
        <inkml:traceGroup>
          <inkml:annotationXML>
            <emma:emma xmlns:emma="http://www.w3.org/2003/04/emma" version="1.0">
              <emma:interpretation id="{B9A00F38-0917-46DD-B9A4-C24679437B3D}" emma:medium="tactile" emma:mode="ink">
                <msink:context xmlns:msink="http://schemas.microsoft.com/ink/2010/main" type="inkWord" rotatedBoundingBox="19051,8921 19825,8597 20019,9061 19244,9384"/>
              </emma:interpretation>
              <emma:one-of disjunction-type="recognition" id="oneOf52">
                <emma:interpretation id="interp260" emma:lang="ko-KR" emma:confidence="0">
                  <emma:literal>e</emma:literal>
                </emma:interpretation>
                <emma:interpretation id="interp261" emma:lang="ko-KR" emma:confidence="0">
                  <emma:literal>t</emma:literal>
                </emma:interpretation>
                <emma:interpretation id="interp262" emma:lang="ko-KR" emma:confidence="0">
                  <emma:literal>으</emma:literal>
                </emma:interpretation>
                <emma:interpretation id="interp263" emma:lang="ko-KR" emma:confidence="0">
                  <emma:literal>우</emma:literal>
                </emma:interpretation>
                <emma:interpretation id="interp264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79331.3755">13719 8685 331,'-17'-29'177,"17"29"-7,0 0-77,0-21-43,24 21-21,3 0-17,18 1-4,5 4-4,12-2-1,6-3 0,4 0-2,4-14 2,-1-1 2,-3-11-7,-3-2 6,-11-8-5,-9-2 7,-19 1-7,-10 5 7,-20 1-5,-15 9 4,-27 14 5,-16 8 0,-15 12 0,-2 22-3,-9 3 6,10 10-5,4 3 3,17 6-5,15-5 0,19-2-6,19 0 2,11-12-5,26 4-12,6-19-11,24 19-29,-18-38-35,33 20-53,-20-23-39,5-4-16,-6-15-3</inkml:trace>
        </inkml:traceGroup>
        <inkml:traceGroup>
          <inkml:annotationXML>
            <emma:emma xmlns:emma="http://www.w3.org/2003/04/emma" version="1.0">
              <emma:interpretation id="{C7B264D2-37CA-472C-A4B6-A123DFE93A15}" emma:medium="tactile" emma:mode="ink">
                <msink:context xmlns:msink="http://schemas.microsoft.com/ink/2010/main" type="inkWord" rotatedBoundingBox="19812,8983 20686,8592 20827,8908 19953,9298"/>
              </emma:interpretation>
              <emma:one-of disjunction-type="recognition" id="oneOf53">
                <emma:interpretation id="interp265" emma:lang="ko-KR" emma:confidence="0">
                  <emma:literal>N</emma:literal>
                </emma:interpretation>
                <emma:interpretation id="interp266" emma:lang="ko-KR" emma:confidence="0">
                  <emma:literal>가</emma:literal>
                </emma:interpretation>
                <emma:interpretation id="interp267" emma:lang="ko-KR" emma:confidence="0">
                  <emma:literal>그</emma:literal>
                </emma:interpretation>
                <emma:interpretation id="interp268" emma:lang="ko-KR" emma:confidence="0">
                  <emma:literal>사</emma:literal>
                </emma:interpretation>
                <emma:interpretation id="interp269" emma:lang="ko-KR" emma:confidence="0">
                  <emma:literal>广</emma:literal>
                </emma:interpretation>
              </emma:one-of>
            </emma:emma>
          </inkml:annotationXML>
          <inkml:trace contextRef="#ctx0" brushRef="#br1" timeOffset="79815.788">14965 8481 377,'-17'37'180,"-18"6"-10,-22-5-97,20 34-21,-25-13-20,11 8-17,-1-15-10,11-10-3,9-13-4,10-19 1,22-10 1,-7-14-2,15-19 1,16-11-5,11-8 4,3-5 1,5 0-7,2 2 5,-2 11-6,-9 7 5,-5 18-5,-10 4 9,-19 15-1,18 9-2,-18 10 11,0 6-4,0 4 9,5 4-6,2-4 9,14 3-6,0-11 3,15 1 1,0-14-2,9 4 1,-3-12-2,5 0 0,-5-5-2,-4-10-2,-5-10 0,-6-5 0,-7-2-7,-4-4 3,-8 4-9,-6-5 0,-2 6-11,-2-7-4,2 20-26,-18-18-33,18 36-45,0-32-50,8 11-16,8-6-12</inkml:trace>
        </inkml:traceGroup>
        <inkml:traceGroup>
          <inkml:annotationXML>
            <emma:emma xmlns:emma="http://www.w3.org/2003/04/emma" version="1.0">
              <emma:interpretation id="{918EB54F-7777-4036-8BCF-9918A33BA8F6}" emma:medium="tactile" emma:mode="ink">
                <msink:context xmlns:msink="http://schemas.microsoft.com/ink/2010/main" type="inkWord" rotatedBoundingBox="20777,8839 21306,7859 21996,8232 21466,9212"/>
              </emma:interpretation>
              <emma:one-of disjunction-type="recognition" id="oneOf54">
                <emma:interpretation id="interp270" emma:lang="ko-KR" emma:confidence="0">
                  <emma:literal>t</emma:literal>
                </emma:interpretation>
                <emma:interpretation id="interp271" emma:lang="ko-KR" emma:confidence="0">
                  <emma:literal>七</emma:literal>
                </emma:interpretation>
                <emma:interpretation id="interp272" emma:lang="ko-KR" emma:confidence="0">
                  <emma:literal>『</emma:literal>
                </emma:interpretation>
                <emma:interpretation id="interp273" emma:lang="ko-KR" emma:confidence="0">
                  <emma:literal>5</emma:literal>
                </emma:interpretation>
                <emma:interpretation id="interp274" emma:lang="ko-KR" emma:confidence="0">
                  <emma:literal>亡</emma:literal>
                </emma:interpretation>
              </emma:one-of>
            </emma:emma>
          </inkml:annotationXML>
          <inkml:trace contextRef="#ctx0" brushRef="#br1" timeOffset="80159.5413">16067 7725 193,'23'-6'181,"-23"6"-11,0 0-56,19 12-26,-37 16-25,12 37-18,-31 0-13,8 31-6,-16-3-9,9 18-3,-7-5-4,9 2-3,6-12-1,11-10-3,8-17 3,13-12-4,13-14 5,9-14-2,10-15-2,6-3-1,5-10-2,-2-2-6,5-10-9,-15-8-16,11 13-30,-34-29-66,1 8-60,-13-16-3,-12 2-20</inkml:trace>
          <inkml:trace contextRef="#ctx0" brushRef="#br1" timeOffset="80456.4408">15602 8221 550,'1'-20'179,"24"-3"-2,2-3-136,33 14-18,5-5-12,16 6-3,4-7 0,6 2-2,0-2 0,-1-1-1,-8 0 1,-7-5-3,-12 5-3,-6 1 0,-12 5 0,-11-2 0,-6 11-20,-28 4-25,28 8-71,-28-8-74,-11 33-6,-7-11-14,3 11-6</inkml:trace>
        </inkml:traceGroup>
        <inkml:traceGroup>
          <inkml:annotationXML>
            <emma:emma xmlns:emma="http://www.w3.org/2003/04/emma" version="1.0">
              <emma:interpretation id="{E2C29E25-B733-4C19-84EF-E6C4E734451A}" emma:medium="tactile" emma:mode="ink">
                <msink:context xmlns:msink="http://schemas.microsoft.com/ink/2010/main" type="inkWord" rotatedBoundingBox="21978,9072 21986,9072 21986,9087 21978,9087"/>
              </emma:interpretation>
              <emma:one-of disjunction-type="recognition" id="oneOf55">
                <emma:interpretation id="interp275" emma:lang="ko-KR" emma:confidence="0">
                  <emma:literal>-</emma:literal>
                </emma:interpretation>
                <emma:interpretation id="interp276" emma:lang="ko-KR" emma:confidence="0">
                  <emma:literal>_</emma:literal>
                </emma:interpretation>
                <emma:interpretation id="interp277" emma:lang="ko-KR" emma:confidence="0">
                  <emma:literal>ㅡ</emma:literal>
                </emma:interpretation>
                <emma:interpretation id="interp278" emma:lang="ko-KR" emma:confidence="0">
                  <emma:literal>一</emma:literal>
                </emma:interpretation>
                <emma:interpretation id="interp27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80690.8067">16617 8779 623,'0'0'95,"0"0"-103,8 0-184</inkml:trace>
        </inkml:traceGroup>
      </inkml:traceGroup>
    </inkml:traceGroup>
    <inkml:traceGroup>
      <inkml:annotationXML>
        <emma:emma xmlns:emma="http://www.w3.org/2003/04/emma" version="1.0">
          <emma:interpretation id="{EF00B05D-C342-4107-A6D7-8627C2774889}" emma:medium="tactile" emma:mode="ink">
            <msink:context xmlns:msink="http://schemas.microsoft.com/ink/2010/main" type="paragraph" rotatedBoundingBox="2534,10933 24306,10650 24333,12740 2561,130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9FDF26-0264-463D-B4D4-C43D31D967E4}" emma:medium="tactile" emma:mode="ink">
              <msink:context xmlns:msink="http://schemas.microsoft.com/ink/2010/main" type="inkBullet" rotatedBoundingBox="2534,10933 3942,10915 3962,12491 2554,12510"/>
            </emma:interpretation>
            <emma:one-of disjunction-type="recognition" id="oneOf56">
              <emma:interpretation id="interp280" emma:lang="ko-KR" emma:confidence="0">
                <emma:literal>@</emma:literal>
              </emma:interpretation>
              <emma:interpretation id="interp281" emma:lang="ko-KR" emma:confidence="0">
                <emma:literal>㉢</emma:literal>
              </emma:interpretation>
              <emma:interpretation id="interp282" emma:lang="ko-KR" emma:confidence="0">
                <emma:literal>㉣</emma:literal>
              </emma:interpretation>
              <emma:interpretation id="interp283" emma:lang="ko-KR" emma:confidence="0">
                <emma:literal>〇</emma:literal>
              </emma:interpretation>
              <emma:interpretation id="interp284" emma:lang="ko-KR" emma:confidence="0">
                <emma:literal>㉧</emma:literal>
              </emma:interpretation>
            </emma:one-of>
          </emma:emma>
        </inkml:annotationXML>
        <inkml:trace contextRef="#ctx0" brushRef="#br1" timeOffset="82472.1379">-1890 10808 216,'-5'-17'138,"-26"-21"2,10 1-88,1 19-18,-15-11 8,13 17-4,-23-13 3,14 25 4,-29 0 5,16 28-6,-28 10-11,11 35-3,-24 9-5,14 24-1,-10 8-4,9 19-3,5-1-6,18 7-1,13-14-5,23 0-3,13-11 1,30-12 0,23-10-3,20-20 0,21-18 0,19-23 0,16-14 0,9-17 0,1-25 0,-3-21 0,-10-18 0,-11-27 0,-16-8 0,-27-19 0,-22-8 0,-19-4 0,-27-7 0,-8 2 0,-27 8 0,-11 12 0,-15 19 0,-8 9 0,-4 21 0,-4 8-26,15 36-21,-21-13-49,36 35-84,-6 0-9,11 10-15,13 8-7</inkml:trace>
        <inkml:trace contextRef="#ctx0" brushRef="#br1" timeOffset="81940.8564">-2284 11094 387,'-25'-18'168,"25"18"-20,-20-9-96,20 9-39,0-19-3,0 19-2,30-27 2,-1 12 1,11 3-1,0 1 1,9 5-1,-4 6-1,0 4 0,-11 9-1,-10 14 3,-17 9 0,-7 12-1,-22-2 5,-8 7-1,-22-2 4,1 10-4,-12-10 1,7 5-6,4-14-2,12 2 2,7-10-4,20 1-1,8-7-1,14-7 0,19-8-1,11-1 0,13-5-1,5-7 0,1 0 0,2 0-1,-7-7-1,-11 1-2,-4 0-6,-19 0-10,-1 6-12,-18-12-22,12 17-36,-26-17-59,11-1-33,-1-11-19,4-1-1</inkml:trace>
      </inkml:traceGroup>
      <inkml:traceGroup>
        <inkml:annotationXML>
          <emma:emma xmlns:emma="http://www.w3.org/2003/04/emma" version="1.0">
            <emma:interpretation id="{9619D0B4-649D-47AC-8FF0-0FCEB376BF03}" emma:medium="tactile" emma:mode="ink">
              <msink:context xmlns:msink="http://schemas.microsoft.com/ink/2010/main" type="line" rotatedBoundingBox="5012,10976 24307,10725 24333,12740 5038,12992"/>
            </emma:interpretation>
          </emma:emma>
        </inkml:annotationXML>
        <inkml:traceGroup>
          <inkml:annotationXML>
            <emma:emma xmlns:emma="http://www.w3.org/2003/04/emma" version="1.0">
              <emma:interpretation id="{1345B6A6-AD9C-4DEB-AA3C-0EEAF72405AF}" emma:medium="tactile" emma:mode="ink">
                <msink:context xmlns:msink="http://schemas.microsoft.com/ink/2010/main" type="inkWord" rotatedBoundingBox="5012,10976 7951,10937 7977,12944 5038,12983"/>
              </emma:interpretation>
              <emma:one-of disjunction-type="recognition" id="oneOf57">
                <emma:interpretation id="interp285" emma:lang="ko-KR" emma:confidence="0">
                  <emma:literal>뼈</emma:literal>
                </emma:interpretation>
                <emma:interpretation id="interp286" emma:lang="ko-KR" emma:confidence="0">
                  <emma:literal>폐</emma:literal>
                </emma:interpretation>
                <emma:interpretation id="interp287" emma:lang="ko-KR" emma:confidence="0">
                  <emma:literal>때</emma:literal>
                </emma:interpretation>
                <emma:interpretation id="interp288" emma:lang="ko-KR" emma:confidence="0">
                  <emma:literal>해</emma:literal>
                </emma:interpretation>
                <emma:interpretation id="interp289" emma:lang="ko-KR" emma:confidence="0">
                  <emma:literal>쇄</emma:literal>
                </emma:interpretation>
              </emma:one-of>
            </emma:emma>
          </inkml:annotationXML>
          <inkml:trace contextRef="#ctx0" brushRef="#br1" timeOffset="86159.8051">-260 11338 429,'-31'0'170,"1"5"-12,11-5-110,27 18-23,15-4-9,26 9-1,14-13-1,19 5 1,9-15-2,13 0-3,2-11-3,3-9-5,0-11-9,-10-7 0,-2-6-9,-18-17 1,1 3-5,-21-14 4,-4 2-3,-20-8 6,-10 9 5,-13 6 0,-6 8 11,-6 11 0,-16 14 5,1 18 1,-9 12 3,6 22 2,-11 21 1,10 22 4,-10 16 0,11 18-2,-9 6 0,7 13-2,-6-7-3,11 1-1,-5-19-2,11-7-4,2-18-4,5-18 4,2-17-4,8-16-1,6-17-3,5-19-4,9-12 0,-2-12-3,5 3 2,-5-5-2,4 12 2,-7-1 0,-3 18 6,-6 10 2,-14 6 4,14 25 2,-12 0 0,6 12 2,4 0-3,8 0 3,4-6-4,13-6 2,5-12-3,10-13-1,5-10-1,4-17-3,1-10 0,-3-13-3,0-6 2,-13-2-4,-10 4 5,-15 5-2,-13 12 5,-12 11-1,-21 14 5,-11 12 2,-10 7 1,-1 18 2,0 6-2,7 9 1,9 0-3,21 3 0,5 1-3,10-3 2,16-2-6,19-3-1,9-7-7,5-5-4,15-1-11,-4-21-11,14 14-20,-22-28-22,24 12-29,-31-32-13,18 19 3,-38-32 13,19 16 32,-25-19 33,-6 5 47,2 11 37,-20-17 47,11 31 19,-18-16-3,7 34-14,-24-15-16,24 30-20,-25-5-20,20 26-10,-10-6-13,15 8-6,0-1-6,10 0 0,11-12-3,12-11-1,7-10-1,10-8-2,11-16-1,0-13-4,7-4 2,-1-11-2,-1 8 3,-11-1 0,-6 11 4,-8 5 2,-17 13 4,-9 15 5,-15 18 2,-3 29 4,-25 21-3,3 26 4,-14 13-3,4 18-1,-7 1-7,6 11-6,4-4 0,3-17 0,7-21 0,8-21 0,8-17 0,4-22 0,2-8-13,0-30-24,14 6-75,-9-42-68,3-9-12,-1-23-18,10-9-2</inkml:trace>
          <inkml:trace contextRef="#ctx0" brushRef="#br1" timeOffset="84956.6057">240 11026 166,'-4'-32'169,"4"32"-50,-15 20-17,-11 11-12,18 42-15,-27-10-6,24 48-11,-23-16-14,19 24-14,-8-16-10,7-4-7,0-19-8,12-11 3,-1-20-6,5-14 0,0-16-5,0-19-7,12 9-11,-11-20-27,27 5-49,-25-21-80,13-11-5,-4-10-18,-6-9-1</inkml:trace>
        </inkml:traceGroup>
        <inkml:traceGroup>
          <inkml:annotationXML>
            <emma:emma xmlns:emma="http://www.w3.org/2003/04/emma" version="1.0">
              <emma:interpretation id="{DA5DD64C-5792-47DA-967A-52D6B4B67330}" emma:medium="tactile" emma:mode="ink">
                <msink:context xmlns:msink="http://schemas.microsoft.com/ink/2010/main" type="inkWord" rotatedBoundingBox="8547,12027 9785,11205 10518,12308 9279,13130"/>
              </emma:interpretation>
              <emma:one-of disjunction-type="recognition" id="oneOf58">
                <emma:interpretation id="interp290" emma:lang="ko-KR" emma:confidence="0">
                  <emma:literal>m</emma:literal>
                </emma:interpretation>
                <emma:interpretation id="interp291" emma:lang="ko-KR" emma:confidence="0">
                  <emma:literal>와</emma:literal>
                </emma:interpretation>
                <emma:interpretation id="interp292" emma:lang="ko-KR" emma:confidence="0">
                  <emma:literal>엄</emma:literal>
                </emma:interpretation>
                <emma:interpretation id="interp293" emma:lang="ko-KR" emma:confidence="0">
                  <emma:literal>세</emma:literal>
                </emma:interpretation>
                <emma:interpretation id="interp29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87331.7453">3974 11373 230,'24'-8'150,"-24"-11"-5,0 2-73,0 17-33,-39 5 0,9 16-4,-25-11 1,13 12 7,-24-10-3,22 12-3,-14-18-9,25 13-8,2-7-9,21 5-2,10 4-6,17 9-2,14 11-3,7 5 3,11 10-1,3 6 3,-9-3 0,-2 5 6,-20-11-1,-5 1 3,-21-12 0,-18-5 0,-22-17 1,-7 4-4,-16-18 0,1 2-6,-5-8-2,10-5 0,9-2-10,11-11-5,42 18-12,-22-35-10,44 27-20,5-24-16,41 23-3,-14-29 2,37 21 10,-18-21 12,27 9 24,-10-15 22,-7 0 33,4 9 18,-25-14 14,14 23-2,-36-7 2,11 29-6,-36 2-9,9 27-10,-24 13-10,0 29-3,-7 15-4,0 18-5,-11 0-2,6 11-4,-5-1-3,4-10-1,1-15 2,0-11 1,0-22-4,1-10 4,-1-15 0,12-27-1,-20 0 1,14-27-6,1-21 0,3-16-7,5-20-5,9-18-1,16-15-1,2-19-1,15 5 2,3-3 2,11 18 4,-3 13 5,3 16 9,-2 25-4,-4 20 7,-5 30-1,-16 12 2,-6 12 2,-14 11-3,-9 18 2,-13-1-4,-11 4 3,-15 5-6,-11-6-1,-6 0-10,-8-13-11,11 9-27,-22-33-53,29 11-76,5-15-15,21-2-14,17 0-6</inkml:trace>
        </inkml:traceGroup>
        <inkml:traceGroup>
          <inkml:annotationXML>
            <emma:emma xmlns:emma="http://www.w3.org/2003/04/emma" version="1.0">
              <emma:interpretation id="{CB12A240-2621-4D34-8ADC-A32D0F3642E0}" emma:medium="tactile" emma:mode="ink">
                <msink:context xmlns:msink="http://schemas.microsoft.com/ink/2010/main" type="inkWord" rotatedBoundingBox="10052,12051 10627,11530 10978,11918 10404,12439"/>
              </emma:interpretation>
              <emma:one-of disjunction-type="recognition" id="oneOf59">
                <emma:interpretation id="interp295" emma:lang="ko-KR" emma:confidence="0">
                  <emma:literal>a</emma:literal>
                </emma:interpretation>
                <emma:interpretation id="interp296" emma:lang="ko-KR" emma:confidence="0">
                  <emma:literal>9</emma:literal>
                </emma:interpretation>
                <emma:interpretation id="interp297" emma:lang="ko-KR" emma:confidence="0">
                  <emma:literal>요</emma:literal>
                </emma:interpretation>
                <emma:interpretation id="interp298" emma:lang="ko-KR" emma:confidence="0">
                  <emma:literal>외</emma:literal>
                </emma:interpretation>
                <emma:interpretation id="interp29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87894.2251">5230 11649 285,'33'-22'162,"-11"-9"-11,1-6-82,10 13-33,-14-13-13,4 5-10,-12-5 5,-6 12 1,-15-6 5,-10 13 1,-28-1 4,1 21 3,-28 9-3,8 30-3,-18 5-8,12 21 1,3 2-8,19 8 1,8-8-8,25-4 1,11-13-6,14-18 1,19-16-3,15-18-3,7-9-4,2-30-7,11-6-1,-11-16-4,14 2 6,-24-6 1,-1 15 6,-14 1-1,-5 12 9,-8 24 5,-12 13 5,0 6 1,-5 23-3,2 11-1,-7 3-3,4 8 1,4 1-6,-4-6-2,6 1-11,0-13-6,14 5-25,-14-39-32,25 27-57,-3-19-45,-2-8-5,9-10-9</inkml:trace>
        </inkml:traceGroup>
        <inkml:traceGroup>
          <inkml:annotationXML>
            <emma:emma xmlns:emma="http://www.w3.org/2003/04/emma" version="1.0">
              <emma:interpretation id="{FB31FB53-17EE-40C2-9284-DB397F25FD8A}" emma:medium="tactile" emma:mode="ink">
                <msink:context xmlns:msink="http://schemas.microsoft.com/ink/2010/main" type="inkWord" rotatedBoundingBox="10538,11864 11619,11412 11811,11872 10731,12325"/>
              </emma:interpretation>
              <emma:one-of disjunction-type="recognition" id="oneOf60">
                <emma:interpretation id="interp300" emma:lang="ko-KR" emma:confidence="0">
                  <emma:literal>N</emma:literal>
                </emma:interpretation>
                <emma:interpretation id="interp301" emma:lang="ko-KR" emma:confidence="0">
                  <emma:literal>~</emma:literal>
                </emma:interpretation>
                <emma:interpretation id="interp302" emma:lang="ko-KR" emma:confidence="0">
                  <emma:literal>w</emma:literal>
                </emma:interpretation>
                <emma:interpretation id="interp303" emma:lang="ko-KR" emma:confidence="0">
                  <emma:literal>사</emma:literal>
                </emma:interpretation>
                <emma:interpretation id="interp304" emma:lang="ko-KR" emma:confidence="0">
                  <emma:literal>시</emma:literal>
                </emma:interpretation>
              </emma:one-of>
            </emma:emma>
          </inkml:annotationXML>
          <inkml:trace contextRef="#ctx0" brushRef="#br1" timeOffset="88331.7462">5614 11461 434,'-23'11'171,"2"27"-8,2 17-113,-27-9-24,10 17-5,-9-8-7,8 2 1,0-16-4,13-8 1,2-19-6,22-14-2,0 0-8,0-17-9,22-8-7,2-19-4,16 1 4,-6-14-1,9 9 11,-6 5 2,-1 5 11,-5 20 6,-2 5 9,2 24 4,-11 9 0,15 18 0,-5-6-6,13 10 1,0-12-3,11 2 0,-4-20-3,8-2 0,-2-12-1,-2-14-3,-5-14 0,-5-13-3,-8-6-2,-10-13-7,-3 0-3,-15-9-12,7 16-27,-21-23-74,6 22-60,-7 6-11,7 17-18,-4 4 3</inkml:trace>
        </inkml:traceGroup>
        <inkml:traceGroup>
          <inkml:annotationXML>
            <emma:emma xmlns:emma="http://www.w3.org/2003/04/emma" version="1.0">
              <emma:interpretation id="{6FFF0E65-E94B-47A2-ADD1-E4CC8B49827F}" emma:medium="tactile" emma:mode="ink">
                <msink:context xmlns:msink="http://schemas.microsoft.com/ink/2010/main" type="inkWord" rotatedBoundingBox="12248,11166 14339,11139 14355,12392 12265,12419"/>
              </emma:interpretation>
              <emma:one-of disjunction-type="recognition" id="oneOf61">
                <emma:interpretation id="interp305" emma:lang="ko-KR" emma:confidence="0">
                  <emma:literal>있</emma:literal>
                </emma:interpretation>
                <emma:interpretation id="interp306" emma:lang="ko-KR" emma:confidence="0">
                  <emma:literal>₩</emma:literal>
                </emma:interpretation>
                <emma:interpretation id="interp307" emma:lang="ko-KR" emma:confidence="0">
                  <emma:literal>었</emma:literal>
                </emma:interpretation>
                <emma:interpretation id="interp308" emma:lang="ko-KR" emma:confidence="0">
                  <emma:literal>해</emma:literal>
                </emma:interpretation>
                <emma:interpretation id="interp309" emma:lang="ko-KR" emma:confidence="0">
                  <emma:literal>九</emma:literal>
                </emma:interpretation>
              </emma:one-of>
            </emma:emma>
          </inkml:annotationXML>
          <inkml:trace contextRef="#ctx0" brushRef="#br1" timeOffset="89613.0471">6952 11412 397,'-36'-2'180,"16"2"-9,19 13-80,1-13-44,13 18-23,23-2-15,21-1-4,14-9-2,15-5 0,16-1-3,7-13-4,6-8-3,-5-16-8,2-4-8,-15-17 2,-3 4-4,-24-13 5,-5 4 2,-23-5 7,-11 10 6,-17 4 12,-14 11 7,-2 16 2,-26 10 5,5 17 0,-18 14-2,4 29 1,-14 11-1,7 22-5,-6 4 1,9 13-4,0 6-3,9 0-2,3-6-2,9-12-3,8-8-3,7-16 4,5-13-3,0-16 1,15-17-4,5-11-2,9-13-2,2-22-4,7-2 4,-2-11-4,6 0 3,-10 2 0,3 5 5,-13 12 2,-2 13 6,-20 16 1,0 0 1,12 26 3,-12 11-3,0 7 2,0 5-4,12 1 2,6-1-3,15-8 1,14-12-4,10-9 3,13-16-3,4-4-1,4-20 0,1-21-3,-4-4 3,-11-7-4,-12-2 7,-14-1-1,-18 8 5,-17 12 2,-11 10 2,-16 25 3,-13 4 2,3 30-1,1 10-8,10 18-6,11 0 0,12 6 0,23-4 0,12-5 0,14-12 0,8-13 0,8-5-8,-15-25-26,22 20-78,-30 76-78,-10-103-2,-19-18-17,-1 5-6</inkml:trace>
          <inkml:trace contextRef="#ctx0" brushRef="#br1" timeOffset="88847.3955">7510 11048 363,'0'0'183,"-9"21"-12,6 48-82,-34 5-35,15 31-22,-16 1-8,6 14-3,-8-12-6,8-14-1,2-16-9,10-17 3,3-20-6,6-15-3,11-26-9,0 0-13,0 0-26,4-26-54,17-12-72,-5-10-15,-1-8-9,-3-2-5</inkml:trace>
        </inkml:traceGroup>
        <inkml:traceGroup>
          <inkml:annotationXML>
            <emma:emma xmlns:emma="http://www.w3.org/2003/04/emma" version="1.0">
              <emma:interpretation id="{5F8D677E-220C-4F24-87A6-197664001912}" emma:medium="tactile" emma:mode="ink">
                <msink:context xmlns:msink="http://schemas.microsoft.com/ink/2010/main" type="inkWord" rotatedBoundingBox="15362,11023 19619,10967 19634,12090 15376,12146"/>
              </emma:interpretation>
              <emma:one-of disjunction-type="recognition" id="oneOf62">
                <emma:interpretation id="interp310" emma:lang="ko-KR" emma:confidence="0">
                  <emma:literal>v</emma:literal>
                </emma:interpretation>
                <emma:interpretation id="interp311" emma:lang="ko-KR" emma:confidence="0">
                  <emma:literal>V</emma:literal>
                </emma:interpretation>
                <emma:interpretation id="interp312" emma:lang="ko-KR" emma:confidence="0">
                  <emma:literal>ⅴ</emma:literal>
                </emma:interpretation>
                <emma:interpretation id="interp313" emma:lang="ko-KR" emma:confidence="0">
                  <emma:literal>Ⅴ</emma:literal>
                </emma:interpretation>
                <emma:interpretation id="interp31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90394.3271">10008 11185 387,'0'-16'172,"0"16"-7,11 31-105,-15-9-21,4 30-14,0 2 0,0 16-3,0-11 5,0 9-8,0-17-3,10-1-1,-2-17-4,8-2-1,-3-13-3,7-6-1,1-12-1,4 0 0,-1-13 0,5-11-3,-2-7-2,5-7 0,2-11 0,2-6 0,2-13 0,5-7 0,3-5 0,0-1 0,5-3 0,-10 1-10,6 15-13,-16-3-14,15 40-38,-33-16-57,7 33-45,-20 14-19,0 0-6</inkml:trace>
        </inkml:traceGroup>
        <inkml:traceGroup>
          <inkml:annotationXML>
            <emma:emma xmlns:emma="http://www.w3.org/2003/04/emma" version="1.0">
              <emma:interpretation id="{5B2C57B8-A693-4DB4-A34C-C92D85C2A8BC}" emma:medium="tactile" emma:mode="ink">
                <msink:context xmlns:msink="http://schemas.microsoft.com/ink/2010/main" type="inkWord" rotatedBoundingBox="15921,11603 16493,11412 16633,11833 16061,12023"/>
              </emma:interpretation>
              <emma:one-of disjunction-type="recognition" id="oneOf63">
                <emma:interpretation id="interp315" emma:lang="ko-KR" emma:confidence="0">
                  <emma:literal>e</emma:literal>
                </emma:interpretation>
                <emma:interpretation id="interp316" emma:lang="ko-KR" emma:confidence="0">
                  <emma:literal>으</emma:literal>
                </emma:interpretation>
                <emma:interpretation id="interp317" emma:lang="ko-KR" emma:confidence="0">
                  <emma:literal>은</emma:literal>
                </emma:interpretation>
                <emma:interpretation id="interp318" emma:lang="ko-KR" emma:confidence="0">
                  <emma:literal>c</emma:literal>
                </emma:interpretation>
                <emma:interpretation id="interp31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90800.5971">10669 11416 418,'0'0'163,"0"0"-11,0 0-118,7 0-17,24 0-10,10-11-6,7-2 3,6-8-1,4-7 1,3-4 2,-3-4-8,-6 4 7,-12 2-6,-14 5 11,-22 4-4,-4 21 11,-42-16-4,-6 22 7,-25 6 10,6 19-6,-18-6 5,16 12-9,3-7 1,18 12-9,13-9-2,23 5-10,12-4 0,21-7 0,19-2 0,12-2-6,23 2-21,-4-23-34,34 16-89,-10-18-41,6 0-7,-11-12-12</inkml:trace>
        </inkml:traceGroup>
        <inkml:traceGroup>
          <inkml:annotationXML>
            <emma:emma xmlns:emma="http://www.w3.org/2003/04/emma" version="1.0">
              <emma:interpretation id="{F8CBC7C8-62B0-4C41-9139-E384676422C6}" emma:medium="tactile" emma:mode="ink">
                <msink:context xmlns:msink="http://schemas.microsoft.com/ink/2010/main" type="inkWord" rotatedBoundingBox="16634,11496 18077,10928 18360,11648 16918,12216"/>
              </emma:interpretation>
              <emma:one-of disjunction-type="recognition" id="oneOf64">
                <emma:interpretation id="interp320" emma:lang="ko-KR" emma:confidence="0">
                  <emma:literal>나</emma:literal>
                </emma:interpretation>
                <emma:interpretation id="interp321" emma:lang="ko-KR" emma:confidence="0">
                  <emma:literal>아</emma:literal>
                </emma:interpretation>
                <emma:interpretation id="interp322" emma:lang="ko-KR" emma:confidence="0">
                  <emma:literal>“</emma:literal>
                </emma:interpretation>
                <emma:interpretation id="interp323" emma:lang="ko-KR" emma:confidence="0">
                  <emma:literal>다</emma:literal>
                </emma:interpretation>
                <emma:interpretation id="interp324" emma:lang="ko-KR" emma:confidence="0">
                  <emma:literal>라</emma:literal>
                </emma:interpretation>
              </emma:one-of>
            </emma:emma>
          </inkml:annotationXML>
          <inkml:trace contextRef="#ctx0" brushRef="#br1" timeOffset="91238.114">11708 11262 493,'-23'-12'178,"-14"12"-3,7 29-113,-30-9-32,12 22-11,-1-3-9,12 5 2,11-2-4,21-5 0,16-8-2,28-8-1,20-9-4,16-8-1,20-4-4,9-18-3,12-11-1,-1-16-5,1-9-5,-7-14 5,-11-7-1,-14-11 4,-12-3 2,-21-2 6,-15 2 4,-15 11 5,-18 14 7,-3 15-4,-12 19 4,-4 23-3,-10 14 0,5 33-1,-5 13-6,5 15 2,0 12-1,6 7-2,6 0-1,4 0-4,4-6-5,1-13-9,4 6-17,-4-31-48,14 0-96,-10-7-8,1-15-14,-5-21-9</inkml:trace>
          <inkml:trace contextRef="#ctx0" brushRef="#br1" timeOffset="91456.8821">11811 11355 544,'-7'-12'178,"11"-7"-10,31-5-128,15 17-30,15 1-7,14 0-2,11 0 0,9 2 1,7-5-1,-2 2-8,1 7-15,-16-17-32,16 17-69,-21 0-59,-11 0-6,-12-4-5</inkml:trace>
        </inkml:traceGroup>
        <inkml:traceGroup>
          <inkml:annotationXML>
            <emma:emma xmlns:emma="http://www.w3.org/2003/04/emma" version="1.0">
              <emma:interpretation id="{0BCC15A8-B1CE-42F6-9E9A-A6B86AD9E0F3}" emma:medium="tactile" emma:mode="ink">
                <msink:context xmlns:msink="http://schemas.microsoft.com/ink/2010/main" type="inkWord" rotatedBoundingBox="18024,11849 18355,11157 18805,11373 18474,12065"/>
              </emma:interpretation>
              <emma:one-of disjunction-type="recognition" id="oneOf65">
                <emma:interpretation id="interp325" emma:lang="ko-KR" emma:confidence="0">
                  <emma:literal>@</emma:literal>
                </emma:interpretation>
                <emma:interpretation id="interp326" emma:lang="ko-KR" emma:confidence="0">
                  <emma:literal>ㆍ</emma:literal>
                </emma:interpretation>
                <emma:interpretation id="interp327" emma:lang="ko-KR" emma:confidence="0">
                  <emma:literal>a</emma:literal>
                </emma:interpretation>
                <emma:interpretation id="interp328" emma:lang="ko-KR" emma:confidence="0">
                  <emma:literal>g</emma:literal>
                </emma:interpretation>
                <emma:interpretation id="interp32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92347.5339">13318 11188 313,'-12'25'173,"-19"-4"-5,-10-5-87,5 33-33,-26-12-7,19 19-6,-15-7 0,26 8-5,-1-4-14,21-2-2,8-13-8,11-1-1,13-13-6,4-5 2,3-10-2,-3-9-1,-5-2-1,-6-14-2,-6-5 2,-7-5-3,0 2 2,-7-2-2,0 0 3,-2 0-3,5 5 3,-1 1 1,4 2 1,1 18-1,-3-25 2,3 25-1,0 0 0,-5-18 0,5 18 1,0 0 0,-19-6-1,19 6 1,-16 0 0,16 0 1,0 0-1,-16 0 1,16 0 0,0 0 0,0 0 0,0 18 0,0-18 0,0 0 0,18 5 0,-18-5 0,0 0 0,19 0-1,-19 0 1,0 0-1,22-11 1,-22 11-2,15-6 2,-15 6-1,27-12 0,-11 5-1,2-5 1,5 0-1,3-6 0,5-6 0,2 2 0,-3-8 2,2-1-6,-3-2 6,-2 0-6,-6 4 6,-8-1-4,-6 1 5,-7 2-5,0 4 4,-16 2 4,-4 5-2,-9-3 4,-3 11-2,-6 2 1,-3 6 0,-7 0 2,0 6-1,-2 6-2,2 9 1,1-2-2,7 0 0,3 4-1,7-3 0,6-1 2,9-1-8,9-1 4,6-17-11,4 26 1,-4-26-15,33 25-8,-33-25-28,47 20-26,-47-20-22,40 16-27,-40-16-16,26 13-19,-26-13 7</inkml:trace>
          <inkml:trace contextRef="#ctx0" brushRef="#br1" timeOffset="92800.6883">12966 11225 412,'-24'0'182,"-1"1"-6,9 29-80,-18-12-44,29 24-27,-6-5-14,11 9-4,11-4-10,13-10-8,18 9-22,-10-28-42,29 1-97,-5-8-8,1-6-17,-4 0-7</inkml:trace>
        </inkml:traceGroup>
        <inkml:traceGroup>
          <inkml:annotationXML>
            <emma:emma xmlns:emma="http://www.w3.org/2003/04/emma" version="1.0">
              <emma:interpretation id="{ABD04314-41A7-47F7-B902-648A2F116898}" emma:medium="tactile" emma:mode="ink">
                <msink:context xmlns:msink="http://schemas.microsoft.com/ink/2010/main" type="inkWord" rotatedBoundingBox="18763,12000 19280,11172 19837,11521 19320,12348"/>
              </emma:interpretation>
              <emma:one-of disjunction-type="recognition" id="oneOf66">
                <emma:interpretation id="interp330" emma:lang="ko-KR" emma:confidence="0">
                  <emma:literal>R</emma:literal>
                </emma:interpretation>
                <emma:interpretation id="interp331" emma:lang="ko-KR" emma:confidence="0">
                  <emma:literal>几</emma:literal>
                </emma:interpretation>
                <emma:interpretation id="interp332" emma:lang="ko-KR" emma:confidence="0">
                  <emma:literal>入</emma:literal>
                </emma:interpretation>
                <emma:interpretation id="interp333" emma:lang="ko-KR" emma:confidence="0">
                  <emma:literal>又</emma:literal>
                </emma:interpretation>
                <emma:interpretation id="interp334" emma:lang="ko-KR" emma:confidence="0">
                  <emma:literal>八</emma:literal>
                </emma:interpretation>
              </emma:one-of>
            </emma:emma>
          </inkml:annotationXML>
          <inkml:trace contextRef="#ctx0" brushRef="#br1" timeOffset="93628.8707">13776 11200 144,'19'0'167,"-19"0"-37,10-19-27,6 19-23,-16 0-22,0 0-12,0 0-5,0 37-10,-17-18-5,8 24-3,-18 1-2,9 18-1,-14 0-5,8 11 2,-9-9-8,8 3 0,0-11-5,6-9 2,2-16-2,5-10 3,12-21-1,0 0-1,-9-36 1,9-6-5,9-11 3,4-12-6,7-7 4,3-13-4,6 4-2,1 0 2,6 7-3,1 7 3,6 11-2,0 12 3,5 7-4,-2 12 3,-1 13 1,-2 6-1,-8 6 1,-6 10 2,-14 8-1,-15 9 2,-8 3-1,-17 7 0,-12 1 7,-4 6-4,-3-3 4,4 5-4,11-4 4,15 3-4,14-4 4,10-3-3,22-6-4,16-4 0,7-1-7,5-10-7,7 10-21,-24-27-62,4 0-92,-19 0-1,-7 0-16,-21-12-8</inkml:trace>
        </inkml:traceGroup>
        <inkml:traceGroup>
          <inkml:annotationXML>
            <emma:emma xmlns:emma="http://www.w3.org/2003/04/emma" version="1.0">
              <emma:interpretation id="{143E5B6A-8D43-4C35-9BCE-11CF4E57E3ED}" emma:medium="tactile" emma:mode="ink">
                <msink:context xmlns:msink="http://schemas.microsoft.com/ink/2010/main" type="inkWord" rotatedBoundingBox="20093,11867 20472,10905 21052,11133 20673,12095"/>
              </emma:interpretation>
              <emma:one-of disjunction-type="recognition" id="oneOf67">
                <emma:interpretation id="interp335" emma:lang="ko-KR" emma:confidence="0">
                  <emma:literal>8</emma:literal>
                </emma:interpretation>
                <emma:interpretation id="interp336" emma:lang="ko-KR" emma:confidence="0">
                  <emma:literal>S</emma:literal>
                </emma:interpretation>
                <emma:interpretation id="interp337" emma:lang="ko-KR" emma:confidence="0">
                  <emma:literal>s</emma:literal>
                </emma:interpretation>
                <emma:interpretation id="interp338" emma:lang="ko-KR" emma:confidence="0">
                  <emma:literal>오</emma:literal>
                </emma:interpretation>
                <emma:interpretation id="interp33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94519.5049">15349 10989 190,'16'-24'155,"10"4"-53,15 8-14,-14-19-18,19 19-11,-25-20-3,16 17-7,-29-15-5,-8 30-11,-5-22-6,-28 22-8,-25 0-3,-7 12-2,-20 1-3,2 11-1,-1-1-3,9 4 1,16-8-3,21 11 1,26-4-5,17 3 2,35 7-6,14 7 1,17 9 3,4 4-2,-1 0 3,-8 6-2,-19 0 6,-20 0-2,-27-6 6,-13-3 0,-32-9-1,-16-6 2,-15-15-8,-1-5-3,-1-14 0,9 0 0,13-4 0,14-17 0,42 17-16,-19-44-27,50 32-25,-1-31-25,46 31-28,-18-25-26,29 12-23,-7-12-3,10 5 13</inkml:trace>
        </inkml:traceGroup>
        <inkml:traceGroup>
          <inkml:annotationXML>
            <emma:emma xmlns:emma="http://www.w3.org/2003/04/emma" version="1.0">
              <emma:interpretation id="{8DFC7CE1-42E6-4CE3-BD30-ACDA0AE80417}" emma:medium="tactile" emma:mode="ink">
                <msink:context xmlns:msink="http://schemas.microsoft.com/ink/2010/main" type="inkWord" rotatedBoundingBox="20630,12275 21341,11002 21747,11229 21037,12502"/>
              </emma:interpretation>
              <emma:one-of disjunction-type="recognition" id="oneOf68">
                <emma:interpretation id="interp340" emma:lang="ko-KR" emma:confidence="0">
                  <emma:literal>P</emma:literal>
                </emma:interpretation>
                <emma:interpretation id="interp341" emma:lang="ko-KR" emma:confidence="0">
                  <emma:literal>p</emma:literal>
                </emma:interpretation>
                <emma:interpretation id="interp342" emma:lang="ko-KR" emma:confidence="0">
                  <emma:literal>r</emma:literal>
                </emma:interpretation>
                <emma:interpretation id="interp343" emma:lang="ko-KR" emma:confidence="0">
                  <emma:literal>尸</emma:literal>
                </emma:interpretation>
                <emma:interpretation id="interp34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94972.653">15701 11212 101,'44'-37'149,"-5"13"6,-14 3-6,-1 21-20,-24 0-37,8 45-32,-21 2-19,4 31-14,-18 9-4,7 21-3,-10-1-4,3 4 0,0-11-7,3-4-3,-1-17 1,3-17-4,3-15 4,3-15-4,2-12 4,14-20-8,0 0-1,-7-20 3,13-21-7,14-26 0,10-17-4,6-26-3,16-10-4,-1-15 5,12 2 0,-2-2 0,7 12 5,-4 12 3,1 28 3,-4 18 5,-10 26 1,-4 27-1,-13 12 3,-8 31 2,-18 12 2,-8 20-3,-13 6 2,-13 11-1,-19-7 1,-4-4-2,-12-13 0,0-3-4,-3-13-4,1-15-2,7-8-8,2-16-10,17 6-27,-13-20-54,50 13-79,-25-37-8,25 13-16,14 2-3</inkml:trace>
        </inkml:traceGroup>
        <inkml:traceGroup>
          <inkml:annotationXML>
            <emma:emma xmlns:emma="http://www.w3.org/2003/04/emma" version="1.0">
              <emma:interpretation id="{BA2BD800-5F3C-415C-8AAE-B1EF8E6979C4}" emma:medium="tactile" emma:mode="ink">
                <msink:context xmlns:msink="http://schemas.microsoft.com/ink/2010/main" type="inkWord" rotatedBoundingBox="21714,11718 22308,11181 22662,11572 22068,12109"/>
              </emma:interpretation>
              <emma:one-of disjunction-type="recognition" id="oneOf69">
                <emma:interpretation id="interp345" emma:lang="ko-KR" emma:confidence="0">
                  <emma:literal>a</emma:literal>
                </emma:interpretation>
                <emma:interpretation id="interp346" emma:lang="ko-KR" emma:confidence="0">
                  <emma:literal>『</emma:literal>
                </emma:interpretation>
                <emma:interpretation id="interp347" emma:lang="ko-KR" emma:confidence="0">
                  <emma:literal>‘</emma:literal>
                </emma:interpretation>
                <emma:interpretation id="interp348" emma:lang="ko-KR" emma:confidence="0">
                  <emma:literal>"</emma:literal>
                </emma:interpretation>
                <emma:interpretation id="interp349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95550.8205">16928 11138 113,'45'-12'160,"-19"-9"-1,-5-8-59,9 17-14,-30-20-23,0 32-9,-6-38-4,6 38-8,-61-5-3,19 19-4,-31 4-3,7 28-6,-16-2-1,9 14-7,-4 4-2,17 6-11,9-6-5,21-7 0,15-11 0,15-13 0,21-12 0,17-14 0,12-6 0,9-28 0,9-8-6,-1-21-7,6-4-4,-12-10 5,-5 8 0,-14 3 6,-9 7 1,-16 21 10,-14 10-1,-3 23 8,-19 15 0,1 22-3,-6 8 3,4 6-6,2 10 1,3-4-3,9-3-4,3-5-3,3-4-2,0-14-9,14 5-14,-14-36-23,35 45-51,-35-45-77,32 6-12,-3-6-10,2-18-5</inkml:trace>
        </inkml:traceGroup>
        <inkml:traceGroup>
          <inkml:annotationXML>
            <emma:emma xmlns:emma="http://www.w3.org/2003/04/emma" version="1.0">
              <emma:interpretation id="{46C0CDB1-D584-41F4-BCBF-105D829C4A45}" emma:medium="tactile" emma:mode="ink">
                <msink:context xmlns:msink="http://schemas.microsoft.com/ink/2010/main" type="inkWord" rotatedBoundingBox="22755,11217 23937,11244 23923,11818 22742,11791"/>
              </emma:interpretation>
              <emma:one-of disjunction-type="recognition" id="oneOf70">
                <emma:interpretation id="interp350" emma:lang="ko-KR" emma:confidence="0">
                  <emma:literal>요</emma:literal>
                </emma:interpretation>
                <emma:interpretation id="interp351" emma:lang="ko-KR" emma:confidence="0">
                  <emma:literal>K</emma:literal>
                </emma:interpretation>
                <emma:interpretation id="interp352" emma:lang="ko-KR" emma:confidence="0">
                  <emma:literal>Q</emma:literal>
                </emma:interpretation>
                <emma:interpretation id="interp353" emma:lang="ko-KR" emma:confidence="0">
                  <emma:literal>우</emma:literal>
                </emma:interpretation>
                <emma:interpretation id="interp35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96035.2187">17706 11018 467,'-18'-12'176,"-14"17"1,-21 4-111,16 38-31,-17 0-11,11 8-12,1 1 3,17 5-6,9-11 2,16 0-6,21-12-2,21-8 1,17-11-3,16-9 0,12-10-2,10-11-1,8-19-1,2-13-1,-1-13-4,-12-8 4,-10-2-1,-19-4 3,-18 8 0,-24 5 3,-23 14 0,-16 19 4,-29 13 5,-10 17 0,-14 16-1,4 18-1,4 4-4,12 12-4,14 5 0,19 1 0,16-7 0,28 2 0,17-7 0,13-13 0,9-4 0,3-11 0,3-4 0,-7-12 0,-6 1 0,-16-7-2,-3 3-44,-41-3-61,25-10-78,-25 10-8,0 0-14,-25 0-6</inkml:trace>
        </inkml:traceGroup>
        <inkml:traceGroup>
          <inkml:annotationXML>
            <emma:emma xmlns:emma="http://www.w3.org/2003/04/emma" version="1.0">
              <emma:interpretation id="{76291C7D-0F3D-49A0-91C4-3262CC84B62E}" emma:medium="tactile" emma:mode="ink">
                <msink:context xmlns:msink="http://schemas.microsoft.com/ink/2010/main" type="inkWord" rotatedBoundingBox="24306,12120 24333,12139 24325,12150 24299,12131"/>
              </emma:interpretation>
              <emma:one-of disjunction-type="recognition" id="oneOf71">
                <emma:interpretation id="interp355" emma:lang="ko-KR" emma:confidence="0">
                  <emma:literal>.</emma:literal>
                </emma:interpretation>
                <emma:interpretation id="interp356" emma:lang="ko-KR" emma:confidence="0">
                  <emma:literal>ㄱ</emma:literal>
                </emma:interpretation>
                <emma:interpretation id="interp357" emma:lang="ko-KR" emma:confidence="0">
                  <emma:literal>,</emma:literal>
                </emma:interpretation>
                <emma:interpretation id="interp358" emma:lang="ko-KR" emma:confidence="0">
                  <emma:literal>거</emma:literal>
                </emma:interpretation>
                <emma:interpretation id="interp359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96285.1943">18940 11837 621,'22'2'170,"-22"-2"-14,0 0-214,4 18-115,-4-18-9,0 0-21,0 0-6</inkml:trace>
        </inkml:traceGroup>
      </inkml:traceGroup>
    </inkml:traceGroup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0:43.40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CEDD1E5-D044-4AC9-A975-DA1C9A627B36}" emma:medium="tactile" emma:mode="ink">
          <msink:context xmlns:msink="http://schemas.microsoft.com/ink/2010/main" type="writingRegion" rotatedBoundingBox="1156,2500 17917,2052 18014,5679 1253,6127"/>
        </emma:interpretation>
      </emma:emma>
    </inkml:annotationXML>
    <inkml:traceGroup>
      <inkml:annotationXML>
        <emma:emma xmlns:emma="http://www.w3.org/2003/04/emma" version="1.0">
          <emma:interpretation id="{C892B19E-96A2-47E1-AD4B-3EA25CBDE042}" emma:medium="tactile" emma:mode="ink">
            <msink:context xmlns:msink="http://schemas.microsoft.com/ink/2010/main" type="paragraph" rotatedBoundingBox="1156,2500 17917,2052 17966,3875 1205,43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021C0D-B8F9-43CB-87E5-AF770005659D}" emma:medium="tactile" emma:mode="ink">
              <msink:context xmlns:msink="http://schemas.microsoft.com/ink/2010/main" type="line" rotatedBoundingBox="1156,2500 17917,2052 17966,3875 1205,4323"/>
            </emma:interpretation>
          </emma:emma>
        </inkml:annotationXML>
        <inkml:traceGroup>
          <inkml:annotationXML>
            <emma:emma xmlns:emma="http://www.w3.org/2003/04/emma" version="1.0">
              <emma:interpretation id="{8CC3F37D-EB25-4B7A-AD6F-D7E1FF829EE9}" emma:medium="tactile" emma:mode="ink">
                <msink:context xmlns:msink="http://schemas.microsoft.com/ink/2010/main" type="inkWord" rotatedBoundingBox="1156,2500 1980,2478 2011,3624 1187,3646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巳</emma:literal>
                </emma:interpretation>
                <emma:interpretation id="interp2" emma:lang="ko-KR" emma:confidence="0">
                  <emma:literal>F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ㅌ</emma:literal>
                </emma:interpretation>
              </emma:one-of>
            </emma:emma>
          </inkml:annotationXML>
          <inkml:trace contextRef="#ctx0" brushRef="#br0">152 58 124,'0'0'134,"-6"-40"-3,6 40-78,0-19-26,0 19 1,0 0-3,-11 11-1,11 21 0,-14-2 6,9 25-5,-16-10 2,13 25-1,-17 2-6,14 22-1,-11-6-9,14 7 2,-6-2-9,11-6 5,-1-12-1,11-5 6,1-23-2,22-11 5,-2-17-2,16-7-1,-1-12 1,14-5-3,-8-11-4,11-7-3,0 2-4,3-5-5,-7-2-3,-3-7-9,3 9-12,-17-24-25,16 27-27,-31-26-44,-8 10-37,0 10-18,-16-7 7</inkml:trace>
          <inkml:trace contextRef="#ctx0" brushRef="#br0" timeOffset="343.767">110-65 424,'-15'-25'165,"15"25"-21,26-19-116,2 12-16,16 7-8,10 0-6,4 0-1,14 0-2,-6 0-4,4 0-7,-10-2-7,6 2-16,-22-6-23,13 6-48,-19 11-43,-38-11-12,22 37 1</inkml:trace>
          <inkml:trace contextRef="#ctx0" brushRef="#br0" timeOffset="546.8969">207 468 334,'0'0'163,"0"0"-13,10 21-88,12-27-45,19 6-5,5-7-5,9 2-5,-1 0-9,-3-8-20,4 13-50,-8 4-71,-10-8-14,7 4-6</inkml:trace>
        </inkml:traceGroup>
        <inkml:traceGroup>
          <inkml:annotationXML>
            <emma:emma xmlns:emma="http://www.w3.org/2003/04/emma" version="1.0">
              <emma:interpretation id="{560EA4B5-0DEE-4810-BFB3-E823283D076F}" emma:medium="tactile" emma:mode="ink">
                <msink:context xmlns:msink="http://schemas.microsoft.com/ink/2010/main" type="inkWord" rotatedBoundingBox="1928,2896 2538,2880 2561,3768 1952,3785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ⅹ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ㅅ</emma:literal>
                </emma:interpretation>
                <emma:interpretation id="interp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875.037">1356 268 361,'0'7'154,"-17"34"-10,-8 12-117,-26 5-16,-1 17 3,-11 4-11,-2 7 3,-1-6-7,4-5 6,7-12-7,10-12-5,11-2-17,1-25-33,18-3-53,15 122-38,0-143-13,-3-22-9</inkml:trace>
          <inkml:trace contextRef="#ctx0" brushRef="#br0" timeOffset="1093.8057">799 635 138,'0'0'148,"-4"-21"4,4 21-62,15 0-31,-15 0-8,22 26-7,-11-8-8,24 22-5,-9-11-7,14 15-4,-7-9-11,10-2-5,-2-1-12,-9-14-17,12 12-33,-44-30-50,46 15-49,-23-7-17,-23-8 1</inkml:trace>
        </inkml:traceGroup>
        <inkml:traceGroup>
          <inkml:annotationXML>
            <emma:emma xmlns:emma="http://www.w3.org/2003/04/emma" version="1.0">
              <emma:interpretation id="{5A84988A-065A-45B6-99D9-360794308D6F}" emma:medium="tactile" emma:mode="ink">
                <msink:context xmlns:msink="http://schemas.microsoft.com/ink/2010/main" type="inkWord" rotatedBoundingBox="2622,2995 3198,2979 3213,3519 2637,3535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우</emma:literal>
                </emma:interpretation>
                <emma:interpretation id="interp12" emma:lang="ko-KR" emma:confidence="0">
                  <emma:literal>『</emma:literal>
                </emma:interpretation>
                <emma:interpretation id="interp13" emma:lang="ko-KR" emma:confidence="0">
                  <emma:literal>9</emma:literal>
                </emma:interpretation>
                <emma:interpretation id="interp1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1625.0701">2022 560 299,'0'0'142,"-5"-40"-8,-12 17-117,7 5-4,-9-8 5,19 26 1,-36-37 4,36 37-1,-49-30 4,25 27-1,-17-7 1,5 19-1,-15 3-5,7 25-1,-7 3-3,6 16 0,-6 0-5,18 9 2,3-8-5,12 1 0,9-13-7,9-7 1,13-22-5,15-16-3,10 0-3,5-31-2,7-9 0,1-8-2,-1-1 3,-9-1-2,5 11 5,-19 3 1,-2 16 4,-4 12 2,-21 8 2,13 19 0,-13 7-1,0 11 1,0 0-2,0 6 0,0 1-13,0-9-16,4 14-39,-4-20-65,0-4-27,10 1-18,-10-26 2</inkml:trace>
        </inkml:traceGroup>
        <inkml:traceGroup>
          <inkml:annotationXML>
            <emma:emma xmlns:emma="http://www.w3.org/2003/04/emma" version="1.0">
              <emma:interpretation id="{79BD0930-3CB1-4184-8D7D-429F8A5BD38F}" emma:medium="tactile" emma:mode="ink">
                <msink:context xmlns:msink="http://schemas.microsoft.com/ink/2010/main" type="inkWord" rotatedBoundingBox="3360,3116 4093,3097 4106,3552 3372,3572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새</emma:literal>
                </emma:interpretation>
                <emma:interpretation id="interp17" emma:lang="ko-KR" emma:confidence="0">
                  <emma:literal>꺼</emma:literal>
                </emma:interpretation>
                <emma:interpretation id="interp18" emma:lang="ko-KR" emma:confidence="0">
                  <emma:literal>개</emma:literal>
                </emma:interpretation>
                <emma:interpretation id="interp19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2265.7174">2319 616 262,'0'32'146,"-14"-12"-5,11 0-83,-9 25-37,-6-8 4,10 15 1,-15-21-3,14 12 5,-10-23-2,13 6 0,6-26-6,-16 18-6,16-18-7,0-18-6,5-13-2,17-5-3,3-12 1,5-6-3,6 0 3,1-4-3,4 11 5,-5 4 1,-6 7 4,5 13 1,-13 7 3,2 16 0,-24 0 1,35 32 1,-34 5-1,6 14-1,-7 3-3,0 3 3,-7-2-4,2-6 1,-4-9-3,4-14 3,5-26-2,0 0 0,0 0 0,10-7-3,7-24-2,4-13-1,4-1 1,7-6-3,-2-1 2,0 1-2,4 7 3,-4 13-1,-3 5 3,-3 8 1,-3 13 2,-3 5-1,-18 0 1,27 35 1,-17-2-2,-5 2 2,-1 10-5,-4-1-2,0 6-10,-4-11-10,4 15-35,-10-29-58,4-2-46,6-3-17,0-20-7</inkml:trace>
        </inkml:traceGroup>
        <inkml:traceGroup>
          <inkml:annotationXML>
            <emma:emma xmlns:emma="http://www.w3.org/2003/04/emma" version="1.0">
              <emma:interpretation id="{55597481-0B90-49FB-8C6A-F8C1EF980EAF}" emma:medium="tactile" emma:mode="ink">
                <msink:context xmlns:msink="http://schemas.microsoft.com/ink/2010/main" type="inkWord" rotatedBoundingBox="4268,3096 4687,3085 4711,4001 4292,4012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尸</emma:literal>
                </emma:interpretation>
                <emma:interpretation id="interp23" emma:lang="ko-KR" emma:confidence="0">
                  <emma:literal>8</emma:literal>
                </emma:interpretation>
                <emma:interpretation id="interp2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765.7493">3179 586 326,'20'9'160,"-20"12"-4,0 11-104,0 34-21,-6 2-2,6 21-7,-14-5 1,11 15-4,-10-19-3,3 0-8,-1-18 1,8-4-6,-2-22 0,1-6 2,4-30-1,0 0-3,0 0-2,-16-14-3,14-21-2,-2-23-3,4-8-6,0-19 5,7 5-4,0-17 5,10 8-1,7 0 4,3 7 2,6 12 3,6 7 6,3 25 0,-1 1 2,3 23 0,-11 7 2,3 7-1,-12 21 2,-2 16 2,-20-2 0,1 5 1,-12 0-2,-7 5 1,-14-11-2,-5 2 0,-3-9-3,-8-3-3,10-8-10,-5-11-7,14 11-19,-10-23-32,37 7-60,0 0-48,0-37-11,15 11-11</inkml:trace>
        </inkml:traceGroup>
        <inkml:traceGroup>
          <inkml:annotationXML>
            <emma:emma xmlns:emma="http://www.w3.org/2003/04/emma" version="1.0">
              <emma:interpretation id="{DEC3D264-9D21-45A2-889E-387729A10AD4}" emma:medium="tactile" emma:mode="ink">
                <msink:context xmlns:msink="http://schemas.microsoft.com/ink/2010/main" type="inkWord" rotatedBoundingBox="5104,2419 5878,2398 5910,3577 5136,3598"/>
              </emma:interpretation>
              <emma:one-of disjunction-type="recognition" id="oneOf5">
                <emma:interpretation id="interp25" emma:lang="ko-KR" emma:confidence="0">
                  <emma:literal>k</emma:literal>
                </emma:interpretation>
                <emma:interpretation id="interp26" emma:lang="ko-KR" emma:confidence="0">
                  <emma:literal>K</emma:literal>
                </emma:interpretation>
                <emma:interpretation id="interp27" emma:lang="ko-KR" emma:confidence="0">
                  <emma:literal>소</emma:literal>
                </emma:interpretation>
                <emma:interpretation id="interp28" emma:lang="ko-KR" emma:confidence="0">
                  <emma:literal>선</emma:literal>
                </emma:interpretation>
                <emma:interpretation id="interp2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062.6245">4114-198 351,'7'45'174,"-12"11"-11,-28 6-105,28 42-9,-31-12-6,21 27-13,-12-13-8,13 0-9,-3-17-7,9-9 0,2-13-8,1-13-4,5-9-19,0-45-29,13 44-56,-13-44-52,0 0-18,20-11-14</inkml:trace>
          <inkml:trace contextRef="#ctx0" brushRef="#br0" timeOffset="3484.5254">4094 616 402,'22'14'163,"-22"-14"-8,0 0-128,27 24-2,-5-24-1,16 6-6,-2-6-2,13-6-3,2-17-5,2 6-3,3-12-2,-6-5-2,-5-2 1,-9-3-2,-14 2 1,-11 6-2,-11 2 3,-5 11-1,-28 6 5,-6 12 3,-20 10 4,2 24 2,-9 7-1,6 21 3,5-3-3,18 13 2,10-5-7,27 2 1,13-10-8,23-6 2,15-17-5,4-6-1,13-12-5,-3-12-3,-2 0-9,-17-14-19,19 8-54,-35-12-85,0-4-3,-10-8-18,-10 2-1</inkml:trace>
        </inkml:traceGroup>
        <inkml:traceGroup>
          <inkml:annotationXML>
            <emma:emma xmlns:emma="http://www.w3.org/2003/04/emma" version="1.0">
              <emma:interpretation id="{8A535DA0-9C96-4DD9-AFF2-59B4A1659A5E}" emma:medium="tactile" emma:mode="ink">
                <msink:context xmlns:msink="http://schemas.microsoft.com/ink/2010/main" type="inkWord" rotatedBoundingBox="7155,2926 7260,2923 7277,3559 7172,3561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:</emma:literal>
                </emma:interpretation>
                <emma:interpretation id="interp32" emma:lang="ko-KR" emma:confidence="0">
                  <emma:literal>ⅰ</emma:literal>
                </emma:interpretation>
                <emma:interpretation id="interp33" emma:lang="ko-KR" emma:confidence="0">
                  <emma:literal>!</emma:literal>
                </emma:interpretation>
                <emma:interpretation id="interp3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328.3377">5989 904 436,'19'25'160,"-19"-25"-5,0 0-127,0 0-35,17 20-25,-17-20-61,0 0-56,0 0-23,0-22-8</inkml:trace>
          <inkml:trace contextRef="#ctx0" brushRef="#br0" timeOffset="4125.1807">6025 345 465,'0'0'171,"0"-32"-25,0 32-101,0 0-11,0 0-12,6 7-8,-6-7-7,0 0-12,0 0-23,37 34-65,-37-34-71,0 0-14,12 19-10,-12-19-11</inkml:trace>
        </inkml:traceGroup>
        <inkml:traceGroup>
          <inkml:annotationXML>
            <emma:emma xmlns:emma="http://www.w3.org/2003/04/emma" version="1.0">
              <emma:interpretation id="{57DE7C8D-DA06-44CC-84E9-1911E81A043F}" emma:medium="tactile" emma:mode="ink">
                <msink:context xmlns:msink="http://schemas.microsoft.com/ink/2010/main" type="inkWord" rotatedBoundingBox="8726,2423 9481,2402 9513,3585 8758,3605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5</emma:literal>
                </emma:interpretation>
                <emma:interpretation id="interp39" emma:lang="ko-KR" emma:confidence="0">
                  <emma:literal>§</emma:literal>
                </emma:interpretation>
              </emma:one-of>
            </emma:emma>
          </inkml:annotationXML>
          <inkml:trace contextRef="#ctx0" brushRef="#br1" timeOffset="13719.351">8222-109 103,'17'0'129,"-17"-21"4,19 9-71,-19 12-31,0 0-12,24-18-5,-24 18-3,0 0 0,0 0 5,0 0 1,5-20 2,-5 20 1,0 0 0,-15-10-2,15 10-2,-30-12-4,10 9-4,-1 3-1,-2 0-3,-6 0-1,-4 7-2,0 1-1,-4 3 0,-2 5 1,-1-2 0,-1 5 1,3 1-1,4 0 1,4 0 4,3 0-5,9 5 6,4 2-6,8-1 4,6 5-7,1 0 7,14 3-7,11 3 2,11 3-2,1-1 1,11 4-1,1 2 1,7-1 2,-3 1-3,1 6 3,-4-3-2,-7 1 2,-8-5 2,-10 5 6,-12-9-1,-1 4 4,-13-13-2,-13 11 4,-17-18 0,-2 13 2,-17-16-2,-1 9-2,-10-15-2,-4 8-1,-2-14-1,3 2-1,-2-10-3,7-1-2,4 0-5,5 0-7,17 0-10,-4-12-14,36 12-27,-29-18-46,29 18-52,8-22-20,10 4 4</inkml:trace>
        </inkml:traceGroup>
        <inkml:traceGroup>
          <inkml:annotationXML>
            <emma:emma xmlns:emma="http://www.w3.org/2003/04/emma" version="1.0">
              <emma:interpretation id="{DEAD8969-9695-4D81-B6E2-1B7B78ED33E4}" emma:medium="tactile" emma:mode="ink">
                <msink:context xmlns:msink="http://schemas.microsoft.com/ink/2010/main" type="inkWord" rotatedBoundingBox="9756,2952 10220,2940 10251,4081 9787,4093"/>
              </emma:interpretation>
              <emma:one-of disjunction-type="recognition" id="oneOf8">
                <emma:interpretation id="interp40" emma:lang="ko-KR" emma:confidence="0">
                  <emma:literal>p</emma:literal>
                </emma:interpretation>
                <emma:interpretation id="interp41" emma:lang="ko-KR" emma:confidence="0">
                  <emma:literal>P</emma:literal>
                </emma:interpretation>
                <emma:interpretation id="interp42" emma:lang="ko-KR" emma:confidence="0">
                  <emma:literal>8</emma:literal>
                </emma:interpretation>
                <emma:interpretation id="interp43" emma:lang="ko-KR" emma:confidence="0">
                  <emma:literal>n</emma:literal>
                </emma:interpretation>
                <emma:interpretation id="interp4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4359.9755">8671 551 69,'0'-31'108,"0"31"-40,0 0-28,0 0 13,0 0 6,-7 31 0,7 27 1,-19-6-7,19 34-4,-14-6-10,14 27-12,-1-18-12,1 6-10,0-12 1,0-8-3,1-12 6,4-6-6,-5-21 2,6-6 3,-6-11-1,0-19 0,0 0 0,0 0-2,0 0 0,-14-28-3,3-7 1,8-13-1,-5-11-6,8-12 4,0-13-3,1-10 1,12-3-1,4-6 1,6 0 1,3 5-2,3 15 6,3 2-5,2 22 4,1 8-3,3 14 3,0 23 0,-2 9 1,-1 9 1,-7 11 1,1 18 3,-20 1 2,4 9 1,-13-6-1,-13 7 2,-10-7-2,-4 1 0,-11-6-3,-3-5-1,-5 2-5,2-9-4,-1 3-5,-4-11-7,19 7-11,-19-19-19,35 16-27,-22-16-37,36 0-56,0 0-14,0 0 5</inkml:trace>
        </inkml:traceGroup>
        <inkml:traceGroup>
          <inkml:annotationXML>
            <emma:emma xmlns:emma="http://www.w3.org/2003/04/emma" version="1.0">
              <emma:interpretation id="{A87DE89F-416D-4929-8F7D-B733E5163C2B}" emma:medium="tactile" emma:mode="ink">
                <msink:context xmlns:msink="http://schemas.microsoft.com/ink/2010/main" type="inkWord" rotatedBoundingBox="10376,2937 11016,2920 11031,3507 10392,3524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의</emma:literal>
                </emma:interpretation>
                <emma:interpretation id="interp47" emma:lang="ko-KR" emma:confidence="0">
                  <emma:literal>0</emma:literal>
                </emma:interpretation>
                <emma:interpretation id="interp48" emma:lang="ko-KR" emma:confidence="0">
                  <emma:literal>다</emma:literal>
                </emma:interpretation>
                <emma:interpretation id="interp4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4922.5151">9660 483 100,'36'-7'134,"-31"-24"2,3-1-72,-8 32-17,3-44 0,-3 44-8,0-38-3,0 38 0,-39-18 0,13 19-3,-24 5-4,12 28-2,-22-1-3,11 19-2,-11 6-6,12 14 2,-2-10-8,17 11 0,6-13-7,11-7 1,10-8-3,6-15 0,0-30-2,34 19-2,3-19-3,-1-21-7,16-7 0,-3-19-6,11 3 1,-14-15-1,11 7 5,-14-3 1,-2 10 10,-11 5 5,-8 3 7,-5 22 4,-17 15 4,0 0 0,0 0-2,21 11-1,-21 14-5,0 9-1,1 0-3,4 10-3,1-6-6,-6-8-5,10 5-9,-10-35-11,19 45-26,-19-45-32,0 0-56,33 0-32,-16-17-3</inkml:trace>
        </inkml:traceGroup>
        <inkml:traceGroup>
          <inkml:annotationXML>
            <emma:emma xmlns:emma="http://www.w3.org/2003/04/emma" version="1.0">
              <emma:interpretation id="{42F0C3B2-7731-4778-8575-8F68636AD5F2}" emma:medium="tactile" emma:mode="ink">
                <msink:context xmlns:msink="http://schemas.microsoft.com/ink/2010/main" type="inkWord" rotatedBoundingBox="11236,2905 12432,2873 12448,3442 11251,3474"/>
              </emma:interpretation>
              <emma:one-of disjunction-type="recognition" id="oneOf10">
                <emma:interpretation id="interp50" emma:lang="ko-KR" emma:confidence="0">
                  <emma:literal>u</emma:literal>
                </emma:interpretation>
                <emma:interpretation id="interp51" emma:lang="ko-KR" emma:confidence="0">
                  <emma:literal>니</emma:literal>
                </emma:interpretation>
                <emma:interpretation id="interp52" emma:lang="ko-KR" emma:confidence="0">
                  <emma:literal>나</emma:literal>
                </emma:interpretation>
                <emma:interpretation id="interp53" emma:lang="ko-KR" emma:confidence="0">
                  <emma:literal>난</emma:literal>
                </emma:interpretation>
                <emma:interpretation id="interp5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15422.5237">10199 290 296,'0'0'161,"-3"23"-3,-2 13-106,-25-12-17,14 30 1,-17-10-4,22 19 0,-16-16-10,21 10-4,3-16-8,4-1 0,15-9-6,12 1 1,7-14-4,8-3 2,4-4-2,9-6 1,4-5-1,9 0-1,-2-14 1,4-10-2,1-5 1,-2-8-3,-2-8 1,-8-7-2,-3 1 2,-18-8-2,-5 11 3,-12 2-1,-16 6 4,-6 11-1,-5 8 2,-15 14 1,-10 7 1,0 14 2,0 7 1,3 16 3,6 0-2,13 8 2,8 0-3,13 8 2,15-9-4,12 3-1,9-7-5,1-3-4,7-4-9,-12-21-10,15 21-48,-32-29-99,7-4-7,-7 0-16,-10-8-4</inkml:trace>
        </inkml:traceGroup>
        <inkml:traceGroup>
          <inkml:annotationXML>
            <emma:emma xmlns:emma="http://www.w3.org/2003/04/emma" version="1.0">
              <emma:interpretation id="{99156113-9A0A-4010-8659-6E0732A2616A}" emma:medium="tactile" emma:mode="ink">
                <msink:context xmlns:msink="http://schemas.microsoft.com/ink/2010/main" type="inkWord" rotatedBoundingBox="13561,2719 13706,2715 13729,3557 13584,3561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ㅏ</emma:literal>
                </emma:interpretation>
                <emma:interpretation id="interp58" emma:lang="ko-KR" emma:confidence="0">
                  <emma:literal>j</emma:literal>
                </emma:interpretation>
                <emma:interpretation id="interp5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6110.0359">12429 483 150,'3'-23'160,"-3"23"2,21-8-72,-21-12-25,0 20-4,0 0-6,1 36-5,-9-10-14,8 22-8,-8 1-9,4 14-2,-6-5-8,5 3 0,2-8-7,-3-8 1,1-12-3,2-8 1,3-5-5,0-20-5,0 0-17,0 0-36,8-10-75,0-18-37,3-12-10,2-8-12</inkml:trace>
          <inkml:trace contextRef="#ctx0" brushRef="#br1" timeOffset="16297.5465">12525 116 393,'0'0'153,"-22"-10"-16,22 10-137,-19-1-14,19 1-18,0 0-35,0 8-83,5 14-5,-5-22-9</inkml:trace>
        </inkml:traceGroup>
        <inkml:traceGroup>
          <inkml:annotationXML>
            <emma:emma xmlns:emma="http://www.w3.org/2003/04/emma" version="1.0">
              <emma:interpretation id="{FC4CD575-8443-42A0-8A60-E6F1BF2F1935}" emma:medium="tactile" emma:mode="ink">
                <msink:context xmlns:msink="http://schemas.microsoft.com/ink/2010/main" type="inkWord" rotatedBoundingBox="13993,2769 14746,2749 14764,3430 14012,3451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w</emma:literal>
                </emma:interpretation>
                <emma:interpretation id="interp62" emma:lang="ko-KR" emma:confidence="0">
                  <emma:literal>心</emma:literal>
                </emma:interpretation>
                <emma:interpretation id="interp63" emma:lang="ko-KR" emma:confidence="0">
                  <emma:literal>』</emma:literal>
                </emma:interpretation>
                <emma:interpretation id="interp6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6891.3368">12911 479 124,'0'49'162,"-13"-5"1,-9-7-78,22 26-9,-19-30-12,19 21-12,-17-31-14,17 10-9,0-33-12,-8 24-6,8-24-6,0 0-3,-2-8-6,2-15-4,0-2-2,2-15-5,12 2 0,-8-6-2,13 10 4,-9-8-1,7 8 6,-3 3 2,5 8 6,-19 23 4,29-21 4,-29 21 2,30 3 3,-14 22 2,-5 5-1,8 8 4,-2 4-4,10 5 3,-3-10-4,7 2 3,-2-19-2,9-6 1,-4-14 0,12-15-1,-12-24 2,5-3-5,-7-10 0,1-6-4,-8-3-1,-1 2-4,-8 1 2,-4 7-4,-2 9-1,-6 1-5,4 9-3,-8-3-6,0 35-16,0-47-25,24 47-49,-24 0-64,0 0-19,0 0-5,22 19-4</inkml:trace>
        </inkml:traceGroup>
        <inkml:traceGroup>
          <inkml:annotationXML>
            <emma:emma xmlns:emma="http://www.w3.org/2003/04/emma" version="1.0">
              <emma:interpretation id="{FF3E4812-D175-4EF4-B585-AF2454FF2EC7}" emma:medium="tactile" emma:mode="ink">
                <msink:context xmlns:msink="http://schemas.microsoft.com/ink/2010/main" type="inkWord" rotatedBoundingBox="16504,2210 17252,2190 17287,3465 16538,3485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K</emma:literal>
                </emma:interpretation>
                <emma:interpretation id="interp67" emma:lang="ko-KR" emma:confidence="0">
                  <emma:literal>k</emma:literal>
                </emma:interpretation>
                <emma:interpretation id="interp68" emma:lang="ko-KR" emma:confidence="0">
                  <emma:literal>尺</emma:literal>
                </emma:interpretation>
                <emma:interpretation id="interp6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18110.1174">15384-79 204,'0'0'136,"0"0"-29,0 0-42,-6 22-10,-4 11-10,10 34-12,-6-2-1,6 22-2,-6-7 1,6 18-8,0-19-5,0 4-1,0-23-2,0-2 2,0-18-3,0-5-2,0-14-4,0 0-2,0-21-3,0 17-1,0-17 0,0 0 0,0 0 0,0 0 1,0-17-1,0-11 0,0-11 0,-5-10-2,5-5 2,0-12-3,0-11 3,6-7-3,7-5-2,1 0 3,4 0-3,2 2 3,7 7-3,5 2 3,4 10-3,4 9 2,7 8 1,7 11-1,-1 10 1,3 8-1,-3 16 0,-2 6 1,-7 20-2,-6 11 3,-11 14-3,-8 8 2,-17 4-3,-2 3 5,-21 1 1,-14-3-3,-9-4 3,-7-6-4,-5-11 6,-3-3-6,4-6 7,4-4-8,4-10 3,9-2 0,5-2-1,9-1 0,7 0-1,17-9 0,-19 25-1,19-8 2,4 8-2,14 2 2,10 3-2,10 5 2,13 10-1,7-1 3,10 10-2,0-5 2,2-1-2,-7-3 1,-6-4-2,-8-4 2,-11-5-11,-16-12-9,0 10-30,-22-30-51,0 0-62,0 0-17,-17 0-7</inkml:trace>
        </inkml:traceGroup>
        <inkml:traceGroup>
          <inkml:annotationXML>
            <emma:emma xmlns:emma="http://www.w3.org/2003/04/emma" version="1.0">
              <emma:interpretation id="{412B7EA9-EFD3-4462-ADC3-C3B8BF250ACC}" emma:medium="tactile" emma:mode="ink">
                <msink:context xmlns:msink="http://schemas.microsoft.com/ink/2010/main" type="inkWord" rotatedBoundingBox="17531,2100 17918,2090 17937,2787 17549,2797"/>
              </emma:interpretation>
              <emma:one-of disjunction-type="recognition" id="oneOf14">
                <emma:interpretation id="interp70" emma:lang="ko-KR" emma:confidence="0">
                  <emma:literal>3</emma:literal>
                </emma:interpretation>
                <emma:interpretation id="interp71" emma:lang="ko-KR" emma:confidence="0">
                  <emma:literal>’</emma:literal>
                </emma:interpretation>
                <emma:interpretation id="interp72" emma:lang="ko-KR" emma:confidence="0">
                  <emma:literal>'</emma:literal>
                </emma:interpretation>
                <emma:interpretation id="interp73" emma:lang="ko-KR" emma:confidence="0">
                  <emma:literal>‘</emma:literal>
                </emma:interpretation>
                <emma:interpretation id="interp74" emma:lang="ko-KR" emma:confidence="0">
                  <emma:literal>긍</emma:literal>
                </emma:interpretation>
              </emma:one-of>
            </emma:emma>
          </inkml:annotationXML>
          <inkml:trace contextRef="#ctx0" brushRef="#br1" timeOffset="18766.4057">16408-402 49,'0'0'138,"0"0"4,-15-26-58,4 8-27,11 18-4,0-28-5,0 28-7,4-24-8,12 20-9,-16 4-5,36-12-5,-13 12-3,8 6-3,-4 11-3,5 9 1,-9 4 1,-2 10 4,-15-5 1,-6 12 5,-14-14-1,-7 10 3,-17-19-3,4 6 1,-11-15-5,9 0-2,3-8-5,12 0-1,21-7-2,0 0-2,21 5-1,15-4 0,16 8-1,5 5 0,7 5 1,-6 2 2,-7 8 6,-13 6-3,-23-4 9,-15 6-5,-15-9 7,-20 3-7,-17-13 7,-2 5-9,-9-14-6,-1-8-9,20 11-23,-8-24-46,52 12-96,0 0-13,5-19-10,26 5-7</inkml:trace>
        </inkml:traceGroup>
      </inkml:traceGroup>
    </inkml:traceGroup>
    <inkml:traceGroup>
      <inkml:annotationXML>
        <emma:emma xmlns:emma="http://www.w3.org/2003/04/emma" version="1.0">
          <emma:interpretation id="{DDFCED73-9848-47AC-8F1E-5487E9F9554E}" emma:medium="tactile" emma:mode="ink">
            <msink:context xmlns:msink="http://schemas.microsoft.com/ink/2010/main" type="paragraph" rotatedBoundingBox="1923,5219 6796,5216 6797,6085 1924,60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E9FE64-365D-4C1E-8908-ACF0A170DE9B}" emma:medium="tactile" emma:mode="ink">
              <msink:context xmlns:msink="http://schemas.microsoft.com/ink/2010/main" type="line" rotatedBoundingBox="1923,5219 6796,5216 6797,6085 1924,6088"/>
            </emma:interpretation>
          </emma:emma>
        </inkml:annotationXML>
        <inkml:traceGroup>
          <inkml:annotationXML>
            <emma:emma xmlns:emma="http://www.w3.org/2003/04/emma" version="1.0">
              <emma:interpretation id="{E412ABA1-30D7-40BC-9AD5-25C4AF909394}" emma:medium="tactile" emma:mode="ink">
                <msink:context xmlns:msink="http://schemas.microsoft.com/ink/2010/main" type="inkWord" rotatedBoundingBox="1923,5219 2611,5218 2612,6087 1924,6088"/>
              </emma:interpretation>
              <emma:one-of disjunction-type="recognition" id="oneOf15">
                <emma:interpretation id="interp75" emma:lang="ko-KR" emma:confidence="0">
                  <emma:literal>O</emma:literal>
                </emma:interpretation>
                <emma:interpretation id="interp76" emma:lang="ko-KR" emma:confidence="0">
                  <emma:literal>〇</emma:literal>
                </emma:interpretation>
                <emma:interpretation id="interp77" emma:lang="ko-KR" emma:confidence="0">
                  <emma:literal>0</emma:literal>
                </emma:interpretation>
                <emma:interpretation id="interp78" emma:lang="ko-KR" emma:confidence="0">
                  <emma:literal>6</emma:literal>
                </emma:interpretation>
                <emma:interpretation id="interp7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6860.4992">1232 2883 30,'9'0'95,"-9"0"-46,0 0-4,5-14-6,-5 14 1,4-15 0,-4 15 2,3-22 2,-3 22 2,0-24-2,0 8-7,0 16-5,-6-28-4,6 28-3,-13-28-10,13 28 3,-18-33-8,18 33 4,-29-31-5,29 31 4,-33-32-8,33 32 5,-38-21-1,20 16-1,-9-2-2,5 7 0,-7 0 1,-2 9-1,1 3 0,0 16-1,-1 5 6,1 12-8,-3 10 6,5 13-6,4 6 1,5 10-3,3-1 1,10 2 1,6-9-6,6-4 7,16-16-3,11-10 4,6-19-1,10-11 1,8-16 0,4-6 0,0-19 1,4-9-3,-4-9 4,-3-10-4,-5-3 4,-9-5-4,-11-2 5,-7 8-4,-12-5 4,-8 8-3,-6 4 2,-6 6-1,-10 5-6,-8 6 5,-7 8-9,-2 7 5,-4 9-6,-5 2-2,5 5-5,-6 3-9,14 12-10,-10-9-35,28 19-47,-6-7-54,8-2-13,9 3-4</inkml:trace>
        </inkml:traceGroup>
        <inkml:traceGroup>
          <inkml:annotationXML>
            <emma:emma xmlns:emma="http://www.w3.org/2003/04/emma" version="1.0">
              <emma:interpretation id="{4D16DE6D-71CC-4589-A384-FA62A2F90947}" emma:medium="tactile" emma:mode="ink">
                <msink:context xmlns:msink="http://schemas.microsoft.com/ink/2010/main" type="inkWord" rotatedBoundingBox="2795,5595 3123,5594 3124,6054 2796,6055"/>
              </emma:interpretation>
              <emma:one-of disjunction-type="recognition" id="oneOf16">
                <emma:interpretation id="interp80" emma:lang="ko-KR" emma:confidence="0">
                  <emma:literal>N</emma:literal>
                </emma:interpretation>
                <emma:interpretation id="interp81" emma:lang="ko-KR" emma:confidence="0">
                  <emma:literal>w</emma:literal>
                </emma:interpretation>
                <emma:interpretation id="interp82" emma:lang="ko-KR" emma:confidence="0">
                  <emma:literal>W</emma:literal>
                </emma:interpretation>
                <emma:interpretation id="interp83" emma:lang="ko-KR" emma:confidence="0">
                  <emma:literal>8</emma:literal>
                </emma:interpretation>
                <emma:interpretation id="interp8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27485.5129">1658 3047 172,'0'0'133,"0"0"1,-19 17-85,19 17-6,-9 2-7,9 14-1,-7-5 0,7 10 5,-8-18-6,8 10-4,0-22-11,0 3-1,0-28-4,0 22-3,0-22-2,0 0-4,0-22-1,-1-3-5,1-3 3,0-9-5,1 0 3,2-3-5,2 4 3,-1 2-1,2 9 1,-4 6 0,-2 19 0,0 0 1,16-7-1,-16 7 1,19 25 0,-7 1 2,0 6-2,9 3 5,-5-2 0,7 1 3,-1-12 0,3 3 3,-4-13 0,5-3 0,-4-9 2,0-9 0,-7-13 0,-1-1-4,-5-13 2,-2-1-4,-4-4 0,-1-1-3,-2 1 1,0 2-6,-5 4-1,-2 2-8,5 15-8,-11-9-29,13 27-50,0 0-53,0 0-27,0 0-6,0 0-6</inkml:trace>
        </inkml:traceGroup>
        <inkml:traceGroup>
          <inkml:annotationXML>
            <emma:emma xmlns:emma="http://www.w3.org/2003/04/emma" version="1.0">
              <emma:interpretation id="{947B672E-CFC7-411F-91AC-454EEEF31859}" emma:medium="tactile" emma:mode="ink">
                <msink:context xmlns:msink="http://schemas.microsoft.com/ink/2010/main" type="inkWord" rotatedBoundingBox="3254,5661 3698,5660 3699,6062 3255,6063"/>
              </emma:interpretation>
              <emma:one-of disjunction-type="recognition" id="oneOf17">
                <emma:interpretation id="interp85" emma:lang="ko-KR" emma:confidence="0">
                  <emma:literal>e</emma:literal>
                </emma:interpretation>
                <emma:interpretation id="interp86" emma:lang="ko-KR" emma:confidence="0">
                  <emma:literal>으</emma:literal>
                </emma:interpretation>
                <emma:interpretation id="interp87" emma:lang="ko-KR" emma:confidence="0">
                  <emma:literal>c</emma:literal>
                </emma:interpretation>
                <emma:interpretation id="interp88" emma:lang="ko-KR" emma:confidence="0">
                  <emma:literal>은</emma:literal>
                </emma:interpretation>
                <emma:interpretation id="interp89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27923.0462">2073 3247 261,'31'27'132,"-31"-27"-27,21 20-87,2-11 5,-1-9-1,10 3-2,-6-6 1,9-6-1,-9-14 1,11 5-4,-6-13-2,2 4-7,-9-7-1,-1 8-3,-12-1 2,-6 6-1,-5 3 4,0 18 2,-35-20 3,9 20 4,-16 8 1,4 15 0,-6-1-1,11 15 3,-2-5-3,18 10 0,4-1-7,13 1 0,16-6-4,14 0 2,3-10-5,7-6 0,5-1-6,-2-9-2,-5-2-6,-12-8-9,9 0-25,-30-11-49,16-2-68,-21 13-18,15-31-4,-15 31-11</inkml:trace>
        </inkml:traceGroup>
        <inkml:traceGroup>
          <inkml:annotationXML>
            <emma:emma xmlns:emma="http://www.w3.org/2003/04/emma" version="1.0">
              <emma:interpretation id="{850B913F-5802-48D3-82CF-13D50F2210A9}" emma:medium="tactile" emma:mode="ink">
                <msink:context xmlns:msink="http://schemas.microsoft.com/ink/2010/main" type="inkWord" rotatedBoundingBox="4378,5267 4795,5266 4796,5969 4379,5970"/>
              </emma:interpretation>
              <emma:one-of disjunction-type="recognition" id="oneOf18">
                <emma:interpretation id="interp90" emma:lang="ko-KR" emma:confidence="0">
                  <emma:literal>B</emma:literal>
                </emma:interpretation>
                <emma:interpretation id="interp91" emma:lang="ko-KR" emma:confidence="0">
                  <emma:literal>3</emma:literal>
                </emma:interpretation>
                <emma:interpretation id="interp92" emma:lang="ko-KR" emma:confidence="0">
                  <emma:literal>R</emma:literal>
                </emma:interpretation>
                <emma:interpretation id="interp93" emma:lang="ko-KR" emma:confidence="0">
                  <emma:literal>乃</emma:literal>
                </emma:interpretation>
                <emma:interpretation id="interp9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29001.1887">3220 2901 101,'9'-10'123,"-9"10"-58,11-32 7,-11 32-2,3-23-1,-3 23-10,0 0-5,0 0-9,0 13-8,0 21-7,-2 3-10,2 16-3,-9-2-4,9 12 5,-4-7-7,4 2 3,-6-12-4,6-3 1,-2-15-4,2-6 2,0-22-2,0 18-2,0-18-1,-4-8-2,1-10-1,-1-14-4,4-5 0,-8-8-5,8-7 3,-4-6-5,4 2 5,0-3-4,4 3 5,4 1 0,8 7-3,-1 2 7,7 9-6,4 4 6,5 7-8,1 6 8,3 8-9,1 7 6,-5 5-2,-4 5 2,-8 13 4,-4 7-6,-14 6 7,-5 6-5,-16 0 9,-6 1-6,-10-2 9,-1 1-6,-4-11 1,9-3 1,1-5-2,8-6 1,23-12-2,0 0-1,-3 17-1,18-17-1,16 3-1,10-3-1,6 4 0,-1 4 0,3 8-2,-3-3 2,-11 8 0,-9 4 4,-14-1 2,-8 6 5,-8-5-1,-12 7 2,-10-12 1,-9 6 1,-3-7-1,0 0-2,-3-7-4,2 1-2,6-6-6,-3-7-7,16 8-18,-6-15-28,26 7-41,0 0-66,0 0-8,26-21-12</inkml:trace>
        </inkml:traceGroup>
        <inkml:traceGroup>
          <inkml:annotationXML>
            <emma:emma xmlns:emma="http://www.w3.org/2003/04/emma" version="1.0">
              <emma:interpretation id="{6AD52736-78C1-4BD0-9AAE-56446424B23C}" emma:medium="tactile" emma:mode="ink">
                <msink:context xmlns:msink="http://schemas.microsoft.com/ink/2010/main" type="inkWord" rotatedBoundingBox="4917,5499 5460,5498 5461,5924 4918,5924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의</emma:literal>
                </emma:interpretation>
                <emma:interpretation id="interp97" emma:lang="ko-KR" emma:confidence="0">
                  <emma:literal>이</emma:literal>
                </emma:interpretation>
                <emma:interpretation id="interp98" emma:lang="ko-KR" emma:confidence="0">
                  <emma:literal>어</emma:literal>
                </emma:interpretation>
                <emma:interpretation id="interp9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29594.963">4140 3061 248,'0'-26'126,"18"11"-44,-18 15-60,5-34 3,-5 34 0,0-37 2,0 37 1,-18-30 1,18 30 1,-31-25 0,14 25-3,-16-7-2,7 10-2,-18 3 1,7 17 0,-16-5-3,15 18 0,-9 1-5,17 10-2,3-2-5,10 0 0,8-3-5,9-5 0,14-7-1,10-12-1,8-14-1,5-4-1,5-16-1,1-13-4,2-3-1,-3-10-6,-1 0 2,-10-2-2,-2 6 4,-11 1-2,1 10 4,-7 5 2,-2 7 6,-10 15 3,0 0 2,0 0 1,14 0 1,-9 9 0,-4 9-2,4 7 0,-3 1-3,6 8 1,-6 0-4,5 0 0,-2 3-4,-1-7-1,4 2-9,-6-9-7,9 7-14,-11-30-22,14 37-31,-14-37-55,0 0-28,16 9-13,-16-9 8</inkml:trace>
        </inkml:traceGroup>
        <inkml:traceGroup>
          <inkml:annotationXML>
            <emma:emma xmlns:emma="http://www.w3.org/2003/04/emma" version="1.0">
              <emma:interpretation id="{215A0704-B3A8-412A-A771-ADE86B895431}" emma:medium="tactile" emma:mode="ink">
                <msink:context xmlns:msink="http://schemas.microsoft.com/ink/2010/main" type="inkWord" rotatedBoundingBox="5573,5400 5886,5399 5887,5944 5574,5945"/>
              </emma:interpretation>
              <emma:one-of disjunction-type="recognition" id="oneOf20">
                <emma:interpretation id="interp100" emma:lang="ko-KR" emma:confidence="0">
                  <emma:literal>s</emma:literal>
                </emma:interpretation>
                <emma:interpretation id="interp101" emma:lang="ko-KR" emma:confidence="0">
                  <emma:literal>S</emma:literal>
                </emma:interpretation>
                <emma:interpretation id="interp102" emma:lang="ko-KR" emma:confidence="0">
                  <emma:literal>’</emma:literal>
                </emma:interpretation>
                <emma:interpretation id="interp103" emma:lang="ko-KR" emma:confidence="0">
                  <emma:literal>,</emma:literal>
                </emma:interpretation>
                <emma:interpretation id="interp10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30032.4821">4668 2808 196,'0'0'149,"0"0"-5,-35-20-86,35 20-11,-43 0-2,25 12-7,-16-8 2,18 12-6,-13-10-5,29-6-9,-28 23-7,24-5-4,4-18-6,0 27 0,4-9-4,12-2 2,8 1-1,1 3 1,9-2-2,-2 5 2,1-1 0,-2 2 3,-9 4-1,-5 0 4,-11-1-1,-6 4 4,-15-1-2,-6-1 3,-16-7-2,1 5-1,-6-10-2,5-2-1,0-3-5,1-9-5,12 9-17,-4-17-41,28 5-96,0 0-13,0-32-12,15 14-12</inkml:trace>
        </inkml:traceGroup>
        <inkml:traceGroup>
          <inkml:annotationXML>
            <emma:emma xmlns:emma="http://www.w3.org/2003/04/emma" version="1.0">
              <emma:interpretation id="{FC51331E-D81D-458A-B7DD-7C58696F0E13}" emma:medium="tactile" emma:mode="ink">
                <msink:context xmlns:msink="http://schemas.microsoft.com/ink/2010/main" type="inkWord" rotatedBoundingBox="6172,5369 6214,5368 6215,5873 6173,5874"/>
              </emma:interpretation>
              <emma:one-of disjunction-type="recognition" id="oneOf21">
                <emma:interpretation id="interp105" emma:lang="ko-KR" emma:confidence="0">
                  <emma:literal>i</emma:literal>
                </emma:interpretation>
                <emma:interpretation id="interp106" emma:lang="ko-KR" emma:confidence="0">
                  <emma:literal>ⅰ</emma:literal>
                </emma:interpretation>
                <emma:interpretation id="interp107" emma:lang="ko-KR" emma:confidence="0">
                  <emma:literal>j</emma:literal>
                </emma:interpretation>
                <emma:interpretation id="interp108" emma:lang="ko-KR" emma:confidence="0">
                  <emma:literal>「</emma:literal>
                </emma:interpretation>
                <emma:interpretation id="interp10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30298.1288">4997 3006 279,'17'6'162,"-17"-6"-7,0 22-101,0 8-13,-6-11 1,6 18-2,-8-15-5,8 12-5,-3-14-9,3 6-6,-1-12-10,1-14-8,0 26-12,0-26-18,0 0-33,0 0-60,-5-18-42,5-6-15,0-13-3</inkml:trace>
          <inkml:trace contextRef="#ctx0" brushRef="#br1" timeOffset="30485.6559">5022 2777 346,'0'0'159,"-6"-20"-14,6 20-108,0 0-19,0 0-23,0 0-31,0 0-62,0 0-54,0 0-12,17 14-3</inkml:trace>
        </inkml:traceGroup>
        <inkml:traceGroup>
          <inkml:annotationXML>
            <emma:emma xmlns:emma="http://www.w3.org/2003/04/emma" version="1.0">
              <emma:interpretation id="{3A8FB57A-8977-46AE-A61D-AAA414557839}" emma:medium="tactile" emma:mode="ink">
                <msink:context xmlns:msink="http://schemas.microsoft.com/ink/2010/main" type="inkWord" rotatedBoundingBox="6469,5441 6796,5440 6797,5969 6470,5970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8</emma:literal>
                </emma:interpretation>
                <emma:interpretation id="interp113" emma:lang="ko-KR" emma:confidence="0">
                  <emma:literal>’</emma:literal>
                </emma:interpretation>
                <emma:interpretation id="interp11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30907.5322">5592 2838 82,'-11'-9'142,"11"9"13,-25 3-69,-12-3-17,14 6-5,-20-6-7,19 19-10,-19-15-7,26 17-10,-4-9-12,12 6-7,7 1-6,8 4-2,10-3-3,10 4 1,6 5-1,1-1 2,5 2-2,-3 2 1,-2-2 0,-5 4 4,-9-5 1,-7 2 6,-12-6 0,-5 3 4,-21-14 0,3 6 2,-18-11-2,5 4-2,-7-11-5,2 4-5,8-6-11,-3 0-12,21 0-36,-13-9-75,28 9-40,0-18-17,0 18-9</inkml:trace>
        </inkml:traceGroup>
      </inkml:traceGroup>
    </inkml:traceGroup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1:33.48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D7FB689-F9E3-44D3-B865-67BD14EEBE19}" emma:medium="tactile" emma:mode="ink">
          <msink:context xmlns:msink="http://schemas.microsoft.com/ink/2010/main" type="writingRegion" rotatedBoundingBox="17472,4958 17511,7769 9157,7886 9117,5075"/>
        </emma:interpretation>
      </emma:emma>
    </inkml:annotationXML>
    <inkml:traceGroup>
      <inkml:annotationXML>
        <emma:emma xmlns:emma="http://www.w3.org/2003/04/emma" version="1.0">
          <emma:interpretation id="{0670364A-FDB0-4202-B24C-89BB16028BDB}" emma:medium="tactile" emma:mode="ink">
            <msink:context xmlns:msink="http://schemas.microsoft.com/ink/2010/main" type="paragraph" rotatedBoundingBox="17482,5038 17429,7451 16394,7429 16447,50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3538EF-BE60-4D7B-B40C-35D6DCE76695}" emma:medium="tactile" emma:mode="ink">
              <msink:context xmlns:msink="http://schemas.microsoft.com/ink/2010/main" type="line" rotatedBoundingBox="17482,5038 17429,7451 16394,7429 16447,5015"/>
            </emma:interpretation>
          </emma:emma>
        </inkml:annotationXML>
        <inkml:traceGroup>
          <inkml:annotationXML>
            <emma:emma xmlns:emma="http://www.w3.org/2003/04/emma" version="1.0">
              <emma:interpretation id="{9ED897B8-3A27-43D6-87F2-E679534B6764}" emma:medium="tactile" emma:mode="ink">
                <msink:context xmlns:msink="http://schemas.microsoft.com/ink/2010/main" type="inkWord" rotatedBoundingBox="16905,5159 16897,5514 16495,5506 16502,5150"/>
              </emma:interpretation>
              <emma:one-of disjunction-type="recognition" id="oneOf0">
                <emma:interpretation id="interp0" emma:lang="ko-KR" emma:confidence="0">
                  <emma:literal>o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a</emma:literal>
                </emma:interpretation>
                <emma:interpretation id="interp3" emma:lang="ko-KR" emma:confidence="0">
                  <emma:literal>d</emma:literal>
                </emma:interpretation>
                <emma:interpretation id="interp4" emma:lang="ko-KR" emma:confidence="0">
                  <emma:literal>。</emma:literal>
                </emma:interpretation>
              </emma:one-of>
            </emma:emma>
          </inkml:annotationXML>
          <inkml:trace contextRef="#ctx0" brushRef="#br0">6387 39 198,'0'0'157,"0"-18"3,0-3-89,0 21-14,0-20-13,0 20-4,0 0-9,0 0-8,0 0-3,0 0-2,-29-3 0,29 3 0,-37 19-1,17 7-4,-5 1 4,3 5-8,1 3 4,11 2-7,3 0 3,7-4-7,15-7 5,14-10-4,8-7-1,9-9 0,3-2 1,5-19-1,-5-10-4,-4-3 5,-9-3-4,-8 2 6,-15-4-4,-8 5 5,-5 2-5,-10 7 5,-10 4-2,-4 5-1,-4 6-3,1 1-7,-1 9-7,-4-6-8,13 14-16,-16-8-21,28 21-39,-22-13-63,17 7-30,0 1-3,4 6 4</inkml:trace>
        </inkml:traceGroup>
        <inkml:traceGroup>
          <inkml:annotationXML>
            <emma:emma xmlns:emma="http://www.w3.org/2003/04/emma" version="1.0">
              <emma:interpretation id="{EEECF6B5-18BC-493C-959A-54F6601ECE52}" emma:medium="tactile" emma:mode="ink">
                <msink:context xmlns:msink="http://schemas.microsoft.com/ink/2010/main" type="inkWord" rotatedBoundingBox="17482,5038 17429,7451 16394,7429 16447,5015"/>
              </emma:interpretation>
              <emma:one-of disjunction-type="recognition" id="oneOf1">
                <emma:interpretation id="interp5" emma:lang="ko-KR" emma:confidence="0">
                  <emma:literal>z</emma:literal>
                </emma:interpretation>
                <emma:interpretation id="interp6" emma:lang="ko-KR" emma:confidence="0">
                  <emma:literal>교</emma:literal>
                </emma:interpretation>
                <emma:interpretation id="interp7" emma:lang="ko-KR" emma:confidence="0">
                  <emma:literal>크</emma:literal>
                </emma:interpretation>
                <emma:interpretation id="interp8" emma:lang="ko-KR" emma:confidence="0">
                  <emma:literal>겁</emma:literal>
                </emma:interpretation>
                <emma:interpretation id="interp9" emma:lang="ko-KR" emma:confidence="0">
                  <emma:literal>금</emma:literal>
                </emma:interpretation>
              </emma:one-of>
            </emma:emma>
          </inkml:annotationXML>
          <inkml:trace contextRef="#ctx0" brushRef="#br0" timeOffset="531.2837">6307 884 171,'0'0'156,"0"0"7,-22-17-90,21 29-5,-26-6-5,15 31-11,-22-12-4,15 22-19,-10-8-1,16 11-10,0-9 2,13 3-11,2-11-4,22-11 0,9-6-2,10-11-1,2-5 0,2-12 0,-3-9-1,-7-1-1,-8-6 3,-10 2-2,-15-3 3,-4 5 1,-19 0-6,-9 6 7,-6 2-9,-3 1 6,2 6-14,-4-3-1,15 12-22,-13-10-38,37 10-73,-2 10-42,2 6-2,8 1-14</inkml:trace>
          <inkml:trace contextRef="#ctx0" brushRef="#br0" timeOffset="1203.1857">6331 1759 156,'0'0'155,"0"0"-37,0 0-45,0 0-8,0 0-7,-4-21-14,4 21-8,0 0-5,0 0-5,0 0-2,10-7-4,-10 7-6,0 0-4,0 0-4,0 0-1,0 0-3,0 0 0,0 0 0,0 0 0,0 0 2,0 0 1,1-15 2,-1 15-1,0 0 2,0 0 1,0 0 0,12-15-1,-12 15 0,0 0-2,0 0-1,0 0 0,0 21-2,-4 1 2,-5 9 5,-1 6-5,-3 4 4,2 4-3,-3-3 7,2 2-7,-1-9 6,3 1-6,1-10-2,4-1 2,-2-5-3,3-3 3,3-1-6,1-16 0,-1 21 0,1-21-2,0 0-8,0 0-11,0 0-19,0 0-66,20-41-82,-3-9-1,11-8-20,-1-28-3</inkml:trace>
          <inkml:trace contextRef="#ctx0" brushRef="#br0" timeOffset="2250.0859">6947-139 213,'0'0'127,"0"-16"-7,-6-3-22,6 19-14,-2-18-18,2 18-14,0 0-11,0 0-15,8-9-9,-8 9-6,25 5-3,-8 2-1,4-2-2,2-4-1,1 2-1,3 3-1,-3-6 0,-3 0-1,-2-3 1,-3 0-2,-16 3 1,18-4-1,-18 4 1,0 0-2,0 0 1,0 0 0,0 0-1,11 19 1,-11 1 0,0 14 2,0 15 3,0 13-2,0 14 4,0 26-1,-9 17-1,3 9 2,-6 9 3,3 10-6,-4-8 1,2 4 1,-1-7-3,2-9 2,1-14 0,1-6-2,1-7 2,4-7-3,-1-6 2,4-8-4,0-9 4,0-10-5,3-9 4,0-6-4,2-11-1,2-6 3,-3-5-2,-2-8 3,-2-15-3,0 21 2,0-21 0,0 0 1,-20 12-1,2-11 0,-7-1 0,-3 0-1,-3 0 2,-2 0-2,0 0 0,3-1-2,5 1 0,1-4-3,9 4-5,-1 0-6,16 0-13,-14 0-38,26 5-97,-12-5-18,14 11-12,4-4-11</inkml:trace>
        </inkml:traceGroup>
      </inkml:traceGroup>
    </inkml:traceGroup>
    <inkml:traceGroup>
      <inkml:annotationXML>
        <emma:emma xmlns:emma="http://www.w3.org/2003/04/emma" version="1.0">
          <emma:interpretation id="{DA8AEF0E-828F-4030-85E4-1859476CF72A}" emma:medium="tactile" emma:mode="ink">
            <msink:context xmlns:msink="http://schemas.microsoft.com/ink/2010/main" type="paragraph" rotatedBoundingBox="16232,4978 16020,7618 15529,7578 15741,49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20997E-2A38-4666-A11A-F085ED000B1A}" emma:medium="tactile" emma:mode="ink">
              <msink:context xmlns:msink="http://schemas.microsoft.com/ink/2010/main" type="line" rotatedBoundingBox="16232,4978 16020,7618 15529,7578 15741,4938"/>
            </emma:interpretation>
          </emma:emma>
        </inkml:annotationXML>
        <inkml:traceGroup>
          <inkml:annotationXML>
            <emma:emma xmlns:emma="http://www.w3.org/2003/04/emma" version="1.0">
              <emma:interpretation id="{13347CD5-D1AF-4720-A296-39FBD5430E56}" emma:medium="tactile" emma:mode="ink">
                <msink:context xmlns:msink="http://schemas.microsoft.com/ink/2010/main" type="inkWord" rotatedBoundingBox="16232,4978 16020,7618 15529,7578 15741,4938"/>
              </emma:interpretation>
              <emma:one-of disjunction-type="recognition" id="oneOf2">
                <emma:interpretation id="interp10" emma:lang="ko-KR" emma:confidence="0">
                  <emma:literal>ㅡ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-</emma:literal>
                </emma:interpretation>
                <emma:interpretation id="interp13" emma:lang="ko-KR" emma:confidence="0">
                  <emma:literal>_</emma:literal>
                </emma:interpretation>
                <emma:interpretation id="interp1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-1140.6699">5913-186 286,'17'-10'168,"-17"10"-7,3-35-94,14 33-14,-17-14-10,0 16-10,0 0-9,0 0-7,0 0-3,0 0-3,-24-9-2,24 9-1,-37 10-1,13 0 0,-7-3-1,-7 1 0,-1-2-3,0 2 1,-2-4-3,4 4 2,2-3-1,3 1-1,5-4-1,5-1 2,5 2-1,17-3 0,-24 6 0,24-6-1,-15 0 1,15 0-1,0 0 1,0 0-1,-16 0 0,16 0 0,0 0 0,0 0 0,0 0 0,0 0-1,0 0 1,0 0 0,-2 10-2,2-10 2,2 33-2,5-9 1,1 5-2,-1 9 2,-1 6 4,1 11-4,-5 10 3,2 13-3,-4 14 4,0 7-3,0 10 2,0 5-1,-5 5-1,2 1 1,-2 1 0,0 2 0,0-9 0,-2 2 1,0-8-1,-3 0 0,0-6 1,-1-5-2,-4-5 3,0-12-3,0-8 3,0-12-4,2-8 5,1-8-2,3-7-2,2-7 1,2-8-1,3-6 1,2-16-1,0 26 1,0-26-1,0 0-1,16 19 1,-16-19 1,27 10-1,-10-10 1,4 3-1,8 0 0,2-1 1,4 5-1,-3-2-1,4 2 1,0 3-4,-6-2-3,1 5-11,-18-13-23,17 19-85,-30-19-56,24-3-10,-24-19-12</inkml:trace>
        </inkml:traceGroup>
      </inkml:traceGroup>
    </inkml:traceGroup>
    <inkml:traceGroup>
      <inkml:annotationXML>
        <emma:emma xmlns:emma="http://www.w3.org/2003/04/emma" version="1.0">
          <emma:interpretation id="{7D31B1B3-C488-42BE-848D-DF9C895A6E01}" emma:medium="tactile" emma:mode="ink">
            <msink:context xmlns:msink="http://schemas.microsoft.com/ink/2010/main" type="paragraph" rotatedBoundingBox="14770,5065 15003,7681 14091,7762 13858,51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86B0E9-FD07-4DAB-B463-45591FCEC5A5}" emma:medium="tactile" emma:mode="ink">
              <msink:context xmlns:msink="http://schemas.microsoft.com/ink/2010/main" type="line" rotatedBoundingBox="14770,5065 15003,7681 14091,7762 13858,5146"/>
            </emma:interpretation>
          </emma:emma>
        </inkml:annotationXML>
        <inkml:traceGroup>
          <inkml:annotationXML>
            <emma:emma xmlns:emma="http://www.w3.org/2003/04/emma" version="1.0">
              <emma:interpretation id="{89091D10-12BB-4A8A-815F-4D254E02DEBB}" emma:medium="tactile" emma:mode="ink">
                <msink:context xmlns:msink="http://schemas.microsoft.com/ink/2010/main" type="inkWord" rotatedBoundingBox="14486,5090 14704,7535 14076,7591 13858,5146"/>
              </emma:interpretation>
              <emma:one-of disjunction-type="recognition" id="oneOf3">
                <emma:interpretation id="interp15" emma:lang="ko-KR" emma:confidence="0">
                  <emma:literal>-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_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3234.5151">3885-115 273,'0'0'166,"-14"21"-29,-5-21-59,19 20-8,-16-20-16,16 17-15,0-17-14,0 0-6,0 0-6,8 20-4,-8-20-2,31 0-2,-9 0-1,7-3-1,3-2-2,4-2 1,1 6-2,-1-5 1,-2 2 0,-4 2-1,-6-3 1,-5 5 0,-19 0 0,24-4 0,-24 4 1,0 0 0,0 0 0,0 0 0,0 0 1,14 0-2,-14 0 0,0 13 1,0-13-1,3 35 1,-3-7 2,0 11-5,0 10 5,0 14-5,0 16 3,0 16-3,0 11 3,0 11-3,-4 5 3,4 2 1,-4 1-2,3 4 3,-2-6-1,0-1 0,1-8 0,-1-4-1,0-6 0,-2-5-1,0-9 1,-1-11-2,2-16 3,0-7-3,-2-7 5,-1-8-3,2-8-3,-3-3 2,-1-5-1,2-1 1,0-6-1,-3 0 0,10-18-1,-13 25 1,13-25 0,-15 19 0,15-19 0,-28 12 0,4-4 0,-1-1 0,-5-2 0,-6 2 1,3-2-1,0 0-1,5-1-3,6-4-7,22 0-11,-28 0-31,38 4-105,-10-4-23,24 0-12,-4 4-14</inkml:trace>
        </inkml:traceGroup>
        <inkml:traceGroup>
          <inkml:annotationXML>
            <emma:emma xmlns:emma="http://www.w3.org/2003/04/emma" version="1.0">
              <emma:interpretation id="{9C2ABBDB-BA7C-4F42-AB01-31130F364939}" emma:medium="tactile" emma:mode="ink">
                <msink:context xmlns:msink="http://schemas.microsoft.com/ink/2010/main" type="inkWord" rotatedBoundingBox="14982,7449 15003,7681 14805,7698 14785,7466"/>
              </emma:interpretation>
              <emma:one-of disjunction-type="recognition" id="oneOf4">
                <emma:interpretation id="interp20" emma:lang="ko-KR" emma:confidence="0">
                  <emma:literal>.</emma:literal>
                </emma:interpretation>
                <emma:interpretation id="interp21" emma:lang="ko-KR" emma:confidence="0">
                  <emma:literal>,</emma:literal>
                </emma:interpretation>
                <emma:interpretation id="interp22" emma:lang="ko-KR" emma:confidence="0">
                  <emma:literal>ㄱ</emma:literal>
                </emma:interpretation>
                <emma:interpretation id="interp23" emma:lang="ko-KR" emma:confidence="0">
                  <emma:literal>3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-2812.6092">4646 2220 282,'0'0'165,"0"0"-6,0 0-115,0 0-5,0 0 1,0 0-2,0 0-2,0 0-9,27 4-6,-27-4-1,18 21-1,-12-5-4,5 10-1,-11-1-7,0 12 1,-3-5-9,-17-3-14,8 8-86,-27-29-76,1-8-8,-4-6-14,10-8-9</inkml:trace>
        </inkml:traceGroup>
      </inkml:traceGroup>
    </inkml:traceGroup>
    <inkml:traceGroup>
      <inkml:annotationXML>
        <emma:emma xmlns:emma="http://www.w3.org/2003/04/emma" version="1.0">
          <emma:interpretation id="{33DCC9D7-C206-4071-B9D9-B86BD1CE05D7}" emma:medium="tactile" emma:mode="ink">
            <msink:context xmlns:msink="http://schemas.microsoft.com/ink/2010/main" type="paragraph" rotatedBoundingBox="13820,5168 13617,7428 13176,7388 13380,51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29D23-5E1C-4171-8F03-1CA12B48A888}" emma:medium="tactile" emma:mode="ink">
              <msink:context xmlns:msink="http://schemas.microsoft.com/ink/2010/main" type="line" rotatedBoundingBox="13820,5168 13617,7428 13176,7388 13380,5129"/>
            </emma:interpretation>
          </emma:emma>
        </inkml:annotationXML>
        <inkml:traceGroup>
          <inkml:annotationXML>
            <emma:emma xmlns:emma="http://www.w3.org/2003/04/emma" version="1.0">
              <emma:interpretation id="{244467D3-8E78-4ACA-9873-982DBB59254E}" emma:medium="tactile" emma:mode="ink">
                <msink:context xmlns:msink="http://schemas.microsoft.com/ink/2010/main" type="inkWord" rotatedBoundingBox="13812,5168 13770,5635 13338,5596 13380,5129"/>
              </emma:interpretation>
              <emma:one-of disjunction-type="recognition" id="oneOf5">
                <emma:interpretation id="interp25" emma:lang="ko-KR" emma:confidence="0">
                  <emma:literal>〇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a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5328.3545">3274 44 110,'16'0'138,"-16"0"-24,0-23-42,0 23 0,9-21-11,-9 21-7,2-16-15,-2 16-5,0 0-6,0 0-7,0 0-2,0 0-3,-13-15 0,13 15-3,-29 8 1,15 5 0,-12 1 5,3 15-6,-8-3 5,7 15-7,-5-1 3,11 6-6,-1-5 3,9 6-7,10-9-1,5-11 0,17-5 0,11-14 1,10-8-2,6-5 1,4-16 1,2-7-2,-2-3 4,-9-6 0,-7-3-3,-7 5 6,-14-2-5,-5 4 5,-11-2-6,-9 7 6,-10 1-7,-5 5 0,-2 6-2,-7 1-7,6 11-7,-11-3-12,15 18-29,-19-11-46,25 20-79,-10-92-15,10 112-3,-1 7-11</inkml:trace>
        </inkml:traceGroup>
        <inkml:traceGroup>
          <inkml:annotationXML>
            <emma:emma xmlns:emma="http://www.w3.org/2003/04/emma" version="1.0">
              <emma:interpretation id="{C89FF1B5-21A0-4825-87A7-8F5AEDB4BEBC}" emma:medium="tactile" emma:mode="ink">
                <msink:context xmlns:msink="http://schemas.microsoft.com/ink/2010/main" type="inkWord" rotatedBoundingBox="13501,6098 13449,6673 13387,6668 13438,6092"/>
              </emma:interpretation>
              <emma:one-of disjunction-type="recognition" id="oneOf6">
                <emma:interpretation id="interp30" emma:lang="ko-KR" emma:confidence="0">
                  <emma:literal>-</emma:literal>
                </emma:interpretation>
                <emma:interpretation id="interp31" emma:lang="ko-KR" emma:confidence="0">
                  <emma:literal>_</emma:literal>
                </emma:interpretation>
                <emma:interpretation id="interp32" emma:lang="ko-KR" emma:confidence="0">
                  <emma:literal>ㅡ</emma:literal>
                </emma:interpretation>
                <emma:interpretation id="interp33" emma:lang="ko-KR" emma:confidence="0">
                  <emma:literal>…</emma:literal>
                </emma:interpretation>
                <emma:interpretation id="interp3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-4922.0468">3219 864 230,'0'0'166,"0"0"-12,0 20-85,-13-7-13,13 31-5,-21-13 1,20 25-12,-22-13-2,17 22-11,-9-15-1,10 6-9,-6-12-7,10-5 0,-4-5-6,3-9 0,2-6-7,0-19-9,0 29-26,0-29-95,0 0-40,0 0-14,0 0-12,-10 2-10</inkml:trace>
        </inkml:traceGroup>
        <inkml:traceGroup>
          <inkml:annotationXML>
            <emma:emma xmlns:emma="http://www.w3.org/2003/04/emma" version="1.0">
              <emma:interpretation id="{EF64BBBF-1496-42BF-9291-3488B669E720}" emma:medium="tactile" emma:mode="ink">
                <msink:context xmlns:msink="http://schemas.microsoft.com/ink/2010/main" type="inkWord" rotatedBoundingBox="13645,7120 13617,7428 13234,7393 13261,7085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-4437.6827">3083 1861 235,'0'0'169,"0"0"-3,-3 21-94,-19-21-5,21 23-10,-25-12-11,15 20-12,-15-5-8,15 14-5,-8-6-7,15 3 0,3-7-7,7-1 0,21-13-4,12-8 0,6-8 0,10-11-2,-1-8 2,2-6-1,-10-6 3,-8 1 0,-15 1 3,-17 7-2,-10-3 2,-17 8-2,-13 2 1,-5 7-1,-9 1-5,5 3-9,6 6-17,-5-2-47,42 0-107,-16 17-2,16-17-21,22 21-8</inkml:trace>
        </inkml:traceGroup>
      </inkml:traceGroup>
    </inkml:traceGroup>
    <inkml:traceGroup>
      <inkml:annotationXML>
        <emma:emma xmlns:emma="http://www.w3.org/2003/04/emma" version="1.0">
          <emma:interpretation id="{0CA55AA3-ECD2-4A26-9AF2-55F6A324ED98}" emma:medium="tactile" emma:mode="ink">
            <msink:context xmlns:msink="http://schemas.microsoft.com/ink/2010/main" type="paragraph" rotatedBoundingBox="12862,5040 13147,7621 11012,7857 10727,5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A412FE-6C3B-4421-9090-AEF0D56F00BA}" emma:medium="tactile" emma:mode="ink">
              <msink:context xmlns:msink="http://schemas.microsoft.com/ink/2010/main" type="line" rotatedBoundingBox="12931,5081 12966,7575 12369,7584 12334,5090"/>
            </emma:interpretation>
          </emma:emma>
        </inkml:annotationXML>
        <inkml:traceGroup>
          <inkml:annotationXML>
            <emma:emma xmlns:emma="http://www.w3.org/2003/04/emma" version="1.0">
              <emma:interpretation id="{AF41EE5A-515A-4D7F-BC05-001FA845F102}" emma:medium="tactile" emma:mode="ink">
                <msink:context xmlns:msink="http://schemas.microsoft.com/ink/2010/main" type="inkWord" rotatedBoundingBox="12931,5081 12966,7575 12369,7584 12334,5090"/>
              </emma:interpretation>
              <emma:one-of disjunction-type="recognition" id="oneOf8">
                <emma:interpretation id="interp40" emma:lang="ko-KR" emma:confidence="0">
                  <emma:literal>~</emma:literal>
                </emma:interpretation>
                <emma:interpretation id="interp41" emma:lang="ko-KR" emma:confidence="0">
                  <emma:literal>ㅡ</emma:literal>
                </emma:interpretation>
                <emma:interpretation id="interp42" emma:lang="ko-KR" emma:confidence="0">
                  <emma:literal>一</emma:literal>
                </emma:interpretation>
                <emma:interpretation id="interp43" emma:lang="ko-KR" emma:confidence="0">
                  <emma:literal>-</emma:literal>
                </emma:interpretation>
                <emma:interpretation id="interp4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6172.1294">2572-43 116,'0'0'97,"0"0"7,8-22-17,-8 22-6,0 0-19,15-5-4,-15 5-8,0 0-2,0 0-5,0 0-6,-7-11-8,7 11-5,0 0-3,0 0-2,-22-9-2,22 9-5,0 0-2,0 0-1,-22-10 0,22 10-2,-21-7-1,7 7-1,-5-4-1,-5 3 1,-3-2-2,-1 2 0,-3 1-2,2-2 2,-5 1-1,7 1 0,-3-4 1,6 0-1,0 3 1,6-2 0,0-1 0,18 4-1,-23-4-1,23 4 0,0 0 0,-15-6-2,15 6 2,0 0-2,0 0 1,0 0 0,0 0 0,0 0 0,0 0 0,0 0-1,0 0-1,-9 18 2,9 2-2,0 5 1,4 14 3,1 8-5,2 16 4,-2 16-4,2 16 4,-5 13-3,1 6 1,-3 5-1,0-2 0,0 1 2,-4-6 0,-1-8 0,2-13 1,-4-6-1,2-6 2,1 0-1,-1-4-4,2-6 5,-3 1-5,-1-4 4,2-6-4,-1-6 2,1-6 4,0-7-4,2-8 5,-1-2-5,3-5 5,1-8-6,0 1 7,0-19-4,0 29-2,0-29 1,2 22 0,-2-22 0,10 15 1,-10-15 0,0 0 0,13 8 0,-13-8 0,17 0 0,-17 0 0,31 0 0,-13 5-2,6-2 1,2 3-1,4 3 1,1 1-1,4 2 1,0 4 0,3-2 1,-5 9-2,0-2 2,-2 8-2,1-2 2,-1-2-2,-1 2 1,-3-5-2,-6-6-3,-1-1-7,-20-15-16,33 11-57,-33-22-90,0-16-9,-7-11-16,-7-14-9</inkml:trace>
        </inkml:traceGroup>
      </inkml:traceGroup>
      <inkml:traceGroup>
        <inkml:annotationXML>
          <emma:emma xmlns:emma="http://www.w3.org/2003/04/emma" version="1.0">
            <emma:interpretation id="{4F78DD15-8FE3-4E08-95DD-798B2696D620}" emma:medium="tactile" emma:mode="ink">
              <msink:context xmlns:msink="http://schemas.microsoft.com/ink/2010/main" type="line" rotatedBoundingBox="11464,5243 11743,7776 11012,7857 10733,5323"/>
            </emma:interpretation>
          </emma:emma>
        </inkml:annotationXML>
        <inkml:traceGroup>
          <inkml:annotationXML>
            <emma:emma xmlns:emma="http://www.w3.org/2003/04/emma" version="1.0">
              <emma:interpretation id="{BCFFE750-82EF-46AF-A15C-D350B33C88BF}" emma:medium="tactile" emma:mode="ink">
                <msink:context xmlns:msink="http://schemas.microsoft.com/ink/2010/main" type="inkWord" rotatedBoundingBox="11318,5259 11554,7399 10969,7464 10733,5323"/>
              </emma:interpretation>
              <emma:one-of disjunction-type="recognition" id="oneOf9">
                <emma:interpretation id="interp45" emma:lang="ko-KR" emma:confidence="0">
                  <emma:literal>…</emma:literal>
                </emma:interpretation>
                <emma:interpretation id="interp46" emma:lang="ko-KR" emma:confidence="0">
                  <emma:literal>_</emma:literal>
                </emma:interpretation>
                <emma:interpretation id="interp47" emma:lang="ko-KR" emma:confidence="0">
                  <emma:literal>-</emma:literal>
                </emma:interpretation>
                <emma:interpretation id="interp48" emma:lang="ko-KR" emma:confidence="0">
                  <emma:literal>ㅡ</emma:literal>
                </emma:interpretation>
                <emma:interpretation id="interp4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-12328.6206">656 96 144,'0'0'158,"-19"0"3,19 0-67,0 0-20,-28-15-24,28 15-4,0 0-17,0 0-2,15-10-15,6 10 0,-2 0-3,10 0-3,1 0-2,6 4-1,1-4-1,0 0-1,0 0 0,-1 0 1,0-5 0,-7-2-1,-4-1 2,-7 2-2,-18 6 2,24-15-2,-24 15 0,0 0 1,0 0-2,0 0 2,0 0 5,-13 25-7,2 8 8,5 15-7,-6 12 6,5 19-5,1 17 4,2 9-4,2 3 1,2 9 0,0-1-1,6 1 0,0-3 1,2-2-2,-1-8 2,-1-2-2,4-6-4,-8-6 6,2-4 0,2-6-3,-5-4 3,4-13-3,-5-10 3,1-4-3,-1-10 5,0-4-5,-1-7 0,-9-4 2,-4-1-1,-3-2 1,-3-5-2,-8-2 2,1-1-1,-2-1 1,-2 0 1,3-4 0,1-5-1,3 0 1,1-3-1,6 0 1,2 0-1,15 0-2,-25-2 1,25 2-1,-16-1-2,16 1-3,0 0-3,0 0-10,0 9-34,0-9-86,0 0-35,35 3-14,-11-2-10</inkml:trace>
        </inkml:traceGroup>
        <inkml:traceGroup>
          <inkml:annotationXML>
            <emma:emma xmlns:emma="http://www.w3.org/2003/04/emma" version="1.0">
              <emma:interpretation id="{8242D9F2-A2D8-490C-B2A5-152CE0F57CBF}" emma:medium="tactile" emma:mode="ink">
                <msink:context xmlns:msink="http://schemas.microsoft.com/ink/2010/main" type="inkWord" rotatedBoundingBox="11714,7507 11743,7776 11453,7808 11423,7539"/>
              </emma:interpretation>
              <emma:one-of disjunction-type="recognition" id="oneOf10">
                <emma:interpretation id="interp50" emma:lang="ko-KR" emma:confidence="0">
                  <emma:literal>.</emma:literal>
                </emma:interpretation>
                <emma:interpretation id="interp51" emma:lang="ko-KR" emma:confidence="0">
                  <emma:literal>ㄱ</emma:literal>
                </emma:interpretation>
                <emma:interpretation id="interp52" emma:lang="ko-KR" emma:confidence="0">
                  <emma:literal>,</emma:literal>
                </emma:interpretation>
                <emma:interpretation id="interp53" emma:lang="ko-KR" emma:confidence="0">
                  <emma:literal>n</emma:literal>
                </emma:interpretation>
                <emma:interpretation id="interp54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-11937.9482">1360 2282 346,'0'0'162,"0"0"-36,18 6-83,-18-6-8,31 19-4,-31-19-4,25 38-3,-20-24-7,2 17-2,-11-9-4,-11 7 0,-15-2-9,-7-5-13,1 10-46,-17-11-102,11-5-6,10-3-21,7-13 0</inkml:trace>
        </inkml:traceGroup>
      </inkml:traceGroup>
    </inkml:traceGroup>
    <inkml:traceGroup>
      <inkml:annotationXML>
        <emma:emma xmlns:emma="http://www.w3.org/2003/04/emma" version="1.0">
          <emma:interpretation id="{2C878DBA-E7F7-4AAA-BEBF-C8EBA44C7C2F}" emma:medium="tactile" emma:mode="ink">
            <msink:context xmlns:msink="http://schemas.microsoft.com/ink/2010/main" type="paragraph" rotatedBoundingBox="10602,5242 10513,7352 10001,7330 10091,52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4C9E5A-BD51-4238-941C-2485925E2CBA}" emma:medium="tactile" emma:mode="ink">
              <msink:context xmlns:msink="http://schemas.microsoft.com/ink/2010/main" type="line" rotatedBoundingBox="10602,5242 10513,7352 10001,7330 10091,5220"/>
            </emma:interpretation>
          </emma:emma>
        </inkml:annotationXML>
        <inkml:traceGroup>
          <inkml:annotationXML>
            <emma:emma xmlns:emma="http://www.w3.org/2003/04/emma" version="1.0">
              <emma:interpretation id="{329EBC8D-C249-4A7D-950B-EFFA3782778C}" emma:medium="tactile" emma:mode="ink">
                <msink:context xmlns:msink="http://schemas.microsoft.com/ink/2010/main" type="inkWord" rotatedBoundingBox="10540,5239 10485,6542 10036,6523 10091,5220"/>
              </emma:interpretation>
              <emma:one-of disjunction-type="recognition" id="oneOf11">
                <emma:interpretation id="interp55" emma:lang="ko-KR" emma:confidence="0">
                  <emma:literal>!</emma:literal>
                </emma:interpretation>
                <emma:interpretation id="interp56" emma:lang="ko-KR" emma:confidence="0">
                  <emma:literal>기</emma:literal>
                </emma:interpretation>
                <emma:interpretation id="interp57" emma:lang="ko-KR" emma:confidence="0">
                  <emma:literal>간</emma:literal>
                </emma:interpretation>
                <emma:interpretation id="interp58" emma:lang="ko-KR" emma:confidence="0">
                  <emma:literal>i</emma:literal>
                </emma:interpretation>
                <emma:interpretation id="interp5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-14391.2251">59 112 154,'18'-26'111,"-5"3"-10,-7-6-13,12 17-7,-18-10-17,12 22-5,-12 0-18,0 14-4,-12 10-2,8 19-11,-14 0 0,10 11-6,-15-5 5,11 8-8,-2-15 3,2-4-7,0-9-2,7-9 0,5-20-5,-7 24-6,7-24-12,0 0-18,13 18-39,-13-18-77,0 0-26,0 0-14,0 0-9</inkml:trace>
          <inkml:trace contextRef="#ctx0" brushRef="#br0" timeOffset="-13875.5549">36 1068 55,'0'0'145,"-12"-22"8,-8 10-60,20 12-15,-49-1-2,32 9-11,-26-4-10,20 22-9,-18-7-10,20 15-13,-7-3-6,15 4-5,2-4-7,11-1 1,11-9-3,14-5 0,15-11 0,9-5 1,6-7-1,5-10 0,-3-6 1,-3-2-2,-10-3 2,-9 5-1,-17-1 2,-12 5-2,-7 3 1,-16 8-2,-8 0-1,-10 3-5,3 5-9,-9 0-16,23 17-37,-21-10-68,16 10-40,4 4-9,2 3-12</inkml:trace>
        </inkml:traceGroup>
        <inkml:traceGroup>
          <inkml:annotationXML>
            <emma:emma xmlns:emma="http://www.w3.org/2003/04/emma" version="1.0">
              <emma:interpretation id="{2B0C97B2-E9DB-4AD2-93C2-75DB2428C88D}" emma:medium="tactile" emma:mode="ink">
                <msink:context xmlns:msink="http://schemas.microsoft.com/ink/2010/main" type="inkWord" rotatedBoundingBox="10525,7057 10513,7352 10075,7334 10087,7038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〇</emma:literal>
                </emma:interpretation>
                <emma:interpretation id="interp62" emma:lang="ko-KR" emma:confidence="0">
                  <emma:literal>O</emma:literal>
                </emma:interpretation>
                <emma:interpretation id="interp63" emma:lang="ko-KR" emma:confidence="0">
                  <emma:literal>o</emma:literal>
                </emma:interpretation>
                <emma:interpretation id="interp6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-13391.1852">30 1828 270,'0'0'160,"-23"-4"5,-2-8-94,25 12-16,-44 4-5,27 20-15,-20-11 1,14 17-12,-7 1-1,15 8-11,-2-3 3,17 3-10,4-8-2,24-6 1,14-7-2,17-14 1,1-4 0,1-4 0,0-11 1,-6-7-1,-13 1 1,-17-1-2,-24 2 1,-7 6-2,-25-1 0,-11 5-3,-2 4-6,-9-4-10,15 10-23,-15-9-59,27 9-74,26 0-5,0 0-21,6-22 2</inkml:trace>
        </inkml:traceGroup>
      </inkml:traceGroup>
    </inkml:traceGroup>
    <inkml:traceGroup>
      <inkml:annotationXML>
        <emma:emma xmlns:emma="http://www.w3.org/2003/04/emma" version="1.0">
          <emma:interpretation id="{158F488B-1650-4E6C-8308-25DBF10A2DE4}" emma:medium="tactile" emma:mode="ink">
            <msink:context xmlns:msink="http://schemas.microsoft.com/ink/2010/main" type="paragraph" rotatedBoundingBox="9873,5223 9978,7875 9171,7906 9066,52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F13610-5072-4C24-AA9B-675913C5239D}" emma:medium="tactile" emma:mode="ink">
              <msink:context xmlns:msink="http://schemas.microsoft.com/ink/2010/main" type="line" rotatedBoundingBox="9873,5223 9978,7875 9171,7906 9066,5254"/>
            </emma:interpretation>
          </emma:emma>
        </inkml:annotationXML>
        <inkml:traceGroup>
          <inkml:annotationXML>
            <emma:emma xmlns:emma="http://www.w3.org/2003/04/emma" version="1.0">
              <emma:interpretation id="{334DA067-3C54-4CD7-A168-A246AE5628BC}" emma:medium="tactile" emma:mode="ink">
                <msink:context xmlns:msink="http://schemas.microsoft.com/ink/2010/main" type="inkWord" rotatedBoundingBox="9873,5223 9978,7875 9171,7906 9066,5254"/>
              </emma:interpretation>
              <emma:one-of disjunction-type="recognition" id="oneOf13">
                <emma:interpretation id="interp65" emma:lang="ko-KR" emma:confidence="0">
                  <emma:literal>~</emma:literal>
                </emma:interpretation>
                <emma:interpretation id="interp66" emma:lang="ko-KR" emma:confidence="0">
                  <emma:literal>ㅡ</emma:literal>
                </emma:interpretation>
                <emma:interpretation id="interp67" emma:lang="ko-KR" emma:confidence="0">
                  <emma:literal>一</emma:literal>
                </emma:interpretation>
                <emma:interpretation id="interp68" emma:lang="ko-KR" emma:confidence="0">
                  <emma:literal>w</emma:literal>
                </emma:interpretation>
                <emma:interpretation id="interp6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15016.2405">-577 74 81,'-2'-15'132,"2"15"-46,9-10-11,-9 10-10,0 0 2,9-22-12,-9 22-3,0 0-15,0 0 1,0 0-5,0 0-5,0 0-4,3 14-4,-3-14-2,0 0-1,-13 3-2,13-3-3,-24 2-2,7 1-2,-5-3-2,-5 1-1,-5-1-2,0 1 1,-8 1-1,3-2 1,0 0 0,2 0 0,1 0 1,5-2-1,4-5 0,3 2-1,3 0 1,19 5-1,-24-12-1,24 12-1,0 0 1,-14-8-2,14 8 1,0 0-1,0 0 0,0 0 0,0 0 0,0 0-1,0 0 0,0 0 1,-6 12-2,6-12 1,0 30 5,0-7-8,0 10 6,0 6-5,0 12 5,0 12-4,0 18 2,0 8-1,0 12-5,0 4 6,0 6 0,0 1 0,0-4 0,0 0 0,-4-8 1,2-4-2,-2-5 3,-1-6-1,-2-7-4,4-3 5,-6-4 1,2-7-4,1-8 4,1-6-4,-3-2 5,1-6-5,2-1 5,-1-4-4,1-3-1,4-5 2,1 0-2,0-2 3,1-5-2,10-1 1,1 2-1,1 1 0,4 1-1,2 0 2,0 0-2,4 1 1,1-1 0,-3-1 1,1-3-2,4-3 3,-3-3-1,6 1 0,3-6 0,4 5 1,5 1-2,3-2 2,5 0-2,1 1 1,4 1-2,-1 0 2,-3-3-2,-2 1 1,-9-2-1,-9-1-4,-2 1-8,-28-12-8,14 20-18,-26-25-30,12 5-71,-25 0-39,0-16-7,1-9-11</inkml:trace>
        </inkml:traceGroup>
      </inkml:traceGroup>
    </inkml:traceGroup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08.5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61BD7AB-C0CD-4EA1-A0D5-C8AA20812500}" emma:medium="tactile" emma:mode="ink">
          <msink:context xmlns:msink="http://schemas.microsoft.com/ink/2010/main" type="writingRegion" rotatedBoundingBox="20100,10269 20647,10269 20647,12878 20100,12878">
            <msink:destinationLink direction="with" ref="{2F8573F6-8E00-4D61-A125-C9A2F838A4F4}"/>
            <msink:destinationLink direction="with" ref="{542F2BF1-D7CE-4ACF-A2ED-10C8593CDBF7}"/>
          </msink:context>
        </emma:interpretation>
      </emma:emma>
    </inkml:annotationXML>
    <inkml:traceGroup>
      <inkml:annotationXML>
        <emma:emma xmlns:emma="http://www.w3.org/2003/04/emma" version="1.0">
          <emma:interpretation id="{2089FEA9-03FF-4230-9B37-5BB05B5FE985}" emma:medium="tactile" emma:mode="ink">
            <msink:context xmlns:msink="http://schemas.microsoft.com/ink/2010/main" type="paragraph" rotatedBoundingBox="20100,10269 20647,10269 20647,12878 20100,12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435115-90AF-446C-B10C-9358E59E3616}" emma:medium="tactile" emma:mode="ink">
              <msink:context xmlns:msink="http://schemas.microsoft.com/ink/2010/main" type="line" rotatedBoundingBox="20100,10269 20647,10269 20647,12878 20100,12878"/>
            </emma:interpretation>
          </emma:emma>
        </inkml:annotationXML>
        <inkml:traceGroup>
          <inkml:annotationXML>
            <emma:emma xmlns:emma="http://www.w3.org/2003/04/emma" version="1.0">
              <emma:interpretation id="{4F8F4CCF-404C-4813-8999-C6FEEEF4FC68}" emma:medium="tactile" emma:mode="ink">
                <msink:context xmlns:msink="http://schemas.microsoft.com/ink/2010/main" type="inkWord" rotatedBoundingBox="20100,10269 20647,10269 20647,12878 20100,12878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?</emma:literal>
                </emma:interpretation>
                <emma:interpretation id="interp3" emma:lang="ko-KR" emma:confidence="0">
                  <emma:literal>才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13808 1622 217,'15'-8'156,"-15"-6"3,-1-5-84,1 19-17,0 0-8,0 0-7,-36 0-4,23 19-5,-23 3-5,13 19-6,-10-4 3,11 16-9,-2-8 0,16-1-7,8-7 1,13-6-6,19-13 3,17-11-4,9-7 0,8-23 1,2-5-6,-3-9 4,-8-12-3,-11 0 4,-13-1-3,-16 1 4,-11-1-4,-6 9 1,-15 7 2,-6 4-5,-7 17-5,-5 0-13,8 21-24,-20-4-44,29 22-66,-12 5-33,10 6-8,3 6-14</inkml:trace>
          <inkml:trace contextRef="#ctx0" brushRef="#br0" timeOffset="453.0929">13886 2525 316,'0'0'176,"-23"-2"0,-20-2-90,22 29-18,-31-6-12,19 29-15,-17-9-5,18 20-13,-1-12-2,24 7-9,9-16 0,21-6-12,24-17 0,12-13 0,11-7 0,4-16 0,0-8 0,-10-9 0,-10 2 0,-19 3 0,-17 3-2,-16-1 0,-6 13-9,-19-2 1,-4 15-13,-17-14-15,21 25-30,-26-12-61,19 12-58,2 7-10,6 6-2</inkml:trace>
          <inkml:trace contextRef="#ctx0" brushRef="#br0" timeOffset="890.6325">13771 3642 467,'0'0'176,"0"26"-1,0 12-120,-12-4-25,7 17-3,-11-7-9,10 13 0,-6-10-11,6-2-5,5-3-13,-4-21-10,7 10-33,-2-31-68,0 0-64,0-14-7,3-1-11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36.21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146155-2603-4E67-9FEE-9EED0B71005E}" emma:medium="tactile" emma:mode="ink">
          <msink:context xmlns:msink="http://schemas.microsoft.com/ink/2010/main" type="inkDrawing" rotatedBoundingBox="11884,11793 11896,14814 11441,14816 11429,11795" semanticType="verticalRange" shapeName="Other">
            <msink:sourceLink direction="with" ref="{40B5F995-0B86-46B9-976D-148CC87336FF}"/>
          </msink:context>
        </emma:interpretation>
      </emma:emma>
    </inkml:annotationXML>
    <inkml:trace contextRef="#ctx0" brushRef="#br0">6740 1651 12,'9'-13'52,"1"4"6,-6-7 2,0 9-27,-4 7-1,0-11-1,0 11-4,0 0-4,-4-9-6,4 9-5,-11-3-3,0 3-1,-1 3-4,-6 4-2,-3 0-1,-8 2 1,-1 1-1,-2-1-1,-6-2 1,3-1 0,1-4 0,2-2 0,2 0 0,5 0 0,6-2 1,3 0 0,3-1-1,3 1 0,10 2-1,-8-2 0,8 2 0,0 0 0,6 3-2,-6-3 1,10 14-1,0 2 1,1 8 1,-2 3 0,-1 12 1,-1 7 0,-2 13 2,2 8 0,-1 12 2,-5 45 5,-1 3 1,0 15 0,-4 5 1,-2 6 0,-2 6 0,3 4-1,-7 2-1,1-35-5,0 1-2,-1-11 0,2-6-1,2-4-2,4-10 0,2-10 0,2-8 0,1-8 0,7-8 0,3-7 1,2-7-1,-2-8 0,3-3 0,-2-4 1,0-5 0,2-4-1,-1-3 1,2-4 1,3-2-2,1-5 0,2 0 0,4-6 0,3-4 0,3-2 0,0-1 0,-1-1 0,0-2 0,-3 0 0,-6-2 0,-2 1 0,-5 2 0,-5-1 0,-9 2 0,10-2 0,-10 2-13,0 0-67,-7-3-2,-5-7-3,-2-7-5,-9-17-6</inkml:trace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1:56.5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D7DFF9C-BA58-46B5-80F5-1BDF443DEDDC}" emma:medium="tactile" emma:mode="ink">
          <msink:context xmlns:msink="http://schemas.microsoft.com/ink/2010/main" type="writingRegion" rotatedBoundingBox="9364,11270 9153,13523 8587,13470 8798,11217">
            <msink:destinationLink direction="with" ref="{4F166C75-4EBE-4B5E-B430-9EEAA7D01324}"/>
            <msink:destinationLink direction="with" ref="{AE591C6A-D307-4684-8C6E-306831499EBF}"/>
          </msink:context>
        </emma:interpretation>
      </emma:emma>
    </inkml:annotationXML>
    <inkml:traceGroup>
      <inkml:annotationXML>
        <emma:emma xmlns:emma="http://www.w3.org/2003/04/emma" version="1.0">
          <emma:interpretation id="{95F5F3E7-BE35-4CDC-8404-86D0598BA3D0}" emma:medium="tactile" emma:mode="ink">
            <msink:context xmlns:msink="http://schemas.microsoft.com/ink/2010/main" type="paragraph" rotatedBoundingBox="9364,11270 9153,13523 8587,13470 8798,11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03269C-020F-4FB7-990E-4F9FB18C1AED}" emma:medium="tactile" emma:mode="ink">
              <msink:context xmlns:msink="http://schemas.microsoft.com/ink/2010/main" type="inkBullet" rotatedBoundingBox="9157,11250 9108,11780 9017,11772 9066,11242"/>
            </emma:interpretation>
            <emma:one-of disjunction-type="recognition" id="oneOf0">
              <emma:interpretation id="interp0" emma:lang="ko-KR" emma:confidence="0">
                <emma:literal>-</emma:literal>
              </emma:interpretation>
              <emma:interpretation id="interp1" emma:lang="ko-KR" emma:confidence="0">
                <emma:literal>ㅡ</emma:literal>
              </emma:interpretation>
              <emma:interpretation id="interp2" emma:lang="ko-KR" emma:confidence="0">
                <emma:literal>一</emma:literal>
              </emma:interpretation>
              <emma:interpretation id="interp3" emma:lang="ko-KR" emma:confidence="0">
                <emma:literal>…</emma:literal>
              </emma:interpretation>
              <emma:interpretation id="interp4" emma:lang="ko-KR" emma:confidence="0">
                <emma:literal>_</emma:literal>
              </emma:interpretation>
            </emma:one-of>
          </emma:emma>
        </inkml:annotationXML>
        <inkml:trace contextRef="#ctx0" brushRef="#br0">109 92 218,'15'-19'155,"-13"-5"8,-2-1-75,0 25-28,2-26-7,-2 26-7,0 0-4,5 30-3,-14-9-7,7 28-7,-11 0-2,7 12-9,-12-6-1,6 3-8,-1-8-2,1-7-9,0-4-1,1-22-15,11 14-35,-19-31-61,19 0-58,0 0-12,-11 19-13,11-19-2</inkml:trace>
      </inkml:traceGroup>
      <inkml:traceGroup>
        <inkml:annotationXML>
          <emma:emma xmlns:emma="http://www.w3.org/2003/04/emma" version="1.0">
            <emma:interpretation id="{983D24B7-B50D-4B63-8792-DF0F2219F14B}" emma:medium="tactile" emma:mode="ink">
              <msink:context xmlns:msink="http://schemas.microsoft.com/ink/2010/main" type="line" rotatedBoundingBox="9251,12472 9153,13523 8587,13470 8686,12419"/>
            </emma:interpretation>
          </emma:emma>
        </inkml:annotationXML>
        <inkml:traceGroup>
          <inkml:annotationXML>
            <emma:emma xmlns:emma="http://www.w3.org/2003/04/emma" version="1.0">
              <emma:interpretation id="{22AF473D-FED7-48AD-AA93-B05CA8758E7B}" emma:medium="tactile" emma:mode="ink">
                <msink:context xmlns:msink="http://schemas.microsoft.com/ink/2010/main" type="inkWord" rotatedBoundingBox="9147,12462 9116,12791 8655,12748 8686,12419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593.7789">-116 1301 110,'8'-4'154,"-8"-16"-1,-1-3-68,1 23-8,-5-29-9,5 29-12,-14-27-4,14 27-7,-17-13-10,17 13-5,-30 0-8,16 11-4,-15 1-5,9 12 0,-10 1-3,2 9 1,2 2-4,7 2 0,2 0-2,17-1 1,5-9-3,22-1-1,12-18-1,13-9 0,8-3 2,5-15-1,-5-7 1,-4-8-2,-8-3 2,-15 3-1,-11 4 2,-14 3-3,-8 2 2,-6 7-3,-12 2 1,-3 3-4,-3 7 0,-6-1-7,5 6-4,-4-7-12,29 7-29,-41 0-41,41 0-70,-14 13-17,14-13-14,-6 29 0</inkml:trace>
        </inkml:traceGroup>
        <inkml:traceGroup>
          <inkml:annotationXML>
            <emma:emma xmlns:emma="http://www.w3.org/2003/04/emma" version="1.0">
              <emma:interpretation id="{3634AA0E-B1FA-41B7-A9EE-06A851530B40}" emma:medium="tactile" emma:mode="ink">
                <msink:context xmlns:msink="http://schemas.microsoft.com/ink/2010/main" type="inkWord" rotatedBoundingBox="9193,13100 9153,13523 8782,13488 8822,13065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062.5595">-72 1867 296,'0'0'176,"-13"13"-13,7 11-67,-19-12-30,19 25-19,-29-11-8,21 23-11,-17-8-1,19 8-8,-6-10-1,15 3-9,3-15-4,21-14 0,11-13-2,12-7 0,9-17 2,1-3 0,0-14-2,-4 4 5,-7-5-6,-14 5-2,-16 0 0,-13 8 0,-6-5 0,-18 8 0,-13 7 0,-10-5 0,4 17-20,-13-14-30,22 24-65,-5-3-63,15 0-16,6 0-14,18 0-4</inkml:trace>
        </inkml:traceGroup>
      </inkml:traceGroup>
    </inkml:traceGroup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1:58.6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F166C75-4EBE-4B5E-B430-9EEAA7D01324}" emma:medium="tactile" emma:mode="ink">
          <msink:context xmlns:msink="http://schemas.microsoft.com/ink/2010/main" type="inkDrawing" rotatedBoundingBox="9764,13591 9808,11017 10275,11025 10231,13599" semanticType="verticalRange" shapeName="Other">
            <msink:sourceLink direction="with" ref="{5D7DFF9C-BA58-46B5-80F5-1BDF443DEDDC}"/>
          </msink:context>
        </emma:interpretation>
      </emma:emma>
    </inkml:annotationXML>
    <inkml:trace contextRef="#ctx0" brushRef="#br0">-13 205 209,'0'-24'164,"0"24"-8,18-13-75,-18-8-20,19 18-11,-12-16-13,22 14-11,-9-9-6,17 3-7,-3-2-2,11-2-5,-4 2-2,3-4-2,-2 5 0,-5 0-1,-2 6 0,-14-1-1,0 5 2,-21 2-1,18 2 0,-16 17 2,-2 7 0,-2 12 3,-9 14-3,4 19 5,-10 19 3,6 22-2,-3 14-1,-2 18 1,1 9 1,3 2-5,0-3 4,2-1-4,3-8-3,6-14 2,-3-15 2,4-7-1,0-14-3,4-3 3,2-10 0,1-8-1,-2-10 1,2-3-3,-2-13 1,1-3-4,-5-6 5,-1-7-4,-5-5 0,-6-5 3,-8 2 0,-2-1 1,-8-2-1,-3-6 1,-2 4-2,2-5 1,-5 0-1,7-5-3,2-3-6,3-4-10,25 0-21,-25-16-65,31-5-70,11-7-18,22-2-11,7-12-12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04.5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BE844D2-4730-4D1A-939A-B1A4027A57CE}" emma:medium="tactile" emma:mode="ink">
          <msink:context xmlns:msink="http://schemas.microsoft.com/ink/2010/main" type="inkDrawing" rotatedBoundingBox="15582,13482 15802,10613 16179,10642 15959,13511" semanticType="verticalRange" shapeName="Other">
            <msink:sourceLink direction="with" ref="{63A14F31-30BD-4A8C-82A9-AC4A78A71069}"/>
          </msink:context>
        </emma:interpretation>
      </emma:emma>
    </inkml:annotationXML>
    <inkml:trace contextRef="#ctx0" brushRef="#br0">221 116 255,'-27'-11'165,"17"-5"-38,10 16-38,-23-10-17,23 10-21,0 0-9,0 0-14,0 0-7,17-15-8,3 9-5,12 0-5,5 2 0,5-2-2,1-3 1,-1 2 1,-3 0-2,-2-1 3,-12 5-3,-3-5 2,-22 8-2,21 0-1,-21 0 2,4 26-1,-4 6 2,-4 15 2,-3 27-1,-1 20 4,-8 22 1,4 18 1,-7 24-4,1 13 1,-1 6-6,2 4 2,0-13 1,2-8-4,3-8 1,2-10 1,2-14 0,4-14 2,0-11 0,0-14 1,-3-2-6,2-8 2,-2-9 1,1-9-2,-5-6 2,-1-4-2,-2-8 2,-8-5-3,-1-2 5,-4-10 0,-3-8-2,-1-6 1,0-5 0,0-7-1,3 0 0,3-7-7,11 4-16,-13-18-59,27 21-104,-8-32-3,8 32-15,12-32-11</inkml:trace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10.3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F8573F6-8E00-4D61-A125-C9A2F838A4F4}" emma:medium="tactile" emma:mode="ink">
          <msink:context xmlns:msink="http://schemas.microsoft.com/ink/2010/main" type="inkDrawing" rotatedBoundingBox="20813,13011 21145,10196 21553,10244 21221,13060" semanticType="verticalRange" shapeName="Other">
            <msink:sourceLink direction="with" ref="{361BD7AB-C0CD-4EA1-A0D5-C8AA20812500}"/>
          </msink:context>
        </emma:interpretation>
      </emma:emma>
    </inkml:annotationXML>
    <inkml:trace contextRef="#ctx0" brushRef="#br0">248 73 147,'0'-31'171,"0"31"-4,19-18-57,-19-2-31,20 20-14,-20 0-16,41 0-12,-17 0-11,17 6-6,-6 6-7,5 2-4,0-3-4,-2 2-2,-7-1-1,-4-4-1,-7 3-1,-5-4 0,-15-7 0,10 20 0,-10-4-1,-1 9 2,-11 12-4,-1 13 2,-6 17 5,-2 26-1,-3 25 0,-2 28-1,-5 14 6,2 18-4,-2 9 5,5 4-1,0-5-6,6-10 4,3-23 3,8-14-3,-1-18 0,10-15-1,-1-18 0,0-6-2,-3-13 1,-2-7-1,-2-7-4,-3-4 4,-8-8-3,-5-9 4,-6-9-1,-2-5 0,-8-7 2,2-7-3,1-1-4,1-5-6,12 0-12,-2-10-24,26 10-73,14-7-73,14-5-4,0-13-16,14 4-1</inkml:trace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39.9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A2A1A08-53B6-4BBD-A428-2F6F41631A9D}" emma:medium="tactile" emma:mode="ink">
          <msink:context xmlns:msink="http://schemas.microsoft.com/ink/2010/main" type="writingRegion" rotatedBoundingBox="4939,8756 21863,8109 21935,9988 5011,10635"/>
        </emma:interpretation>
      </emma:emma>
    </inkml:annotationXML>
    <inkml:traceGroup>
      <inkml:annotationXML>
        <emma:emma xmlns:emma="http://www.w3.org/2003/04/emma" version="1.0">
          <emma:interpretation id="{B47924A6-91E6-4AF0-B699-B79B32D9DCED}" emma:medium="tactile" emma:mode="ink">
            <msink:context xmlns:msink="http://schemas.microsoft.com/ink/2010/main" type="paragraph" rotatedBoundingBox="4939,8756 21863,8109 21935,9988 5011,106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64886B-E9DC-4978-804A-0D7C88E23367}" emma:medium="tactile" emma:mode="ink">
              <msink:context xmlns:msink="http://schemas.microsoft.com/ink/2010/main" type="line" rotatedBoundingBox="4939,8756 21863,8109 21935,9988 5011,10635"/>
            </emma:interpretation>
          </emma:emma>
        </inkml:annotationXML>
        <inkml:traceGroup>
          <inkml:annotationXML>
            <emma:emma xmlns:emma="http://www.w3.org/2003/04/emma" version="1.0">
              <emma:interpretation id="{A761828C-6A29-4FE5-82E9-7C84C62DF9ED}" emma:medium="tactile" emma:mode="ink">
                <msink:context xmlns:msink="http://schemas.microsoft.com/ink/2010/main" type="inkWord" rotatedBoundingBox="4959,9268 5651,9242 5677,9908 4984,9935"/>
              </emma:interpretation>
              <emma:one-of disjunction-type="recognition" id="oneOf0">
                <emma:interpretation id="interp0" emma:lang="ko-KR" emma:confidence="0">
                  <emma:literal>*</emma:literal>
                </emma:interpretation>
                <emma:interpretation id="interp1" emma:lang="ko-KR" emma:confidence="0">
                  <emma:literal>요</emma:literal>
                </emma:interpretation>
                <emma:interpretation id="interp2" emma:lang="ko-KR" emma:confidence="0">
                  <emma:literal>금</emma:literal>
                </emma:interpretation>
                <emma:interpretation id="interp3" emma:lang="ko-KR" emma:confidence="0">
                  <emma:literal>료</emma:literal>
                </emma:interpretation>
                <emma:interpretation id="interp4" emma:lang="ko-KR" emma:confidence="0">
                  <emma:literal>%</emma:literal>
                </emma:interpretation>
              </emma:one-of>
            </emma:emma>
          </inkml:annotationXML>
          <inkml:trace contextRef="#ctx0" brushRef="#br0">-1426 899 265,'-37'-12'170,"13"12"-18,1 0-61,-2 0-46,25 0-6,0 0-6,29 12-5,-1-12 0,21 4-1,0-4-2,20 0-5,-4-4-3,7 4-6,-3-8-3,-8 5-4,-7 2-7,-11-4-4,-6 5-9,-21-7-15,14 14-40,-30-7-97,0 0-7,0 0-22,0 0 2</inkml:trace>
          <inkml:trace contextRef="#ctx0" brushRef="#br0" timeOffset="-312.4973">-1220 656 172,'-30'-42'155,"30"42"-4,-24-25-63,11 6-41,13 19-4,0 0-6,0 14-1,0-14-2,10 50 0,-1-20-10,21 20-1,-11-7-6,22 12 0,-9-11 0,11 7-7,-6-9 2,4-4-6,-6-7 3,0-4-7,-7-4 1,-7-11-9,5-1-10,-26-11-8,31 18-18,-31-18-31,16 0-64,-16 0-37,0-12-16,0 12 3</inkml:trace>
          <inkml:trace contextRef="#ctx0" brushRef="#br0" timeOffset="-640.6331">-982 538 64,'0'-29'133,"12"23"2,-12 6-69,7-33-7,-7 33-8,5-24-10,-5 24-5,0 0-3,0 0-1,0 0-3,5 12-1,-5-12-4,-2 45-1,-13-20 0,6 19 1,-17-5-4,6 14 2,-13-7-7,5 7 3,-8-6-1,6 2-7,-2-9 3,4 1-7,6-13 5,7 1-8,3-8 5,8-9-7,4-12 0,0 18 0,0-18-3,15 4-3,-15-4-11,13 0-16,9 3-34,-22-16-47,8 7-62,4-11-12,0-3-5</inkml:trace>
        </inkml:traceGroup>
        <inkml:traceGroup>
          <inkml:annotationXML>
            <emma:emma xmlns:emma="http://www.w3.org/2003/04/emma" version="1.0">
              <emma:interpretation id="{5BC1B458-5860-4134-8B1F-A62C91FB40F5}" emma:medium="tactile" emma:mode="ink">
                <msink:context xmlns:msink="http://schemas.microsoft.com/ink/2010/main" type="inkWord" rotatedBoundingBox="6409,9729 6824,8697 7693,9048 7278,10079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요</emma:literal>
                </emma:interpretation>
                <emma:interpretation id="interp8" emma:lang="ko-KR" emma:confidence="0">
                  <emma:literal>9</emma:literal>
                </emma:interpretation>
                <emma:interpretation id="interp9" emma:lang="ko-KR" emma:confidence="0">
                  <emma:literal>외</emma:literal>
                </emma:interpretation>
              </emma:one-of>
            </emma:emma>
          </inkml:annotationXML>
          <inkml:trace contextRef="#ctx0" brushRef="#br0" timeOffset="-58096.1123">625 482 148,'0'0'165,"0"0"1,15-7-66,-22-8-30,7 15-5,0 0-10,12 0-10,-12 0-11,0 0-7,0 0-7,0 0-6,7-19-2,-7 19-3,8-16 0,-8 16-2,10-27-2,-10 27-1,7-26 0,-2 11-2,-5 15 0,4-26 0,-4 26-1,3-20-1,-3 20 1,0-20-1,0 20 1,0-24-2,0 24 2,0-30-1,0 30 1,-3-20-1,3 20 0,0-23-1,0 23 2,0 0-1,0-20 0,0 20-1,0 0 1,0 0 0,-3-18 0,3 18 1,0 0-1,-7-24 0,7 24-4,-11-25 7,4 11-8,1-2 7,-1 0-6,-4-1 6,11 17-7,-25-25 7,9 17-2,-2 0 0,-2 5 0,-5 3 0,-4 0 0,-3 3 0,-4 14 5,-6 7-6,-2 5 6,-2 9-4,0 12 5,-1 15-4,0 10 3,7 9-2,2 3-4,7 0 7,9 3-7,6-6 2,9-7 3,3-14-1,4-14 2,16-12-3,4-11 4,9-14-5,8-6 2,5-6 1,2-18-6,5-7 3,4-6-5,-4-7 2,1-11-4,-2-7 1,-6-6 3,-6-6-4,-4 6 4,-3-3-4,-9 9 3,-2 6 0,-2 9 3,-9 16-1,-7 25 3,0 0-1,0 0 1,12 22 1,-12 16-2,0 14 4,0 7-5,0 7 4,0-4-4,4 0 3,4-7-6,5-13 3,4-10-7,2-11-5,7 2-12,-7-23-35,32 14-79,-14-14-42,6-1-6,-6-14-21</inkml:trace>
        </inkml:traceGroup>
        <inkml:traceGroup>
          <inkml:annotationXML>
            <emma:emma xmlns:emma="http://www.w3.org/2003/04/emma" version="1.0">
              <emma:interpretation id="{E4C4A56F-8044-42F8-AE60-6B0324399AB4}" emma:medium="tactile" emma:mode="ink">
                <msink:context xmlns:msink="http://schemas.microsoft.com/ink/2010/main" type="inkWord" rotatedBoundingBox="7538,9676 7626,8957 8215,9029 8127,9748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모</emma:literal>
                </emma:interpretation>
                <emma:interpretation id="interp12" emma:lang="ko-KR" emma:confidence="0">
                  <emma:literal>잇</emma:literal>
                </emma:interpretation>
                <emma:interpretation id="interp13" emma:lang="ko-KR" emma:confidence="0">
                  <emma:literal>섯</emma:literal>
                </emma:interpretation>
                <emma:interpretation id="interp14" emma:lang="ko-KR" emma:confidence="0">
                  <emma:literal>긴</emma:literal>
                </emma:interpretation>
              </emma:one-of>
            </emma:emma>
          </inkml:annotationXML>
          <inkml:trace contextRef="#ctx0" brushRef="#br0" timeOffset="-57252.3391">1126 230 410,'0'0'167,"0"0"-52,-18 0-68,20 31-1,-5 0-4,3 31-6,0-6-10,0 19 0,0-4-11,0 6 1,0-12-9,0-2 2,0-14-6,-4-14 4,-1-12-4,2-6 2,3-17-2,0 0 0,-12-12-1,12-14-2,0-11 2,0-12-4,0-7 4,8-5-5,4-2 3,4 1-4,2 5 5,1 1-3,0 10 3,4 6-2,-3 6 2,3 9-2,-3 1 2,2 6-1,-2 6 1,0 2 0,1 6-1,-1 4 1,0 0-1,1 0 1,-3 4-1,-3 6 0,1 2 0,-16-12 0,24 25-1,-18-5 1,-3-2 0,-3 6 0,0 5-1,-9 9 1,-9 5-2,-7 3 3,-5 2-3,-10 1 4,-1-2-4,0-4 4,-1-12-2,1-6 2,5-9-2,9-7 2,4-9-1,5 0 0,18 0 0,-17-1-1,17 1 0,0 0 0,8-11 0,8 11-1,7 6 0,2 5 1,5 9-2,6-2 2,0 4-1,1 5 1,0-4-2,0 0-1,4 3-5,-11-15-13,14 16-23,-26-27-49,25 6-69,-13-6-23,-1-3-6,-7-15-16</inkml:trace>
        </inkml:traceGroup>
        <inkml:traceGroup>
          <inkml:annotationXML>
            <emma:emma xmlns:emma="http://www.w3.org/2003/04/emma" version="1.0">
              <emma:interpretation id="{857C4A42-B0BE-4E5D-9260-C8B495A0058B}" emma:medium="tactile" emma:mode="ink">
                <msink:context xmlns:msink="http://schemas.microsoft.com/ink/2010/main" type="inkWord" rotatedBoundingBox="8597,9025 8750,9573 8258,9711 8105,9162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t</emma:literal>
                </emma:interpretation>
                <emma:interpretation id="interp17" emma:lang="ko-KR" emma:confidence="0">
                  <emma:literal>은</emma:literal>
                </emma:interpretation>
                <emma:interpretation id="interp18" emma:lang="ko-KR" emma:confidence="0">
                  <emma:literal>ㄷ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-56830.4428">1636 485 453,'0'0'168,"0"0"-38,-11-16-84,29 16-9,-1-9-9,20 6-8,-1-11-4,13 6-4,0-10-6,5-1-3,-3 1 0,-4-2-5,-4-2 1,-12 1-2,-5 1 0,-15 2-2,-11 18 2,-9-24 1,-19 18 3,-7 6 7,-10 7 2,-2 17 5,-4 1 1,8 17 4,1-1-2,13 12 1,5-3-6,17 3-13,7-1 0,14-4 0,13-6 0,5-7 0,11-7 0,4-9 0,5 2-8,-6-21-33,16 16-90,-14-16-48,1-7-18,-8-12-13,1 1-5</inkml:trace>
        </inkml:traceGroup>
        <inkml:traceGroup>
          <inkml:annotationXML>
            <emma:emma xmlns:emma="http://www.w3.org/2003/04/emma" version="1.0">
              <emma:interpretation id="{C49110B0-3AC4-4DBF-9D38-1EAAF3C62FB9}" emma:medium="tactile" emma:mode="ink">
                <msink:context xmlns:msink="http://schemas.microsoft.com/ink/2010/main" type="inkWord" rotatedBoundingBox="9588,8728 12066,8633 12132,10362 9654,10457"/>
              </emma:interpretation>
              <emma:one-of disjunction-type="recognition" id="oneOf4">
                <emma:interpretation id="interp20" emma:lang="ko-KR" emma:confidence="0">
                  <emma:literal>패</emma:literal>
                </emma:interpretation>
                <emma:interpretation id="interp21" emma:lang="ko-KR" emma:confidence="0">
                  <emma:literal>폐</emma:literal>
                </emma:interpretation>
                <emma:interpretation id="interp22" emma:lang="ko-KR" emma:confidence="0">
                  <emma:literal>쪄</emma:literal>
                </emma:interpretation>
                <emma:interpretation id="interp23" emma:lang="ko-KR" emma:confidence="0">
                  <emma:literal>쎄</emma:literal>
                </emma:interpretation>
                <emma:interpretation id="interp24" emma:lang="ko-KR" emma:confidence="0">
                  <emma:literal>해</emma:literal>
                </emma:interpretation>
              </emma:one-of>
            </emma:emma>
          </inkml:annotationXML>
          <inkml:trace contextRef="#ctx0" brushRef="#br0" timeOffset="-54955.3704">3114 354 459,'0'0'161,"-19"7"-9,19-7-133,12 7-6,12-7-2,18 0-1,7-4 1,8-6-2,3-13 0,7 1-7,5-7-5,-5-7-10,2 3-1,-11-10 1,-1 5-7,-16-10 4,1 10-2,-18 1 11,-5 6 0,-13 5 12,-6 4-1,0 22 8,-11-15 4,11 15 5,-32 31 8,20 8-6,-12 3 5,8 28-4,-5 5 0,5 19-4,-2-1-2,6 5-5,-2-12-9,4-6 3,2-15-6,4-9 3,3-19-3,1-18 0,0-19-3,22 3-2,-3-11-4,2-17-5,8-7 2,0-6-2,3 1 2,-3-3-3,1 5 5,-6 2 1,0 8 7,-5 7 2,-5 8 3,2 7 1,-16 3 2,24 12 3,-16 7-1,5 12 1,-2-3-2,7 9 1,-1 0-3,7-2 1,1-10-3,6-4-1,4-8-2,4-10 1,3-5 0,2-14-2,4-9 0,-2-10-5,3-8 2,-11-8-4,-2 2 3,-7 0-3,-4 4 2,-13 3 0,-9 9 5,-3 8 1,-15 13 5,-7 12 2,-9 0 1,5 16 2,-5 4 0,4 11 1,3 6-5,10 1-7,8 8 0,6-6 0,10 4 0,9-7 0,11-6 0,2-4 0,9-7 0,4-11 0,10-6-8,-3-3-10,11-9-3,-10-19-3,7 6 2,-11-15 1,6 9 5,-20-16 3,3 7 8,-17 3 6,-4 0 9,-4 12 1,-10 0 4,-3 22 1,0 0 0,0 0 1,-24 22-4,12 15 0,-5-3-5,6 7 0,5-1-3,6-4 0,5-6-3,19-12 0,12-15-2,2-3-1,15-13-1,1-15-2,2-5 0,1-11-3,1 4 3,-9-7-2,-2 7 3,-13 2-1,-5 8 3,-11 10 0,-18 20 3,0 0 3,7 26 0,-12 27 4,-14 19-4,-1 23 3,-9 16 1,3 15-9,-4 7 0,4 0 0,2-8 0,2-20 0,4-18 0,5-18 0,7-19 0,-1-25 0,7-2-44,-5-35-98,11-20-41,5-21-14,10 2-14,0-22-9</inkml:trace>
          <inkml:trace contextRef="#ctx0" brushRef="#br0" timeOffset="-56205.4233">3599-12 132,'0'-30'160,"7"4"-38,-7 26-25,-1-24-6,1 40-5,-22-2-8,22 39-14,-21-8-12,19 30-15,-13 0-8,8 21-8,-3-6-8,5 0-4,2-11-8,-1-8 4,4-12-7,0-9 4,0-16-6,0-12 0,5-6-10,-5-16-15,20 11-53,-20-11-95,0-25-2,0-5-20,0-7-5</inkml:trace>
        </inkml:traceGroup>
        <inkml:traceGroup>
          <inkml:annotationXML>
            <emma:emma xmlns:emma="http://www.w3.org/2003/04/emma" version="1.0">
              <emma:interpretation id="{A1DC1CC3-E93E-41D4-AADF-CED6AECE1D2E}" emma:medium="tactile" emma:mode="ink">
                <msink:context xmlns:msink="http://schemas.microsoft.com/ink/2010/main" type="inkWord" rotatedBoundingBox="12885,8669 20376,8382 20429,9764 12938,10051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j</emma:literal>
                </emma:interpretation>
                <emma:interpretation id="interp28" emma:lang="ko-KR" emma:confidence="0">
                  <emma:literal>「</emma:literal>
                </emma:interpretation>
                <emma:interpretation id="interp29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-54345.9767">6622 418 400,'0'0'171,"-7"5"-6,-23 9-110,24 36-13,-19-7-10,7 18 0,-11-7-5,15 11-1,-11-12-9,11 0-2,-2-12-8,6-8 0,3-9-6,2-11-1,5-13-9,0 0-7,0 0-18,0-12-45,28-9-93,-16-16-15,6-10-7,2-16-16</inkml:trace>
          <inkml:trace contextRef="#ctx0" brushRef="#br0" timeOffset="-54127.2209">6577 61 415,'-18'-20'175,"18"20"-15,-29-12-87,9 1-57,20 11-2,0 0-5,-17 6-4,17-6 2,-6 21-9,6-3-13,0-18-47,12 29-89,-1-5-19,-3-10-12,9 13-11</inkml:trace>
        </inkml:traceGroup>
        <inkml:traceGroup>
          <inkml:annotationXML>
            <emma:emma xmlns:emma="http://www.w3.org/2003/04/emma" version="1.0">
              <emma:interpretation id="{FB5B3526-5F3D-4FC4-84F1-43936A52834C}" emma:medium="tactile" emma:mode="ink">
                <msink:context xmlns:msink="http://schemas.microsoft.com/ink/2010/main" type="inkWord" rotatedBoundingBox="13179,9336 13838,8925 14076,9306 13417,9717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w</emma:literal>
                </emma:interpretation>
                <emma:interpretation id="interp32" emma:lang="ko-KR" emma:confidence="0">
                  <emma:literal>사</emma:literal>
                </emma:interpretation>
                <emma:interpretation id="interp33" emma:lang="ko-KR" emma:confidence="0">
                  <emma:literal>ⅳ</emma:literal>
                </emma:interpretation>
                <emma:interpretation id="interp34" emma:lang="ko-KR" emma:confidence="0">
                  <emma:literal>人</emma:literal>
                </emma:interpretation>
              </emma:one-of>
            </emma:emma>
          </inkml:annotationXML>
          <inkml:trace contextRef="#ctx0" brushRef="#br0" timeOffset="-53564.6995">7039 306 370,'-12'30'179,"-3"15"-18,-20-11-101,25 29-1,-26-15-14,23 15-10,-16-14-17,11-1-4,0-11-7,6-6-2,4-12-4,8-19-1,-7 14-3,7-14-2,3-9-3,6-15-5,7-1 2,-4-13-3,9 5 2,-6-8 0,7 8 4,-7-5 1,1 9 7,-3 9 3,-13 20 4,25-10 1,-25 10 1,28 12 2,-15 10-1,7 9 1,-2-4-2,10 8 2,-8-7-4,9-3 2,-6-7-1,5-5 0,-3-13 0,3 0-1,-10-7 1,2-11-3,-2-13 2,-2-6-4,-4-7 0,0-8-3,-4-2-1,-3-2-8,6 9-7,-11-8-18,18 31-44,-20-13-71,2 23-35,0 14-11,0 0-12</inkml:trace>
        </inkml:traceGroup>
        <inkml:traceGroup>
          <inkml:annotationXML>
            <emma:emma xmlns:emma="http://www.w3.org/2003/04/emma" version="1.0">
              <emma:interpretation id="{E5D04349-DA45-4D77-BA2D-F8DED992E2CA}" emma:medium="tactile" emma:mode="ink">
                <msink:context xmlns:msink="http://schemas.microsoft.com/ink/2010/main" type="inkWord" rotatedBoundingBox="14081,9511 14708,8674 15051,8931 14423,9768"/>
              </emma:interpretation>
              <emma:one-of disjunction-type="recognition" id="oneOf7">
                <emma:interpretation id="interp35" emma:lang="ko-KR" emma:confidence="0">
                  <emma:literal>d</emma:literal>
                </emma:interpretation>
                <emma:interpretation id="interp36" emma:lang="ko-KR" emma:confidence="0">
                  <emma:literal>이</emma:literal>
                </emma:interpretation>
                <emma:interpretation id="interp37" emma:lang="ko-KR" emma:confidence="0">
                  <emma:literal>어</emma:literal>
                </emma:interpretation>
                <emma:interpretation id="interp38" emma:lang="ko-KR" emma:confidence="0">
                  <emma:literal>"</emma:literal>
                </emma:interpretation>
                <emma:interpretation id="interp39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-53064.6671">7916 511 226,'29'-12'155,"-28"-3"-2,-1-14-94,0 29-7,0-37-4,0 37-11,-18-25-4,18 25 0,-45 0 0,15 22-2,-17 3-6,8 15-1,-10 4-5,11 4 0,-2 0-6,15-1-1,8-11-7,17-10 1,13-14-3,14-6 0,14-8-1,9-17-2,8-12 0,3-16-3,0-10 2,-1-10-5,-5-5 4,-6-14-3,-5 4-2,-10-3 4,-5 5 0,-9 10 4,-5 7-2,-5 10 7,-8 16-4,-2 37 4,0 0 2,-14 4-2,0 33 4,-1 19-4,-3 12 2,3 8-4,-1 11 0,3-1-4,3-3-8,0-21-16,17 17-60,-7-27-96,3-9-5,7-14-17,3-14-11</inkml:trace>
        </inkml:traceGroup>
        <inkml:traceGroup>
          <inkml:annotationXML>
            <emma:emma xmlns:emma="http://www.w3.org/2003/04/emma" version="1.0">
              <emma:interpretation id="{8398DD50-038D-436D-B92C-2328F1A439C5}" emma:medium="tactile" emma:mode="ink">
                <msink:context xmlns:msink="http://schemas.microsoft.com/ink/2010/main" type="inkWord" rotatedBoundingBox="14794,9244 15863,8722 16275,9564 15206,10086"/>
              </emma:interpretation>
              <emma:one-of disjunction-type="recognition" id="oneOf8">
                <emma:interpretation id="interp40" emma:lang="ko-KR" emma:confidence="0">
                  <emma:literal>m</emma:literal>
                </emma:interpretation>
                <emma:interpretation id="interp41" emma:lang="ko-KR" emma:confidence="0">
                  <emma:literal>와</emma:literal>
                </emma:interpretation>
                <emma:interpretation id="interp42" emma:lang="ko-KR" emma:confidence="0">
                  <emma:literal>왕</emma:literal>
                </emma:interpretation>
                <emma:interpretation id="interp43" emma:lang="ko-KR" emma:confidence="0">
                  <emma:literal>위</emma:literal>
                </emma:interpretation>
                <emma:interpretation id="interp4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-51752.114">8440 466 349,'-19'4'172,"-6"1"-10,-8-5-91,24 20-23,-11-12-18,19 11-8,1-19-2,0 22-4,0-22-2,42 6-2,-12-6-3,15-3-2,3-16-1,5 0-2,-3-3-2,-1-5 0,-4 0-1,-6-5-1,-9 1 1,-11 3-3,-10 1 1,-9 7-2,-7 1 2,-14 7-1,-13 7 4,-7 5 1,-8 12 1,-2 13 4,-3 5-2,5 11 4,3 1-3,14 7 2,8 0-4,18-6 0,6-6-3,18-5 0,19-11-5,9-9-4,14 0-6,1-12-8,14 0-13,-8-28-21,20 23-26,-30-36-19,24 28 0,-39-31 0,23 24 8,-33-21 20,10 14 38,-17-2 40,-14-8 46,8 22 23,-19-22 12,0 37-1,0-37-1,0 37-14,-15-6-14,12 17-14,-22 3-12,13 31-4,-16 3-8,10 22 1,-9 5-10,6 14 2,1-4-2,3 6-2,4-12 0,1-8-3,4-9 0,2-13-3,1-12 4,3-12-2,-1-6-3,3-19 0,0 0-1,0 0-2,-5-19 0,3-15-3,2-8-9,-2-19 3,2-6-6,0-26 0,8 3-1,3-12 2,13 3 1,3-2 1,14 9 9,-3 6 0,14 11-1,-2 19 8,-1 11-3,0 19 8,-7 13 0,-5 13 1,-13 1 2,-5 24-2,-17 4 9,-2 8-7,-14-4 4,-10 10-6,-14-12-2,1 0 1,-7-5-5,-1-8-1,3 2-11,-3-9-12,21 17-37,-19-23-74,24 6-43,19-11-14,0 0-13</inkml:trace>
        </inkml:traceGroup>
        <inkml:traceGroup>
          <inkml:annotationXML>
            <emma:emma xmlns:emma="http://www.w3.org/2003/04/emma" version="1.0">
              <emma:interpretation id="{0D0672DD-9E8F-44F3-8A09-5F989CCFF0E1}" emma:medium="tactile" emma:mode="ink">
                <msink:context xmlns:msink="http://schemas.microsoft.com/ink/2010/main" type="inkWord" rotatedBoundingBox="15827,9222 16239,8773 16612,9115 16199,9564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t</emma:literal>
                </emma:interpretation>
                <emma:interpretation id="interp47" emma:lang="ko-KR" emma:confidence="0">
                  <emma:literal>七</emma:literal>
                </emma:interpretation>
                <emma:interpretation id="interp48" emma:lang="ko-KR" emma:confidence="0">
                  <emma:literal>亡</emma:literal>
                </emma:interpretation>
                <emma:interpretation id="interp4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-51314.596">9327 416 335,'-8'5'175,"8"-5"-12,14 14-104,-14-14-10,31 0-6,-10-9-15,23 4-9,-2-8-5,12 1-5,2-8-2,5-2-4,-2-6 1,-2-1-4,-5 0 2,-13-4-4,-5 2 2,-16 5-2,-15 1 0,-3 6 0,-20 8 2,-12 7 4,-10 4 4,-5 16 2,-8 9 1,6 12 3,-4 1-2,14 16 4,0-1-7,18 6 2,7-3-8,14-4 2,2-5-6,18-6 1,9-7-7,1-13-5,12-3-13,-10-18-20,26 10-42,-30-20-71,17-8-23,-6-13-17,-1-6-3</inkml:trace>
        </inkml:traceGroup>
        <inkml:traceGroup>
          <inkml:annotationXML>
            <emma:emma xmlns:emma="http://www.w3.org/2003/04/emma" version="1.0">
              <emma:interpretation id="{DF8F6200-A7DC-4213-9907-430FFF305F9A}" emma:medium="tactile" emma:mode="ink">
                <msink:context xmlns:msink="http://schemas.microsoft.com/ink/2010/main" type="inkWord" rotatedBoundingBox="16290,9207 17046,8757 17261,9118 16505,9568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Ⅹ</emma:literal>
                </emma:interpretation>
                <emma:interpretation id="interp52" emma:lang="ko-KR" emma:confidence="0">
                  <emma:literal>人</emma:literal>
                </emma:interpretation>
                <emma:interpretation id="interp53" emma:lang="ko-KR" emma:confidence="0">
                  <emma:literal>~</emma:literal>
                </emma:interpretation>
                <emma:interpretation id="interp5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50814.5858">10190 164 420,'0'0'168,"0"0"-36,15 20-71,-30-1-13,11 26-10,-24-3-10,9 22 0,-12-9-12,5 8 0,-4-7-9,2-3 0,3-13-5,5-9 1,4-13-4,-1-11-1,17-7-4,-13-13-4,13-11-3,0-13-4,12-1 1,-4-14-2,10 11 4,-3-5-1,6 6 8,-4 8 3,2 5 9,-1 21 2,-2 2 3,4 10 4,-3 9-1,8 11 3,-5 5-2,9 2 3,-4-3-2,12-1 0,-3-9-2,4-3 0,-4-17-2,1 0-2,-1-12-9,-3-6 0,-8-10 0,0-3 0,-5-3 0,-4-6 0,-1-1 0,-5-7 0,4 10-12,-10-18-22,18 34-48,-22-23-85,2 19-17,0 1-17,0 7-5</inkml:trace>
        </inkml:traceGroup>
        <inkml:traceGroup>
          <inkml:annotationXML>
            <emma:emma xmlns:emma="http://www.w3.org/2003/04/emma" version="1.0">
              <emma:interpretation id="{2A91CB79-1B19-41B3-A7D6-ADC19D638450}" emma:medium="tactile" emma:mode="ink">
                <msink:context xmlns:msink="http://schemas.microsoft.com/ink/2010/main" type="inkWord" rotatedBoundingBox="17343,8505 19521,8441 19546,9301 17369,9365"/>
              </emma:interpretation>
              <emma:one-of disjunction-type="recognition" id="oneOf11">
                <emma:interpretation id="interp55" emma:lang="ko-KR" emma:confidence="0">
                  <emma:literal>안</emma:literal>
                </emma:interpretation>
                <emma:interpretation id="interp56" emma:lang="ko-KR" emma:confidence="0">
                  <emma:literal>샤</emma:literal>
                </emma:interpretation>
                <emma:interpretation id="interp57" emma:lang="ko-KR" emma:confidence="0">
                  <emma:literal>얼</emma:literal>
                </emma:interpretation>
                <emma:interpretation id="interp58" emma:lang="ko-KR" emma:confidence="0">
                  <emma:literal>야</emma:literal>
                </emma:interpretation>
                <emma:interpretation id="interp59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-48908.2169">11246 364 132,'0'-14'140,"22"11"1,-4-5-91,-12-10-10,9 6-6,-10-7-6,-5 19-4,15-32 0,-6 15-9,-9-2-3,0 19-3,-19-32 9,2 26 4,-19-6 7,6 14 2,-22 2-1,7 22 3,-17-3-2,14 18 1,-8-7-10,14 16-3,5-7-8,15-3 0,9-6-5,13-8 1,13-14-3,16-6 0,8-10-1,7-14-1,5-10 0,5-9-4,3-7-1,-5-11-5,2 0-7,-8-13 1,0 1-4,-7-10 3,-1 3 0,-11 0 6,-1 5-1,-7 8 9,-10 11 6,-2 20 2,-7 14 4,0 16 2,-22 21-2,4 22 2,-11 13 3,5 14-6,-7 5 3,9 11-4,1-4-1,9 3-2,7-9 0,5-4-4,15-15-2,13-9 2,13-11-3,10-16 2,12-5-3,7-16 0,10-9-1,0-18-2,3-5 0,-4-10-4,-4-3 2,-14-5-2,-8 1 3,-14-5 2,-13 5-5,-14 4 6,-12 7-3,-8 8 8,-20 4-4,-5 15 8,-12 10 1,0 7-3,-8 14 10,4 13-6,0 1 6,11 10-6,2 6 3,14-1-5,7-6-3,15 2 2,3-8-4,21-2 1,7-8-3,10-4 2,8-14-5,6-2-1,5-7-4,0-10-1,2-8-2,-4-11-2,1-1 2,-6-10-1,-3 3 5,-9-4-1,0 7 7,-9-1-1,-6 2 5,-2 15 0,-8-1 3,-16 19 1,0 0 1,0 0 2,1 12 0,-9 19 1,-19 1-3,-1 16 3,-11 1-5,5 2 3,-2-6-6,3 0 2,5-14-3,6-7 2,7-9-3,15-15-1,0 0-2,-5-29-4,12 3 0,6-11-3,7 1 1,-2-8-2,9 9 3,-7-2 0,3 9 6,-4 3 1,-5 9 4,-14 16 2,23-10 0,-23 10 2,16 8 0,-7 6 2,2 3-3,3 3 2,6 4-3,8-3 2,1 0-1,9-5 0,3-4-1,6-5 0,-4-7 1,2 0-2,-2-14-4,-1-1 0,-9-12 0,-1-2 0,-8-7 0,-4-6 0,-7 4 0,-2-7 0,-4 3 0,-4-1-3,1 13-22,-7-11-15,3 41-59,0-34-84,0 34 0,-1-25-22,1 25 3</inkml:trace>
        </inkml:traceGroup>
        <inkml:traceGroup>
          <inkml:annotationXML>
            <emma:emma xmlns:emma="http://www.w3.org/2003/04/emma" version="1.0">
              <emma:interpretation id="{CF8A2108-D6D2-4C01-8D9D-D6B1036FF0A7}" emma:medium="tactile" emma:mode="ink">
                <msink:context xmlns:msink="http://schemas.microsoft.com/ink/2010/main" type="inkWord" rotatedBoundingBox="20058,8378 20509,8989 20059,9321 19608,8709"/>
              </emma:interpretation>
              <emma:one-of disjunction-type="recognition" id="oneOf12">
                <emma:interpretation id="interp60" emma:lang="ko-KR" emma:confidence="0">
                  <emma:literal>t</emma:literal>
                </emma:interpretation>
                <emma:interpretation id="interp61" emma:lang="ko-KR" emma:confidence="0">
                  <emma:literal>七</emma:literal>
                </emma:interpretation>
                <emma:interpretation id="interp62" emma:lang="ko-KR" emma:confidence="0">
                  <emma:literal>±</emma:literal>
                </emma:interpretation>
                <emma:interpretation id="interp63" emma:lang="ko-KR" emma:confidence="0">
                  <emma:literal>亡</emma:literal>
                </emma:interpretation>
                <emma:interpretation id="interp64" emma:lang="ko-KR" emma:confidence="0">
                  <emma:literal>土</emma:literal>
                </emma:interpretation>
              </emma:one-of>
            </emma:emma>
          </inkml:annotationXML>
          <inkml:trace contextRef="#ctx0" brushRef="#br0" timeOffset="-48314.4849">13180-57 357,'-31'-7'186,"10"0"-18,21 7-68,-19-5-46,35 5-15,7-6-11,23 6-7,0-6-3,19 0-4,0-1-2,4-4-5,-3 3 0,-4-3-4,-7 5-2,-13-2-9,-5 8-11,-20-16-22,14 27-68,-31-11-74,0 0-3,0 18-22,0-18 0</inkml:trace>
          <inkml:trace contextRef="#ctx0" brushRef="#br0" timeOffset="-48595.724">13524-404 211,'0'0'182,"18"12"-9,-7 38-74,-30-18-17,17 51-10,-35-19-13,25 30-15,-20-18-11,20 14-12,-4-21-5,15-1-8,1-16 2,16-15-5,8-6-3,7-15 0,6-4-3,2-10-2,6-2-4,-3-5-5,7-2-10,-13-15-14,15 14-28,-32-25-47,18 10-68,-14-4-10,-10-5-14,-7 3 11</inkml:trace>
        </inkml:traceGroup>
        <inkml:traceGroup>
          <inkml:annotationXML>
            <emma:emma xmlns:emma="http://www.w3.org/2003/04/emma" version="1.0">
              <emma:interpretation id="{5870E760-C7B1-4725-9CA0-56DBEE7E0E12}" emma:medium="tactile" emma:mode="ink">
                <msink:context xmlns:msink="http://schemas.microsoft.com/ink/2010/main" type="inkWord" rotatedBoundingBox="21428,9202 21507,8107 21883,8135 21804,9229"/>
              </emma:interpretation>
              <emma:one-of disjunction-type="recognition" id="oneOf13">
                <emma:interpretation id="interp65" emma:lang="ko-KR" emma:confidence="0">
                  <emma:literal>?</emma:literal>
                </emma:interpretation>
                <emma:interpretation id="interp66" emma:lang="ko-KR" emma:confidence="0">
                  <emma:literal>ⅰ</emma:literal>
                </emma:interpretation>
                <emma:interpretation id="interp67" emma:lang="ko-KR" emma:confidence="0">
                  <emma:literal>i</emma:literal>
                </emma:interpretation>
                <emma:interpretation id="interp68" emma:lang="ko-KR" emma:confidence="0">
                  <emma:literal>7</emma:literal>
                </emma:interpretation>
                <emma:interpretation id="interp6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-47626.955">14993-628 325,'7'-17'169,"-7"17"-4,25-7-92,-20-11-26,25 18-9,-4-10-9,17 10-3,-6 0-4,12 10-2,-8 2-3,2 13 1,-14 6-4,-4 12 0,-18-5-4,-7 11 1,-11-6-3,-9 2 1,-10-8-3,-1-1-4,-3-11-2,2 0 0,3-13 0,2 2 0,10-3-13,-4-7-23,21 22-69,0-26-78,-16 19-3,16-19-22,-14 26-2</inkml:trace>
          <inkml:trace contextRef="#ctx0" brushRef="#br0" timeOffset="-47408.1736">15075 382 535,'0'0'178,"5"23"-6,-5-23-146,0 0-2,0 0-13,0 0-23,23 11-86,-23-11-73,0 0-12,20-14-15,-20 14-12</inkml:trace>
        </inkml:traceGroup>
      </inkml:traceGroup>
    </inkml:traceGroup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13.18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6BC1797-B40F-4C15-AF8B-80F8A8E8FDCA}" emma:medium="tactile" emma:mode="ink">
          <msink:context xmlns:msink="http://schemas.microsoft.com/ink/2010/main" type="inkDrawing" rotatedBoundingBox="22798,12543 23629,9663 24302,9857 23470,12737" semanticType="verticalRange" shapeName="Other">
            <msink:sourceLink direction="with" ref="{928CAED0-587A-4E49-9B8F-48D45EEBC3EA}"/>
          </msink:context>
        </emma:interpretation>
      </emma:emma>
    </inkml:annotationXML>
    <inkml:trace contextRef="#ctx0" brushRef="#br0">1407 50 385,'0'0'173,"1"-25"-12,-25 5-105,7 20-22,-25-3-7,5 3-7,-19 3-3,3 10-1,-10-3-3,2 4-1,-4-6-1,8 4 0,-1-6-2,9 5-1,6-7-3,8 0 0,5 1-3,8 1 1,6-5-2,16-1-1,-17 4 2,17-4-1,0 0 0,0 0-1,0 0 0,14 14-1,-7 4 0,-3 9 1,0 21-2,-4 14 2,0 18 0,-15 25 0,-6 17-1,-8 27 2,-5 21-3,-9 6 3,-6 3 2,-2 1-3,1-3-1,-2-8 4,6-15-4,-2-22 3,4-20 0,3-12-2,4-13 2,5-18-1,3-10 1,4-15-2,7-7 3,2-6-5,8-11 6,4-3-3,4-17-1,9 18 1,7-11-1,12 0 1,5 5-1,9 1 0,7 7 0,5 5 0,5-3-1,-4 5-1,0 1-4,-12-8-5,4 7-15,-26-23-38,18 2-102,-23-6-15,-16 0-15,21-34-9</inkml:trace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13.8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28CAED0-587A-4E49-9B8F-48D45EEBC3EA}" emma:medium="tactile" emma:mode="ink">
          <msink:context xmlns:msink="http://schemas.microsoft.com/ink/2010/main" type="writingRegion" rotatedBoundingBox="24940,10111 24440,12620 23912,12515 24412,10006">
            <msink:destinationLink direction="with" ref="{46BC1797-B40F-4C15-AF8B-80F8A8E8FDCA}"/>
            <msink:destinationLink direction="with" ref="{FBA09677-3EB9-4C5D-AB2E-D9310E98F853}"/>
          </msink:context>
        </emma:interpretation>
      </emma:emma>
    </inkml:annotationXML>
    <inkml:traceGroup>
      <inkml:annotationXML>
        <emma:emma xmlns:emma="http://www.w3.org/2003/04/emma" version="1.0">
          <emma:interpretation id="{F157A4D8-20DB-4FAA-9B1F-1103EDD4BA37}" emma:medium="tactile" emma:mode="ink">
            <msink:context xmlns:msink="http://schemas.microsoft.com/ink/2010/main" type="paragraph" rotatedBoundingBox="24940,10111 24440,12620 23912,12515 24412,100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4FE7BE-8A38-44D2-8501-FA59577B7AC1}" emma:medium="tactile" emma:mode="ink">
              <msink:context xmlns:msink="http://schemas.microsoft.com/ink/2010/main" type="line" rotatedBoundingBox="24940,10111 24440,12620 23912,12515 24412,10006"/>
            </emma:interpretation>
          </emma:emma>
        </inkml:annotationXML>
        <inkml:traceGroup>
          <inkml:annotationXML>
            <emma:emma xmlns:emma="http://www.w3.org/2003/04/emma" version="1.0">
              <emma:interpretation id="{F350E50B-FD13-424B-AA3C-CE57CDCDBD1D}" emma:medium="tactile" emma:mode="ink">
                <msink:context xmlns:msink="http://schemas.microsoft.com/ink/2010/main" type="inkWord" rotatedBoundingBox="24899,10103 24783,10688 24295,10591 24412,10006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오</emma:literal>
                </emma:interpretation>
                <emma:interpretation id="interp3" emma:lang="ko-KR" emma:confidence="0">
                  <emma:literal>〇</emma:literal>
                </emma:interpretation>
                <emma:interpretation id="interp4" emma:lang="ko-KR" emma:confidence="0">
                  <emma:literal>o</emma:literal>
                </emma:interpretation>
              </emma:one-of>
            </emma:emma>
          </inkml:annotationXML>
          <inkml:trace contextRef="#ctx0" brushRef="#br0">287 155 183,'-3'-6'167,"3"6"-39,-24 6-16,-12-6-23,19 37-16,-32-18-16,23 24-16,-22-5-12,19 11-2,-4 0-6,17 1-7,13-10 1,15-3-8,23-15-3,18-13 0,9-9 0,11-9-1,-1-19-2,1-11 4,-12-5-3,-12-5 3,-16-3 4,-13-2-4,-15 0 3,-5 6-5,-16 1 4,-3 10-7,-7 1 0,-4 10-6,2 13-7,-5 1-9,12 19-19,-19-7-33,30 37-70,-16-2-40,7 10-10,-5 12-12</inkml:trace>
        </inkml:traceGroup>
        <inkml:traceGroup>
          <inkml:annotationXML>
            <emma:emma xmlns:emma="http://www.w3.org/2003/04/emma" version="1.0">
              <emma:interpretation id="{CF64B37F-C0E2-46E7-8CD3-AAC746C41B07}" emma:medium="tactile" emma:mode="ink">
                <msink:context xmlns:msink="http://schemas.microsoft.com/ink/2010/main" type="inkWord" rotatedBoundingBox="24700,11315 24636,11635 24252,11559 24315,11239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°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0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78.1482">193 1354 389,'0'0'172,"-10"-20"-46,-17-4-61,27 24-4,-40-9-20,23 12-5,-16 2-7,9 19-7,-8-7 1,11 12-10,0 1 1,9 1-9,8-5 4,13-2-8,19-11 6,14-8-5,11-5 0,4-9 2,3-9-6,-2-5 6,-8-7-7,-13-1 6,-14-6-3,-15 10 0,-8-2 0,-8 4 0,-15 4 0,-3 2-3,-3 14-14,-13-7-21,25 26-61,-24-2-84,9 8-1,2 9-20,5 3-8</inkml:trace>
        </inkml:traceGroup>
        <inkml:traceGroup>
          <inkml:annotationXML>
            <emma:emma xmlns:emma="http://www.w3.org/2003/04/emma" version="1.0">
              <emma:interpretation id="{C78C2AE3-CBC9-4467-843E-6B945F7FA2A2}" emma:medium="tactile" emma:mode="ink">
                <msink:context xmlns:msink="http://schemas.microsoft.com/ink/2010/main" type="inkWord" rotatedBoundingBox="24385,12277 24321,12597 24041,12541 24105,12221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984.4097">-133 2191 448,'-30'26'184,"-2"10"-12,19 19-118,-18-18-7,27 13-16,-3-13-6,15-1-12,19-20-6,11-6-1,6-10 0,8-13 2,-9-11 2,0-2-3,-17-10-2,-9 6-5,-17 0 0,-10 3 0,-15 5 0,-11 1-4,8 19-41,-25-20-92,29 15-48,3-11-10,21 2-17,0-17-6</inkml:trace>
        </inkml:traceGroup>
      </inkml:traceGroup>
    </inkml:traceGroup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15.7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BA09677-3EB9-4C5D-AB2E-D9310E98F853}" emma:medium="tactile" emma:mode="ink">
          <msink:context xmlns:msink="http://schemas.microsoft.com/ink/2010/main" type="inkDrawing" rotatedBoundingBox="24728,12864 25384,9738 25910,9849 25254,12974" semanticType="verticalRange" shapeName="Other">
            <msink:sourceLink direction="with" ref="{928CAED0-587A-4E49-9B8F-48D45EEBC3EA}"/>
          </msink:context>
        </emma:interpretation>
      </emma:emma>
    </inkml:annotationXML>
    <inkml:trace contextRef="#ctx0" brushRef="#br0">556 13 112,'0'0'161,"-22"-9"-4,2-3-72,20 12-7,0 0-1,0 0-17,0 0-11,40 12-14,-11-12-10,20 8-6,0-2-9,11 0-4,0-2-4,1-2-1,-5 4 0,-9-3 0,-12 0-1,-8-3 1,-8 0-1,-19 0 0,0 0 0,3 19 2,-3-19-2,-15 34 3,-2 3 0,2 20 4,-7 14-4,3 28 4,-6 18 1,-3 30 1,-6 22-3,-2 20 1,-9 9-1,3 6-1,-7 5 1,4-8 2,-3-9-1,10-16-2,3-23 3,9-17-2,3-19 0,9-11 1,-2-26 0,5-3-3,-2-15-2,-4-13 3,-4-12-1,-7-7-2,-4-12-2,-5-3 0,-5-11 0,-2-3 0,-2-1 0,2 0 0,4 0 0,6 0 0,7 6-7,5-6-23,22 20-48,0-20-104,0 0-5,9 15-18,12-12-7</inkml:trace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07.9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42F2BF1-D7CE-4ACF-A2ED-10C8593CDBF7}" emma:medium="tactile" emma:mode="ink">
          <msink:context xmlns:msink="http://schemas.microsoft.com/ink/2010/main" type="inkDrawing" rotatedBoundingBox="18962,12810 19285,10219 20083,10318 19760,12909" semanticType="verticalRange" shapeName="Other">
            <msink:sourceLink direction="with" ref="{361BD7AB-C0CD-4EA1-A0D5-C8AA20812500}"/>
          </msink:context>
        </emma:interpretation>
      </emma:emma>
    </inkml:annotationXML>
    <inkml:trace contextRef="#ctx0" brushRef="#br0">13386 1514 325,'0'0'175,"7"-14"-15,-7 14-88,-10-5-22,10 5-12,-37 0-12,16 7-7,-12-2-4,3 2-2,-7-2-3,2 6-1,-3-9-1,2 4-2,-1-1 0,3-4-2,3-1-2,5 0 0,2 0 0,3 0 0,6 0 0,15 0-1,0 0 0,-17 0-1,17 0 0,0 0-1,0 25 0,0 0 0,0 14 4,0 15-4,0 20 4,-1 26-2,-10 23 0,-1 22 0,-6 10 6,-2 19-3,-5 12-2,-5 6 4,-1-7-1,-4-13-2,1-22 5,1-12-4,-3-21-1,2-24-2,6-25 3,3-19-4,2-16 1,5-9 1,2-6-2,16-18 0,-15 21 1,15-21 0,0 0-2,0 16 2,15-10-1,7-3 1,9 3 1,11-2 0,7 8 0,11 0-1,3 2 2,9 3-1,-1 3-1,-3 0 0,-5 1-3,-6-7-5,-5 5-14,-19-19-27,16 17-87,-28-17-48,-5-9-6,-11-16-20,-4-7-5</inkml:trace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12.2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D4344EE-5537-4EB5-9164-C8F8FDEC61F9}" emma:medium="tactile" emma:mode="ink">
          <msink:context xmlns:msink="http://schemas.microsoft.com/ink/2010/main" type="writingRegion" rotatedBoundingBox="22039,10684 22587,10684 22587,11245 22039,11245"/>
        </emma:interpretation>
      </emma:emma>
    </inkml:annotationXML>
    <inkml:traceGroup>
      <inkml:annotationXML>
        <emma:emma xmlns:emma="http://www.w3.org/2003/04/emma" version="1.0">
          <emma:interpretation id="{A7D58A0A-37AB-4E34-88F3-A48F0E8FFA44}" emma:medium="tactile" emma:mode="ink">
            <msink:context xmlns:msink="http://schemas.microsoft.com/ink/2010/main" type="paragraph" rotatedBoundingBox="22039,10684 22587,10684 22587,11245 22039,112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201BBD-9600-46D3-A3C8-8CE243321FAA}" emma:medium="tactile" emma:mode="ink">
              <msink:context xmlns:msink="http://schemas.microsoft.com/ink/2010/main" type="line" rotatedBoundingBox="22039,10684 22587,10684 22587,11245 22039,11245"/>
            </emma:interpretation>
          </emma:emma>
        </inkml:annotationXML>
        <inkml:traceGroup>
          <inkml:annotationXML>
            <emma:emma xmlns:emma="http://www.w3.org/2003/04/emma" version="1.0">
              <emma:interpretation id="{3C0B9366-B7D5-4258-9F99-042028C22D13}" emma:medium="tactile" emma:mode="ink">
                <msink:context xmlns:msink="http://schemas.microsoft.com/ink/2010/main" type="inkWord" rotatedBoundingBox="22039,10684 22587,10684 22587,11245 22039,11245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Z</emma:literal>
                </emma:interpretation>
                <emma:interpretation id="interp3" emma:lang="ko-KR" emma:confidence="0">
                  <emma:literal>드</emma:literal>
                </emma:interpretation>
                <emma:interpretation id="interp4" emma:lang="ko-KR" emma:confidence="0">
                  <emma:literal>그</emma:literal>
                </emma:interpretation>
              </emma:one-of>
            </emma:emma>
          </inkml:annotationXML>
          <inkml:trace contextRef="#ctx0" brushRef="#br0">0 162 376,'36'19'164,"-8"-19"-1,1-7-121,29 7-3,-13-13-3,20 9-5,-18-21-2,12 12-8,-14-8-11,-7-2-20,0 17-43,-31-17-90,1 9-27,-8 14-18,0-32-11</inkml:trace>
          <inkml:trace contextRef="#ctx0" brushRef="#br0" timeOffset="-218.7471">172-317 216,'-21'8'176,"21"-8"-1,0 0-67,0 0-35,0 0-10,0 0-13,36 0-10,-20-12-9,21 8-8,-4-8-6,5 6-4,-1-5-4,5 4-5,-6 1 0,-1 0-3,-8 3-4,-8-1-7,2 4-12,-21 0-25,20 10-67,-20-10-62,-20 23-16,-9-3-10,-7 1-6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5:48.66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0760F57-BF5E-4A9F-9B6A-CF87FA1EA47C}" emma:medium="tactile" emma:mode="ink">
          <msink:context xmlns:msink="http://schemas.microsoft.com/ink/2010/main" type="inkDrawing" rotatedBoundingBox="14173,15161 14219,17345 13845,17353 13799,15169" semanticType="verticalRange" shapeName="Other">
            <msink:sourceLink direction="with" ref="{54F27A14-6762-4948-875D-CFB200C144AF}"/>
          </msink:context>
        </emma:interpretation>
      </emma:emma>
    </inkml:annotationXML>
    <inkml:trace contextRef="#ctx0" brushRef="#br0">17 87 20,'-15'-9'47,"5"2"7,32-2-26,-22 9 2,-16-13-3,16 13-1,-8-12-3,8 12-6,19-14-5,-3 8-7,11 1-2,0 0-3,7 2 0,-5 1 0,8 2 0,-7 0 0,-5 5 0,-3 0 0,-6 1 0,-2 0 0,-3 0 0,-11-6 0,12 16 0,-8-7 0,-1 1 0,-1 5 0,2 2 0,-4 10 1,3 3 6,-3 15 1,0 12-8,0 11 16,0 13 0,0 15 2,0 3 2,0 16 0,0 8-2,8 0-3,-2-3-2,3 4-7,1-3-1,2-6-2,-1-7 0,-2-12-1,-1-10-1,-4-11 0,-4-8 1,-4-14 0,-7-10-1,-10-8 0,-4-5 0,-6-4 1,0-4 0,-4-1-1,0-2 0,0-2 0,1-5 0,5 1-1,5-2-3,6 0-3,2-8-6,16-3-17,0 0-46,10 0-2,9-3-6,1-14-2,10-3 0</inkml:trace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05.42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0736545-BD46-4C64-8BC1-C009A7B2715E}" emma:medium="tactile" emma:mode="ink">
          <msink:context xmlns:msink="http://schemas.microsoft.com/ink/2010/main" type="writingRegion" rotatedBoundingBox="16682,10731 18844,10790 18813,11914 16652,11856"/>
        </emma:interpretation>
      </emma:emma>
    </inkml:annotationXML>
    <inkml:traceGroup>
      <inkml:annotationXML>
        <emma:emma xmlns:emma="http://www.w3.org/2003/04/emma" version="1.0">
          <emma:interpretation id="{EFCDBE13-1BF1-4618-BD19-7EF8A45C236B}" emma:medium="tactile" emma:mode="ink">
            <msink:context xmlns:msink="http://schemas.microsoft.com/ink/2010/main" type="paragraph" rotatedBoundingBox="16682,10731 18844,10790 18813,11914 16652,118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6949AB-D849-4102-8B38-E88C6A5A7EA6}" emma:medium="tactile" emma:mode="ink">
              <msink:context xmlns:msink="http://schemas.microsoft.com/ink/2010/main" type="line" rotatedBoundingBox="16682,10731 18844,10790 18813,11914 16652,11856"/>
            </emma:interpretation>
          </emma:emma>
        </inkml:annotationXML>
        <inkml:traceGroup>
          <inkml:annotationXML>
            <emma:emma xmlns:emma="http://www.w3.org/2003/04/emma" version="1.0">
              <emma:interpretation id="{C3DC2669-B6B0-46AB-AB2A-6CA340C3EBF9}" emma:medium="tactile" emma:mode="ink">
                <msink:context xmlns:msink="http://schemas.microsoft.com/ink/2010/main" type="inkWord" rotatedBoundingBox="16672,11113 17338,11131 17323,11680 16657,11662"/>
              </emma:interpretation>
              <emma:one-of disjunction-type="recognition" id="oneOf0">
                <emma:interpretation id="interp0" emma:lang="ko-KR" emma:confidence="0">
                  <emma:literal>+</emma:literal>
                </emma:interpretation>
                <emma:interpretation id="interp1" emma:lang="ko-KR" emma:confidence="0">
                  <emma:literal>4</emma:literal>
                </emma:interpretation>
                <emma:interpretation id="interp2" emma:lang="ko-KR" emma:confidence="0">
                  <emma:literal>÷</emma:literal>
                </emma:interpretation>
                <emma:interpretation id="interp3" emma:lang="ko-KR" emma:confidence="0">
                  <emma:literal>t</emma:literal>
                </emma:interpretation>
                <emma:interpretation id="interp4" emma:lang="ko-KR" emma:confidence="0">
                  <emma:literal>十</emma:literal>
                </emma:interpretation>
              </emma:one-of>
            </emma:emma>
          </inkml:annotationXML>
          <inkml:trace contextRef="#ctx0" brushRef="#br0">10183 2668 285,'0'0'166,"-21"0"-3,21 0-82,0 0-30,-9-12-19,20 12-1,-11 0-8,48 0 4,-16-8-7,19 8 2,-4-11 0,16 10-5,-6-5 0,8 1-3,-11 3-2,2-2-5,-11 3-1,-4 1-2,-11 0-2,-4 0-1,-8 0-1,-18 0-4,24-6-4,-24 6-7,0 0-12,0-24-20,0 24-40,-17-1-68,17 1-24,-27-17-19,11 9 4</inkml:trace>
          <inkml:trace contextRef="#ctx0" brushRef="#br0" timeOffset="265.645">10675 2327 198,'0'0'175,"-20"16"2,5-1-64,13 35-34,-27-20-16,25 36-12,-24-20-4,22 19-13,-13-18-8,13 9-12,-5-18-1,4-2-9,2-7 0,2-14-8,3 3-10,0-18-20,2 19-57,-2-19-84,0 0-12,10-13-10,4-5-13</inkml:trace>
        </inkml:traceGroup>
        <inkml:traceGroup>
          <inkml:annotationXML>
            <emma:emma xmlns:emma="http://www.w3.org/2003/04/emma" version="1.0">
              <emma:interpretation id="{7B7C7A68-458E-444A-8575-86F4D741FBB8}" emma:medium="tactile" emma:mode="ink">
                <msink:context xmlns:msink="http://schemas.microsoft.com/ink/2010/main" type="inkWord" rotatedBoundingBox="17813,10762 18376,10777 18354,11615 17790,11600"/>
              </emma:interpretation>
              <emma:one-of disjunction-type="recognition" id="oneOf1">
                <emma:interpretation id="interp5" emma:lang="ko-KR" emma:confidence="0">
                  <emma:literal>오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(</emma:literal>
                </emma:interpretation>
                <emma:interpretation id="interp8" emma:lang="ko-KR" emma:confidence="0">
                  <emma:literal>c</emma:literal>
                </emma:interpretation>
                <emma:interpretation id="interp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734.4118">11688 2203 158,'36'-18'163,"-18"-13"0,2 0-69,9 16-29,-26-19-5,21 21-12,-24-11-8,0 24-11,-2-35-4,2 35-4,-29-22-3,8 18-4,-17 2-1,1 8 2,-15 10-1,0 21 3,-10 6-3,7 22 1,-5 4-4,15 11 5,4 4-9,17 4-4,12-9-3,12-8 0,20-9 0,18-18 0,11-10 0,7-12 0,8-3 0,-5-13-12,11 5-29,-27-17-50,15 6-92,-18-5-3,-7-1-20,-6-2-4</inkml:trace>
        </inkml:traceGroup>
        <inkml:traceGroup>
          <inkml:annotationXML>
            <emma:emma xmlns:emma="http://www.w3.org/2003/04/emma" version="1.0">
              <emma:interpretation id="{028C1DC3-C2E7-4CD3-89F2-945A9882BBE6}" emma:medium="tactile" emma:mode="ink">
                <msink:context xmlns:msink="http://schemas.microsoft.com/ink/2010/main" type="inkWord" rotatedBoundingBox="18473,11306 18830,11316 18813,11914 18456,11905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;</emma:literal>
                </emma:interpretation>
                <emma:interpretation id="interp12" emma:lang="ko-KR" emma:confidence="0">
                  <emma:literal>}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1234.4239">11986 2593 276,'0'0'156,"-12"-19"0,0-1-102,12 20-9,3-16-10,12 11-16,-15 5-4,35-14-2,-17 8 0,10 6-1,-4-2-1,5 2-1,-5 2 0,0 10 0,-10 0-3,2 2 1,-16 5-2,0 5 2,-10 0 4,-8 6-7,-1-6 6,0 1-7,2-3 5,9 7-6,8-5 5,12 3-7,13-4 2,12 9 2,0-6 0,4 7 7,-12-5-1,-4 3 3,-25-4-2,-2 2 2,-30-11-4,-5 1-4,-9-3-12,-6-14-21,20 23-71,-8-25-82,21 0-6,19 0-17,0-13-11</inkml:trace>
        </inkml:traceGroup>
      </inkml:traceGroup>
    </inkml:traceGroup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00.40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F6835DA-59E6-4A56-B38D-596EAFB8FC52}" emma:medium="tactile" emma:mode="ink">
          <msink:context xmlns:msink="http://schemas.microsoft.com/ink/2010/main" type="writingRegion" rotatedBoundingBox="10559,11466 13083,11436 13095,12373 10570,12402"/>
        </emma:interpretation>
      </emma:emma>
    </inkml:annotationXML>
    <inkml:traceGroup>
      <inkml:annotationXML>
        <emma:emma xmlns:emma="http://www.w3.org/2003/04/emma" version="1.0">
          <emma:interpretation id="{8F3313F4-2B11-42EC-8CBD-4762BFB63525}" emma:medium="tactile" emma:mode="ink">
            <msink:context xmlns:msink="http://schemas.microsoft.com/ink/2010/main" type="paragraph" rotatedBoundingBox="10559,11466 13083,11436 13095,12373 10570,124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3146B0-6D80-41DC-ADB4-DB541D6A23E4}" emma:medium="tactile" emma:mode="ink">
              <msink:context xmlns:msink="http://schemas.microsoft.com/ink/2010/main" type="line" rotatedBoundingBox="10559,11466 13083,11436 13095,12373 10570,12402"/>
            </emma:interpretation>
          </emma:emma>
        </inkml:annotationXML>
        <inkml:traceGroup>
          <inkml:annotationXML>
            <emma:emma xmlns:emma="http://www.w3.org/2003/04/emma" version="1.0">
              <emma:interpretation id="{7A4FF99D-140C-4D24-8AC3-34770F82BE05}" emma:medium="tactile" emma:mode="ink">
                <msink:context xmlns:msink="http://schemas.microsoft.com/ink/2010/main" type="inkWord" rotatedBoundingBox="10559,11466 13083,11436 13095,12373 10570,12402"/>
              </emma:interpretation>
              <emma:one-of disjunction-type="recognition" id="oneOf0">
                <emma:interpretation id="interp0" emma:lang="ko-KR" emma:confidence="0">
                  <emma:literal>광</emma:literal>
                </emma:interpretation>
                <emma:interpretation id="interp1" emma:lang="ko-KR" emma:confidence="0">
                  <emma:literal>ㅂ</emma:literal>
                </emma:interpretation>
                <emma:interpretation id="interp2" emma:lang="ko-KR" emma:confidence="0">
                  <emma:literal>&amp;</emma:literal>
                </emma:interpretation>
                <emma:interpretation id="interp3" emma:lang="ko-KR" emma:confidence="0">
                  <emma:literal>″</emma:literal>
                </emma:interpretation>
                <emma:interpretation id="interp4" emma:lang="ko-KR" emma:confidence="0">
                  <emma:literal>"</emma:literal>
                </emma:interpretation>
              </emma:one-of>
            </emma:emma>
          </inkml:annotationXML>
          <inkml:trace contextRef="#ctx0" brushRef="#br0">-2319 687 210,'38'-12'168,"-15"-13"-5,-9-5-81,17 23-11,-31-19-19,15 22-9,-20-15-12,5 19-2,-22-18-9,7 18-1,-17 0-3,-2 6-4,-10 6 4,-3 11-8,-9 3 6,0 9-6,-3 4 5,6 12-5,4 4 2,11 1-4,8 0-2,17 6 4,13-8-6,13-3 2,18-5-3,17-5 1,6-13-2,3-5 3,4-3-3,-1-8-2,-5-2 1,-8-5-2,-10 0-4,-11-5-6,1 9-15,-27-9-29,19 2-70,-19-2-52,0 0-15,-7-9-9,7 9-5</inkml:trace>
          <inkml:trace contextRef="#ctx0" brushRef="#br0" timeOffset="468.768">-2037 1096 252,'-3'-15'167,"3"15"-32,0 0-57,0-34-20,0 34-14,8-19-11,14 13-7,-3-15-6,7 14-6,2-7-4,3 9-2,-5 3-2,-1 2-1,-8 18-1,-6 7 1,-11 6 1,-11 9 5,-14 5 0,0 8 4,-15-8-2,9 6 4,-5-14-4,11 3 0,5-14-4,15 3-1,5-12-5,17-2 1,13-3-3,9-4 1,7-4-1,4 1 1,3-4-2,-2-1 0,-4 0-2,-10 0-5,-2 0-10,-35 0-36,39 0-79,-39 0-48,0 0-8,0 0-19,-23 0-1</inkml:trace>
          <inkml:trace contextRef="#ctx0" brushRef="#br0" timeOffset="-843.776">-3986 1198 357,'-35'-2'175,"-3"-2"-4,3-11-84,35 15-34,-35 0-16,35 0-6,0 0-7,40 0-5,-3-8-3,17 5-5,7-8-1,13 4-5,4-7 0,-2 2-5,-6 1-1,-13-4-5,-4 9-8,-17-13-18,7 19-49,-43 0-95,25-10-6,-25 10-17,18-8-8</inkml:trace>
          <inkml:trace contextRef="#ctx0" brushRef="#br0" timeOffset="-1109.3901">-3656 849 190,'-5'-25'165,"5"25"-4,0 0-80,-7-21-13,8 30-8,-9-6-8,8 34-5,-10-3-11,10 26-3,-8-2-8,4 16 0,-8-4-10,9 2 1,-6-10-9,6-1-1,-3-21-5,3-5 2,0-16-3,3-19-2,0 16-4,0-16-10,0 0-18,3-23-39,25 21-52,-20-25-50,2 4-16,-3-2-12</inkml:trace>
        </inkml:traceGroup>
      </inkml:traceGroup>
    </inkml:traceGroup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1:56.0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E591C6A-D307-4684-8C6E-306831499EBF}" emma:medium="tactile" emma:mode="ink">
          <msink:context xmlns:msink="http://schemas.microsoft.com/ink/2010/main" type="inkDrawing" rotatedBoundingBox="7865,13601 8203,11046 8661,11106 8323,13662" semanticType="verticalRange" shapeName="Other">
            <msink:sourceLink direction="with" ref="{5D7DFF9C-BA58-46B5-80F5-1BDF443DEDDC}"/>
          </msink:context>
        </emma:interpretation>
      </emma:emma>
    </inkml:annotationXML>
    <inkml:trace contextRef="#ctx0" brushRef="#br0">-412-88 268,'10'-17'173,"-10"17"-9,24-8-77,-33-12-24,9 20-11,-19-16-17,19 16-9,-37-7-8,13 7-6,-6 0-3,0 0-2,-6 3-3,3 7-1,-7-6 0,7 4 1,-1-2-1,7-2 0,-2-2 1,9-2 0,2 0 0,18 0 0,-18 0-2,18 0 0,0 0 1,-12-18-1,12 18 0,0 0 0,0 0 0,0 0-1,0 0-1,0 0 1,-4 28-2,4 5 2,-1 16-3,1 13 2,-1 17 4,-4 17-2,-2 22 0,0 18 0,-9 6 4,3 9-7,-5 2 6,0-4-5,0-5-1,-1-1 2,2-22-1,3-8 0,-4-12-3,5-9 4,-4-8 1,4-7 0,1-10 0,0-11-2,1-5 3,5-9-3,4-7 5,2-6-3,7-4 0,10 0 0,8-5-1,11 2 1,2-6 0,6 5-1,4-5-3,-2-4-2,-2 4-7,-12-13-8,5 15-39,-37-18-116,17 0-8,-17 0-14,0-21-13</inkml:trace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01.98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709A39-E73C-4A52-86F9-E84F30A2842A}" emma:medium="tactile" emma:mode="ink">
          <msink:context xmlns:msink="http://schemas.microsoft.com/ink/2010/main" type="inkDrawing" rotatedBoundingBox="13364,13556 13667,10695 14333,10766 14030,13627" semanticType="verticalRange" shapeName="Other">
            <msink:sourceLink direction="with" ref="{63A14F31-30BD-4A8C-82A9-AC4A78A71069}"/>
          </msink:context>
        </emma:interpretation>
      </emma:emma>
    </inkml:annotationXML>
    <inkml:trace contextRef="#ctx0" brushRef="#br0">-515-118 259,'25'-2'171,"-25"2"-11,7-23-75,8 23-28,-24 0-12,9 0-15,-29 0-9,9 9-3,-14-8-4,1 8-2,-10-9-5,0 4-1,-5-2-2,-2-2 0,3 4-2,5-4 1,1 0-2,8 0 1,2 0 0,9 0-1,3 0 0,19 0 0,-19 0 0,19 0-2,0 0 0,-10 29 1,10 0-2,0 21 3,0 15-3,0 22 6,-1 21-1,-2 22 2,-5 23-2,2 14 2,-2 9 1,-4 5-3,0-3 2,-1-4-4,1-8-1,-4-15 3,1-22-3,3-11 1,-5-23-4,4-9 7,-3-19-1,3-12-2,0-8 2,1-7-3,0-8 4,5-2-5,-3-3 5,4-9-5,-2 1 2,8-19 0,-6 23 0,6-23-1,2 15 2,-2-15 0,35 12 0,-6-2 0,11-1 0,7 3 0,9 2 0,7 3 2,1 1-3,1 1 1,-4 1-3,-11-3-1,-2 3-11,-19-12-20,8 14-86,-37-22-64,0 0-6,0-20-15,0-10-6</inkml:trace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02.74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3A14F31-30BD-4A8C-82A9-AC4A78A71069}" emma:medium="tactile" emma:mode="ink">
          <msink:context xmlns:msink="http://schemas.microsoft.com/ink/2010/main" type="writingRegion" rotatedBoundingBox="14545,10901 15262,10901 15262,13367 14545,13367">
            <msink:destinationLink direction="with" ref="{1B709A39-E73C-4A52-86F9-E84F30A2842A}"/>
            <msink:destinationLink direction="with" ref="{9BE844D2-4730-4D1A-939A-B1A4027A57CE}"/>
          </msink:context>
        </emma:interpretation>
      </emma:emma>
    </inkml:annotationXML>
    <inkml:traceGroup>
      <inkml:annotationXML>
        <emma:emma xmlns:emma="http://www.w3.org/2003/04/emma" version="1.0">
          <emma:interpretation id="{18023DD8-6182-467C-8E2D-76667CA33CB1}" emma:medium="tactile" emma:mode="ink">
            <msink:context xmlns:msink="http://schemas.microsoft.com/ink/2010/main" type="paragraph" rotatedBoundingBox="14545,10901 15262,10901 15262,13367 14545,133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EBE62E-E349-4008-AA51-67558B4ECEAC}" emma:medium="tactile" emma:mode="ink">
              <msink:context xmlns:msink="http://schemas.microsoft.com/ink/2010/main" type="line" rotatedBoundingBox="14545,10901 15262,10901 15262,13367 14545,13367"/>
            </emma:interpretation>
          </emma:emma>
        </inkml:annotationXML>
        <inkml:traceGroup>
          <inkml:annotationXML>
            <emma:emma xmlns:emma="http://www.w3.org/2003/04/emma" version="1.0">
              <emma:interpretation id="{A4EE8E27-24AC-4B28-B485-A44311181062}" emma:medium="tactile" emma:mode="ink">
                <msink:context xmlns:msink="http://schemas.microsoft.com/ink/2010/main" type="inkWord" rotatedBoundingBox="14545,10901 15262,10901 15262,13367 14545,13367"/>
              </emma:interpretation>
              <emma:one-of disjunction-type="recognition" id="oneOf0">
                <emma:interpretation id="interp0" emma:lang="ko-KR" emma:confidence="0">
                  <emma:literal>: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;</emma:literal>
                </emma:interpretation>
                <emma:interpretation id="interp4" emma:lang="ko-KR" emma:confidence="0">
                  <emma:literal>응</emma:literal>
                </emma:interpretation>
              </emma:one-of>
            </emma:emma>
          </inkml:annotationXML>
          <inkml:trace contextRef="#ctx0" brushRef="#br0">221 217 245,'-19'0'163,"19"0"-47,-17 6-41,-17-6-7,24 25-7,-25-13-9,19 25-7,-19-17-10,18 23-5,-7-14-10,15 16-2,6-14-7,9 5-1,15-11-4,20-1 1,8-16-3,10-8 0,9-12 0,1-13 1,-4-13 3,-5-10-3,-11-5 5,-9-2-4,-17-6 5,-9 6-7,-14-1-4,-4 13 0,-18 6 0,-6 8 0,-7 8 0,-6 1 0,0 20-6,-10-2-19,8 14-12,-16-5-18,32 35-35,-28-14-79,19 16-18,7 6-11,8-1 4</inkml:trace>
          <inkml:trace contextRef="#ctx0" brushRef="#br0" timeOffset="406.2644">300 980 395,'0'-16'171,"0"16"-9,0 0-102,0 0-13,0 42-9,-12-4-8,4 21-1,-14-1-7,6 13 1,-7-6-4,5 1-8,-2-16-3,5-6-7,4-9-1,3-12-9,5 1-4,3-24-22,0 26-42,-12-26-67,12 0-47,0 0-7,-3 21-7</inkml:trace>
          <inkml:trace contextRef="#ctx0" brushRef="#br0" timeOffset="828.1487">71 1980 387,'-14'24'174,"-8"13"-37,-17-21-67,23 37-4,-28-17-18,24 24-8,-17-15-3,23 12-12,-2-8-4,16-4-11,0-10-2,25-10-8,13-18 0,11-7 0,7-17 0,2-10 0,-2-6 0,-2-6 0,-12-6 0,-15 3 0,-17 3 0,-10 2 0,-18-1 0,-14 7 0,-14 7 0,-6-1 0,3 18-11,-13-16-62,29 23-107,-4 0-7,18 9-14,19-9-18</inkml:trace>
        </inkml:traceGroup>
      </inkml:traceGroup>
    </inkml:traceGroup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1:54.5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35309D-1230-4888-B2CE-6B30A2DFC0C5}" emma:medium="tactile" emma:mode="ink">
          <msink:context xmlns:msink="http://schemas.microsoft.com/ink/2010/main" type="writingRegion" rotatedBoundingBox="6555,11747 7375,11747 7375,12832 6555,12832"/>
        </emma:interpretation>
      </emma:emma>
    </inkml:annotationXML>
    <inkml:traceGroup>
      <inkml:annotationXML>
        <emma:emma xmlns:emma="http://www.w3.org/2003/04/emma" version="1.0">
          <emma:interpretation id="{ABB5B5C7-1EA1-4A0E-A060-50E570CAE607}" emma:medium="tactile" emma:mode="ink">
            <msink:context xmlns:msink="http://schemas.microsoft.com/ink/2010/main" type="paragraph" rotatedBoundingBox="6555,11747 7375,11747 7375,12832 6555,128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198932-F9D6-4031-BE28-416A2DB5EA79}" emma:medium="tactile" emma:mode="ink">
              <msink:context xmlns:msink="http://schemas.microsoft.com/ink/2010/main" type="line" rotatedBoundingBox="6555,11747 7375,11747 7375,12832 6555,12832"/>
            </emma:interpretation>
          </emma:emma>
        </inkml:annotationXML>
        <inkml:traceGroup>
          <inkml:annotationXML>
            <emma:emma xmlns:emma="http://www.w3.org/2003/04/emma" version="1.0">
              <emma:interpretation id="{E92CBACB-1FB2-4A8D-BA12-FF10ADE417CB}" emma:medium="tactile" emma:mode="ink">
                <msink:context xmlns:msink="http://schemas.microsoft.com/ink/2010/main" type="inkWord" rotatedBoundingBox="6555,11747 7133,11747 7133,12474 6555,12474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c</emma:literal>
                </emma:interpretation>
                <emma:interpretation id="interp2" emma:lang="ko-KR" emma:confidence="0">
                  <emma:literal>으</emma:literal>
                </emma:interpretation>
                <emma:interpretation id="interp3" emma:lang="ko-KR" emma:confidence="0">
                  <emma:literal>오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518 3110 258,'-17'16'171,"17"-16"-7,-2 22-68,2-22-44,0 0-9,0 0-10,0 0-7,0 0-6,0 0-4,0 0-2,12-3-4,-10-10-1,-2 13-3,5-28-1,-4 14-2,-1-5 0,0 0-2,-1 1 0,-6-1-1,-3 0 0,-2 4 1,-1 0-1,-6 2 0,-7 7 1,-2 6 1,-9 0 0,-2 19 3,-6 6 0,2 18 3,-6 6-2,6 13 5,1 4-4,13 6 2,9-5-5,9 7 2,11-10 1,7-11-4,21-9 2,9-11-4,9-9 4,6-6-4,4-10 2,0-2-3,1-6 0,-6 0 0,-4-7-6,-11-6-5,1 9-20,-25-21-56,16 16-87,-28 9-12,28-23-10,-28 23-12</inkml:trace>
        </inkml:traceGroup>
        <inkml:traceGroup>
          <inkml:annotationXML>
            <emma:emma xmlns:emma="http://www.w3.org/2003/04/emma" version="1.0">
              <emma:interpretation id="{81F532BB-6CBD-4EE9-928A-5F206D9807F6}" emma:medium="tactile" emma:mode="ink">
                <msink:context xmlns:msink="http://schemas.microsoft.com/ink/2010/main" type="inkWord" rotatedBoundingBox="7319,12375 7375,12375 7375,12832 7319,12832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l</emma:literal>
                </emma:interpretation>
                <emma:interpretation id="interp8" emma:lang="ko-KR" emma:confidence="0">
                  <emma:literal>,</emma:literal>
                </emma:interpretation>
                <emma:interpretation id="interp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96.8884">858 3575 303,'7'27'176,"-7"-4"-3,-3-6-70,3 32-50,-16-18-1,16 26-12,-17-13-9,16 5-3,-11-11-11,12-1-3,-7-12-5,7-3-3,0-2-6,0-20-3,0 18-10,0-18-14,0 0-40,0 0-94,11 0-20,3-11-16,0-16-12</inkml:trace>
        </inkml:traceGroup>
      </inkml:traceGroup>
    </inkml:traceGroup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23.07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D8CFB8A-FEAC-4761-9F15-9C60DF45483F}" emma:medium="tactile" emma:mode="ink">
          <msink:context xmlns:msink="http://schemas.microsoft.com/ink/2010/main" type="writingRegion" rotatedBoundingBox="4936,14660 23048,14312 23106,17328 4994,17677"/>
        </emma:interpretation>
      </emma:emma>
    </inkml:annotationXML>
    <inkml:traceGroup>
      <inkml:annotationXML>
        <emma:emma xmlns:emma="http://www.w3.org/2003/04/emma" version="1.0">
          <emma:interpretation id="{A6F41653-0420-4F79-9F51-A852E7B2323C}" emma:medium="tactile" emma:mode="ink">
            <msink:context xmlns:msink="http://schemas.microsoft.com/ink/2010/main" type="paragraph" rotatedBoundingBox="12413,14520 23045,14261 23077,15576 12445,158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A5FCAC-1EEA-456D-8D07-69DC572DC605}" emma:medium="tactile" emma:mode="ink">
              <msink:context xmlns:msink="http://schemas.microsoft.com/ink/2010/main" type="inkBullet" rotatedBoundingBox="12413,14520 13753,14487 13785,15785 12444,15818"/>
            </emma:interpretation>
            <emma:one-of disjunction-type="recognition" id="oneOf0">
              <emma:interpretation id="interp0" emma:lang="ko-KR" emma:confidence="0">
                <emma:literal>무</emma:literal>
              </emma:interpretation>
              <emma:interpretation id="interp1" emma:lang="ko-KR" emma:confidence="0">
                <emma:literal>개</emma:literal>
              </emma:interpretation>
              <emma:interpretation id="interp2" emma:lang="ko-KR" emma:confidence="0">
                <emma:literal>늑</emma:literal>
              </emma:interpretation>
              <emma:interpretation id="interp3" emma:lang="ko-KR" emma:confidence="0">
                <emma:literal>≠</emma:literal>
              </emma:interpretation>
              <emma:interpretation id="interp4" emma:lang="ko-KR" emma:confidence="0">
                <emma:literal>악</emma:literal>
              </emma:interpretation>
            </emma:one-of>
          </emma:emma>
        </inkml:annotationXML>
        <inkml:trace contextRef="#ctx0" brushRef="#br0">6073 6484 195,'-29'2'175,"-3"2"-5,-10-8-65,26 11-26,-16-10-14,32 3-14,0 0-12,0 0-8,20 0-7,22 0-5,6-6-3,18 6-1,7-10-3,17 8-1,3-5-3,3 7 0,1 0-8,2 0 0,-7 0 0,-9 7 0,-10-7 0,-12 6 0,-14-6 0,-8 0 0,-10 0 0,-9 0 0,-20 0 0,21 0-12,-21 0-3,0 0-9,14 12-20,-14-12-42,0 0-88,-6-12-10,6 12-15,-17-17 0</inkml:trace>
        <inkml:trace contextRef="#ctx0" brushRef="#br0" timeOffset="-562.5065">6127 6102 144,'0'0'167,"-15"-14"-9,15 14-52,-24-9-29,24 9-11,-15-2-12,15 2-11,0 0-7,0 0-7,0 0-6,0 0-3,0 0-5,5 9-3,10-7-2,10 4-2,8-6 1,12 4 0,11-4-1,13 0-2,5 0-1,8-4 0,1-2-1,6 2-2,-7-1 0,-5 3-1,-10 0-1,-10 2-1,-8 0 3,-6 0-2,-6 0 0,-10 4 0,-3-2 0,-5 3 0,-5 0-1,-14-5 0,19 7-5,-19-7-1,0 0-7,0 0-6,0 0-14,0 0-23,0 0-40,-11 8-59,11-8-22,-28 6-19,10-6 9</inkml:trace>
        <inkml:trace contextRef="#ctx0" brushRef="#br0" timeOffset="578.1487">6711 5732 237,'-32'-13'173,"10"8"-8,-6 5-60,-2-10-49,30 10-4,-31 0-14,31 0-10,-2 18-7,9-2-2,11-7-6,13 9-2,7-4-2,13 7-1,3-7-2,7 5-1,2-2-3,3-2 1,-5 2-2,-6 1 1,-2 2-3,-11-3 2,-4 9-1,-12 0 3,-10 4-1,-9 12 1,-11 9 6,-11 7-2,-15 12 2,-6 15-1,-8 5 2,0 6-3,-6-2 0,8-5-3,2-13-4,8-3 0,3-21 0,8-11 0,8-10 0,1-18-8,11 3-12,1-16-15,0 0-61,17 0-86,-3-10-1,4-12-24,1-6 2</inkml:trace>
      </inkml:traceGroup>
      <inkml:traceGroup>
        <inkml:annotationXML>
          <emma:emma xmlns:emma="http://www.w3.org/2003/04/emma" version="1.0">
            <emma:interpretation id="{FD6BC662-2BAD-400F-BF27-1665C6DE6161}" emma:medium="tactile" emma:mode="ink">
              <msink:context xmlns:msink="http://schemas.microsoft.com/ink/2010/main" type="line" rotatedBoundingBox="15069,14501 23046,14307 23077,15576 15100,15770"/>
            </emma:interpretation>
          </emma:emma>
        </inkml:annotationXML>
        <inkml:traceGroup>
          <inkml:annotationXML>
            <emma:emma xmlns:emma="http://www.w3.org/2003/04/emma" version="1.0">
              <emma:interpretation id="{8A48F153-F15E-4CEC-8467-18C287C618B1}" emma:medium="tactile" emma:mode="ink">
                <msink:context xmlns:msink="http://schemas.microsoft.com/ink/2010/main" type="inkWord" rotatedBoundingBox="15039,15431 15253,14712 15816,14880 15602,15599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c</emma:literal>
                </emma:interpretation>
                <emma:interpretation id="interp8" emma:lang="ko-KR" emma:confidence="0">
                  <emma:literal>오</emma:literal>
                </emma:interpretation>
                <emma:interpretation id="interp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843.8712">8920 6112 275,'0'0'165,"-18"4"3,3-8-91,15 4-13,0 0-13,11 4-17,-11-4-10,16 0-8,-16 0-3,23-4-5,-23 4-3,31-14-1,-15 7-1,-2-5-2,-14 12 1,23-23-1,-23 23 1,12-30-2,-12 16 2,0 14-3,-23-20 2,-2 15 0,-8 5 2,-7 17 3,-9 10 2,2 17 1,-8 4 6,9 16-2,-4-2 4,17 12-4,2-6 0,15 0-3,12-6-10,4-12 0,16-8 0,12-10 0,5-7 0,7-13 0,4-6 0,-1-6 0,6 0 0,-4-16-7,12 14-30,-21-33-50,26 21-87,-16-11-13,-1 6-12,-4-5-9</inkml:trace>
        </inkml:traceGroup>
        <inkml:traceGroup>
          <inkml:annotationXML>
            <emma:emma xmlns:emma="http://www.w3.org/2003/04/emma" version="1.0">
              <emma:interpretation id="{4F6FB6FF-144D-4FE1-BB1B-8B6BDA67A471}" emma:medium="tactile" emma:mode="ink">
                <msink:context xmlns:msink="http://schemas.microsoft.com/ink/2010/main" type="inkWord" rotatedBoundingBox="15718,15751 15854,15327 15921,15348 15785,15773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」</emma:literal>
                </emma:interpretation>
                <emma:interpretation id="interp1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2078.2102">9368 6535 346,'-14'29'186,"-1"8"-8,-12-9-73,26 31-35,-30-19-24,23 16-13,-12-15-14,13 4-3,-4-16-9,3-5-1,3-8-4,5-16-6,-2 16-8,2-16-12,0 0-24,2-19-51,22 3-75,-5-9-15,7-2-10,5-10-8</inkml:trace>
        </inkml:traceGroup>
        <inkml:traceGroup>
          <inkml:annotationXML>
            <emma:emma xmlns:emma="http://www.w3.org/2003/04/emma" version="1.0">
              <emma:interpretation id="{9257143E-2844-4545-A544-3AF05C4CF340}" emma:medium="tactile" emma:mode="ink">
                <msink:context xmlns:msink="http://schemas.microsoft.com/ink/2010/main" type="inkWord" rotatedBoundingBox="16240,14897 16819,14987 16768,15313 16189,15222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그</emma:literal>
                </emma:interpretation>
                <emma:interpretation id="interp17" emma:lang="ko-KR" emma:confidence="0">
                  <emma:literal>느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437.5994">9714 6314 329,'0'-16'184,"0"16"-17,-10-33-79,22 33-21,-12-16-23,21 14-8,-4-15-16,18 11 1,-1-8-12,14 6 3,-1-4-9,5 3 4,-4 3-3,-1 1-5,-4 3-7,-13-5-10,2 14-22,-32-7-61,0 0-73,0 0-10,0 25-13,-12-10-8</inkml:trace>
          <inkml:trace contextRef="#ctx0" brushRef="#br0" timeOffset="2640.7765">9852 6423 361,'0'0'189,"-12"24"-14,12-24-61,27 5-51,-10-5-20,27 0-13,-5 0-11,13 0-6,-1 0-6,2-5-8,-1 5-22,-23-18-57,4 15-97,-13-7-5,-20 10-20,20-19-10</inkml:trace>
        </inkml:traceGroup>
        <inkml:traceGroup>
          <inkml:annotationXML>
            <emma:emma xmlns:emma="http://www.w3.org/2003/04/emma" version="1.0">
              <emma:interpretation id="{6EE3ACC7-6910-48DD-A3B4-2F8B17834C15}" emma:medium="tactile" emma:mode="ink">
                <msink:context xmlns:msink="http://schemas.microsoft.com/ink/2010/main" type="inkWord" rotatedBoundingBox="17358,14630 19239,14584 19261,15488 17380,15533"/>
              </emma:interpretation>
              <emma:one-of disjunction-type="recognition" id="oneOf4">
                <emma:interpretation id="interp20" emma:lang="ko-KR" emma:confidence="0">
                  <emma:literal>C</emma:literal>
                </emma:interpretation>
                <emma:interpretation id="interp21" emma:lang="ko-KR" emma:confidence="0">
                  <emma:literal>c</emma:literal>
                </emma:interpretation>
                <emma:interpretation id="interp22" emma:lang="ko-KR" emma:confidence="0">
                  <emma:literal>「</emma:literal>
                </emma:interpretation>
                <emma:interpretation id="interp23" emma:lang="ko-KR" emma:confidence="0">
                  <emma:literal>오</emma:literal>
                </emma:interpretation>
                <emma:interpretation id="interp2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500.1669">11308 6026 156,'4'-22'160,"13"10"-15,-2 2-54,-13-14-20,17 15-15,-19-14-13,16 11-11,-14-9-4,-2 21-7,10-31-3,-10 31-4,0-28-1,0 28-2,-7-16-2,-7 16-1,-12 0 1,-3 8 1,-12 4 0,-2 13 1,-10 0 0,2 17 2,-8-2-3,10 14 2,-4-3 1,14 6-4,4-2 1,15 1-3,7-7 1,13 0-4,8-12 3,17-4-4,10-9-3,8-7 0,3-5 0,0-4 0,1-8 0,-6 0 0,-4 0-4,-13 0-22,9 6-39,-33-6-77,13-4-39,-13 4-12,21-2-16,-21 2 6</inkml:trace>
        </inkml:traceGroup>
        <inkml:traceGroup>
          <inkml:annotationXML>
            <emma:emma xmlns:emma="http://www.w3.org/2003/04/emma" version="1.0">
              <emma:interpretation id="{19709A2A-5852-4F3D-9F3C-5A9F0ADBCB7E}" emma:medium="tactile" emma:mode="ink">
                <msink:context xmlns:msink="http://schemas.microsoft.com/ink/2010/main" type="inkWord" rotatedBoundingBox="18330,14986 18403,15492 18032,15546 17958,15039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z</emma:literal>
                </emma:interpretation>
                <emma:interpretation id="interp27" emma:lang="ko-KR" emma:confidence="0">
                  <emma:literal>고</emma:literal>
                </emma:interpretation>
                <emma:interpretation id="interp28" emma:lang="ko-KR" emma:confidence="0">
                  <emma:literal>그</emma:literal>
                </emma:interpretation>
                <emma:interpretation id="interp2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000.1641">11501 6382 205,'-18'-15'167,"18"15"-1,0 0-69,-19-23-29,19 23-16,0-15-13,0 15-12,7-25-4,10 19-7,-4-10-4,11-1-1,0 3-7,8 0 7,1 1-9,1 6 7,-3-2-9,2 3 8,-8 6-4,-1 3-2,-10 9 5,-4 8-7,-10 4 6,-3 7-3,-17 2 6,-2 8-4,-12-3 2,3 5 2,-9-6-1,8 2 1,-2-3-2,10 0-1,8-10-2,8-2 1,8-5-3,4-1 0,15-6-1,4 1 1,8-11-1,5 2 0,-3-4 0,1 0-2,-2 0-4,-4-5-6,-1 5-9,-16-14-19,18 16-49,-29-10-76,17-4-18,-2-10-16,10 0-5</inkml:trace>
        </inkml:traceGroup>
        <inkml:traceGroup>
          <inkml:annotationXML>
            <emma:emma xmlns:emma="http://www.w3.org/2003/04/emma" version="1.0">
              <emma:interpretation id="{9B18E41C-6748-403E-A0D9-81992270A0A6}" emma:medium="tactile" emma:mode="ink">
                <msink:context xmlns:msink="http://schemas.microsoft.com/ink/2010/main" type="inkWord" rotatedBoundingBox="18808,14746 19273,14810 19234,15094 18770,15030"/>
              </emma:interpretation>
              <emma:one-of disjunction-type="recognition" id="oneOf6">
                <emma:interpretation id="interp30" emma:lang="ko-KR" emma:confidence="0">
                  <emma:literal>=</emma:literal>
                </emma:interpretation>
                <emma:interpretation id="interp31" emma:lang="ko-KR" emma:confidence="0">
                  <emma:literal>느</emma:literal>
                </emma:interpretation>
                <emma:interpretation id="interp32" emma:lang="ko-KR" emma:confidence="0">
                  <emma:literal>z</emma:literal>
                </emma:interpretation>
                <emma:interpretation id="interp33" emma:lang="ko-KR" emma:confidence="0">
                  <emma:literal>二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359.5555">12326 6079 298,'0'0'171,"-21"-11"-2,1-8-82,20 19-22,0 0-17,0 0-14,8-7-9,16 7-9,2-6-4,8 2-3,6-4-2,8 3-3,-2 0-2,2 1-7,-1 1-10,-12-9-25,11 17-54,-27-1-78,-19-4-2,0 0-21,-4 20 0</inkml:trace>
          <inkml:trace contextRef="#ctx0" brushRef="#br0" timeOffset="4547.0723">12407 6210 372,'-15'26'179,"15"-26"-6,0 0-79,16 15-34,-16-15-20,42 3-17,-9-3-11,7-7-13,9 7-33,-18-17-96,11 9-40,-4-4-17,-6 1-10,-8 0-11</inkml:trace>
        </inkml:traceGroup>
        <inkml:traceGroup>
          <inkml:annotationXML>
            <emma:emma xmlns:emma="http://www.w3.org/2003/04/emma" version="1.0">
              <emma:interpretation id="{2E1F08B4-7989-4A13-8FDF-D2CBCA71F59D}" emma:medium="tactile" emma:mode="ink">
                <msink:context xmlns:msink="http://schemas.microsoft.com/ink/2010/main" type="inkWord" rotatedBoundingBox="19959,14382 21047,14355 21076,15543 19988,15569"/>
              </emma:interpretation>
              <emma:one-of disjunction-type="recognition" id="oneOf7">
                <emma:interpretation id="interp35" emma:lang="ko-KR" emma:confidence="0">
                  <emma:literal>C</emma:literal>
                </emma:interpretation>
                <emma:interpretation id="interp36" emma:lang="ko-KR" emma:confidence="0">
                  <emma:literal>c</emma:literal>
                </emma:interpretation>
                <emma:interpretation id="interp37" emma:lang="ko-KR" emma:confidence="0">
                  <emma:literal>(</emma:literal>
                </emma:interpretation>
                <emma:interpretation id="interp38" emma:lang="ko-KR" emma:confidence="0">
                  <emma:literal>[</emma:literal>
                </emma:interpretation>
                <emma:interpretation id="interp3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5359.6176">14137 5697 298,'0'0'161,"8"-20"-35,-11-5-59,3 25-12,0-26-11,0 26-9,-3-23-7,3 23-6,-8-20-2,8 20-4,-17-16-3,17 16-3,-37 0-2,11 7 0,-17 10-1,-3 12 1,-11 4-2,-4 18 3,-9 8-3,2 6 5,0 3-4,9 3 1,10-1 1,14-1-3,11-5 2,18-9-3,10-5 2,22-8-4,11-10 4,12-3-2,4-10-5,6-8 0,2-8 0,-4 1 0,-3-4 0,-10-5-12,2 5-25,-27-19-77,6 13-68,-4-6-5,-2 0-20,-3-5-5</inkml:trace>
        </inkml:traceGroup>
        <inkml:traceGroup>
          <inkml:annotationXML>
            <emma:emma xmlns:emma="http://www.w3.org/2003/04/emma" version="1.0">
              <emma:interpretation id="{89BEEAF1-C5CE-4B39-8EA4-517E77D48112}" emma:medium="tactile" emma:mode="ink">
                <msink:context xmlns:msink="http://schemas.microsoft.com/ink/2010/main" type="inkWord" rotatedBoundingBox="20605,15547 20746,14817 21162,14897 21021,15627"/>
              </emma:interpretation>
              <emma:one-of disjunction-type="recognition" id="oneOf8">
                <emma:interpretation id="interp40" emma:lang="ko-KR" emma:confidence="0">
                  <emma:literal>3</emma:literal>
                </emma:interpretation>
                <emma:interpretation id="interp41" emma:lang="ko-KR" emma:confidence="0">
                  <emma:literal>;</emma:literal>
                </emma:interpretation>
                <emma:interpretation id="interp42" emma:lang="ko-KR" emma:confidence="0">
                  <emma:literal>j</emma:literal>
                </emma:interpretation>
                <emma:interpretation id="interp43" emma:lang="ko-KR" emma:confidence="0">
                  <emma:literal>了</emma:literal>
                </emma:interpretation>
                <emma:interpretation id="interp4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5890.8672">14223 6155 259,'-6'-20'169,"6"20"-21,0 0-76,0-19-25,11 19-4,-11-16-18,18 14 0,0-10-7,9 10-3,3-7 0,7 7-2,0-3-2,4 5-2,-7 0 0,1 1-1,-12 9-1,-4 9 0,-15 1 4,-4 6-6,-13 3 5,-10-2-5,-7-2 5,3 1-6,-2-2 4,5-1-7,11-4 0,9 1 1,8 3-2,16 2 1,8 1-2,5 8 4,-3-1 0,1 10 6,-14-11-1,-12 11 5,-18-12-2,-20 1 2,-19-9-7,-6 3-6,-8-13 0,-2-3 0,9 3 0,7-13 0,27 10-36,2-19-57,34 2-88,25-6-9,25-3-16,14-2-10</inkml:trace>
        </inkml:traceGroup>
        <inkml:traceGroup>
          <inkml:annotationXML>
            <emma:emma xmlns:emma="http://www.w3.org/2003/04/emma" version="1.0">
              <emma:interpretation id="{C9F516BB-196A-4E6F-ADAB-597EBF57BE48}" emma:medium="tactile" emma:mode="ink">
                <msink:context xmlns:msink="http://schemas.microsoft.com/ink/2010/main" type="inkWord" rotatedBoundingBox="21455,14861 22021,14586 22174,14898 21607,15174"/>
              </emma:interpretation>
              <emma:one-of disjunction-type="recognition" id="oneOf9">
                <emma:interpretation id="interp45" emma:lang="ko-KR" emma:confidence="0">
                  <emma:literal>=</emma:literal>
                </emma:interpretation>
                <emma:interpretation id="interp46" emma:lang="ko-KR" emma:confidence="0">
                  <emma:literal>二</emma:literal>
                </emma:interpretation>
                <emma:interpretation id="interp47" emma:lang="ko-KR" emma:confidence="0">
                  <emma:literal>느</emma:literal>
                </emma:interpretation>
                <emma:interpretation id="interp48" emma:lang="ko-KR" emma:confidence="0">
                  <emma:literal>:</emma:literal>
                </emma:interpretation>
                <emma:interpretation id="interp4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6828.4432">15056 6200 363,'-14'14'175,"14"-14"-6,-21 3-87,37 16-24,-16-19-14,45 7-12,-11-7-6,19 0-3,-7 0-12,11-6 3,-8-3-10,-4 3 1,-4-4-15,-16-2-2,-1 12-20,-24-16-43,0 16-92,0 0-19,0 0-5,0-19-21</inkml:trace>
          <inkml:trace contextRef="#ctx0" brushRef="#br0" timeOffset="6578.3943">15206 5992 200,'0'0'164,"-18"-5"-20,-5-7-50,23 12-13,-22-2-16,22 2-9,-15 0-16,15 0-10,0 0-6,0 0-4,0 0-4,30 2-3,0-2-3,12 0-3,2-5-1,10 0-2,1-2-4,-2-2-6,-2 6-8,-17-10-18,11 16-40,-45-3-73,19 0-29,-19 0-19,0 0-3</inkml:trace>
        </inkml:traceGroup>
        <inkml:traceGroup>
          <inkml:annotationXML>
            <emma:emma xmlns:emma="http://www.w3.org/2003/04/emma" version="1.0">
              <emma:interpretation id="{701AACDE-CF24-483D-82D3-02A3838129C6}" emma:medium="tactile" emma:mode="ink">
                <msink:context xmlns:msink="http://schemas.microsoft.com/ink/2010/main" type="inkWord" rotatedBoundingBox="22478,15001 22764,14391 23176,14584 22891,15194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O</emma:literal>
                </emma:interpretation>
                <emma:interpretation id="interp52" emma:lang="ko-KR" emma:confidence="0">
                  <emma:literal>°</emma:literal>
                </emma:interpretation>
                <emma:interpretation id="interp53" emma:lang="ko-KR" emma:confidence="0">
                  <emma:literal>ㆁ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7297.1766">16360 5678 239,'0'-20'159,"0"3"-34,0 17-39,-39 7-13,19 34-10,-33-8-8,20 29-5,-27-8-11,22 25-2,-10-9-10,19 8-9,9-15-4,20-7-5,20-16 1,22-10-5,14-19 4,14-9-4,3-8-5,1-19 0,-7-12 0,-11-9 0,-16-7 0,-15 2 0,-20-6 0,-7 5 0,-24 5 0,-5 10 0,-9 11 0,-5 8 0,4 18-11,-8-6-32,29 33-35,-22-21-66,28 25-38,5-8-18,9 4-5</inkml:trace>
        </inkml:traceGroup>
      </inkml:traceGroup>
    </inkml:traceGroup>
    <inkml:traceGroup>
      <inkml:annotationXML>
        <emma:emma xmlns:emma="http://www.w3.org/2003/04/emma" version="1.0">
          <emma:interpretation id="{D83513A7-0729-40E9-90F6-7CD37CD00739}" emma:medium="tactile" emma:mode="ink">
            <msink:context xmlns:msink="http://schemas.microsoft.com/ink/2010/main" type="paragraph" rotatedBoundingBox="4962,16006 17619,15762 17651,17433 4994,176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351231-372A-4C16-9518-BFEE5186AAA8}" emma:medium="tactile" emma:mode="ink">
              <msink:context xmlns:msink="http://schemas.microsoft.com/ink/2010/main" type="line" rotatedBoundingBox="4962,16006 17619,15762 17651,17433 4994,17677"/>
            </emma:interpretation>
          </emma:emma>
        </inkml:annotationXML>
        <inkml:traceGroup>
          <inkml:annotationXML>
            <emma:emma xmlns:emma="http://www.w3.org/2003/04/emma" version="1.0">
              <emma:interpretation id="{8D7D655B-B4BF-47D9-9B43-B68721326539}" emma:medium="tactile" emma:mode="ink">
                <msink:context xmlns:msink="http://schemas.microsoft.com/ink/2010/main" type="inkWord" rotatedBoundingBox="4966,16251 5703,16237 5717,16930 4980,16944"/>
              </emma:interpretation>
              <emma:one-of disjunction-type="recognition" id="oneOf11">
                <emma:interpretation id="interp55" emma:lang="ko-KR" emma:confidence="0">
                  <emma:literal>*</emma:literal>
                </emma:interpretation>
                <emma:interpretation id="interp56" emma:lang="ko-KR" emma:confidence="0">
                  <emma:literal>요</emma:literal>
                </emma:interpretation>
                <emma:interpretation id="interp57" emma:lang="ko-KR" emma:confidence="0">
                  <emma:literal>금</emma:literal>
                </emma:interpretation>
                <emma:interpretation id="interp58" emma:lang="ko-KR" emma:confidence="0">
                  <emma:literal>소</emma:literal>
                </emma:interpretation>
                <emma:interpretation id="interp5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18782.0191">-1031 7546 166,'0'-29'161,"3"13"-3,-3 16-69,0-32-15,0 32-14,0-27-12,0 27-7,0 0-9,0 0-6,0 0-6,-16 24-3,-2 11-5,2 16 4,-11 5-7,5 10 6,-10-2-6,2 12 3,-4-13-2,7-4-2,0-13 1,9-5-5,2-15 3,1-2-6,7-6 5,8-18-8,-4 13-1,4-13-5,0 0-6,0 0-9,8-6-13,-8-19-21,19 18-29,-19-24-28,12 8-31,-8-9-38,4-3-2</inkml:trace>
          <inkml:trace contextRef="#ctx0" brushRef="#br0" timeOffset="19266.429">-1518 7881 415,'-17'-6'175,"17"6"-42,48 0-65,-20-12-22,35 12-16,-5-7-3,19 6-4,-8-11-5,6 6-12,-7-6-10,-9-6-18,6 18-45,-32-12-99,6 5-6,-10-5-21,-5 2-6</inkml:trace>
          <inkml:trace contextRef="#ctx0" brushRef="#br0" timeOffset="19047.6551">-1303 7593 141,'0'0'141,"-13"-21"-19,13 21-28,0 0-18,-31 0-15,36 33-9,-9-11-4,20 28 2,-12-16-9,27 25-5,-15-7-6,19 12-10,-6-14-3,2 2-8,-5-10 1,1-5-9,-1-6 1,-10-13-11,7-6-8,-23-12-17,38 7-41,-38-7-82,16-31-16,-11 6-18,-5-6-3</inkml:trace>
        </inkml:traceGroup>
        <inkml:traceGroup>
          <inkml:annotationXML>
            <emma:emma xmlns:emma="http://www.w3.org/2003/04/emma" version="1.0">
              <emma:interpretation id="{179635B8-CC10-4D38-A160-98BF9E3E322A}" emma:medium="tactile" emma:mode="ink">
                <msink:context xmlns:msink="http://schemas.microsoft.com/ink/2010/main" type="inkWord" rotatedBoundingBox="6090,15984 6713,15972 6731,16898 6108,16910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'</emma:literal>
                </emma:interpretation>
                <emma:interpretation id="interp62" emma:lang="ko-KR" emma:confidence="0">
                  <emma:literal>几</emma:literal>
                </emma:interpretation>
                <emma:interpretation id="interp63" emma:lang="ko-KR" emma:confidence="0">
                  <emma:literal>丹</emma:literal>
                </emma:interpretation>
                <emma:interpretation id="interp64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20625.8569">-203 7454 128,'10'-13'160,"-10"-13"-2,-6 0-59,6 26-22,-8-25-15,8 25-11,-11 6-8,11 31-4,-17 6-10,12 22-1,-15 3-8,9 14 4,-13 1-3,8 3-5,-6-12-2,5-9-4,-2-15 1,7-12-5,0-9 3,6-9-5,6-20 0,0 0-1,0 0-1,0 0 0,0 0-1,-3-12 1,3-13-7,3-7 3,5-10-5,1-12 3,2-11-4,3-9 3,2-12-1,4 2-1,0 0 7,4 1-5,1 8 7,5 8-5,1 13 4,-5 10-3,2 15 3,-3 11-2,-3 14 0,-2 4 2,-2 22-2,-1 14 4,-5 18-3,2 10 3,2 11-3,3 5 5,-5 0-6,6 0 5,-5-11-5,0-7 4,0-12-5,-2-13 4,-1-10-4,0-5-1,0-8-5,-12-14-6,20 20-8,-20-20-28,22 9-33,-22-9-66,0-12-23,0 12-24,-6-17 8</inkml:trace>
          <inkml:trace contextRef="#ctx0" brushRef="#br0" timeOffset="20891.5008">-260 7819 290,'-24'-5'173,"24"5"-16,0 0-51,0 0-58,24-7-13,-2 0-9,23 7-4,-6-12-2,11 12-5,-4-12-3,3 6-8,-2 2-9,-5-5-11,-1 9-16,-21-13-18,22 13-30,-35-6-45,-7 6-45,24-9-14,-24 9 5</inkml:trace>
        </inkml:traceGroup>
        <inkml:traceGroup>
          <inkml:annotationXML>
            <emma:emma xmlns:emma="http://www.w3.org/2003/04/emma" version="1.0">
              <emma:interpretation id="{EB557E3D-4A03-46DB-B1CF-95D63A655941}" emma:medium="tactile" emma:mode="ink">
                <msink:context xmlns:msink="http://schemas.microsoft.com/ink/2010/main" type="inkWord" rotatedBoundingBox="6805,16274 7227,16266 7238,16823 6816,16831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「</emma:literal>
                </emma:interpretation>
                <emma:interpretation id="interp67" emma:lang="ko-KR" emma:confidence="0">
                  <emma:literal>ⅴ</emma:literal>
                </emma:interpretation>
                <emma:interpretation id="interp68" emma:lang="ko-KR" emma:confidence="0">
                  <emma:literal>Ⅴ</emma:literal>
                </emma:interpretation>
                <emma:interpretation id="interp6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21360.2541">297 7546 326,'15'0'170,"-4"16"-52,-11-16-35,8 56-14,-9-23-20,13 23-10,-12-8-14,12 11-3,-11-4-3,11-6-9,-5-6 0,5-12-4,-2-6 5,-3-12-7,-7-13 2,0 0-1,6-7-5,-6-17 5,0-12-5,-1-3 4,-3-11-5,4-5 2,0 5 2,7-5-4,9 5 3,2 1-4,6 9 4,-1 8-4,4 4-1,-2 6-4,3 11-2,-9-2-8,5 13-7,-24 0-15,37 7-21,-37-7-24,30 25-34,-30-25-46,20 33-18,-3-13-3</inkml:trace>
        </inkml:traceGroup>
        <inkml:traceGroup>
          <inkml:annotationXML>
            <emma:emma xmlns:emma="http://www.w3.org/2003/04/emma" version="1.0">
              <emma:interpretation id="{DE6B7C08-EA86-446C-B4D8-F1F51A716123}" emma:medium="tactile" emma:mode="ink">
                <msink:context xmlns:msink="http://schemas.microsoft.com/ink/2010/main" type="inkWord" rotatedBoundingBox="7230,16270 7650,16262 7660,16758 7239,16766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오</emma:literal>
                </emma:interpretation>
                <emma:interpretation id="interp72" emma:lang="ko-KR" emma:confidence="0">
                  <emma:literal>으</emma:literal>
                </emma:interpretation>
                <emma:interpretation id="interp73" emma:lang="ko-KR" emma:confidence="0">
                  <emma:literal>C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1750.8934">755 7688 340,'0'0'154,"-7"15"-32,7-15-67,0 0-14,15 0-15,14-2-9,-5-11-3,12-1-4,-5-9 1,6-4-5,-7-4 2,0 3-4,-12-3 3,-6 6-1,-12 4 5,0 21 1,-30-22 5,1 26 4,-14 14 1,8 19 4,-14 0-3,17 14 0,-2 0-4,19 11 0,-1-11-10,16-2-9,16-6 0,8-11 0,13-9 0,0-4 0,11-11 0,-10-8-8,16 11-36,-29-18-112,18 1-23,-7-13-19,-2 3-8,-4-5-15</inkml:trace>
        </inkml:traceGroup>
        <inkml:traceGroup>
          <inkml:annotationXML>
            <emma:emma xmlns:emma="http://www.w3.org/2003/04/emma" version="1.0">
              <emma:interpretation id="{3776A615-6B1D-43AB-AE46-0706B826569F}" emma:medium="tactile" emma:mode="ink">
                <msink:context xmlns:msink="http://schemas.microsoft.com/ink/2010/main" type="inkWord" rotatedBoundingBox="8135,16004 9775,15973 9795,16969 8154,17000"/>
              </emma:interpretation>
              <emma:one-of disjunction-type="recognition" id="oneOf15">
                <emma:interpretation id="interp75" emma:lang="ko-KR" emma:confidence="0">
                  <emma:literal>₩</emma:literal>
                </emma:interpretation>
                <emma:interpretation id="interp76" emma:lang="ko-KR" emma:confidence="0">
                  <emma:literal>한</emma:literal>
                </emma:interpretation>
                <emma:interpretation id="interp77" emma:lang="ko-KR" emma:confidence="0">
                  <emma:literal>캬</emma:literal>
                </emma:interpretation>
                <emma:interpretation id="interp78" emma:lang="ko-KR" emma:confidence="0">
                  <emma:literal>었</emma:literal>
                </emma:interpretation>
                <emma:interpretation id="interp79" emma:lang="ko-KR" emma:confidence="0">
                  <emma:literal>관</emma:literal>
                </emma:interpretation>
              </emma:one-of>
            </emma:emma>
          </inkml:annotationXML>
          <inkml:trace contextRef="#ctx0" brushRef="#br0" timeOffset="23063.4729">1636 7776 390,'0'0'161,"0"0"-7,0 0-104,14 0-16,10 0-17,17 1-6,2-1 0,14 0-4,7-8-1,3-9-4,1-3-8,-6-13-10,5 3-9,-19-24-13,6 10 0,-29-18-4,6 17 9,-24-14 5,2 11 17,-9 6 5,0 5 16,-4 17 10,-9 5 7,13 15 8,-19 9 1,19 23 0,-18 7-3,18 30 2,-19-5-5,14 23 5,-14-10-9,15 17-2,-9-14-6,8 0-7,-2-18-1,6-12-5,1-13 2,0-12-6,0-10 6,0-15-6,0 0-7,14-8 7,-3-12-9,1-10 6,5 5-8,-4-5 6,6 4-5,-2-5 6,1 12 0,1 0-1,-2 7 3,-2 3 0,-15 9 3,28 0 1,-28 0 1,23 10 0,-9 9-2,3-2 3,1 2-2,1 0 1,2-7-2,7 1 1,2-7-3,1-6 2,5 0 0,-5-13-1,5-5 0,0-11-2,1-4 1,-7-5-4,-3-3 3,-6-4-3,-7 7 2,-8 1-1,-6 7 4,-2 8-1,-16 19 4,-5 4 3,-2 17-1,-3 16 4,3-1-2,7 11-1,3-6-7,10 5 0,5-12 0,5 0 0,14-7 0,13-5 0,6-7 0,8-9 0,8 0 0,1-3-6,8 0-30,-15-18-18,23 18-32,-37-26-42,17 15-32,-19-7-36,-7 4 4</inkml:trace>
          <inkml:trace contextRef="#ctx0" brushRef="#br0" timeOffset="22219.6854">1856 7278 87,'0'-32'157,"12"7"-16,-12 25-38,5-21-1,7 38-14,-21 6-15,13 40-9,-11 4-21,7 27-4,-10-6-10,10 22-3,-7-14-10,6 1-5,-4-22-4,3-12-4,0-15 2,2-16-9,0-7-1,0-25-15,5 21-34,-5-21-85,-1 78-36,-1-103-11,2-10-21,-2-4 6</inkml:trace>
        </inkml:traceGroup>
        <inkml:traceGroup>
          <inkml:annotationXML>
            <emma:emma xmlns:emma="http://www.w3.org/2003/04/emma" version="1.0">
              <emma:interpretation id="{B1AEDFB4-28A7-469C-8FC8-603BCF664BBB}" emma:medium="tactile" emma:mode="ink">
                <msink:context xmlns:msink="http://schemas.microsoft.com/ink/2010/main" type="inkWord" rotatedBoundingBox="9664,16470 10153,16461 10175,17577 9685,17586"/>
              </emma:interpretation>
              <emma:one-of disjunction-type="recognition" id="oneOf16">
                <emma:interpretation id="interp80" emma:lang="ko-KR" emma:confidence="0">
                  <emma:literal>y</emma:literal>
                </emma:interpretation>
                <emma:interpretation id="interp81" emma:lang="ko-KR" emma:confidence="0">
                  <emma:literal>J</emma:literal>
                </emma:interpretation>
                <emma:interpretation id="interp82" emma:lang="ko-KR" emma:confidence="0">
                  <emma:literal>g</emma:literal>
                </emma:interpretation>
                <emma:interpretation id="interp83" emma:lang="ko-KR" emma:confidence="0">
                  <emma:literal>7</emma:literal>
                </emma:interpretation>
                <emma:interpretation id="interp8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23500.9635">3358 7669 336,'0'0'164,"0"0"-37,0 0-33,0 8-19,-21 3-21,16 33-12,-18-13-18,16 13-4,-9-2-7,16-4-1,0-13-6,9-7 0,11-12-2,9-6 0,1-12 1,7-13-3,-1-7 2,-4-9-4,0 3 3,-5-6-3,-5 7 1,-1 10-3,-8 9 3,-13 18-1,24 2 1,-16 28 2,-2 16 3,4 21-2,-8 15 2,4 17 0,-6 11-4,0 7-2,-7-3 0,-6-4 0,-6-12 0,-5-17 0,-1-13 0,-5-21 0,-5-16 0,-7-22-18,10 0-17,-21-21-16,27 12-43,-28-13-91,13-1-1,2-2-22,3-5 10</inkml:trace>
        </inkml:traceGroup>
        <inkml:traceGroup>
          <inkml:annotationXML>
            <emma:emma xmlns:emma="http://www.w3.org/2003/04/emma" version="1.0">
              <emma:interpretation id="{EC92533E-DFAD-4570-87A9-5717EE332EBE}" emma:medium="tactile" emma:mode="ink">
                <msink:context xmlns:msink="http://schemas.microsoft.com/ink/2010/main" type="inkWord" rotatedBoundingBox="10868,16078 11404,16068 11419,16818 10882,16828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5</emma:literal>
                </emma:interpretation>
                <emma:interpretation id="interp87" emma:lang="ko-KR" emma:confidence="0">
                  <emma:literal>s</emma:literal>
                </emma:interpretation>
                <emma:interpretation id="interp88" emma:lang="ko-KR" emma:confidence="0">
                  <emma:literal>8</emma:literal>
                </emma:interpretation>
                <emma:interpretation id="interp8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25016.6678">4730 7407 94,'24'-3'140,"-24"3"-33,21-31-27,7 22-10,-19-13-8,20 16-14,-19-13-5,14 13-8,-17-9-5,6 15-5,-13 0-4,0 0-4,0-18-4,0 18-1,-20-7-4,3 7-1,-8 0-2,-5 0 1,-6 0 2,-1 9 0,-6 1 0,6 3-1,-2 5 0,8 6 1,5 4-3,10 4 0,8 5-4,8 3 2,5 6-3,15-3 4,9-1-2,4 3 5,2 0-2,2 3 6,-7-11-3,-1 6 5,-21-7-2,-4 1 1,-14-11 3,-14 6-6,-13-12 3,-4 2-7,-4-10 5,-4-5-9,2-4 1,5-3-2,12 0-11,3-6-2,10 6-13,-2-16-20,19 16-40,0 0-58,14-24-30,8 11-24,5 2 6</inkml:trace>
        </inkml:traceGroup>
        <inkml:traceGroup>
          <inkml:annotationXML>
            <emma:emma xmlns:emma="http://www.w3.org/2003/04/emma" version="1.0">
              <emma:interpretation id="{FA777C0A-4B99-4385-B650-B99894E0A9B5}" emma:medium="tactile" emma:mode="ink">
                <msink:context xmlns:msink="http://schemas.microsoft.com/ink/2010/main" type="inkWord" rotatedBoundingBox="11471,16257 11936,16248 11953,17099 11487,17108"/>
              </emma:interpretation>
              <emma:one-of disjunction-type="recognition" id="oneOf18">
                <emma:interpretation id="interp90" emma:lang="ko-KR" emma:confidence="0">
                  <emma:literal>P</emma:literal>
                </emma:interpretation>
                <emma:interpretation id="interp91" emma:lang="ko-KR" emma:confidence="0">
                  <emma:literal>p</emma:literal>
                </emma:interpretation>
                <emma:interpretation id="interp92" emma:lang="ko-KR" emma:confidence="0">
                  <emma:literal>尸</emma:literal>
                </emma:interpretation>
                <emma:interpretation id="interp93" emma:lang="ko-KR" emma:confidence="0">
                  <emma:literal>8</emma:literal>
                </emma:interpretation>
                <emma:interpretation id="interp9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5563.5994">5066 7794 110,'34'0'151,"-34"0"7,0 0-63,2 32-16,-13-18-12,11 26-14,-20-12-7,16 19-9,-14-10-2,16 12-10,-11-11-1,13 11-9,-10-5-5,10-6-1,-6-5-4,5-5 2,0-3-3,-6-13 2,7-12 0,0 0-1,-21 0 1,18-23-1,-3-9 1,3-15-4,3-6-6,0-10 2,10-10-4,8-8 2,7 1-2,4 0 2,4-1-1,7 13 2,-2 6 5,5 12-2,0 13 3,4 11-2,-12 24 2,-2 8 1,-5 20 0,-7 9 3,-11 7-1,-9 7 2,-6-2-2,-14 1 3,-10-11-5,-1-1 3,-8-12-4,0-5-1,-2-4-5,3-9-4,11 4-9,-9-10-12,35 0-27,-35 0-37,35 0-46,0 0-46,22 0-5,1 0-13</inkml:trace>
        </inkml:traceGroup>
        <inkml:traceGroup>
          <inkml:annotationXML>
            <emma:emma xmlns:emma="http://www.w3.org/2003/04/emma" version="1.0">
              <emma:interpretation id="{EC3217ED-22E8-4FD4-A888-464D70FDBD50}" emma:medium="tactile" emma:mode="ink">
                <msink:context xmlns:msink="http://schemas.microsoft.com/ink/2010/main" type="inkWord" rotatedBoundingBox="12011,16363 12465,16354 12473,16743 12018,16751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요</emma:literal>
                </emma:interpretation>
                <emma:interpretation id="interp97" emma:lang="ko-KR" emma:confidence="0">
                  <emma:literal>의</emma:literal>
                </emma:interpretation>
                <emma:interpretation id="interp98" emma:lang="ko-KR" emma:confidence="0">
                  <emma:literal>'</emma:literal>
                </emma:interpretation>
                <emma:interpretation id="interp99" emma:lang="ko-KR" emma:confidence="0">
                  <emma:literal>외</emma:literal>
                </emma:interpretation>
              </emma:one-of>
            </emma:emma>
          </inkml:annotationXML>
          <inkml:trace contextRef="#ctx0" brushRef="#br0" timeOffset="26094.8311">5867 7751 107,'26'-13'145,"-17"-11"4,-1-2-61,12 15-10,-20-21-19,0 32-8,0-37-3,0 37-9,-6-36-3,6 36-9,-36-16-2,15 16-2,-27 12-2,10 19-1,-17-2-5,8 17 2,-6-3-6,9 9 1,6-7-7,14-3 1,12-9-4,12-4 1,19-17-2,10-6 0,14-6-3,2-12-3,8-11 0,0-9-4,-1-3 3,-6-6-4,-9 5 3,-8-1-2,-7 11 5,-7 9 0,-15 17 5,0 0 1,0 0-1,-4 29 3,-7-3-3,3 8 3,-6-5-3,4 6 0,4-9-9,-1-5-5,7 6-9,0-27-21,9 29-37,-9-29-58,16 8-32,7-6-23,1-2 10</inkml:trace>
        </inkml:traceGroup>
        <inkml:traceGroup>
          <inkml:annotationXML>
            <emma:emma xmlns:emma="http://www.w3.org/2003/04/emma" version="1.0">
              <emma:interpretation id="{F367D0D4-2D2E-4FC9-A6FE-94AAA5FFC8A6}" emma:medium="tactile" emma:mode="ink">
                <msink:context xmlns:msink="http://schemas.microsoft.com/ink/2010/main" type="inkWord" rotatedBoundingBox="12563,16339 13179,16327 13186,16743 12571,16755"/>
              </emma:interpretation>
              <emma:one-of disjunction-type="recognition" id="oneOf20">
                <emma:interpretation id="interp100" emma:lang="ko-KR" emma:confidence="0">
                  <emma:literal>N</emma:literal>
                </emma:interpretation>
                <emma:interpretation id="interp101" emma:lang="ko-KR" emma:confidence="0">
                  <emma:literal>°</emma:literal>
                </emma:interpretation>
                <emma:interpretation id="interp102" emma:lang="ko-KR" emma:confidence="0">
                  <emma:literal>~</emma:literal>
                </emma:interpretation>
                <emma:interpretation id="interp103" emma:lang="ko-KR" emma:confidence="0">
                  <emma:literal>시</emma:literal>
                </emma:interpretation>
                <emma:interpretation id="interp10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26610.4763">6352 7658 200,'0'0'161,"-15"11"2,-1-3-64,0 35-38,-25-19-15,20 21-4,-20-15-7,15 14-6,-9-18-8,16 3-2,-6-11-7,13-3-4,12-15-6,-24 4-7,24-4-9,0-12-8,0 12-5,8-44-3,15 20 1,-17-13-1,18 12 9,-9-11 4,3 10 15,3 1 8,-10 5 10,5 15 4,-16 5 5,22 0 2,-22 0-1,24 37-1,-17-12-6,11 12 2,-6-12-4,8 6 0,-3-7-3,8-5-1,-2-12-2,7-1-1,-6-10-1,7-12-2,-2-7 0,-1-9-4,-3-5 1,-1-8-7,-2 1-2,-9-5-11,8 19-16,-21-19-44,23 32-71,-15-3-33,-8 20-12,20-18-11</inkml:trace>
        </inkml:traceGroup>
        <inkml:traceGroup>
          <inkml:annotationXML>
            <emma:emma xmlns:emma="http://www.w3.org/2003/04/emma" version="1.0">
              <emma:interpretation id="{14066CFA-132D-4C5D-9D9F-81F11B234B65}" emma:medium="tactile" emma:mode="ink">
                <msink:context xmlns:msink="http://schemas.microsoft.com/ink/2010/main" type="inkWord" rotatedBoundingBox="13126,16265 13835,16252 13844,16759 13135,16773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~</emma:literal>
                </emma:interpretation>
                <emma:interpretation id="interp107" emma:lang="ko-KR" emma:confidence="0">
                  <emma:literal>사</emma:literal>
                </emma:interpretation>
                <emma:interpretation id="interp108" emma:lang="ko-KR" emma:confidence="0">
                  <emma:literal>Ⅹ</emma:literal>
                </emma:interpretation>
                <emma:interpretation id="interp109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27141.7407">6969 7583 140,'-8'10'167,"-2"6"-35,-4 27-29,-24-18-14,14 30-13,-29-23-16,22 23-9,-22-19-16,21 8-15,-5-13-7,13-5-8,5-9 4,19-17-8,0 0-2,0 0-4,0 0-10,12-22 2,14-5-5,-3-10 4,10 5-6,-3-9 5,5 8 7,-6 3 4,-2 5 9,-2 6 4,-8 6 5,6 13 2,-23 0 3,24 17 2,-18-2-3,6 11 0,-3-2-2,11 6 1,-5-11-3,9 5-1,-1-10-2,8-8-1,-5-6-3,5 0-1,-3-18-1,-2-2-1,-2-10-1,-4-2-2,-6-8 0,-4-6-3,-1 8-3,-7-14-9,9 21-8,-11-14-29,17 31-54,-17-10-73,10 9-10,-10 15-13,27-12 0</inkml:trace>
        </inkml:traceGroup>
        <inkml:traceGroup>
          <inkml:annotationXML>
            <emma:emma xmlns:emma="http://www.w3.org/2003/04/emma" version="1.0">
              <emma:interpretation id="{D00E9792-E053-4601-BC40-15F36C58CA53}" emma:medium="tactile" emma:mode="ink">
                <msink:context xmlns:msink="http://schemas.microsoft.com/ink/2010/main" type="inkWord" rotatedBoundingBox="13632,16360 14448,16344 14465,17204 13649,17220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’</emma:literal>
                </emma:interpretation>
                <emma:interpretation id="interp113" emma:lang="ko-KR" emma:confidence="0">
                  <emma:literal>,</emma:literal>
                </emma:interpretation>
                <emma:interpretation id="interp114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27673.0119">7873 7658 196,'20'-13'102,"-4"-4"-11,1 4-11,-10-9-15,-7 22-14,6-28-9,-6 28-4,-13-19-5,-3 19-1,-22 0 1,6 19 3,-19-9-6,11 23-1,-12-8-7,16 12-3,-1-6-6,18 0-2,7-6-6,12-6 0,0-19-3,31 13 0,4-13-1,3-8-1,3-3 2,0-2-3,-2 4 1,-8-1-2,-1 10 3,-12 6 1,-6 19 0,0 7 5,-12 11 2,0 12-2,-5 2 4,-7 7-1,-17-6 3,-3 5-4,-16-14 2,-6 1-7,-15-14-4,-5-4 0,-8-7 0,-3-7-2,11 1-15,-4-18-20,33 29-62,-5-23-83,21 1-6,13-4-18,16-4-6</inkml:trace>
        </inkml:traceGroup>
        <inkml:traceGroup>
          <inkml:annotationXML>
            <emma:emma xmlns:emma="http://www.w3.org/2003/04/emma" version="1.0">
              <emma:interpretation id="{74192767-6E29-47A3-8820-B565DF783166}" emma:medium="tactile" emma:mode="ink">
                <msink:context xmlns:msink="http://schemas.microsoft.com/ink/2010/main" type="inkWord" rotatedBoundingBox="15654,15985 16289,15973 16306,16860 15671,16872"/>
              </emma:interpretation>
              <emma:one-of disjunction-type="recognition" id="oneOf23">
                <emma:interpretation id="interp115" emma:lang="ko-KR" emma:confidence="0">
                  <emma:literal>R</emma:literal>
                </emma:interpretation>
                <emma:interpretation id="interp116" emma:lang="ko-KR" emma:confidence="0">
                  <emma:literal>尺</emma:literal>
                </emma:interpretation>
                <emma:interpretation id="interp117" emma:lang="ko-KR" emma:confidence="0">
                  <emma:literal>几</emma:literal>
                </emma:interpretation>
                <emma:interpretation id="interp118" emma:lang="ko-KR" emma:confidence="0">
                  <emma:literal>又</emma:literal>
                </emma:interpretation>
                <emma:interpretation id="interp119" emma:lang="ko-KR" emma:confidence="0">
                  <emma:literal>尸</emma:literal>
                </emma:interpretation>
              </emma:one-of>
            </emma:emma>
          </inkml:annotationXML>
          <inkml:trace contextRef="#ctx0" brushRef="#br0" timeOffset="29454.3447">9308 7404 229,'13'-7'152,"-13"7"-47,0-17-46,0 17-6,0 9-2,11 25-2,-18-3-2,7 28-4,-14-7-12,10 22 4,-19-12-9,14 12 1,-12-15-7,9-1-6,-4-17 0,7-4-7,-3-9 3,5-9-8,7-19 7,-12 25-9,12-25 1,0 0 0,0 0 0,-13 19 0,13-19 0,0 0 0,0 0 1,0 0-1,-12-20-3,12 3 5,0-7-5,4-3 4,4-5-6,3-10 4,2-7-5,4-8 2,3-4 0,0-7-4,8 0 3,1 0-5,2 0 5,5 5-3,4 8 4,2 6-2,3 10 4,0 6-2,2 11 2,-5 7-1,-2 6 2,-6 9-1,-5 3 1,-9 13 0,-7 7-1,-7 6 2,-6 9-3,-12 5 4,-15 0-3,-9 4 2,-10-5-3,-2-4 2,-2-1-2,-3-6 1,4-12-2,7-1 1,9-5-2,9 0 1,12 4 0,5 3 2,7 7 0,12 7 4,7-2-1,10 10 5,3 1 3,10 1-3,-1-7 5,4 1-5,-2-8 4,-2-6-7,-6-5 4,-3-9-12,-7 0-8,-25-10-22,32 6-75,-32-6-64,0-13-8,-1-6-20,-11-10-4</inkml:trace>
        </inkml:traceGroup>
        <inkml:traceGroup>
          <inkml:annotationXML>
            <emma:emma xmlns:emma="http://www.w3.org/2003/04/emma" version="1.0">
              <emma:interpretation id="{3DF068DE-8C51-4E9D-A371-83252A9F29BF}" emma:medium="tactile" emma:mode="ink">
                <msink:context xmlns:msink="http://schemas.microsoft.com/ink/2010/main" type="inkWord" rotatedBoundingBox="16404,15927 16789,15920 16797,16342 16412,16349"/>
              </emma:interpretation>
              <emma:one-of disjunction-type="recognition" id="oneOf24">
                <emma:interpretation id="interp120" emma:lang="ko-KR" emma:confidence="0">
                  <emma:literal>‘</emma:literal>
                </emma:interpretation>
                <emma:interpretation id="interp121" emma:lang="ko-KR" emma:confidence="0">
                  <emma:literal>'</emma:literal>
                </emma:interpretation>
                <emma:interpretation id="interp122" emma:lang="ko-KR" emma:confidence="0">
                  <emma:literal>3</emma:literal>
                </emma:interpretation>
                <emma:interpretation id="interp123" emma:lang="ko-KR" emma:confidence="0">
                  <emma:literal>5</emma:literal>
                </emma:interpretation>
                <emma:interpretation id="interp12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30313.7527">10082 7156 72,'0'0'152,"0"0"-5,-10-15-53,10 15-18,0 0-15,0 0-12,0 0-11,0 0-8,1-16-7,-1 16-3,19-1-2,-1 1-5,-18 0-1,37 5-5,-16-4 2,5 10-3,-4-5 2,1 6-3,-23-12 2,27 25 2,-27-25 0,-1 25 0,-20-13 0,-3 3 1,-8-5-1,-2-2-1,-1-4-2,6 4-2,7-6-1,22-2-1,0 0-1,0 0 0,18 22-1,13-11 0,5 5 1,1 6 3,-2-3 2,-3 9 4,-12-4 1,-11 8 3,-10-10 0,-16 3 1,-20-6-2,-2 1-5,-14-14-8,3 6 0,-2-12 0,5 0 0,12 0 0,5 0 0,30 0-15,-23-8-20,42 8-32,-12-10-48,32 1-65,1 3-12,8-4-11,6 3-1</inkml:trace>
        </inkml:traceGroup>
        <inkml:traceGroup>
          <inkml:annotationXML>
            <emma:emma xmlns:emma="http://www.w3.org/2003/04/emma" version="1.0">
              <emma:interpretation id="{C870214A-C6FA-424C-9D72-E35EB12F698D}" emma:medium="tactile" emma:mode="ink">
                <msink:context xmlns:msink="http://schemas.microsoft.com/ink/2010/main" type="inkWord" rotatedBoundingBox="17190,15966 17623,15957 17640,16837 17207,16845"/>
              </emma:interpretation>
              <emma:one-of disjunction-type="recognition" id="oneOf25">
                <emma:interpretation id="interp125" emma:lang="ko-KR" emma:confidence="0">
                  <emma:literal>!</emma:literal>
                </emma:interpretation>
                <emma:interpretation id="interp126" emma:lang="ko-KR" emma:confidence="0">
                  <emma:literal>?</emma:literal>
                </emma:interpretation>
                <emma:interpretation id="interp127" emma:lang="ko-KR" emma:confidence="0">
                  <emma:literal>『</emma:literal>
                </emma:interpretation>
                <emma:interpretation id="interp128" emma:lang="ko-KR" emma:confidence="0">
                  <emma:literal>8</emma:literal>
                </emma:interpretation>
                <emma:interpretation id="interp1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0860.6404">10978 7191 363,'0'0'172,"0"0"-53,-23-25-44,35 25-16,-12 0-17,27-4-11,-11 4-9,15 16 0,-10 0-4,5 17 3,-12-6-4,0 12 2,-14-5-3,-4 3 0,-20-6-5,-2-3-11,-10-7 0,2-6 0,-2-5 0,4-3 0,7-5 0,1-2 0,24 0-22,-25-2-58,36 2-99,-11 0-7,14 6-15,-14-6-14</inkml:trace>
          <inkml:trace contextRef="#ctx0" brushRef="#br0" timeOffset="35360.8478">10900 8000 270,'0'0'161,"0"0"-23,18 20-67,-18-20-9,0 0-13,0 0-8,10 16-11,-10-16-4,0 0-4,0 0-5,0 0-2,9-13-4,-9 13-2,3-19-8,-3 19 6,0 0-10,-5-18 6,5 18-2,-16 0-2,16 0 1,-16 6-1,16-6 7,-12 19-9,12-19 9,-4 18-8,4-18 2,0 0 1,12 12-1,-12-12 1,23 0 0,-23 0 1,21 0-1,-21 0 3,0 0-1,13-21 4,-13 21-6,-8-16 7,-9 10-6,17 6 9,-33-12-9,17 6 7,-3 1-8,19 5 4,-20-2-2,20 2-5,0 0-4,0 0-19,15 9-21,-15-9-69,21 10-63,-1-3-12,4 5-12,1 0-7</inkml:trace>
          <inkml:trace contextRef="#ctx0" brushRef="#br0" timeOffset="36845.3145">11018 7284 23,'0'0'91,"0"0"-23,0-13-6,0 13-6,0 0-6,7-19-2,-7 19-1,0 0-1,0 0-6,2-18-2,-2 18-6,0 0 0,0 0-6,0 0-3,0 0-5,-8-10-1,8 10-2,0 0-2,-18-3-1,18 3 2,-21-4-1,5-2 3,16 6-1,-31-8-1,16 8-1,-8-6-1,5 3-2,-4-4-1,4 4-2,-3-2-1,5 4-3,0 1 1,16 0-2,-25 0 0,25 0 0,-19 0 1,19 0-1,0 0 0,-18 9 1,18-9-2,0 0 1,0 0 0,0 0 1,-16 12-1,16-12 0,0 0 0,0 0 0,0 0-1,0 0 0,0 0 0,-9-8-2,9 8 1,0 0 1,0 0-1,0 0 0,0 0 0,-16-19 0,16 19 0,0 0 0,0 0-1,0 0-5,0 0-13,0 0-33,8-6-114,-8 6-5,21 0-19,-4 0-9</inkml:trace>
        </inkml:traceGroup>
      </inkml:traceGroup>
    </inkml:traceGroup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2:54.2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-6-1 451,'0'0'197,"-9"17"-16,9-17-75,0 0-61,0 0-13,0 0-21,0 0-11,0 0-5,0 0-67,0 0-106,0 0-11,0 0-10,3-17-22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3:20.4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544EDF-0756-42D6-8FDB-BE33B00E24F9}" emma:medium="tactile" emma:mode="ink">
          <msink:context xmlns:msink="http://schemas.microsoft.com/ink/2010/main" type="writingRegion" rotatedBoundingBox="21872,15753 22198,18802 19606,19079 19280,16030">
            <msink:destinationLink direction="with" ref="{96F703A0-6C9A-45DE-8A9E-295E9EBCCF78}"/>
          </msink:context>
        </emma:interpretation>
      </emma:emma>
    </inkml:annotationXML>
    <inkml:traceGroup>
      <inkml:annotationXML>
        <emma:emma xmlns:emma="http://www.w3.org/2003/04/emma" version="1.0">
          <emma:interpretation id="{896AE7C0-7471-44E5-B3CA-8BD3E7A6FB5A}" emma:medium="tactile" emma:mode="ink">
            <msink:context xmlns:msink="http://schemas.microsoft.com/ink/2010/main" type="paragraph" rotatedBoundingBox="21872,15753 22198,18802 21024,18927 20698,15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3766E5-A58D-4CEE-80D9-A889C844B102}" emma:medium="tactile" emma:mode="ink">
              <msink:context xmlns:msink="http://schemas.microsoft.com/ink/2010/main" type="line" rotatedBoundingBox="21872,15753 22198,18802 21024,18927 20698,15878"/>
            </emma:interpretation>
          </emma:emma>
        </inkml:annotationXML>
        <inkml:traceGroup>
          <inkml:annotationXML>
            <emma:emma xmlns:emma="http://www.w3.org/2003/04/emma" version="1.0">
              <emma:interpretation id="{F386564A-D045-4511-A9F4-380590F0CF21}" emma:medium="tactile" emma:mode="ink">
                <msink:context xmlns:msink="http://schemas.microsoft.com/ink/2010/main" type="inkWord" rotatedBoundingBox="21136,15827 22066,16175 21789,16917 20859,16569"/>
              </emma:interpretation>
              <emma:one-of disjunction-type="recognition" id="oneOf0">
                <emma:interpretation id="interp0" emma:lang="ko-KR" emma:confidence="0">
                  <emma:literal>ⅵ</emma:literal>
                </emma:interpretation>
                <emma:interpretation id="interp1" emma:lang="ko-KR" emma:confidence="0">
                  <emma:literal>마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175 113 56,'8'-39'84,"-8"39"1,13-34 2,-13 15-6,0 19 0,0-22-13,0 22-8,0 0-6,0 17-2,-21-3-7,21 39-3,-22-8-10,19 26-1,-21-4-3,16 18-6,-11-11-1,10 5-7,-4-20-1,4 0-5,-2-20 2,4-8-7,-4-13 1,11-18 1,0 0-1,0 0-2,0 0 0,-12-28-2,13-7-6,15 1 5,8-6-6,11 2 5,12 6-5,2-1 5,11 14-5,0 7 7,0 12-1,-3 5 0,-6 20 6,-10 9-4,-16-2 6,-11 12-2,-14-1 7,-17 1-4,-23-5 5,-7-3-3,-16-13-8,-4-8-2,-2-7 0,2-5 0,9-3 0,6-5 0,14-4 0,5-2 0,33 11 0,-32-15-12,32 15-20,0 0-16,11 19-25,-11-19-27,40 3-57,-17 1-30,12-1-11,5-1 6</inkml:trace>
          <inkml:trace contextRef="#ctx0" brushRef="#br0" timeOffset="281.3322">989 535 417,'0'0'174,"0"0"-54,0 0-59,0 44-10,-14-21-5,14 22-12,-16-12-2,15 13-3,-15-15-8,11 2-3,-5-8-8,6-9-5,4-16-7,0 0-14,0 34-33,0-34-104,0 0-31,-14-12-10,14 12-17,0 0 2</inkml:trace>
        </inkml:traceGroup>
        <inkml:traceGroup>
          <inkml:annotationXML>
            <emma:emma xmlns:emma="http://www.w3.org/2003/04/emma" version="1.0">
              <emma:interpretation id="{DE24CD57-3342-4997-A791-EF641E63D7E1}" emma:medium="tactile" emma:mode="ink">
                <msink:context xmlns:msink="http://schemas.microsoft.com/ink/2010/main" type="inkWord" rotatedBoundingBox="21097,17097 22150,17348 22023,17877 20970,17626"/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₩</emma:literal>
                </emma:interpretation>
                <emma:interpretation id="interp7" emma:lang="ko-KR" emma:confidence="0">
                  <emma:literal>마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968.7921">153 1363 127,'2'-33'162,"23"21"-11,-6 1-59,-19-14-17,20 25-12,-20 0-13,0 0-9,0 0-3,-7 39-2,-19-12-5,15 25-3,-17-12-2,14 19-9,-10-10 1,10 2-8,-2-7 2,5-6-9,1-14 6,10-24-7,0 0 1,0 0-1,0 0-5,7-24 6,7-5-5,6-1 4,6-5-8,8 7 7,6 3-7,3 10 7,1 11-3,2 4 1,-5 12 4,0 9-4,-11 4 8,-10 10-4,-13 0 6,-7 3-3,-19-8 5,-11-4-9,-14-8-2,-7-3 0,-3-11 0,-3-4 0,7 0 0,5-3 0,12-3 0,2-3-18,31 9-19,-26-1-27,41 23-46,-15-22-66,17 18-19,0-5-7,10-7-2</inkml:trace>
          <inkml:trace contextRef="#ctx0" brushRef="#br0" timeOffset="1484.4536">760 1618 192,'0'0'168,"0"-25"-13,0 25-70,0 0-22,0-20-25,0 20-13,17 0-10,4 0-5,-21 0-2,38 8 1,-19-4-3,4 4-1,-23-8 5,35 18-1,-35-18 4,14 25-1,-14-25 4,-11 34 1,-17-16 2,6 13 1,-10-10-4,5 13-1,-1-13-4,11 6 0,4-11-4,13-16-1,13 21-2,13-17-1,8-4-1,7 0-1,1-4 0,3 4 0,-6-7-2,-4-1-3,-5 8-4,-10-6-8,7 6-14,-27 0-33,22 6-72,-22-6-50,0 0-7,-26 0-12</inkml:trace>
        </inkml:traceGroup>
        <inkml:traceGroup>
          <inkml:annotationXML>
            <emma:emma xmlns:emma="http://www.w3.org/2003/04/emma" version="1.0">
              <emma:interpretation id="{72DDE458-FAFD-4F6B-8E2F-A5E543E17B3B}" emma:medium="tactile" emma:mode="ink">
                <msink:context xmlns:msink="http://schemas.microsoft.com/ink/2010/main" type="inkWord" rotatedBoundingBox="21073,18102 21963,18204 21884,18889 20994,18786"/>
              </emma:interpretation>
              <emma:one-of disjunction-type="recognition" id="oneOf2">
                <emma:interpretation id="interp10" emma:lang="ko-KR" emma:confidence="0">
                  <emma:literal>₩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m</emma:literal>
                </emma:interpretation>
                <emma:interpretation id="interp13" emma:lang="ko-KR" emma:confidence="0">
                  <emma:literal>5</emma:literal>
                </emma:interpretation>
                <emma:interpretation id="interp14" emma:lang="ko-KR" emma:confidence="0">
                  <emma:literal>더</emma:literal>
                </emma:interpretation>
              </emma:one-of>
            </emma:emma>
          </inkml:annotationXML>
          <inkml:trace contextRef="#ctx0" brushRef="#br0" timeOffset="2406.3698">261 2332 219,'0'0'165,"-15"-29"-6,-4 8-78,19 21-12,0 0-19,-9 16-10,-12-1-7,20 27-3,-21-5-3,15 18 3,-15-6-2,10 18-8,-11-6-2,12 3-8,-6-7-1,9-3-6,-1-14 4,2-8-7,3-10 2,4-22 0,0 0 0,0 0 0,0-14-1,4-14-1,9-2 0,6-1-2,6 0-2,7-1 1,4 10-3,7-1 3,1 9-2,-1 8 4,-1 6-1,-2 4 2,-5 12 3,-7 7-2,-9 4 4,-8 6-3,-8 3 3,-3 2-1,-19-3-2,-8-5 2,-9-6-2,-5-3 1,-6-10-2,-1-8 0,1 0-3,1-3-5,11 0-8,-6-15-15,41 15-34,-44-2-58,44 2-62,0 0-10,0 0-15</inkml:trace>
          <inkml:trace contextRef="#ctx0" brushRef="#br0" timeOffset="3156.375">720 2588 109,'0'0'159,"0"0"-40,0 0-20,-9-29-23,9 29-12,0 0-15,0 0-5,0 0-11,0 0-5,6-24-7,-6 24-5,26-7-4,-6 7-1,-1 0-4,5 0 0,-2 5-1,6 6 2,-7-4 2,4 11-1,-25-18 3,33 30-1,-33-30 7,7 39-7,-7-39 8,-19 35-10,-7-17 5,1 2-7,-3-11 2,6 3-5,-1-3-3,23-9 0,0 0-2,-9 18 1,9-18 0,25 15-1,2-4 0,-3 3 1,4 2-1,-1 8 2,-9-3 2,-7 2 0,-11 1-1,0 2 1,-23-5 0,-5-2-1,-7-5-2,-1-2-6,6 1-13,-8-15-20,32 15-62,6-13-87,-7-21-3,7-9-18,24-5-3</inkml:trace>
        </inkml:traceGroup>
      </inkml:traceGroup>
    </inkml:traceGroup>
    <inkml:traceGroup>
      <inkml:annotationXML>
        <emma:emma xmlns:emma="http://www.w3.org/2003/04/emma" version="1.0">
          <emma:interpretation id="{A44FE646-7EA0-4601-B26A-FD784A3AFC0B}" emma:medium="tactile" emma:mode="ink">
            <msink:context xmlns:msink="http://schemas.microsoft.com/ink/2010/main" type="paragraph" rotatedBoundingBox="20792,16071 20353,18567 19524,18421 19964,159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F0DD06-73BB-4C33-9F26-06A907824E9D}" emma:medium="tactile" emma:mode="ink">
              <msink:context xmlns:msink="http://schemas.microsoft.com/ink/2010/main" type="line" rotatedBoundingBox="20792,16071 20353,18567 19524,18421 19964,15925"/>
            </emma:interpretation>
          </emma:emma>
        </inkml:annotationXML>
        <inkml:traceGroup>
          <inkml:annotationXML>
            <emma:emma xmlns:emma="http://www.w3.org/2003/04/emma" version="1.0">
              <emma:interpretation id="{E682009A-79F2-4367-A012-6EF396FCC93F}" emma:medium="tactile" emma:mode="ink">
                <msink:context xmlns:msink="http://schemas.microsoft.com/ink/2010/main" type="inkWord" rotatedBoundingBox="20792,16071 20353,18567 19524,18421 19964,15925"/>
              </emma:interpretation>
              <emma:one-of disjunction-type="recognition" id="oneOf3">
                <emma:interpretation id="interp15" emma:lang="ko-KR" emma:confidence="0">
                  <emma:literal>w</emma:literal>
                </emma:interpretation>
                <emma:interpretation id="interp16" emma:lang="ko-KR" emma:confidence="0">
                  <emma:literal>W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-1031.2866">-444 296 74,'22'-8'105,"-22"8"-3,20-27-11,-20 27-3,16-23-14,-16 23-14,8-21-11,-8 21-8,0 0-7,0 0-8,0 0-6,0 0-3,-8-18-4,8 18-3,0 0-1,-22 0-1,22 0 0,-33 0 0,9 6-1,-4-2-1,-7 3-1,-3-1 2,-8-4-1,-1 3-1,-2-2 0,3 0-1,2-3 0,6 3 0,1-3-1,9 0-1,6 0 0,22 0-1,-32 2 0,32-2-1,-17 3 1,17-3 0,0 0 0,0 0 0,-21 9 0,21-9 0,0 0-1,0 0 1,-9 21-1,9-21 0,-2 25-2,2-3 3,0 8-2,0 11 2,0 7 5,0 11-4,-6 16 4,1 21-3,-7 20 3,2 9-3,-6 10 0,-3 5-1,2 1-1,-2-4 0,0-7-2,-5-8 1,5-11 0,-1-8-2,-4-10 4,2-10-1,-3-11-4,1-2 4,-1-11-3,2-8 4,1-7-3,3-6 2,5-12-3,2 5 2,4-8-1,1-7 2,7-16 0,-1 24-1,1-24 0,0 0 2,6 18-1,-6-18 0,24 7 0,-4 1 1,9-7-1,7 8 2,5-3-1,15 2-3,7 0 3,9 6-1,4-4 5,2 4-6,-4 0 5,-4-2-8,-9 5 3,-13-11-12,-1 15-25,-47-21-92,0 0-53,22-12-11,-22-12-10,0-6 1</inkml:trace>
        </inkml:traceGroup>
      </inkml:traceGroup>
    </inkml:traceGroup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3:25.1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6F703A0-6C9A-45DE-8A9E-295E9EBCCF78}" emma:medium="tactile" emma:mode="ink">
          <msink:context xmlns:msink="http://schemas.microsoft.com/ink/2010/main" type="inkDrawing" rotatedBoundingBox="22404,18585 22597,15941 23139,15981 22945,18624" semanticType="verticalRange" shapeName="Other">
            <msink:sourceLink direction="with" ref="{AC544EDF-0756-42D6-8FDB-BE33B00E24F9}"/>
          </msink:context>
        </emma:interpretation>
      </emma:emma>
    </inkml:annotationXML>
    <inkml:trace contextRef="#ctx0" brushRef="#br0">194 45 142,'0'0'153,"0"0"-29,-19-23-27,19 23-14,0 0-18,0 0-11,-2-24-10,2 24-7,0 0-7,29 0-5,-29 0-6,36 0-3,-14 0-4,13 4-3,0 4-3,4-1-2,2-2-1,2 4-2,-4-4 0,2 1 0,-7-3 0,-1-3-1,-6 2 0,-5 2 1,-5-4-1,-17 0 1,24 0-1,-24 0 0,0 0 0,0 0 0,0 0 1,0 0-1,0 0 0,0 0 0,11 18-1,-11 3 3,0 6 0,-6 18 3,-7 16 3,2 19-1,-8 26 2,3 28 2,-6 13 0,8 18-1,-5 0 3,9 4-4,3-10-2,2 1-7,3-12 0,2-18 0,0-12 0,0-15 0,0-13 0,0-8 0,-5-10 0,2-20 0,-3-11 0,-2-7 0,0-11 0,0-7 0,8-16 0,-20 28 0,20-28 0,-27 25 0,9-11 0,0 0 0,-6-1 0,-6 1 0,-7-1 0,-5-1 0,-7 0 0,-2-4 0,-1-4 0,1 0 0,7-2 0,9 5 0,12-7 0,23 0 0,0 0 0,0 0-33,57 40-101,-19-28-50,6-7-11,0 1-16,-1-6-13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17.51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2659339-7EAC-4E42-8A09-3581259C210F}" emma:medium="tactile" emma:mode="ink">
          <msink:context xmlns:msink="http://schemas.microsoft.com/ink/2010/main" type="writingRegion" rotatedBoundingBox="5094,9765 23255,9340 23284,10588 5123,11013"/>
        </emma:interpretation>
      </emma:emma>
    </inkml:annotationXML>
    <inkml:traceGroup>
      <inkml:annotationXML>
        <emma:emma xmlns:emma="http://www.w3.org/2003/04/emma" version="1.0">
          <emma:interpretation id="{9E6BFAD9-8F0A-44E6-9EF5-B35C164436C6}" emma:medium="tactile" emma:mode="ink">
            <msink:context xmlns:msink="http://schemas.microsoft.com/ink/2010/main" type="paragraph" rotatedBoundingBox="5094,9765 23255,9340 23284,10588 5123,11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A30D27-FC9A-419C-A446-34C65DA45AEE}" emma:medium="tactile" emma:mode="ink">
              <msink:context xmlns:msink="http://schemas.microsoft.com/ink/2010/main" type="line" rotatedBoundingBox="5094,9765 23255,9340 23284,10588 5123,11013"/>
            </emma:interpretation>
          </emma:emma>
        </inkml:annotationXML>
        <inkml:traceGroup>
          <inkml:annotationXML>
            <emma:emma xmlns:emma="http://www.w3.org/2003/04/emma" version="1.0">
              <emma:interpretation id="{8A31B773-23E0-4B38-87C8-2809A53EA516}" emma:medium="tactile" emma:mode="ink">
                <msink:context xmlns:msink="http://schemas.microsoft.com/ink/2010/main" type="inkWord" rotatedBoundingBox="5104,10218 5937,10198 5953,10865 5120,10884">
                  <msink:destinationLink direction="with" ref="{146C9251-2E00-4143-8571-26BCA7D819F5}"/>
                  <msink:destinationLink direction="to" ref="{9E15DAA3-A6FE-4109-8F49-F80C18FE0008}"/>
                  <msink:destinationLink direction="with" ref="{154DE0B0-1BD2-42BC-A2AE-FA37182BCC63}"/>
                </msink:context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요</emma:literal>
                </emma:interpretation>
                <emma:interpretation id="interp3" emma:lang="ko-KR" emma:confidence="0">
                  <emma:literal>나</emma:literal>
                </emma:interpretation>
                <emma:interpretation id="interp4" emma:lang="ko-KR" emma:confidence="0">
                  <emma:literal>다</emma:literal>
                </emma:interpretation>
              </emma:one-of>
            </emma:emma>
          </inkml:annotationXML>
          <inkml:trace contextRef="#ctx0" brushRef="#br0">401 300 56,'0'0'64,"15"-10"-2,-13 2-2,2-2-2,7-2-48,-5 2 2,-2 1-6,0-3-3,1-2 1,-1 2-1,-1-3 2,-2 0 0,-1-5 1,-1 1 0,-5 0 2,-3-2-3,-9 1 0,4 2 0,-8-2-2,3 5-3,-8 5 0,4 3 1,-4 4 0,-2 3-2,4 9-1,-6 6 0,1 8-1,-3 3 1,2 9 1,-1 4 2,5 8 2,1 6 1,10-1 0,4 8 1,12 0-1,1-1 2,12-6-2,8-5 0,4-7 0,5-15 0,4-7 1,3-15 0,-2-8 1,1-19 0,-2-10 0,-1-6-3,-1-12-1,-4-1-3,0-1 0,-8-2-2,-3 5 1,-4 8-2,-3 4 0,-3 12-2,-4 9 1,0 9 0,-3 8 1,2 6 2,2 13 0,2 8 0,-1 7 2,5 4 2,2 0 2,1 5 0,5-6 0,4 1-2,3-4 1,2-8 0,-1-4 1,1-9-3,-1-5 2,1-8-3,-4-7-11,1-32-55,-1 20-2,-5-11-5,2-3-4,-6-9-5</inkml:trace>
        </inkml:traceGroup>
        <inkml:traceGroup>
          <inkml:annotationXML>
            <emma:emma xmlns:emma="http://www.w3.org/2003/04/emma" version="1.0">
              <emma:interpretation id="{C5A58C86-4997-4710-BA91-4322CBD46B83}" emma:medium="tactile" emma:mode="ink">
                <msink:context xmlns:msink="http://schemas.microsoft.com/ink/2010/main" type="inkWord" rotatedBoundingBox="5952,10094 6099,10090 6114,10755 5968,10759"/>
              </emma:interpretation>
              <emma:one-of disjunction-type="recognition" id="oneOf1">
                <emma:interpretation id="interp5" emma:lang="ko-KR" emma:confidence="0">
                  <emma:literal>l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Ⅰ</emma:literal>
                </emma:interpretation>
                <emma:interpretation id="interp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283.0159">843-117 12,'0'11'63,"0"3"4,0 16-67,0 7 71,0 10-3,33 6-4,-31 11-53,1 5-2,1 1 3,0-6-2,2-8-4,-1-14-4,0-5-1,1-7 1,-1-11 2,-1-6 1,-4-13 1,0 0-4,15 0-13,-9 7-53,3-24 1,7-9-7,-5-14-3,11-3-7</inkml:trace>
        </inkml:traceGroup>
        <inkml:traceGroup>
          <inkml:annotationXML>
            <emma:emma xmlns:emma="http://www.w3.org/2003/04/emma" version="1.0">
              <emma:interpretation id="{AC367DA4-E2EB-4FF1-9AED-B8BA2DD11EB6}" emma:medium="tactile" emma:mode="ink">
                <msink:context xmlns:msink="http://schemas.microsoft.com/ink/2010/main" type="inkWord" rotatedBoundingBox="6330,9980 6420,9978 6437,10707 6348,10709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512.0293">1218-229 12,'9'-2'65,"-1"7"8,-3 14 2,-3 12-1,-2 15-74,0 13 74,0 11-50,0 6-6,6 6 2,-4-2-1,5-4-6,-1-15-3,2-11-4,0-14-3,0-11-7,-1-13-15,-7-12-53,10 0-3,-3-12-2,0-8-7,-2-13-3</inkml:trace>
        </inkml:traceGroup>
        <inkml:traceGroup>
          <inkml:annotationXML>
            <emma:emma xmlns:emma="http://www.w3.org/2003/04/emma" version="1.0">
              <emma:interpretation id="{F9973E75-2222-4CF2-B32A-ABEA6C104395}" emma:medium="tactile" emma:mode="ink">
                <msink:context xmlns:msink="http://schemas.microsoft.com/ink/2010/main" type="inkWord" rotatedBoundingBox="6910,9863 8807,9819 8828,10701 6931,10745"/>
              </emma:interpretation>
              <emma:one-of disjunction-type="recognition" id="oneOf3">
                <emma:interpretation id="interp15" emma:lang="ko-KR" emma:confidence="0">
                  <emma:literal>한</emma:literal>
                </emma:interpretation>
                <emma:interpretation id="interp16" emma:lang="ko-KR" emma:confidence="0">
                  <emma:literal>행</emma:literal>
                </emma:interpretation>
                <emma:interpretation id="interp17" emma:lang="ko-KR" emma:confidence="0">
                  <emma:literal>만</emma:literal>
                </emma:interpretation>
                <emma:interpretation id="interp18" emma:lang="ko-KR" emma:confidence="0">
                  <emma:literal>관</emma:literal>
                </emma:interpretation>
                <emma:interpretation id="interp1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965.0551">2317-235 61,'-18'-12'70,"4"8"-1,1 4-3,5 12 0,1 46-29,6-17-37,1 16 15,0 8-5,4 9-3,4 4 2,-1-1 0,2-4 0,-2-8-2,4-12-1,-5-12-2,1-7 0,-3-11 2,0-8-3,-4-15-4,0 8-11,0-8-27,-17-13-31,2-3-1,-8-9-7,-3-4-7,-9-10 2</inkml:trace>
          <inkml:trace contextRef="#ctx0" brushRef="#br0" timeOffset="1754.1003">1842 131 38,'-21'-2'72,"9"-1"-2,12 3-1,0 0-3,12 9-1,19 0-54,7 3-5,6 1-2,11 0 2,6-3-1,0-4 1,0-5-2,-3-5 0,0-10 1,-5-10 0,-6-7-1,-13-5-4,-7-8 1,-5-3-1,-7-3-1,-9-2-1,-1 3-1,-5 0-1,-5 6 0,1 4 1,-1 9 2,-2 4 0,2 9-1,-1 10 0,6 7 0,-10 14 2,8 11 1,0 10 1,2 12 0,2 16-2,4 5 6,3 8 1,-1-2 2,4 3-1,1-8 0,1-3-2,0-11-1,-2-11 0,-1-10-3,-2-10 0,2-6 2,1-7-1,-2-9 1,2-2-1,0-6 0,5-6 0,0-2-2,5-4-1,-2-2-1,4 0-1,2-4 0,-3 2-1,3 1 0,-3 3 0,1 4 0,-4 5 1,2 2 0,-3 7 0,-1 8 1,-2 5 0,3 6 1,1 3 1,3-2 0,4 2 1,3-6 0,4-3 0,1-9 0,6-4 0,0-2 1,4-13-1,-2-8 0,-2-5-2,-4-3-1,-10-4-3,-8 1-2,-11-5-1,-7 5 2,-8 7 0,-13 1 2,-6 10 2,-5 10 2,0 6 5,-1 12 3,2 13 1,5 8 1,6 6-1,7 5-8,12 0-2,6-1 0,11-6 0,10-4 0,10-10 0,9-12 0,7-2 0,2-9-21,-1 0-58,7-7-3,-4-10-3,0-2-4,-8-5-3</inkml:trace>
        </inkml:traceGroup>
        <inkml:traceGroup>
          <inkml:annotationXML>
            <emma:emma xmlns:emma="http://www.w3.org/2003/04/emma" version="1.0">
              <emma:interpretation id="{7B566386-7C82-41E5-891D-4DEBF69FC22E}" emma:medium="tactile" emma:mode="ink">
                <msink:context xmlns:msink="http://schemas.microsoft.com/ink/2010/main" type="inkWord" rotatedBoundingBox="9580,9660 10231,9645 10257,10787 9606,10802"/>
              </emma:interpretation>
              <emma:one-of disjunction-type="recognition" id="oneOf4">
                <emma:interpretation id="interp20" emma:lang="ko-KR" emma:confidence="0">
                  <emma:literal>으</emma:literal>
                </emma:interpretation>
                <emma:interpretation id="interp21" emma:lang="ko-KR" emma:confidence="0">
                  <emma:literal>%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!</emma:literal>
                </emma:interpretation>
                <emma:interpretation id="interp24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2374.1358">4514-455 44,'-12'-22'63,"6"5"-4,-3 2-3,5-27-31,4 42-6,-6 6-3,6 18-2,-2 10-2,2 15 2,0 10 4,0 14 4,1 14-22,0 7 28,2 6-1,1-4-3,6-2-5,2-8-6,3-11-2,2-13-2,4-16-2,4-14-4,5-13 0,2-11 0,5-8-1,0-8-2,4-8 0,3-3 0,2-2 0,-2-1-4,4 0-10,-9 0-18,-1-2-45,0 3-2,-8-4-4,-2 2-4,-13-5 0</inkml:trace>
          <inkml:trace contextRef="#ctx0" brushRef="#br0" timeOffset="2740.1567">5066-150 38,'-11'-14'80,"6"5"-5,-2 0-4,7 9-12,0 0-20,0 0-94,12 13-7,-1 7-11,11 6-5,-5 0 78,6 7-76</inkml:trace>
          <inkml:trace contextRef="#ctx0" brushRef="#br0" timeOffset="2596.1483">5131 105 19,'-11'-5'71,"11"5"6,-7 17 1,7 5 0,0-22-4,-8 42-43,8 2-7,0 12-1,3-2-6,2 6-6,-1-6-3,-1-6-8,4-9 0,-3-12-2,-3-13-6,-1-14-9,8-8-21,-12-21-38,6-5-2,-2-19-3,1-5-6,-1-11 1</inkml:trace>
        </inkml:traceGroup>
        <inkml:traceGroup>
          <inkml:annotationXML>
            <emma:emma xmlns:emma="http://www.w3.org/2003/04/emma" version="1.0">
              <emma:interpretation id="{79CE30DD-2C10-4F6B-BAA7-DE975D813085}" emma:medium="tactile" emma:mode="ink">
                <msink:context xmlns:msink="http://schemas.microsoft.com/ink/2010/main" type="inkWord" rotatedBoundingBox="10409,10131 11008,10117 11022,10751 10424,10766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n</emma:literal>
                </emma:interpretation>
                <emma:interpretation id="interp28" emma:lang="ko-KR" emma:confidence="0">
                  <emma:literal>』</emma:literal>
                </emma:interpretation>
                <emma:interpretation id="interp2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3235.185">5332 487 29,'-5'24'84,"0"-8"-3,2-5-3,3-11-4,0 0-1,-8 17-33,8-26-29,5-9-6,1-4-4,0-7-1,3-3 0,1-6-1,3-11 1,-1 1-1,3 0-1,2-1 1,5 5 0,1 6 0,1 12 0,-1 9 1,4 17 0,-2 10 1,0 14 3,0 10 1,-1 12 0,-1 3 1,1 4 0,2 1 0,-4-1 0,1-5-2,0-9-4,1-14 0,-2-12 0,1-11 0,-4-8 0,-4-13 0,-1-17 0,-3-2 0,-3-6 0,-4-5 0,-4 3 0,0-6 0,-4 3 0,-5-4 0,1 5 0,-3-2 0,3 7 0,1 7 0,3 7-31,3 8-23,-2 10-28,3 11 0,5 0-7,5 11 0,-2 6 6</inkml:trace>
        </inkml:traceGroup>
        <inkml:traceGroup>
          <inkml:annotationXML>
            <emma:emma xmlns:emma="http://www.w3.org/2003/04/emma" version="1.0">
              <emma:interpretation id="{3389D243-EFC6-4203-85FA-D40644881E49}" emma:medium="tactile" emma:mode="ink">
                <msink:context xmlns:msink="http://schemas.microsoft.com/ink/2010/main" type="inkWord" rotatedBoundingBox="11153,10164 11622,10153 11638,10849 11170,10860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으</emma:literal>
                </emma:interpretation>
                <emma:interpretation id="interp32" emma:lang="ko-KR" emma:confidence="0">
                  <emma:literal>오</emma:literal>
                </emma:interpretation>
                <emma:interpretation id="interp33" emma:lang="ko-KR" emma:confidence="0">
                  <emma:literal>c</emma:literal>
                </emma:interpretation>
                <emma:interpretation id="interp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622.2072">6048 255 58,'6'12'82,"2"-1"-3,0-2-3,5-7-6,1-2 3,-20 0-61,28 0-3,12 0-7,1 1 0,4-4-1,6-10 0,0-4 0,-1-6 1,-3-3-1,-3-6 1,-7-3-1,-5-1 0,-10-3 0,-12 4-1,-4 4-1,-14 6 1,-7 6-2,-10 8 1,-3 11 0,-7 10 1,-2 13 3,-2 9 2,1 9 1,-1 6 2,8 8 1,5-1 2,5 4-11,8-8 0,11 3 0,8-2 0,9-4 0,13-1 0,6-8 0,5-2 0,10-11-8,42 0-71,-36-19-3,4-6-3,-4-14-5,6-7-3</inkml:trace>
        </inkml:traceGroup>
        <inkml:traceGroup>
          <inkml:annotationXML>
            <emma:emma xmlns:emma="http://www.w3.org/2003/04/emma" version="1.0">
              <emma:interpretation id="{74201025-BBBE-4444-AA4C-CB7E952335CA}" emma:medium="tactile" emma:mode="ink">
                <msink:context xmlns:msink="http://schemas.microsoft.com/ink/2010/main" type="inkWord" rotatedBoundingBox="11772,10159 12181,10149 12194,10721 11785,10731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서</emma:literal>
                </emma:interpretation>
                <emma:interpretation id="interp37" emma:lang="ko-KR" emma:confidence="0">
                  <emma:literal>h</emma:literal>
                </emma:interpretation>
                <emma:interpretation id="interp38" emma:lang="ko-KR" emma:confidence="0">
                  <emma:literal>6</emma:literal>
                </emma:interpretation>
                <emma:interpretation id="interp39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4064.2325">7059-51 0,'-16'-9'59,"-6"9"-59,-6 16 75,-5 6 5,-5 9 2,-2 10-3,-5 8-39,4 1-11,1 9 0,10-3 0,6-5-20,6 1-9,7-4 0,9-10 0,4-6 0,10-10 0,6-10 0,2-12 0,2-6 0,1-16 0,-1-10 0,-1-8 0,-3-9 0,1-5-3,-6 2-11,2 1 4,-3 7 0,-1 6 1,1 13 4,-3 9 7,0 16 4,-2 8 2,2 12-2,-2 6-1,1 7 0,0 3 0,2 3 1,-1 3-2,-1-4-3,2-1-5,-3-7-9,3-34-52,3 24-12,-4-11-1,5-8-6,-8-10-5,9-12 2</inkml:trace>
        </inkml:traceGroup>
        <inkml:traceGroup>
          <inkml:annotationXML>
            <emma:emma xmlns:emma="http://www.w3.org/2003/04/emma" version="1.0">
              <emma:interpretation id="{DB5B0E5C-09AB-4453-A3CC-B7DB4E2B1383}" emma:medium="tactile" emma:mode="ink">
                <msink:context xmlns:msink="http://schemas.microsoft.com/ink/2010/main" type="inkWord" rotatedBoundingBox="12309,10205 12829,10192 12839,10632 12319,10644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나</emma:literal>
                </emma:interpretation>
                <emma:interpretation id="interp42" emma:lang="ko-KR" emma:confidence="0">
                  <emma:literal>ⅴ</emma:literal>
                </emma:interpretation>
                <emma:interpretation id="interp43" emma:lang="ko-KR" emma:confidence="0">
                  <emma:literal>v</emma:literal>
                </emma:interpretation>
                <emma:interpretation id="interp4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4380.2505">7196-6 73,'12'17'82,"5"6"-4,-2 9-3,0 7-2,-5-1 0,4 7-68,-7 3 0,0 3-1,-4-5-2,-2-8 5,2-7 3,-3-10 1,0-13 0,0-8-9,4-13-2,0-10 0,0-7 0,3-7 0,-1-9 0,8-2 0,1 3 0,2 2 0,8 4 0,-2 6 0,7 7 0,3 12 0,3 6 0,-1 8-34,1 8-46,-5 3-3,1 4-1,0-6-5,3 5-6</inkml:trace>
        </inkml:traceGroup>
        <inkml:traceGroup>
          <inkml:annotationXML>
            <emma:emma xmlns:emma="http://www.w3.org/2003/04/emma" version="1.0">
              <emma:interpretation id="{7A5532E7-11FE-4EE7-8515-A0E6F02F8142}" emma:medium="tactile" emma:mode="ink">
                <msink:context xmlns:msink="http://schemas.microsoft.com/ink/2010/main" type="inkWord" rotatedBoundingBox="13391,9969 15220,9926 15238,10701 13409,10744"/>
              </emma:interpretation>
              <emma:one-of disjunction-type="recognition" id="oneOf9">
                <emma:interpretation id="interp45" emma:lang="ko-KR" emma:confidence="0">
                  <emma:literal>떼</emma:literal>
                </emma:interpretation>
                <emma:interpretation id="interp46" emma:lang="ko-KR" emma:confidence="0">
                  <emma:literal>뻬</emma:literal>
                </emma:interpretation>
                <emma:interpretation id="interp47" emma:lang="ko-KR" emma:confidence="0">
                  <emma:literal>빼</emma:literal>
                </emma:interpretation>
                <emma:interpretation id="interp48" emma:lang="ko-KR" emma:confidence="0">
                  <emma:literal>때</emma:literal>
                </emma:interpretation>
                <emma:interpretation id="interp49" emma:lang="ko-KR" emma:confidence="0">
                  <emma:literal>㈕</emma:literal>
                </emma:interpretation>
              </emma:one-of>
            </emma:emma>
          </inkml:annotationXML>
          <inkml:trace contextRef="#ctx0" brushRef="#br0" timeOffset="6046.3458">8649-93 50,'9'-12'63,"-9"-4"0,6 3-4,-6-5-1,-6 2-49,1 5-1,2-1-3,-1 2-1,-4-1 2,0 1 0,-8-3 1,2 5 0,-9 3 1,3 5 0,-10 6 3,3 11 1,-7 18-1,3 13-11,-2 13 13,1 7 1,4 6-1,2 4 1,12-2 0,4-4-2,10-10-1,5-16-1,8-10-3,9-14 1,11-12-8,4-10 0,9-17 0,2-8 0,3-10 0,3-8 0,0-10 0,2-3 0,-1-3 0,-5-3 0,-2 2-8,-8 4-3,-7 4 1,-5 9 2,-7 8 1,-5 9 1,-11 11 2,-5 15 1,-11 0 3,-2 15 1,-5 14 0,-1 10-1,-2 11 4,-1 8 1,6 7 2,4 0 0,8 1 0,4-5 0,8-7 0,8-12 0,7-11-3,7-14-4,4-11 0,2-7 0,1-15 0,-2-7 0,-5-7 0,-10-8 0,-7 0 0,-10-4-2,-7 2-6,-14 1-1,-6 4 2,-11 3 0,-3 3 2,0 3 4,2 5 1,4 0 0,4 6-1,8-1 0,8 3 1,12-2-1,8 0-1,13 4 1,10 2-2,7 2 1,10 2 0,5 4 1,2 1 0,3 11 0,-5 10 3,-3 10-2,-5 7 6,-6 9 1,-13 7 1,-5 7 0,-7 5 0,-9-1 1,-2-4-2,-3-10-7,-1-6 0,-2-13 0,0-7 0,0-12 0,3-13 0,0 0 0,-8-19 0,7-7 0,1-8 0,0-8 0,4-7 0,5-4 0,4-1 0,4 3-2,4 2-6,4 6 0,-2 8 4,2 9 1,2 11 0,-2 9 2,0 7 0,-5 11 2,-2 12 1,-1 9 2,-5 9-1,-1 2 2,-4 6 0,-2-5 0,-3-1 0,-1-6-5,-1-11 0,1-6 0,-1-12 0,0-9 0,0 0 0,2-22 0,-1-2 0,3-12 0,3-4 0,-2-8 0,8 1 0,-1-5 0,3 3 0,1 3-10,7 6 0,3 8 2,-3 9 2,5 12 5,0 8 1,4 13 0,-4 14 5,-5 13 1,-1 12 1,-9 8 2,-1 6-1,-4 2-8,-1-2 0,-4-10 0,0-5 0,-1-8 0,0-15 0,-2-9 0,0-16 0,0 0 0,9-10-12,-1-6-68,-8-13-2,8-6-4,-6-9-7,6 2-4</inkml:trace>
        </inkml:traceGroup>
        <inkml:traceGroup>
          <inkml:annotationXML>
            <emma:emma xmlns:emma="http://www.w3.org/2003/04/emma" version="1.0">
              <emma:interpretation id="{901225EA-D95B-4DF7-A10B-7D9C58003937}" emma:medium="tactile" emma:mode="ink">
                <msink:context xmlns:msink="http://schemas.microsoft.com/ink/2010/main" type="inkWord" rotatedBoundingBox="15331,9715 15904,9701 15925,10603 15352,10616"/>
              </emma:interpretation>
              <emma:one-of disjunction-type="recognition" id="oneOf10">
                <emma:interpretation id="interp50" emma:lang="ko-KR" emma:confidence="0">
                  <emma:literal>b</emma:literal>
                </emma:interpretation>
                <emma:interpretation id="interp51" emma:lang="ko-KR" emma:confidence="0">
                  <emma:literal>3</emma:literal>
                </emma:interpretation>
                <emma:interpretation id="interp52" emma:lang="ko-KR" emma:confidence="0">
                  <emma:literal>”</emma:literal>
                </emma:interpretation>
                <emma:interpretation id="interp53" emma:lang="ko-KR" emma:confidence="0">
                  <emma:literal>D</emma:literal>
                </emma:interpretation>
                <emma:interpretation id="interp5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6515.3726">10224-496 10,'0'27'70,"0"12"7,0 8 2,0 9-3,0 6-34,2 15-42,2 3 44,5 6-11,-4-5-9,4-6-8,-3-9-6,2-12-1,-1-12 2,-2-16-1,-2-7-10,-3-19 0,0 0 0,3-20 0,-3-7 0,4-7 0,0-9 0,9-1 0,2-9-4,9 3 4,10 3-18,3 4 2,10 12 3,5 9 4,3 12 5,0 10 5,1 13-1,-10 10 4,-10 9 3,-8 6 2,-14 4 1,-14 4-2,-13-3 1,-18 1-1,-8-7 0,-9 2-8,-6-7-7,-3 0-24,3-3-44,-3-11-2,11-2-5,2-14-6,8-2-2</inkml:trace>
        </inkml:traceGroup>
        <inkml:traceGroup>
          <inkml:annotationXML>
            <emma:emma xmlns:emma="http://www.w3.org/2003/04/emma" version="1.0">
              <emma:interpretation id="{48EEA534-F169-4B46-897E-5D51D9878CAE}" emma:medium="tactile" emma:mode="ink">
                <msink:context xmlns:msink="http://schemas.microsoft.com/ink/2010/main" type="inkWord" rotatedBoundingBox="16057,9848 16155,9846 16170,10503 16072,10506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;</emma:literal>
                </emma:interpretation>
                <emma:interpretation id="interp57" emma:lang="ko-KR" emma:confidence="0">
                  <emma:literal>ⅰ</emma:literal>
                </emma:interpretation>
                <emma:interpretation id="interp58" emma:lang="ko-KR" emma:confidence="0">
                  <emma:literal>:</emma:literal>
                </emma:interpretation>
                <emma:interpretation id="interp5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7189.4112">10962-254 36,'-5'-15'85,"2"-2"-2,-2 0-4,4 1-5,-2-3 0,7 8-57,1 0-4,-5 11-13,12-3-12,-5 10-18,0 7-44,1 4-1,6 3-3,-1-4-5,6 6-1</inkml:trace>
          <inkml:trace contextRef="#ctx0" brushRef="#br0" timeOffset="6943.3971">11019-56 59,'2'-13'78,"4"5"-3,-6 8-1,0 0-74,13 15 75,-8 16 2,-4 5-61,2 10-6,0 4 0,-1-4 1,-2-2 0,0-10-1,0-7-5,0-7-5,0-8 0,0-3 0,0-9-13,-24 0-62,24 0-4,1-15 0,2 1-7,-3-8-5,3-5 3</inkml:trace>
        </inkml:traceGroup>
        <inkml:traceGroup>
          <inkml:annotationXML>
            <emma:emma xmlns:emma="http://www.w3.org/2003/04/emma" version="1.0">
              <emma:interpretation id="{919D74B3-F099-49D3-83FC-972FB6C99DD0}" emma:medium="tactile" emma:mode="ink">
                <msink:context xmlns:msink="http://schemas.microsoft.com/ink/2010/main" type="inkWord" rotatedBoundingBox="16395,9914 17076,9898 17093,10622 16412,10638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~</emma:literal>
                </emma:interpretation>
                <emma:interpretation id="interp62" emma:lang="ko-KR" emma:confidence="0">
                  <emma:literal>w</emma:literal>
                </emma:interpretation>
                <emma:interpretation id="interp63" emma:lang="ko-KR" emma:confidence="0">
                  <emma:literal>n</emma:literal>
                </emma:interpretation>
                <emma:interpretation id="interp6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7728.442">11333 386 20,'-12'18'61,"1"-4"-1,6-5 0,5-9 6,-6-4 7,6 4-51,0 0 2,0 0 1,7-12 0,-2-1 0,2-7-2,1-4-6,5-5-12,-3-5-2,4-3-3,1-3 0,2-1-1,0-1-1,0 7 1,-1-3-1,5 3 2,-5 3-3,0 6-1,0 6 0,1 5-1,-4 6 1,2 7 0,0 6-1,3 13 5,-1 5-1,1 7 3,2 3 1,-1 5 0,1-1 2,1-1 1,-1-3 0,-3-5 2,0-8-3,2-5-5,-3-8 0,0-6 0,2-12 0,-3-7 0,-1-10 0,0-10 0,-5-4 0,0-8 0,-3-2 0,0 0 0,-4 0 0,1 2 0,0 6 0,1 10 0,0 6 0,3 8-34,1 13-46,-8 8-5,13 0-3,-13 0-3,17 8-1</inkml:trace>
        </inkml:traceGroup>
        <inkml:traceGroup>
          <inkml:annotationXML>
            <emma:emma xmlns:emma="http://www.w3.org/2003/04/emma" version="1.0">
              <emma:interpretation id="{B2785447-2A7E-4A1F-B54C-708D23F3CDF5}" emma:medium="tactile" emma:mode="ink">
                <msink:context xmlns:msink="http://schemas.microsoft.com/ink/2010/main" type="inkWord" rotatedBoundingBox="17257,9934 17896,9919 17909,10466 17270,10481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아</emma:literal>
                </emma:interpretation>
                <emma:interpretation id="interp67" emma:lang="ko-KR" emma:confidence="0">
                  <emma:literal>소</emma:literal>
                </emma:interpretation>
                <emma:interpretation id="interp68" emma:lang="ko-KR" emma:confidence="0">
                  <emma:literal>丹</emma:literal>
                </emma:interpretation>
                <emma:interpretation id="interp6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8224.4704">12273-222 27,'0'0'66,"11"14"-1,-7-1 2,-4 4 1,3 5 0,-3 8-68,-9 13 19,0 1-3,-4 4 3,1 1 1,-4 0 0,5-6-3,-7-4-3,7-8-3,5-8-4,-1-5 0,1-9-7,6-9 0,-9 0 0,5-9 0,1-10 0,3-8 0,0-3 0,0-11-3,4-4 3,6-4-13,0-2-1,7 1 1,6 0 1,0 3 3,6 5 3,0 7 1,3 9 2,-1 7 5,3 9 1,-7 7 0,0 6 3,-4 13 1,-5 10 0,-3 5-1,-2 11 1,-3 6-7,-1 3 8,2 1 0,-5-2 0,2 1-4,-2-7-1,5-2-5,-4-14-8,3-20-36,0 10-31,-10-18-1,10 2-5,-10-14-5,0-3-2</inkml:trace>
          <inkml:trace contextRef="#ctx0" brushRef="#br0" timeOffset="8409.481">12348 60 0,'-37'-5'83,"10"5"1,2-2-5,15 1-4,10 1-2,14-10-2,7 4-71,13 6-5,5 0-10,7-2-30,10 2-28,-10-11-1,9 6 74,-10-10 0,5-1 0,-7-9-80,6 3-4,-8-8 2</inkml:trace>
        </inkml:traceGroup>
        <inkml:traceGroup>
          <inkml:annotationXML>
            <emma:emma xmlns:emma="http://www.w3.org/2003/04/emma" version="1.0">
              <emma:interpretation id="{26743518-F640-4CE0-8780-21AA23B9D64F}" emma:medium="tactile" emma:mode="ink">
                <msink:context xmlns:msink="http://schemas.microsoft.com/ink/2010/main" type="inkWord" rotatedBoundingBox="17746,9906 18365,9892 18377,10426 17758,10441"/>
              </emma:interpretation>
              <emma:one-of disjunction-type="recognition" id="oneOf14">
                <emma:interpretation id="interp70" emma:lang="ko-KR" emma:confidence="0">
                  <emma:literal>T</emma:literal>
                </emma:interpretation>
                <emma:interpretation id="interp71" emma:lang="ko-KR" emma:confidence="0">
                  <emma:literal>ㅜ</emma:literal>
                </emma:interpretation>
                <emma:interpretation id="interp72" emma:lang="ko-KR" emma:confidence="0">
                  <emma:literal>丁</emma:literal>
                </emma:interpretation>
                <emma:interpretation id="interp73" emma:lang="ko-KR" emma:confidence="0">
                  <emma:literal>了</emma:literal>
                </emma:interpretation>
                <emma:interpretation id="interp7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9210.5268">12705-133 27,'-30'-18'81,"13"1"-1,2-1-2,9 1-6,4-1-1,7 1-50,10 4-8,9 1-7,6 2-5,11 1 0,3 1-1,4 0 1,5 1 0,-1 3 0,2 0-2,-1 4-11,-5 0-27,-8 2-32,-2 4-3,-8-3-4,-3 3-5,-11-2 0</inkml:trace>
          <inkml:trace contextRef="#ctx0" brushRef="#br0" timeOffset="8996.5146">12989-187 52,'3'-21'68,"-2"4"-4,2 2-3,0 4-1,-3 11-42,8 0 3,-1 9-2,-2 11-4,0 6 2,2 9 1,0 9-18,2 4 23,-3 2-2,3 2-2,-5-4-6,3-4-3,-3-9-3,2-4-2,-2-14-5,-3-5-2,-1-12-13,0 0-28,-9-2-35,-5-12-2,-1-3-2,-11-13-6,3 1-3</inkml:trace>
        </inkml:traceGroup>
        <inkml:traceGroup>
          <inkml:annotationXML>
            <emma:emma xmlns:emma="http://www.w3.org/2003/04/emma" version="1.0">
              <emma:interpretation id="{8EA07E07-1849-4ABB-8315-831B193A6F6D}" emma:medium="tactile" emma:mode="ink">
                <msink:context xmlns:msink="http://schemas.microsoft.com/ink/2010/main" type="inkWord" rotatedBoundingBox="18246,9603 21100,9536 21122,10461 18268,10527"/>
              </emma:interpretation>
              <emma:one-of disjunction-type="recognition" id="oneOf15">
                <emma:interpretation id="interp75" emma:lang="ko-KR" emma:confidence="0">
                  <emma:literal>에</emma:literal>
                </emma:interpretation>
                <emma:interpretation id="interp76" emma:lang="ko-KR" emma:confidence="0">
                  <emma:literal>…</emma:literal>
                </emma:interpretation>
                <emma:interpretation id="interp77" emma:lang="ko-KR" emma:confidence="0">
                  <emma:literal>쎄</emma:literal>
                </emma:interpretation>
                <emma:interpretation id="interp78" emma:lang="ko-KR" emma:confidence="0">
                  <emma:literal>써</emma:literal>
                </emma:interpretation>
                <emma:interpretation id="interp79" emma:lang="ko-KR" emma:confidence="0">
                  <emma:literal>뼈</emma:literal>
                </emma:interpretation>
              </emma:one-of>
            </emma:emma>
          </inkml:annotationXML>
          <inkml:trace contextRef="#ctx0" brushRef="#br0" timeOffset="10320.5903">13154 230 18,'0'31'39,"6"-8"4,0-10 16,4-7-22,3-1 3,0-3 3,0-2-3,2-4 0,-3-9 1,3-6-5,1-6-14,3-6-11,-4-5-5,5-3-4,-5-4-2,3-2 0,2-1-2,1 2 0,3 3 0,-1 3-1,3 7 0,-5 3 0,2 7 0,-4 8-1,-3 4 0,-3 8 1,-5 2 0,-3 11 0,-4 5 2,2 9 0,0 10 1,1 2 2,-3 5 1,5 1 1,-2 0 1,7-2 0,1-2 1,3-9-1,1-6 2,6-9-2,3-6 0,2-10 1,3-3 0,1-10-2,-2-7-2,-1-6-2,-5-4-2,1-4 0,-6-1 2,0 2-5,-8 2 1,-1 4-2,-3 5 0,-2 6-1,-1 5 1,-3 11 1,0 0-1,0 18 6,0 6-2,0 4 1,1 4 1,3 4 3,3 2 1,3 3 1,2-8 2,0-2 0,6-7-1,-3-9 1,1-6-1,0-4 0,-4-7-3,-1-13 1,-7-1-4,-4-10 0,0-8-3,-9 4-1,-1-7 0,-3 0 4,-2 2-6,7 1 0,2 4 1,6 6 0,12 5 1,10 1 0,8 7 1,8 1-1,4 7 3,4 3 0,1 2 2,-1 6 0,-7 10 1,-1 7-2,-10 5 5,-5 7 1,-6 2 1,-6 3-1,-7 0 0,-2-5 0,-2-2 0,0-7-2,-2-10-4,-1-3 0,2-5 0,1-10 0,0 0 0,0-12 0,4-2 0,4-5 0,0-5 0,5-6 0,4-2 0,4-9 0,6 0-3,3 0-7,4 2 0,1 0 1,7 4 3,-4 4 1,5 5 2,-1 10 0,-4 7 4,1 5 0,-4 4 2,-2 11 1,-6 6 0,-4 5 1,-8 8-1,-3 5-4,-4 2 8,-1 3-2,-4-3 0,-2 0-1,-1-4-3,0-3-2,0-6 0,0-6 0,-3-5 0,2-3-2,1-10-34,0 0-41,0 0-4,1-23-2,13 2-6,2-10 0,15-3 89</inkml:trace>
          <inkml:trace contextRef="#ctx0" brushRef="#br0" timeOffset="10645.6089">15794-277 0,'23'-3'61,"-23"3"2,0 0 2,-26 13 0,-3-4-2,-1 4-46,-4 3-6,1 3 5,8 4 4,13-1 2,12 3-3,16 2-2,14 5-17,14 0 19,1 2-1,9 1-1,-4-2-5,0 1-6,-8-1-6,-9-5 0,-19-3 0,-12-4 0,-14-4 0,-22-2 0,-15-2 0,-10-5 0,-13-3 0,-1-1 0,-6-1-32,5-3-48,6-9-5,13-11-1,14-2-7,2-10 0</inkml:trace>
          <inkml:trace contextRef="#ctx0" brushRef="#br0" timeOffset="10887.6227">13882-584 13,'-50'-4'89,"7"-5"-1,10 4-7,6-1-9,8-3-9,7 5-29,12 4-112,-12 10-1,5 6-4,-4-3-6,9 2 1</inkml:trace>
        </inkml:traceGroup>
        <inkml:traceGroup>
          <inkml:annotationXML>
            <emma:emma xmlns:emma="http://www.w3.org/2003/04/emma" version="1.0">
              <emma:interpretation id="{796859CD-D626-4BA4-B9EC-9C386099F8C1}" emma:medium="tactile" emma:mode="ink">
                <msink:context xmlns:msink="http://schemas.microsoft.com/ink/2010/main" type="inkWord" rotatedBoundingBox="22026,9874 22528,9862 22539,10305 22036,10316"/>
              </emma:interpretation>
              <emma:one-of disjunction-type="recognition" id="oneOf16">
                <emma:interpretation id="interp80" emma:lang="ko-KR" emma:confidence="0">
                  <emma:literal>o</emma:literal>
                </emma:interpretation>
                <emma:interpretation id="interp81" emma:lang="ko-KR" emma:confidence="0">
                  <emma:literal>0</emma:literal>
                </emma:interpretation>
                <emma:interpretation id="interp82" emma:lang="ko-KR" emma:confidence="0">
                  <emma:literal>〇</emma:literal>
                </emma:interpretation>
                <emma:interpretation id="interp83" emma:lang="ko-KR" emma:confidence="0">
                  <emma:literal>O</emma:literal>
                </emma:interpretation>
                <emma:interpretation id="interp8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1818.676">17138-216 49,'13'-17'66,"-1"-3"4,-1 0 0,-22-1-30,15 3-3,0 2-10,-4 4-7,0 12-5,-12-2-3,-8 12-3,-10 15-1,-1 9-3,-4 10 0,2 10-5,2 4 7,15 2 1,5-10 1,19-7-1,15-10 0,19-12-1,7-10 1,8-11 0,4-11-3,0-9 1,-7-5-6,-7-4 4,-12-2-4,-12-2 0,-13 0 0,-13-2 0,-16 5 0,-15 1 0,-8 1-4,-6 5 0,-7 3-5,-3 3-7,0 7-21,-34 1-41,62 1 0,-6-1-5,14 2-5,11-8 1</inkml:trace>
        </inkml:traceGroup>
        <inkml:traceGroup>
          <inkml:annotationXML>
            <emma:emma xmlns:emma="http://www.w3.org/2003/04/emma" version="1.0">
              <emma:interpretation id="{F2BF6554-B28B-4034-94E6-7848B0385983}" emma:medium="tactile" emma:mode="ink">
                <msink:context xmlns:msink="http://schemas.microsoft.com/ink/2010/main" type="inkWord" rotatedBoundingBox="22451,9462 23257,9443 23284,10588 22478,10607"/>
              </emma:interpretation>
              <emma:one-of disjunction-type="recognition" id="oneOf17">
                <emma:interpretation id="interp85" emma:lang="ko-KR" emma:confidence="0">
                  <emma:literal>f</emma:literal>
                </emma:interpretation>
                <emma:interpretation id="interp86" emma:lang="ko-KR" emma:confidence="0">
                  <emma:literal>+</emma:literal>
                </emma:interpretation>
                <emma:interpretation id="interp87" emma:lang="ko-KR" emma:confidence="0">
                  <emma:literal>t</emma:literal>
                </emma:interpretation>
                <emma:interpretation id="interp88" emma:lang="ko-KR" emma:confidence="0">
                  <emma:literal>5</emma:literal>
                </emma:interpretation>
                <emma:interpretation id="interp8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2431.711">17378-96 24,'-16'-7'71,"8"5"3,8 2-3,0-11-1,14 2-1,17 1-49,9 5-6,13 2-5,12 0 1,11-1 0,6 2-1,1 0-3,-3 0-6,-5 0-12,-8 23-58,-14-22-3,-12 3-4,-15-5-4,-6-3-4</inkml:trace>
          <inkml:trace contextRef="#ctx0" brushRef="#br0" timeOffset="12191.6973">18090-729 26,'-22'-12'39,"-6"-1"4,-7 8-30,-2 2-1,-5 3 5,5 3 4,-3 7 1,8 5 1,-2 11 1,4 10 0,7 9-2,8 10 0,7 8-2,7 8-4,4 8 0,9 10-16,8-5 18,3 1-4,4-2-1,-4-5 0,0-7-2,-7-4-1,-2-14-1,-7-11 1,-7-6-6,0-11-4,-10-8-8,-7-8-20,-6-4-43,-2-4 0,-6-7-7,1-10-4,-5-9-1</inkml:trace>
        </inkml:traceGroup>
      </inkml:traceGroup>
    </inkml:traceGroup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3:45.456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5E31319-B3B4-468F-A057-BECB5B20AAC6}" emma:medium="tactile" emma:mode="ink">
          <msink:context xmlns:msink="http://schemas.microsoft.com/ink/2010/main" type="writingRegion" rotatedBoundingBox="1893,2208 16724,1691 16787,3504 1956,4020"/>
        </emma:interpretation>
      </emma:emma>
    </inkml:annotationXML>
    <inkml:traceGroup>
      <inkml:annotationXML>
        <emma:emma xmlns:emma="http://www.w3.org/2003/04/emma" version="1.0">
          <emma:interpretation id="{7D31E7AA-13A9-4818-B057-0E4AAD3F167C}" emma:medium="tactile" emma:mode="ink">
            <msink:context xmlns:msink="http://schemas.microsoft.com/ink/2010/main" type="paragraph" rotatedBoundingBox="1893,2208 16724,1691 16787,3504 1956,40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7F63DE-1DB2-4994-8BA5-2DEED053D810}" emma:medium="tactile" emma:mode="ink">
              <msink:context xmlns:msink="http://schemas.microsoft.com/ink/2010/main" type="line" rotatedBoundingBox="1893,2208 16724,1691 16787,3504 1956,4020"/>
            </emma:interpretation>
          </emma:emma>
        </inkml:annotationXML>
        <inkml:traceGroup>
          <inkml:annotationXML>
            <emma:emma xmlns:emma="http://www.w3.org/2003/04/emma" version="1.0">
              <emma:interpretation id="{B3BAE412-1F94-40E0-BB63-4993430D7C5C}" emma:medium="tactile" emma:mode="ink">
                <msink:context xmlns:msink="http://schemas.microsoft.com/ink/2010/main" type="inkWord" rotatedBoundingBox="1893,2208 2869,2174 2926,3823 1951,3857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戶</emma:literal>
                </emma:interpretation>
                <emma:interpretation id="interp2" emma:lang="ko-KR" emma:confidence="0">
                  <emma:literal>月</emma:literal>
                </emma:interpretation>
                <emma:interpretation id="interp3" emma:lang="ko-KR" emma:confidence="0">
                  <emma:literal>尸</emma:literal>
                </emma:interpretation>
                <emma:interpretation id="interp4" emma:lang="ko-KR" emma:confidence="0">
                  <emma:literal>日</emma:literal>
                </emma:interpretation>
              </emma:one-of>
            </emma:emma>
          </inkml:annotationXML>
          <inkml:trace contextRef="#ctx0" brushRef="#br0">364 566 77,'-8'-27'116,"22"11"-43,-14 16-29,17-38-13,-7 22-6,3-9-3,-13 25 7,19-37-5,-19 37 9,9-22-4,-9 22 9,0 0 1,-14 33-6,-13 0 2,8 34-7,-17-1 0,9 30-6,-19 0 0,19 21-3,-19-7-7,13 6 6,-3-13-12,7-4 7,1-15-2,9-9-2,-5-17 2,15-9-5,-6-18 5,9-3-7,6-28 6,-1 30-8,1-30 1,0 0 1,4-23-8,7-6 7,0-7-8,4-14 4,7-12-5,-3-18 3,4-9-2,0-10 0,3-6 6,3-12-3,6-4 0,-2 3 3,8 3-2,-2 9 2,7 9-2,0 5 2,3 9-3,2 11 0,-4 11 3,-3 7-3,2 17 2,-5 10-3,-4 24 2,-1 18 2,-8 26-2,-1 26 5,-6 22-1,-1 20-1,-10 14 1,2 14 1,-7 0-2,5-2-1,-10-15 0,4-2-1,0-22-3,2-14 6,-6-17-5,5-17 5,-2-16-5,2-10 2,-5-22-5,0 0-5,14 23-14,-14-23-25,0 0-30,9-14-52,-9 14-38,10-28-17,-10 7 6</inkml:trace>
          <inkml:trace contextRef="#ctx0" brushRef="#br0" timeOffset="281.2376">438 1047 338,'-36'-7'150,"36"7"-48,0 0-81,0 0 4,31 0-2,-7-4 1,16 4-2,-4-5 0,10 5-6,0-9-5,1 4-11,4 5-22,-17-5-36,15 5-61,-3 10-43,-17-10-9,9 13-6</inkml:trace>
        </inkml:traceGroup>
        <inkml:traceGroup>
          <inkml:annotationXML>
            <emma:emma xmlns:emma="http://www.w3.org/2003/04/emma" version="1.0">
              <emma:interpretation id="{8D8F6824-618E-4CA1-8449-41E9EC51F792}" emma:medium="tactile" emma:mode="ink">
                <msink:context xmlns:msink="http://schemas.microsoft.com/ink/2010/main" type="inkWord" rotatedBoundingBox="3111,3109 3901,3082 3922,3685 3132,3712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921.9197">1382 937 113,'26'0'143,"-26"-17"3,0 17-78,0 0-9,0 0-3,-4 47-8,-23-14-3,22 28 1,-31-16-11,22 27-1,-18-19-12,16 7-3,-12-17-9,12-4-1,-2-12-3,4-10-1,14-17-1,-22 7-1,22-7-2,-3-28-2,3-3 1,3-11-3,8-4 2,0-9-3,3 2 3,1-1-4,2 5 5,-7 9-2,2 5 2,-1 13-1,-11 22 3,19-10 0,-19 10-1,29 37 2,-9 7 0,4 8 1,3 6-1,9 10 4,0-5-4,10 2 6,-5-15-3,5-6 4,-6-14-2,6-1 2,-16-22 0,4-1 1,-11-12-2,-1-7-3,-8-19 2,0-3-6,-6-11 3,1-6-3,-2 2 1,-4-4-5,2 3 2,-1-3-5,-2 14-4,-2 0-7,6 17-7,-6-11-13,0 34-13,0-31-16,16 34-14,-17-15-15,16 12-24,-15 0-33,21-14-24,7 14 16</inkml:trace>
        </inkml:traceGroup>
        <inkml:traceGroup>
          <inkml:annotationXML>
            <emma:emma xmlns:emma="http://www.w3.org/2003/04/emma" version="1.0">
              <emma:interpretation id="{502C18E3-5277-4C9F-9BA8-873AD2F41818}" emma:medium="tactile" emma:mode="ink">
                <msink:context xmlns:msink="http://schemas.microsoft.com/ink/2010/main" type="inkWord" rotatedBoundingBox="4143,2636 5128,2602 5160,3511 4175,3546"/>
              </emma:interpretation>
              <emma:one-of disjunction-type="recognition" id="oneOf2">
                <emma:interpretation id="interp10" emma:lang="ko-KR" emma:confidence="0">
                  <emma:literal>이</emma:literal>
                </emma:interpretation>
                <emma:interpretation id="interp11" emma:lang="ko-KR" emma:confidence="0">
                  <emma:literal>어</emma:literal>
                </emma:interpretation>
                <emma:interpretation id="interp12" emma:lang="ko-KR" emma:confidence="0">
                  <emma:literal>티</emma:literal>
                </emma:interpretation>
                <emma:interpretation id="interp13" emma:lang="ko-KR" emma:confidence="0">
                  <emma:literal>히</emma:literal>
                </emma:interpretation>
                <emma:interpretation id="interp14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1250.0371">2327 857 63,'0'0'152,"28"1"9,-20 21-57,-22-9-15,12 41-14,-39-13-14,28 29 0,-28-15-16,29 22-7,-10-21-14,22 0-5,15-23-7,31-17-3,14-16-2,13-23-3,1-21 5,5-6-3,-9-11 5,-9-6-5,-21 1 3,-23 8-4,-17 11 3,-26 5-4,-19 14-1,-13 10-8,-4 10-7,-1-6-12,17 28-29,-14-14-43,60 0-76,-27 9-14,27-9-14,27 10-1</inkml:trace>
          <inkml:trace contextRef="#ctx0" brushRef="#br0" timeOffset="1562.552">3109 469 228,'30'-20'170,"-30"20"4,14-27-99,8 55-4,-28-4-10,6 46-10,-14-6-7,9 33-16,-17-2-6,8 15-9,-5-11-7,6-9-1,4-11-6,1-18 0,8-10-8,-5-25-4,10-7-14,-5-19-21,25 0-41,-20-19-63,4-14-22,1-11-22,-7-1 4</inkml:trace>
        </inkml:traceGroup>
        <inkml:traceGroup>
          <inkml:annotationXML>
            <emma:emma xmlns:emma="http://www.w3.org/2003/04/emma" version="1.0">
              <emma:interpretation id="{8C0D12E7-E064-43E1-92AB-7EBDB7C041BC}" emma:medium="tactile" emma:mode="ink">
                <msink:context xmlns:msink="http://schemas.microsoft.com/ink/2010/main" type="inkWord" rotatedBoundingBox="4725,2572 6942,2495 6980,3596 4763,3673"/>
              </emma:interpretation>
              <emma:one-of disjunction-type="recognition" id="oneOf3">
                <emma:interpretation id="interp15" emma:lang="ko-KR" emma:confidence="0">
                  <emma:literal>컸</emma:literal>
                </emma:interpretation>
                <emma:interpretation id="interp16" emma:lang="ko-KR" emma:confidence="0">
                  <emma:literal>딨</emma:literal>
                </emma:interpretation>
                <emma:interpretation id="interp17" emma:lang="ko-KR" emma:confidence="0">
                  <emma:literal>깄</emma:literal>
                </emma:interpretation>
                <emma:interpretation id="interp18" emma:lang="ko-KR" emma:confidence="0">
                  <emma:literal>님</emma:literal>
                </emma:interpretation>
                <emma:interpretation id="interp19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2343.8456">2812 807 475,'0'0'164,"-27"-3"-57,27 3-74,14 0-9,21 6-12,22 2-2,1-2-2,17-5-3,10-1-1,2-1-2,3-16-1,2-9-5,-5-4-2,-8-16 1,-7-1-6,-13-8 6,-9 4-4,-13-5 6,-10 9-1,-8 5 9,-12 9-3,-7 33 7,0-19 3,-1 30 3,-20 19 5,5 29-6,-12 11 3,4 27-4,-12 9 1,9 14-2,-6-2-3,8 1-4,1-16-5,3-8 4,6-22-5,2-17 4,5-22-3,5-12 0,3-22-3,0 0-2,11-15-2,5-15-1,6 1 0,2-5-2,7 2 1,-9 1 1,7 4 3,-6 5 1,0 11 4,-23 11 0,31-6 2,-31 6 1,25 8 2,-9 11 0,-3 1 1,7 9 2,4-8-2,11 11 0,3-10-1,11 1 0,5-11-3,10-3 1,1-9-1,8-9-2,-2-12 2,-5-8-2,-4-11 1,-7-6-3,-10-1 3,-19 0-2,-11 3 5,-15 16 0,-15 11 4,-15 17 2,-12 5 1,5 27 1,-5 2-1,18 14 2,5-3-6,19-5-7,13-5 0,23-7 0,15-13 0,7-8 0,9-3 0,-4-4-6,9 0-22,-27-18-31,27 18-79,90 0-41,-136 0-19,-26 0-12,0 0 5</inkml:trace>
        </inkml:traceGroup>
        <inkml:traceGroup>
          <inkml:annotationXML>
            <emma:emma xmlns:emma="http://www.w3.org/2003/04/emma" version="1.0">
              <emma:interpretation id="{437BD7A3-796D-4A59-86EB-E52247720A40}" emma:medium="tactile" emma:mode="ink">
                <msink:context xmlns:msink="http://schemas.microsoft.com/ink/2010/main" type="inkWord" rotatedBoundingBox="7855,2532 8550,2508 8585,3508 7890,3532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b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250.122">6265 381 161,'-27'-41'163,"27"41"-10,-20 8-57,-12 14-32,24 37-14,-28-7-6,22 35-9,-15-8 1,13 21-9,-12-13-3,17 6-9,-7-24-4,12-3 1,-2-18-3,8-8 0,-5-21-2,5-19-1,0 0-1,0 0-4,26-34-1,-4-9-5,3-2 1,8-2-4,10-2 2,1 4-3,10 9 2,1 14 1,5 22 2,-3 9 3,2 18 0,-7 17 7,-11 10-1,-9 4 5,-20-6-1,-12 6 5,-16-13-4,-20-1 4,-26-16-3,1-4-1,-20-8-3,4-3-2,-4-5-2,8-2-5,9-3-5,5-3-9,23 13-11,-5-16-21,41 3-33,0 0-55,22-12-43,25 0-18,12-9 3</inkml:trace>
        </inkml:traceGroup>
        <inkml:traceGroup>
          <inkml:annotationXML>
            <emma:emma xmlns:emma="http://www.w3.org/2003/04/emma" version="1.0">
              <emma:interpretation id="{82CFD3E3-5CCB-4CB1-B82B-3A9C69A8EDF4}" emma:medium="tactile" emma:mode="ink">
                <msink:context xmlns:msink="http://schemas.microsoft.com/ink/2010/main" type="inkWord" rotatedBoundingBox="8677,2948 9400,2922 9419,3474 8696,3499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의</emma:literal>
                </emma:interpretation>
                <emma:interpretation id="interp27" emma:lang="ko-KR" emma:confidence="0">
                  <emma:literal>어</emma:literal>
                </emma:interpretation>
                <emma:interpretation id="interp28" emma:lang="ko-KR" emma:confidence="0">
                  <emma:literal>q</emma:literal>
                </emma:interpretation>
                <emma:interpretation id="interp29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3843.8981">7245 906 86,'0'0'149,"0"0"-46,0-30-17,0 30-7,0-28-16,0 28-11,3-27-6,-3 27-17,5-27-8,-5 27-6,-5-28-1,5 28 0,-38-16 4,10 17 2,-21 8 1,4 23 4,-16 1-3,4 25 1,-13-4-6,18 12 1,2 0-8,18-6 1,7-8-7,22-9 1,4-19-4,26-15 0,17-9-3,7-25-1,9-12 0,3-15-5,4-6 2,-7-3-3,1 3 4,-13-1-3,-6 15 5,-8 6-1,-11 17 6,-2 17 2,-21 4 3,14 18 0,-14 12 0,0 10 2,0 5-3,0 10 2,0-3-5,0 0 0,0-8-6,0 1 0,0-8-7,3-9-7,16-4-14,-19-24-27,30 23-58,-30-23-61,35 0-9,-11 0-13</inkml:trace>
        </inkml:traceGroup>
        <inkml:traceGroup>
          <inkml:annotationXML>
            <emma:emma xmlns:emma="http://www.w3.org/2003/04/emma" version="1.0">
              <emma:interpretation id="{8A751D88-78A4-49A9-B10B-CA2C03B1BD2D}" emma:medium="tactile" emma:mode="ink">
                <msink:context xmlns:msink="http://schemas.microsoft.com/ink/2010/main" type="inkWord" rotatedBoundingBox="9528,2806 10071,2788 10094,3430 9550,3449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8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4312.6736">8117 612 173,'0'0'172,"0"0"-47,-28-4-29,14 18-16,-40-11-12,21 30-12,-32-20-11,21 22-14,-10-9-11,19 9-5,0-8-6,26 0-2,9-1-4,16-4-1,22 0-1,11 0 0,8 2 0,-4 5 0,3 1-1,-14 5 5,-16-4 0,-12 12 4,-16-12 0,-20 7 3,-22-11-1,-7-3 2,-14-10-3,-1 4-1,1-13-5,7-5-4,9 0-5,11-14-10,17 12-13,-1-26-31,40 28-55,-18 0-67,47-28-8,-7 7-16,9 0 8</inkml:trace>
        </inkml:traceGroup>
        <inkml:traceGroup>
          <inkml:annotationXML>
            <emma:emma xmlns:emma="http://www.w3.org/2003/04/emma" version="1.0">
              <emma:interpretation id="{C4096D5F-B30E-4925-AD7F-C822CFDC0783}" emma:medium="tactile" emma:mode="ink">
                <msink:context xmlns:msink="http://schemas.microsoft.com/ink/2010/main" type="inkWord" rotatedBoundingBox="10370,2660 10629,2650 10655,3396 10396,3405"/>
              </emma:interpretation>
              <emma:one-of disjunction-type="recognition" id="oneOf7">
                <emma:interpretation id="interp35" emma:lang="ko-KR" emma:confidence="0">
                  <emma:literal>i</emma:literal>
                </emma:interpretation>
                <emma:interpretation id="interp36" emma:lang="ko-KR" emma:confidence="0">
                  <emma:literal>ⅰ</emma:literal>
                </emma:interpretation>
                <emma:interpretation id="interp37" emma:lang="ko-KR" emma:confidence="0">
                  <emma:literal>r</emma:literal>
                </emma:interpretation>
                <emma:interpretation id="interp38" emma:lang="ko-KR" emma:confidence="0">
                  <emma:literal>…</emma:literal>
                </emma:interpretation>
                <emma:interpretation id="interp3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4531.4109">8430 893 360,'37'34'174,"-36"-10"-7,-1-24-101,5 65-31,-11-34-4,6 20-4,-10-20-5,5 8-2,-3-19-9,7-4-9,1 4-15,0-20-25,0 0-59,0 0-74,16 0-8,-7-23-17,-3-19-5</inkml:trace>
          <inkml:trace contextRef="#ctx0" brushRef="#br0" timeOffset="4734.5562">8598 499 426,'-10'-26'166,"10"26"-13,0 0-115,0 0-29,0 0-15,2 8-19,-2-8-36,16 22-68,4 4-34,1-11-9,10 15-15</inkml:trace>
        </inkml:traceGroup>
        <inkml:traceGroup>
          <inkml:annotationXML>
            <emma:emma xmlns:emma="http://www.w3.org/2003/04/emma" version="1.0">
              <emma:interpretation id="{267990CB-5CAD-4652-AF64-1CFAEC393F7D}" emma:medium="tactile" emma:mode="ink">
                <msink:context xmlns:msink="http://schemas.microsoft.com/ink/2010/main" type="inkWord" rotatedBoundingBox="10743,2830 11318,2809 11339,3418 10764,3439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8</emma:literal>
                </emma:interpretation>
                <emma:interpretation id="interp43" emma:lang="ko-KR" emma:confidence="0">
                  <emma:literal>』</emma:literal>
                </emma:interpretation>
                <emma:interpretation id="interp4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5156.4483">9364 677 179,'0'0'156,"0"-29"-10,0 29-80,-25-12 2,25 12-9,-62-4-3,32 8-7,-27-4-11,21 19-8,-14-12-9,15 16-7,6-2-7,20 5-1,9 4-4,6 8 0,24 1-2,13 6 3,3-1-2,3 14 4,-7-9 1,-4 1 5,-17-6 0,-13 0 3,-23-16-2,-18-4 2,-20-11-2,-6-5-2,-14-8-4,1 0-6,7 0-10,2-14-13,34 16-34,-15-18-71,44 16-50,0 0-18,43-5-14</inkml:trace>
        </inkml:traceGroup>
        <inkml:traceGroup>
          <inkml:annotationXML>
            <emma:emma xmlns:emma="http://www.w3.org/2003/04/emma" version="1.0">
              <emma:interpretation id="{8A12EBA9-29EC-4CB3-9499-EE5F1E659ED4}" emma:medium="tactile" emma:mode="ink">
                <msink:context xmlns:msink="http://schemas.microsoft.com/ink/2010/main" type="inkWord" rotatedBoundingBox="12117,2755 12289,2749 12309,3329 12138,3335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!</emma:literal>
                </emma:interpretation>
                <emma:interpretation id="interp47" emma:lang="ko-KR" emma:confidence="0">
                  <emma:literal>ⅰ</emma:literal>
                </emma:interpretation>
                <emma:interpretation id="interp48" emma:lang="ko-KR" emma:confidence="0">
                  <emma:literal>「</emma:literal>
                </emma:interpretation>
                <emma:interpretation id="interp4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891.008">10352 1080 354,'0'0'168,"-22"21"-53,22 7-57,-13-28-3,13 21-13,0-21-10,0 0-7,0 0-7,0 0-14,0 0-19,0 0-41,0 0-89,19-15-26,-19 15-17,0 0-11</inkml:trace>
          <inkml:trace contextRef="#ctx0" brushRef="#br0" timeOffset="10922.3887">10191 644 269,'0'0'175,"-13"-42"-14,13 14-68,0 28-46,0 0-13,0 0-14,0 0-6,0 14-5,0-14 1,0 0-5,-14 20-8,14-20-27,0 0-67,8 18-64,-8-18-17,35 0-8</inkml:trace>
        </inkml:traceGroup>
        <inkml:traceGroup>
          <inkml:annotationXML>
            <emma:emma xmlns:emma="http://www.w3.org/2003/04/emma" version="1.0">
              <emma:interpretation id="{41F21C4C-F6D1-40BA-A8E1-13B6A6527D7A}" emma:medium="tactile" emma:mode="ink">
                <msink:context xmlns:msink="http://schemas.microsoft.com/ink/2010/main" type="inkWord" rotatedBoundingBox="13402,2365 13527,2361 13563,3394 13439,3399"/>
              </emma:interpretation>
              <emma:one-of disjunction-type="recognition" id="oneOf10">
                <emma:interpretation id="interp50" emma:lang="ko-KR" emma:confidence="0">
                  <emma:literal>i</emma:literal>
                </emma:interpretation>
                <emma:interpretation id="interp51" emma:lang="ko-KR" emma:confidence="0">
                  <emma:literal>ⅰ</emma:literal>
                </emma:interpretation>
                <emma:interpretation id="interp52" emma:lang="ko-KR" emma:confidence="0">
                  <emma:literal>!</emma:literal>
                </emma:interpretation>
                <emma:interpretation id="interp53" emma:lang="ko-KR" emma:confidence="0">
                  <emma:literal>j</emma:literal>
                </emma:interpretation>
                <emma:interpretation id="interp5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67283.9959">11577 755 302,'0'0'168,"-14"-23"-37,14 23-66,-21-14-7,21 14-8,0 0-10,0 0-11,-27 11-5,27 15-2,-6 0-3,6 18-1,-8 1-2,8 13 0,-5 0-6,2-4 1,0-2-5,0-8 1,1-6-4,2-17 2,0-21-3,-1 23 1,1-23-3,0-9 2,0-19 0,0-3-2,0-13 3,0-4-2,0-1 1,0-6-3,0 8 3,0 3-2,3 6 0,2 17-1,-5 21 1,0 0-1,0 0 0,0 0 1,9 35-2,-9 2 2,5-6-1,-5 4 1,0-5-1,1-6 0,1-3-4,-2-21-7,11 30-13,-11-30-26,0 0-67,16 9-64,-16-9-11,8-20-13,-4-4-5</inkml:trace>
          <inkml:trace contextRef="#ctx0" brushRef="#br1" timeOffset="67596.5003">11574 210 329,'0'0'182,"-26"-10"-8,14-8-78,12 18-47,-16 0-9,16 0-7,0 0-10,-11 19-8,11-19-6,0 0-1,0 0-7,0 0-9,0 0-17,0 0-30,14 0-77,-14 0-47,25 11-9,-25-11-19</inkml:trace>
        </inkml:traceGroup>
        <inkml:traceGroup>
          <inkml:annotationXML>
            <emma:emma xmlns:emma="http://www.w3.org/2003/04/emma" version="1.0">
              <emma:interpretation id="{B3C48757-3C11-46DE-9B51-15C20C2C25D3}" emma:medium="tactile" emma:mode="ink">
                <msink:context xmlns:msink="http://schemas.microsoft.com/ink/2010/main" type="inkWord" rotatedBoundingBox="13745,2770 14417,2747 14439,3359 13767,3382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w</emma:literal>
                </emma:interpretation>
                <emma:interpretation id="interp57" emma:lang="ko-KR" emma:confidence="0">
                  <emma:literal>』</emma:literal>
                </emma:interpretation>
                <emma:interpretation id="interp58" emma:lang="ko-KR" emma:confidence="0">
                  <emma:literal>g</emma:literal>
                </emma:interpretation>
                <emma:interpretation id="interp59" emma:lang="ko-KR" emma:confidence="0">
                  <emma:literal>心</emma:literal>
                </emma:interpretation>
              </emma:one-of>
            </emma:emma>
          </inkml:annotationXML>
          <inkml:trace contextRef="#ctx0" brushRef="#br1" timeOffset="68268.413">11932 762 224,'0'0'177,"8"-33"-15,-9 9-80,1 24-18,0 0-6,0 20-16,-10-1-15,10 22-4,-16-1-4,10 19 2,-13-6-3,8 12 0,-5-12-7,2-2-1,-2-9-4,10-9 0,-7-12-3,13-21-1,0 0-3,0 0-1,-1-43 1,1 3-4,1-8 4,4-6-4,3 9 3,-2-6-3,2 9 4,0 10-1,0 9 4,-8 23-2,27-14 2,-5 14 1,2 15 1,6 17 0,3 4-1,6 14 4,4-2-4,1 1 3,1-4-2,-3-5 3,-5-15-3,-3-7 2,-5-18 1,-2-9-2,-11-21 3,-5-8-8,-7-13 0,-4-3 0,0-5 0,-4 1 0,-6 2 0,-3 3 0,2 8 0,-1 8 0,5 11 0,0-9 0,7 35-28,-4-43-28,28 43-63,-2 0-74,15-4-3,-1 2-16,14 2-1</inkml:trace>
        </inkml:traceGroup>
        <inkml:traceGroup>
          <inkml:annotationXML>
            <emma:emma xmlns:emma="http://www.w3.org/2003/04/emma" version="1.0">
              <emma:interpretation id="{40C3D42D-57D0-4634-8F3E-FB74504B34EA}" emma:medium="tactile" emma:mode="ink">
                <msink:context xmlns:msink="http://schemas.microsoft.com/ink/2010/main" type="inkWord" rotatedBoundingBox="15227,2150 16084,2120 16133,3526 15276,3556"/>
              </emma:interpretation>
              <emma:one-of disjunction-type="recognition" id="oneOf12">
                <emma:interpretation id="interp60" emma:lang="ko-KR" emma:confidence="0">
                  <emma:literal>R</emma:literal>
                </emma:interpretation>
                <emma:interpretation id="interp61" emma:lang="ko-KR" emma:confidence="0">
                  <emma:literal>又</emma:literal>
                </emma:interpretation>
                <emma:interpretation id="interp62" emma:lang="ko-KR" emma:confidence="0">
                  <emma:literal>언</emma:literal>
                </emma:interpretation>
                <emma:interpretation id="interp63" emma:lang="ko-KR" emma:confidence="0">
                  <emma:literal>인</emma:literal>
                </emma:interpretation>
                <emma:interpretation id="interp64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69143.4381">13484 410 418,'0'0'180,"0"-18"-45,5 33-80,-14 3 1,9 36-9,-13-8-10,11 22-14,-10 1-1,10 16-5,-6-7-1,8 4-7,-6-16-3,6 1-4,-3-15-2,0-9 0,0-9 0,-2-11 0,5-23 0,-11 26 0,11-26 0,0 0 0,-24 0 0,24 0 0,-17-10 0,2-11 0,6-8 0,-4-14 0,4-1 0,-1-13 0,2-6 0,5-5 0,3-11 0,0 3 0,3-8 0,10 3 0,6-1 0,6 1 0,9-1 0,3 8 0,8 4 0,-1 7 0,7 8 0,4 9 0,-1 9 0,-2 21 0,-3 11 0,1 8 0,-9 28 0,-7 9 0,-9 15 0,-11 5 0,-12 6 0,-2-2 0,-21-2 0,-9-3 0,-8-10 0,-8-5 0,-1-8 0,-4-8 0,4-3 0,1-6 0,5-2 0,9-5 0,4-1 0,11 4 0,17-15 0,-12 37 0,16-8 0,15 4 0,14 10 0,6 6 0,15 9 0,1 4 0,13 1 0,2 0 0,1 0 0,-3-9 0,-8-8 0,-8-10 0,-12-4 0,-12-20 0,-9 6 0,-19-18-29,0 0-136,0-49-32,0 0-4,-8-25-20</inkml:trace>
        </inkml:traceGroup>
        <inkml:traceGroup>
          <inkml:annotationXML>
            <emma:emma xmlns:emma="http://www.w3.org/2003/04/emma" version="1.0">
              <emma:interpretation id="{4E3ED665-057D-4E4E-A1B1-81338A0A45E1}" emma:medium="tactile" emma:mode="ink">
                <msink:context xmlns:msink="http://schemas.microsoft.com/ink/2010/main" type="inkWord" rotatedBoundingBox="16305,2034 16736,2019 16758,2661 16327,2676"/>
              </emma:interpretation>
              <emma:one-of disjunction-type="recognition" id="oneOf13">
                <emma:interpretation id="interp65" emma:lang="ko-KR" emma:confidence="0">
                  <emma:literal>3</emma:literal>
                </emma:interpretation>
                <emma:interpretation id="interp66" emma:lang="ko-KR" emma:confidence="0">
                  <emma:literal>’</emma:literal>
                </emma:interpretation>
                <emma:interpretation id="interp67" emma:lang="ko-KR" emma:confidence="0">
                  <emma:literal>도</emma:literal>
                </emma:interpretation>
                <emma:interpretation id="interp68" emma:lang="ko-KR" emma:confidence="0">
                  <emma:literal>모</emma:literal>
                </emma:interpretation>
                <emma:interpretation id="interp69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69971.6189">14423 37 53,'5'-19'78,"-5"19"4,0 0 3,-13-31-5,13 31-4,-22-20-7,22 20-5,-20-24-5,20 24-7,-16-24-6,16 24-6,-5-22-5,5 22-7,0-22-4,0 22-5,0 0-5,29-19-4,-7 15-3,8 4-2,4 0-1,9 7-2,-5 7 0,5 3 1,-5 6-1,-5 4 3,-13 0 2,-5 2 1,-15 4-1,-5-3 3,-17-8-1,-7 3 1,-9-6-1,2-3-1,-2-6-3,6 2-1,9-5-2,23-7-2,0 0 0,0 0 0,20 14 0,20-5 0,9 1 0,1 5 0,3 8 0,-4-1 0,-13 7 0,-12 5 0,-20-5 0,-8 1 0,-26-5 0,-13-2 0,-9-7 0,-7-2 0,1-7 0,6-4 0,6-2 0,14-1 0,32 0 0,-35 11-178,53-7-9,9-3-16,15-1-14,3 0-12</inkml:trace>
        </inkml:traceGroup>
      </inkml:traceGroup>
    </inkml:traceGroup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4:03.80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5819F55-2566-40F5-BDC3-5D2CCEA61F1B}" emma:medium="tactile" emma:mode="ink">
          <msink:context xmlns:msink="http://schemas.microsoft.com/ink/2010/main" type="inkDrawing" rotatedBoundingBox="6876,4933 7026,8700 6095,8737 5946,4969" semanticType="verticalRange" shapeName="Other">
            <msink:sourceLink direction="with" ref="{C9B400C9-CB0F-4982-BC15-3F6C6051AF1D}"/>
          </msink:context>
        </emma:interpretation>
      </emma:emma>
    </inkml:annotationXML>
    <inkml:trace contextRef="#ctx0" brushRef="#br0">533 9 154,'0'0'139,"0"0"-13,0 0-76,0 0-1,0 0 1,0 0-4,0 0 3,0 0-7,-3-10-4,3 10-9,-21 0-11,2 0-7,-6 2-4,-3 6-3,-13-1-2,1 6 1,-3-3-1,-1 1 1,2-8 1,7 4 1,3-7 0,7 5 1,7-5-1,18 0 0,-22 0 0,22 0 0,0 0-2,0 0 0,0 0-1,0 0 0,0 0 0,0 0-1,0 0-1,0 14 0,0 5-1,2 11 2,1 14-3,0 15 3,-1 20-4,3 13 6,-4 20-1,5 23 2,-6 19 0,7 31 2,-7 8 2,3 17-3,-3 5 3,5 15-2,-5-6-5,0-8 3,0-17 1,0-20-3,0-25-2,-7-20 3,-1-20-1,1-18-1,-8-22 3,3-11-3,-3-8-1,1-11 2,0-7-3,5 1 3,-4-12-2,5-1 0,0-3 0,7-3 1,1-19-2,0 26 1,0-26 0,17 15 1,10-10-1,9 4 0,7-2 1,15 1 0,10 7-1,11 0 0,7 0 0,0 0 1,1 0-2,-4-1 2,-6 1-1,-14-8-1,-9 1-3,-18-8-6,1 11-20,-37-23-53,0 12-84,0-39-16,-13 5-16,-11-11-8</inkml:trace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4:11.7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06DE6FE-F139-4496-91D0-990B5325F7EC}" emma:medium="tactile" emma:mode="ink">
          <msink:context xmlns:msink="http://schemas.microsoft.com/ink/2010/main" type="inkDrawing" rotatedBoundingBox="8821,4954 9189,8673 8649,8726 8281,5008" semanticType="verticalRange" shapeName="Other">
            <msink:sourceLink direction="with" ref="{C9B400C9-CB0F-4982-BC15-3F6C6051AF1D}"/>
          </msink:context>
        </emma:interpretation>
      </emma:emma>
    </inkml:annotationXML>
    <inkml:trace contextRef="#ctx0" brushRef="#br0">243 80 83,'-13'-21'158,"13"21"-34,-37-29-15,37 29-16,-42-20-17,42 20-18,-39-13-8,39 13-8,-36 0-10,36 0-6,-34 0-4,34 0-3,-22 2-2,22-2-4,0 0 0,0 0-3,-20 11-2,20-11 0,0 0-1,0 0 0,0 0-1,19 12 2,-19-12-3,36 5 0,-12-3-1,9-1 0,-1 5 0,5-5-2,3 3-1,-1-1 1,3-3-1,-6 4 1,-4 1-1,1-5-1,-5 6 0,-4-3 0,-4 2 3,-20-5-3,30 7 0,-30-7 0,23 12 0,-23-12 0,0 0 0,20 9 0,-20-9 0,0 0 0,0 0 0,0 0 0,0 0 0,0 0 0,8 16 0,-8-16 0,0 0 0,0 31 0,0-10 0,0 8 0,0 9 0,0 12 0,0 18 0,0 6 0,0 11 0,0 17 0,2 10 0,2 5 0,-4 19 0,3 6 0,2 6 0,-2 4 0,8 2 0,-4-5 0,1 3 0,1-8 0,4-13 0,-4-11 0,4-3 0,-4-19 0,2 0 0,-1-9 0,-2-6 0,0-5 0,-2-6 0,0-8 0,1 3 0,-7-8 0,3-3 0,2-8 0,-5-4 0,6-3 0,-6-12 0,2 1 0,-1-6 0,-1 0 0,5-2 0,-5-3 0,0 3 0,0-5 0,1 7 0,1-5 0,-2-19 0,3 30 0,-3-30 0,3 16 0,-3-16 0,0 0 0,0 0 0,0 0 0,5 23 0,-5-23 0,0 0 0,0 0 0,-14 22 0,14-22 0,-29 19 0,7-8 0,-5-3 0,-4 6 0,-6-7 0,1 8 0,3-7 0,8-1 0,25-7-16,-27 4-10,41 11-33,-14-15-68,-60-7-54,106-5-15,25 10-13,-6-11 0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4:13.5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D5F897F-3F9B-40B9-A3AF-F3AE4F74134E}" emma:medium="tactile" emma:mode="ink">
          <msink:context xmlns:msink="http://schemas.microsoft.com/ink/2010/main" type="inkDrawing" rotatedBoundingBox="11080,4831 11454,8600 10757,8669 10383,4900" semanticType="verticalRange" shapeName="Other">
            <msink:sourceLink direction="with" ref="{D5AB13B9-DA58-4078-A117-F91505CD2DB9}"/>
          </msink:context>
        </emma:interpretation>
      </emma:emma>
    </inkml:annotationXML>
    <inkml:trace contextRef="#ctx0" brushRef="#br0">503 74 200,'22'-10'180,"-22"10"-11,6-27-59,-6 27-55,0 0-2,0 0-8,2-16-9,-2 16-10,0 0-4,0 0-5,-26-16-3,6 16-2,-16-4-3,-2 4-2,-11 0-2,-4 0-2,-2 0 1,1 2-1,4 0 0,2 0-1,12-2-1,11 4 1,3-1-1,22-3 0,-21 1-2,21-1 1,0 0 0,0 0-1,0 22 1,0-22 0,0 18-1,0-18 0,14 30 0,-7-6 0,2 6 0,4 8 1,3 14-3,-1 15 4,6 15-5,0 13 5,4 9 1,0 10-1,-3 12 0,0 10 1,-4 8 0,1 11 2,-5 4-2,0 9-1,-8-1 1,2 4 1,0-2-1,-6-10 1,-1-12-2,4-12 0,-5-16 2,2-16 1,-2-14-2,0-9-2,0-12 3,0-10-3,0-6 3,0-8-4,-2 0 4,-3-9-4,2-2 1,-1-4 1,0-4-1,-2-4 0,6-21 0,-5 30 1,5-30-1,0 27 0,0-27 0,0 22 0,0-22 0,11 22 0,-11-22-1,15 26 1,-15-26-1,22 29 2,-22-29-2,38 22 2,-8-8-2,6-5 1,7 5 0,7 5 0,9-1 0,-1 4 0,7 5-1,-5-5 0,2-4 1,-9 2 0,-4-6-3,-6-7-5,-11 4-21,-32-11-94,0 0-57,8-8-12,-19 1-16,-18 0-10</inkml:trace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4:23.0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5AB13B9-DA58-4078-A117-F91505CD2DB9}" emma:medium="tactile" emma:mode="ink">
          <msink:context xmlns:msink="http://schemas.microsoft.com/ink/2010/main" type="writingRegion" rotatedBoundingBox="12268,5206 12697,9021 11889,9112 11460,5296">
            <msink:destinationLink direction="with" ref="{3D5F897F-3F9B-40B9-A3AF-F3AE4F74134E}"/>
            <msink:destinationLink direction="with" ref="{819A12A2-EC3A-4843-A69A-C8226316C929}"/>
          </msink:context>
        </emma:interpretation>
      </emma:emma>
    </inkml:annotationXML>
    <inkml:traceGroup>
      <inkml:annotationXML>
        <emma:emma xmlns:emma="http://www.w3.org/2003/04/emma" version="1.0">
          <emma:interpretation id="{C834CB7D-C2A1-4075-9574-C3DBB0B2E665}" emma:medium="tactile" emma:mode="ink">
            <msink:context xmlns:msink="http://schemas.microsoft.com/ink/2010/main" type="paragraph" rotatedBoundingBox="12268,5206 12697,9021 11889,9112 11460,52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905BEF-4FB9-48B7-AC00-F478464CEF32}" emma:medium="tactile" emma:mode="ink">
              <msink:context xmlns:msink="http://schemas.microsoft.com/ink/2010/main" type="line" rotatedBoundingBox="12268,5206 12697,9021 11889,9112 11460,5296"/>
            </emma:interpretation>
          </emma:emma>
        </inkml:annotationXML>
        <inkml:traceGroup>
          <inkml:annotationXML>
            <emma:emma xmlns:emma="http://www.w3.org/2003/04/emma" version="1.0">
              <emma:interpretation id="{B0A20C57-4B9D-4AD4-8CEF-152C754580CD}" emma:medium="tactile" emma:mode="ink">
                <msink:context xmlns:msink="http://schemas.microsoft.com/ink/2010/main" type="inkWord" rotatedBoundingBox="12268,5206 12378,6190 11626,6274 11516,5290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카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n</emma:literal>
                </emma:interpretation>
              </emma:one-of>
            </emma:emma>
          </inkml:annotationXML>
          <inkml:trace contextRef="#ctx0" brushRef="#br0">64 360 165,'0'0'144,"0"0"-14,-35-30-87,35 30 4,-15-30 2,15 30 4,-9-34-9,9 34-7,-5-39-6,5 39-3,0-38-2,6 17-7,-4-3-1,12 4-4,1-10 1,13 7-2,1-6-1,14 13 0,-5-5-2,14 20-1,-3 1-1,8 5 0,-6 21-4,0 14 1,-13 9-4,-1 16 2,-15 2-3,-10 7 3,-12 1 4,-12 1-3,-25-6 5,-6-4-3,-14-7 2,-5-6-3,-1-13 3,3-3-3,4-15-3,12-3 0,7-8-2,13-6 1,24-5-1,0 0 0,0 0 0,10-10 0,26 1 0,12 2-1,7-2 1,9 6-1,7 3 0,4 0 1,0 3-1,-6 11 0,-4-3 0,-12 2 1,-7 2-1,-10-8-6,-4 7-11,-32-14-24,33 20-61,-33-20-75,0 0-11,-17 9-17,-5-9-7</inkml:trace>
        </inkml:traceGroup>
        <inkml:traceGroup>
          <inkml:annotationXML>
            <emma:emma xmlns:emma="http://www.w3.org/2003/04/emma" version="1.0">
              <emma:interpretation id="{41F1D0BD-7512-4B7B-B832-BFF3EE1BC22A}" emma:medium="tactile" emma:mode="ink">
                <msink:context xmlns:msink="http://schemas.microsoft.com/ink/2010/main" type="inkWord" rotatedBoundingBox="12414,6920 12503,7709 11741,7795 11652,7006"/>
              </emma:interpretation>
              <emma:one-of disjunction-type="recognition" id="oneOf1">
                <emma:interpretation id="interp5" emma:lang="ko-KR" emma:confidence="0">
                  <emma:literal>~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』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749.9949">183 1921 101,'0'0'161,"-16"-34"-2,8 4-54,8 30-39,0-44-8,0 44-11,8-38-6,19 28-9,-10-12-7,21 10-7,-3 5-3,14 7-3,-6 0-2,8 14-1,-13 9-2,5 15 1,-21 5-3,-8 12 2,-14 6-2,-6 6 3,-22-3-3,-7 3 3,-10-15-3,1 4 4,-7-14-4,7-3 2,1-15-4,13-2 2,3-8-2,27-14 0,-23 18-1,23-18-1,19 7 0,13-7 0,11 0 0,14-2 0,8-3 0,8-2 0,3 2 0,8-1 0,-9 5 0,-3-3-3,-7 4-7,-21 0-19,10 14-61,-54-14-87,14 23-10,-25-18-15,-16 6-10</inkml:trace>
        </inkml:traceGroup>
        <inkml:traceGroup>
          <inkml:annotationXML>
            <emma:emma xmlns:emma="http://www.w3.org/2003/04/emma" version="1.0">
              <emma:interpretation id="{F5DBCED4-A8A2-4E68-B0AF-C63395799CE5}" emma:medium="tactile" emma:mode="ink">
                <msink:context xmlns:msink="http://schemas.microsoft.com/ink/2010/main" type="inkWord" rotatedBoundingBox="12494,8210 12586,9033 11987,9101 11895,8277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엥</emma:literal>
                </emma:interpretation>
                <emma:interpretation id="interp12" emma:lang="ko-KR" emma:confidence="0">
                  <emma:literal>∞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890.7263">494 3129 150,'0'-35'161,"6"5"-43,-6 30-24,10-44-10,-10 44-18,6-24-10,-6 24-9,0 0-10,6 11-10,-6-11-6,-11 45 0,-5-17-4,7 15 1,-12-11-6,8 5-1,-4-8-3,6 1-2,1-11-1,10-19-1,0 25-1,0-25-2,24 7 0,5-1-1,6-4 1,9 10-1,5-2-1,2 10 1,1 5-1,-2 3 2,-6 3-2,-7 6 4,-7 0-1,-10 1 5,-12-3-2,-8 8 1,-4-11 2,-14 1-1,-15-5 5,-4 0-6,-7-2-6,-2-8 0,-5-4 0,3-6 0,4 4 0,1-12 0,18 3 0,-10-9-30,35 6-25,-37-23-51,37 23-76,0-44-11,8 18-10,5-8-7</inkml:trace>
          <inkml:trace contextRef="#ctx0" brushRef="#br0" timeOffset="3218.8422">378 3167 331,'-27'-28'170,"25"-1"-55,2 29-43,2-17-4,31 17-10,-15-13-20,32 13-11,0-2-7,15-2-5,0 0-4,1 0-5,0 0-3,-9 1-5,-5-1-8,-17-1-18,3 19-51,-38-14-91,0 0-9,-2 25-14,-18-20-9</inkml:trace>
        </inkml:traceGroup>
      </inkml:traceGroup>
    </inkml:traceGroup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4:31.7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19A12A2-EC3A-4843-A69A-C8226316C929}" emma:medium="tactile" emma:mode="ink">
          <msink:context xmlns:msink="http://schemas.microsoft.com/ink/2010/main" type="inkDrawing" rotatedBoundingBox="13437,4839 13952,9138 13170,9232 12655,4932" semanticType="verticalRange" shapeName="Other">
            <msink:sourceLink direction="with" ref="{D5AB13B9-DA58-4078-A117-F91505CD2DB9}"/>
          </msink:context>
        </emma:interpretation>
      </emma:emma>
    </inkml:annotationXML>
    <inkml:trace contextRef="#ctx0" brushRef="#br0">155 140 176,'-21'-37'166,"13"17"-12,8 20-66,-31-33-15,31 33-11,-35-23-11,35 23-11,-24-14-8,24 14-5,-20-7-3,20 7-1,0 0-3,0 0-2,0 0-3,0 0-1,-16-7-4,16 7 2,0 0-3,12 0 0,6 0-9,12 0 0,6 0 0,13 0 0,2 3 0,7 2 0,1 1 0,-1-2 0,-1 0 0,-3 3 0,-7 1 0,-3-5 0,-6 1 0,-3 4 0,-6-2 0,-4 1 0,-5-6 0,-20-1 0,29 7 0,-29-7 0,20 9 0,-20-9 0,0 0 0,18 5 0,-18-5 0,0 0 0,0 0 0,0 0 0,0 0 0,0 0 0,0 0 0,0 0 0,0 0 0,0 0 0,0 0 0,19 17 0,-19-17 0,1 21 0,1-5 0,1 12 0,-1 10 0,4 21 0,-3 15 0,0 15 0,0 23 0,-3 11 0,0 11 0,0 25 0,0 4 0,0-3 0,4 5 0,-1-2 0,5-8 0,4 0 0,-4-7 0,6-6 0,1-5 0,-6-4 0,2-8 0,0 0 0,0 1 0,-3-11 0,0-8 0,0-7 0,-2-11 0,1-4 0,-4-11 0,2-3 0,-5-9 0,1 1 0,-1-10 0,0-2 0,0-3 0,0-4 0,0 0 0,2-7 0,1 1 0,0 2 0,2-7 0,-2 3 0,2-5 0,-1-3 0,0-4 0,2-4 0,-4-3 0,-2-17 0,1 22 0,-1-22 0,0 0 0,10 17 0,-10-17 0,0 0 0,0 0 0,0 0 0,0 0 0,0 0 0,0 0 0,-23 13 0,4-13 0,-3 0 0,-11 0 0,0 0 0,-3 6 0,-1-3 0,-2 2 0,7 1 0,2 0 0,10 0 0,20-6 0,-23 11 0,23-11 0,0 0-30,21 15-57,-21-15-96,25 0-10,-25 0-11,26-26-15</inkml:trace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4:12.0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21064C4-8600-49C0-B09E-6DF615564B09}" emma:medium="tactile" emma:mode="ink">
          <msink:context xmlns:msink="http://schemas.microsoft.com/ink/2010/main" type="inkDrawing" rotatedBoundingBox="9860,8792 9876,8346 9934,8348 9918,8794" semanticType="verticalRange" shapeName="Other">
            <msink:sourceLink direction="with" ref="{C9B400C9-CB0F-4982-BC15-3F6C6051AF1D}"/>
          </msink:context>
        </emma:interpretation>
      </emma:emma>
    </inkml:annotationXML>
    <inkml:trace contextRef="#ctx0" brushRef="#br0">2 0 410,'10'24'182,"2"6"-10,11 23-112,-23-12-26,6 21 3,-11-12-12,5 10-4,-11-15-13,-3-3-12,8-2-26,-17-40-55,23 0-86,0 0-13,0-14-16,0-24-12</inkml:trace>
  </inkml:traceGroup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17.2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BC473D6-A846-4050-B139-9C813EC4210F}" emma:medium="tactile" emma:mode="ink">
          <msink:context xmlns:msink="http://schemas.microsoft.com/ink/2010/main" type="inkDrawing" rotatedBoundingBox="4386,15471 4443,12065 5177,12077 5120,15483" semanticType="verticalRange" shapeName="Other">
            <msink:sourceLink direction="with" ref="{40B9B785-C628-4814-8CCA-0904FC06AA22}"/>
          </msink:context>
        </emma:interpretation>
      </emma:emma>
    </inkml:annotationXML>
    <inkml:trace contextRef="#ctx0" brushRef="#br0">725 62 120,'0'0'157,"26"-14"-7,-26 14-62,0 0-15,28-4 1,-28 4-19,0 0-4,-17-19-15,17 19-4,-24 0-4,24 0-7,-40 0-6,12 0-7,-8 0 0,-1 0-1,-9 0-1,1 4-2,-6-4 0,2 1 0,2-1-1,2 0 1,1 0 0,3 0-1,8 0-1,6-5 2,5-1-1,1 2 0,21 4 0,-22-15-1,22 15 0,0 0 0,0 0 0,0 0-2,0 0-1,-17 30 1,17-4 5,0 10-7,5 17 5,1 17-4,2 22 5,-8-62-22,6 221 0,-6-38-5,0 24-3,-2 8 5,-4 3 0,6-248 21,-17 242-22,6-6 1,-3 71 18,-1-204 4,1 37 2,5-16-1,-1-20 2,-1-6-6,8-9 29,3-9-2,0-13 0,3-15 0,13-9-2,-16-43 3,0 0-26,58 65 23,-12-40 3,5-3-27,7-14 1,4 7-1,9-1 0,-6-3-1,-7 1-2,-4-2-4,-7-6-8,-2 10-16,-30-21-33,30 7-86,-31-14-29,-1-16-15,-6-15-12</inkml:trace>
  </inkml:traceGroup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4:06.45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9B400C9-CB0F-4982-BC15-3F6C6051AF1D}" emma:medium="tactile" emma:mode="ink">
          <msink:context xmlns:msink="http://schemas.microsoft.com/ink/2010/main" type="writingRegion" rotatedBoundingBox="8045,5192 8224,8680 7471,8719 7292,5231">
            <msink:destinationLink direction="with" ref="{221064C4-8600-49C0-B09E-6DF615564B09}"/>
            <msink:destinationLink direction="with" ref="{006DE6FE-F139-4496-91D0-990B5325F7EC}"/>
            <msink:destinationLink direction="with" ref="{55819F55-2566-40F5-BDC3-5D2CCEA61F1B}"/>
          </msink:context>
        </emma:interpretation>
      </emma:emma>
    </inkml:annotationXML>
    <inkml:traceGroup>
      <inkml:annotationXML>
        <emma:emma xmlns:emma="http://www.w3.org/2003/04/emma" version="1.0">
          <emma:interpretation id="{FAB3978E-AE87-4947-8375-ABBD28BBB1B2}" emma:medium="tactile" emma:mode="ink">
            <msink:context xmlns:msink="http://schemas.microsoft.com/ink/2010/main" type="paragraph" rotatedBoundingBox="8045,5192 8224,8680 7471,8719 7292,5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70797A-E992-4575-8D65-4CE785551998}" emma:medium="tactile" emma:mode="ink">
              <msink:context xmlns:msink="http://schemas.microsoft.com/ink/2010/main" type="line" rotatedBoundingBox="8045,5192 8224,8680 7471,8719 7292,5231"/>
            </emma:interpretation>
          </emma:emma>
        </inkml:annotationXML>
        <inkml:traceGroup>
          <inkml:annotationXML>
            <emma:emma xmlns:emma="http://www.w3.org/2003/04/emma" version="1.0">
              <emma:interpretation id="{797CD2BE-EE2D-4CE8-80F6-902E1B27453A}" emma:medium="tactile" emma:mode="ink">
                <msink:context xmlns:msink="http://schemas.microsoft.com/ink/2010/main" type="inkWord" rotatedBoundingBox="7647,5213 7691,6052 7577,6058 7534,5218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€</emma:literal>
                </emma:interpretation>
                <emma:interpretation id="interp3" emma:lang="ko-KR" emma:confidence="0">
                  <emma:literal>…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5641 3422 32,'0'-31'141,"0"31"2,11-25-57,-11-4-10,0 29-7,0-45-6,0 45-6,11-53-9,-11 53-11,9-49-5,4 32-9,-13-13-4,0 30-4,6-47 0,-6 47-3,0-35 0,0 35-2,0-29-1,0 29-2,0 0-1,0 0 0,0 0-1,-3 13 2,0 31-3,3 18 4,-6 12-5,4 22 3,-9 0 2,8 8-1,-5-7 1,2-13-3,-1-18 2,6-15-3,-6-16 5,7-12-4,0-23 0,0 0-2,0 0 0,-12-14-1,10-21-3,-2-3 3,4-13-5,-2-11 4,2-7-4,0-10 2,0-3-2,6 7 2,-4-4 2,6 10-3,-4 12 2,3 5-2,-6 21 2,1 10-2,-2 21 1,0 0-1,5 12 0,-5 14 0,0 2-1,1 9-2,6 5-7,-7-11-8,20 23-33,-25-34-66,10 18-55,3-7-15,6 4-16,-6 3-1</inkml:trace>
        </inkml:traceGroup>
        <inkml:traceGroup>
          <inkml:annotationXML>
            <emma:emma xmlns:emma="http://www.w3.org/2003/04/emma" version="1.0">
              <emma:interpretation id="{4366A0D5-AE86-46F5-BF65-ACDFD8827E2E}" emma:medium="tactile" emma:mode="ink">
                <msink:context xmlns:msink="http://schemas.microsoft.com/ink/2010/main" type="inkWord" rotatedBoundingBox="7654,6799 7688,7455 7578,7461 7544,6805"/>
              </emma:interpretation>
              <emma:one-of disjunction-type="recognition" id="oneOf1">
                <emma:interpretation id="interp5" emma:lang="ko-KR" emma:confidence="0">
                  <emma:literal>…</emma:literal>
                </emma:interpretation>
                <emma:interpretation id="interp6" emma:lang="ko-KR" emma:confidence="0">
                  <emma:literal>v</emma:literal>
                </emma:interpretation>
                <emma:interpretation id="interp7" emma:lang="ko-KR" emma:confidence="0">
                  <emma:literal>V</emma:literal>
                </emma:interpretation>
                <emma:interpretation id="interp8" emma:lang="ko-KR" emma:confidence="0">
                  <emma:literal>_</emma:literal>
                </emma:interpretation>
                <emma:interpretation id="interp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25.026">5702 4707 306,'-11'-25'158,"11"6"-48,0 19-57,0-29-9,0 29-6,-3-15-9,3 15 2,0 0-3,-9 15-8,-5 12 3,12 13-9,-12 5 3,9 13-4,-5 1 4,6 15-6,-4-7-2,8 0 1,-2-9-4,2-6 1,0-8-4,0-12 1,0-32 0,2 23 0,-2-23-1,6-32 0,-4-12 1,2 0-3,-4-11 3,2-2-3,-2 2 1,0 4-2,0 7 0,-2 6 0,-4 12 0,0 3-1,6 23 1,-10-25 0,10 25-1,0 0-1,0 0 0,0 0-6,0 0-8,0 0-16,0 40-45,0-40-71,0 43-33,0-12-12,2 6-13</inkml:trace>
        </inkml:traceGroup>
        <inkml:traceGroup>
          <inkml:annotationXML>
            <emma:emma xmlns:emma="http://www.w3.org/2003/04/emma" version="1.0">
              <emma:interpretation id="{150FDECA-6D9D-4B7E-B589-16391C9BE971}" emma:medium="tactile" emma:mode="ink">
                <msink:context xmlns:msink="http://schemas.microsoft.com/ink/2010/main" type="inkWord" rotatedBoundingBox="8184,7913 8224,8680 7471,8719 7431,7952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」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296.931">5547 5902 132,'0'0'164,"-16"-37"-2,23 12-60,10 20-47,-6-21-3,25 16-8,-10-13-10,23 16-3,-11-3-11,17 10-7,-12 1 1,4 25-2,-14 2 0,-3 20-2,-20-2 1,-4 20 0,-14-1 2,-14 5 1,-16-5-4,-9 3 2,-7-12-5,-1-4 2,1-14-3,3-1 0,7-12-3,11-10 1,11-1-4,22-14 1,0 0 1,0 0-2,28 15 1,15-15 1,9 0 0,13-8 1,8 6 0,7 2 0,-1 0-1,0 0 0,-8 1-4,-11-1-11,-1 16-23,-32-17-58,3 1-80,-30 0-13,9-24-18,-17-2-7</inkml:trace>
        </inkml:traceGroup>
      </inkml:traceGroup>
    </inkml:traceGroup>
  </inkml:traceGroup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18.27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0B9B785-C628-4814-8CCA-0904FC06AA22}" emma:medium="tactile" emma:mode="ink">
          <msink:context xmlns:msink="http://schemas.microsoft.com/ink/2010/main" type="writingRegion" rotatedBoundingBox="6349,11960 6196,15169 5599,15141 5752,11932">
            <msink:destinationLink direction="with" ref="{ABC473D6-A846-4050-B139-9C813EC4210F}"/>
            <msink:destinationLink direction="with" ref="{93CD6367-2BFF-4673-8E56-B5E27B84405A}"/>
          </msink:context>
        </emma:interpretation>
      </emma:emma>
    </inkml:annotationXML>
    <inkml:traceGroup>
      <inkml:annotationXML>
        <emma:emma xmlns:emma="http://www.w3.org/2003/04/emma" version="1.0">
          <emma:interpretation id="{C0A343F4-7FDE-4210-8D33-C19F77679DE8}" emma:medium="tactile" emma:mode="ink">
            <msink:context xmlns:msink="http://schemas.microsoft.com/ink/2010/main" type="paragraph" rotatedBoundingBox="6349,11960 6196,15169 5599,15141 5752,119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FA28CA-5E9D-4F14-B8B6-1BE61873D09A}" emma:medium="tactile" emma:mode="ink">
              <msink:context xmlns:msink="http://schemas.microsoft.com/ink/2010/main" type="line" rotatedBoundingBox="6349,11960 6196,15169 5599,15141 5752,11932"/>
            </emma:interpretation>
          </emma:emma>
        </inkml:annotationXML>
        <inkml:traceGroup>
          <inkml:annotationXML>
            <emma:emma xmlns:emma="http://www.w3.org/2003/04/emma" version="1.0">
              <emma:interpretation id="{6523340B-308C-421F-B540-979610C1809B}" emma:medium="tactile" emma:mode="ink">
                <msink:context xmlns:msink="http://schemas.microsoft.com/ink/2010/main" type="inkWord" rotatedBoundingBox="6020,11945 5979,12817 5907,12813 5948,11941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ㅡ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2 152 42,'0'-35'121,"6"14"-40,-4 0-12,4-2-12,-6 23-9,8-33-10,-8 33 0,8-20-2,-8 20 1,0 0 2,14 29 2,-14-1 3,2 27-7,-6-5 3,4 25-7,0-4 2,0 18-5,-4-11-2,4 11-9,-2-23-6,2 5 0,0-16-5,0-11-1,0-15-4,0-6 0,0-23-1,0 22-2,0-22-2,0 0-6,0 0-10,-2-15-17,2 15-37,0 0-66,0-30-37,0 30-16,4-29-6</inkml:trace>
        </inkml:traceGroup>
        <inkml:traceGroup>
          <inkml:annotationXML>
            <emma:emma xmlns:emma="http://www.w3.org/2003/04/emma" version="1.0">
              <emma:interpretation id="{A0076629-1162-4B99-B2A8-8F6D71B3D6E7}" emma:medium="tactile" emma:mode="ink">
                <msink:context xmlns:msink="http://schemas.microsoft.com/ink/2010/main" type="inkWord" rotatedBoundingBox="5900,13417 5872,14005 5833,14003 5861,13415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…</emma:literal>
                </emma:interpretation>
                <emma:interpretation id="interp7" emma:lang="ko-KR" emma:confidence="0">
                  <emma:literal>ㅡ</emma:literal>
                </emma:interpretation>
                <emma:interpretation id="interp8" emma:lang="ko-KR" emma:confidence="0">
                  <emma:literal>_</emma:literal>
                </emma:interpretation>
                <emma:interpretation id="interp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468.7902">-41 1480 154,'0'0'148,"0"0"1,0 0-68,-21-8-24,21 23-5,0-15-3,0 44-2,-7-20-4,11 34 1,-10-14-7,6 22-5,-6-6-11,6 2-3,-10-10-9,5-3 0,-1-5-6,3-16 0,-2-12-3,5-16-1,0 22-8,0-22-11,0 0-18,0 0-37,0 0-59,0 0-45,0 0-8,13 4-16</inkml:trace>
        </inkml:traceGroup>
        <inkml:traceGroup>
          <inkml:annotationXML>
            <emma:emma xmlns:emma="http://www.w3.org/2003/04/emma" version="1.0">
              <emma:interpretation id="{5B84E12B-3052-4013-8F3C-9FECA1D07878}" emma:medium="tactile" emma:mode="ink">
                <msink:context xmlns:msink="http://schemas.microsoft.com/ink/2010/main" type="inkWord" rotatedBoundingBox="6226,14540 6196,15169 5599,15141 5629,14512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~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』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078.1912">-289 2746 222,'0'0'152,"0"0"-51,-29-14-29,29 14-10,0-31-16,0 31-10,15-44-6,13 25-6,-14-6-3,18 10-5,-5-5 0,4 19-5,-2 1-2,1 1-1,-5 19 1,-1 16-1,-11 3-2,-1 11 5,-12 3-4,-3 7 4,-18-7-4,-2 5 3,-12-7-5,3-6 3,-9-14-4,10-2 2,-4-8-2,13-6 2,22-15-1,-16 23-1,16-23-2,24 19 1,10-10-2,12 0 0,10-4-1,7-2-1,0 3-1,-3-6-2,0 0-3,-14 0-12,3 0-26,-32-13-42,12 13-76,-29 0-21,0 0-5,8-23-12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4:49.1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9B8AA2D-4E6A-4986-90F9-6009B9FCCA87}" emma:medium="tactile" emma:mode="ink">
          <msink:context xmlns:msink="http://schemas.microsoft.com/ink/2010/main" type="inkDrawing" rotatedBoundingBox="17449,11534 17460,14594 17129,14595 17118,11535" semanticType="verticalRange" shapeName="Other">
            <msink:sourceLink direction="with" ref="{3319B21C-A8A2-4FDD-8BFA-96A5C3442F79}"/>
            <msink:sourceLink direction="with" ref="{5C22F68B-4D59-4DF3-88A0-0A8848DF98D8}"/>
          </msink:context>
        </emma:interpretation>
      </emma:emma>
    </inkml:annotationXML>
    <inkml:trace contextRef="#ctx0" brushRef="#br0">12006 1404 19,'1'-12'49,"-1"3"3,0 1 0,36-3-30,-59 1-1,23 10-3,7-13-1,1 7-3,5 1-4,-3 1-2,8 2-2,-3 2-1,4 0-1,0 1-2,1 3-1,-5 2 0,8-2-1,-1 2 1,-2 0-1,1 2 0,-4-3 0,2 1 0,-9 1-1,8 3 0,-13 3 0,1 3 0,-2 7 1,-3 2 1,1 12 1,0 3 4,0 15 3,0 14 5,-2 13 5,0 16 3,-2 15 1,-5 22-23,-7 31 29,1 22-1,-3-3-1,1 7-3,4-5-15,4-4-9,0-15 0,7-10 0,0-37 0,7-14 0,1-7 0,0-13 0,-1-9 0,-1-9 0,-4-6 0,1-9 0,-3-11 0,0-8 0,-3-10 0,-3-3 0,-1-10 0,-3-4 0,-2-3 0,1-3 0,-1-1 0,0-1 0,-2 1 0,0 1 0,-1 0 0,0 1 0,-1 0 0,-3 4 0,1-6 0,-2 8-55,8-5-30,-5-7-2,11-7-5,1-19-6,11-3 4</inkml:trace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20.4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3CD6367-2BFF-4673-8E56-B5E27B84405A}" emma:medium="tactile" emma:mode="ink">
          <msink:context xmlns:msink="http://schemas.microsoft.com/ink/2010/main" type="inkDrawing" rotatedBoundingBox="6398,15549 6591,11926 7113,11954 6920,15576" semanticType="verticalRange" shapeName="Other">
            <msink:sourceLink direction="with" ref="{40B9B785-C628-4814-8CCA-0904FC06AA22}"/>
          </msink:context>
        </emma:interpretation>
      </emma:emma>
    </inkml:annotationXML>
    <inkml:trace contextRef="#ctx0" brushRef="#br0">222 99 107,'0'0'161,"-9"-16"-7,9 16-48,-21-26-33,21 26-11,0-22-15,15 20-9,-15 2-8,23-16-9,-23 16-7,49-8-5,-20 2-3,7 6-2,-4 0-2,4 0-1,0 0-1,6 1 0,-11 4 1,4-4-1,-7-1 1,1 2 0,-7-2-1,-5 5 1,-17-5 1,26 2-1,-26-2 0,0 19 1,0-19 0,0 42 3,-7-6 4,1 19-4,-5 13 6,6 27-3,-3 18 4,2 25-2,-2 19 4,8 16-6,-11 18-2,11 15 3,-3-4-6,-2-2 1,2-14 1,-3-9-3,-2-11-1,1-14 1,-1-17-2,1-12 1,0-15 0,-1-13 2,2-6-5,0-8 3,4-14-4,-6 0 5,2-16-5,-2 1 2,2-8 5,-12-7-6,6 1 6,-15-5-5,-3-3 6,-7-4-6,-7 3 6,-5-9-2,-8-4-2,3 3 1,4-5 0,1-2-1,11-4-1,3-2-5,19 6-10,16-12-30,0 0-93,16 4-39,11-4-14,3-16-12,6-4-6</inkml:trace>
  </inkml:traceGroup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24.0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5FF3FB1-DD83-49F0-895F-111072634197}" emma:medium="tactile" emma:mode="ink">
          <msink:context xmlns:msink="http://schemas.microsoft.com/ink/2010/main" type="writingRegion" rotatedBoundingBox="10268,11871 10178,15491 9383,15471 9473,11851">
            <msink:destinationLink direction="with" ref="{AB1F7CD9-68D2-4856-A570-1AA949941AED}"/>
            <msink:destinationLink direction="with" ref="{7B122556-30A3-4FE5-97CB-BE5612F759BA}"/>
          </msink:context>
        </emma:interpretation>
      </emma:emma>
    </inkml:annotationXML>
    <inkml:traceGroup>
      <inkml:annotationXML>
        <emma:emma xmlns:emma="http://www.w3.org/2003/04/emma" version="1.0">
          <emma:interpretation id="{2089241E-B187-4491-A690-6CF759883651}" emma:medium="tactile" emma:mode="ink">
            <msink:context xmlns:msink="http://schemas.microsoft.com/ink/2010/main" type="paragraph" rotatedBoundingBox="10268,11871 10178,15491 9383,15471 9473,118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E8DF2D-EFBA-42DC-986A-0A50F9C47F30}" emma:medium="tactile" emma:mode="ink">
              <msink:context xmlns:msink="http://schemas.microsoft.com/ink/2010/main" type="line" rotatedBoundingBox="10268,11871 10178,15491 9383,15471 9473,11851"/>
            </emma:interpretation>
          </emma:emma>
        </inkml:annotationXML>
        <inkml:traceGroup>
          <inkml:annotationXML>
            <emma:emma xmlns:emma="http://www.w3.org/2003/04/emma" version="1.0">
              <emma:interpretation id="{C19744B4-D174-4DAB-9AE3-8FEE6CA76EB7}" emma:medium="tactile" emma:mode="ink">
                <msink:context xmlns:msink="http://schemas.microsoft.com/ink/2010/main" type="inkWord" rotatedBoundingBox="10268,11871 10253,12468 9458,12448 9473,11851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93 213 90,'0'0'149,"-28"-14"12,6-7-65,22 21-13,-30-24-21,30 24-12,-13-24-14,13 24-8,13-26-4,12 16-7,8-13-3,10 8-5,3-4 1,11 6-4,1 1 0,1 5-2,-9 2 0,1 5 0,-15 12-1,-6 10 0,-14 8-2,-10 7 2,-6 11 3,-17 7-2,-16-2 6,-4 8-3,-8-4 5,-4-2-4,-2-14 6,13 3-5,-3-21 0,19 2 0,22-25-2,-16 26-1,16-26-2,28 3 0,4-3-1,15-2-1,6-10 0,7 2-1,5-6 1,1-3-2,-1 1 1,-10 4-5,-4 1-4,-15-1-9,0 14-15,-36 0-38,18 14-67,-18 9-40,-18 7-16,-9 7-8</inkml:trace>
        </inkml:traceGroup>
        <inkml:traceGroup>
          <inkml:annotationXML>
            <emma:emma xmlns:emma="http://www.w3.org/2003/04/emma" version="1.0">
              <emma:interpretation id="{053F0A26-DA67-4AC6-9227-5344A613EAB8}" emma:medium="tactile" emma:mode="ink">
                <msink:context xmlns:msink="http://schemas.microsoft.com/ink/2010/main" type="inkWord" rotatedBoundingBox="10071,13362 10055,14000 9478,13986 9494,13348"/>
              </emma:interpretation>
              <emma:one-of disjunction-type="recognition" id="oneOf1">
                <emma:interpretation id="interp5" emma:lang="ko-KR" emma:confidence="0">
                  <emma:literal>~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∞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593.752">67 1651 191,'-30'0'166,"30"0"-3,0 0-73,-16-38-33,16 38-12,14-30-12,14 16-9,-2-8-5,15 6-8,-5-2-3,8 7-3,-1 3-1,0 8-2,-7 0-1,-6 14 1,-8 2 0,-1 13 4,-18-3 0,2 9 3,-12 9 0,-5 7 2,-14-6-1,1 13 1,-5-11-3,2 7 1,-1-10-2,12 1 0,-5-12-2,14-3 2,3-8-2,10 0 2,-5-22-1,31 19 0,-2-16-1,6-3 2,1 0-2,0-1-1,1-10 0,-1 2-1,-4-7 0,1 2-5,-9 6-6,-24 8-17,44-4-35,-44 4-70,0 0-42,0 0-20,5 26-15</inkml:trace>
        </inkml:traceGroup>
        <inkml:traceGroup>
          <inkml:annotationXML>
            <emma:emma xmlns:emma="http://www.w3.org/2003/04/emma" version="1.0">
              <emma:interpretation id="{40F07F5E-9B9B-48E1-BFA3-ECF9F4E69195}" emma:medium="tactile" emma:mode="ink">
                <msink:context xmlns:msink="http://schemas.microsoft.com/ink/2010/main" type="inkWord" rotatedBoundingBox="10064,14414 10038,15487 9486,15474 9513,14400"/>
              </emma:interpretation>
              <emma:one-of disjunction-type="recognition" id="oneOf2">
                <emma:interpretation id="interp10" emma:lang="ko-KR" emma:confidence="0">
                  <emma:literal>강</emma:literal>
                </emma:interpretation>
                <emma:interpretation id="interp11" emma:lang="ko-KR" emma:confidence="0">
                  <emma:literal>」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₩</emma:literal>
                </emma:interpretation>
                <emma:interpretation id="interp1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281.2872">245 2695 289,'-33'24'168,"3"12"-42,9 23-49,-26-15-13,28 24-11,-19-19-19,30 12-7,-11-24-10,19 1-2,13-15-6,15-2-3,9-11-2,13 3-1,1-8-1,7 9 1,4-2-2,0 11 2,-12-2-1,-6 12 5,-14-7-1,-6 14 2,-19-8 6,-5 4-6,-14-9 6,-15 0-6,-13-2 4,-4 0-9,-11-6 3,-3-5-12,4 6-9,-4-14-13,24 24-37,-27-30-56,34 0-52,12-6-20,17 6-10</inkml:trace>
          <inkml:trace contextRef="#ctx0" brushRef="#br0" timeOffset="1593.8171">123 2720 379,'-22'-34'178,"22"34"-8,24-19-88,-10-3-34,43 15-15,-8-9-11,19 9-6,-5-2-5,10 3-3,-19-1-7,-7 0-13,-3 8-29,-44-1-69,0 0-58,0 0-20,0-16-12,-6-3-9</inkml:trace>
        </inkml:traceGroup>
      </inkml:traceGroup>
    </inkml:traceGroup>
  </inkml:traceGroup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22.9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B1F7CD9-68D2-4856-A570-1AA949941AED}" emma:medium="tactile" emma:mode="ink">
          <msink:context xmlns:msink="http://schemas.microsoft.com/ink/2010/main" type="inkDrawing" rotatedBoundingBox="8163,14913 8374,11783 9261,11843 9051,14973" semanticType="verticalRange" shapeName="Other">
            <msink:sourceLink direction="with" ref="{35FF3FB1-DD83-49F0-895F-111072634197}"/>
          </msink:context>
        </emma:interpretation>
      </emma:emma>
    </inkml:annotationXML>
    <inkml:trace contextRef="#ctx0" brushRef="#br0">813 46 112,'0'-17'156,"0"17"-7,0 0-61,0 0-18,-21-8-13,-6 1-19,27 7-9,-47 0-6,18 11-5,-12-6-4,3 4-1,-6-3-3,8 1 2,-8-7-2,10 0 0,3-1 0,9-5-2,0-7-2,22 13-1,-29-16-1,29 16-1,0 0 1,-19-16-2,19 16 0,0 0-1,0 0 0,0 0-1,-1 30 0,1 1 1,0 22 2,0 18-2,-2 27 3,-1 29-1,-5 28 0,5 20 1,-10 13 5,5 25-4,-8 2-3,4 6 5,-4-14-6,-3-15 2,2-24 5,-6-12-5,1-23-1,-3-23 0,1-22 2,2-20-3,0-10 4,2-20-2,4-4-3,2-9 2,1-2-2,13-23 0,-10 26 0,10-26 1,0 23-2,0-23 1,21 16 0,3-15 1,10 6 1,11-1 0,8 3 0,19-2 0,7 6-1,3 3 1,5 0-1,-2 3 0,-6 5-2,-11-1 1,-6-2-5,-26-5-11,3 12-49,-31-11-105,-8-17-4,0 0-20,0 0-8</inkml:trace>
  </inkml:traceGroup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21.80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5D8F628-C7F4-4ABB-8619-D2D621BDB781}" emma:medium="tactile" emma:mode="ink">
          <msink:context xmlns:msink="http://schemas.microsoft.com/ink/2010/main" type="writingRegion" rotatedBoundingBox="7251,14756 7480,14756 7480,15195 7251,15195"/>
        </emma:interpretation>
      </emma:emma>
    </inkml:annotationXML>
    <inkml:traceGroup>
      <inkml:annotationXML>
        <emma:emma xmlns:emma="http://www.w3.org/2003/04/emma" version="1.0">
          <emma:interpretation id="{686616D8-2068-454A-9A1C-33CBE7991B11}" emma:medium="tactile" emma:mode="ink">
            <msink:context xmlns:msink="http://schemas.microsoft.com/ink/2010/main" type="paragraph" rotatedBoundingBox="7251,14756 7480,14756 7480,15195 7251,151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4D54C1-1B4A-42BB-A2D5-F8A0CE80C816}" emma:medium="tactile" emma:mode="ink">
              <msink:context xmlns:msink="http://schemas.microsoft.com/ink/2010/main" type="line" rotatedBoundingBox="7251,14756 7480,14756 7480,15195 7251,15195"/>
            </emma:interpretation>
          </emma:emma>
        </inkml:annotationXML>
        <inkml:traceGroup>
          <inkml:annotationXML>
            <emma:emma xmlns:emma="http://www.w3.org/2003/04/emma" version="1.0">
              <emma:interpretation id="{92433EAE-EA5D-43AA-A972-4FBD54BB66EE}" emma:medium="tactile" emma:mode="ink">
                <msink:context xmlns:msink="http://schemas.microsoft.com/ink/2010/main" type="inkWord" rotatedBoundingBox="7251,14756 7480,14756 7480,15195 7251,15195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J</emma:literal>
                </emma:interpretation>
                <emma:interpretation id="interp2" emma:lang="ko-KR" emma:confidence="0">
                  <emma:literal>/</emma:literal>
                </emma:interpretation>
                <emma:interpretation id="interp3" emma:lang="ko-KR" emma:confidence="0">
                  <emma:literal>’</emma:literal>
                </emma:interpretation>
                <emma:interpretation id="interp4" emma:lang="ko-KR" emma:confidence="0">
                  <emma:literal>9</emma:literal>
                </emma:interpretation>
              </emma:one-of>
            </emma:emma>
          </inkml:annotationXML>
          <inkml:trace contextRef="#ctx0" brushRef="#br0">179 5 129,'0'-17'160,"20"17"0,-20 0-57,0 0-38,24 32-2,-24-32-9,6 52-5,-13-24-9,7 18-6,-12-12-10,5 14-4,-17-17-8,5 10-7,-6-5-14,-4-12-14,10 13-36,-20-22-72,17 0-37,22-15-20,-26-7-12</inkml:trace>
        </inkml:traceGroup>
      </inkml:traceGroup>
    </inkml:traceGroup>
  </inkml:traceGroup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26.80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B122556-30A3-4FE5-97CB-BE5612F759BA}" emma:medium="tactile" emma:mode="ink">
          <msink:context xmlns:msink="http://schemas.microsoft.com/ink/2010/main" type="inkDrawing" rotatedBoundingBox="11616,11717 11671,14815 10982,14827 10928,11729" semanticType="verticalRange" shapeName="Other">
            <msink:sourceLink direction="with" ref="{35FF3FB1-DD83-49F0-895F-111072634197}"/>
          </msink:context>
        </emma:interpretation>
      </emma:emma>
    </inkml:annotationXML>
    <inkml:trace contextRef="#ctx0" brushRef="#br0">6 69 154,'0'0'149,"0"0"-48,-16-25-18,16 25-8,0-21-16,27 21-11,-27 0-12,54-15-10,-13 7-7,12 8-6,3 0-1,5 0-6,1 0-3,-4 7-1,-4 0-2,-3 2 2,-9-3-4,-5 2 4,-7 3-4,-5 3 4,-8 5-4,-2 6 4,-9 9-4,-4 12 4,-2 15 8,0 26 0,-15 16 3,7 36 1,-14 10 1,8 24 1,-6 5 6,12 15-3,-8 4-7,10-4 1,-2-22-6,8-9 3,0-28-3,0-9-1,4-14-2,4-15-2,0-14 2,-2-15-4,2-5 4,-1-3-7,1-6 6,-7-9-1,-1 0-3,0-7 2,-6-8-1,-12 1 1,-7-8 0,-6-6 3,-7-3-3,-10 0 0,2-9 0,-1 2 0,7 1-2,4-6-3,8 13-8,1-14-12,27 15-26,0-15-55,0 0-71,35 6-11,-1-5-12,-2 12-4</inkml:trace>
  </inkml:traceGroup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28.4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E887600-793D-4176-9236-7EF14844D9E5}" emma:medium="tactile" emma:mode="ink">
          <msink:context xmlns:msink="http://schemas.microsoft.com/ink/2010/main" type="inkDrawing" rotatedBoundingBox="13067,14978 13295,11621 13899,11662 13671,15019" semanticType="verticalRange" shapeName="Other">
            <msink:sourceLink direction="with" ref="{BF4BD1AB-6E88-484A-A67E-3F2F3E88506F}"/>
          </msink:context>
        </emma:interpretation>
      </emma:emma>
    </inkml:annotationXML>
    <inkml:trace contextRef="#ctx0" brushRef="#br0">755-1 187,'0'0'154,"16"6"-49,-16-6-15,0 0-14,0 0-16,0 0-11,-24 0-12,24 0-9,-38 3-6,13 4-8,-16-2-6,-2 8-5,-6-3-2,0-1 0,-3 3 0,1-4 0,7-2-1,3-5 2,4-1-1,7 0 1,7 0 0,2 0-1,21 0 2,-27 0-1,27 0 0,0 0 0,0 0 0,-17 0 0,17 0-1,0 22-1,0 0-1,0 11 3,0 11-3,0 21 2,0 14 4,0 20-1,5 18 1,-2 24 1,-2 10-2,4 19 1,-5 7 6,0 12-3,-8 3-4,-3-2 3,-3-11-3,-2-6 1,-1-15 3,1-11-3,-3-14-3,3-12 1,2-25-1,1-13-1,4-8 2,3-12-1,-2-16-3,3-3 2,5-7-1,0-6 1,8-1-2,11-3 2,3-4 0,8 4-1,11-10 0,3 5 1,2-7-1,3 1-1,2-11-4,-12-5-8,9 9-17,-25-18-32,18 9-74,-41 0-46,24-21-10,-22-8-12</inkml:trace>
  </inkml:traceGroup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27.13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DFAF0E6-FEAE-4113-A254-FA7917486A5D}" emma:medium="tactile" emma:mode="ink">
          <msink:context xmlns:msink="http://schemas.microsoft.com/ink/2010/main" type="writingRegion" rotatedBoundingBox="11910,14966 12103,14966 12103,15446 11910,15446"/>
        </emma:interpretation>
      </emma:emma>
    </inkml:annotationXML>
    <inkml:traceGroup>
      <inkml:annotationXML>
        <emma:emma xmlns:emma="http://www.w3.org/2003/04/emma" version="1.0">
          <emma:interpretation id="{33D08AB9-FCE7-45B0-A75C-6C7C0A35F141}" emma:medium="tactile" emma:mode="ink">
            <msink:context xmlns:msink="http://schemas.microsoft.com/ink/2010/main" type="paragraph" rotatedBoundingBox="11910,14966 12103,14966 12103,15446 11910,154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DA4E9D-EF0B-47F3-A215-58D50938D870}" emma:medium="tactile" emma:mode="ink">
              <msink:context xmlns:msink="http://schemas.microsoft.com/ink/2010/main" type="line" rotatedBoundingBox="11910,14966 12103,14966 12103,15446 11910,15446"/>
            </emma:interpretation>
          </emma:emma>
        </inkml:annotationXML>
        <inkml:traceGroup>
          <inkml:annotationXML>
            <emma:emma xmlns:emma="http://www.w3.org/2003/04/emma" version="1.0">
              <emma:interpretation id="{099190DB-ACED-4801-972B-E2BA4232B735}" emma:medium="tactile" emma:mode="ink">
                <msink:context xmlns:msink="http://schemas.microsoft.com/ink/2010/main" type="inkWord" rotatedBoundingBox="11910,14966 12103,14966 12103,15446 11910,15446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J</emma:literal>
                </emma:interpretation>
                <emma:interpretation id="interp2" emma:lang="ko-KR" emma:confidence="0">
                  <emma:literal>〕</emma:literal>
                </emma:interpretation>
                <emma:interpretation id="interp3" emma:lang="ko-KR" emma:confidence="0">
                  <emma:literal>]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113 0 386,'15'21'171,"7"10"-15,7 13-109,-27-7-13,10 15-13,-12-1-5,0-2-12,-14-2-7,-15-14-33,15 16-52,-21-12-76,-2-22-7,7-1-19,-4-14 7</inkml:trace>
        </inkml:traceGroup>
      </inkml:traceGroup>
    </inkml:traceGroup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29.3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F4BD1AB-6E88-484A-A67E-3F2F3E88506F}" emma:medium="tactile" emma:mode="ink">
          <msink:context xmlns:msink="http://schemas.microsoft.com/ink/2010/main" type="writingRegion" rotatedBoundingBox="15010,11927 14625,15577 13999,15511 14384,11861">
            <msink:destinationLink direction="with" ref="{DE887600-793D-4176-9236-7EF14844D9E5}"/>
            <msink:destinationLink direction="with" ref="{A7AF1EB6-DED6-4D4F-98CC-A455FB6FD69C}"/>
          </msink:context>
        </emma:interpretation>
      </emma:emma>
    </inkml:annotationXML>
    <inkml:traceGroup>
      <inkml:annotationXML>
        <emma:emma xmlns:emma="http://www.w3.org/2003/04/emma" version="1.0">
          <emma:interpretation id="{4355BE2B-FC30-4E29-8874-04625F9768D0}" emma:medium="tactile" emma:mode="ink">
            <msink:context xmlns:msink="http://schemas.microsoft.com/ink/2010/main" type="paragraph" rotatedBoundingBox="15010,11927 14625,15577 13999,15511 14384,118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118525-E394-4731-AEA3-C7432981E9AB}" emma:medium="tactile" emma:mode="ink">
              <msink:context xmlns:msink="http://schemas.microsoft.com/ink/2010/main" type="line" rotatedBoundingBox="15010,11927 14625,15577 13999,15511 14384,11861"/>
            </emma:interpretation>
          </emma:emma>
        </inkml:annotationXML>
        <inkml:traceGroup>
          <inkml:annotationXML>
            <emma:emma xmlns:emma="http://www.w3.org/2003/04/emma" version="1.0">
              <emma:interpretation id="{6D82256B-CF80-4DDB-9815-36A17D018D2F}" emma:medium="tactile" emma:mode="ink">
                <msink:context xmlns:msink="http://schemas.microsoft.com/ink/2010/main" type="inkWord" rotatedBoundingBox="15010,11927 14920,12778 14394,12723 14484,11872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^</emma:literal>
                </emma:interpretation>
                <emma:interpretation id="interp2" emma:lang="ko-KR" emma:confidence="0">
                  <emma:literal>r</emma:literal>
                </emma:interpretation>
                <emma:interpretation id="interp3" emma:lang="ko-KR" emma:confidence="0">
                  <emma:literal>卜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-8 9 71,'0'0'127,"0"0"-43,0 0-21,-18-9-8,18 9-2,0 0-10,22 0-5,-22 0-5,45 0-1,-22 0-4,18 3-2,-11 0-7,13 12-2,-14-6 1,5 14-2,-15-8-2,0 15 3,-19-9-2,0 14 4,-27-11 4,4 11-8,-22-12 3,9 6-8,-7-13 4,9 4-11,5-10 7,29-10-11,0 0 1,0 0 2,13 0-2,23-5 2,15 1-3,1 4 1,10 0 0,-2 12 2,-7 8 3,-5 7 1,-23 2 3,-6 9 1,-24-8 0,-12 10 4,-24-3-4,-2-4 0,-9-4-7,1-2-6,7 8-16,-5-19-20,33 36-45,-20-23-83,20 5-14,4-1-15,5 4-5</inkml:trace>
        </inkml:traceGroup>
        <inkml:traceGroup>
          <inkml:annotationXML>
            <emma:emma xmlns:emma="http://www.w3.org/2003/04/emma" version="1.0">
              <emma:interpretation id="{318B5044-658B-4B03-A9AB-D2A8D2DFE3F0}" emma:medium="tactile" emma:mode="ink">
                <msink:context xmlns:msink="http://schemas.microsoft.com/ink/2010/main" type="inkWord" rotatedBoundingBox="14754,13396 14657,14319 14131,14263 14228,13341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M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r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671.8963">-237 1586 180,'-26'-9'153,"26"9"-35,-3-21-40,-16-2-11,19 23-16,-1-23-10,1 23-10,14-22-7,11 15-5,2-1-4,16 8-7,-6 0-1,12 5-2,-9 13-1,3 4 1,-10 6 0,-3 7 4,-22 0 0,-7 8 5,-5-6-2,-17 7 3,-14-7-3,4-6 1,-9-10-4,12 3-1,2-10-5,26-14-1,0 0-2,0 0 0,24 21-1,19-14 1,1 8 1,7 4 1,-1 7 1,-6 5 4,-15 4 0,-10 10 4,-19-4-5,-10 6 4,-21-9-6,-12 1-1,-7 3-10,-9-16-23,23 23-56,-15-21-97,15-6 0,1-17-22,35-5-1</inkml:trace>
        </inkml:traceGroup>
        <inkml:traceGroup>
          <inkml:annotationXML>
            <emma:emma xmlns:emma="http://www.w3.org/2003/04/emma" version="1.0">
              <emma:interpretation id="{60AABBCC-B0C6-464A-9B8E-24BD09BBDDC3}" emma:medium="tactile" emma:mode="ink">
                <msink:context xmlns:msink="http://schemas.microsoft.com/ink/2010/main" type="inkWord" rotatedBoundingBox="14657,14524 14547,15568 14107,15522 14217,14477"/>
              </emma:interpretation>
              <emma:one-of disjunction-type="recognition" id="oneOf2">
                <emma:interpretation id="interp10" emma:lang="ko-KR" emma:confidence="0">
                  <emma:literal>∞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어</emma:literal>
                </emma:interpretation>
                <emma:interpretation id="interp13" emma:lang="ko-KR" emma:confidence="0">
                  <emma:literal>아</emma:literal>
                </emma:interpretation>
                <emma:interpretation id="interp1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484.4302">11 3020 256,'12'4'147,"-12"-4"-21,2-31-79,15 17-12,-4-23-10,4 7-11,-3-14-1,5 7-5,-12-8 4,1 9-5,-8 0 2,0 10-3,-13-3 5,13 29 0,-46-27 4,18 27 3,-13 6 0,11 15 3,-8 8-1,11 18 3,-2 4-4,20 23 1,-4-3-9,13 8 2,5-1-7,11-2 3,-4-2-2,-2 0-4,-8-16 3,-2 1-3,0-10 4,-12 0-5,-13-14 5,0 2-6,-4-15 0,-1-6 2,-3-8-1,3-5 0,2-3 0,2-11-1,4-5 1,8-10-1,8-10-3,6-5 5,16-4-5,12-8 4,16-4-3,7-1 3,7 0-4,-1 3 1,2 11-1,-9 0-8,-1 13-6,-22-4-13,9 26-29,-36-26-48,19 21-66,-19 14-15,10-23-7,-10 23-1</inkml:trace>
        </inkml:traceGroup>
      </inkml:traceGroup>
    </inkml:traceGroup>
  </inkml:traceGroup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31.99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7AF1EB6-DED6-4D4F-98CC-A455FB6FD69C}" emma:medium="tactile" emma:mode="ink">
          <msink:context xmlns:msink="http://schemas.microsoft.com/ink/2010/main" type="inkDrawing" rotatedBoundingBox="15282,15238 15504,11692 16097,11729 15875,15275" semanticType="verticalRange" shapeName="Other">
            <msink:sourceLink direction="with" ref="{BF4BD1AB-6E88-484A-A67E-3F2F3E88506F}"/>
          </msink:context>
        </emma:interpretation>
      </emma:emma>
    </inkml:annotationXML>
    <inkml:trace contextRef="#ctx0" brushRef="#br0">284 93 157,'-22'-19'147,"22"19"-11,0 0-70,0-19-21,14 13-10,5-2-12,17 2-9,5-3-4,10 8-2,3-6 0,-2 1-2,0 0-2,-8 6-1,-3 0-2,-9 6 3,-7 15 2,-6 15 7,-9 4-1,2 33 8,-12 11 5,5 43 2,-11 18 1,6 35 0,-22 9 2,14 35-9,-22 5 2,11 16-2,-10-16-5,12-7-3,-7-30 1,11-7-6,-1-27-2,9-16 1,2-25-3,3-20-2,0-9-4,0-13 4,0-9-3,-4-6 2,-4-10-3,-7-10 4,0-6-3,-12-2 2,-3-5-1,-5-4 2,-5-6-2,-2 2 2,-4-10-2,2-2 1,3 1 0,4-8-1,6 2-1,7 2-2,24-4-6,-27 2-8,29 19-22,-2-21-78,-116-107-64,116 107-15,27 11-6,-9-11-10</inkml:trace>
  </inkml:traceGroup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44.101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5 461 67,'-12'-47'129,"12"47"-4,0-38-59,5 6-26,23 9 1,-7-10 2,24 1-5,0-7-3,27 2-4,-5-7-4,23 8-10,-6-1-3,10 7-9,0 8 0,0 9-1,-8 13 1,-6 20 2,-10 10 2,-10 29 3,-16 8 3,-6 21-4,-19 8 2,-9 17-2,-10-1-2,-18 7-2,-15-7 3,0-7-2,-16-11-2,5-6 4,-7-16-5,7-10 4,1-14-7,10-7-4,9-4-16,-3-18-15,27 21-31,0-40-58,-11 30-43,18-15-19,-7-15 5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00.50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7F0BE57-D9F7-4046-8B98-95721DEABC2A}" emma:medium="tactile" emma:mode="ink">
          <msink:context xmlns:msink="http://schemas.microsoft.com/ink/2010/main" type="writingRegion" rotatedBoundingBox="20669,14976 20787,17378 16823,17572 16705,15170"/>
        </emma:interpretation>
      </emma:emma>
    </inkml:annotationXML>
    <inkml:traceGroup>
      <inkml:annotationXML>
        <emma:emma xmlns:emma="http://www.w3.org/2003/04/emma" version="1.0">
          <emma:interpretation id="{94C8D56F-E6E9-4042-B859-AED3E0B0D4B4}" emma:medium="tactile" emma:mode="ink">
            <msink:context xmlns:msink="http://schemas.microsoft.com/ink/2010/main" type="paragraph" rotatedBoundingBox="20679,15183 20770,17042 20413,17060 20322,15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635D1C-FCC1-41E9-BB58-38A0F94605B6}" emma:medium="tactile" emma:mode="ink">
              <msink:context xmlns:msink="http://schemas.microsoft.com/ink/2010/main" type="line" rotatedBoundingBox="20679,15183 20770,17042 20413,17060 20322,15201"/>
            </emma:interpretation>
          </emma:emma>
        </inkml:annotationXML>
        <inkml:traceGroup>
          <inkml:annotationXML>
            <emma:emma xmlns:emma="http://www.w3.org/2003/04/emma" version="1.0">
              <emma:interpretation id="{210ABFF5-E6EA-4659-9609-AC54B29D729A}" emma:medium="tactile" emma:mode="ink">
                <msink:context xmlns:msink="http://schemas.microsoft.com/ink/2010/main" type="inkWord" rotatedBoundingBox="20679,15183 20770,17042 20413,17060 20322,15201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니</emma:literal>
                </emma:interpretation>
              </emma:one-of>
            </emma:emma>
          </inkml:annotationXML>
          <inkml:trace contextRef="#ctx0" brushRef="#br0">29 36 4,'0'0'48,"-17"0"4,17 0-1,-12-7-29,12 7-1,6-9 0,-6 9-7,21-4-2,-7 1-4,8 2-3,0-1 0,8 2-1,-2 0-1,2 0 0,1 0-1,0-2 0,0 1 0,-4 0-1,-3-2 0,-6 2 0,-4-1-1,-6 2 0,-8 0 0,0 0 1,0 0-1,0 7 2,-2 5 3,-3 7 4,0 6 3,0 8 3,0 11 1,2 16-16,3 11 21,-1 9 3,1 13-3,0 6-3,8 10-2,-4 2-3,7-1-3,-6-5-1,4-3-5,1-7-1,0-7-1,-2-5 0,-1-11-1,-1-7 0,-1-7 0,1-3-1,-4-8 1,-2-5-1,0-6 1,-8-5-1,-5-5 2,-2-3-1,-2-6 0,-6-4 0,0 0 0,-6-3 1,4-4-1,-1-2-1,3-1-2,0-3-4,4 2-6,3-2-18,0 0-48,16 0-1,-3-12-6,11 5-4,3-12 1</inkml:trace>
        </inkml:traceGroup>
      </inkml:traceGroup>
    </inkml:traceGroup>
    <inkml:traceGroup>
      <inkml:annotationXML>
        <emma:emma xmlns:emma="http://www.w3.org/2003/04/emma" version="1.0">
          <emma:interpretation id="{E203CF21-0994-48DA-BADD-AEE7D522B16F}" emma:medium="tactile" emma:mode="ink">
            <msink:context xmlns:msink="http://schemas.microsoft.com/ink/2010/main" type="paragraph" rotatedBoundingBox="20131,15155 20314,17387 19386,17462 19204,152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5231FD-CBA2-4D02-8DF7-37272A2A632C}" emma:medium="tactile" emma:mode="ink">
              <msink:context xmlns:msink="http://schemas.microsoft.com/ink/2010/main" type="line" rotatedBoundingBox="20131,15155 20314,17387 19386,17462 19204,15230"/>
            </emma:interpretation>
          </emma:emma>
        </inkml:annotationXML>
        <inkml:traceGroup>
          <inkml:annotationXML>
            <emma:emma xmlns:emma="http://www.w3.org/2003/04/emma" version="1.0">
              <emma:interpretation id="{68935E62-FFC6-484B-B7F5-95058827C49D}" emma:medium="tactile" emma:mode="ink">
                <msink:context xmlns:msink="http://schemas.microsoft.com/ink/2010/main" type="inkWord" rotatedBoundingBox="20131,15155 20314,17387 19386,17462 19204,15230"/>
              </emma:interpretation>
              <emma:one-of disjunction-type="recognition" id="oneOf1">
                <emma:interpretation id="interp5" emma:lang="ko-KR" emma:confidence="0">
                  <emma:literal>心</emma:literal>
                </emma:interpretation>
                <emma:interpretation id="interp6" emma:lang="ko-KR" emma:confidence="0">
                  <emma:literal>必</emma:literal>
                </emma:interpretation>
                <emma:interpretation id="interp7" emma:lang="ko-KR" emma:confidence="0">
                  <emma:literal>凸</emma:literal>
                </emma:interpretation>
                <emma:interpretation id="interp8" emma:lang="ko-KR" emma:confidence="0">
                  <emma:literal>쁘</emma:literal>
                </emma:interpretation>
                <emma:interpretation id="interp9" emma:lang="ko-KR" emma:confidence="0">
                  <emma:literal>止</emma:literal>
                </emma:interpretation>
              </emma:one-of>
            </emma:emma>
          </inkml:annotationXML>
          <inkml:trace contextRef="#ctx0" brushRef="#br0" timeOffset="-2750.1573">-673 63 37,'0'0'45,"10"-12"4,-10 3-24,0 9 0,5-13-1,-5 13-4,0-10-1,0 10-1,-12-6-3,-3 5-5,-3 1-2,-9 0-4,-1 4-1,-9 3 0,2-1-2,-4-1 1,4 1-1,0-4 2,7 0 0,5-1 1,6-1 0,7 0-1,10 0 0,0 0-1,0 0 1,0 7-2,7 2-2,0 3 1,0 4 0,1 10 2,-1 0 3,-7 15 0,2 7-5,-2 7 8,0 12 3,0 9 2,0 7 2,4 13-3,-4 7 0,6 6-3,-4 0 1,0 5-3,-1-3-2,2-5-2,-2 0-2,-1-13 2,0-9-2,-2-11 1,0-6 0,-1-14-1,3-5 1,-2-13 0,2-3 0,0-6 1,8-3-1,7-2 1,6-5-1,11-1 0,4-2 0,7-2-1,-1-1 1,4-6-1,-1-2 1,-7-2-1,-3 0 0,-9 0 0,-6 0-3,-8 0-4,-2-6-11,-10 6-57,0 0-5,-7 0-2,-1-7-6,-8-8-3</inkml:trace>
          <inkml:trace contextRef="#ctx0" brushRef="#br0" timeOffset="-2150.123">-184 177 41,'9'-7'44,"-9"7"7,0 0-24,-4-4 6,-11 13 2,-4 8 0,-11 8-5,2 8-30,-6 2 32,-2 3-1,3 0 0,-1 1-8,6-6-7,2-1-4,11-9-4,0-4-2,5-4-4,1-4-3,5-3-4,4-8-6,-5 10-14,5-10-20,-31 5-27,31-5-5,-10-13-4,9-3-1</inkml:trace>
          <inkml:trace contextRef="#ctx0" brushRef="#br0" timeOffset="-1907.1091">-589 280 17,'-19'-18'59,"19"18"2,-15-13 0,15 13 3,0 0-33,11 0 0,8 9-8,1 7-23,10 7 23,2-1-2,10 6-1,0-2-2,6 4-3,-5-1-4,-1-2-4,-1-4 0,-9-5-8,-1 3-12,-11-1-33,-6-5-27,-2-4-4,-12-11-4,0 0-6,1-10 2</inkml:trace>
          <inkml:trace contextRef="#ctx0" brushRef="#br0" timeOffset="-1070.061">-450 1351 57,'-9'-11'73,"9"11"0,-12-3-2,4 3-1,1 12-39,0 6-6,0 9-11,3 6-3,3-1 0,1 5-1,0-7-2,9 2-1,5-11-1,1-3-1,5-10-1,4-7 0,2-2-3,1-8-1,-1-9-2,-3-5-1,1-1 0,-6-2-1,-3 1-1,-7 0 1,-4 2 1,-4 4 1,0 5 0,0 4 1,0 10 0,-11-3 1,11 3 0,-5 19 2,5 6 1,1 8 1,4 7 1,5 10 1,2 6 1,0 8-1,3 2-1,-5 3 0,-4-3-1,-3 0-1,-3-4-1,-12-9-1,-4-6 1,-7-7-1,-6-8 0,-5-8 2,-3-7-3,-1-7-2,4-2-5,4-5-9,4-3-34,9-2-31,2-7 0,12-5-6,3-5-5,18-5 2</inkml:trace>
        </inkml:traceGroup>
      </inkml:traceGroup>
    </inkml:traceGroup>
    <inkml:traceGroup>
      <inkml:annotationXML>
        <emma:emma xmlns:emma="http://www.w3.org/2003/04/emma" version="1.0">
          <emma:interpretation id="{EED8823A-17C5-43AE-B2B5-E91834044811}" emma:medium="tactile" emma:mode="ink">
            <msink:context xmlns:msink="http://schemas.microsoft.com/ink/2010/main" type="paragraph" rotatedBoundingBox="18947,15215 19018,17292 18726,17302 18655,152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76F7EF-FEF4-4430-B2BE-7C0D24DCFD90}" emma:medium="tactile" emma:mode="ink">
              <msink:context xmlns:msink="http://schemas.microsoft.com/ink/2010/main" type="line" rotatedBoundingBox="18947,15215 19018,17292 18726,17302 18655,15225"/>
            </emma:interpretation>
          </emma:emma>
        </inkml:annotationXML>
        <inkml:traceGroup>
          <inkml:annotationXML>
            <emma:emma xmlns:emma="http://www.w3.org/2003/04/emma" version="1.0">
              <emma:interpretation id="{A461C5FD-FC77-4235-A05E-579FDA6F4227}" emma:medium="tactile" emma:mode="ink">
                <msink:context xmlns:msink="http://schemas.microsoft.com/ink/2010/main" type="inkWord" rotatedBoundingBox="18947,15215 19018,17292 18726,17302 18655,15225"/>
              </emma:interpretation>
              <emma:one-of disjunction-type="recognition" id="oneOf2">
                <emma:interpretation id="interp10" emma:lang="ko-KR" emma:confidence="0">
                  <emma:literal>ㅡ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-</emma:literal>
                </emma:interpretation>
                <emma:interpretation id="interp13" emma:lang="ko-KR" emma:confidence="0">
                  <emma:literal>…</emma:literal>
                </emma:interpretation>
                <emma:interpretation id="interp1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3864.221">-1653 86 1,'-4'-14'48,"2"7"4,-1-1 2,3 8-30,-3-13-2,3 13-4,0 0-3,0 0-3,7-6-3,4 6-5,2 1 0,5 2-1,5 0 1,4-2 0,0 1 1,7 0-3,-6-1 0,3-1-1,-6 0 0,-5 0-1,-5 0 2,-4 0 0,-11 0 1,0 0 0,0 0-1,0 0 1,-6 8 0,-2-1-1,2 1 2,-3 7 2,5 3 4,0 9 2,2 8 1,-2 13-13,2 11 20,2 12 0,-1 9-1,1 11 0,3 6-4,5 8-3,0 2-2,4-1-2,-3-4-4,4-5-1,-5-2-2,1-9 0,-5 1 0,0-9 0,-1-3-1,1-6 1,-3-2-1,1-7 0,1-3 1,-3-6-1,1-7 1,-1-8 0,-4-4 0,-6-7 0,-2-4 0,-5-2 0,-5-5 0,-4 1 0,-2-2-1,-5-2 2,5 0-1,1-3-1,2-2-1,5-3-2,4-3-6,16 0-14,0 0-52,1-13-5,16 2-3,1-7-5,12 2-4</inkml:trace>
        </inkml:traceGroup>
      </inkml:traceGroup>
    </inkml:traceGroup>
    <inkml:traceGroup>
      <inkml:annotationXML>
        <emma:emma xmlns:emma="http://www.w3.org/2003/04/emma" version="1.0">
          <emma:interpretation id="{DF89F35B-14FE-4DC6-8624-F45B9AE0EF54}" emma:medium="tactile" emma:mode="ink">
            <msink:context xmlns:msink="http://schemas.microsoft.com/ink/2010/main" type="paragraph" rotatedBoundingBox="18452,15097 18454,17343 17994,17344 17992,150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C341D4-44BF-41D9-BB19-F7BEC40386D7}" emma:medium="tactile" emma:mode="ink">
              <msink:context xmlns:msink="http://schemas.microsoft.com/ink/2010/main" type="line" rotatedBoundingBox="18452,15097 18454,17343 17994,17344 17992,15098"/>
            </emma:interpretation>
          </emma:emma>
        </inkml:annotationXML>
        <inkml:traceGroup>
          <inkml:annotationXML>
            <emma:emma xmlns:emma="http://www.w3.org/2003/04/emma" version="1.0">
              <emma:interpretation id="{E0AE9AC8-9897-4A05-953B-12A5CA8EB0D2}" emma:medium="tactile" emma:mode="ink">
                <msink:context xmlns:msink="http://schemas.microsoft.com/ink/2010/main" type="inkWord" rotatedBoundingBox="18334,14968 18580,15504 18170,15692 17924,15157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어</emma:literal>
                </emma:interpretation>
                <emma:interpretation id="interp17" emma:lang="ko-KR" emma:confidence="0">
                  <emma:literal>머</emma:literal>
                </emma:interpretation>
                <emma:interpretation id="interp18" emma:lang="ko-KR" emma:confidence="0">
                  <emma:literal>커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6041.3455">-2280-51 0,'0'0'33,"-15"-9"5,7 37-25,8-28 7,-14-4 5,14 4 4,-9-8 2,9 8 0,-4-9-2,4 9-6,0 0-3,6-11-7,8 6-3,5 2-4,8-2-3,7-1-1,8 3 1,6 0 1,1 3 0,1 1 0,-4 8 0,-4 1 0,-12 6-1,-10 5 1,-12 3-1,-9 0-1,-10 2 2,-15-1-1,-3-3 1,-11-1 0,3-4 1,-3-4-1,5-3 0,4-1-1,5-2 0,9-3 0,9-3-2,8-1 1,0 0-1,19 0 0,2 0 0,5-2 0,4 0-1,3 2 0,0 0 0,2 4 0,-4 5 0,-1 5 1,-6 1 0,-3 8 0,-6 3-1,-7 0 5,-8 1 2,-10 0 0,-7-1 1,-6-4 1,-6 0-1,-2-6-1,-4-4 1,4 1-7,1-4-5,4 0-13,5 2-22,-6-3-35,20 1-3,7-9-4,0 0-6,9 9 3</inkml:trace>
        </inkml:traceGroup>
        <inkml:traceGroup>
          <inkml:annotationXML>
            <emma:emma xmlns:emma="http://www.w3.org/2003/04/emma" version="1.0">
              <emma:interpretation id="{44BBFD60-90DF-4E41-83C4-D697448879DA}" emma:medium="tactile" emma:mode="ink">
                <msink:context xmlns:msink="http://schemas.microsoft.com/ink/2010/main" type="inkWord" rotatedBoundingBox="18367,15990 18460,16705 18054,16757 17962,16042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서</emma:literal>
                </emma:interpretation>
                <emma:interpretation id="interp22" emma:lang="ko-KR" emma:confidence="0">
                  <emma:literal>저</emma:literal>
                </emma:interpretation>
                <emma:interpretation id="interp23" emma:lang="ko-KR" emma:confidence="0">
                  <emma:literal>커</emma:literal>
                </emma:interpretation>
                <emma:interpretation id="interp2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5191.2969">-2225 954 42,'-7'-16'51,"1"5"6,-2-5-26,1 5 2,-1-4-1,2 6-3,1-1-4,5 10-6,-4-9-3,4 9-5,5-10-3,6 6-3,4 2-2,4 0 0,5 2-3,5 0 1,3 3 2,2 6-1,-3 6-1,-1 4 1,-6 7-1,-4 0 1,-9 6 0,-8-2 2,-4 4-2,-14-3 2,-7 0 1,-8-7 0,-2-3-1,-6-4 0,3-2 1,2-5-2,9-2 1,5-4-2,8-1 0,11-3-1,7 0-1,11-4 1,10 0-1,6 1 0,4 1 0,5 2-1,-2 1 0,-2 5 1,-5 5 0,-5 5 1,-7 3 1,-7 3 2,-8 4 2,-9 2 1,-10 1 1,-12-1 0,-6-2 0,-7 0 0,-4-2-1,-3-3-3,0 0-3,0-6-6,9 0-9,8-2-21,7 2-41,6-4-1,12-2-7,2-9-4,13 3 0</inkml:trace>
        </inkml:traceGroup>
        <inkml:traceGroup>
          <inkml:annotationXML>
            <emma:emma xmlns:emma="http://www.w3.org/2003/04/emma" version="1.0">
              <emma:interpretation id="{3E77FC9A-B58A-4648-ACB0-9F344356530B}" emma:medium="tactile" emma:mode="ink">
                <msink:context xmlns:msink="http://schemas.microsoft.com/ink/2010/main" type="inkWord" rotatedBoundingBox="18224,17002 18288,17341 18265,17346 18201,17007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_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4860.2777">-2122 1820 67,'0'0'73,"9"-1"-2,-9 1 0,11 14-4,-4 1-41,0 10-9,-3 3-7,1 7 0,2-1-1,-2 0-1,1 2-1,-1-8-1,-1-1-1,-1-6-3,-2-6-7,2-2-11,-3 0-27,0-13-31,0 0-3,0 0-5,-3-11-3</inkml:trace>
        </inkml:traceGroup>
      </inkml:traceGroup>
    </inkml:traceGroup>
    <inkml:traceGroup>
      <inkml:annotationXML>
        <emma:emma xmlns:emma="http://www.w3.org/2003/04/emma" version="1.0">
          <emma:interpretation id="{571AC8DC-526F-4BD5-B9E3-84DD92F1F181}" emma:medium="tactile" emma:mode="ink">
            <msink:context xmlns:msink="http://schemas.microsoft.com/ink/2010/main" type="paragraph" rotatedBoundingBox="17281,15196 17491,17461 16874,17519 16664,152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456264-EB44-4C9C-BE39-C95DB4242F5B}" emma:medium="tactile" emma:mode="ink">
              <msink:context xmlns:msink="http://schemas.microsoft.com/ink/2010/main" type="inkBullet" rotatedBoundingBox="17026,15219 17065,15647 17002,15653 16962,15225"/>
            </emma:interpretation>
            <emma:one-of disjunction-type="recognition" id="oneOf6">
              <emma:interpretation id="interp30" emma:lang="ko-KR" emma:confidence="0">
                <emma:literal>-</emma:literal>
              </emma:interpretation>
              <emma:interpretation id="interp31" emma:lang="ko-KR" emma:confidence="0">
                <emma:literal>ㅡ</emma:literal>
              </emma:interpretation>
              <emma:interpretation id="interp32" emma:lang="ko-KR" emma:confidence="0">
                <emma:literal>一</emma:literal>
              </emma:interpretation>
              <emma:interpretation id="interp33" emma:lang="ko-KR" emma:confidence="0">
                <emma:literal>~</emma:literal>
              </emma:interpretation>
              <emma:interpretation id="interp34" emma:lang="ko-KR" emma:confidence="0">
                <emma:literal>_</emma:literal>
              </emma:interpretation>
            </emma:one-of>
          </emma:emma>
        </inkml:annotationXML>
        <inkml:trace contextRef="#ctx0" brushRef="#br0" timeOffset="-8703.4977">-3328 155 5,'3'-16'34,"0"0"2,23 1-26,-25-3 3,-1 4 4,0 2 2,0 0 4,-3 2 5,3 1-2,0 9-3,0 0 2,0 0 2,0 0-1,-8 22-1,7 3-5,-2 8-1,0 1-1,3 12-1,-2 0-17,2-2 14,-3-5-4,3-7-4,0-4-1,1-7-1,1-2-1,-1-8-4,-1-11-4,1 15-15,-1-7-23,0-8-30,0 10-3,0-10-3,-8-5-7</inkml:trace>
      </inkml:traceGroup>
      <inkml:traceGroup>
        <inkml:annotationXML>
          <emma:emma xmlns:emma="http://www.w3.org/2003/04/emma" version="1.0">
            <emma:interpretation id="{A7A03664-F6F7-46D4-AFB8-B6EFFFB471CB}" emma:medium="tactile" emma:mode="ink">
              <msink:context xmlns:msink="http://schemas.microsoft.com/ink/2010/main" type="line" rotatedBoundingBox="17366,16110 17491,17461 16874,17519 16749,16167"/>
            </emma:interpretation>
          </emma:emma>
        </inkml:annotationXML>
        <inkml:traceGroup>
          <inkml:annotationXML>
            <emma:emma xmlns:emma="http://www.w3.org/2003/04/emma" version="1.0">
              <emma:interpretation id="{D743C8B5-9218-4472-A58F-4AB71EDE2C67}" emma:medium="tactile" emma:mode="ink">
                <msink:context xmlns:msink="http://schemas.microsoft.com/ink/2010/main" type="inkWord" rotatedBoundingBox="17204,16125 17247,16592 16792,16635 16749,16167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~</emma:literal>
                </emma:interpretation>
                <emma:interpretation id="interp37" emma:lang="ko-KR" emma:confidence="0">
                  <emma:literal>』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-7991.4571">-3533 1134 43,'0'0'50,"-18"-16"0,13 5-28,-2 0 1,7-2-2,12 0-3,-2 1-3,7-4-1,-1 3-2,9-4 1,-1 1-1,9 0 0,-6 7-3,2 1 0,0 4 0,-3 4-1,-2 12 1,-5 7-1,-8 7 0,-9 9 2,-3 3 1,-11 5-1,-8 3-1,-7-1-1,-6-1-1,-3-5-1,0-1-1,3-11-1,5-3-1,5-5-1,9-7 0,5-7 1,9-5-1,10 0-1,12-5 1,7-1-1,4-3 1,10 0 1,3 1-2,2 2 0,-2 2 0,-5 0-1,-3 3 1,-5-1-3,-6 2-6,-10 0-15,-6 0-23,-1 12-27,-10-3-3,0-1-5,0-8-2</inkml:trace>
        </inkml:traceGroup>
        <inkml:traceGroup>
          <inkml:annotationXML>
            <emma:emma xmlns:emma="http://www.w3.org/2003/04/emma" version="1.0">
              <emma:interpretation id="{C6D9D204-89BE-46ED-B163-93AA3E844F84}" emma:medium="tactile" emma:mode="ink">
                <msink:context xmlns:msink="http://schemas.microsoft.com/ink/2010/main" type="inkWord" rotatedBoundingBox="17439,16895 17491,17461 16912,17515 16859,16949"/>
              </emma:interpretation>
              <emma:one-of disjunction-type="recognition" id="oneOf8">
                <emma:interpretation id="interp40" emma:lang="ko-KR" emma:confidence="0">
                  <emma:literal>₩</emma:literal>
                </emma:interpretation>
                <emma:interpretation id="interp41" emma:lang="ko-KR" emma:confidence="0">
                  <emma:literal>』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Q</emma:literal>
                </emma:interpretation>
                <emma:interpretation id="interp4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-7486.4282">-3273 1765 19,'4'-8'62,"-4"8"1,2-13-1,-2 13-2,0 0-38,-13 2-2,1 11-3,-6 8-2,-1 5-1,-3 6 2,2 2 1,-2 1-2,5-2-1,5 3-2,4-7-2,2 0-4,6-7 2,12-7-1,5-3-2,12-8 1,4-2-1,12-4 0,1-5 0,10-3-2,1-1 0,3 3-1,-5 0-1,-3 3 0,-9-1 0,-11 3 0,-5 3 0,-9 2-3,-18-2-3,0 0-5,0 0-8,-15 6-26,10 3-34,-17-9-1,3 0-7,-3-10-3,5-3 3</inkml:trace>
          <inkml:trace contextRef="#ctx0" brushRef="#br0" timeOffset="-7259.4152">-3099 1784 17,'-15'10'70,"0"8"5,2 6 2,-5 8-2,43 1-37,-57 14 1,19 5-9,5 3-7,0-3-6,6-4-4,-2-2-5,4-8-4,0-8-6,2-5-6,3-13-14,-5-12-29,8 2-27,-5-12-3,4-15-5,-7-10-3</inkml:trace>
        </inkml:traceGroup>
      </inkml:traceGroup>
    </inkml:traceGroup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44.351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-23-29 388,'0'0'148,"-7"22"-19,7-22-161,0 0-91,0 0-30,0-7-13,0 7 1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45.414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72 262 226,'-19'-9'153,"-17"-15"-12,19-6-89,17 30-15,1-41-13,36 18-1,-3-7-6,28 7 1,1-7-7,23 8 5,-11-1-7,16 16 4,-16 7-3,4 6-2,-12 20 6,-4 20-6,-17 9 9,-3 23-4,-21 17 4,-3 20-1,-19 6 2,0 6 0,-26-9-8,1 1 3,-18-15 0,5-8-5,-7-24 2,3-11-5,1-17 4,7-6-7,4-3 1,6-16-13,13 7-12,-11-18-22,25 21-51,-123-15-84,120-14-5,5 30-13,2-15-5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5:45.726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-10-7 482,'0'0'170,"13"21"-15,4-7-133,-17-14-9,0 0-5,0 0-19,0 0-40,32 0-101,-32 0-18,14-23-7,4 3-17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21.7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9D6B503-912B-4DE9-8BDE-376C2DE8975C}" emma:medium="tactile" emma:mode="ink">
          <msink:context xmlns:msink="http://schemas.microsoft.com/ink/2010/main" type="writingRegion" rotatedBoundingBox="5909,3332 5884,6497 5211,6491 5237,3326">
            <msink:destinationLink direction="with" ref="{6D9E9B82-DBE9-443F-BC07-0A50B4F426DE}"/>
            <msink:destinationLink direction="with" ref="{9F172F48-9857-46E2-B315-BEA98DEA1016}"/>
          </msink:context>
        </emma:interpretation>
      </emma:emma>
    </inkml:annotationXML>
    <inkml:traceGroup>
      <inkml:annotationXML>
        <emma:emma xmlns:emma="http://www.w3.org/2003/04/emma" version="1.0">
          <emma:interpretation id="{E0754E6C-0F89-4A7C-80D7-C37B7599E90B}" emma:medium="tactile" emma:mode="ink">
            <msink:context xmlns:msink="http://schemas.microsoft.com/ink/2010/main" type="paragraph" rotatedBoundingBox="5909,3332 5884,6497 5211,6491 5237,33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BD0345-E285-425A-A02F-AA68063A3AD7}" emma:medium="tactile" emma:mode="ink">
              <msink:context xmlns:msink="http://schemas.microsoft.com/ink/2010/main" type="line" rotatedBoundingBox="5909,3332 5884,6497 5211,6491 5237,3326"/>
            </emma:interpretation>
          </emma:emma>
        </inkml:annotationXML>
        <inkml:traceGroup>
          <inkml:annotationXML>
            <emma:emma xmlns:emma="http://www.w3.org/2003/04/emma" version="1.0">
              <emma:interpretation id="{F814A45F-21F1-4F49-9E39-E796CDA4F1FF}" emma:medium="tactile" emma:mode="ink">
                <msink:context xmlns:msink="http://schemas.microsoft.com/ink/2010/main" type="inkWord" rotatedBoundingBox="5565,3329 5560,3980 5461,3980 5466,3328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ㅡ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3 202 49,'0'-44'141,"0"44"0,7-38-49,-7 6-27,0 32-8,8-49-4,12 35-8,-20-10-5,21 22-7,-21 2-4,0 0-3,14 10-4,-1 26-1,-13 1-5,3 16 3,-3 0-4,0 15 3,0-12 1,0 10-6,0-13 4,0-2-7,0-14 2,1-3-8,4-9 6,-5-6-7,0-19-2,0 0 0,3 18-6,-3-18-9,0 0-20,0 0-37,0 0-50,0 0-54,0 0-17,0 36-10</inkml:trace>
        </inkml:traceGroup>
        <inkml:traceGroup>
          <inkml:annotationXML>
            <emma:emma xmlns:emma="http://www.w3.org/2003/04/emma" version="1.0">
              <emma:interpretation id="{AC12B83B-6F3D-4CD3-A0C0-903A8C167518}" emma:medium="tactile" emma:mode="ink">
                <msink:context xmlns:msink="http://schemas.microsoft.com/ink/2010/main" type="inkWord" rotatedBoundingBox="5528,4711 5524,5237 5426,5236 5430,4710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…</emma:literal>
                </emma:interpretation>
                <emma:interpretation id="interp8" emma:lang="ko-KR" emma:confidence="0">
                  <emma:literal>_</emma:literal>
                </emma:interpretation>
                <emma:interpretation id="interp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390.6422">67 1381 273,'-7'28'169,"-9"2"-4,-15-1-102,26 31-19,-17-11 3,22 21-5,-19-18-13,19 6-11,-2-13-6,2-7-3,7-9-8,-4-7-8,11-6-25,-14-16-48,0 0-83,14-8-13,-14 8-13,0 0-5</inkml:trace>
        </inkml:traceGroup>
        <inkml:traceGroup>
          <inkml:annotationXML>
            <emma:emma xmlns:emma="http://www.w3.org/2003/04/emma" version="1.0">
              <emma:interpretation id="{15704006-CE56-4E34-9B0D-1B3BCE5353FC}" emma:medium="tactile" emma:mode="ink">
                <msink:context xmlns:msink="http://schemas.microsoft.com/ink/2010/main" type="inkWord" rotatedBoundingBox="5889,5874 5884,6497 5211,6491 5216,5869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M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1031.3201">-246 2604 198,'8'0'134,"-8"0"-49,7-23-54,22 18 1,-1-11-1,12 9-1,1-5-1,5 12-3,-5 0-4,3 4-7,-7 13-4,-3 11-4,-12-2-1,-7 11 2,-12 3 3,-3 4 1,-8-6 2,-6 10 7,-18-9-1,4 7 3,-13-12-4,10 5 2,-6-11-5,14 4-2,-10-10-4,17-1-3,16-21-3,-20 28 0,20-28-2,0 18 1,0-18-1,24 13 1,2-12 1,16 4 0,0-5 1,12 2 0,3-2-1,8 0 1,-7 0-2,-1 0-3,-5 6-10,-17-6-22,9 10-59,-44-10-78,0 0-8,0 0-17,0 0-5</inkml:trace>
        </inkml:traceGroup>
      </inkml:traceGroup>
    </inkml:traceGroup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20.04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D9E9B82-DBE9-443F-BC07-0A50B4F426DE}" emma:medium="tactile" emma:mode="ink">
          <msink:context xmlns:msink="http://schemas.microsoft.com/ink/2010/main" type="inkDrawing" rotatedBoundingBox="3947,6828 4176,2902 4966,2948 4738,6874" semanticType="verticalRange" shapeName="Other">
            <msink:sourceLink direction="with" ref="{C9D6B503-912B-4DE9-8BDE-376C2DE8975C}"/>
          </msink:context>
        </emma:interpretation>
      </emma:emma>
    </inkml:annotationXML>
    <inkml:trace contextRef="#ctx0" brushRef="#br0">-607-270 103,'0'0'70,"13"-16"-4,-13 16-1,9-24-5,-9 24-7,7-21-5,-7 21-5,6-18-1,-6 18-5,0 0-5,0 0-3,2-26-4,-2 26-4,0 0-1,0 0-1,0 0-1,0 0-2,-24-12-2,24 12-2,-36 4-3,9 4 0,-5-6-2,-4 10 1,-7-5-2,-1 2 0,-7 0 0,-4-4-1,3 2 0,0 2-2,3-4-1,4 4 0,3-2-1,9 1 0,1-2-1,10 2 1,3-5-1,19-3 1,-22 8 0,22-8 0,0 0-1,0 0 1,0 0-1,0 0 1,0 0-2,-11 25 1,11-25 0,0 20 0,0-2-1,0 8 1,1 9-2,4 11 2,-3 11-3,1 9 4,6 15 0,-6 17-2,2 3 2,0 20 0,4 9 0,-4 11 1,-5 2 0,5 14 0,-5-6 1,0 8 1,-2 4-2,-1 0 1,-6-10-1,4-6 0,-5-11 4,7-3-5,-6-14 0,4-14 0,-4-16 2,4-7-3,-8-16 4,4 1-4,-6-10 0,1-3 1,-3-5-1,6-1 1,-2-7-2,5-2 2,3-1 0,2-8 0,3-9-1,0-1 1,3-2 0,-3-18-1,26 30 1,-6-16-1,2 1-1,8 5 2,5 2-2,3 1 1,10 1-2,2-2 3,10 0-2,-8 0 2,1 1-2,-3-3 2,-1-4-2,-11 4 2,-3-2-1,-7 1 0,-10 2 1,-18-21-14,34 41-20,-34-41-103,0 0-35,0 0-18,0 0-6</inkml:trace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25.8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F172F48-9857-46E2-B315-BEA98DEA1016}" emma:medium="tactile" emma:mode="ink">
          <msink:context xmlns:msink="http://schemas.microsoft.com/ink/2010/main" type="inkDrawing" rotatedBoundingBox="6659,2907 6990,6902 6435,6948 6104,2953" semanticType="verticalRange" shapeName="Other">
            <msink:sourceLink direction="with" ref="{C9D6B503-912B-4DE9-8BDE-376C2DE8975C}"/>
          </msink:context>
        </emma:interpretation>
      </emma:emma>
    </inkml:annotationXML>
    <inkml:trace contextRef="#ctx0" brushRef="#br0">85 79 33,'-27'-24'137,"27"24"7,-19-14-56,0-6-13,19 20-14,-22-21-12,22 21-11,0 0-6,0 0-7,0 0-6,0 0-4,14-7-4,13 7-2,6 4-2,10 3-1,-1-6-2,4 5-1,-2-1-1,-1 0-1,-7-1 0,-7 2 1,-9-2-1,-20-4 2,24 10-1,-24-10 1,0 0 0,6 22 1,-6-22 1,0 27 2,-1-6-2,1 16 2,-5 9-2,5 18 2,0 8-3,5 15 4,3 16-2,1 14-1,2 11-2,5 18 2,-2 5-2,5 2 3,0 0 4,3 7-6,-3-9 1,3 0 2,-4-7-1,2-6-2,-4-5 0,3-6-2,-5-9-6,-6 1 5,0-7 1,-1-4-1,-6-8 0,1-7 0,-2-2 1,0-5-2,-2-3 4,1-10-2,-6-11-3,1-3 2,4-8-2,-4-9 2,4-13 0,-2-4 0,4-2-1,-2-3 1,2-20-1,0 32 1,0-32-1,-6 30 0,6-30-1,-7 29 3,7-29-2,-9 19 1,9-19 1,0 0 1,0 0 0,-14 19 0,14-19 0,0 0 0,0 0 1,-22 14-1,22-14 0,-27 12 0,9-3 0,-7 0 0,-7 6-2,-4 5-2,-13 4 0,-1-5-15,10 13-10,-15-27-40,39 20-86,-6-10-26,22-15-14,0 0-11</inkml:trace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27.6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F3FB203-B608-4BB3-BEA9-081AE6824E2A}" emma:medium="tactile" emma:mode="ink">
          <msink:context xmlns:msink="http://schemas.microsoft.com/ink/2010/main" type="inkDrawing" rotatedBoundingBox="9337,2944 9397,6533 8761,6543 8701,2955" semanticType="verticalRange" shapeName="Other">
            <msink:sourceLink direction="with" ref="{0C7F0F8E-1CF4-4476-9556-EDC25BEAB913}"/>
          </msink:context>
        </emma:interpretation>
      </emma:emma>
    </inkml:annotationXML>
    <inkml:trace contextRef="#ctx0" brushRef="#br0">478 45 211,'0'0'162,"0"0"-31,-5-33-61,5 33-10,-17-7-10,17 7-7,-37-4-11,17 4-8,-16 0-6,2 0-4,-10 0-1,6 7-4,-4-2-2,4-1-1,1-1-2,7 1 1,3-2-2,7-1 0,20-1-1,-29 0 0,29 0-1,0 0 0,0 0-1,-11 22 0,11-22-1,0 30 0,0-7-1,3 13 1,5 9-3,3 18 4,4 8-5,-4 17 6,8 9 0,-4 20-1,1 11 2,-2 19 1,-1 8-1,-3 10 2,-4-3 4,-1 6-7,-5-9 1,0 11 1,0-11-2,-8-8 0,1-13 0,-4-9-1,2-5 2,1-11-1,0-7 2,-5-14 0,4-15 2,-4-2-3,4-12 4,-2-7-4,3-8-2,2-7 3,2-4-2,4-9 1,0-9-1,0-19 1,8 27-1,-8-27 0,21 17-1,-21-17 1,33 19-2,-8-11 2,4 4-2,4 2 2,14 1-2,-1-1 2,6 1 0,5 4-1,0-5 0,0 1 0,-3 5-3,-7-10-9,-3 16-28,-44-26-87,30 10-40,-30-10-19,0 0-14</inkml:trace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29.2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C7F0F8E-1CF4-4476-9556-EDC25BEAB913}" emma:medium="tactile" emma:mode="ink">
          <msink:context xmlns:msink="http://schemas.microsoft.com/ink/2010/main" type="writingRegion" rotatedBoundingBox="10629,3071 10765,6616 10010,6645 9874,3100">
            <msink:destinationLink direction="with" ref="{8F3FB203-B608-4BB3-BEA9-081AE6824E2A}"/>
            <msink:destinationLink direction="with" ref="{460C6F5D-304F-4F27-B95B-009E7D106229}"/>
          </msink:context>
        </emma:interpretation>
      </emma:emma>
    </inkml:annotationXML>
    <inkml:traceGroup>
      <inkml:annotationXML>
        <emma:emma xmlns:emma="http://www.w3.org/2003/04/emma" version="1.0">
          <emma:interpretation id="{89CD3EA5-3082-46C0-AFAD-24B8C4D3CB38}" emma:medium="tactile" emma:mode="ink">
            <msink:context xmlns:msink="http://schemas.microsoft.com/ink/2010/main" type="paragraph" rotatedBoundingBox="10629,3071 10765,6616 10010,6645 9874,31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18D767-B3A8-4104-852F-6652BEC544FE}" emma:medium="tactile" emma:mode="ink">
              <msink:context xmlns:msink="http://schemas.microsoft.com/ink/2010/main" type="line" rotatedBoundingBox="10629,3071 10765,6616 10010,6645 9874,3100"/>
            </emma:interpretation>
          </emma:emma>
        </inkml:annotationXML>
        <inkml:traceGroup>
          <inkml:annotationXML>
            <emma:emma xmlns:emma="http://www.w3.org/2003/04/emma" version="1.0">
              <emma:interpretation id="{35EA4B59-EA2F-44E5-BF1E-4B90D4ADEFCC}" emma:medium="tactile" emma:mode="ink">
                <msink:context xmlns:msink="http://schemas.microsoft.com/ink/2010/main" type="inkWord" rotatedBoundingBox="10629,3071 10659,3853 9997,3878 9967,3097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」</emma:literal>
                </emma:interpretation>
              </emma:one-of>
            </emma:emma>
          </inkml:annotationXML>
          <inkml:trace contextRef="#ctx0" brushRef="#br0">30 141 142,'-17'-23'154,"17"5"-36,0 18-40,-14-32-12,14 32-11,0-31-6,0 31-11,7-23-9,16 22-8,-1-12-5,20 13-3,-5 0-3,13 0-3,-5 14-2,5 9-1,-6 3-2,-1 9 1,-13 0-2,-6 10 3,-13-1-1,-11 7 4,-5-7-2,-12 6 2,-16-5-2,-4 1 4,-9-9-4,2 0 4,-5-4-5,11-6 3,-4 2 3,12-5-7,3-3 7,12-6-9,15-15 7,-1 36-7,1-36 7,30 26-9,6-21 3,8 4 0,12-1 0,2-6-1,7-2 1,1 0-1,-1 0 0,-5-5-5,-3 0-8,-20-9-25,13 14-92,-29 0-41,-21 0-17,0 0-9</inkml:trace>
        </inkml:traceGroup>
        <inkml:traceGroup>
          <inkml:annotationXML>
            <emma:emma xmlns:emma="http://www.w3.org/2003/04/emma" version="1.0">
              <emma:interpretation id="{70D89055-71AA-4F6E-9405-635C4A5CECF1}" emma:medium="tactile" emma:mode="ink">
                <msink:context xmlns:msink="http://schemas.microsoft.com/ink/2010/main" type="inkWord" rotatedBoundingBox="10558,4721 10580,5291 9959,5315 9937,4745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」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687.5247">-14 1719 107,'0'0'152,"0"0"-1,-10-25-72,10 25-19,8-22-20,21 18-3,-12-10-14,24 9-2,-11 1-6,16 4-3,-5 4-1,5 14-3,-6 1 2,-2 7-9,-16 0 9,-2 11-5,-20-5 4,0 7 0,-20-3 6,-7 9 0,-17-12 3,7 7 1,-13-10-3,10 7 0,-7-16-2,15 3-3,2-10-2,9 1-2,21-15-2,-20 16-1,20-16-1,0 0-1,16 13-1,6-12 1,5-1 0,11 0-1,3-1-1,5-6 1,4 1 0,1-2 0,-2 1 0,1 6-1,-7-6 1,-5 6-2,-3 1-3,-7-2-6,2 5-17,-30-3-30,38 18-60,-38-18-56,16 25-13,-11-5-11</inkml:trace>
        </inkml:traceGroup>
        <inkml:traceGroup>
          <inkml:annotationXML>
            <emma:emma xmlns:emma="http://www.w3.org/2003/04/emma" version="1.0">
              <emma:interpretation id="{0CE8844A-1467-45C0-81ED-D52C9D610A93}" emma:medium="tactile" emma:mode="ink">
                <msink:context xmlns:msink="http://schemas.microsoft.com/ink/2010/main" type="inkWord" rotatedBoundingBox="10573,5872 10601,6622 10066,6642 10037,5892"/>
              </emma:interpretation>
              <emma:one-of disjunction-type="recognition" id="oneOf2">
                <emma:interpretation id="interp10" emma:lang="ko-KR" emma:confidence="0">
                  <emma:literal>5</emma:literal>
                </emma:interpretation>
                <emma:interpretation id="interp11" emma:lang="ko-KR" emma:confidence="0">
                  <emma:literal>엥</emma:literal>
                </emma:interpretation>
                <emma:interpretation id="interp12" emma:lang="ko-KR" emma:confidence="0">
                  <emma:literal>」</emma:literal>
                </emma:interpretation>
                <emma:interpretation id="interp13" emma:lang="ko-KR" emma:confidence="0">
                  <emma:literal>』</emma:literal>
                </emma:interpretation>
                <emma:interpretation id="interp1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171.9179">223 2842 275,'-25'12'162,"14"17"-2,8 9-115,-23-16-12,20 19 1,-15-20-5,20 9-4,1-30-8,0 33-6,17-25-6,16 3-1,-1-7-1,12-1-1,5 2 1,7 7 1,-4-2 2,0 15 2,-10 0 3,1 10 3,-18-2 1,2 11 4,-25-8-1,-2 10 1,-14-13-3,-10 5 0,-19-13-5,5 4 0,-19-14-4,5 1-4,-3-6-5,3-6-8,9 4-11,-7-8-25,50 0-67,-46 0-61,46 0-17,-30-30-13,23 7-2</inkml:trace>
          <inkml:trace contextRef="#ctx0" brushRef="#br0" timeOffset="1406.3025">153 2965 436,'34'-18'169,"-3"-1"-60,-1-14-64,32 19-12,-15-9-19,10 1-26,10 18-69,-12-7-73,-19-3-19,-15 2-9,-12-6-12</inkml:trace>
        </inkml:traceGroup>
      </inkml:traceGroup>
    </inkml:traceGroup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33.38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26EEA77-C95F-408D-8020-1C8419A5BCDE}" emma:medium="tactile" emma:mode="ink">
          <msink:context xmlns:msink="http://schemas.microsoft.com/ink/2010/main" type="inkDrawing" rotatedBoundingBox="13733,2766 13821,6459 13208,6474 13119,2781" semanticType="verticalRange" shapeName="Other">
            <msink:sourceLink direction="with" ref="{4ED7C4B0-C6C5-439E-9E2E-1B499ECB9CD7}"/>
          </msink:context>
        </emma:interpretation>
      </emma:emma>
    </inkml:annotationXML>
    <inkml:trace contextRef="#ctx0" brushRef="#br0">605 36 121,'0'0'155,"5"-10"-5,-16-1-79,11 11-12,-30-3-3,30 3-8,-52-4-5,27 4-9,-20-5-10,12 5-5,-14-3-4,3 3-4,-7 0-5,2 0-2,3 0 0,5 0-1,5 0 0,4 0 0,5 0-1,27 0-1,-28 0 0,28 0 0,0 0-1,0 0 0,-14 17-1,14-17 1,0 35-2,0-14 3,0 11-1,0 7 2,4 11-3,3 13 4,1 15-2,6 18 5,-6 9-1,7 21-1,-2 14 0,3 17 1,-3 12-1,2 8 2,-2 1 1,-2-4-5,0-6 1,-3-7 1,-5-10-1,2-9-1,-5-19 0,0-5-1,-5-14-4,-3-3 5,-1-4 0,-7-2-2,3-10 2,1-7-2,2-5 3,2-10-3,8-7 6,0-9-6,0-9 1,3-8 2,16-12-1,2 4 1,9-8 0,6 9 3,7-8-1,11 7 0,4 1 0,7 6 0,-2-2-2,0-3-1,-7 7-11,-15-19-17,5 20-72,-46-32-80,0 0-10,-16-8-14,-11-28-8</inkml:trace>
  </inkml:traceGroup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32.1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A447190-68F1-44E9-A514-627DA49943A0}" emma:medium="tactile" emma:mode="ink">
          <msink:context xmlns:msink="http://schemas.microsoft.com/ink/2010/main" type="writingRegion" rotatedBoundingBox="12054,6250 12234,6250 12234,6608 12054,6608"/>
        </emma:interpretation>
      </emma:emma>
    </inkml:annotationXML>
    <inkml:traceGroup>
      <inkml:annotationXML>
        <emma:emma xmlns:emma="http://www.w3.org/2003/04/emma" version="1.0">
          <emma:interpretation id="{A8D0506D-45EB-4BD2-B440-91D790A692CD}" emma:medium="tactile" emma:mode="ink">
            <msink:context xmlns:msink="http://schemas.microsoft.com/ink/2010/main" type="paragraph" rotatedBoundingBox="12054,6250 12234,6250 12234,6608 12054,66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BDA994-96A2-4349-9B71-7476B9543799}" emma:medium="tactile" emma:mode="ink">
              <msink:context xmlns:msink="http://schemas.microsoft.com/ink/2010/main" type="line" rotatedBoundingBox="12054,6250 12234,6250 12234,6608 12054,6608"/>
            </emma:interpretation>
          </emma:emma>
        </inkml:annotationXML>
        <inkml:traceGroup>
          <inkml:annotationXML>
            <emma:emma xmlns:emma="http://www.w3.org/2003/04/emma" version="1.0">
              <emma:interpretation id="{7D23E82C-0375-4D3E-94B9-8F96502623D3}" emma:medium="tactile" emma:mode="ink">
                <msink:context xmlns:msink="http://schemas.microsoft.com/ink/2010/main" type="inkWord" rotatedBoundingBox="12054,6250 12234,6250 12234,6608 12054,6608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」</emma:literal>
                </emma:interpretation>
                <emma:interpretation id="interp2" emma:lang="ko-KR" emma:confidence="0">
                  <emma:literal>J</emma:literal>
                </emma:interpretation>
                <emma:interpretation id="interp3" emma:lang="ko-KR" emma:confidence="0">
                  <emma:literal>3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139 0 325,'19'32'173,"-12"-3"-11,-7-6-98,15 28-13,-15-13-22,0 6-16,-8 1-22,-20-20-41,7 1-91,-13 3-28,-14-24-8,7 6-14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24.4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46C9251-2E00-4143-8571-26BCA7D819F5}" emma:medium="tactile" emma:mode="ink">
          <msink:context xmlns:msink="http://schemas.microsoft.com/ink/2010/main" type="inkDrawing" rotatedBoundingBox="3214,11396 3278,14359 3189,14360 3125,11398" semanticType="callout" shapeName="Other">
            <msink:sourceLink direction="with" ref="{8A31B773-23E0-4B38-87C8-2809A53EA516}"/>
          </msink:context>
        </emma:interpretation>
      </emma:emma>
    </inkml:annotationXML>
    <inkml:trace contextRef="#ctx0" brushRef="#br0">43 66 1,'0'0'56,"0"-13"2,0 13-1,0-18 1,0 18-31,-6-12-5,6 12-5,-4-11-4,4 11-4,-7-13-2,7 13-3,0 0-2,0 0-1,-2 9-2,0 9-1,2 9-1,0 12 4,-1 15 2,-3 12 2,3 5 2,-2 29 1,-4 10 1,6 10 2,-2 7-1,0 17-10,1 6 11,2 11-4,2 6 0,2-13-2,5-3-1,-4 0-1,2-7 0,2-13-1,2-5-3,-6-18 2,1-10-1,-1-10 0,2-8 0,-2-12-1,1-4 2,-2-10-5,-1-6-8,-1-6-22,9-3-33,-7-11-4,3-6-2,-7-22-6,13 3 3</inkml:trace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31.8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60C6F5D-304F-4F27-B95B-009E7D106229}" emma:medium="tactile" emma:mode="ink">
          <msink:context xmlns:msink="http://schemas.microsoft.com/ink/2010/main" type="inkDrawing" rotatedBoundingBox="11650,2804 11868,6119 11181,6165 10963,2849" semanticType="verticalRange" shapeName="Other">
            <msink:sourceLink direction="with" ref="{0C7F0F8E-1CF4-4476-9556-EDC25BEAB913}"/>
          </msink:context>
        </emma:interpretation>
      </emma:emma>
    </inkml:annotationXML>
    <inkml:trace contextRef="#ctx0" brushRef="#br0">134 201 121,'-39'-35'164,"39"35"4,-34-23-66,1-7-23,33 30-19,-28-29-13,28 29-15,0-21-10,20 12-9,10 2-7,15-1-3,8 1-3,9-4 0,8 7 0,2-3 0,1-1 0,-8 6 0,-7 2 0,-14 0-1,-7 0 1,-9 0-1,-12 2 1,-16-2-1,13 22 0,-13 0 2,-3 5-2,-5 13 4,-3 23-3,4 16 4,-7 23-5,1 18 8,6 22-2,0 24 3,6 19-4,1 11 4,0 2 3,6 0-5,-4-6 6,10-3-5,-2-15-2,2-15 3,-2-21-2,2-12 0,-4-20-6,2-8 6,1-14-1,-3-7-3,-2-14 3,-3-7-5,2-9 4,-5-3-3,0-8 4,-5-2-6,-4-11 2,-12 3 0,-1-9 0,-5-1 2,-3-4 0,0 2 0,0-10 1,-5 4 0,4-2-1,2 2 1,7-8-2,0 4-2,22-4-5,-28 7-11,28-7-24,-27 4-61,27-4-73,0 0-14,16 0-14,3 0-6</inkml:trace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34.4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ED7C4B0-C6C5-439E-9E2E-1B499ECB9CD7}" emma:medium="tactile" emma:mode="ink">
          <msink:context xmlns:msink="http://schemas.microsoft.com/ink/2010/main" type="writingRegion" rotatedBoundingBox="14868,2896 14858,6883 14148,6881 14158,2895">
            <msink:destinationLink direction="with" ref="{726EEA77-C95F-408D-8020-1C8419A5BCDE}"/>
            <msink:destinationLink direction="with" ref="{D4B61294-FA95-4D23-B9EF-56220450030C}"/>
          </msink:context>
        </emma:interpretation>
      </emma:emma>
    </inkml:annotationXML>
    <inkml:traceGroup>
      <inkml:annotationXML>
        <emma:emma xmlns:emma="http://www.w3.org/2003/04/emma" version="1.0">
          <emma:interpretation id="{9587E746-5B50-49B1-8A1A-7F70678039F6}" emma:medium="tactile" emma:mode="ink">
            <msink:context xmlns:msink="http://schemas.microsoft.com/ink/2010/main" type="paragraph" rotatedBoundingBox="14868,2896 14858,6883 14148,6881 14158,28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2DA42D-2ED5-4D95-ADD6-AE5EAC0366C7}" emma:medium="tactile" emma:mode="ink">
              <msink:context xmlns:msink="http://schemas.microsoft.com/ink/2010/main" type="line" rotatedBoundingBox="14868,2896 14858,6883 14148,6881 14158,2895"/>
            </emma:interpretation>
          </emma:emma>
        </inkml:annotationXML>
        <inkml:traceGroup>
          <inkml:annotationXML>
            <emma:emma xmlns:emma="http://www.w3.org/2003/04/emma" version="1.0">
              <emma:interpretation id="{70EE727D-6DBE-4609-A6A7-29DA14AB6BCE}" emma:medium="tactile" emma:mode="ink">
                <msink:context xmlns:msink="http://schemas.microsoft.com/ink/2010/main" type="inkWord" rotatedBoundingBox="14778,2896 14776,4017 14344,4015 14346,2895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r</emma:literal>
                </emma:interpretation>
                <emma:interpretation id="interp2" emma:lang="ko-KR" emma:confidence="0">
                  <emma:literal>M</emma:literal>
                </emma:interpretation>
                <emma:interpretation id="interp3" emma:lang="ko-KR" emma:confidence="0">
                  <emma:literal>거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38 14 49,'-16'0'138,"16"0"7,0 0-76,0 0-7,0 0-9,14-8-6,15 8-9,-12-6-7,24 6-7,-9 0-1,15 7-2,-14 0-3,13 14-2,-17-5-2,-4 8 1,-14-1-2,-10 3 1,-12 4-2,-11 3 1,-17-8-1,-4 6 1,-12-7-4,7 3-1,-1-5-4,13-6 1,6-2-3,30-14-1,-14 23-1,14-23 0,39 19-2,2-3 2,8 1-2,8 11 1,3 3-1,-1 12 3,-9 3 0,-10 12 7,-16-4 4,-12 11-1,-15-7 6,-16 3-4,-20-14 5,-4 3-6,-14-15 3,5-5-10,-5-7-8,5-8-10,23 9-24,-15-24-52,44 0-89,-20 13-6,20-13-18,14 18-6</inkml:trace>
        </inkml:traceGroup>
        <inkml:traceGroup>
          <inkml:annotationXML>
            <emma:emma xmlns:emma="http://www.w3.org/2003/04/emma" version="1.0">
              <emma:interpretation id="{233D7521-A0A2-42F6-BD65-AFA9BF9661FE}" emma:medium="tactile" emma:mode="ink">
                <msink:context xmlns:msink="http://schemas.microsoft.com/ink/2010/main" type="inkWord" rotatedBoundingBox="14864,4642 14861,5675 14151,5674 14154,4640"/>
              </emma:interpretation>
              <emma:one-of disjunction-type="recognition" id="oneOf1">
                <emma:interpretation id="interp5" emma:lang="ko-KR" emma:confidence="0">
                  <emma:literal>으</emma:literal>
                </emma:interpretation>
                <emma:interpretation id="interp6" emma:lang="ko-KR" emma:confidence="0">
                  <emma:literal>다</emma:literal>
                </emma:interpretation>
                <emma:interpretation id="interp7" emma:lang="ko-KR" emma:confidence="0">
                  <emma:literal>e</emma:literal>
                </emma:interpretation>
                <emma:interpretation id="interp8" emma:lang="ko-KR" emma:confidence="0">
                  <emma:literal>아</emma:literal>
                </emma:interpretation>
                <emma:interpretation id="interp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531.2775">12 1745 270,'0'0'176,"-25"0"-19,24 32-89,-36-10-9,23 27-17,-22-9-1,17 20-11,-13-9-1,16 2-13,-4-10 2,15 0-8,5-17-1,19-5 0,9-2-4,15-9 0,9-2-3,8 6 1,7-9-2,2-2-1,-1 4 1,0-5-1,-13 4-1,-4-6-1,-7 0-2,-15 0-8,2 7-12,-31-7-22,26 5-43,-26-5-71,-23-4-24,6-6-11,-5-10-5</inkml:trace>
          <inkml:trace contextRef="#ctx0" brushRef="#br0" timeOffset="765.6513">327 1926 235,'-21'7'176,"21"-7"-36,-22 73-47,-13-30-12,32 41-11,-25-18-21,20 32-17,-6-9-17,6 0-3,2-9-13,-1-13-9,7 10-38,-8-44-78,8-3-53,0-30-6,0 17-16</inkml:trace>
        </inkml:traceGroup>
        <inkml:traceGroup>
          <inkml:annotationXML>
            <emma:emma xmlns:emma="http://www.w3.org/2003/04/emma" version="1.0">
              <emma:interpretation id="{84762309-E739-495A-8026-6C2FABD168B1}" emma:medium="tactile" emma:mode="ink">
                <msink:context xmlns:msink="http://schemas.microsoft.com/ink/2010/main" type="inkWord" rotatedBoundingBox="14812,5964 14811,6293 14361,6291 14362,5963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281.2974">262 3068 244,'-24'12'171,"24"-12"-11,-28 29-82,-16-20-8,25 30-8,-29-18-13,25 24-11,-11-15-12,20 18-5,2-14-7,12-1-3,20-15-7,16-8-3,15-10-2,8-3-1,5-20 0,1-5-1,-6-2 2,-10-7-2,-18 8 3,-15-1 1,-16 7 1,-14 4-1,-23 7 0,-7 3-4,-6 9-10,-9-5-16,23 21-44,-23-2-77,25 5-30,11 4-12,9 3-11</inkml:trace>
        </inkml:traceGroup>
        <inkml:traceGroup>
          <inkml:annotationXML>
            <emma:emma xmlns:emma="http://www.w3.org/2003/04/emma" version="1.0">
              <emma:interpretation id="{9CFC2A43-E401-4F4D-B64D-37774041A099}" emma:medium="tactile" emma:mode="ink">
                <msink:context xmlns:msink="http://schemas.microsoft.com/ink/2010/main" type="inkWord" rotatedBoundingBox="14701,6444 14700,6882 14321,6881 14322,6443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o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656.312">254 3548 277,'0'0'186,"-36"30"-8,-13-23-92,27 45-10,-35-22-15,32 33-15,-23-15-20,26 17-10,3-12-2,19-7-10,16-17-4,22-14 0,17-15-1,7-4-2,3-18 3,-9-15 1,-7 0-5,-19-6 5,-22 8 1,-14 3-1,-26 8-3,-17 3-8,0 16-16,-20-17-60,28 15-94,4-9-6,37 16-15,0-46-11</inkml:trace>
        </inkml:traceGroup>
      </inkml:traceGroup>
    </inkml:traceGroup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37.01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4B61294-FA95-4D23-B9EF-56220450030C}" emma:medium="tactile" emma:mode="ink">
          <msink:context xmlns:msink="http://schemas.microsoft.com/ink/2010/main" type="inkDrawing" rotatedBoundingBox="15949,2750 16279,6675 15495,6741 15164,2816" semanticType="verticalRange" shapeName="Other">
            <msink:sourceLink direction="with" ref="{4ED7C4B0-C6C5-439E-9E2E-1B499ECB9CD7}"/>
          </msink:context>
        </emma:interpretation>
      </emma:emma>
    </inkml:annotationXML>
    <inkml:trace contextRef="#ctx0" brushRef="#br0">64 29 222,'-45'-15'160,"45"15"-34,0 0-55,-20-15-12,31 19-18,6-2-12,32 12-14,-4-4-11,15 5-1,9-7-2,5 3 1,-1-4 0,0-4 2,-10-3 1,-4 0 0,-14 0 1,-4 8-1,-11-4 3,-6 14 1,-11 8 2,-1 29 1,-12 12-3,2 37 7,-4 18-1,-2 38 1,-12 31-4,10 31 1,-4 15-1,10 13-3,0 5-1,3 1-3,11-14 2,12-10-2,4-31 3,5-19-4,-4-22 0,6-13 2,-14-26-1,3-16 0,-15-16-6,-7-7 6,-5-18-4,-21-10 4,-15-10-4,-12-7 3,-9-14-2,-9-2 0,-8-5-3,-4-3-3,4 1-7,-1-12-12,27 21-33,-14-23-94,35 0-27,28 0-22,0 0-4</inkml:trace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51.916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5 204 186,'-19'-14'139,"19"14"-18,12-6-88,-12 6-20,24-23-2,0 12-8,11-3 11,7-7-2,15 2 8,5-6 3,17 5 0,0-3 3,12 12-2,-7-4-4,8 15-6,-12 5-3,-1 16 0,-17 21 2,-5 14-5,-21 10 8,-2 22-1,-28 13 6,-3 13-2,-17 1 2,-8 15-3,-16-16-6,0 9 2,-13-15-3,2-9-6,-1-18 0,4-14-8,5-11-1,-2-19-11,15-4-8,-12-26-26,34 15-45,-24-22-45,30 0-40,-22 8-6,22-8-1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52.182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-9-17 439,'6'19'175,"-6"-19"-10,19 37-108,-19-37-46,14 19-11,0-1-31,-14-18-83,0 0-50,-6-10-17,-15-14-11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26.2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34B5B1F-0D13-4979-A97D-9A370A1E5C34}" emma:medium="tactile" emma:mode="ink">
          <msink:context xmlns:msink="http://schemas.microsoft.com/ink/2010/main" type="writingRegion" rotatedBoundingBox="7613,6044 7749,6044 7749,6517 7613,6517"/>
        </emma:interpretation>
      </emma:emma>
    </inkml:annotationXML>
    <inkml:traceGroup>
      <inkml:annotationXML>
        <emma:emma xmlns:emma="http://www.w3.org/2003/04/emma" version="1.0">
          <emma:interpretation id="{EE8DBA18-60CE-40A4-AF52-D3A3AB9316E2}" emma:medium="tactile" emma:mode="ink">
            <msink:context xmlns:msink="http://schemas.microsoft.com/ink/2010/main" type="paragraph" rotatedBoundingBox="7613,6044 7749,6044 7749,6517 7613,6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3FCBD5-FEB7-4C8C-A645-E1ADFBD78529}" emma:medium="tactile" emma:mode="ink">
              <msink:context xmlns:msink="http://schemas.microsoft.com/ink/2010/main" type="line" rotatedBoundingBox="7613,6044 7749,6044 7749,6517 7613,6517"/>
            </emma:interpretation>
          </emma:emma>
        </inkml:annotationXML>
        <inkml:traceGroup>
          <inkml:annotationXML>
            <emma:emma xmlns:emma="http://www.w3.org/2003/04/emma" version="1.0">
              <emma:interpretation id="{8D580567-7B54-4FDA-91EC-619F7747B82D}" emma:medium="tactile" emma:mode="ink">
                <msink:context xmlns:msink="http://schemas.microsoft.com/ink/2010/main" type="inkWord" rotatedBoundingBox="7613,6044 7749,6044 7749,6517 7613,6517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]</emma:literal>
                </emma:interpretation>
                <emma:interpretation id="interp2" emma:lang="ko-KR" emma:confidence="0">
                  <emma:literal>J</emma:literal>
                </emma:interpretation>
                <emma:interpretation id="interp3" emma:lang="ko-KR" emma:confidence="0">
                  <emma:literal>}</emma:literal>
                </emma:interpretation>
                <emma:interpretation id="interp4" emma:lang="ko-KR" emma:confidence="0">
                  <emma:literal>〕</emma:literal>
                </emma:interpretation>
              </emma:one-of>
            </emma:emma>
          </inkml:annotationXML>
          <inkml:trace contextRef="#ctx0" brushRef="#br0">2194 2714 423,'22'23'170,"-22"-23"-12,21 31-128,1 4-8,-13 3-2,10 17 0,-19-6-6,0 10-3,-14 0-15,-8-18-25,14 12-81,-19-28-48,3-20-23,2-10-14,3-26 4</inkml:trace>
        </inkml:traceGroup>
      </inkml:traceGroup>
    </inkml:traceGroup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7:14.5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5F48C19-2836-434E-BB0C-8F73C2AF44FD}" emma:medium="tactile" emma:mode="ink">
          <msink:context xmlns:msink="http://schemas.microsoft.com/ink/2010/main" type="writingRegion" rotatedBoundingBox="10309,11758 10495,15856 9771,15889 9585,11790">
            <msink:destinationLink direction="with" ref="{2A67C69E-A1B7-4CC4-A69D-A9E3043742B9}"/>
            <msink:destinationLink direction="with" ref="{DC79E762-F936-4B02-BB65-E1348FAFB5A9}"/>
          </msink:context>
        </emma:interpretation>
      </emma:emma>
    </inkml:annotationXML>
    <inkml:traceGroup>
      <inkml:annotationXML>
        <emma:emma xmlns:emma="http://www.w3.org/2003/04/emma" version="1.0">
          <emma:interpretation id="{76CC6B8F-AC48-4A14-A7CE-64C89E6FE0B9}" emma:medium="tactile" emma:mode="ink">
            <msink:context xmlns:msink="http://schemas.microsoft.com/ink/2010/main" type="paragraph" rotatedBoundingBox="10309,11758 10495,15856 9771,15889 9585,117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6328DF-07B5-4EFD-B36D-D156DBA6B1D7}" emma:medium="tactile" emma:mode="ink">
              <msink:context xmlns:msink="http://schemas.microsoft.com/ink/2010/main" type="line" rotatedBoundingBox="10309,11758 10495,15856 9771,15889 9585,11790"/>
            </emma:interpretation>
          </emma:emma>
        </inkml:annotationXML>
        <inkml:traceGroup>
          <inkml:annotationXML>
            <emma:emma xmlns:emma="http://www.w3.org/2003/04/emma" version="1.0">
              <emma:interpretation id="{9F55CE38-1B38-41C6-A297-081940338BA4}" emma:medium="tactile" emma:mode="ink">
                <msink:context xmlns:msink="http://schemas.microsoft.com/ink/2010/main" type="inkWord" rotatedBoundingBox="10253,11760 10302,12842 9842,12863 9793,11781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어</emma:literal>
                </emma:interpretation>
                <emma:interpretation id="interp2" emma:lang="ko-KR" emma:confidence="0">
                  <emma:literal>M</emma:literal>
                </emma:interpretation>
                <emma:interpretation id="interp3" emma:lang="ko-KR" emma:confidence="0">
                  <emma:literal>m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4350 8592 53,'0'0'112,"-13"-19"-36,13 19-17,0 0-2,0-29-11,0 29-2,5-21-5,-5 21-3,23-31-5,4 24-5,-6-12-3,10 12-4,4-4-2,8 8-6,-4-1-2,4 11 2,-2 11-3,-11 16 4,-12 3-2,-6 14 5,-18 3 4,-10 11-3,-20-13 4,6 3-6,-19-14 5,14-1-10,-3-12 4,16-8-8,22-20-2,0 0 0,0 0-2,36 22-1,13-17-1,3 9 3,5 8 0,-3 7 4,-10 12 0,-4 7 6,-23 6-1,-11 4 4,-21-6-3,-14 6 2,-15-13-7,-7-2-6,1-1-24,-15-31-49,24 11-93,9-8-13,9-8-11,23-6-16</inkml:trace>
        </inkml:traceGroup>
        <inkml:traceGroup>
          <inkml:annotationXML>
            <emma:emma xmlns:emma="http://www.w3.org/2003/04/emma" version="1.0">
              <emma:interpretation id="{B47B082D-FFEF-4428-BE3E-5304A0FE75E4}" emma:medium="tactile" emma:mode="ink">
                <msink:context xmlns:msink="http://schemas.microsoft.com/ink/2010/main" type="inkWord" rotatedBoundingBox="10341,13668 10381,14543 9711,14573 9671,13699"/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×</emma:literal>
                </emma:interpretation>
                <emma:interpretation id="interp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968.792">4765 10344 48,'-19'1'147,"14"36"4,-9 14-51,-14-13-23,20 43-4,-22-15-11,24 27-16,-18-20-8,18 13-14,-7-10-16,3-15-35,17 16-58,-6-14-69,-1-26-15,7 6-6</inkml:trace>
          <inkml:trace contextRef="#ctx0" brushRef="#br0" timeOffset="750.03">4228 10482 65,'27'-4'139,"-27"4"10,0 0-57,30 8-11,-30 9-17,0 39-10,-10-23-9,6 31 0,-20-19-10,24 10-2,-16-19-10,16 6-1,8-21-5,20 8-2,6-17-2,19 2-2,-1-13-1,13 3-3,-5-4-1,4 0-2,-6-4-1,-4 0-3,-7-6 1,-9 0-3,-3 4-3,-11-5-7,-2 11-12,-16-18-20,18 18-34,-24 0-64,-3-9-26,3 9-22,-12-22 5</inkml:trace>
        </inkml:traceGroup>
        <inkml:traceGroup>
          <inkml:annotationXML>
            <emma:emma xmlns:emma="http://www.w3.org/2003/04/emma" version="1.0">
              <emma:interpretation id="{7BC81060-5FF1-4B2F-B5FB-55995E9C67EA}" emma:medium="tactile" emma:mode="ink">
                <msink:context xmlns:msink="http://schemas.microsoft.com/ink/2010/main" type="inkWord" rotatedBoundingBox="10340,15027 10350,15257 9950,15275 9940,15045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437.5492">4667 11731 216,'0'0'162,"-27"-16"3,-4 11-78,18 26-15,-30-14-18,29 29-9,-17-19-11,23 26-6,-7-19-8,17 11-4,11-12-6,18-6-2,12-11-1,9-6-3,3-2 1,4-14-2,-9-12 2,-10-7-3,-7-2 1,-17 1-6,-14 6-4,-12 0-11,-9 29-19,-28-21-42,12 26-79,-17 14-23,-4 9-6,11 7-14</inkml:trace>
        </inkml:traceGroup>
        <inkml:traceGroup>
          <inkml:annotationXML>
            <emma:emma xmlns:emma="http://www.w3.org/2003/04/emma" version="1.0">
              <emma:interpretation id="{09555172-02F5-4B65-A17D-81B13C6009FE}" emma:medium="tactile" emma:mode="ink">
                <msink:context xmlns:msink="http://schemas.microsoft.com/ink/2010/main" type="inkWord" rotatedBoundingBox="10476,15449 10495,15856 10001,15878 9982,15471"/>
              </emma:interpretation>
              <emma:one-of disjunction-type="recognition" id="oneOf3">
                <emma:interpretation id="interp15" emma:lang="ko-KR" emma:confidence="0">
                  <emma:literal>o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〇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843.8188">4805 12129 289,'-22'2'171,"-13"12"-41,-9-6-51,21 29-13,-27-9-13,31 26-11,-11-7-12,30 18-4,0-15-11,28 3-1,15-21-8,15-13 0,10-19-2,5-20 1,-8-23 2,-8-9-3,-22-10 2,-21 2-4,-19 7 2,-27 6-8,-24 17-7,-22 4-21,16 26-47,-32 0-90,18 8-14,17-1-10,20-3-14</inkml:trace>
        </inkml:traceGroup>
      </inkml:traceGroup>
    </inkml:traceGroup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7:08.05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A67C69E-A1B7-4CC4-A69D-A9E3043742B9}" emma:medium="tactile" emma:mode="ink">
          <msink:context xmlns:msink="http://schemas.microsoft.com/ink/2010/main" type="inkDrawing" rotatedBoundingBox="5170,11893 5397,15896 4678,15937 4450,11934" semanticType="verticalRange" shapeName="Other">
            <msink:sourceLink direction="with" ref="{D5F48C19-2836-434E-BB0C-8F73C2AF44FD}"/>
          </msink:context>
        </emma:interpretation>
      </emma:emma>
    </inkml:annotationXML>
    <inkml:trace contextRef="#ctx0" brushRef="#br0">489 192 24,'0'0'126,"0"0"14,0-14-65,0 14-11,-19-20-4,19 20-3,-36-24-11,36 24-3,-51-23-10,32 15-4,-17-3-6,8 8-7,-10-7 0,9 4-2,-7-2-2,4 4 0,1-7 0,7 6 1,-4-5 1,10 4-2,-4-8-1,22 14-2,-24-15-2,24 15-1,0 0-3,0 0-1,0 0-1,-17 21 0,17 1-3,0 4 1,0 16 3,0 5-5,0 17 5,2 12-3,4 20 3,2 19-2,3 14 1,-2 19-2,1 7 2,2 31 2,-7 13-5,0 16 2,0 6 2,-5 1-3,0 15 2,0-4 1,0-11-2,0-16 0,0-28 3,4-15-3,0-30 0,2-15 0,-3-29 3,3-21-3,-1-9-1,-3-9 2,4-12 0,-1-7 1,6-3-1,5-9 2,7-1-1,11-4 1,8-3-1,9 2 0,1-4-1,11 2 0,-4 1 0,5-8-1,-5 8-1,-5-7-7,6 7-22,-22-19-63,0-3-69,-8-6-18,-13-10-14,-12-10-10</inkml:trace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6:58.74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17C2652-6895-4FE7-A3C0-4BC460CF52F1}" emma:medium="tactile" emma:mode="ink">
          <msink:context xmlns:msink="http://schemas.microsoft.com/ink/2010/main" type="writingRegion" rotatedBoundingBox="2367,8762 16415,8447 16577,15713 2530,16027"/>
        </emma:interpretation>
      </emma:emma>
    </inkml:annotationXML>
    <inkml:traceGroup>
      <inkml:annotationXML>
        <emma:emma xmlns:emma="http://www.w3.org/2003/04/emma" version="1.0">
          <emma:interpretation id="{89CE5CCD-4056-42BB-9F63-C99DEEBDED45}" emma:medium="tactile" emma:mode="ink">
            <msink:context xmlns:msink="http://schemas.microsoft.com/ink/2010/main" type="paragraph" rotatedBoundingBox="2367,8762 16415,8447 16461,10519 2413,10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B61C45-3601-4B11-BC8F-E2962FDB62F2}" emma:medium="tactile" emma:mode="ink">
              <msink:context xmlns:msink="http://schemas.microsoft.com/ink/2010/main" type="line" rotatedBoundingBox="2367,8762 16415,8447 16461,10519 2413,10833"/>
            </emma:interpretation>
          </emma:emma>
        </inkml:annotationXML>
        <inkml:traceGroup>
          <inkml:annotationXML>
            <emma:emma xmlns:emma="http://www.w3.org/2003/04/emma" version="1.0">
              <emma:interpretation id="{7C6A8AB5-E41B-4446-AF33-B40695AE40C5}" emma:medium="tactile" emma:mode="ink">
                <msink:context xmlns:msink="http://schemas.microsoft.com/ink/2010/main" type="inkWord" rotatedBoundingBox="2367,8762 3314,8740 3342,9982 2395,10003"/>
              </emma:interpretation>
              <emma:one-of disjunction-type="recognition" id="oneOf0">
                <emma:interpretation id="interp0" emma:lang="ko-KR" emma:confidence="0">
                  <emma:literal>화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“</emma:literal>
                </emma:interpretation>
                <emma:interpretation id="interp3" emma:lang="ko-KR" emma:confidence="0">
                  <emma:literal>허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-2946 6067 121,'-20'-33'148,"20"33"1,0 0-62,-18-37-29,18 37-10,0 0-6,40-1-4,-20-6-5,25 7-7,-3 0-4,17 12-6,-7-9-9,10 3-9,-2-5-10,-8-2-6,6-12-2,-15-18-3,1-2 2,-18-16 2,5-5-4,-17-9 13,2 0 3,-8 0 11,-8 4 2,0 11 10,-8 7-5,0 18 3,8 23 6,-25 0 1,6 23 4,10 35-4,-4 2 1,13 29-7,-6 9 1,7 12-3,9-1-1,7-3-5,2-10-8,3-15 0,10-6-16,-13-30-14,27 4-40,-46-49-61,44 9-34,-11-9-19,0-30-2</inkml:trace>
          <inkml:trace contextRef="#ctx0" brushRef="#br0" timeOffset="-406.2536">-2984 5617 141,'-19'-56'134,"19"23"-32,-3 3-51,-11-5-7,14 35 2,-22-32-1,22 32 5,-19 10-4,19 38-5,-14 0 0,14 35-9,-8 8-4,8 26-8,0 3-5,5 10-7,4-11-2,4-7 0,1-17-9,8-12 6,-5-19-5,2-18 4,-1-11-9,-7-20-5,8 8-13,-19-23-39,20 0-39,-20 0-64,7-44-7,-3-1-15</inkml:trace>
        </inkml:traceGroup>
        <inkml:traceGroup>
          <inkml:annotationXML>
            <emma:emma xmlns:emma="http://www.w3.org/2003/04/emma" version="1.0">
              <emma:interpretation id="{62CD8B80-DA1E-4FC5-AFBA-46F5958E9A30}" emma:medium="tactile" emma:mode="ink">
                <msink:context xmlns:msink="http://schemas.microsoft.com/ink/2010/main" type="inkWord" rotatedBoundingBox="3685,9289 4068,9281 4077,9681 3694,9690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°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28.143">-1661 5957 350,'-17'30'164,"-2"24"-11,9 9-111,-23-9-16,21 16 1,-4-21-8,16 3-1,16-30-5,25-14-2,0-16 0,14-21-4,0-16 1,4 0-3,-13-8 1,-5 3-3,-19 2 1,-21 8-8,-2 19-6,-31 2-14,5 19-31,-29-4-40,16 4-69,-1 13-13,5-3-11</inkml:trace>
        </inkml:traceGroup>
        <inkml:traceGroup>
          <inkml:annotationXML>
            <emma:emma xmlns:emma="http://www.w3.org/2003/04/emma" version="1.0">
              <emma:interpretation id="{A24715E4-8164-417D-A50D-9A22E8518230}" emma:medium="tactile" emma:mode="ink">
                <msink:context xmlns:msink="http://schemas.microsoft.com/ink/2010/main" type="inkWord" rotatedBoundingBox="4512,9367 5271,9350 5282,9840 4523,9857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u</emma:literal>
                </emma:interpretation>
                <emma:interpretation id="interp1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812.5413">-935 6037 293,'0'36'175,"0"20"-12,1 12-94,-12-18-15,22 25-5,-11-17-24,21 5-7,-2-22-8,17-11-3,4-20-4,10-10-2,1-16-1,-1-14-2,1-5 2,-7 2-3,-6-2 4,-6 14 0,-9 12 3,-1 9 0,-22 0 0,24 35 2,-10-12 0,9-1 2,3-12-2,1-2 0,6-8 0,2-18 0,-6-16 2,1-1-5,-14-6-5,-10-6-14,2 12-17,-22-19-38,14 19-71,-16-5-34,-2 0-15,7 5-8</inkml:trace>
        </inkml:traceGroup>
        <inkml:traceGroup>
          <inkml:annotationXML>
            <emma:emma xmlns:emma="http://www.w3.org/2003/04/emma" version="1.0">
              <emma:interpretation id="{FC1FEEE1-E357-4D03-B447-9D3EFAF311FA}" emma:medium="tactile" emma:mode="ink">
                <msink:context xmlns:msink="http://schemas.microsoft.com/ink/2010/main" type="inkWord" rotatedBoundingBox="6334,8695 7956,8659 7981,9771 6359,9807"/>
              </emma:interpretation>
              <emma:one-of disjunction-type="recognition" id="oneOf3">
                <emma:interpretation id="interp15" emma:lang="ko-KR" emma:confidence="0">
                  <emma:literal>일</emma:literal>
                </emma:interpretation>
                <emma:interpretation id="interp16" emma:lang="ko-KR" emma:confidence="0">
                  <emma:literal>잉</emma:literal>
                </emma:interpretation>
                <emma:interpretation id="interp17" emma:lang="ko-KR" emma:confidence="0">
                  <emma:literal>야</emma:literal>
                </emma:interpretation>
                <emma:interpretation id="interp18" emma:lang="ko-KR" emma:confidence="0">
                  <emma:literal>인</emma:literal>
                </emma:interpretation>
                <emma:interpretation id="interp1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2062.5749">1325 6029 231,'28'-12'159,"-23"-9"-6,3-4-71,-8 25-35,0 0-14,0 0-7,-7-20-1,7 20 2,-38-3-1,12 3-3,-17 0-3,7 17-2,-17-4-3,9 20-4,-6 4-5,5 14 0,1 3-4,11 5 3,4-1-4,18 3 2,0-8-3,11-9 4,15-17-3,18-6 3,5-21-1,14-8 0,5-28 1,6-21-4,3-16 2,1-10-6,-4-11 3,-11-11-4,-8 0-2,-9-4 1,-10 12 0,-12 3 1,-5 13 1,-8 15 4,-2 9-3,-10 18 4,-4 19 1,16 20 1,-30 13-2,22 26 3,-3 12 3,8 24-4,3 6 3,1 14-3,14-1 1,5 7-2,5-5 2,9-8-3,-4-9-4,6-10 5,2-10-6,3-18 2,2-8-4,-5-19-1,11-14-2,-5-5-2,6-11 0,-4-18 0,10 9 3,-12-13 2,-2 8 5,-5 1 3,-13 14 2,-4 10 1,-20 5 1,10 14 0,-10 2-1,0 13 0,6-8-3,10 0 0,11-13 0,10-8-2,12-6 3,2-12 0,-7-10 4,-1 0-2,-13-10 3,-9 12-1,-21-2 1,-19 12-2,-19 5-4,-11 3-9,3 16-19,-21-8-41,42 24-71,0-4-38,12-4-15,13-16-11</inkml:trace>
        </inkml:traceGroup>
        <inkml:traceGroup>
          <inkml:annotationXML>
            <emma:emma xmlns:emma="http://www.w3.org/2003/04/emma" version="1.0">
              <emma:interpretation id="{56F6B805-65E8-42B5-B009-4901ED1F085C}" emma:medium="tactile" emma:mode="ink">
                <msink:context xmlns:msink="http://schemas.microsoft.com/ink/2010/main" type="inkWord" rotatedBoundingBox="9133,9016 9848,9001 9885,10666 9171,10682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7</emma:literal>
                </emma:interpretation>
                <emma:interpretation id="interp22" emma:lang="ko-KR" emma:confidence="0">
                  <emma:literal>y</emma:literal>
                </emma:interpretation>
                <emma:interpretation id="interp23" emma:lang="ko-KR" emma:confidence="0">
                  <emma:literal>9</emma:literal>
                </emma:interpretation>
                <emma:interpretation id="interp24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2734.4798">3806 5884 335,'-30'2'166,"-14"5"-14,23-5-81,5 34-51,0-2-8,16 5-2,8-2 0,18 0 4,7-15-3,19-2 1,0-20-1,18 0-2,-4-26-2,5-4-5,-3-17-3,-5-5-6,-4-5 2,-13-3-1,-5 1-3,-13 9 7,-12 11-4,-8 10 11,-8 29 5,0 0 7,-30 51 2,8 36 2,-21 19 1,7 34-4,-13 17 4,11 20-8,-5-8-6,7 8-2,4-20-5,5-15 0,12-31-1,0-29-5,9-19-6,-2-31-6,10-8-25,-2-39-46,27-14-70,-7-16-24,10-20-13,8-6-5</inkml:trace>
        </inkml:traceGroup>
        <inkml:traceGroup>
          <inkml:annotationXML>
            <emma:emma xmlns:emma="http://www.w3.org/2003/04/emma" version="1.0">
              <emma:interpretation id="{4EEF3396-C443-400B-92DC-F286E0EB813F}" emma:medium="tactile" emma:mode="ink">
                <msink:context xmlns:msink="http://schemas.microsoft.com/ink/2010/main" type="inkWord" rotatedBoundingBox="10138,9179 10533,9170 10541,9496 10145,9504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°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。</emma:literal>
                </emma:interpretation>
                <emma:interpretation id="interp2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3031.3681">4800 5937 389,'-24'41'168,"-12"-2"-13,1-2-107,21 16-25,6-17-5,16-12-5,20-18-5,23-6 1,6-29 1,9-6-1,-9-12 2,-3 0-4,-13-3 1,-19 13-4,-16 4-3,-10 7-8,-14 16-11,-18-7-28,17 17-65,-13 3-53,4-3-18,28 0-6</inkml:trace>
        </inkml:traceGroup>
        <inkml:traceGroup>
          <inkml:annotationXML>
            <emma:emma xmlns:emma="http://www.w3.org/2003/04/emma" version="1.0">
              <emma:interpretation id="{BADB9C02-FEBE-4A5E-A47F-B8B3D8D6BF83}" emma:medium="tactile" emma:mode="ink">
                <msink:context xmlns:msink="http://schemas.microsoft.com/ink/2010/main" type="inkWord" rotatedBoundingBox="10822,9251 11476,9236 11482,9515 10829,9530"/>
              </emma:interpretation>
              <emma:one-of disjunction-type="recognition" id="oneOf6">
                <emma:interpretation id="interp30" emma:lang="ko-KR" emma:confidence="0">
                  <emma:literal>나</emma:literal>
                </emma:interpretation>
                <emma:interpretation id="interp31" emma:lang="ko-KR" emma:confidence="0">
                  <emma:literal>~</emma:literal>
                </emma:interpretation>
                <emma:interpretation id="interp32" emma:lang="ko-KR" emma:confidence="0">
                  <emma:literal>"</emma:literal>
                </emma:interpretation>
                <emma:interpretation id="interp33" emma:lang="ko-KR" emma:confidence="0">
                  <emma:literal>w</emma:literal>
                </emma:interpretation>
                <emma:interpretation id="interp34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3390.759">5388 5921 346,'-3'24'164,"3"18"-7,-11 0-96,1-9-42,12 4 4,4-19-7,16 2-3,7-20-3,13-7-2,-4-14 0,7-3-3,-1-6 2,-2 9 0,-5 2 3,-7 14 0,-8 5 0,0 16 1,-8 8-1,7 11 1,-7-3-4,13-1 0,-5-6-5,8-17-7,5-1-14,-13-16-30,22-6-90,-22-12-34,-6-1-15,-10-3-14</inkml:trace>
        </inkml:traceGroup>
        <inkml:traceGroup>
          <inkml:annotationXML>
            <emma:emma xmlns:emma="http://www.w3.org/2003/04/emma" version="1.0">
              <emma:interpretation id="{D3FDC34B-357A-43BE-9446-8823B6599CBC}" emma:medium="tactile" emma:mode="ink">
                <msink:context xmlns:msink="http://schemas.microsoft.com/ink/2010/main" type="inkWord" rotatedBoundingBox="12425,8789 13309,8770 13327,9598 12443,9617"/>
              </emma:interpretation>
              <emma:one-of disjunction-type="recognition" id="oneOf7">
                <emma:interpretation id="interp35" emma:lang="ko-KR" emma:confidence="0">
                  <emma:literal>「</emma:literal>
                </emma:interpretation>
                <emma:interpretation id="interp36" emma:lang="ko-KR" emma:confidence="0">
                  <emma:literal>“</emma:literal>
                </emma:interpretation>
                <emma:interpretation id="interp37" emma:lang="ko-KR" emma:confidence="0">
                  <emma:literal>t</emma:literal>
                </emma:interpretation>
                <emma:interpretation id="interp38" emma:lang="ko-KR" emma:confidence="0">
                  <emma:literal>5</emma:literal>
                </emma:interpretation>
                <emma:interpretation id="interp39" emma:lang="ko-KR" emma:confidence="0">
                  <emma:literal>寸</emma:literal>
                </emma:interpretation>
              </emma:one-of>
            </emma:emma>
          </inkml:annotationXML>
          <inkml:trace contextRef="#ctx0" brushRef="#br0" timeOffset="4203.2996">7019 5842 532,'-35'-12'170,"35"12"-5,-13-21-143,13 21-11,34-30-7,11 10-9,20-5 5,19-3-8,6-8-4,19 13-24,-16-21-29,23 23-54,-21 0-53,-16-2-4,-11 13-19</inkml:trace>
          <inkml:trace contextRef="#ctx0" brushRef="#br0" timeOffset="3984.531">7498 5448 270,'0'0'181,"-14"46"-13,-1 27-62,-5-13-54,20 39-21,-2-7-7,2 11-9,3-13-6,10-1-7,0-16-9,-2-23-10,14 3-32,-25-53-58,0 0-59,0 0-13,3-25-10</inkml:trace>
        </inkml:traceGroup>
        <inkml:traceGroup>
          <inkml:annotationXML>
            <emma:emma xmlns:emma="http://www.w3.org/2003/04/emma" version="1.0">
              <emma:interpretation id="{7E3F9E8D-C586-4A53-BF5D-F3A824E50BA7}" emma:medium="tactile" emma:mode="ink">
                <msink:context xmlns:msink="http://schemas.microsoft.com/ink/2010/main" type="inkWord" rotatedBoundingBox="13250,8957 13808,8945 13822,9575 13264,9588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은</emma:literal>
                </emma:interpretation>
                <emma:interpretation id="interp42" emma:lang="ko-KR" emma:confidence="0">
                  <emma:literal>t</emma:literal>
                </emma:interpretation>
                <emma:interpretation id="interp43" emma:lang="ko-KR" emma:confidence="0">
                  <emma:literal>으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656.4604">7798 6054 284,'0'19'160,"0"-19"-11,0 0-85,33-9-43,-9-10-3,20 0-7,7-18-3,12 0-4,-6-14 3,3-2 0,-3 0-7,-11 2 6,-10 4-3,-9 14 6,-27 2-6,0 31 10,-27-16 2,-5 25 3,-23 15 8,9 20-6,-23-2 5,18 20-6,-1-7 4,17 14-8,10-10-7,14 5 0,11-9-9,14-11-4,27 0-14,0-20-16,34 11-47,-22-31-76,25-8-21,2-17-16,4-17-4</inkml:trace>
        </inkml:traceGroup>
        <inkml:traceGroup>
          <inkml:annotationXML>
            <emma:emma xmlns:emma="http://www.w3.org/2003/04/emma" version="1.0">
              <emma:interpretation id="{559A8931-C59C-4708-ADE8-81321CCC1A6A}" emma:medium="tactile" emma:mode="ink">
                <msink:context xmlns:msink="http://schemas.microsoft.com/ink/2010/main" type="inkWord" rotatedBoundingBox="14107,9023 14558,9013 14574,9730 14123,9741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g</emma:literal>
                </emma:interpretation>
                <emma:interpretation id="interp48" emma:lang="ko-KR" emma:confidence="0">
                  <emma:literal>‘</emma:literal>
                </emma:interpretation>
                <emma:interpretation id="interp4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4984.612">9083 5700 421,'-49'-14'166,"9"14"-5,2 18-110,-12-7-29,15 13-5,4-4-6,16 14-3,15-8 0,15 6 3,19-1-2,14 4 1,1 0-3,3 10 4,-9-2-2,-7 10 4,-31-7-3,-5 11 2,-34-13-4,-10 5 2,-22-9-4,-4-8-3,2-4-10,-3-19-10,27 3-16,-5-33-24,49 21-43,0-58-78,28-10-12,23-21-9,15-12 6</inkml:trace>
        </inkml:traceGroup>
        <inkml:traceGroup>
          <inkml:annotationXML>
            <emma:emma xmlns:emma="http://www.w3.org/2003/04/emma" version="1.0">
              <emma:interpretation id="{1DE524E7-A35D-40C0-8108-17288FC046DE}" emma:medium="tactile" emma:mode="ink">
                <msink:context xmlns:msink="http://schemas.microsoft.com/ink/2010/main" type="inkWord" rotatedBoundingBox="14640,8650 15361,8634 15383,9614 14662,9631"/>
              </emma:interpretation>
              <emma:one-of disjunction-type="recognition" id="oneOf10">
                <emma:interpretation id="interp50" emma:lang="ko-KR" emma:confidence="0">
                  <emma:literal>t</emma:literal>
                </emma:interpretation>
                <emma:interpretation id="interp51" emma:lang="ko-KR" emma:confidence="0">
                  <emma:literal>+</emma:literal>
                </emma:interpretation>
                <emma:interpretation id="interp52" emma:lang="ko-KR" emma:confidence="0">
                  <emma:literal>七</emma:literal>
                </emma:interpretation>
                <emma:interpretation id="interp53" emma:lang="ko-KR" emma:confidence="0">
                  <emma:literal>÷</emma:literal>
                </emma:interpretation>
                <emma:interpretation id="interp54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5390.8889">9209 5872 468,'-19'-19'177,"19"-4"-5,0 23-90,40-30-66,14 11-12,15 8-15,4-10-13,26 21-42,-16-23-76,21 8-43,-1-4 0,-10 5-18</inkml:trace>
          <inkml:trace contextRef="#ctx0" brushRef="#br0" timeOffset="5203.3521">9423 5315 446,'0'0'177,"3"27"-33,6 42-86,-28-1-14,19 27-18,-8 7-3,8 17-5,4-6-9,11-6-13,15-5-14,-6-36-17,30 7-38,-30-45-55,21-20-57,-8-23-10,-2-20-5</inkml:trace>
        </inkml:traceGroup>
        <inkml:traceGroup>
          <inkml:annotationXML>
            <emma:emma xmlns:emma="http://www.w3.org/2003/04/emma" version="1.0">
              <emma:interpretation id="{5618246F-9891-4867-9B5E-32FF6DD4D85A}" emma:medium="tactile" emma:mode="ink">
                <msink:context xmlns:msink="http://schemas.microsoft.com/ink/2010/main" type="inkWord" rotatedBoundingBox="16004,8506 16416,8497 16433,9280 16021,9289"/>
              </emma:interpretation>
              <emma:one-of disjunction-type="recognition" id="oneOf11">
                <emma:interpretation id="interp55" emma:lang="ko-KR" emma:confidence="0">
                  <emma:literal>)</emma:literal>
                </emma:interpretation>
                <emma:interpretation id="interp56" emma:lang="ko-KR" emma:confidence="0">
                  <emma:literal>’</emma:literal>
                </emma:interpretation>
                <emma:interpretation id="interp57" emma:lang="ko-KR" emma:confidence="0">
                  <emma:literal>'</emma:literal>
                </emma:interpretation>
                <emma:interpretation id="interp58" emma:lang="ko-KR" emma:confidence="0">
                  <emma:literal>&gt;</emma:literal>
                </emma:interpretation>
                <emma:interpretation id="interp59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5781.4906">10543 5212 538,'11'-19'169,"16"15"-51,-3-10-86,31 14-3,-9 8-7,14 26-4,-6-2-6,6 20-1,-19 3-5,-9 14-2,-23 10-8,-17-5-29,-3 24-86,-51-18-66,1-6-2,-9-9-16,13-3-4</inkml:trace>
        </inkml:traceGroup>
      </inkml:traceGroup>
    </inkml:traceGroup>
    <inkml:traceGroup>
      <inkml:annotationXML>
        <emma:emma xmlns:emma="http://www.w3.org/2003/04/emma" version="1.0">
          <emma:interpretation id="{17E3A44B-600C-4B21-9C44-55C928585886}" emma:medium="tactile" emma:mode="ink">
            <msink:context xmlns:msink="http://schemas.microsoft.com/ink/2010/main" type="paragraph" rotatedBoundingBox="8217,11934 8467,15878 7774,15922 7523,1197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B0072FB-366E-4B89-A8E5-DE3CD8F2F3FF}" emma:medium="tactile" emma:mode="ink">
              <msink:context xmlns:msink="http://schemas.microsoft.com/ink/2010/main" type="line" rotatedBoundingBox="8217,11934 8467,15878 7774,15922 7523,11978"/>
            </emma:interpretation>
          </emma:emma>
        </inkml:annotationXML>
        <inkml:traceGroup>
          <inkml:annotationXML>
            <emma:emma xmlns:emma="http://www.w3.org/2003/04/emma" version="1.0">
              <emma:interpretation id="{62FE789C-5168-492B-9F9E-6DB19234C9C5}" emma:medium="tactile" emma:mode="ink">
                <msink:context xmlns:msink="http://schemas.microsoft.com/ink/2010/main" type="inkWord" rotatedBoundingBox="8214,11934 8272,12832 7580,12875 7523,11978"/>
              </emma:interpretation>
              <emma:one-of disjunction-type="recognition" id="oneOf12">
                <emma:interpretation id="interp60" emma:lang="ko-KR" emma:confidence="0">
                  <emma:literal>~</emma:literal>
                </emma:interpretation>
                <emma:interpretation id="interp61" emma:lang="ko-KR" emma:confidence="0">
                  <emma:literal>아</emma:literal>
                </emma:interpretation>
                <emma:interpretation id="interp62" emma:lang="ko-KR" emma:confidence="0">
                  <emma:literal>N</emma:literal>
                </emma:interpretation>
                <emma:interpretation id="interp63" emma:lang="ko-KR" emma:confidence="0">
                  <emma:literal>^</emma:literal>
                </emma:interpretation>
                <emma:interpretation id="interp6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12906.776">2164 8840 122,'-6'-22'96,"-2"2"-10,8 20-1,-27-37-17,27 37-4,-30-30-18,30 30-6,-24-24-14,24 24-5,-5-21-3,18 12-7,11-2-2,20 1-3,6-2-1,12 4-1,6 4 0,9 4 0,-10 10 5,-2 18-6,-15 10 7,-6 19-3,-26 3 7,-5 14 0,-21-11 5,-8 8-2,-27-13 0,2 5 3,-11-19-5,9-6-1,-3-16-3,16 0-2,3-14-3,27-8-3,0 0-1,0 0-1,23 10 0,13-7 0,8-2-2,7 6 2,4 8-3,-1-7-1,1 14-9,-19-7-17,15 22-41,-34-15-72,2 7-27,-8-2-16,-6-9-6</inkml:trace>
        </inkml:traceGroup>
        <inkml:traceGroup>
          <inkml:annotationXML>
            <emma:emma xmlns:emma="http://www.w3.org/2003/04/emma" version="1.0">
              <emma:interpretation id="{6FF31E7C-D79A-48CA-8FC0-4B770BD6D6A2}" emma:medium="tactile" emma:mode="ink">
                <msink:context xmlns:msink="http://schemas.microsoft.com/ink/2010/main" type="inkWord" rotatedBoundingBox="8220,13612 8267,14364 7797,14394 7749,13642"/>
              </emma:interpretation>
              <emma:one-of disjunction-type="recognition" id="oneOf13">
                <emma:interpretation id="interp65" emma:lang="ko-KR" emma:confidence="0">
                  <emma:literal>~</emma:literal>
                </emma:interpretation>
                <emma:interpretation id="interp66" emma:lang="ko-KR" emma:confidence="0">
                  <emma:literal>0</emma:literal>
                </emma:interpretation>
                <emma:interpretation id="interp67" emma:lang="ko-KR" emma:confidence="0">
                  <emma:literal>N</emma:literal>
                </emma:interpretation>
                <emma:interpretation id="interp68" emma:lang="ko-KR" emma:confidence="0">
                  <emma:literal>^</emma:literal>
                </emma:interpretation>
                <emma:interpretation id="interp69" emma:lang="ko-KR" emma:confidence="0">
                  <emma:literal>아</emma:literal>
                </emma:interpretation>
              </emma:one-of>
            </emma:emma>
          </inkml:annotationXML>
          <inkml:trace contextRef="#ctx0" brushRef="#br1" timeOffset="13547.4239">2404 10508 106,'0'0'119,"-16"-37"-15,2 14-14,14 23-11,-5-52-11,5 52-13,8-51-9,19 37-13,-11-10-5,19 19-8,-5 4-4,12 8-2,-5 15-2,5 14-4,-13 8-4,-5 9 1,-12 0-3,-10 9 3,-10-7-3,-19 5 4,-9-5 2,-4-5-2,-10-5 4,2-4-5,2-10 5,12 0-6,3-14 7,11 1-7,20-18 2,0 0-1,-2 19 2,18-15 0,17-4 1,12 0-1,5 0 0,9 0-1,-7 0-1,5 0-3,-5 3-9,-14-3-14,9 13-28,-47-13-53,25 0-70,-25 0-9,0 0-19,0 15-1</inkml:trace>
        </inkml:traceGroup>
        <inkml:traceGroup>
          <inkml:annotationXML>
            <emma:emma xmlns:emma="http://www.w3.org/2003/04/emma" version="1.0">
              <emma:interpretation id="{8C59ECB7-7D4A-488C-8DFE-1CB0E1BD87CB}" emma:medium="tactile" emma:mode="ink">
                <msink:context xmlns:msink="http://schemas.microsoft.com/ink/2010/main" type="inkWord" rotatedBoundingBox="8390,14660 8467,15878 7802,15920 7725,14702"/>
              </emma:interpretation>
              <emma:one-of disjunction-type="recognition" id="oneOf14">
                <emma:interpretation id="interp70" emma:lang="ko-KR" emma:confidence="0">
                  <emma:literal>!</emma:literal>
                </emma:interpretation>
                <emma:interpretation id="interp71" emma:lang="ko-KR" emma:confidence="0">
                  <emma:literal>∞</emma:literal>
                </emma:interpretation>
                <emma:interpretation id="interp72" emma:lang="ko-KR" emma:confidence="0">
                  <emma:literal>i</emma:literal>
                </emma:interpretation>
                <emma:interpretation id="interp73" emma:lang="ko-KR" emma:confidence="0">
                  <emma:literal>강</emma:literal>
                </emma:interpretation>
                <emma:interpretation id="interp7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4453.739">2439 11694 258,'3'-42'177,"10"-4"-4,10-13-64,25 29-50,-23-22-12,30 23-17,-15-8-10,14 14-12,-9 7-16,-2-5-29,11 21-63,-15 0-63,-17 0-14,4 0-11,-26 0-9</inkml:trace>
          <inkml:trace contextRef="#ctx0" brushRef="#br1" timeOffset="14172.4473">2485 11710 225,'-16'-30'155,"16"30"-6,-19 7-80,-6 1-24,12 28-4,-15-7-9,18 20 0,-20-9 8,19 14-14,-6-15-1,10 2-10,2-12 2,10-6-12,16-16 6,15-4-5,4-6-8,15-4 6,3-2-3,7 3-1,-3 6 0,-1 0 1,-2 20 0,-13 11 1,-5 6 6,-13 8-1,-13 0 0,-8 10 5,-7-4-2,-11 1 1,-12-8-3,-1 1 2,-16-11-5,4-4-1,-2-7-5,0-10-5,4 1-12,-11-14-20,29 15-48,-31-15-88,30-15-8,-5-10-14,9-8-8</inkml:trace>
        </inkml:traceGroup>
      </inkml:traceGroup>
    </inkml:traceGroup>
    <inkml:traceGroup>
      <inkml:annotationXML>
        <emma:emma xmlns:emma="http://www.w3.org/2003/04/emma" version="1.0">
          <emma:interpretation id="{1A904942-5F12-4CB4-A232-EB3E31D064BD}" emma:medium="tactile" emma:mode="ink">
            <msink:context xmlns:msink="http://schemas.microsoft.com/ink/2010/main" type="paragraph" rotatedBoundingBox="6219,12124 6439,15716 5989,15744 5769,121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E9729C1-FD59-4265-9A3E-9756207666F8}" emma:medium="tactile" emma:mode="ink">
              <msink:context xmlns:msink="http://schemas.microsoft.com/ink/2010/main" type="line" rotatedBoundingBox="6219,12124 6439,15716 5989,15744 5769,12152"/>
            </emma:interpretation>
          </emma:emma>
        </inkml:annotationXML>
        <inkml:traceGroup>
          <inkml:annotationXML>
            <emma:emma xmlns:emma="http://www.w3.org/2003/04/emma" version="1.0">
              <emma:interpretation id="{85BEB1C3-7A1A-44FD-9643-E2D92AAA42AD}" emma:medium="tactile" emma:mode="ink">
                <msink:context xmlns:msink="http://schemas.microsoft.com/ink/2010/main" type="inkWord" rotatedBoundingBox="5991,12138 6029,12762 5960,12766 5922,12143"/>
              </emma:interpretation>
              <emma:one-of disjunction-type="recognition" id="oneOf15">
                <emma:interpretation id="interp75" emma:lang="ko-KR" emma:confidence="0">
                  <emma:literal>_</emma:literal>
                </emma:interpretation>
                <emma:interpretation id="interp76" emma:lang="ko-KR" emma:confidence="0">
                  <emma:literal>…</emma:literal>
                </emma:interpretation>
                <emma:interpretation id="interp77" emma:lang="ko-KR" emma:confidence="0">
                  <emma:literal>-</emma:literal>
                </emma:interpretation>
                <emma:interpretation id="interp78" emma:lang="ko-KR" emma:confidence="0">
                  <emma:literal>ㅡ</emma:literal>
                </emma:interpretation>
                <emma:interpretation id="interp79" emma:lang="ko-KR" emma:confidence="0">
                  <emma:literal>一</emma:literal>
                </emma:interpretation>
              </emma:one-of>
            </emma:emma>
          </inkml:annotationXML>
          <inkml:trace contextRef="#ctx0" brushRef="#br1" timeOffset="10156.6568">533 8864 96,'0'0'143,"-8"-30"-9,0 7-49,8 23-15,0 0-10,0 0-8,-22 0-1,23 25-5,-2 3-3,1 31-7,0-9-1,1 24-7,-1-12-8,0 9-4,0-9-6,0-9-1,0-10-4,0-11 0,0-12-1,0-20-5,5 19-11,-5-19-23,0 0-55,16 0-74,-16 0-17,0 0-14,21 25-10</inkml:trace>
        </inkml:traceGroup>
        <inkml:traceGroup>
          <inkml:annotationXML>
            <emma:emma xmlns:emma="http://www.w3.org/2003/04/emma" version="1.0">
              <emma:interpretation id="{D7E46393-5F0C-4043-8F89-61C6AF4B29EE}" emma:medium="tactile" emma:mode="ink">
                <msink:context xmlns:msink="http://schemas.microsoft.com/ink/2010/main" type="inkWord" rotatedBoundingBox="6066,13555 6108,14248 6021,14254 5978,13561"/>
              </emma:interpretation>
              <emma:one-of disjunction-type="recognition" id="oneOf16">
                <emma:interpretation id="interp80" emma:lang="ko-KR" emma:confidence="0">
                  <emma:literal>_</emma:literal>
                </emma:interpretation>
                <emma:interpretation id="interp81" emma:lang="ko-KR" emma:confidence="0">
                  <emma:literal>-</emma:literal>
                </emma:interpretation>
                <emma:interpretation id="interp82" emma:lang="ko-KR" emma:confidence="0">
                  <emma:literal>ㅡ</emma:literal>
                </emma:interpretation>
                <emma:interpretation id="interp83" emma:lang="ko-KR" emma:confidence="0">
                  <emma:literal>一</emma:literal>
                </emma:interpretation>
                <emma:interpretation id="interp8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0625.4319">610 10347 131,'0'-24'155,"-4"-10"3,-6 0-70,10 34-18,-13-28-6,13 38-7,-15 8-5,15 35-8,-8 0-13,8 27-3,-5-6-10,5 17 2,0-12-12,0-5 2,0-19-3,0-14-6,6-9-5,-6-32-14,15 36-37,-15-36-84,0 0-25,0 0-26,20-8-8</inkml:trace>
        </inkml:traceGroup>
        <inkml:traceGroup>
          <inkml:annotationXML>
            <emma:emma xmlns:emma="http://www.w3.org/2003/04/emma" version="1.0">
              <emma:interpretation id="{B090DCB3-5A7C-4B2F-A058-AB250957EFB2}" emma:medium="tactile" emma:mode="ink">
                <msink:context xmlns:msink="http://schemas.microsoft.com/ink/2010/main" type="inkWord" rotatedBoundingBox="6395,14996 6439,15716 5989,15744 5945,15024"/>
              </emma:interpretation>
              <emma:one-of disjunction-type="recognition" id="oneOf17">
                <emma:interpretation id="interp85" emma:lang="ko-KR" emma:confidence="0">
                  <emma:literal>~</emma:literal>
                </emma:interpretation>
                <emma:interpretation id="interp86" emma:lang="ko-KR" emma:confidence="0">
                  <emma:literal>N</emma:literal>
                </emma:interpretation>
                <emma:interpretation id="interp87" emma:lang="ko-KR" emma:confidence="0">
                  <emma:literal>∞</emma:literal>
                </emma:interpretation>
                <emma:interpretation id="interp88" emma:lang="ko-KR" emma:confidence="0">
                  <emma:literal>』</emma:literal>
                </emma:interpretation>
                <emma:interpretation id="interp8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11250.4779">552 11917 33,'-29'-30'131,"29"30"-7,0 0-48,-4-30-20,4 30 1,0-36-13,0 36 2,6-36-4,14 27-6,-10-22-3,23 17-9,-17-7-3,17 6-8,-8 5-3,10 6-3,-11 4-3,3 4-1,-5 12 0,-8 7 3,-6 6-1,-8 13 6,-6 3 6,-10 8-6,-13 0 8,-1 6-4,-11-8 5,8 8-6,-6-6 3,15-1-7,-5-16-2,12 1 0,12-11-2,5 0 0,0-26-1,40 30-2,-5-26 1,7 1-1,3-5 0,4 0 0,-4 0-1,-2 0-2,-5 0-7,-10 0-8,7 6-17,-35-6-43,33-11-96,-33 11-8,0 0-17,19-26-7</inkml:trace>
        </inkml:traceGroup>
      </inkml:traceGroup>
    </inkml:traceGroup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7:17.44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C79E762-F936-4B02-BB65-E1348FAFB5A9}" emma:medium="tactile" emma:mode="ink">
          <msink:context xmlns:msink="http://schemas.microsoft.com/ink/2010/main" type="inkDrawing" rotatedBoundingBox="11752,11615 12324,15509 11574,15619 11002,11726" semanticType="verticalRange" shapeName="Other">
            <msink:sourceLink direction="with" ref="{D5F48C19-2836-434E-BB0C-8F73C2AF44FD}"/>
          </msink:context>
        </emma:interpretation>
      </emma:emma>
    </inkml:annotationXML>
    <inkml:trace contextRef="#ctx0" brushRef="#br0">0 45 150,'0'0'145,"0"0"-44,0 0-11,0 0-20,15 15-15,6-15-13,31 9-5,-4-11-6,19-2-8,-2-7-6,14-3-6,-4 0-4,2 0-3,-11 5 1,-9 2-4,-6 6-1,-15 1 0,-10 0 0,-26 0 0,25 8-1,-25-8-1,0 51 0,-5-9 4,-3 21 5,7 32-2,1 33 3,0 40 4,6 24 3,16 42-3,-5 23 1,18 17-1,-6 8-4,7 6-1,0-13-4,2-17-1,-1-25-5,1-25 7,-2-30 1,-3-25-4,-4-34 5,-4-16 1,-6-32 5,-5-15-4,-12-16 5,-2-7-7,-10-10 2,-18-7 0,-17-4-4,-12 2-2,-9-5-4,-10-8-1,4 5-7,-4-6-15,25 15-38,-14-15-62,35 0-51,30 0-11,0 0-15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25.7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E15DAA3-A6FE-4109-8F49-F80C18FE0008}" emma:medium="tactile" emma:mode="ink">
          <msink:context xmlns:msink="http://schemas.microsoft.com/ink/2010/main" type="inkDrawing" rotatedBoundingBox="3246,14096 6556,14429 6497,15017 3187,14684" semanticType="callout" shapeName="Other">
            <msink:sourceLink direction="to" ref="{8A31B773-23E0-4B38-87C8-2809A53EA516}"/>
            <msink:sourceLink direction="from" ref="{E870E584-619F-4ABC-A071-41F87F64DB49}"/>
          </msink:context>
        </emma:interpretation>
      </emma:emma>
    </inkml:annotationXML>
    <inkml:trace contextRef="#ctx0" brushRef="#br0">113 260 23,'-5'-11'31,"-2"-36"-11,0 39-20,7 8-1,-13-11-2,13 11 2,-10-10 0,10 10 1,-9-13 1,9 13 0,-7-12 2,7 12-2,-7-12 1,7 12-1,-5-13-1,5 13 1,-7-9-1,7 9 0,0 0 0,-7-13 2,7 13-1,0 0 0,-7-10 1,7 10-1,0 0 1,-5-13-1,5 13 0,-3-13-1,3 13 1,-1-13-1,1 5 0,-1 0 0,1 8 1,-2-16 3,-1 9 3,3 7 7,-4-13-1,4 13 1,0 0-1,0 0 1,-5 4 0,5 13 3,0 2 1,3 12-4,-1 1-1,2 12 4,2 7-1,-3 3 0,2 1-2,-2-3-4,-2 1-2,0-12-3,1 3-1,-2-18 0,0-3-2,0-5 0,0-8 0,0-10 0,-3 13-1,3-13 0,0 0 0,0 9 0,0-9-1,0 0 0,0 0 1,0 0 0,0 0 0,0 0 1,0 0 0,0 0 1,0 0 0,0 0-2,0 0 2,0 0-2,11 0 0,1-2-1,6-1 0,7-1 0,8-2 1,10-1 2,4 1 1,13 1 1,8-2 0,6 1 0,13 1 0,2-5 1,7 4 2,7-4 0,5-2-1,4 3 0,2-4 1,1 6-1,-4 0 1,8 7-3,2 0-1,-4 7-2,-4 1 0,3 7 0,-1-3-1,-3 0 0,2-2-1,-7-2 1,-6 0 0,1-4 0,1 0-2,-9-4-3,-4 0-12,-1-39-29,-4 66-29,-12-29-2,-4-5-6,-13-4-4,-13 0 0</inkml:trace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7:23.63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23DFA15A-405D-4291-9CD1-DF4ACD46092E}" emma:medium="tactile" emma:mode="ink">
          <msink:context xmlns:msink="http://schemas.microsoft.com/ink/2010/main" type="writingRegion" rotatedBoundingBox="14695,13917 22616,13503 22719,15472 14798,15885"/>
        </emma:interpretation>
      </emma:emma>
    </inkml:annotationXML>
    <inkml:traceGroup>
      <inkml:annotationXML>
        <emma:emma xmlns:emma="http://www.w3.org/2003/04/emma" version="1.0">
          <emma:interpretation id="{66762CE5-DA5C-4D5E-97D3-451F97376CCB}" emma:medium="tactile" emma:mode="ink">
            <msink:context xmlns:msink="http://schemas.microsoft.com/ink/2010/main" type="paragraph" rotatedBoundingBox="14695,13917 22616,13503 22719,15472 14798,158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44BDB8-D212-441B-AED7-8B090BF4EEA7}" emma:medium="tactile" emma:mode="ink">
              <msink:context xmlns:msink="http://schemas.microsoft.com/ink/2010/main" type="line" rotatedBoundingBox="14695,13917 22616,13503 22719,15472 14798,15885"/>
            </emma:interpretation>
          </emma:emma>
        </inkml:annotationXML>
        <inkml:traceGroup>
          <inkml:annotationXML>
            <emma:emma xmlns:emma="http://www.w3.org/2003/04/emma" version="1.0">
              <emma:interpretation id="{6E1E042F-AE1F-496D-9E05-0C9FF2BB392E}" emma:medium="tactile" emma:mode="ink">
                <msink:context xmlns:msink="http://schemas.microsoft.com/ink/2010/main" type="inkWord" rotatedBoundingBox="14816,14029 14840,15467 14748,15468 14724,14031"/>
              </emma:interpretation>
              <emma:one-of disjunction-type="recognition" id="oneOf0">
                <emma:interpretation id="interp0" emma:lang="ko-KR" emma:confidence="0">
                  <emma:literal>ⅰ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j</emma:literal>
                </emma:interpretation>
                <emma:interpretation id="interp3" emma:lang="ko-KR" emma:confidence="0">
                  <emma:literal>「</emma:literal>
                </emma:interpretation>
                <emma:interpretation id="interp4" emma:lang="ko-KR" emma:confidence="0">
                  <emma:literal>」</emma:literal>
                </emma:interpretation>
              </emma:one-of>
            </emma:emma>
          </inkml:annotationXML>
          <inkml:trace contextRef="#ctx0" brushRef="#br0">3 5 320,'0'0'150,"-14"-17"-3,14 17-109,0 0-25,0 0-25,0 0-42,14 21-58,8 5-44,-22-26 2,58 44-12</inkml:trace>
          <inkml:trace contextRef="#ctx0" brushRef="#br0" timeOffset="-234.3921">82 508 317,'-21'31'177,"9"18"-26,12 42-68,-10-13-19,13 37-5,-4-15-17,5 13-14,-4-18-10,8-12-5,-8-24-2,2-14-8,-2-10 6,0-12-11,0-23-2,0 0-7,0 0-15,-14-14-33,14 14-77,1-53-42,-1 2-10,0-8-13</inkml:trace>
        </inkml:traceGroup>
        <inkml:traceGroup>
          <inkml:annotationXML>
            <emma:emma xmlns:emma="http://www.w3.org/2003/04/emma" version="1.0">
              <emma:interpretation id="{3C92CD39-F9E5-42F9-BE89-61B2C70FC89E}" emma:medium="tactile" emma:mode="ink">
                <msink:context xmlns:msink="http://schemas.microsoft.com/ink/2010/main" type="inkWord" rotatedBoundingBox="15106,15578 15290,14376 15994,14483 15810,15686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w</emma:literal>
                </emma:interpretation>
                <emma:interpretation id="interp8" emma:lang="ko-KR" emma:confidence="0">
                  <emma:literal>£</emma:literal>
                </emma:interpretation>
                <emma:interpretation id="interp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640.6558">534 472 244,'-2'37'175,"-4"21"-37,-7-1-50,26 40-7,-13-8-11,19 38-13,-19-17-18,16 17-12,-16-23-8,8-6-8,-8-27-1,0-8-5,0-30-2,0-10-3,0-23-5,0 0-6,-8-23-7,1-28-6,7 14-9,-6-30-13,12 16-9,-6-23 7,7 19 1,-7-16 12,0 21 5,0-5 16,0 11 11,0 5 21,0-1 10,0 23 1,0-10 3,0 27 3,0 0-1,31 27-1,-20-3-5,21 35 0,-8-2-3,18 19-6,-2-8 0,12 4-6,-5-13-1,9-7-6,-6-15 4,1-17-8,-9-18 3,-4-9 1,-9-28-5,-12-12 5,-7-16-5,-9-14 3,-2-12-3,-17-14 1,-4 5-2,-6 0-1,4 10 2,-4 3-9,10 18-3,-7 7-15,23 37-26,-18-21-47,20 44-74,16-29-12,4 26-15,2 3 1</inkml:trace>
        </inkml:traceGroup>
        <inkml:traceGroup>
          <inkml:annotationXML>
            <emma:emma xmlns:emma="http://www.w3.org/2003/04/emma" version="1.0">
              <emma:interpretation id="{F4F9A336-9AE4-4721-9153-45025F107ADC}" emma:medium="tactile" emma:mode="ink">
                <msink:context xmlns:msink="http://schemas.microsoft.com/ink/2010/main" type="inkWord" rotatedBoundingBox="16042,15179 16368,14393 16699,14531 16373,15317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Ⅴ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953.1686">1479 723 299,'-2'52'181,"-1"7"-14,5 20-87,-10-25-13,19 26-13,-11-27-13,19 13-15,-5-29-10,13-7-2,-3-24-3,7-6-3,1-15 0,-1-15-5,-2-12-3,-1-19 4,-4-5 1,0-14-8,-1 4 1,-5-10-9,-2 10-5,-10-7-18,16 33-36,-22-15-77,2 25-31,2 13-13,-4 27-8</inkml:trace>
        </inkml:traceGroup>
        <inkml:traceGroup>
          <inkml:annotationXML>
            <emma:emma xmlns:emma="http://www.w3.org/2003/04/emma" version="1.0">
              <emma:interpretation id="{B6B10BAE-4798-4FFA-8925-D3D7222392CC}" emma:medium="tactile" emma:mode="ink">
                <msink:context xmlns:msink="http://schemas.microsoft.com/ink/2010/main" type="inkWord" rotatedBoundingBox="16603,15245 16976,14418 17513,14660 17139,15488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오</emma:literal>
                </emma:interpretation>
                <emma:interpretation id="interp18" emma:lang="ko-KR" emma:confidence="0">
                  <emma:literal>ㄷ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375.0721">1981 953 273,'0'0'166,"0"0"-15,11 28-85,-11-28-19,42-7-13,-11-14-15,20-3-11,7-12-3,5-9-10,10-7-3,-10-8-6,1 3 3,-19 2-3,-7 6 7,-22 9 4,-16 13 14,-20 20 7,-34 7 13,2 29 6,-30 2 0,20 41 4,-25-11-6,25 34-3,-1-15-13,28 11 1,10-4-8,23-12-6,4-8-2,25-15-9,16-5 0,6-22-16,19 6-14,-19-31-50,31-1-83,-17-19-19,-1-10-8,-5-11-11</inkml:trace>
        </inkml:traceGroup>
        <inkml:traceGroup>
          <inkml:annotationXML>
            <emma:emma xmlns:emma="http://www.w3.org/2003/04/emma" version="1.0">
              <emma:interpretation id="{4CC66258-ED6B-4689-8454-DB8ACA6E561B}" emma:medium="tactile" emma:mode="ink">
                <msink:context xmlns:msink="http://schemas.microsoft.com/ink/2010/main" type="inkWord" rotatedBoundingBox="17232,15103 17612,14551 18006,14823 17625,15374"/>
              </emma:interpretation>
              <emma:one-of disjunction-type="recognition" id="oneOf4">
                <emma:interpretation id="interp20" emma:lang="ko-KR" emma:confidence="0">
                  <emma:literal>r</emma:literal>
                </emma:interpretation>
                <emma:interpretation id="interp21" emma:lang="ko-KR" emma:confidence="0">
                  <emma:literal>u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ㅏ</emma:literal>
                </emma:interpretation>
                <emma:interpretation id="interp2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671.9584">2776 656 342,'-6'44'179,"1"8"-11,-7-3-86,13 42-27,-2-21-15,2 19-19,1-19-7,9-2-7,-5-24 2,2-21-5,-8-23 0,17 0-1,-5-30-3,-1-14 5,1-7-5,2-8 4,5 3-7,5-2 2,1 9 3,9 5-4,4 12-2,1 0-13,16 32-35,-18-19-89,13 17-28,7 2-18,-11 0-10</inkml:trace>
        </inkml:traceGroup>
        <inkml:traceGroup>
          <inkml:annotationXML>
            <emma:emma xmlns:emma="http://www.w3.org/2003/04/emma" version="1.0">
              <emma:interpretation id="{F2B56688-3230-4D40-8A78-A6C9F3989B1A}" emma:medium="tactile" emma:mode="ink">
                <msink:context xmlns:msink="http://schemas.microsoft.com/ink/2010/main" type="inkWord" rotatedBoundingBox="18972,14046 19034,15322 18156,15365 18094,14089"/>
              </emma:interpretation>
              <emma:one-of disjunction-type="recognition" id="oneOf5">
                <emma:interpretation id="interp25" emma:lang="ko-KR" emma:confidence="0">
                  <emma:literal>t</emma:literal>
                </emma:interpretation>
                <emma:interpretation id="interp26" emma:lang="ko-KR" emma:confidence="0">
                  <emma:literal>을</emma:literal>
                </emma:interpretation>
                <emma:interpretation id="interp27" emma:lang="ko-KR" emma:confidence="0">
                  <emma:literal>£</emma:literal>
                </emma:interpretation>
                <emma:interpretation id="interp28" emma:lang="ko-KR" emma:confidence="0">
                  <emma:literal>七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359.4917">3465 1318 270,'-28'4'171,"28"-4"-3,0 0-83,-16-15-29,16 15-7,0-38-26,19 9-1,-5-17-14,12-12 2,1-22-8,7-9-2,-2-14 1,-2-16-13,3-7 0,-14-7 0,2 13 0,-13 3 2,-4 25 1,-4 18 4,-4 23 5,4 51 16,-31 0 10,24 55-3,-9 23 2,16 36-2,0 12-1,11 22-1,6-14-7,20 4-4,7-26-9,6-9 3,7-24-10,2-32-1,6-16-15,-18-31-20,26 6-69,-29-25-66,-9-15-5,-16-16-20,-15-8 4</inkml:trace>
          <inkml:trace contextRef="#ctx0" brushRef="#br0" timeOffset="2578.2363">3443 780 336,'0'0'169,"-28"-14"-6,18-16-96,34 24-17,-2-24-13,35 12-17,6-14-5,21 8-8,9 2-14,1-8-41,27 23-75,-12-2-40,-12-3-15,-2 12-10</inkml:trace>
        </inkml:traceGroup>
        <inkml:traceGroup>
          <inkml:annotationXML>
            <emma:emma xmlns:emma="http://www.w3.org/2003/04/emma" version="1.0">
              <emma:interpretation id="{DAFA72B7-3020-42CE-98AA-5DC8F2C40709}" emma:medium="tactile" emma:mode="ink">
                <msink:context xmlns:msink="http://schemas.microsoft.com/ink/2010/main" type="inkWord" rotatedBoundingBox="19096,14204 19288,15216 19159,15240 18966,14228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ⅰ</emma:literal>
                </emma:interpretation>
                <emma:interpretation id="interp32" emma:lang="ko-KR" emma:confidence="0">
                  <emma:literal>j</emma:literal>
                </emma:interpretation>
                <emma:interpretation id="interp33" emma:lang="ko-KR" emma:confidence="0">
                  <emma:literal>?</emma:literal>
                </emma:interpretation>
                <emma:interpretation id="interp3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781.3732">4471 738 313,'-7'52'177,"1"6"-7,-16-21-84,28 31-16,-14-24-27,8 15-13,0-24-13,3 3-6,4-15-16,-7-23-15,27 37-38,-27-37-82,0 0-25,23-23-24,-10 1-4</inkml:trace>
          <inkml:trace contextRef="#ctx0" brushRef="#br0" timeOffset="2984.506">4290 263 525,'-22'-25'164,"22"25"-41,-34-41-91,34 41-13,12-14-28,-12 14-41,44 0-76,-18 14-40,-3-1-12,4 12-11</inkml:trace>
        </inkml:traceGroup>
        <inkml:traceGroup>
          <inkml:annotationXML>
            <emma:emma xmlns:emma="http://www.w3.org/2003/04/emma" version="1.0">
              <emma:interpretation id="{468FF88A-83C5-44A8-BC51-467E726228CB}" emma:medium="tactile" emma:mode="ink">
                <msink:context xmlns:msink="http://schemas.microsoft.com/ink/2010/main" type="inkWord" rotatedBoundingBox="19881,14102 20115,15137 19607,15252 19372,14218"/>
              </emma:interpretation>
              <emma:one-of disjunction-type="recognition" id="oneOf7">
                <emma:interpretation id="interp35" emma:lang="ko-KR" emma:confidence="0">
                  <emma:literal>b</emma:literal>
                </emma:interpretation>
                <emma:interpretation id="interp36" emma:lang="ko-KR" emma:confidence="0">
                  <emma:literal>卜</emma:literal>
                </emma:interpretation>
                <emma:interpretation id="interp37" emma:lang="ko-KR" emma:confidence="0">
                  <emma:literal>5</emma:literal>
                </emma:interpretation>
                <emma:interpretation id="interp38" emma:lang="ko-KR" emma:confidence="0">
                  <emma:literal>3</emma:literal>
                </emma:interpretation>
                <emma:interpretation id="interp3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3500.1384">4837 130 246,'26'0'160,"-26"0"9,0 0-74,28 27-27,-31-1-6,11 41-20,-10 5-4,4 31-4,-4 0-3,2 11-10,-1-6-9,1-3 2,0-16-10,1-15 3,1-22-5,2-22 2,-4-30-2,0 0-1,18-9-1,-7-34-5,6-1 3,2-7-5,10-2 3,1 3-3,12 16 1,-2 7 0,9 20 2,0 8 3,-3 26 0,-4 11 4,-10 0-1,-11 13 4,-17-4 0,-7 1 2,-24-10-2,-14-7 1,-14-10-2,-7 1-1,-3-7-9,-1-11-9,14 7-21,-13-22-56,32 8-83,12-5-14,21 8-10,8-33-18</inkml:trace>
        </inkml:traceGroup>
        <inkml:traceGroup>
          <inkml:annotationXML>
            <emma:emma xmlns:emma="http://www.w3.org/2003/04/emma" version="1.0">
              <emma:interpretation id="{17096688-4621-4CF4-BCB5-ADB422EE2997}" emma:medium="tactile" emma:mode="ink">
                <msink:context xmlns:msink="http://schemas.microsoft.com/ink/2010/main" type="inkWord" rotatedBoundingBox="20464,15221 20493,14073 20573,14075 20543,15223"/>
              </emma:interpretation>
              <emma:one-of disjunction-type="recognition" id="oneOf8">
                <emma:interpretation id="interp40" emma:lang="ko-KR" emma:confidence="0">
                  <emma:literal>l</emma:literal>
                </emma:interpretation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I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3968.9065">5812 32 378,'-9'40'181,"1"27"-7,-22 10-90,30 46-27,-16-7-14,16 26-13,-8-24-10,8 0-9,-5-22-8,5-14 0,0-21-14,2-26-12,23 10-51,-25-23-103,0-22 2,29 6-25,-12-6-3</inkml:trace>
        </inkml:traceGroup>
        <inkml:traceGroup>
          <inkml:annotationXML>
            <emma:emma xmlns:emma="http://www.w3.org/2003/04/emma" version="1.0">
              <emma:interpretation id="{787FA2E7-6657-4531-8C25-CAAF7E93D272}" emma:medium="tactile" emma:mode="ink">
                <msink:context xmlns:msink="http://schemas.microsoft.com/ink/2010/main" type="inkWord" rotatedBoundingBox="20581,15217 20884,14396 21739,14711 21437,15532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오</emma:literal>
                </emma:interpretation>
                <emma:interpretation id="interp48" emma:lang="ko-KR" emma:confidence="0">
                  <emma:literal>은</emma:literal>
                </emma:interpretation>
                <emma:interpretation id="interp4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4406.4256">5967 900 386,'0'0'170,"0"-29"-7,0 6-111,30 23-11,-14-21-9,24 19-10,-9-13-7,17 11-5,-7-6-3,12 3-3,1-7-2,3-4-2,2-2-2,-3-4-2,-3-3-1,-9-10-1,-8 5 1,-17-6-2,-16 8 2,-14 3 0,-25 10 7,-18 17 5,-19 9 6,1 37 6,-17 11 0,12 26 5,-4-1-4,34 19 5,6-9-6,28 10-9,13-20-10,35-17 0,22-20 0,22-15 0,16-16 0,3-14 0,9 0-18,-22-21-54,15-2-105,-34-5-10,-15 7-12,-29 4-18</inkml:trace>
        </inkml:traceGroup>
        <inkml:traceGroup>
          <inkml:annotationXML>
            <emma:emma xmlns:emma="http://www.w3.org/2003/04/emma" version="1.0">
              <emma:interpretation id="{AFC34984-EA16-480D-8E15-3503AB68CFA4}" emma:medium="tactile" emma:mode="ink">
                <msink:context xmlns:msink="http://schemas.microsoft.com/ink/2010/main" type="inkWord" rotatedBoundingBox="22407,13514 22616,13503 22719,15472 22510,15483"/>
              </emma:interpretation>
              <emma:one-of disjunction-type="recognition" id="oneOf10">
                <emma:interpretation id="interp50" emma:lang="ko-KR" emma:confidence="0">
                  <emma:literal>i</emma:literal>
                </emma:interpretation>
                <emma:interpretation id="interp51" emma:lang="ko-KR" emma:confidence="0">
                  <emma:literal>!</emma:literal>
                </emma:interpretation>
                <emma:interpretation id="interp52" emma:lang="ko-KR" emma:confidence="0">
                  <emma:literal>?</emma:literal>
                </emma:interpretation>
                <emma:interpretation id="interp53" emma:lang="ko-KR" emma:confidence="0">
                  <emma:literal>1</emma:literal>
                </emma:interpretation>
                <emma:interpretation id="interp5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5484.5943">7816 1412 472,'-11'23'192,"11"-23"-15,-30 5-107,30-5-30,0 0-13,0 0-18,0 0-31,0 0-94,0 0-64,0 0-8,5-19-20,-5 19-7</inkml:trace>
          <inkml:trace contextRef="#ctx0" brushRef="#br0" timeOffset="5297.1008">7883-509 102,'-7'-30'164,"7"30"8,0 23-57,-30 14-16,30 55-10,-33-8-21,33 45-11,-27-12-8,27 25-12,-19-17-13,18-4-8,-6-33-4,7-12-5,0-18 2,2-17-6,3-11-5,-5-30-8,14 40-22,-14-40-58,0 0-97,0 0 0,8 36-16,-8-19-12</inkml:trace>
        </inkml:traceGroup>
      </inkml:traceGroup>
    </inkml:traceGroup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07:35:06.67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BE83F2D-1989-4BAE-A3C7-684A826C7E46}" emma:medium="tactile" emma:mode="ink">
          <msink:context xmlns:msink="http://schemas.microsoft.com/ink/2010/main" type="writingRegion" rotatedBoundingBox="1729,2091 27041,2143 27008,18179 1695,18126"/>
        </emma:interpretation>
      </emma:emma>
    </inkml:annotationXML>
    <inkml:traceGroup>
      <inkml:annotationXML>
        <emma:emma xmlns:emma="http://www.w3.org/2003/04/emma" version="1.0">
          <emma:interpretation id="{20AC9331-58EA-4C6A-9E83-EC7975BA5F9F}" emma:medium="tactile" emma:mode="ink">
            <msink:context xmlns:msink="http://schemas.microsoft.com/ink/2010/main" type="paragraph" rotatedBoundingBox="1733,2084 15934,2231 15913,4249 1712,41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2D4D00-7D55-477E-959D-CBF6254FC170}" emma:medium="tactile" emma:mode="ink">
              <msink:context xmlns:msink="http://schemas.microsoft.com/ink/2010/main" type="line" rotatedBoundingBox="1733,2084 15934,2231 15913,4249 1712,4102"/>
            </emma:interpretation>
          </emma:emma>
        </inkml:annotationXML>
        <inkml:traceGroup>
          <inkml:annotationXML>
            <emma:emma xmlns:emma="http://www.w3.org/2003/04/emma" version="1.0">
              <emma:interpretation id="{273167B8-A716-4B8B-AD5F-750594D9D4B3}" emma:medium="tactile" emma:mode="ink">
                <msink:context xmlns:msink="http://schemas.microsoft.com/ink/2010/main" type="inkWord" rotatedBoundingBox="1733,2084 2559,2093 2545,3478 1718,3469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714 193 135,'0'-33'137,"11"16"-31,-11 17-48,14-36-8,7 26-7,-16-16-1,18 18-2,-21-17-7,-2 25-3,16-28-4,-16 28-5,4-17-5,-4 17-5,-20 0-4,-5 5-2,-12 7-2,-10 11 3,-15 7-3,-6 6 3,-9 1-2,-2 7 5,-5-2-4,5 6 3,5-4-2,12 1 1,12-6-5,16-1 2,22 0 2,12-1-5,31-4 3,23 7-7,20 1 6,16-1-5,12 9 5,3 3-4,-7 4 3,-6 7 4,-18-2 2,-15 7 7,-32-10-1,-13 9 4,-30-19-2,-20 5 1,-29-11-4,-8-6-1,-14-11-7,-6-10-3,-2-2-8,0-13-5,21 1-11,-5-11-16,43 10-31,-13-24-36,49 24-49,0-25-32,27 7-5</inkml:trace>
        </inkml:traceGroup>
        <inkml:traceGroup>
          <inkml:annotationXML>
            <emma:emma xmlns:emma="http://www.w3.org/2003/04/emma" version="1.0">
              <emma:interpretation id="{AFA169DA-9A9C-44D5-ABD1-41ED914DD4CD}" emma:medium="tactile" emma:mode="ink">
                <msink:context xmlns:msink="http://schemas.microsoft.com/ink/2010/main" type="inkWord" rotatedBoundingBox="2709,2662 3155,2667 3140,4117 2694,4112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P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了</emma:literal>
                </emma:interpretation>
                <emma:interpretation id="interp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546.9186">1176 939 333,'0'0'146,"-19"-19"-31,11 37-84,-18 5 1,18 34-3,-14 6-3,16 29 5,-8 3 0,14 24-2,-3-9-6,3 12-8,0-15-5,14-11-3,-5-23 4,6-11-1,-14-25 1,7-17 2,-8-20 0,0-13-2,-14-25 2,0-17-4,-5-16-8,-3-23-2,-1-19-3,4-19 0,5-1 0,2-6 0,12 4 0,0 5 1,26 12-1,6 18 4,14 22-5,1 27 5,10 18-7,-2 18 9,6 15-2,-16 22-1,-5 15 8,-12 11-4,-20 7 6,-8 3-3,-12-3 6,-17 3-7,-15-13-1,-7 2 2,-9-10-5,2-7-2,2 2-10,0-19-10,22 20-28,-13-33-43,44 20-66,3-20-19,25 17-20,13-10-2</inkml:trace>
        </inkml:traceGroup>
        <inkml:traceGroup>
          <inkml:annotationXML>
            <emma:emma xmlns:emma="http://www.w3.org/2003/04/emma" version="1.0">
              <emma:interpretation id="{79A34FD2-5ED6-41E5-B353-7D6F7DC4B03E}" emma:medium="tactile" emma:mode="ink">
                <msink:context xmlns:msink="http://schemas.microsoft.com/ink/2010/main" type="inkWord" rotatedBoundingBox="3335,2882 4062,2889 4056,3427 3329,3419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의</emma:literal>
                </emma:interpretation>
                <emma:interpretation id="interp12" emma:lang="ko-KR" emma:confidence="0">
                  <emma:literal>q</emma:literal>
                </emma:interpretation>
                <emma:interpretation id="interp13" emma:lang="ko-KR" emma:confidence="0">
                  <emma:literal>”</emma:literal>
                </emma:interpretation>
                <emma:interpretation id="interp1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031.2787">2117 943 180,'21'-18'160,"-21"-13"-4,-14-6-98,14 37-9,-14-40 1,14 40-6,-29-30-2,29 30-11,-44 0-4,12 12-2,-18 11-2,2 24-1,-17 1-3,13 18 0,-11-3-4,17 8 1,0-8-8,24-4 0,11-16-6,11-13 1,26-22-4,13-8-2,16-25-2,5-21-3,13-9 3,-5-11-4,3 5 5,-9 0-3,-8 12 6,-17 7 1,-8 21 4,-9 18 1,-20 3 0,5 29-1,-5 11-1,0 6 0,0 2-6,0 5-4,3 5-11,-1-22-10,25 18-29,-27-54-44,36 27-69,-7-26-8,2-1-16</inkml:trace>
        </inkml:traceGroup>
        <inkml:traceGroup>
          <inkml:annotationXML>
            <emma:emma xmlns:emma="http://www.w3.org/2003/04/emma" version="1.0">
              <emma:interpretation id="{1A977891-5596-4694-B977-3FC4839C8DB3}" emma:medium="tactile" emma:mode="ink">
                <msink:context xmlns:msink="http://schemas.microsoft.com/ink/2010/main" type="inkWord" rotatedBoundingBox="4228,2858 4941,2866 4935,3434 4222,3426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n</emma:literal>
                </emma:interpretation>
                <emma:interpretation id="interp17" emma:lang="ko-KR" emma:confidence="0">
                  <emma:literal>사</emma:literal>
                </emma:interpretation>
                <emma:interpretation id="interp18" emma:lang="ko-KR" emma:confidence="0">
                  <emma:literal>ⅳ</emma:literal>
                </emma:interpretation>
                <emma:interpretation id="interp1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1546.9448">2699 869 347,'0'0'166,"-19"-12"-33,16 31-82,-30 3-3,22 24-8,-19-6-6,15 22-4,-16-11-10,17 12-3,-9-13-9,14 2 1,0-15-4,2-9 1,7-28-2,0 0-2,0 0 0,0-28-3,7-16 1,0-6-4,9-5 2,-2-4-3,7 0 3,0 10-3,1 9 4,-5 12 0,7 15 3,-2 13 1,5 13 0,1 16 1,1 11-1,5 8 3,-5-3-3,7 6 4,-6-7-3,7-10 5,-4-14-3,0-7 2,-5-16 0,2-17 0,-3-14 0,2-9-3,-12-6 1,4-6-5,-7 4 1,-3-4-8,2 14-5,-13 0-17,19 26-51,-19-7-95,0 4-12,0 18-11,22-26-14</inkml:trace>
        </inkml:traceGroup>
        <inkml:traceGroup>
          <inkml:annotationXML>
            <emma:emma xmlns:emma="http://www.w3.org/2003/04/emma" version="1.0">
              <emma:interpretation id="{59B2620A-C9C5-4FB3-BCFF-66B30FF294CF}" emma:medium="tactile" emma:mode="ink">
                <msink:context xmlns:msink="http://schemas.microsoft.com/ink/2010/main" type="inkWord" rotatedBoundingBox="5087,2914 5707,2921 5702,3404 5082,3397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시</emma:literal>
                </emma:interpretation>
                <emma:interpretation id="interp22" emma:lang="ko-KR" emma:confidence="0">
                  <emma:literal>Ⅳ</emma:literal>
                </emma:interpretation>
                <emma:interpretation id="interp23" emma:lang="ko-KR" emma:confidence="0">
                  <emma:literal>ⅳ</emma:literal>
                </emma:interpretation>
                <emma:interpretation id="interp24" emma:lang="ko-KR" emma:confidence="0">
                  <emma:literal>人</emma:literal>
                </emma:interpretation>
              </emma:one-of>
            </emma:emma>
          </inkml:annotationXML>
          <inkml:trace contextRef="#ctx0" brushRef="#br0" timeOffset="2078.2">3570 817 261,'-19'24'174,"8"8"-4,3 15-95,-28-16-18,31 27-2,-25-13-17,20 14-7,-13-14-11,10 3-3,-6-14-7,10 2 0,-4-14-3,13-22-1,0 0-3,-19-4-3,19-28 0,0-7-3,11-11 2,3-3-2,7-4 2,1 3-3,0 9 3,2 10 0,3 11 2,-5 14 1,-3 10 1,0 7 0,0 20 0,-2 13 2,2 7-1,3 4 2,0-2-2,2 1 3,4-10-2,2-6 3,4-15-1,-4-16-1,-2-10 1,-1-17-1,-2-20 0,-3 0-3,-1-8 2,-7-7-4,-6 10 1,-2 0-4,-4 10-3,-2 6-7,0 33-9,-2-36-19,2 36-36,0 0-54,0 0-53,0 0-11,27 6-10</inkml:trace>
        </inkml:traceGroup>
        <inkml:traceGroup>
          <inkml:annotationXML>
            <emma:emma xmlns:emma="http://www.w3.org/2003/04/emma" version="1.0">
              <emma:interpretation id="{260350E2-C94E-464A-A6DB-21906DC13263}" emma:medium="tactile" emma:mode="ink">
                <msink:context xmlns:msink="http://schemas.microsoft.com/ink/2010/main" type="inkWord" rotatedBoundingBox="5952,2460 6203,2463 6193,3429 5942,3426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「</emma:literal>
                </emma:interpretation>
                <emma:interpretation id="interp28" emma:lang="ko-KR" emma:confidence="0">
                  <emma:literal>"</emma:literal>
                </emma:interpretation>
                <emma:interpretation id="interp2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406.3345">4360 831 224,'0'0'162,"-1"-21"-38,1 21-67,0 0 0,-27-14 0,27 28 1,-10-7-7,10 31-13,-20-8-8,16 24 1,-15-5-7,12 13-3,-14-5-8,13 2-1,-6-9-7,8-5 0,-1-11-4,6-11-1,1-23-4,0 0-4,14 9-9,-13-23-16,26 14-31,-27-37-57,10 20-53,4-11-18,2 6-5</inkml:trace>
          <inkml:trace contextRef="#ctx0" brushRef="#br0" timeOffset="2656.3453">4431 455 387,'-20'-22'188,"20"22"-21,0 0-92,0 0-25,0 0-15,0 0-15,0 0-19,0 19-29,0-19-47,15 14-77,0-117-17,2 122-18,0 6-19</inkml:trace>
        </inkml:traceGroup>
        <inkml:traceGroup>
          <inkml:annotationXML>
            <emma:emma xmlns:emma="http://www.w3.org/2003/04/emma" version="1.0">
              <emma:interpretation id="{B497BAD8-2DED-46B9-A858-C59ED6D52775}" emma:medium="tactile" emma:mode="ink">
                <msink:context xmlns:msink="http://schemas.microsoft.com/ink/2010/main" type="inkWord" rotatedBoundingBox="6236,2903 6933,2910 6927,3406 6231,3398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사</emma:literal>
                </emma:interpretation>
                <emma:interpretation id="interp32" emma:lang="ko-KR" emma:confidence="0">
                  <emma:literal>w</emma:literal>
                </emma:interpretation>
                <emma:interpretation id="interp33" emma:lang="ko-KR" emma:confidence="0">
                  <emma:literal>~</emma:literal>
                </emma:interpretation>
                <emma:interpretation id="interp34" emma:lang="ko-KR" emma:confidence="0">
                  <emma:literal>ㅅ</emma:literal>
                </emma:interpretation>
              </emma:one-of>
            </emma:emma>
          </inkml:annotationXML>
          <inkml:trace contextRef="#ctx0" brushRef="#br0" timeOffset="3172.0131">4736 841 195,'0'20'170,"-8"3"0,8 10-86,-34-11-16,27 30-6,-31-15-13,24 19-11,-21-12-16,15 8-4,-6-15-8,8 1-2,2-17-6,16-21-3,-16 23-6,16-23-5,0-17-1,8-19-1,11 6 1,-2-13-1,7 9 5,-2-7 3,5 12 8,-3 10 3,-4 1 5,5 18 0,-6 0 2,8 22 1,-5-4 0,7 8 1,-4-3-3,11-1 0,-1-5-2,9-5 2,-2-12 0,2 0 0,-6-22 0,6 0 0,-11-13-1,-1 3-1,-13-11 0,-2 8-3,-11-4 0,-4 7-5,-2 1-4,-3 4-7,3 27-12,-22-44-27,22 44-61,0 0-69,0 0-13,0 0-11,14 3-5</inkml:trace>
        </inkml:traceGroup>
        <inkml:traceGroup>
          <inkml:annotationXML>
            <emma:emma xmlns:emma="http://www.w3.org/2003/04/emma" version="1.0">
              <emma:interpretation id="{34F8D56B-7B61-4F0F-AF85-53966A2FCC5A}" emma:medium="tactile" emma:mode="ink">
                <msink:context xmlns:msink="http://schemas.microsoft.com/ink/2010/main" type="inkWord" rotatedBoundingBox="7256,2927 7826,2933 7815,4002 7245,3996"/>
              </emma:interpretation>
              <emma:one-of disjunction-type="recognition" id="oneOf7">
                <emma:interpretation id="interp35" emma:lang="ko-KR" emma:confidence="0">
                  <emma:literal>g</emma:literal>
                </emma:interpretation>
                <emma:interpretation id="interp36" emma:lang="ko-KR" emma:confidence="0">
                  <emma:literal>9</emma:literal>
                </emma:interpretation>
                <emma:interpretation id="interp37" emma:lang="ko-KR" emma:confidence="0">
                  <emma:literal>,</emma:literal>
                </emma:interpretation>
                <emma:interpretation id="interp38" emma:lang="ko-KR" emma:confidence="0">
                  <emma:literal>s</emma:literal>
                </emma:interpretation>
                <emma:interpretation id="interp3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672.0251">5861 1040 69,'32'-8'156,"-19"-16"0,7-6-69,9 17-26,-21-18 3,17 17-10,-25-21-6,0 35-16,5-35-9,-5 35 1,-38-18 3,3 22 1,-28 1-2,9 25-1,-17-6-6,12 19 2,-4-9-5,24 10-1,4-10-9,25-1-5,12-11-2,26-14-2,23-5-1,8-7-1,8-11 0,5-6-1,2 3 3,-5 0 2,-16 13 4,-4 10 4,-21 24 2,-11 19 5,-17 14-3,-6 14 5,-26 4-7,-4 12 1,-14-12 0,-6-1-6,2-15-4,-4-15-3,7-6-8,1-25-23,28 10-70,-7 82-68,21-126-22,-4-34-12,12 0-12</inkml:trace>
        </inkml:traceGroup>
        <inkml:traceGroup>
          <inkml:annotationXML>
            <emma:emma xmlns:emma="http://www.w3.org/2003/04/emma" version="1.0">
              <emma:interpretation id="{E5FDADE1-A23D-4064-A607-AB51A803D31A}" emma:medium="tactile" emma:mode="ink">
                <msink:context xmlns:msink="http://schemas.microsoft.com/ink/2010/main" type="inkWord" rotatedBoundingBox="9011,2854 10086,2866 10080,3472 9005,3461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ㅅ</emma:literal>
                </emma:interpretation>
                <emma:interpretation id="interp42" emma:lang="ko-KR" emma:confidence="0">
                  <emma:literal>^</emma:literal>
                </emma:interpretation>
                <emma:interpretation id="interp43" emma:lang="ko-KR" emma:confidence="0">
                  <emma:literal>사</emma:literal>
                </emma:interpretation>
                <emma:interpretation id="interp4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5078.3294">7916 917 88,'0'0'144,"6"-18"-26,-6 18-50,8-18-9,-8 18-5,8-24-5,-8 7-10,0 17-11,0-30-5,0 30-5,-22-28-2,22 28 1,-44-21-1,14 21 1,-21 0 3,4 26 2,-21 4-2,9 28 2,-18-4-3,17 23 3,-10-6-6,20 8 1,5-18-7,20 4 1,13-20-5,13-21-3,26-13-4,16-16-3,15-32-2,2-12-5,13-12 3,-2-7-4,3 3 4,-10 2 0,-11 9 7,-5 14 3,-20 19 7,-4 21 3,-24 0 1,27 45 2,-24-5-2,11 16 2,-1-3-5,9 4 1,2-11-10,6-2-4,9-2-14,-14-34-27,31 15-97,103-30-35,-130-10-16,-18-23-20</inkml:trace>
        </inkml:traceGroup>
        <inkml:traceGroup>
          <inkml:annotationXML>
            <emma:emma xmlns:emma="http://www.w3.org/2003/04/emma" version="1.0">
              <emma:interpretation id="{6FEF6FEB-D4F6-4E2C-B4CB-122739A32A21}" emma:medium="tactile" emma:mode="ink">
                <msink:context xmlns:msink="http://schemas.microsoft.com/ink/2010/main" type="inkWord" rotatedBoundingBox="11280,2309 12671,2324 12654,3932 11264,3918"/>
              </emma:interpretation>
              <emma:one-of disjunction-type="recognition" id="oneOf9">
                <emma:interpretation id="interp45" emma:lang="ko-KR" emma:confidence="0">
                  <emma:literal>쉬</emma:literal>
                </emma:interpretation>
                <emma:interpretation id="interp46" emma:lang="ko-KR" emma:confidence="0">
                  <emma:literal>처</emma:literal>
                </emma:interpretation>
                <emma:interpretation id="interp47" emma:lang="ko-KR" emma:confidence="0">
                  <emma:literal>성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위</emma:literal>
                </emma:interpretation>
              </emma:one-of>
            </emma:emma>
          </inkml:annotationXML>
          <inkml:trace contextRef="#ctx0" brushRef="#br0" timeOffset="6687.7596">10500 243 0,'6'-23'128,"16"23"5,-22 0-49,-19 0-33,19 0 8,-60 6 3,24 19 7,-35-21-7,11 32-9,-33-20-8,18 26-3,-19-18-12,16 17-3,-1-12-10,21 10-3,12-6 0,19 2-9,21-5 4,17-3-8,33-1 6,22 6-8,13-2 7,15 3-8,-4 0 2,1 2 2,-12 9-1,-12 1 6,-31-1 1,-20 11 3,-29-7-1,-26 4 4,-34-10-2,-12 2 2,-20-13-4,-2-1-2,-4-12-4,5-8-5,19-1-4,15-9-10,35-6-8,15-16-10,35 13-7,11-26-9,50 25-4,-9-33-2,47 21 8,-17-22 4,28 17 13,-17-9 16,6 5 17,-14 8 14,-19-9 13,2 24 3,-34-13 3,5 27 4,-52-6-1,43 45-4,-43-1-12,3 25-3,-3 10-8,0 15 1,-3 4-3,-2 5-4,4-6 0,1-7-3,0-17 2,0-12-1,0-18 5,0-14-5,0-29 2,0 0-1,-16-1 1,5-36-2,-2-21-7,-4-13 3,1-22-4,2-16 2,4-9-2,4-8 1,6 7-1,0 8 0,9 5 2,12 12 3,9 28-3,11 18 4,-1 22 0,7 19-1,-3 10 0,0 23 2,-6 15 4,-4 14-6,-12 2 6,-13 6-4,-9-5 0,-17-6 2,-18-7-2,-9-4 2,-13-15-4,-8-12-2,0-7-6,-3-7-7,18 0-12,-12-16-25,62 16-37,-50-28-40,50 28-52,20-26-13,21 14-6</inkml:trace>
        </inkml:traceGroup>
        <inkml:traceGroup>
          <inkml:annotationXML>
            <emma:emma xmlns:emma="http://www.w3.org/2003/04/emma" version="1.0">
              <emma:interpretation id="{7D5C4983-28A4-4522-A81F-96F45DAC4192}" emma:medium="tactile" emma:mode="ink">
                <msink:context xmlns:msink="http://schemas.microsoft.com/ink/2010/main" type="inkWord" rotatedBoundingBox="12757,2822 13453,2830 13445,3622 12749,3615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『</emma:literal>
                </emma:interpretation>
                <emma:interpretation id="interp52" emma:lang="ko-KR" emma:confidence="0">
                  <emma:literal>0</emma:literal>
                </emma:interpretation>
                <emma:interpretation id="interp53" emma:lang="ko-KR" emma:confidence="0">
                  <emma:literal>다</emma:literal>
                </emma:interpretation>
                <emma:interpretation id="interp5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7140.9049">11568 832 169,'41'-15'160,"-26"-10"-3,-15-8-93,0 33-7,-8-30-1,8 30 0,-63 0 1,26 36-8,-35-5-14,11 35-3,-22 10-10,15 18 2,-5-5-9,16 13 0,8-13-8,24-9 1,19-18-5,7-21 0,34-20-5,9-21-1,19-23-3,4-29-5,9-17 1,-4-13-3,3 1 4,-15-7-3,-7 14 9,-12 7-1,-10 16 7,-11 27 4,-20 24 3,0 0 2,0 23-2,0 14 1,-14 6-4,8 10 1,-4-2-4,5-3-4,5 1-10,-1-13-8,4 4-19,-3-40-31,27 44-55,-27-44-58,36 14-12,-7-18-9</inkml:trace>
        </inkml:traceGroup>
        <inkml:traceGroup>
          <inkml:annotationXML>
            <emma:emma xmlns:emma="http://www.w3.org/2003/04/emma" version="1.0">
              <emma:interpretation id="{902369EB-A594-4D62-83F2-145AE750228E}" emma:medium="tactile" emma:mode="ink">
                <msink:context xmlns:msink="http://schemas.microsoft.com/ink/2010/main" type="inkWord" rotatedBoundingBox="13603,2828 14925,2841 14918,3534 13596,3521"/>
              </emma:interpretation>
              <emma:one-of disjunction-type="recognition" id="oneOf11">
                <emma:interpretation id="interp55" emma:lang="ko-KR" emma:confidence="0">
                  <emma:literal>u</emma:literal>
                </emma:interpretation>
                <emma:interpretation id="interp56" emma:lang="ko-KR" emma:confidence="0">
                  <emma:literal>나</emma:literal>
                </emma:interpretation>
                <emma:interpretation id="interp57" emma:lang="ko-KR" emma:confidence="0">
                  <emma:literal>니</emma:literal>
                </emma:interpretation>
                <emma:interpretation id="interp58" emma:lang="ko-KR" emma:confidence="0">
                  <emma:literal>“</emma:literal>
                </emma:interpretation>
                <emma:interpretation id="interp5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7609.6775">12178 866 436,'-26'10'180,"-16"27"-11,-21-6-125,25 33-3,-19-9-9,26 17 0,-7-16-11,27 8-5,9-13-9,12 0 1,29-20-6,17-10 1,15-7-2,12-14-1,9-5-1,8-21-2,2-9 2,-2-23-5,-4-5 3,-9-12-2,-8-3 3,-14-3-2,-13 4 5,-19 6-2,-18 13 4,-15 20 0,-21 19 3,-20 19 1,-19 20 1,0 27 1,-3 9-3,7 20 4,12 2-6,22 4-4,16 0 0,18-8 0,31-16 0,15-13 0,15-15 0,6-13 0,8-12 0,-13-5-6,5 0-23,-34-12-36,19 12-86,-64 0-40,0 0-9,-12-14-12</inkml:trace>
        </inkml:traceGroup>
        <inkml:traceGroup>
          <inkml:annotationXML>
            <emma:emma xmlns:emma="http://www.w3.org/2003/04/emma" version="1.0">
              <emma:interpretation id="{80FFE315-CCE9-4F2E-9C0A-908D500D1517}" emma:medium="tactile" emma:mode="ink">
                <msink:context xmlns:msink="http://schemas.microsoft.com/ink/2010/main" type="inkWord" rotatedBoundingBox="15898,3501 15921,3501 15921,3560 15897,3559"/>
              </emma:interpretation>
              <emma:one-of disjunction-type="recognition" id="oneOf12">
                <emma:interpretation id="interp60" emma:lang="ko-KR" emma:confidence="0">
                  <emma:literal>i</emma:literal>
                </emma:interpretation>
                <emma:interpretation id="interp61" emma:lang="ko-KR" emma:confidence="0">
                  <emma:literal>.</emma:literal>
                </emma:interpretation>
                <emma:interpretation id="interp62" emma:lang="ko-KR" emma:confidence="0">
                  <emma:literal>」</emma:literal>
                </emma:interpretation>
                <emma:interpretation id="interp63" emma:lang="ko-KR" emma:confidence="0">
                  <emma:literal>…</emma:literal>
                </emma:interpretation>
                <emma:interpretation id="interp6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8094.069">14193 1460 406,'0'0'-4,"-1"-21"4,1 21-194,-22-38-11</inkml:trace>
        </inkml:traceGroup>
      </inkml:traceGroup>
    </inkml:traceGroup>
    <inkml:traceGroup>
      <inkml:annotationXML>
        <emma:emma xmlns:emma="http://www.w3.org/2003/04/emma" version="1.0">
          <emma:interpretation id="{20EB9C7F-E08C-4E5E-8ACE-349A40DA4582}" emma:medium="tactile" emma:mode="ink">
            <msink:context xmlns:msink="http://schemas.microsoft.com/ink/2010/main" type="paragraph" rotatedBoundingBox="1802,4967 24675,4833 24685,6431 1811,65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B2B2C5-4E95-4D6B-AB06-DB9D23B34126}" emma:medium="tactile" emma:mode="ink">
              <msink:context xmlns:msink="http://schemas.microsoft.com/ink/2010/main" type="line" rotatedBoundingBox="1802,4967 24675,4833 24685,6431 1811,6564"/>
            </emma:interpretation>
          </emma:emma>
        </inkml:annotationXML>
        <inkml:traceGroup>
          <inkml:annotationXML>
            <emma:emma xmlns:emma="http://www.w3.org/2003/04/emma" version="1.0">
              <emma:interpretation id="{96500461-63AD-45CF-9B24-1E4A943F0669}" emma:medium="tactile" emma:mode="ink">
                <msink:context xmlns:msink="http://schemas.microsoft.com/ink/2010/main" type="inkWord" rotatedBoundingBox="1803,5113 2428,5109 2434,6106 1808,6109"/>
              </emma:interpretation>
              <emma:one-of disjunction-type="recognition" id="oneOf13">
                <emma:interpretation id="interp65" emma:lang="ko-KR" emma:confidence="0">
                  <emma:literal>v</emma:literal>
                </emma:interpretation>
                <emma:interpretation id="interp66" emma:lang="ko-KR" emma:confidence="0">
                  <emma:literal>Ⅴ</emma:literal>
                </emma:interpretation>
                <emma:interpretation id="interp67" emma:lang="ko-KR" emma:confidence="0">
                  <emma:literal>V</emma:literal>
                </emma:interpretation>
                <emma:interpretation id="interp68" emma:lang="ko-KR" emma:confidence="0">
                  <emma:literal>ⅴ</emma:literal>
                </emma:interpretation>
                <emma:interpretation id="interp6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24110.3812">85 3047 129,'0'0'148,"0"0"3,-9 20-71,9-20-27,0 62 2,0-19-6,14 30 4,-14-14-8,28 25-1,-14-9-9,20 13-10,-12-11-6,13 0-7,-5-11 1,3-6-5,-5-13 3,4-2-4,-13-15 0,3-3 0,-22-27 0,25 28 0,-25-28-1,0 0 0,19-5-2,-9-18-1,-9-13-4,7-8 4,2-15-4,4-11 2,3-14-3,2-9 2,3-3-2,0 4 1,7 6 1,-10 7-6,3 11 4,-5 9-4,-2 22 2,-4 7-3,0 8 2,-8 7-3,-3 15 0,0 0-1,0 0-3,0 0-5,0 0-12,0 0-17,20 23-34,-20-23-49,-9 20-42,9 3-16,-5-6-5</inkml:trace>
        </inkml:traceGroup>
        <inkml:traceGroup>
          <inkml:annotationXML>
            <emma:emma xmlns:emma="http://www.w3.org/2003/04/emma" version="1.0">
              <emma:interpretation id="{A31A1EA9-5840-4A30-9A45-AC9ADB6E7FCC}" emma:medium="tactile" emma:mode="ink">
                <msink:context xmlns:msink="http://schemas.microsoft.com/ink/2010/main" type="inkWord" rotatedBoundingBox="2432,5600 3125,5595 3128,5998 2434,6002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t</emma:literal>
                </emma:interpretation>
                <emma:interpretation id="interp73" emma:lang="ko-KR" emma:confidence="0">
                  <emma:literal>c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24672.8734">706 3779 335,'0'0'167,"0"0"-16,0 0-104,0 18-19,0-18-8,32 26-7,-10-18 3,14 2-5,2-10-2,16-7 4,1-16-10,8-5 6,-4-7-9,1-5 4,-5 0-5,-6 0 4,-11-1-4,-11 14 3,-17 2 5,-10 6-2,0 19 4,-32-19 1,-14 19 3,2 6 1,-18 11 2,12 13 0,-12-1-3,18 11-1,0 0 3,15 4-6,15-4-1,14-5-5,8-2 1,17-6-8,18-1 0,1-19-8,16 12-12,-14-19-18,31 10-32,-32-19-41,21-1-64,-9-1-9,-5-10-13</inkml:trace>
        </inkml:traceGroup>
        <inkml:traceGroup>
          <inkml:annotationXML>
            <emma:emma xmlns:emma="http://www.w3.org/2003/04/emma" version="1.0">
              <emma:interpretation id="{B3D722BD-137B-4714-B1C9-D0D78FB2796D}" emma:medium="tactile" emma:mode="ink">
                <msink:context xmlns:msink="http://schemas.microsoft.com/ink/2010/main" type="inkWord" rotatedBoundingBox="3239,4958 4362,4952 4369,6055 3245,6062"/>
              </emma:interpretation>
              <emma:one-of disjunction-type="recognition" id="oneOf15">
                <emma:interpretation id="interp75" emma:lang="ko-KR" emma:confidence="0">
                  <emma:literal>d</emma:literal>
                </emma:interpretation>
                <emma:interpretation id="interp76" emma:lang="ko-KR" emma:confidence="0">
                  <emma:literal>니</emma:literal>
                </emma:interpretation>
                <emma:interpretation id="interp77" emma:lang="ko-KR" emma:confidence="0">
                  <emma:literal>^</emma:literal>
                </emma:interpretation>
                <emma:interpretation id="interp78" emma:lang="ko-KR" emma:confidence="0">
                  <emma:literal>어</emma:literal>
                </emma:interpretation>
                <emma:interpretation id="interp79" emma:lang="ko-KR" emma:confidence="0">
                  <emma:literal>이</emma:literal>
                </emma:interpretation>
              </emma:one-of>
            </emma:emma>
          </inkml:annotationXML>
          <inkml:trace contextRef="#ctx0" brushRef="#br1" timeOffset="25141.6445">1792 3586 248,'0'0'170,"0"0"4,-19-26-65,5 46-51,-40-9-7,26 37-14,-26-15-1,19 17-10,-4-8-2,16 5-10,14-9 0,18-6-10,28-13 4,13-10-4,18-9-4,10-5 0,9-21-6,3-11 4,1-7-7,-8-18 1,-6-5-4,-12-18 2,-11-7 0,-17-7 3,-10-1 5,-14 4-1,-10 3 8,-3 8-1,-8 17 6,-6 17-3,-3 14 2,17 37-2,-23-8 1,20 29-1,3 33-3,0 21 1,7 14-4,7 20 4,2 4-6,6 4 4,0-10-3,0-15-3,7-15-2,-7-21-9,12-9-11,-34-47-41,67 30-80,-39 85-25,-2-133-26,-15-11-4</inkml:trace>
        </inkml:traceGroup>
        <inkml:traceGroup>
          <inkml:annotationXML>
            <emma:emma xmlns:emma="http://www.w3.org/2003/04/emma" version="1.0">
              <emma:interpretation id="{B39750E3-C741-4F40-AAE8-888895045BC5}" emma:medium="tactile" emma:mode="ink">
                <msink:context xmlns:msink="http://schemas.microsoft.com/ink/2010/main" type="inkWord" rotatedBoundingBox="3727,5319 5803,5307 5807,5990 3731,6002"/>
              </emma:interpretation>
              <emma:one-of disjunction-type="recognition" id="oneOf16">
                <emma:interpretation id="interp80" emma:lang="ko-KR" emma:confidence="0">
                  <emma:literal>따</emma:literal>
                </emma:interpretation>
                <emma:interpretation id="interp81" emma:lang="ko-KR" emma:confidence="0">
                  <emma:literal>떠</emma:literal>
                </emma:interpretation>
                <emma:interpretation id="interp82" emma:lang="ko-KR" emma:confidence="0">
                  <emma:literal>탸</emma:literal>
                </emma:interpretation>
                <emma:interpretation id="interp83" emma:lang="ko-KR" emma:confidence="0">
                  <emma:literal>란</emma:literal>
                </emma:interpretation>
                <emma:interpretation id="interp84" emma:lang="ko-KR" emma:confidence="0">
                  <emma:literal>만</emma:literal>
                </emma:interpretation>
              </emma:one-of>
            </emma:emma>
          </inkml:annotationXML>
          <inkml:trace contextRef="#ctx0" brushRef="#br1" timeOffset="26344.8263">2067 3575 526,'-43'-9'175,"20"-1"-12,23 10-139,0 0-9,18-14-7,14 11-3,19 3-1,2-4 1,15-3-2,7 7-1,5-2-1,2-4 0,1 2 0,-1-5 0,-10 0-1,-5 1 1,-9-1-1,-9 0 1,-11 4-1,-11 1 0,-27 4 1,18 0-1,-18 0 1,-10 40 0,-12-8 2,-7-1 0,3 13-1,-1 5 5,8 0-4,-2-5 4,13 1-5,8-8 5,7-7-6,10-8 4,11-14-4,9-5-1,4-3-1,3-6 0,-1-9-2,-5-8-4,-3-3 6,-5 0-6,-10 0 5,-7-4-4,-13 2 5,0-2-4,-10-2 6,-6 8 1,-6-5-2,-3-1 3,-2 1-1,-1 6 1,1 0-1,3 2 2,4-1-2,4 8 0,16 14-2,-29-23 1,29 23-1,0 0 0,-15-16 0,15 16-1,0 0 0,0 0 1,0 0 0,0 0 0,0 0 0,0 0 0,0 0 0,0-18 1,0 18-1,0 0 0,22-19-1,-22 19 0,23-14 0,-2 8 1,3-2 0,4 0-1,13 0 0,-1 0 1,9 1 0,3 1 0,3 6 0,-3 0 0,-1 7 0,-4 12-1,-10 7 2,-4 10 0,-11 4 1,-8 5-2,-8 4 4,-6-4-2,-3-1 2,-9-5-2,-3-1 0,-4-8 3,4-12-4,15-18 5,-30 26-7,30-26 0,-18 3-2,18-3 2,-14-12 2,11-5-7,3-10 5,0-5-6,0-13 6,13-3-1,1-9 1,8-2 1,6 0-4,9 2 4,-1 5-3,10 14 3,3 8-2,-8 16 2,5 7 0,-10 7 0,-7 22 1,-7 8-2,-19 12 4,-5 4-3,-18 5 4,-12-2-3,-4-4 4,-13-4-2,3-2 3,-1-9-2,10-4 1,6-3-1,12-1-2,15 0 1,4-1-2,23 3 4,8-6-5,17 4 5,5-8-7,11 0 5,-6-5-6,2-2-1,-9-7-14,6 7-13,-32-10-24,29 9-41,-54-6-46,36-6-39,-16-5-19,6 2-4</inkml:trace>
        </inkml:traceGroup>
        <inkml:traceGroup>
          <inkml:annotationXML>
            <emma:emma xmlns:emma="http://www.w3.org/2003/04/emma" version="1.0">
              <emma:interpretation id="{F9EA9AEF-48F6-4BD8-83DB-BAC56D9A5E21}" emma:medium="tactile" emma:mode="ink">
                <msink:context xmlns:msink="http://schemas.microsoft.com/ink/2010/main" type="inkWord" rotatedBoundingBox="5685,5453 6299,5449 6303,6079 5688,6083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3</emma:literal>
                </emma:interpretation>
                <emma:interpretation id="interp88" emma:lang="ko-KR" emma:confidence="0">
                  <emma:literal>8</emma:literal>
                </emma:interpretation>
                <emma:interpretation id="interp8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26688.5812">4572 3380 440,'-24'-20'176,"-12"10"-39,6 24-91,-27-9-6,16 32-6,-11-16-7,28 19-2,-5-9-10,25 13-2,4-7-5,23 7-3,14-4 5,12 2-5,0-2 6,0 2-4,-13-6 5,-12 2-3,-23-5-6,-4-1-3,-38-9 0,-17-5 0,-15-11 0,-9-2 0,3-2-26,-16-18-83,30-8-70,10-10-16,31 3-15,16-10-6</inkml:trace>
        </inkml:traceGroup>
        <inkml:traceGroup>
          <inkml:annotationXML>
            <emma:emma xmlns:emma="http://www.w3.org/2003/04/emma" version="1.0">
              <emma:interpretation id="{CA0D619F-7880-4016-AC50-9D823A8B29DD}" emma:medium="tactile" emma:mode="ink">
                <msink:context xmlns:msink="http://schemas.microsoft.com/ink/2010/main" type="inkWord" rotatedBoundingBox="7398,5113 7996,5109 8002,6013 7404,6017"/>
              </emma:interpretation>
              <emma:one-of disjunction-type="recognition" id="oneOf18">
                <emma:interpretation id="interp90" emma:lang="ko-KR" emma:confidence="0">
                  <emma:literal>V</emma:literal>
                </emma:interpretation>
                <emma:interpretation id="interp91" emma:lang="ko-KR" emma:confidence="0">
                  <emma:literal>Ⅴ</emma:literal>
                </emma:interpretation>
                <emma:interpretation id="interp92" emma:lang="ko-KR" emma:confidence="0">
                  <emma:literal>ⅴ</emma:literal>
                </emma:interpretation>
                <emma:interpretation id="interp93" emma:lang="ko-KR" emma:confidence="0">
                  <emma:literal>v</emma:literal>
                </emma:interpretation>
                <emma:interpretation id="interp9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27829.273">5683 3129 154,'0'0'158,"0"0"-44,-10-23-29,12 31-6,-2-8-10,0 58-3,-3-20-14,6 41-10,-3-8-13,13 23-1,-7-5-4,16 7-4,-6-22-3,8 0-6,1-24 3,5-6-6,-6-20 4,9-13-4,-8-11-2,8-7-3,-3-24-3,0-9 3,0-15-3,4-6 1,-9-12-2,0-1 2,-1-10-1,-4-1 0,-4 8 3,0 3-4,-2 11 2,-1 4-3,1 17-2,-8 0-5,4 25-5,-5-5-9,12 22-16,-17 0-35,0 0-70,14 37-37,-14-1-11,0 9-10</inkml:trace>
        </inkml:traceGroup>
        <inkml:traceGroup>
          <inkml:annotationXML>
            <emma:emma xmlns:emma="http://www.w3.org/2003/04/emma" version="1.0">
              <emma:interpretation id="{1682F18A-E31E-413F-9825-52279B3F0A35}" emma:medium="tactile" emma:mode="ink">
                <msink:context xmlns:msink="http://schemas.microsoft.com/ink/2010/main" type="inkWord" rotatedBoundingBox="8298,5808 8340,5807 8343,6321 8301,6322"/>
              </emma:interpretation>
              <emma:one-of disjunction-type="recognition" id="oneOf19">
                <emma:interpretation id="interp95" emma:lang="ko-KR" emma:confidence="0">
                  <emma:literal>1</emma:literal>
                </emma:interpretation>
                <emma:interpretation id="interp96" emma:lang="ko-KR" emma:confidence="0">
                  <emma:literal>ㅣ</emma:literal>
                </emma:interpretation>
                <emma:interpretation id="interp97" emma:lang="ko-KR" emma:confidence="0">
                  <emma:literal>.</emma:literal>
                </emma:interpretation>
                <emma:interpretation id="interp98" emma:lang="ko-KR" emma:confidence="0">
                  <emma:literal>I</emma:literal>
                </emma:interpretation>
                <emma:interpretation id="interp99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28094.8901">6582 3708 270,'5'30'188,"-5"10"-11,8 23-81,-21-23-20,18 29-12,-18-25-18,13 24-13,-1-24-15,1 0-9,0-12-13,0-32-11,6 40-34,-6-40-96,8-18-28,0-26-22,12-3-12</inkml:trace>
        </inkml:traceGroup>
        <inkml:traceGroup>
          <inkml:annotationXML>
            <emma:emma xmlns:emma="http://www.w3.org/2003/04/emma" version="1.0">
              <emma:interpretation id="{AF8BD04C-F371-445F-93E3-2F16AAD034DB}" emma:medium="tactile" emma:mode="ink">
                <msink:context xmlns:msink="http://schemas.microsoft.com/ink/2010/main" type="inkWord" rotatedBoundingBox="8977,5710 9199,5708 9200,5889 8978,5890"/>
              </emma:interpretation>
              <emma:one-of disjunction-type="recognition" id="oneOf20">
                <emma:interpretation id="interp100" emma:lang="ko-KR" emma:confidence="0">
                  <emma:literal>.</emma:literal>
                </emma:interpretation>
                <emma:interpretation id="interp101" emma:lang="ko-KR" emma:confidence="0">
                  <emma:literal>:</emma:literal>
                </emma:interpretation>
                <emma:interpretation id="interp102" emma:lang="ko-KR" emma:confidence="0">
                  <emma:literal>、</emma:literal>
                </emma:interpretation>
                <emma:interpretation id="interp103" emma:lang="ko-KR" emma:confidence="0">
                  <emma:literal>1</emma:literal>
                </emma:interpretation>
                <emma:interpretation id="interp10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28719.9362">7284 3610 422,'0'0'170,"0"0"-3,-35 0-111,35 0-20,5 18-13,-5-18-6,22 14-5,-22-14-4,28 13-8,-28-13-9,37 13-18,-37-13-31,39 1-69,-12 120-39,5-128-22,1-9-9</inkml:trace>
        </inkml:traceGroup>
        <inkml:traceGroup>
          <inkml:annotationXML>
            <emma:emma xmlns:emma="http://www.w3.org/2003/04/emma" version="1.0">
              <emma:interpretation id="{0B8B6061-602E-41D2-9137-954EA899FFAE}" emma:medium="tactile" emma:mode="ink">
                <msink:context xmlns:msink="http://schemas.microsoft.com/ink/2010/main" type="inkWord" rotatedBoundingBox="9664,5700 10169,5698 10169,5772 9665,5775"/>
              </emma:interpretation>
              <emma:one-of disjunction-type="recognition" id="oneOf21">
                <emma:interpretation id="interp105" emma:lang="ko-KR" emma:confidence="0">
                  <emma:literal>…</emma:literal>
                </emma:interpretation>
                <emma:interpretation id="interp106" emma:lang="ko-KR" emma:confidence="0">
                  <emma:literal>一</emma:literal>
                </emma:interpretation>
                <emma:interpretation id="interp107" emma:lang="ko-KR" emma:confidence="0">
                  <emma:literal>나</emma:literal>
                </emma:interpretation>
                <emma:interpretation id="interp108" emma:lang="ko-KR" emma:confidence="0">
                  <emma:literal>ㅡ</emma:literal>
                </emma:interpretation>
                <emma:interpretation id="interp10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28907.4297">7937 3616 461,'0'0'170,"0"0"-18,9 29-130,-9-29-12,0 0-11,21 30-33,-21-30-84,22 0-35,12-3-23,-2-8-9</inkml:trace>
          <inkml:trace contextRef="#ctx0" brushRef="#br1" timeOffset="29063.6894">8359 3619 504,'0'0'169,"0"0"-2,0 0-136,0 0-26,0 23-32,0-23-63,0 0-70,31-14-18,-6 2-15,1-6-8</inkml:trace>
        </inkml:traceGroup>
        <inkml:traceGroup>
          <inkml:annotationXML>
            <emma:emma xmlns:emma="http://www.w3.org/2003/04/emma" version="1.0">
              <emma:interpretation id="{5B1AB74F-61F1-4812-8ED6-4BBBBE607209}" emma:medium="tactile" emma:mode="ink">
                <msink:context xmlns:msink="http://schemas.microsoft.com/ink/2010/main" type="inkWord" rotatedBoundingBox="10796,5040 11458,5037 11463,5953 10801,5957"/>
              </emma:interpretation>
              <emma:one-of disjunction-type="recognition" id="oneOf22">
                <emma:interpretation id="interp110" emma:lang="ko-KR" emma:confidence="0">
                  <emma:literal>V</emma:literal>
                </emma:interpretation>
                <emma:interpretation id="interp111" emma:lang="ko-KR" emma:confidence="0">
                  <emma:literal>Ⅴ</emma:literal>
                </emma:interpretation>
                <emma:interpretation id="interp112" emma:lang="ko-KR" emma:confidence="0">
                  <emma:literal>ⅴ</emma:literal>
                </emma:interpretation>
                <emma:interpretation id="interp113" emma:lang="ko-KR" emma:confidence="0">
                  <emma:literal>v</emma:literal>
                </emma:interpretation>
                <emma:interpretation id="interp11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29829.3345">9087 3289 173,'-17'-18'161,"17"18"-2,9 20-78,-9-20-16,19 43-7,-16-19-8,34 35 1,-20-22-13,23 30-5,-12-8-5,16 8-10,-9-15 0,8 1-6,-7-15 3,2-5-6,-3-15 4,-5-4-7,-3-14 1,-4 0 0,-2-14-7,-5-7 5,-2-9-6,-5-8 5,-1-6-5,3-9 3,-4-15-3,1-7 2,0-5 1,-2-8-6,3 3 1,-1-1-8,11 16-5,-16-1-18,26 34-31,-29-7-59,0 44-56,20-14-11,-20 14-14</inkml:trace>
        </inkml:traceGroup>
        <inkml:traceGroup>
          <inkml:annotationXML>
            <emma:emma xmlns:emma="http://www.w3.org/2003/04/emma" version="1.0">
              <emma:interpretation id="{634A7325-53A1-456A-B7CD-D9F6CBE753A9}" emma:medium="tactile" emma:mode="ink">
                <msink:context xmlns:msink="http://schemas.microsoft.com/ink/2010/main" type="inkWord" rotatedBoundingBox="11612,5484 12335,5480 12339,6177 11616,6181"/>
              </emma:interpretation>
              <emma:one-of disjunction-type="recognition" id="oneOf23">
                <emma:interpretation id="interp115" emma:lang="ko-KR" emma:confidence="0">
                  <emma:literal>C</emma:literal>
                </emma:interpretation>
                <emma:interpretation id="interp116" emma:lang="ko-KR" emma:confidence="0">
                  <emma:literal>e</emma:literal>
                </emma:interpretation>
                <emma:interpretation id="interp117" emma:lang="ko-KR" emma:confidence="0">
                  <emma:literal>오</emma:literal>
                </emma:interpretation>
                <emma:interpretation id="interp118" emma:lang="ko-KR" emma:confidence="0">
                  <emma:literal>으</emma:literal>
                </emma:interpretation>
                <emma:interpretation id="interp11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0313.751">9906 3970 223,'-18'4'156,"18"-4"1,15 24-98,-15-24-11,0 0-11,25-18-6,5 5-4,-10-20-4,14-1-5,-4-17-13,-2-6-1,2-8-10,-6-3 4,-2 0-3,-9 5 6,-7 4-3,-6 14 3,0 15 5,0 30 5,-43-11 4,16 30 6,-12 11 0,6 29 3,-7-3 2,13 20-5,-1-9 3,22 10-5,6-7-3,25-2-8,19-13 0,22-12-9,14-8-7,2-20-10,17 10-24,-24-25-65,10 0-73,-25-7-10,-11 7-15,-25-8-6</inkml:trace>
        </inkml:traceGroup>
        <inkml:traceGroup>
          <inkml:annotationXML>
            <emma:emma xmlns:emma="http://www.w3.org/2003/04/emma" version="1.0">
              <emma:interpretation id="{FCD4E4AC-6A8A-4384-A11A-4BD84F20905C}" emma:medium="tactile" emma:mode="ink">
                <msink:context xmlns:msink="http://schemas.microsoft.com/ink/2010/main" type="inkWord" rotatedBoundingBox="13161,5274 13677,5271 13680,5932 13165,5935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8</emma:literal>
                </emma:interpretation>
                <emma:interpretation id="interp123" emma:lang="ko-KR" emma:confidence="0">
                  <emma:literal>5</emma:literal>
                </emma:interpretation>
                <emma:interpretation id="interp12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32845.11">11886 3271 20,'0'0'137,"0"0"9,-2-26-60,2 26-10,-14-20-14,14 20-8,-20-22-5,20 22-10,-35-21-8,18 21-5,-21-9-5,4 9-4,-15 0-1,10 4-2,-12 5-3,7 8-1,1-3-2,10 10-2,10-4-2,13 3-1,10-2-1,21 3 0,17 5-3,9 1 2,15 0-2,6 5 2,-2 2-2,3 1 3,-12-1 1,-9 3 6,-21-3 6,-12 4-2,-16-7 5,-17 1-4,-23-12 6,-3 4-8,-19-9 4,3-7-10,-5-8-4,7-3-4,7 0-11,0-23-14,51 23-31,-36-44-42,50 22-55,10-6-30,17-6-10,11 0-6</inkml:trace>
        </inkml:traceGroup>
        <inkml:traceGroup>
          <inkml:annotationXML>
            <emma:emma xmlns:emma="http://www.w3.org/2003/04/emma" version="1.0">
              <emma:interpretation id="{94A03E83-F24D-4751-904C-D2DE852C614F}" emma:medium="tactile" emma:mode="ink">
                <msink:context xmlns:msink="http://schemas.microsoft.com/ink/2010/main" type="inkWord" rotatedBoundingBox="13904,5213 14403,5211 14410,6491 13912,6494"/>
              </emma:interpretation>
              <emma:one-of disjunction-type="recognition" id="oneOf25">
                <emma:interpretation id="interp125" emma:lang="ko-KR" emma:confidence="0">
                  <emma:literal>p</emma:literal>
                </emma:interpretation>
                <emma:interpretation id="interp126" emma:lang="ko-KR" emma:confidence="0">
                  <emma:literal>P</emma:literal>
                </emma:interpretation>
                <emma:interpretation id="interp127" emma:lang="ko-KR" emma:confidence="0">
                  <emma:literal>匕</emma:literal>
                </emma:interpretation>
                <emma:interpretation id="interp128" emma:lang="ko-KR" emma:confidence="0">
                  <emma:literal>8</emma:literal>
                </emma:interpretation>
                <emma:interpretation id="interp129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33345.1066">12178 3344 257,'0'0'165,"18"51"-10,-7 21-92,-11-11-20,6 34-5,-6-10-2,14 23-1,-12-10-7,19 7-8,-9-16-4,10-2-3,-7-18-7,7-10 2,-7-22-4,4-4 1,-19-33-2,23 0-2,-20-19-2,-3-27-5,0-15 0,-8-20-7,-2-11-1,-9-22 2,5-2-2,-2-10 5,8 11 0,4-5 5,7 12 0,17 17 5,12 12 5,11 20-3,7 21 3,7 22 0,-6 16 1,1 25 3,-16 15 2,-6 15 3,-30 5-2,0 8 1,-28-10-3,-9 1 2,-16-15-6,-7-5 2,-4-16-8,1-6-4,8-2-11,1-15-13,27 9-33,-17-23-40,44 14-45,0 0-41,29-12-2,13 8-13</inkml:trace>
        </inkml:traceGroup>
        <inkml:traceGroup>
          <inkml:annotationXML>
            <emma:emma xmlns:emma="http://www.w3.org/2003/04/emma" version="1.0">
              <emma:interpretation id="{FC9D844B-4D52-4ECE-ACED-F4C2A22FE6AB}" emma:medium="tactile" emma:mode="ink">
                <msink:context xmlns:msink="http://schemas.microsoft.com/ink/2010/main" type="inkWord" rotatedBoundingBox="14478,5339 15239,5334 15243,5910 14482,5915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의</emma:literal>
                </emma:interpretation>
                <emma:interpretation id="interp132" emma:lang="ko-KR" emma:confidence="0">
                  <emma:literal>서</emma:literal>
                </emma:interpretation>
                <emma:interpretation id="interp133" emma:lang="ko-KR" emma:confidence="0">
                  <emma:literal>『</emma:literal>
                </emma:interpretation>
                <emma:interpretation id="interp13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33767">13329 3315 131,'6'-35'154,"-6"35"1,2-25-70,-38 6-17,5 28-1,-40-7-4,19 43-6,-33-17-9,25 44-4,-19-14-14,22 20-7,5-6-5,15-3-9,17-16-1,17-8-6,6-15 1,24-12-7,12-18-3,10-14-3,14-12-11,-2-22 2,13 8-5,-11-19 4,2 14 0,-15-10 8,-4 24 6,-11 6 5,-13 14 8,-5 11 3,-17 0 0,13 36 1,-13-5-3,2 7 0,-2 5 1,4-3-8,3 0-2,1-10-15,9 8-13,-17-38-33,40 37-33,-40-37-50,31 0-32,-6-4-14</inkml:trace>
        </inkml:traceGroup>
        <inkml:traceGroup>
          <inkml:annotationXML>
            <emma:emma xmlns:emma="http://www.w3.org/2003/04/emma" version="1.0">
              <emma:interpretation id="{3FF4F819-A084-4EC8-8696-E5A1BF296D55}" emma:medium="tactile" emma:mode="ink">
                <msink:context xmlns:msink="http://schemas.microsoft.com/ink/2010/main" type="inkWord" rotatedBoundingBox="15436,5077 16084,5073 16089,5886 15440,5890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w</emma:literal>
                </emma:interpretation>
                <emma:interpretation id="interp137" emma:lang="ko-KR" emma:confidence="0">
                  <emma:literal>W</emma:literal>
                </emma:interpretation>
                <emma:interpretation id="interp138" emma:lang="ko-KR" emma:confidence="0">
                  <emma:literal>。</emma:literal>
                </emma:interpretation>
                <emma:interpretation id="interp13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34267.0188">13757 3268 304,'0'0'164,"0"21"-47,-6 3-54,6 36-10,-8-15-12,8 32-1,-14-21-8,12 21-11,-4-25-5,1-1-10,2-15 3,3-13-9,0-23 3,0 0-9,0 0-12,0-45 2,9 5-7,-9-20 3,13 2-4,-10-8 6,10 8 1,-5 1 8,4 9 12,1 15 4,-3 12 7,-10 21 2,28 0 4,-3 25 4,-4 6-2,20 17 1,-9-9-3,18 9-1,-2-17-5,7 1 1,0-18-4,-3-3-2,-7-11 0,-3-17-4,-9-10 2,-9-14-3,-14-7 1,-6-10-5,-4-5 1,-6-4-6,-2 8-6,-14-2-14,17 22-28,-25-20-58,21 29-64,2 10-13,7 20-12,-4-20 2</inkml:trace>
        </inkml:traceGroup>
        <inkml:traceGroup>
          <inkml:annotationXML>
            <emma:emma xmlns:emma="http://www.w3.org/2003/04/emma" version="1.0">
              <emma:interpretation id="{79A163C4-DE12-49CF-A6DC-C2E4A36FA526}" emma:medium="tactile" emma:mode="ink">
                <msink:context xmlns:msink="http://schemas.microsoft.com/ink/2010/main" type="inkWord" rotatedBoundingBox="16959,5187 17715,5182 17718,5801 16963,5805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다</emma:literal>
                </emma:interpretation>
                <emma:interpretation id="interp142" emma:lang="ko-KR" emma:confidence="0">
                  <emma:literal>∴</emma:literal>
                </emma:interpretation>
                <emma:interpretation id="interp143" emma:lang="ko-KR" emma:confidence="0">
                  <emma:literal>『</emma:literal>
                </emma:interpretation>
                <emma:interpretation id="interp14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35188.9567">15725 3336 124,'0'0'153,"0"0"-6,30-7-72,-30-10-18,0 17-13,14-32-7,-14 32-7,19-48-7,-8 26-9,-6-6 0,3 5-5,-8-7 0,0 14-4,-10-4 1,-10 16 1,-12-1 5,-7 14 3,-15 12 2,-1 30 2,-18-6-2,13 25 4,-13 0-5,18 7 3,3-7-9,17-1 2,16-11-2,19-14-3,11-18-6,25-15-1,13-11-3,10-15-5,7-12-3,-1-17-5,6-3-2,-12-9 3,-6 7 10,-10 0 0,-10 14 8,-9 10 4,-24 25 8,28 0 4,-28 11-1,8 28 0,-8 3-6,10 6 1,-1-3-7,2 3 0,5-8-10,-2-10-7,12 7-19,-26-37-62,22-98-88,-22 98-4,31-2-19,-20-16-7</inkml:trace>
        </inkml:traceGroup>
        <inkml:traceGroup>
          <inkml:annotationXML>
            <emma:emma xmlns:emma="http://www.w3.org/2003/04/emma" version="1.0">
              <emma:interpretation id="{6817A8CA-1EDA-4FF9-8714-38BAFC9EED59}" emma:medium="tactile" emma:mode="ink">
                <msink:context xmlns:msink="http://schemas.microsoft.com/ink/2010/main" type="inkWord" rotatedBoundingBox="18629,5255 19314,5251 19318,5906 18633,5910"/>
              </emma:interpretation>
              <emma:one-of disjunction-type="recognition" id="oneOf29">
                <emma:interpretation id="interp145" emma:lang="ko-KR" emma:confidence="0">
                  <emma:literal>s</emma:literal>
                </emma:interpretation>
                <emma:interpretation id="interp146" emma:lang="ko-KR" emma:confidence="0">
                  <emma:literal>S</emma:literal>
                </emma:interpretation>
                <emma:interpretation id="interp147" emma:lang="ko-KR" emma:confidence="0">
                  <emma:literal>8</emma:literal>
                </emma:interpretation>
                <emma:interpretation id="interp148" emma:lang="ko-KR" emma:confidence="0">
                  <emma:literal>$</emma:literal>
                </emma:interpretation>
                <emma:interpretation id="interp14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36173.3562">17539 3186 151,'0'0'146,"0"0"-11,-9-27-77,9 27-4,-37-7-3,17 7-3,-29 0-5,16 13-2,-31-12-6,19 20-1,-23-12-7,20 12-3,-13-6-5,23 8-2,-2-7-6,13 5-3,8-7-4,19 9-1,7-2-2,26 2 1,17-2-3,12 3 2,14 5-3,5 1 3,-1 0-2,-4 6 4,-13 0-1,-14 4 2,-24-4 8,-18 3-4,-18-8 6,-26 1-5,-23-14 5,-6 4-6,-15-13 4,-1-7-8,-3-2-6,4-2-2,16-3-15,2-21-20,41 26-52,-10-25-68,32 6-24,16-7-16,25 1-4</inkml:trace>
        </inkml:traceGroup>
        <inkml:traceGroup>
          <inkml:annotationXML>
            <emma:emma xmlns:emma="http://www.w3.org/2003/04/emma" version="1.0">
              <emma:interpretation id="{FD1C8643-780C-4941-BACC-0C701A13A018}" emma:medium="tactile" emma:mode="ink">
                <msink:context xmlns:msink="http://schemas.microsoft.com/ink/2010/main" type="inkWord" rotatedBoundingBox="19401,5178 20013,5174 20020,6308 19408,6312"/>
              </emma:interpretation>
              <emma:one-of disjunction-type="recognition" id="oneOf30">
                <emma:interpretation id="interp150" emma:lang="ko-KR" emma:confidence="0">
                  <emma:literal>p</emma:literal>
                </emma:interpretation>
                <emma:interpretation id="interp151" emma:lang="ko-KR" emma:confidence="0">
                  <emma:literal>P</emma:literal>
                </emma:interpretation>
                <emma:interpretation id="interp152" emma:lang="ko-KR" emma:confidence="0">
                  <emma:literal>了</emma:literal>
                </emma:interpretation>
                <emma:interpretation id="interp153" emma:lang="ko-KR" emma:confidence="0">
                  <emma:literal>8</emma:literal>
                </emma:interpretation>
                <emma:interpretation id="interp15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36673.3886">17885 3387 349,'10'21'177,"-2"18"-16,6 27-106,-20-13-9,9 36-8,-8-13-1,5 16-11,0-11-5,5-3-8,-4-7 0,9-12-6,-5-12-5,1-14 1,-5-14-1,-1-19 1,0 0-2,-6-22 0,-3-17-2,-6-19-4,1-15-3,-2-19 3,4-8-3,-1-5 2,8-2-2,2-10 2,6 14 0,16 12 4,13 13 3,7 17-3,10 10 3,5 21 0,3 22 1,0 9 2,-8 29 0,-8 15 3,-14 6-2,-11 15 5,-16-1-3,-14 3 3,-26-7-5,-9-3 2,-17-14-2,-7-11-2,-6-12-4,0-9-7,13-1-12,-6-22-24,44 11-37,-16-12-63,44 12-43,19-32-9,23 20-6</inkml:trace>
        </inkml:traceGroup>
        <inkml:traceGroup>
          <inkml:annotationXML>
            <emma:emma xmlns:emma="http://www.w3.org/2003/04/emma" version="1.0">
              <emma:interpretation id="{27C11C4B-DCE3-428B-87D7-C80B96D91430}" emma:medium="tactile" emma:mode="ink">
                <msink:context xmlns:msink="http://schemas.microsoft.com/ink/2010/main" type="inkWord" rotatedBoundingBox="20306,5216 20953,5212 20957,5907 20310,5911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의</emma:literal>
                </emma:interpretation>
                <emma:interpretation id="interp157" emma:lang="ko-KR" emma:confidence="0">
                  <emma:literal>더</emma:literal>
                </emma:interpretation>
                <emma:interpretation id="interp158" emma:lang="ko-KR" emma:confidence="0">
                  <emma:literal>시</emma:literal>
                </emma:interpretation>
                <emma:interpretation id="interp159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37157.7714">19025 3245 152,'16'-35'158,"-8"-2"-50,-8 37-11,0-44-13,0 44-14,-38-15-12,15 37-11,-32 0-7,16 35-2,-26-3-7,14 27 0,-12-7-10,19 15-1,0-11-2,17-6-7,9-13-2,18-14-6,7-15 2,18-16-9,16-14-2,5-14-2,15-16-12,-7-29-2,13 0-4,-12-18 3,3 3 2,-15-1 7,-3 10 8,-15 6 3,-8 21 11,-17 38 8,13-20 3,-8 34 3,-9 15-5,3 16 0,-9 4-5,7 5 1,-3-2-7,6 3 0,0-11-8,0-8-3,5 0-7,-4-15-13,21 15-27,-22-36-44,26 5-71,-26-5-23,36-9-4,-12-10-11</inkml:trace>
        </inkml:traceGroup>
        <inkml:traceGroup>
          <inkml:annotationXML>
            <emma:emma xmlns:emma="http://www.w3.org/2003/04/emma" version="1.0">
              <emma:interpretation id="{A3B8DC80-F8C1-417B-B489-32E5E2F9C991}" emma:medium="tactile" emma:mode="ink">
                <msink:context xmlns:msink="http://schemas.microsoft.com/ink/2010/main" type="inkWord" rotatedBoundingBox="21131,5198 22417,5191 22422,5954 21136,5962"/>
              </emma:interpretation>
              <emma:one-of disjunction-type="recognition" id="oneOf32">
                <emma:interpretation id="interp160" emma:lang="ko-KR" emma:confidence="0">
                  <emma:literal>u</emma:literal>
                </emma:interpretation>
                <emma:interpretation id="interp161" emma:lang="ko-KR" emma:confidence="0">
                  <emma:literal>Q</emma:literal>
                </emma:interpretation>
                <emma:interpretation id="interp162" emma:lang="ko-KR" emma:confidence="0">
                  <emma:literal>니</emma:literal>
                </emma:interpretation>
                <emma:interpretation id="interp163" emma:lang="ko-KR" emma:confidence="0">
                  <emma:literal>a</emma:literal>
                </emma:interpretation>
                <emma:interpretation id="interp164" emma:lang="ko-KR" emma:confidence="0">
                  <emma:literal>나</emma:literal>
                </emma:interpretation>
              </emma:one-of>
            </emma:emma>
          </inkml:annotationXML>
          <inkml:trace contextRef="#ctx0" brushRef="#br1" timeOffset="37626.5378">19690 3137 320,'-14'15'188,"-19"20"-12,-7 32-57,-23-22-69,28 34-5,-17-17-15,25 19-8,8-15-3,19-4-9,16-17-1,27-8-6,15-18-1,21-8-1,10-11-2,6-16 0,9-12-8,-3-17 2,2-11-6,-12-18 0,1-1 2,-26-9-3,-5 7 6,-25 3 0,-17 12 7,-19 13 2,-13 21 7,-22 28 4,-18 20 2,-1 26 4,-9 10-4,12 14 3,4 3-7,18 6 3,13-9-7,16 3-4,24-17-2,17-9 0,16-8 0,11-11 0,5-3 0,0-10 0,-1 3 0,-13-15-18,-1 17-12,-31-20-35,16 15-101,-43-15-17,0 0-20,-19 9-4</inkml:trace>
        </inkml:traceGroup>
        <inkml:traceGroup>
          <inkml:annotationXML>
            <emma:emma xmlns:emma="http://www.w3.org/2003/04/emma" version="1.0">
              <emma:interpretation id="{5CA38B4B-F7C7-4A2D-A116-FB165716B812}" emma:medium="tactile" emma:mode="ink">
                <msink:context xmlns:msink="http://schemas.microsoft.com/ink/2010/main" type="inkWord" rotatedBoundingBox="23114,5091 24677,5082 24683,6078 23120,6087"/>
              </emma:interpretation>
              <emma:one-of disjunction-type="recognition" id="oneOf33">
                <emma:interpretation id="interp165" emma:lang="ko-KR" emma:confidence="0">
                  <emma:literal>려</emma:literal>
                </emma:interpretation>
                <emma:interpretation id="interp166" emma:lang="ko-KR" emma:confidence="0">
                  <emma:literal>과</emma:literal>
                </emma:interpretation>
                <emma:interpretation id="interp167" emma:lang="ko-KR" emma:confidence="0">
                  <emma:literal>ㅕ</emma:literal>
                </emma:interpretation>
                <emma:interpretation id="interp168" emma:lang="ko-KR" emma:confidence="0">
                  <emma:literal>추</emma:literal>
                </emma:interpretation>
                <emma:interpretation id="interp169" emma:lang="ko-KR" emma:confidence="0">
                  <emma:literal>≠</emma:literal>
                </emma:interpretation>
              </emma:one-of>
            </emma:emma>
          </inkml:annotationXML>
          <inkml:trace contextRef="#ctx0" brushRef="#br1" timeOffset="41173.5528">21389 3406 126,'0'0'165,"0"0"-3,0 0-58,19-12-40,28 13-5,-12-4-4,35 6-8,-9-3-10,26 0-8,-4 0-7,13 0-4,-6 0-3,3 0-2,-11-3-3,-3-1-2,-12-1-2,-9-4-2,-13 0-1,-6 4-3,-12-4 0,-5 6-2,-22 3-5,24-19-7,-24 19-13,0 0-22,22 0-36,-35-4-53,13 4-39,-33 9-15,3 1 0</inkml:trace>
          <inkml:trace contextRef="#ctx0" brushRef="#br1" timeOffset="41501.6867">21585 3623 187,'0'0'167,"-36"0"4,14-13-85,22 13-13,0 0-12,25 0-8,-6 0-15,28 5-10,2-5-6,24 1-6,4-1-3,12 0-4,-2 0-2,6 0-3,-6 0-1,-6 0-3,-10-1-3,-13-5-4,-10 6-5,-15-9-8,-2 9-15,-27-14-23,15 14-35,-31-6-56,12 6-26,-28-14-18,6-1 12</inkml:trace>
          <inkml:trace contextRef="#ctx0" brushRef="#br1" timeOffset="41939.205">22182 3025 219,'0'0'170,"-31"-21"-8,10 4-83,21 17-19,0 0-11,0 0-11,3 8-13,24 15-8,0-8-6,17 10-1,10 0-4,16 5-1,9 1-2,8-2 0,0 8-2,1-6 1,-9 4-2,-6 1 2,-19-4 0,-15 7 6,-28 1 0,-11 9 3,-36-5-1,-16 15 1,-26-3 5,-6 3-3,-14-4 0,4 1-7,4-8-2,11-7-12,23-1-9,4-26-44,50 9-102,2-23-15,10 15-19,20-15-10</inkml:trace>
        </inkml:traceGroup>
      </inkml:traceGroup>
    </inkml:traceGroup>
    <inkml:traceGroup>
      <inkml:annotationXML>
        <emma:emma xmlns:emma="http://www.w3.org/2003/04/emma" version="1.0">
          <emma:interpretation id="{DE0DCBD2-8055-49DB-9A46-D35A7F97DF0C}" emma:medium="tactile" emma:mode="ink">
            <msink:context xmlns:msink="http://schemas.microsoft.com/ink/2010/main" type="paragraph" rotatedBoundingBox="3501,7260 27020,6898 27048,8696 3529,90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144A0A2-0A59-47D4-AD31-B269A17EC150}" emma:medium="tactile" emma:mode="ink">
              <msink:context xmlns:msink="http://schemas.microsoft.com/ink/2010/main" type="line" rotatedBoundingBox="3501,7260 27020,6898 27048,8696 3529,9058"/>
            </emma:interpretation>
          </emma:emma>
        </inkml:annotationXML>
        <inkml:traceGroup>
          <inkml:annotationXML>
            <emma:emma xmlns:emma="http://www.w3.org/2003/04/emma" version="1.0">
              <emma:interpretation id="{542C99E9-F1D6-486F-9443-8099F710D2A4}" emma:medium="tactile" emma:mode="ink">
                <msink:context xmlns:msink="http://schemas.microsoft.com/ink/2010/main" type="inkWord" rotatedBoundingBox="3501,7260 5736,7225 5754,8374 3519,8408"/>
              </emma:interpretation>
              <emma:one-of disjunction-type="recognition" id="oneOf34">
                <emma:interpretation id="interp170" emma:lang="ko-KR" emma:confidence="0">
                  <emma:literal>한</emma:literal>
                </emma:interpretation>
                <emma:interpretation id="interp171" emma:lang="ko-KR" emma:confidence="0">
                  <emma:literal>있</emma:literal>
                </emma:interpretation>
                <emma:interpretation id="interp172" emma:lang="ko-KR" emma:confidence="0">
                  <emma:literal>관</emma:literal>
                </emma:interpretation>
                <emma:interpretation id="interp173" emma:lang="ko-KR" emma:confidence="0">
                  <emma:literal>만</emma:literal>
                </emma:interpretation>
                <emma:interpretation id="interp174" emma:lang="ko-KR" emma:confidence="0">
                  <emma:literal>%</emma:literal>
                </emma:interpretation>
              </emma:one-of>
            </emma:emma>
          </inkml:annotationXML>
          <inkml:trace contextRef="#ctx0" brushRef="#br1" timeOffset="44814.3368">1846 5699 397,'-19'0'150,"-10"0"-40,13 0-76,18 23-5,-2-23-6,57 42 1,-16-23 6,27 9-5,-2-14-2,21-4-11,-3-10-4,12-3-4,-6-18 1,2-9-6,-14-20-6,-4-6-1,-8-9-1,-15-9 1,-7 1 3,-14-3-3,-13 9 4,-7 2 0,-10 15 6,0 11 0,-14 17 5,14 22 2,-35 17 2,21 32 4,-8 18-3,12 25 5,-4 11-1,8 14-2,-2-3-2,8 6 0,0-19-3,4-8-4,6-19 2,-1-19-5,4-11-1,3-23 0,4-12-3,-4-9-3,6-19-1,-1-15-4,3 2 3,-5-12-4,4 2 4,-2 3-1,-5 12 4,-4 4 3,-12 23 5,24-4 2,-24 4 1,20 31 2,-10-5-2,9 16 2,3-3-3,8 2 0,6-11-3,13-5 1,5-18-3,11-7-1,6-7-1,3-16-3,4-9 0,-12-11-3,-1 0 2,-14-3 2,-15 8-5,-22 8 9,-14 6 2,-19 18 5,-20 6 3,-4 16 3,-11 7 0,13 22-1,-5-6 3,23 11-16,13-6 0,12-5 0,26-10 0,21 1 0,11-15 0,7-9-5,18 10-36,-27-23-79,20-2-60,-20-7-15,-12 2-14,-19-14-7</inkml:trace>
          <inkml:trace contextRef="#ctx0" brushRef="#br1" timeOffset="44017.416">2255 5361 239,'-27'-37'141,"27"16"-49,0 21-36,-9 14 0,13 35-2,-4-9-3,10 40 3,-10-8 1,19 34-9,-19-18-7,17 17-13,-12-16-8,9 0-7,-4-16-2,-2-14-5,-4-13-3,6-9-1,-6-11-5,-4-26-7,12 24-16,-12-34-32,11 10-65,-11-20-50,0-9-14,0-6-9</inkml:trace>
        </inkml:traceGroup>
        <inkml:traceGroup>
          <inkml:annotationXML>
            <emma:emma xmlns:emma="http://www.w3.org/2003/04/emma" version="1.0">
              <emma:interpretation id="{84B41F53-C775-4C07-BC0D-67EDDB268811}" emma:medium="tactile" emma:mode="ink">
                <msink:context xmlns:msink="http://schemas.microsoft.com/ink/2010/main" type="inkWord" rotatedBoundingBox="6342,7692 6972,7683 6985,8547 6355,8557"/>
              </emma:interpretation>
              <emma:one-of disjunction-type="recognition" id="oneOf35">
                <emma:interpretation id="interp175" emma:lang="ko-KR" emma:confidence="0">
                  <emma:literal>s</emma:literal>
                </emma:interpretation>
                <emma:interpretation id="interp176" emma:lang="ko-KR" emma:confidence="0">
                  <emma:literal>S</emma:literal>
                </emma:interpretation>
                <emma:interpretation id="interp177" emma:lang="ko-KR" emma:confidence="0">
                  <emma:literal>8</emma:literal>
                </emma:interpretation>
                <emma:interpretation id="interp178" emma:lang="ko-KR" emma:confidence="0">
                  <emma:literal>5</emma:literal>
                </emma:interpretation>
                <emma:interpretation id="interp17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45517.4775">5187 5610 234,'0'0'155,"0"0"3,0-26-89,0 26-11,-43 2-13,21 17-8,-29-15-2,13 20-4,-26-15-5,8 18-4,-9-12-6,18 9-2,-4-10-6,15 8-2,12 1-4,21 1-2,16 2 4,26-2-5,23 7 6,6 2-6,17 1 6,2 6-6,-8-2 8,-12 0 0,-25 5-1,-18 4 5,-24-2-4,-22 4 5,-30-4-3,-18 1 2,-17-9-5,0-1-2,-1-12-7,6-13-8,20 7-20,0-32-36,62 14-54,-14-37-59,36-1-11,23-15-13,19-6 5</inkml:trace>
        </inkml:traceGroup>
        <inkml:traceGroup>
          <inkml:annotationXML>
            <emma:emma xmlns:emma="http://www.w3.org/2003/04/emma" version="1.0">
              <emma:interpretation id="{9A7E72DB-9015-4552-81F9-5DBE764E8278}" emma:medium="tactile" emma:mode="ink">
                <msink:context xmlns:msink="http://schemas.microsoft.com/ink/2010/main" type="inkWord" rotatedBoundingBox="7174,7724 7610,7717 7630,8995 7193,9001"/>
              </emma:interpretation>
              <emma:one-of disjunction-type="recognition" id="oneOf36">
                <emma:interpretation id="interp180" emma:lang="ko-KR" emma:confidence="0">
                  <emma:literal>p</emma:literal>
                </emma:interpretation>
                <emma:interpretation id="interp181" emma:lang="ko-KR" emma:confidence="0">
                  <emma:literal>P</emma:literal>
                </emma:interpretation>
                <emma:interpretation id="interp182" emma:lang="ko-KR" emma:confidence="0">
                  <emma:literal>8</emma:literal>
                </emma:interpretation>
                <emma:interpretation id="interp183" emma:lang="ko-KR" emma:confidence="0">
                  <emma:literal>!</emma:literal>
                </emma:interpretation>
                <emma:interpretation id="interp184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46001.8838">5593 5811 428,'6'53'168,"-6"11"-3,-14 13-118,14 35-15,-11-9-2,11 21-8,0-15-7,0 3 4,0-16-5,5-10-4,-5-21 0,6-9-6,-5-24 4,-1-32-4,0 0-1,0 0-2,8-24-4,-8-33 2,0-15-6,-1-26 1,-6-13-2,1-8-2,6-6 1,0-2 1,0 7 2,13 8 1,3 17 2,10 16 3,6 16-1,3 20 4,3 16 1,3 18 1,-5 9 0,-4 30 0,-10 15 6,-8 18-2,-14 3 2,-3 9-2,-24-7 1,-3-1-3,-14-9 2,-7-13-3,1-13-5,-7-10-4,8-3-8,1-19-10,20 11-22,-15-25-37,43 14-50,0 0-50,0-19-15,24 0-6</inkml:trace>
        </inkml:traceGroup>
        <inkml:traceGroup>
          <inkml:annotationXML>
            <emma:emma xmlns:emma="http://www.w3.org/2003/04/emma" version="1.0">
              <emma:interpretation id="{8AF95DCB-303A-43CC-A074-694743A021B8}" emma:medium="tactile" emma:mode="ink">
                <msink:context xmlns:msink="http://schemas.microsoft.com/ink/2010/main" type="inkWord" rotatedBoundingBox="7712,7798 8263,7789 8273,8435 7722,8443"/>
              </emma:interpretation>
              <emma:one-of disjunction-type="recognition" id="oneOf37"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0</emma:literal>
                </emma:interpretation>
                <emma:interpretation id="interp187" emma:lang="ko-KR" emma:confidence="0">
                  <emma:literal>시</emma:literal>
                </emma:interpretation>
                <emma:interpretation id="interp188" emma:lang="ko-KR" emma:confidence="0">
                  <emma:literal>서</emma:literal>
                </emma:interpretation>
                <emma:interpretation id="interp18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46470.706">6441 5717 205,'0'0'166,"0"0"8,-48-25-93,25 53-9,-41-5 1,26 40-14,-35-13-7,26 33-15,-14-13-7,24 13-12,2-14-3,19-3-6,10-15-7,7-13-2,21-16-3,12-18-2,11-4-3,0-30-6,12-11-2,-8-17-3,4 6 4,-12-17 3,-1 10 0,-12 1 9,-6 11 2,-3 14 10,-17 2 1,-2 31 6,0 0 2,0 0-4,0 22 4,0 8-9,-2 7 4,-2-1-9,2 3 3,0-4-7,2 8-9,0-14-6,4 8-16,-4-37-27,25 48-52,-25-48-67,24 11-14,-2-19-8,5-25-4</inkml:trace>
        </inkml:traceGroup>
        <inkml:traceGroup>
          <inkml:annotationXML>
            <emma:emma xmlns:emma="http://www.w3.org/2003/04/emma" version="1.0">
              <emma:interpretation id="{82292E58-6F8A-4D4A-B24C-C98630F39814}" emma:medium="tactile" emma:mode="ink">
                <msink:context xmlns:msink="http://schemas.microsoft.com/ink/2010/main" type="inkWord" rotatedBoundingBox="8359,7781 9663,7761 9672,8354 8368,8374"/>
              </emma:interpretation>
              <emma:one-of disjunction-type="recognition" id="oneOf38">
                <emma:interpretation id="interp190" emma:lang="ko-KR" emma:confidence="0">
                  <emma:literal>u</emma:literal>
                </emma:interpretation>
                <emma:interpretation id="interp191" emma:lang="ko-KR" emma:confidence="0">
                  <emma:literal>나</emma:literal>
                </emma:interpretation>
                <emma:interpretation id="interp192" emma:lang="ko-KR" emma:confidence="0">
                  <emma:literal>라</emma:literal>
                </emma:interpretation>
                <emma:interpretation id="interp193" emma:lang="ko-KR" emma:confidence="0">
                  <emma:literal>ㅦ</emma:literal>
                </emma:interpretation>
                <emma:interpretation id="interp194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46876.9066">6857 5678 382,'-35'35'189,"-1"9"-15,0 22-60,-15-12-74,27 34-9,-6-20-6,24 7-9,6-16-2,21-6-6,24-23-4,22-10 0,17-19-3,9-4-3,13-19-2,1-18-4,9-8 1,-9-16 0,-6 3-5,-17-12 4,-8 8 0,-22 2 6,-20 4 0,-19 10 6,-15 17 0,-29 24 5,-15 8 4,-7 24-1,-15 11 4,11 17-4,2 6-1,19 9-11,16-4 0,18 1 0,11-10 0,24-10 0,17-8 0,10-15 0,14 0-17,-18-21-44,34 0-99,-27 0-26,-13-12-13,-10-2-14</inkml:trace>
        </inkml:traceGroup>
        <inkml:traceGroup>
          <inkml:annotationXML>
            <emma:emma xmlns:emma="http://www.w3.org/2003/04/emma" version="1.0">
              <emma:interpretation id="{1BE32F49-5D7C-4436-9CCE-D692F741646B}" emma:medium="tactile" emma:mode="ink">
                <msink:context xmlns:msink="http://schemas.microsoft.com/ink/2010/main" type="inkWord" rotatedBoundingBox="10414,7638 12585,7605 12601,8672 10430,8705"/>
              </emma:interpretation>
              <emma:one-of disjunction-type="recognition" id="oneOf39">
                <emma:interpretation id="interp195" emma:lang="ko-KR" emma:confidence="0">
                  <emma:literal>떼</emma:literal>
                </emma:interpretation>
                <emma:interpretation id="interp196" emma:lang="ko-KR" emma:confidence="0">
                  <emma:literal>때</emma:literal>
                </emma:interpretation>
                <emma:interpretation id="interp197" emma:lang="ko-KR" emma:confidence="0">
                  <emma:literal>따</emma:literal>
                </emma:interpretation>
                <emma:interpretation id="interp198" emma:lang="ko-KR" emma:confidence="0">
                  <emma:literal>떠</emma:literal>
                </emma:interpretation>
                <emma:interpretation id="interp199" emma:lang="ko-KR" emma:confidence="0">
                  <emma:literal>페</emma:literal>
                </emma:interpretation>
              </emma:one-of>
            </emma:emma>
          </inkml:annotationXML>
          <inkml:trace contextRef="#ctx0" brushRef="#br1" timeOffset="48298.8416">9315 5767 218,'0'0'164,"0"0"-15,0 0-78,-13-24-25,13 24-8,6-35-14,9 19-4,-12-12-4,11 4-8,-9-7-1,-2 2-4,-3 5 2,0 24-2,-40-26 6,4 26 5,-27 21 2,3 23 5,-26 10 4,14 28-2,-14-2 2,20 20-5,1-6-2,26 9-5,10-10-2,21-10-6,11-23-4,31-14 2,16-17-3,17-21-1,20-12-3,-1-30-4,19-11-1,1-15-5,3-1 3,-13-5-4,-4 3 6,-20 0 2,-11 12 3,-12 6 2,-24 10 1,-6 12 8,-19 23 2,0 0 2,-30 0 1,3 32-2,-11 5 0,2 22 0,-1-1 2,9 14-4,6-10-5,11 5 1,11-15-4,17-8 2,21-17-4,8-16-1,12-11 0,7-16-3,5-9 0,-12-18-3,-4 0 3,-18-8-3,-11 6 5,-21 1-2,-6 4 4,-25-2 1,-11 6 4,-4 3 2,-4-3-7,9 8 6,4-4-6,16 1 5,10 1-7,14-2 6,17 5-6,17 6 1,11 0 3,11 7-1,7 9 1,2 5 0,-2 21 7,-5 22-4,-15 10 5,-12 25-1,-16 7 3,-9 19-2,-13-1 2,-13 1-1,-9-16-5,0-8 3,1-20-4,4-17 1,4-26-1,13-17-2,-4-16-2,4-28-6,20-15-3,2-15-7,13-6 3,0-16-1,12 10-4,-4-8 3,12 20 1,-11 5 8,2 14 3,-3 22 10,-10 12-2,4 21 7,-15 7 8,0 32-6,-16 6 5,10 11-6,-16 3 2,8 3-7,-7-3 3,4 0-8,-2-15-4,2-14-3,4 5-8,-9-35-10,19 36-30,-19-36-62,4-12-67,8-17-11,10-1-11,5-14-4</inkml:trace>
        </inkml:traceGroup>
        <inkml:traceGroup>
          <inkml:annotationXML>
            <emma:emma xmlns:emma="http://www.w3.org/2003/04/emma" version="1.0">
              <emma:interpretation id="{8703866A-C1C8-4D93-BC9C-0D3DE167823D}" emma:medium="tactile" emma:mode="ink">
                <msink:context xmlns:msink="http://schemas.microsoft.com/ink/2010/main" type="inkWord" rotatedBoundingBox="12706,7768 13221,7760 13232,8493 12717,8501"/>
              </emma:interpretation>
              <emma:one-of disjunction-type="recognition" id="oneOf40">
                <emma:interpretation id="interp200" emma:lang="ko-KR" emma:confidence="0">
                  <emma:literal>s</emma:literal>
                </emma:interpretation>
                <emma:interpretation id="interp201" emma:lang="ko-KR" emma:confidence="0">
                  <emma:literal>S</emma:literal>
                </emma:interpretation>
                <emma:interpretation id="interp202" emma:lang="ko-KR" emma:confidence="0">
                  <emma:literal>8</emma:literal>
                </emma:interpretation>
                <emma:interpretation id="interp203" emma:lang="ko-KR" emma:confidence="0">
                  <emma:literal>g</emma:literal>
                </emma:interpretation>
                <emma:interpretation id="interp20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48626.9926">11284 5664 409,'-52'8'180,"-7"9"-19,23 18-107,-27-16-20,28 21-8,3-12-1,32 8-12,16-6 2,35 9-8,15-2 6,13 8-5,-1-4 7,2 7-4,-20-8-1,-11 12 3,-33-8-3,-16 4 1,-32-7-3,-18-7-8,-21-7 0,-8-11 0,0-7 0,0-13-5,25-1-36,-9-40-67,56 1-74,12-15-11,38 13-12,11-11-12</inkml:trace>
        </inkml:traceGroup>
        <inkml:traceGroup>
          <inkml:annotationXML>
            <emma:emma xmlns:emma="http://www.w3.org/2003/04/emma" version="1.0">
              <emma:interpretation id="{C8A510D9-E51A-4CFE-8638-1F6369FA1B2E}" emma:medium="tactile" emma:mode="ink">
                <msink:context xmlns:msink="http://schemas.microsoft.com/ink/2010/main" type="inkWord" rotatedBoundingBox="13405,7563 13488,7561 13500,8354 13417,8355"/>
              </emma:interpretation>
              <emma:one-of disjunction-type="recognition" id="oneOf41">
                <emma:interpretation id="interp205" emma:lang="ko-KR" emma:confidence="0">
                  <emma:literal>i</emma:literal>
                </emma:interpretation>
                <emma:interpretation id="interp206" emma:lang="ko-KR" emma:confidence="0">
                  <emma:literal>ⅰ</emma:literal>
                </emma:interpretation>
                <emma:interpretation id="interp207" emma:lang="ko-KR" emma:confidence="0">
                  <emma:literal>8</emma:literal>
                </emma:interpretation>
                <emma:interpretation id="interp208" emma:lang="ko-KR" emma:confidence="0">
                  <emma:literal>』</emma:literal>
                </emma:interpretation>
                <emma:interpretation id="interp20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48830.1173">11717 5909 459,'17'35'183,"-17"-4"-11,0-12-97,0 34-51,-14-13-3,14 4-2,-8-8-8,8-2-2,0-10-9,0-24-14,16 30-37,-16-30-84,13-21-44,2-7-11,0-17-17</inkml:trace>
          <inkml:trace contextRef="#ctx0" brushRef="#br1" timeOffset="48986.3698">11741 5566 411,'-16'-24'174,"-5"-5"-11,13 2-78,8 27-80,0 0-25,-19-23-39,38 32-45,-19-9-63,30 28-11,4-7-12</inkml:trace>
        </inkml:traceGroup>
        <inkml:traceGroup>
          <inkml:annotationXML>
            <emma:emma xmlns:emma="http://www.w3.org/2003/04/emma" version="1.0">
              <emma:interpretation id="{FEF44796-4BF9-4D41-8BC7-1B8620364BED}" emma:medium="tactile" emma:mode="ink">
                <msink:context xmlns:msink="http://schemas.microsoft.com/ink/2010/main" type="inkWord" rotatedBoundingBox="13754,7902 14212,7895 14219,8353 13761,8360"/>
              </emma:interpretation>
              <emma:one-of disjunction-type="recognition" id="oneOf42">
                <emma:interpretation id="interp210" emma:lang="ko-KR" emma:confidence="0">
                  <emma:literal>s</emma:literal>
                </emma:interpretation>
                <emma:interpretation id="interp211" emma:lang="ko-KR" emma:confidence="0">
                  <emma:literal>5</emma:literal>
                </emma:interpretation>
                <emma:interpretation id="interp212" emma:lang="ko-KR" emma:confidence="0">
                  <emma:literal>S</emma:literal>
                </emma:interpretation>
                <emma:interpretation id="interp213" emma:lang="ko-KR" emma:confidence="0">
                  <emma:literal>‘</emma:literal>
                </emma:interpretation>
                <emma:interpretation id="interp21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49330.1458">12392 5797 351,'-35'23'177,"-17"-8"-9,-24-9-109,36 30-12,-15-23-7,36 17-11,7-11-9,19 8-9,25-6-4,23 2 1,4 2-1,10 8 4,-9-7-1,-6 4 4,-21-3 0,-15 3 2,-26-9-2,-21 4-1,-23-11-6,-6-1-7,-10-10 0,-2-3 0,7 0 0,9-7-15,32 3-44,-11-31-83,39 7-45,29-10-9,17-5-17,11-2 2</inkml:trace>
        </inkml:traceGroup>
        <inkml:traceGroup>
          <inkml:annotationXML>
            <emma:emma xmlns:emma="http://www.w3.org/2003/04/emma" version="1.0">
              <emma:interpretation id="{4F9FCCC9-D344-44C9-87B2-ECA9CCD39E20}" emma:medium="tactile" emma:mode="ink">
                <msink:context xmlns:msink="http://schemas.microsoft.com/ink/2010/main" type="inkWord" rotatedBoundingBox="14282,7360 15042,7348 15057,8317 14297,8328"/>
              </emma:interpretation>
              <emma:one-of disjunction-type="recognition" id="oneOf43">
                <emma:interpretation id="interp215" emma:lang="ko-KR" emma:confidence="0">
                  <emma:literal>t</emma:literal>
                </emma:interpretation>
                <emma:interpretation id="interp216" emma:lang="ko-KR" emma:confidence="0">
                  <emma:literal>七</emma:literal>
                </emma:interpretation>
                <emma:interpretation id="interp217" emma:lang="ko-KR" emma:confidence="0">
                  <emma:literal>£</emma:literal>
                </emma:interpretation>
                <emma:interpretation id="interp218" emma:lang="ko-KR" emma:confidence="0">
                  <emma:literal>5</emma:literal>
                </emma:interpretation>
                <emma:interpretation id="interp219" emma:lang="ko-KR" emma:confidence="0">
                  <emma:literal>흐</emma:literal>
                </emma:interpretation>
              </emma:one-of>
            </emma:emma>
          </inkml:annotationXML>
          <inkml:trace contextRef="#ctx0" brushRef="#br1" timeOffset="49689.526">12874 5285 362,'0'0'179,"27"-30"-52,0 55-40,-27-25-10,0 86-18,-19-25-20,14 33-11,-13 1-3,12 17-7,-2-8-6,8-6-5,8-15-4,16-9-3,11-23 0,7-14-8,15-10-10,-13-23-19,29 10-63,-30-37-88,-7-7-3,-20-15-15,-11 1-5</inkml:trace>
          <inkml:trace contextRef="#ctx0" brushRef="#br1" timeOffset="49908.2815">12588 5717 402,'-27'-18'183,"27"18"-19,0 0-60,14-30-85,29 27-7,1-5-4,15 5-2,5 3-7,1-1-10,9 1-15,-18 0-22,24 7-34,-35-7-32,21 5-18,-19-5-23,13 12 8,-17-10 3</inkml:trace>
        </inkml:traceGroup>
        <inkml:traceGroup>
          <inkml:annotationXML>
            <emma:emma xmlns:emma="http://www.w3.org/2003/04/emma" version="1.0">
              <emma:interpretation id="{1E6D7BCC-79F9-40E8-92A0-9C901248A889}" emma:medium="tactile" emma:mode="ink">
                <msink:context xmlns:msink="http://schemas.microsoft.com/ink/2010/main" type="inkWord" rotatedBoundingBox="14719,7829 15328,7820 15337,8405 14728,8414"/>
              </emma:interpretation>
              <emma:one-of disjunction-type="recognition" id="oneOf44">
                <emma:interpretation id="interp220" emma:lang="ko-KR" emma:confidence="0">
                  <emma:literal>」</emma:literal>
                </emma:interpretation>
                <emma:interpretation id="interp221" emma:lang="ko-KR" emma:confidence="0">
                  <emma:literal>』</emma:literal>
                </emma:interpretation>
                <emma:interpretation id="interp222" emma:lang="ko-KR" emma:confidence="0">
                  <emma:literal>3</emma:literal>
                </emma:interpretation>
                <emma:interpretation id="interp223" emma:lang="ko-KR" emma:confidence="0">
                  <emma:literal>J</emma:literal>
                </emma:interpretation>
                <emma:interpretation id="interp22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50127.0832">13511 5722 1,'36'12'131,"-6"11"21,-19-4 1,3 18-4,-28-15-21,9 34-27,-44-31-30,32 25-25,-26-16-16,23 13-11,-1-18-7,18 1-3,3-5-5,13 2-1,4-4-2,-1 2 1,-10-4-3,-6-2-2,-27 6-8,-26-18-19,7 24-84,-47-31-72,3-4-4,-7-22-17,21 2-7</inkml:trace>
        </inkml:traceGroup>
        <inkml:traceGroup>
          <inkml:annotationXML>
            <emma:emma xmlns:emma="http://www.w3.org/2003/04/emma" version="1.0">
              <emma:interpretation id="{2E49A0AE-DD84-4A4C-804D-F80E4D4C728B}" emma:medium="tactile" emma:mode="ink">
                <msink:context xmlns:msink="http://schemas.microsoft.com/ink/2010/main" type="inkWord" rotatedBoundingBox="16445,7149 17782,7129 17805,8609 16468,8629"/>
              </emma:interpretation>
              <emma:one-of disjunction-type="recognition" id="oneOf45">
                <emma:interpretation id="interp225" emma:lang="ko-KR" emma:confidence="0">
                  <emma:literal>여</emma:literal>
                </emma:interpretation>
                <emma:interpretation id="interp226" emma:lang="ko-KR" emma:confidence="0">
                  <emma:literal>아</emma:literal>
                </emma:interpretation>
                <emma:interpretation id="interp227" emma:lang="ko-KR" emma:confidence="0">
                  <emma:literal>악</emma:literal>
                </emma:interpretation>
                <emma:interpretation id="interp228" emma:lang="ko-KR" emma:confidence="0">
                  <emma:literal>상</emma:literal>
                </emma:interpretation>
                <emma:interpretation id="interp229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50861.4519">15015 5648 346,'0'0'126,"-3"21"3,-35-12-26,26 44-14,-39-32-21,29 33-25,-21-20-14,23 6-15,9-6-1,11-9-11,25-8 3,19-14-5,18-3 0,4-15 1,5-8-7,-9 0 7,-12-5-6,-21-1 8,-28 5-6,-10 2 6,-35 3-7,-19 4 4,-13 5-1,-10-5-9,12 15-18,-10-23-42,51 23-61,5-5-48,28 5-6,9-28-20</inkml:trace>
          <inkml:trace contextRef="#ctx0" brushRef="#br1" timeOffset="51392.7246">15222 5672 464,'0'0'177,"26"-30"-2,15 7-110,23 23-39,4-3-10,23 3-4,-1 0-6,1 0-11,3 6-22,-31-12-54,2 6-87,-18 0-14,-22-2-10,-25 2-14</inkml:trace>
          <inkml:trace contextRef="#ctx0" brushRef="#br1" timeOffset="51189.617">16057 5181 255,'-5'-52'166,"-14"8"-20,-9 26-78,-42-16-4,24 34-10,-33 0-8,22 29-7,-15 12-8,19 37-6,-3 11-10,19 21 0,6 10-2,13 13-2,10 2-3,8 6-1,8-15-2,14-9-1,4-14 0,-1-16-1,3-16-13,-12-21-6,9 3-32,-25-53-72,0 0-64,-20-30-6,4-21-12,-11-17-7</inkml:trace>
        </inkml:traceGroup>
        <inkml:traceGroup>
          <inkml:annotationXML>
            <emma:emma xmlns:emma="http://www.w3.org/2003/04/emma" version="1.0">
              <emma:interpretation id="{241767BF-60D6-42A1-B56F-959537D81ABF}" emma:medium="tactile" emma:mode="ink">
                <msink:context xmlns:msink="http://schemas.microsoft.com/ink/2010/main" type="inkWord" rotatedBoundingBox="18417,7573 19393,7558 19403,8206 18427,8221"/>
              </emma:interpretation>
              <emma:one-of disjunction-type="recognition" id="oneOf46">
                <emma:interpretation id="interp230" emma:lang="ko-KR" emma:confidence="0">
                  <emma:literal>a</emma:literal>
                </emma:interpretation>
                <emma:interpretation id="interp231" emma:lang="ko-KR" emma:confidence="0">
                  <emma:literal>요</emma:literal>
                </emma:interpretation>
                <emma:interpretation id="interp232" emma:lang="ko-KR" emma:confidence="0">
                  <emma:literal>Q</emma:literal>
                </emma:interpretation>
                <emma:interpretation id="interp233" emma:lang="ko-KR" emma:confidence="0">
                  <emma:literal>\</emma:literal>
                </emma:interpretation>
                <emma:interpretation id="interp23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54080.3408">17444 5751 192,'0'0'157,"0"0"-19,0 0-84,-17 0-19,17 0 1,-6-20-8,6 20-4,-5-33-10,5 13-1,-8-4 4,2 1-2,-13-10 2,1 10-3,-15-10 2,2 12-6,-14-5 5,6 12-1,-18 0 3,10 14-1,-15 10-1,7 20 2,-10 5-2,14 18 3,-4 1-1,11 14-6,3-2 1,17-2-5,6-6 2,17-10-5,2-10 4,26-12-7,11-20 1,10-6-1,4-25-5,2-14 3,2-11-4,-2-3 2,-6-6-3,-10 5 3,-7 5-4,-14 10 4,-2 17 3,-15 22-1,0 0 2,0 0 1,4 39-1,-2 6 0,3 5 5,4 3-4,7-1 5,8-8-7,9 0 2,3-15-10,13 1-4,-8-30-18,27 14-40,-30-24-67,22 95-53,-3-130 0,-1-15-14</inkml:trace>
        </inkml:traceGroup>
        <inkml:traceGroup>
          <inkml:annotationXML>
            <emma:emma xmlns:emma="http://www.w3.org/2003/04/emma" version="1.0">
              <emma:interpretation id="{882D83E0-967C-468F-BB18-1E1728A15A32}" emma:medium="tactile" emma:mode="ink">
                <msink:context xmlns:msink="http://schemas.microsoft.com/ink/2010/main" type="inkWord" rotatedBoundingBox="19515,7157 19757,7153 19775,8295 19533,8299"/>
              </emma:interpretation>
              <emma:one-of disjunction-type="recognition" id="oneOf47">
                <emma:interpretation id="interp235" emma:lang="ko-KR" emma:confidence="0">
                  <emma:literal>(</emma:literal>
                </emma:interpretation>
                <emma:interpretation id="interp236" emma:lang="ko-KR" emma:confidence="0">
                  <emma:literal>1</emma:literal>
                </emma:interpretation>
                <emma:interpretation id="interp237" emma:lang="ko-KR" emma:confidence="0">
                  <emma:literal>!</emma:literal>
                </emma:interpretation>
                <emma:interpretation id="interp238" emma:lang="ko-KR" emma:confidence="0">
                  <emma:literal>l</emma:literal>
                </emma:interpretation>
                <emma:interpretation id="interp239" emma:lang="ko-KR" emma:confidence="0">
                  <emma:literal>[</emma:literal>
                </emma:interpretation>
              </emma:one-of>
            </emma:emma>
          </inkml:annotationXML>
          <inkml:trace contextRef="#ctx0" brushRef="#br1" timeOffset="54345.9659">17923 5055 324,'-9'52'178,"-7"14"-10,-19 11-104,30 37-4,-25-9-10,27 24-13,-17-19-13,20 7-9,-3-26-5,3-13-7,14-17-2,3-15-11,8-16-8,-4-25-17,22 4-35,-26-32-58,18 98-57,1-134 1,-1-24-12</inkml:trace>
        </inkml:traceGroup>
        <inkml:traceGroup>
          <inkml:annotationXML>
            <emma:emma xmlns:emma="http://www.w3.org/2003/04/emma" version="1.0">
              <emma:interpretation id="{3ABBDA0A-C6E8-41EE-A111-763DD7EA0A9C}" emma:medium="tactile" emma:mode="ink">
                <msink:context xmlns:msink="http://schemas.microsoft.com/ink/2010/main" type="inkWord" rotatedBoundingBox="19950,7074 20103,7072 20122,8296 19968,8298"/>
              </emma:interpretation>
              <emma:one-of disjunction-type="recognition" id="oneOf48">
                <emma:interpretation id="interp240" emma:lang="ko-KR" emma:confidence="0">
                  <emma:literal>(</emma:literal>
                </emma:interpretation>
                <emma:interpretation id="interp241" emma:lang="ko-KR" emma:confidence="0">
                  <emma:literal>1</emma:literal>
                </emma:interpretation>
                <emma:interpretation id="interp242" emma:lang="ko-KR" emma:confidence="0">
                  <emma:literal>l</emma:literal>
                </emma:interpretation>
                <emma:interpretation id="interp243" emma:lang="ko-KR" emma:confidence="0">
                  <emma:literal>I</emma:literal>
                </emma:interpretation>
                <emma:interpretation id="interp24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54549.1003">18326 4973 249,'0'0'180,"-11"31"-8,-20 14-82,31 50-21,-26-4-12,26 40-6,-17-8-12,17 16-10,-5-10-12,5-9-8,3-17-8,5-26-13,14 1-20,-18-52-44,32 3-98,-11-22-7,4-7-17,2-22-8</inkml:trace>
        </inkml:traceGroup>
        <inkml:traceGroup>
          <inkml:annotationXML>
            <emma:emma xmlns:emma="http://www.w3.org/2003/04/emma" version="1.0">
              <emma:interpretation id="{BBC2E645-39EF-4C3D-B870-680A41E0F168}" emma:medium="tactile" emma:mode="ink">
                <msink:context xmlns:msink="http://schemas.microsoft.com/ink/2010/main" type="inkWord" rotatedBoundingBox="20621,7503 22676,7472 22689,8304 20634,8336"/>
              </emma:interpretation>
              <emma:one-of disjunction-type="recognition" id="oneOf49">
                <emma:interpretation id="interp245" emma:lang="ko-KR" emma:confidence="0">
                  <emma:literal>떼</emma:literal>
                </emma:interpretation>
                <emma:interpretation id="interp246" emma:lang="ko-KR" emma:confidence="0">
                  <emma:literal>뻬</emma:literal>
                </emma:interpretation>
                <emma:interpretation id="interp247" emma:lang="ko-KR" emma:confidence="0">
                  <emma:literal>때</emma:literal>
                </emma:interpretation>
                <emma:interpretation id="interp248" emma:lang="ko-KR" emma:confidence="0">
                  <emma:literal>빼</emma:literal>
                </emma:interpretation>
                <emma:interpretation id="interp249" emma:lang="ko-KR" emma:confidence="0">
                  <emma:literal>뙈</emma:literal>
                </emma:interpretation>
              </emma:one-of>
            </emma:emma>
          </inkml:annotationXML>
          <inkml:trace contextRef="#ctx0" brushRef="#br1" timeOffset="55846.0285">19403 5678 210,'0'-23'172,"0"23"-15,12-27-63,-15-3-43,3 30-10,0-53-6,3 29-10,-8-14-3,4 11-6,-20-2 0,1 12-1,-20 4 2,1 18 1,-20 11-1,4 29 0,-15 4-4,12 23-1,-2-1 3,17 12-4,8-8-1,28-2-5,7-15 2,28-13-6,21-11 3,11-24-5,16-4-5,6-14-3,10-20-8,-8-19 2,4 0-4,-15-16 4,-1 5-2,-16-8 5,-9 13 1,-14 0 7,-11 14 7,-10 13 2,-12 5 4,0 21-1,-23 3 1,1 29 3,-9 4-3,2 17-2,1 1 3,7 11-4,10-6 2,11 0-4,8-11 1,24-8-6,12-14 4,13-18-6,8-4-4,-5-8-2,3-11 0,-13-17 1,-7-4-6,-21-3 6,-9-2-2,-16-1 6,-15 2 0,-9 3 5,-4-2-3,-2 5 3,1 4 4,7 3-3,7 1 2,17 3-3,1 1 1,19 8-1,9 10 0,9 4 1,2 4 0,5 25 3,-4 3-1,-1 19 1,-13 8 6,1 6-3,-13 0 3,0 4-4,-12-11 2,2-2-4,-4-14 3,0-8-3,0-16-2,0-18-2,0 0-1,0 0-3,3-39-2,5-7-1,11-4-6,-3-14 3,11 1-4,-8 4 4,13 3-2,-9 3 7,4 17-1,-3 9 6,-24 27 5,35-10 1,-35 10 1,15 44 2,-15 1 3,0 13-4,0 5 2,0 6-4,0-9 1,4-1-6,5-15 4,2-9-6,10-16-1,1-15-2,5-8-4,-4-28-5,12-4-8,-11-23 4,11 8-3,-12-17 3,6 10-1,-9-3 6,1 14 2,-5 7 10,-8 19 7,-8 21 1,0 0 2,19 19 3,-19 14 4,0 23-5,0 3 2,0 10-4,0-3 1,3 7-6,3-8 2,3-11-6,3-10-3,-1-13-1,6-8-6,-17-23-5,27 0-10,-24-25-20,27 5-43,-30-39-72,6-1-23,4-16-15,4-13-4</inkml:trace>
        </inkml:traceGroup>
        <inkml:traceGroup>
          <inkml:annotationXML>
            <emma:emma xmlns:emma="http://www.w3.org/2003/04/emma" version="1.0">
              <emma:interpretation id="{E41B0137-CCC6-493A-9B4A-5D9AC3AC8A57}" emma:medium="tactile" emma:mode="ink">
                <msink:context xmlns:msink="http://schemas.microsoft.com/ink/2010/main" type="inkWord" rotatedBoundingBox="22807,7030 23308,7023 23326,8210 22826,8218"/>
              </emma:interpretation>
              <emma:one-of disjunction-type="recognition" id="oneOf50">
                <emma:interpretation id="interp250" emma:lang="ko-KR" emma:confidence="0">
                  <emma:literal>b</emma:literal>
                </emma:interpretation>
                <emma:interpretation id="interp251" emma:lang="ko-KR" emma:confidence="0">
                  <emma:literal>‘</emma:literal>
                </emma:interpretation>
                <emma:interpretation id="interp252" emma:lang="ko-KR" emma:confidence="0">
                  <emma:literal>h</emma:literal>
                </emma:interpretation>
                <emma:interpretation id="interp253" emma:lang="ko-KR" emma:confidence="0">
                  <emma:literal>S</emma:literal>
                </emma:interpretation>
                <emma:interpretation id="interp25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56267.9243">21132 4930 329,'0'0'181,"-4"25"-7,6 46-91,-18 2-25,16 45-6,-14-11-14,14 36-6,-6-12-10,6 2-5,0-17-6,4-19-3,4-22-1,3-18-4,4-25 3,-15-32-4,36 9-4,-16-28-5,9-24-6,-2-14 3,9-2-4,-4-4 4,10 7-4,-4-3 4,5 20-1,-2 11 10,-5 21 3,-4 7 3,-8 12 1,-4 20-1,-15 1 7,-5 9-2,-16 2 3,-15 1-5,-11-5 2,-7-2-6,-7-8 2,-3-9-6,7 2-10,-3-21-12,23 17-26,-17-30-48,49 11-81,-13-15-8,13 15-20,32-39 0</inkml:trace>
        </inkml:traceGroup>
        <inkml:traceGroup>
          <inkml:annotationXML>
            <emma:emma xmlns:emma="http://www.w3.org/2003/04/emma" version="1.0">
              <emma:interpretation id="{6D9DC09B-4579-4908-9079-7E1D9C7AA6D7}" emma:medium="tactile" emma:mode="ink">
                <msink:context xmlns:msink="http://schemas.microsoft.com/ink/2010/main" type="inkWord" rotatedBoundingBox="23441,7418 23640,7415 23654,8321 23455,8325"/>
              </emma:interpretation>
              <emma:one-of disjunction-type="recognition" id="oneOf51">
                <emma:interpretation id="interp255" emma:lang="ko-KR" emma:confidence="0">
                  <emma:literal>i</emma:literal>
                </emma:interpretation>
                <emma:interpretation id="interp256" emma:lang="ko-KR" emma:confidence="0">
                  <emma:literal>j</emma:literal>
                </emma:interpretation>
                <emma:interpretation id="interp257" emma:lang="ko-KR" emma:confidence="0">
                  <emma:literal>ⅰ</emma:literal>
                </emma:interpretation>
                <emma:interpretation id="interp258" emma:lang="ko-KR" emma:confidence="0">
                  <emma:literal>!</emma:literal>
                </emma:interpretation>
                <emma:interpretation id="interp25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56486.6867">21773 5811 354,'14'30'190,"-9"6"-7,-5-11-63,0 39-63,-22-20-16,17 18-13,-15-17-14,9-4-8,4-9-15,7-32-17,3 35-38,-6-49-68,13-29-53,-1-23-6,7-8-18</inkml:trace>
          <inkml:trace contextRef="#ctx0" brushRef="#br1" timeOffset="56611.6827">21791 5378 414,'-8'-31'169,"8"4"-22,0 27-113,14-3-31,-14 3-43,35 12-78,-7 20-46,-9-6-10,16 14-10</inkml:trace>
        </inkml:traceGroup>
        <inkml:traceGroup>
          <inkml:annotationXML>
            <emma:emma xmlns:emma="http://www.w3.org/2003/04/emma" version="1.0">
              <emma:interpretation id="{5E3D3DA3-EB84-4A38-BA68-3ADC71064430}" emma:medium="tactile" emma:mode="ink">
                <msink:context xmlns:msink="http://schemas.microsoft.com/ink/2010/main" type="inkWord" rotatedBoundingBox="23899,7461 24514,7451 24527,8301 23912,8311"/>
              </emma:interpretation>
              <emma:one-of disjunction-type="recognition" id="oneOf52">
                <emma:interpretation id="interp260" emma:lang="ko-KR" emma:confidence="0">
                  <emma:literal>N</emma:literal>
                </emma:interpretation>
                <emma:interpretation id="interp261" emma:lang="ko-KR" emma:confidence="0">
                  <emma:literal>w</emma:literal>
                </emma:interpretation>
                <emma:interpretation id="interp262" emma:lang="ko-KR" emma:confidence="0">
                  <emma:literal>W</emma:literal>
                </emma:interpretation>
                <emma:interpretation id="interp263" emma:lang="ko-KR" emma:confidence="0">
                  <emma:literal>ⅳ</emma:literal>
                </emma:interpretation>
                <emma:interpretation id="interp26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57205.5003">22235 5648 249,'-10'16'182,"5"19"-6,5 27-78,-22-26-29,22 39-11,-9-23-8,9 22-18,-5-17-5,5 5-11,0-22-7,0-7-1,0-33-3,14 21 0,-14-21-2,18-28-5,-9-10-1,-1-13-1,3-4-6,-6-9 3,3 5-4,-5 0 4,3 10-4,-3 5 7,2 11-2,-2 5 5,4 9 2,-7 19 0,0 0 1,23-12 0,-23 12 2,29 26 2,-15 4 4,7 9-4,-2 5 4,3 9-4,-3-6 3,7 1-3,1-9 2,3-6-5,2-17 0,7-8 1,-2-8-1,1-8 0,0-22-4,-5-8 4,-8-13-4,-4-5 3,-12-10-3,-4-2 2,-5-1-6,-6 1-3,-2 12-6,-14-8-26,22 39-74,-10-13-67,-4 12-7,0 3-17,1 7-5</inkml:trace>
        </inkml:traceGroup>
        <inkml:traceGroup>
          <inkml:annotationXML>
            <emma:emma xmlns:emma="http://www.w3.org/2003/04/emma" version="1.0">
              <emma:interpretation id="{316E5E50-2C8A-48ED-87D1-993F1DA40EF3}" emma:medium="tactile" emma:mode="ink">
                <msink:context xmlns:msink="http://schemas.microsoft.com/ink/2010/main" type="inkWord" rotatedBoundingBox="24566,7022 25673,7005 25691,8176 24584,8193"/>
              </emma:interpretation>
              <emma:one-of disjunction-type="recognition" id="oneOf53">
                <emma:interpretation id="interp265" emma:lang="ko-KR" emma:confidence="0">
                  <emma:literal>음</emma:literal>
                </emma:interpretation>
                <emma:interpretation id="interp266" emma:lang="ko-KR" emma:confidence="0">
                  <emma:literal>예</emma:literal>
                </emma:interpretation>
                <emma:interpretation id="interp267" emma:lang="ko-KR" emma:confidence="0">
                  <emma:literal>식</emma:literal>
                </emma:interpretation>
                <emma:interpretation id="interp268" emma:lang="ko-KR" emma:confidence="0">
                  <emma:literal>악</emma:literal>
                </emma:interpretation>
                <emma:interpretation id="interp269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58205.4958">23260 5624 99,'27'0'124,"-27"0"-21,24-15-14,-24 15-5,0 0-27,27-18-17,-27 18-10,0 0-6,0-30-4,0 30-5,0-22 1,0 22 2,-22-23 3,22 23 2,-59 0 3,26 29 0,-27-8 1,13 29 0,-18-2 0,14 10-9,-6-2 1,18 6-6,4-16 0,21-2-5,12-14 0,7-10-9,27-17-2,7-6-5,13-18-8,2-18 4,8-4-6,-9-9 4,1 3-2,-16-3 8,-6 12 0,-15 10 10,-11 9 6,-6 21 4,0 0 0,-14 31 3,-5 4 1,10 10-7,-4-2 4,10 2-7,1-1 2,2-11-9,11 1 1,5-17-11,9 3-9,-25-20-15,59 11-32,-50-27-46,25-6-61,-9-15-15,2-17-8</inkml:trace>
          <inkml:trace contextRef="#ctx0" brushRef="#br1" timeOffset="58424.2631">23557 4911 355,'-37'37'185,"14"24"-8,6 37-80,-19-4-45,34 29-9,-18 0-12,20 7-11,-5-13-8,5-3-6,8-22-8,6-19-10,11-13-13,-14-36-44,32-2-98,-21-18-11,-1-9-20,-6-24-5</inkml:trace>
          <inkml:trace contextRef="#ctx0" brushRef="#br1" timeOffset="58768.033">23226 5610 503,'-26'-19'172,"22"-6"-52,15 20-78,-11 5-16,56-22-11,-5 13-8,19 0-3,4 9-1,8 0-1,-1 0 0,-5 0 2,-15 9 2,-4 13 3,-22 1 2,-7 12 3,-21-3-2,-4 18 0,-6-8 4,-7 7-5,-6-7 1,5 0-7,-1-9 2,5-5-7,6-6 0,1-22-10,8 16-14,-8-16-28,39 0-73,-20-27-57,3-12-8,-1-11-16,1-12 0</inkml:trace>
        </inkml:traceGroup>
        <inkml:traceGroup>
          <inkml:annotationXML>
            <emma:emma xmlns:emma="http://www.w3.org/2003/04/emma" version="1.0">
              <emma:interpretation id="{027A4A1D-63B9-4CF6-B269-D87673779FA1}" emma:medium="tactile" emma:mode="ink">
                <msink:context xmlns:msink="http://schemas.microsoft.com/ink/2010/main" type="inkWord" rotatedBoundingBox="25594,7158 25684,7156 25686,7317 25597,7318"/>
              </emma:interpretation>
              <emma:one-of disjunction-type="recognition" id="oneOf54">
                <emma:interpretation id="interp270" emma:lang="ko-KR" emma:confidence="0">
                  <emma:literal>'</emma:literal>
                </emma:interpretation>
                <emma:interpretation id="interp271" emma:lang="ko-KR" emma:confidence="0">
                  <emma:literal>°</emma:literal>
                </emma:interpretation>
                <emma:interpretation id="interp272" emma:lang="ko-KR" emma:confidence="0">
                  <emma:literal>.</emma:literal>
                </emma:interpretation>
                <emma:interpretation id="interp273" emma:lang="ko-KR" emma:confidence="0">
                  <emma:literal>`</emma:literal>
                </emma:interpretation>
                <emma:interpretation id="interp274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58924.2872">23959 5217 451,'-21'-45'180,"1"10"-12,-12-13-112,32 48-22,-19-31-17,19 31-18,0 0-24,0 0-38,18 31-61,-4-6-47,2 3-17,6 3-6</inkml:trace>
        </inkml:traceGroup>
        <inkml:traceGroup>
          <inkml:annotationXML>
            <emma:emma xmlns:emma="http://www.w3.org/2003/04/emma" version="1.0">
              <emma:interpretation id="{77526E51-25D1-467A-A7E8-FAF4C01AFE23}" emma:medium="tactile" emma:mode="ink">
                <msink:context xmlns:msink="http://schemas.microsoft.com/ink/2010/main" type="inkWord" rotatedBoundingBox="25801,7500 26490,7489 26498,8019 25809,8030"/>
              </emma:interpretation>
              <emma:one-of disjunction-type="recognition" id="oneOf55">
                <emma:interpretation id="interp275" emma:lang="ko-KR" emma:confidence="0">
                  <emma:literal>M</emma:literal>
                </emma:interpretation>
                <emma:interpretation id="interp276" emma:lang="ko-KR" emma:confidence="0">
                  <emma:literal>애</emma:literal>
                </emma:interpretation>
                <emma:interpretation id="interp277" emma:lang="ko-KR" emma:confidence="0">
                  <emma:literal>m</emma:literal>
                </emma:interpretation>
                <emma:interpretation id="interp278" emma:lang="ko-KR" emma:confidence="0">
                  <emma:literal>머</emma:literal>
                </emma:interpretation>
                <emma:interpretation id="interp279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59549.3277">24335 5477 430,'-25'36'177,"-8"17"-38,-26-18-69,32 33-15,-23-20-17,26 8-18,-5-12-5,22-5-9,7-18 0,0-21-7,30 14-1,-8-25 2,6-19-9,-4-14 3,4-5-4,-9-14 3,0 4-2,-6-1 3,1 6 4,-4 9-4,4 8 4,-2 8 0,-12 29 2,29-1 2,-18 10 1,3 29 3,-4 8-1,-1 13 3,-7-1 3,3 10-3,-5-8 2,0-5-4,0-11 1,0-13-5,0-10 4,0-21-6,0 0-9,14-26 1,3-6-13,-6-25-6,19 5-5,-14-24 3,19 19 0,-15-11 4,7 19 11,-8 1 4,-1 15 19,1 25 10,-19 8 7,15 18 3,-15 11-1,7 23 0,-7-7-6,8 20 1,-7-8-4,12 5-8,-5-15-1,6-3-7,0-5-1,-1-17-12,4 4-5,-17-26-28,29 22-64,-29-22-69,0 0-15,7-20-11,-3 0-2</inkml:trace>
        </inkml:traceGroup>
        <inkml:traceGroup>
          <inkml:annotationXML>
            <emma:emma xmlns:emma="http://www.w3.org/2003/04/emma" version="1.0">
              <emma:interpretation id="{008DC2B1-049C-453B-9D46-E289395710F8}" emma:medium="tactile" emma:mode="ink">
                <msink:context xmlns:msink="http://schemas.microsoft.com/ink/2010/main" type="inkWord" rotatedBoundingBox="26606,7425 27028,7419 27040,8191 26618,8197"/>
              </emma:interpretation>
              <emma:one-of disjunction-type="recognition" id="oneOf56">
                <emma:interpretation id="interp280" emma:lang="ko-KR" emma:confidence="0">
                  <emma:literal>S</emma:literal>
                </emma:interpretation>
                <emma:interpretation id="interp281" emma:lang="ko-KR" emma:confidence="0">
                  <emma:literal>s</emma:literal>
                </emma:interpretation>
                <emma:interpretation id="interp282" emma:lang="ko-KR" emma:confidence="0">
                  <emma:literal>8</emma:literal>
                </emma:interpretation>
                <emma:interpretation id="interp283" emma:lang="ko-KR" emma:confidence="0">
                  <emma:literal>b</emma:literal>
                </emma:interpretation>
                <emma:interpretation id="interp28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59924.3186">25301 5359 235,'0'-25'162,"0"25"-22,0 0-68,-45-14-15,17 30-8,-24-9-12,19 23-3,-13-9-7,21 21-5,6-6-8,19 13 1,17 2-4,21 12 1,3 1 5,10 10-1,-12-15 5,2 11-2,-27-16 4,-7 0-6,-29-17 2,-18-8-15,-18-18-4,-4-4 0,-1-7 0,-4-11-6,29 11-76,-9-14-100,33-8-8,14-2-12,8-5-20</inkml:trace>
        </inkml:traceGroup>
      </inkml:traceGroup>
    </inkml:traceGroup>
    <inkml:traceGroup>
      <inkml:annotationXML>
        <emma:emma xmlns:emma="http://www.w3.org/2003/04/emma" version="1.0">
          <emma:interpretation id="{116FFD73-AC45-4630-99AF-EA63BFCBC13D}" emma:medium="tactile" emma:mode="ink">
            <msink:context xmlns:msink="http://schemas.microsoft.com/ink/2010/main" type="paragraph" rotatedBoundingBox="4281,9373 15837,9397 15833,11009 4278,109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E346F7D-EED8-40FD-84C0-4EC96A2FEBB7}" emma:medium="tactile" emma:mode="ink">
              <msink:context xmlns:msink="http://schemas.microsoft.com/ink/2010/main" type="line" rotatedBoundingBox="4281,9373 15837,9397 15833,11009 4278,10985"/>
            </emma:interpretation>
          </emma:emma>
        </inkml:annotationXML>
        <inkml:traceGroup>
          <inkml:annotationXML>
            <emma:emma xmlns:emma="http://www.w3.org/2003/04/emma" version="1.0">
              <emma:interpretation id="{2870D9EA-C662-43BF-BAB4-1E4C66D83CE9}" emma:medium="tactile" emma:mode="ink">
                <msink:context xmlns:msink="http://schemas.microsoft.com/ink/2010/main" type="inkWord" rotatedBoundingBox="4281,9373 5425,9375 5421,10987 4278,10985"/>
              </emma:interpretation>
              <emma:one-of disjunction-type="recognition" id="oneOf57">
                <emma:interpretation id="interp285" emma:lang="ko-KR" emma:confidence="0">
                  <emma:literal>아</emma:literal>
                </emma:interpretation>
                <emma:interpretation id="interp286" emma:lang="ko-KR" emma:confidence="0">
                  <emma:literal>상</emma:literal>
                </emma:interpretation>
                <emma:interpretation id="interp287" emma:lang="ko-KR" emma:confidence="0">
                  <emma:literal>악</emma:literal>
                </emma:interpretation>
                <emma:interpretation id="interp288" emma:lang="ko-KR" emma:confidence="0">
                  <emma:literal>%</emma:literal>
                </emma:interpretation>
                <emma:interpretation id="interp289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61549.3864">3575 7324 261,'-11'-18'156,"-26"-3"-3,-17 11-111,21 27-1,-25 6 5,21 40 4,-21-2-3,28 39-3,-14-5-9,23 32-7,-3-4-6,20 14-6,2 0-4,12 0-5,10-15-1,9-8-4,-1-17-4,0-15 4,-1-17-4,-1-16-1,-4-16-7,-22-33-10,25 30-32,-28-41-68,-3-18-48,-10-20-21,0-10-10,-6-16-5</inkml:trace>
          <inkml:trace contextRef="#ctx0" brushRef="#br1" timeOffset="61205.6223">2734 7865 202,'0'0'158,"0"0"9,-29-3-79,29 22-33,-34-5 4,29 36-10,-31-26 3,23 35-13,-20-23-4,23 17-14,-12-12 0,22 0-8,0-13-6,8-5-1,22-18-3,13-5-1,9-11 0,6-13-2,2-8 2,-1-4-2,-5-3-4,-12 3 7,-20-6-6,-12 12 7,-10 0-6,-22 9 6,-16 6-6,-11 5 6,-7 2-2,-4 8-6,11 4-5,-6-4-20,33 27-29,-19-27-48,41 0-54,19 7-29,17-7-2,13-5-16</inkml:trace>
          <inkml:trace contextRef="#ctx0" brushRef="#br1" timeOffset="61783.7727">3031 7984 389,'-6'-19'177,"6"19"-5,0-55-78,42 55-55,-10-8-9,31 8-9,-3 0-2,19 5-4,-3-2-4,1 3-8,-4 3-11,-16-9-13,6 21-32,-45-21-93,9-113-23,-27 113-27,4 10-7</inkml:trace>
        </inkml:traceGroup>
        <inkml:traceGroup>
          <inkml:annotationXML>
            <emma:emma xmlns:emma="http://www.w3.org/2003/04/emma" version="1.0">
              <emma:interpretation id="{BC1DAD2E-ACC7-41F1-87BE-7C89560D8B95}" emma:medium="tactile" emma:mode="ink">
                <msink:context xmlns:msink="http://schemas.microsoft.com/ink/2010/main" type="inkWord" rotatedBoundingBox="6000,9604 7633,9608 7631,10786 5998,10782"/>
              </emma:interpretation>
              <emma:one-of disjunction-type="recognition" id="oneOf58">
                <emma:interpretation id="interp290" emma:lang="ko-KR" emma:confidence="0">
                  <emma:literal>아</emma:literal>
                </emma:interpretation>
                <emma:interpretation id="interp291" emma:lang="ko-KR" emma:confidence="0">
                  <emma:literal>해</emma:literal>
                </emma:interpretation>
                <emma:interpretation id="interp292" emma:lang="ko-KR" emma:confidence="0">
                  <emma:literal>다</emma:literal>
                </emma:interpretation>
                <emma:interpretation id="interp293" emma:lang="ko-KR" emma:confidence="0">
                  <emma:literal>바</emma:literal>
                </emma:interpretation>
                <emma:interpretation id="interp294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64377.6302">4961 7673 154,'-19'-45'158,"12"17"-33,7 28-31,-31-39-16,31 39-10,-27-2-7,27 29-2,-22 5-14,22 42-10,-18 1-8,12 28-9,-7 2-2,7 19-3,-3-6-4,7-7-4,-4-17 0,6-14-1,0-16-5,0-14 3,0-12-6,0-38-3,9 30-12,-9-30-21,22 0-52,-22-20-82,0-16-8,5-16-16,-5-4-2</inkml:trace>
          <inkml:trace contextRef="#ctx0" brushRef="#br1" timeOffset="65002.653">4322 7966 423,'-28'-1'170,"6"-4"-17,22 5-113,0 9-20,23 6 0,34 10-10,0-10 7,24 4-10,6-8 0,9-10-2,4-1-3,1-22-2,-5-2-10,-7-19 4,-6 2-9,-16-14 2,-7-2-6,-24-9 3,-1 4-2,-22 5 7,-6 6 7,-7 11 4,-7 10 7,7 30 4,-43 0 4,24 39 6,-6 10-1,10 33 1,-7-6 0,11 27-3,-5 0-1,16 10-3,-6-4 0,6-4-7,0-8 1,0-17-3,6-11-5,7-14 3,1-26-4,-14-29-1,37 0-2,-15-33-3,6-14 1,-4-17-4,11-3 3,-13-5-3,9 4 4,-4 2 1,2 14 6,-7 11 1,-2 7 5,3 17 1,-23 17 2,30-6 1,-30 6 0,20 29 0,-12-4-4,6 10 1,-6 0-3,6 1 0,1-4-4,-1-2-2,8-1-5,0-13-7,7 12-14,-29-28-22,58 31-51,-58-31-66,44 8-19,-15-8-12,-1-15-4</inkml:trace>
        </inkml:traceGroup>
        <inkml:traceGroup>
          <inkml:annotationXML>
            <emma:emma xmlns:emma="http://www.w3.org/2003/04/emma" version="1.0">
              <emma:interpretation id="{6D93EAEB-E72E-4242-87D2-1B31B99DC62C}" emma:medium="tactile" emma:mode="ink">
                <msink:context xmlns:msink="http://schemas.microsoft.com/ink/2010/main" type="inkWord" rotatedBoundingBox="7801,10154 8198,10155 8197,10466 7800,10465"/>
              </emma:interpretation>
              <emma:one-of disjunction-type="recognition" id="oneOf59">
                <emma:interpretation id="interp295" emma:lang="ko-KR" emma:confidence="0">
                  <emma:literal>o</emma:literal>
                </emma:interpretation>
                <emma:interpretation id="interp296" emma:lang="ko-KR" emma:confidence="0">
                  <emma:literal>0</emma:literal>
                </emma:interpretation>
                <emma:interpretation id="interp297" emma:lang="ko-KR" emma:confidence="0">
                  <emma:literal>ㅇ</emma:literal>
                </emma:interpretation>
                <emma:interpretation id="interp298" emma:lang="ko-KR" emma:confidence="0">
                  <emma:literal>O</emma:literal>
                </emma:interpretation>
                <emma:interpretation id="interp29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65346.4399">6247 8055 277,'-24'17'184,"-9"5"-10,-11-8-87,28 39-20,-20-26-13,29 26-11,-7-17-15,19 8-9,12-19-10,24-5-5,4-20-1,8 0-2,4-22 1,-1-6-1,-9-11 1,-6 3-2,-12 1 1,-23 5-1,-6-2 0,-14 10-2,-21 6-2,-8-2-9,7 17-14,-16-17-34,30 18-61,0 0-47,22 0-18,0 0-12</inkml:trace>
        </inkml:traceGroup>
        <inkml:traceGroup>
          <inkml:annotationXML>
            <emma:emma xmlns:emma="http://www.w3.org/2003/04/emma" version="1.0">
              <emma:interpretation id="{1C3F8848-9C9D-43CD-B3D4-00ACFE581A24}" emma:medium="tactile" emma:mode="ink">
                <msink:context xmlns:msink="http://schemas.microsoft.com/ink/2010/main" type="inkWord" rotatedBoundingBox="8193,10019 8810,10021 8808,10800 8191,10799"/>
              </emma:interpretation>
              <emma:one-of disjunction-type="recognition" id="oneOf60">
                <emma:interpretation id="interp300" emma:lang="ko-KR" emma:confidence="0">
                  <emma:literal>s</emma:literal>
                </emma:interpretation>
                <emma:interpretation id="interp301" emma:lang="ko-KR" emma:confidence="0">
                  <emma:literal>S</emma:literal>
                </emma:interpretation>
                <emma:interpretation id="interp302" emma:lang="ko-KR" emma:confidence="0">
                  <emma:literal>」</emma:literal>
                </emma:interpretation>
                <emma:interpretation id="interp303" emma:lang="ko-KR" emma:confidence="0">
                  <emma:literal>』</emma:literal>
                </emma:interpretation>
                <emma:interpretation id="interp30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65674.5545">7082 7921 418,'-13'18'174,"-19"16"-13,-2 14-113,-25-14-12,23 17-10,-2-13-7,17 13-3,20-14-7,12 8 0,17-6-3,15 5 3,-2-5-1,-2 9 4,-20-8 0,-11 9 2,-27-10-2,-17 6 0,-24-19-2,-11 4 0,-11-15-8,-4-6-2,12-9-11,1-9-21,40 6-44,-6-35-69,45-6-31,30-4-23,26 3-9</inkml:trace>
        </inkml:traceGroup>
        <inkml:traceGroup>
          <inkml:annotationXML>
            <emma:emma xmlns:emma="http://www.w3.org/2003/04/emma" version="1.0">
              <emma:interpretation id="{FB54304E-3EDB-4529-AA6A-A9EC6CB89251}" emma:medium="tactile" emma:mode="ink">
                <msink:context xmlns:msink="http://schemas.microsoft.com/ink/2010/main" type="inkWord" rotatedBoundingBox="8874,10112 9733,10114 9732,10646 8873,10644"/>
              </emma:interpretation>
              <emma:one-of disjunction-type="recognition" id="oneOf61">
                <emma:interpretation id="interp305" emma:lang="ko-KR" emma:confidence="0">
                  <emma:literal>e</emma:literal>
                </emma:interpretation>
                <emma:interpretation id="interp306" emma:lang="ko-KR" emma:confidence="0">
                  <emma:literal>은</emma:literal>
                </emma:interpretation>
                <emma:interpretation id="interp307" emma:lang="ko-KR" emma:confidence="0">
                  <emma:literal>근</emma:literal>
                </emma:interpretation>
                <emma:interpretation id="interp308" emma:lang="ko-KR" emma:confidence="0">
                  <emma:literal>t</emma:literal>
                </emma:interpretation>
                <emma:interpretation id="interp309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66033.9451">7146 8328 471,'0'0'175,"0"0"-7,8 18-112,13-20-38,25-7-5,9-12-5,21-5-3,9-5-1,10-5-6,8-2-2,-8-1-5,-9 3 2,-16 0 0,-26 7 3,-28 10 3,-16 19 8,-32-10 6,-31 10 6,-2 26 5,-25-1 0,14 27-1,-4-4-2,29 8-13,13 0-8,24 11 0,14-13 0,29-5 0,16-9 0,11-10 0,23-1-20,-21-29-86,31 0-74,-15-10-15,3-9-14,-16-11-11</inkml:trace>
        </inkml:traceGroup>
        <inkml:traceGroup>
          <inkml:annotationXML>
            <emma:emma xmlns:emma="http://www.w3.org/2003/04/emma" version="1.0">
              <emma:interpretation id="{B3AC55BA-A4B0-43AE-8162-3312F01C9862}" emma:medium="tactile" emma:mode="ink">
                <msink:context xmlns:msink="http://schemas.microsoft.com/ink/2010/main" type="inkWord" rotatedBoundingBox="10746,9904 11321,9906 11319,10709 10744,10708"/>
              </emma:interpretation>
              <emma:one-of disjunction-type="recognition" id="oneOf62">
                <emma:interpretation id="interp310" emma:lang="ko-KR" emma:confidence="0">
                  <emma:literal>v</emma:literal>
                </emma:interpretation>
                <emma:interpretation id="interp311" emma:lang="ko-KR" emma:confidence="0">
                  <emma:literal>V</emma:literal>
                </emma:interpretation>
                <emma:interpretation id="interp312" emma:lang="ko-KR" emma:confidence="0">
                  <emma:literal>ⅴ</emma:literal>
                </emma:interpretation>
                <emma:interpretation id="interp313" emma:lang="ko-KR" emma:confidence="0">
                  <emma:literal>Ⅴ</emma:literal>
                </emma:interpretation>
                <emma:interpretation id="interp31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66815.2267">9018 7951 186,'0'0'179,"0"0"-10,0 0-56,11 38-30,-11-8-15,25 38-19,-22-11-11,26 31-7,-15-14-11,14 9-1,-7-17-9,2 1 1,0-23-5,3-11 2,-2-23-2,3-10 0,-5-33 1,0-11-4,-4-12 2,2-15-3,-6-4 2,2-5-4,-2-3-3,-1 3-2,8 12-9,-13 1-5,15 22-18,-18-7-19,35 37-41,-29-15-57,14 26-29,0 4-13,-1 7-2</inkml:trace>
        </inkml:traceGroup>
        <inkml:traceGroup>
          <inkml:annotationXML>
            <emma:emma xmlns:emma="http://www.w3.org/2003/04/emma" version="1.0">
              <emma:interpretation id="{B2966914-A672-4522-AFB1-086E582FDE03}" emma:medium="tactile" emma:mode="ink">
                <msink:context xmlns:msink="http://schemas.microsoft.com/ink/2010/main" type="inkWord" rotatedBoundingBox="11348,10028 12299,10030 12298,10562 11347,10560"/>
              </emma:interpretation>
              <emma:one-of disjunction-type="recognition" id="oneOf63">
                <emma:interpretation id="interp315" emma:lang="ko-KR" emma:confidence="0">
                  <emma:literal>e</emma:literal>
                </emma:interpretation>
                <emma:interpretation id="interp316" emma:lang="ko-KR" emma:confidence="0">
                  <emma:literal>으</emma:literal>
                </emma:interpretation>
                <emma:interpretation id="interp317" emma:lang="ko-KR" emma:confidence="0">
                  <emma:literal>은</emma:literal>
                </emma:interpretation>
                <emma:interpretation id="interp318" emma:lang="ko-KR" emma:confidence="0">
                  <emma:literal>ㄷ</emma:literal>
                </emma:interpretation>
                <emma:interpretation id="interp31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67221.4927">9637 8158 243,'-17'18'171,"17"-18"-5,0 16-82,0-16-25,0 0-12,23 0-13,15 0-12,3-4-9,16-1-6,10-5-4,5-9-4,4 3-1,0-12-1,-8 5 0,-11-9 3,-13-2-6,-17 4 10,-19 4-1,-13 6 12,-33 5-3,-6 15 7,-25 0 3,7 22 0,-17 1 6,13 21-9,-6-5 2,22 11-8,12 3-2,19-5-11,17-2 0,10-1 0,29-2 0,13-11 0,21 2 0,2-19-9,14 10-22,-11-25-31,33 13-65,-19-20-57,-3-9-11,-7-13-10,-7-4-2</inkml:trace>
        </inkml:traceGroup>
        <inkml:traceGroup>
          <inkml:annotationXML>
            <emma:emma xmlns:emma="http://www.w3.org/2003/04/emma" version="1.0">
              <emma:interpretation id="{174BEFB8-F1AA-4619-9F1D-C77885E1A998}" emma:medium="tactile" emma:mode="ink">
                <msink:context xmlns:msink="http://schemas.microsoft.com/ink/2010/main" type="inkWord" rotatedBoundingBox="12470,9437 13466,9439 13463,10690 12467,10687"/>
              </emma:interpretation>
              <emma:one-of disjunction-type="recognition" id="oneOf64">
                <emma:interpretation id="interp320" emma:lang="ko-KR" emma:confidence="0">
                  <emma:literal>d</emma:literal>
                </emma:interpretation>
                <emma:interpretation id="interp321" emma:lang="ko-KR" emma:confidence="0">
                  <emma:literal>니</emma:literal>
                </emma:interpretation>
                <emma:interpretation id="interp322" emma:lang="ko-KR" emma:confidence="0">
                  <emma:literal>디</emma:literal>
                </emma:interpretation>
                <emma:interpretation id="interp323" emma:lang="ko-KR" emma:confidence="0">
                  <emma:literal>u</emma:literal>
                </emma:interpretation>
                <emma:interpretation id="interp32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67659.0263">11007 8005 440,'7'-21'181,"-22"21"-1,4 25-110,-47-10-23,22 33-13,-23-7-10,23 13-4,-2-8-10,19 5 0,17-6-7,15-10 1,23-4-4,21-17 0,16-5-3,9-9-2,13-4-2,-2-25-5,8-12-3,-12-19-2,-1-7-5,-18-22 4,-10-9 1,-17-12 5,-9-2 5,-16 4 5,-12 5 6,-6 18 3,-2 11 7,-6 23-3,-12 23 3,20 28-1,-36 34-2,21 29 1,0 17-1,0 25-4,1 17 0,8 11 0,4 1-1,2 0-3,3-14-6,10-18-5,9-6-9,-1-41-7,15 9-38,-36-64-88,43 9-36,-26-38-12,-1-10-7</inkml:trace>
        </inkml:traceGroup>
        <inkml:traceGroup>
          <inkml:annotationXML>
            <emma:emma xmlns:emma="http://www.w3.org/2003/04/emma" version="1.0">
              <emma:interpretation id="{5F4AE23A-C0DE-48AB-98AA-D19E43E2F8B8}" emma:medium="tactile" emma:mode="ink">
                <msink:context xmlns:msink="http://schemas.microsoft.com/ink/2010/main" type="inkWord" rotatedBoundingBox="12895,9869 15302,9874 15301,10635 12894,10630"/>
              </emma:interpretation>
              <emma:one-of disjunction-type="recognition" id="oneOf65">
                <emma:interpretation id="interp325" emma:lang="ko-KR" emma:confidence="0">
                  <emma:literal>m</emma:literal>
                </emma:interpretation>
                <emma:interpretation id="interp326" emma:lang="ko-KR" emma:confidence="0">
                  <emma:literal>쾌</emma:literal>
                </emma:interpretation>
                <emma:interpretation id="interp327" emma:lang="ko-KR" emma:confidence="0">
                  <emma:literal>야</emma:literal>
                </emma:interpretation>
                <emma:interpretation id="interp328" emma:lang="ko-KR" emma:confidence="0">
                  <emma:literal>겨</emma:literal>
                </emma:interpretation>
                <emma:interpretation id="interp329" emma:lang="ko-KR" emma:confidence="0">
                  <emma:literal>끼</emma:literal>
                </emma:interpretation>
              </emma:one-of>
            </emma:emma>
          </inkml:annotationXML>
          <inkml:trace contextRef="#ctx0" brushRef="#br1" timeOffset="68768.4319">11210 8117 478,'-26'-19'180,"26"19"-9,-17-44-116,41 39-25,10-4-10,26 2-7,10 2-4,11-4-3,7 0-6,5 2-6,4 3-7,-10-7-8,11 11-7,-26-13-2,9 14-10,-30-2-1,15 6-1,-31-5 8,11 8 3,-20-7 12,0 1 15,-6 10 10,-20-12 18,26 11 5,-26-11 6,-4 21 1,-26-13 5,15 27-2,-34-10-8,12 23-5,-10-4-8,7 11-1,2 4-6,10-2 0,7-4-6,20-9 1,6-8-5,20-13 1,10-13-1,4-10-1,4-7-1,1-19-2,-3-1 1,-6-12-2,-10 4 1,-6-9-2,-9 6 3,-7-2-2,-3 4 4,0 2-2,-10-4 3,1 8-2,1 2 2,-5 5-1,5 1 1,2 6-1,6 16 1,-8-30-1,8 30-5,-1-24 8,1 24-7,0-26 6,0 26-6,-5-18 6,5 18-6,-2-22 6,2 22-1,0 0-1,0-23 0,0 23 0,19-20 1,-1 10-1,2-3 0,5 6 0,4-1 1,4-4-1,-1 8 0,4-1 1,4 5 0,-3 5 1,0 11 4,-1 13-5,0 10 6,-5 10-5,-5 5 5,-3 14-4,-8-4 2,0 2-3,-9-6-1,-3-9 3,-3-13-3,0-5 2,0-33-2,0 20 1,0-20 0,-3-20-2,1-13 0,-1-12-3,3-5 0,0-12-1,3-3-5,7-1 4,12-2-4,-5 9 4,12 3-3,2 9 5,1 10-2,0 14 3,1 9 1,-5 13 0,-6 2 1,-6 22 2,-10 12 4,-6 10-3,0 7 4,-12 3-2,-6 1 5,4 7-4,0-5 5,9-8-5,5-7-1,5-9 0,19-6-5,15-9 0,9-10 0,8-9 0,9 0 0,-5-5-15,16 1-29,-30-22-94,6 1-51,-17-4-7,1 6-13,-23-3-6</inkml:trace>
        </inkml:traceGroup>
        <inkml:traceGroup>
          <inkml:annotationXML>
            <emma:emma xmlns:emma="http://www.w3.org/2003/04/emma" version="1.0">
              <emma:interpretation id="{B6AE854B-3DEF-4B1D-A470-4C6C557DE9FD}" emma:medium="tactile" emma:mode="ink">
                <msink:context xmlns:msink="http://schemas.microsoft.com/ink/2010/main" type="inkWord" rotatedBoundingBox="15303,9915 15836,9917 15834,10643 15301,10642"/>
              </emma:interpretation>
              <emma:one-of disjunction-type="recognition" id="oneOf66">
                <emma:interpretation id="interp330" emma:lang="ko-KR" emma:confidence="0">
                  <emma:literal>s</emma:literal>
                </emma:interpretation>
                <emma:interpretation id="interp331" emma:lang="ko-KR" emma:confidence="0">
                  <emma:literal>S</emma:literal>
                </emma:interpretation>
                <emma:interpretation id="interp332" emma:lang="ko-KR" emma:confidence="0">
                  <emma:literal>8</emma:literal>
                </emma:interpretation>
                <emma:interpretation id="interp333" emma:lang="ko-KR" emma:confidence="0">
                  <emma:literal>5</emma:literal>
                </emma:interpretation>
                <emma:interpretation id="interp334" emma:lang="ko-KR" emma:confidence="0">
                  <emma:literal>§</emma:literal>
                </emma:interpretation>
              </emma:one-of>
            </emma:emma>
          </inkml:annotationXML>
          <inkml:trace contextRef="#ctx0" brushRef="#br1" timeOffset="69237.2018">14069 7876 229,'15'-26'165,"9"19"-14,-24 7-76,0 0-22,0 0-1,-16-26-10,16 26 1,-57 0-7,27 4-4,-22-4-3,11 15-6,-9-10-6,10 10-3,-1-1-5,17 2-1,4 4 0,18 4-7,4 5 4,25 1-6,9 9 5,8 5-5,2 6 6,3 4-2,-6-3 2,-7 8 5,-14-6-4,-8-1-6,-14-7 0,-15-3 0,-19-12 0,-5-7 0,-10-12 0,-8-10 0,0-1 0,2-4 0,9 1 0,-8-25-45,26 22-138,-1-2-10,12 6-12,17 2-16</inkml:trace>
        </inkml:traceGroup>
      </inkml:traceGroup>
    </inkml:traceGroup>
    <inkml:traceGroup>
      <inkml:annotationXML>
        <emma:emma xmlns:emma="http://www.w3.org/2003/04/emma" version="1.0">
          <emma:interpretation id="{F5D74D77-7206-448C-BA34-C13DCF918D29}" emma:medium="tactile" emma:mode="ink">
            <msink:context xmlns:msink="http://schemas.microsoft.com/ink/2010/main" type="paragraph" rotatedBoundingBox="4518,11328 25443,11381 25426,18183 4501,181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57A3A18-C8B3-43E3-B1D7-00B63419E38A}" emma:medium="tactile" emma:mode="ink">
              <msink:context xmlns:msink="http://schemas.microsoft.com/ink/2010/main" type="line" rotatedBoundingBox="8513,11338 25443,11381 25438,13268 8509,13225"/>
            </emma:interpretation>
          </emma:emma>
        </inkml:annotationXML>
        <inkml:traceGroup>
          <inkml:annotationXML>
            <emma:emma xmlns:emma="http://www.w3.org/2003/04/emma" version="1.0">
              <emma:interpretation id="{A76FD2CB-1437-478F-8BF3-FD570E2585EA}" emma:medium="tactile" emma:mode="ink">
                <msink:context xmlns:msink="http://schemas.microsoft.com/ink/2010/main" type="inkWord" rotatedBoundingBox="8512,11798 9214,11800 9212,12549 8510,12547"/>
              </emma:interpretation>
              <emma:one-of disjunction-type="recognition" id="oneOf67">
                <emma:interpretation id="interp335" emma:lang="ko-KR" emma:confidence="0">
                  <emma:literal>s</emma:literal>
                </emma:interpretation>
                <emma:interpretation id="interp336" emma:lang="ko-KR" emma:confidence="0">
                  <emma:literal>S</emma:literal>
                </emma:interpretation>
                <emma:interpretation id="interp337" emma:lang="ko-KR" emma:confidence="0">
                  <emma:literal>8</emma:literal>
                </emma:interpretation>
                <emma:interpretation id="interp338" emma:lang="ko-KR" emma:confidence="0">
                  <emma:literal>5</emma:literal>
                </emma:interpretation>
                <emma:interpretation id="interp33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79972.0364">7486 9703 37,'0'0'130,"0"0"-1,-25-3-57,25 3-19,-22 0-2,4 0-9,18 0-3,-28 0-7,28 0-3,-41 0-3,23 0 0,-18 0-4,3 8-5,-11-8-2,4 10 0,-14-4-1,9 8-1,0 0-2,3-4-3,12 2-3,7 3-1,23-15-2,-7 38-1,18-17-3,23 3 1,11 11 2,10 10-3,3 6 4,1 1-3,-7 7 7,-3 1 2,-25-1 10,3 3-1,-27-21 2,-5 0 4,-33-11-1,2-9 1,-31-9-4,4-4-4,-10-8-8,1-6-7,7-3-7,5-10-14,19 15-24,-5-22-38,46 26-65,17-40-28,24 14-18,11-6-8</inkml:trace>
        </inkml:traceGroup>
        <inkml:traceGroup>
          <inkml:annotationXML>
            <emma:emma xmlns:emma="http://www.w3.org/2003/04/emma" version="1.0">
              <emma:interpretation id="{334D50B7-C408-4E10-91C1-3243FEC91955}" emma:medium="tactile" emma:mode="ink">
                <msink:context xmlns:msink="http://schemas.microsoft.com/ink/2010/main" type="inkWord" rotatedBoundingBox="9217,11992 10133,11994 10131,12560 9215,12557"/>
              </emma:interpretation>
              <emma:one-of disjunction-type="recognition" id="oneOf68">
                <emma:interpretation id="interp340" emma:lang="ko-KR" emma:confidence="0">
                  <emma:literal>m</emma:literal>
                </emma:interpretation>
                <emma:interpretation id="interp341" emma:lang="ko-KR" emma:confidence="0">
                  <emma:literal>새</emma:literal>
                </emma:interpretation>
                <emma:interpretation id="interp342" emma:lang="ko-KR" emma:confidence="0">
                  <emma:literal>M</emma:literal>
                </emma:interpretation>
                <emma:interpretation id="interp343" emma:lang="ko-KR" emma:confidence="0">
                  <emma:literal>머</emma:literal>
                </emma:interpretation>
                <emma:interpretation id="interp344" emma:lang="ko-KR" emma:confidence="0">
                  <emma:literal>爪</emma:literal>
                </emma:interpretation>
              </emma:one-of>
            </emma:emma>
          </inkml:annotationXML>
          <inkml:trace contextRef="#ctx0" brushRef="#br2" timeOffset="80628.3351">7649 9959 133,'0'16'148,"-17"-2"3,-6 15-69,12 23-27,-19-5-1,21 21-6,-20-17-4,23 16-9,-14-18-8,16-5-4,-8-7-9,12-12-3,0-25-3,0 0-2,0 0-2,0-36-5,6-11 0,8-10-1,8-13-5,1-4 2,5 8-3,4-7 2,4 20-1,0 8 7,1 15-3,-3 16 5,1 14 2,-5 14 1,-8 17 7,0 20-3,-9 4 4,-3 12-3,-10-1 4,4 7-6,-4-16 4,-4-2-4,-4-21-3,3-2 0,5-32-1,0 0-3,0 0-3,0-39-5,14 1-1,7-18-1,9 2-7,3-13 4,6 11-4,1 2 6,4 8 0,-7 9 9,-6 11-1,2 16 6,-9 5 2,0 11 3,-5 18 4,-5 14-5,-8 3 5,2 13-6,-5-2 3,4 4-7,-7-5 4,1-6-10,2-8-7,-3-8-6,10 1-20,-10-30-37,20 7-56,-2-7-42,7-14-15,0-2-2</inkml:trace>
        </inkml:traceGroup>
        <inkml:traceGroup>
          <inkml:annotationXML>
            <emma:emma xmlns:emma="http://www.w3.org/2003/04/emma" version="1.0">
              <emma:interpretation id="{08A62702-EE9C-4904-B016-7D5540091B78}" emma:medium="tactile" emma:mode="ink">
                <msink:context xmlns:msink="http://schemas.microsoft.com/ink/2010/main" type="inkWord" rotatedBoundingBox="10270,12088 11010,12089 11009,12499 10269,12497"/>
              </emma:interpretation>
              <emma:one-of disjunction-type="recognition" id="oneOf69">
                <emma:interpretation id="interp345" emma:lang="ko-KR" emma:confidence="0">
                  <emma:literal>a</emma:literal>
                </emma:interpretation>
                <emma:interpretation id="interp346" emma:lang="ko-KR" emma:confidence="0">
                  <emma:literal>아</emma:literal>
                </emma:interpretation>
                <emma:interpretation id="interp347" emma:lang="ko-KR" emma:confidence="0">
                  <emma:literal>다</emma:literal>
                </emma:interpretation>
                <emma:interpretation id="interp348" emma:lang="ko-KR" emma:confidence="0">
                  <emma:literal>d</emma:literal>
                </emma:interpretation>
                <emma:interpretation id="interp349" emma:lang="ko-KR" emma:confidence="0">
                  <emma:literal>ㅅ</emma:literal>
                </emma:interpretation>
              </emma:one-of>
            </emma:emma>
          </inkml:annotationXML>
          <inkml:trace contextRef="#ctx0" brushRef="#br2" timeOffset="81034.5812">8961 10025 197,'0'-25'154,"0"25"-2,0 0-79,-59-11-9,31 30-8,-39-8-5,25 34-7,-28-15-8,31 27-6,-17-8-2,26 9-16,8-13-7,16-8-1,11-11-4,17-17-2,16-9-2,6-24-2,14-9 3,-2-20-1,1 5-5,-7-7 9,-10 10-4,-6 12 10,-13 13 1,-21 20 2,0 0 0,14 16-2,-14 18 5,0 7-8,0 4 3,2 5-8,14-5-4,3-12-5,12 1-11,-4-21-17,25 11-32,-25-27-43,19-4-60,-2-13-10,-7-10-9</inkml:trace>
        </inkml:traceGroup>
        <inkml:traceGroup>
          <inkml:annotationXML>
            <emma:emma xmlns:emma="http://www.w3.org/2003/04/emma" version="1.0">
              <emma:interpretation id="{B96DF796-00B6-46A5-811F-41E57F841E05}" emma:medium="tactile" emma:mode="ink">
                <msink:context xmlns:msink="http://schemas.microsoft.com/ink/2010/main" type="inkWord" rotatedBoundingBox="11207,11512 11419,11513 11417,12524 11204,12523"/>
              </emma:interpretation>
              <emma:one-of disjunction-type="recognition" id="oneOf70">
                <emma:interpretation id="interp350" emma:lang="ko-KR" emma:confidence="0">
                  <emma:literal>l</emma:literal>
                </emma:interpretation>
                <emma:interpretation id="interp351" emma:lang="ko-KR" emma:confidence="0">
                  <emma:literal>‘</emma:literal>
                </emma:interpretation>
                <emma:interpretation id="interp352" emma:lang="ko-KR" emma:confidence="0">
                  <emma:literal>(</emma:literal>
                </emma:interpretation>
                <emma:interpretation id="interp353" emma:lang="ko-KR" emma:confidence="0">
                  <emma:literal>1</emma:literal>
                </emma:interpretation>
                <emma:interpretation id="interp35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81315.8308">9692 9413 395,'-19'36'177,"-4"15"-50,9 40-57,-37-7-14,30 37-12,-17-17-9,20 15-14,-5-16-7,17-11-6,4-17-3,4-13-7,12-21-4,1-23-3,11-4-15,-11-24-20,27 3-41,-32-46-49,18 120-43,-1-137-10,3-18-8</inkml:trace>
        </inkml:traceGroup>
        <inkml:traceGroup>
          <inkml:annotationXML>
            <emma:emma xmlns:emma="http://www.w3.org/2003/04/emma" version="1.0">
              <emma:interpretation id="{FA376F36-3DC4-4982-8F7E-2BE81E62192A}" emma:medium="tactile" emma:mode="ink">
                <msink:context xmlns:msink="http://schemas.microsoft.com/ink/2010/main" type="inkWord" rotatedBoundingBox="11555,11375 12368,11377 12365,12522 11552,12520"/>
              </emma:interpretation>
              <emma:one-of disjunction-type="recognition" id="oneOf71">
                <emma:interpretation id="interp355" emma:lang="ko-KR" emma:confidence="0">
                  <emma:literal>k</emma:literal>
                </emma:interpretation>
                <emma:interpretation id="interp356" emma:lang="ko-KR" emma:confidence="0">
                  <emma:literal>요</emma:literal>
                </emma:interpretation>
                <emma:interpretation id="interp357" emma:lang="ko-KR" emma:confidence="0">
                  <emma:literal>쇼</emma:literal>
                </emma:interpretation>
                <emma:interpretation id="interp358" emma:lang="ko-KR" emma:confidence="0">
                  <emma:literal>초</emma:literal>
                </emma:interpretation>
                <emma:interpretation id="interp359" emma:lang="ko-KR" emma:confidence="0">
                  <emma:literal>K</emma:literal>
                </emma:interpretation>
              </emma:one-of>
            </emma:emma>
          </inkml:annotationXML>
          <inkml:trace contextRef="#ctx0" brushRef="#br2" timeOffset="81534.5807">9991 9276 405,'0'24'173,"0"42"-51,-36-10-54,31 47-15,-27-2-13,18 25-8,-14-16-10,15 6-8,-3-16-6,4-11-11,10-12-8,-6-26-24,21 8-41,-13-29-87,0-30-16,8 23-13,-8-23-11</inkml:trace>
          <inkml:trace contextRef="#ctx0" brushRef="#br2" timeOffset="82315.8616">10179 10221 278,'-22'0'164,"22"0"-32,0 0-59,-27 0-12,27 0-15,0 0-10,0 0-11,0 0-10,13 6-2,-13-6-4,36-2-1,-14-9-3,8 3-2,5-3 0,-3-3-2,2-6 1,-2-3 2,-3 2-8,-4-4 6,-8 3-6,-3-4 6,-7 7-7,-7-1 6,0 20-6,-21-23 7,-9 23 2,-6 0 2,-15 14 7,-1 9-5,-11 2 7,3 9-6,1-1 7,10 7-8,7-8 4,18 3-7,11-3-1,13-5 0,22 2-2,20-5 0,3-2 0,12-1-2,7-5-2,-3-9-5,4 7-7,-13-14-10,13 12-20,-30-20-36,23 8-63,-15-18-35,-7-3-15,1-2-2</inkml:trace>
        </inkml:traceGroup>
        <inkml:traceGroup>
          <inkml:annotationXML>
            <emma:emma xmlns:emma="http://www.w3.org/2003/04/emma" version="1.0">
              <emma:interpretation id="{9E9C41DF-C2DC-452C-B8BA-0CB9616CFFC7}" emma:medium="tactile" emma:mode="ink">
                <msink:context xmlns:msink="http://schemas.microsoft.com/ink/2010/main" type="inkWord" rotatedBoundingBox="12322,12131 12909,12133 12907,12690 12320,12689"/>
              </emma:interpretation>
              <emma:one-of disjunction-type="recognition" id="oneOf72">
                <emma:interpretation id="interp360" emma:lang="ko-KR" emma:confidence="0">
                  <emma:literal>s</emma:literal>
                </emma:interpretation>
                <emma:interpretation id="interp361" emma:lang="ko-KR" emma:confidence="0">
                  <emma:literal>S</emma:literal>
                </emma:interpretation>
                <emma:interpretation id="interp362" emma:lang="ko-KR" emma:confidence="0">
                  <emma:literal>5</emma:literal>
                </emma:interpretation>
                <emma:interpretation id="interp363" emma:lang="ko-KR" emma:confidence="0">
                  <emma:literal>‘</emma:literal>
                </emma:interpretation>
                <emma:interpretation id="interp364" emma:lang="ko-KR" emma:confidence="0">
                  <emma:literal>3</emma:literal>
                </emma:interpretation>
              </emma:one-of>
            </emma:emma>
          </inkml:annotationXML>
          <inkml:trace contextRef="#ctx0" brushRef="#br2" timeOffset="82690.8906">11181 10049 127,'0'-16'157,"0"16"6,-28 0-64,-26 0-28,14 16-12,-27-10-9,18 19-10,-18-11-7,26 14-12,-3-12-6,28 13-8,10-8-2,12 8-1,22-2-3,10 6 2,7-3 0,4 10 7,-11-3 0,-4 7 6,-19-10 0,-15 3 4,-16-5-2,-17-5-1,-21-9-2,-1-4-3,-13-14-5,4-5-7,12-4-9,2-26-18,50 35-38,-37-63-56,44 21-58,24-5-11,25-3-15,11-3 2</inkml:trace>
        </inkml:traceGroup>
        <inkml:traceGroup>
          <inkml:annotationXML>
            <emma:emma xmlns:emma="http://www.w3.org/2003/04/emma" version="1.0">
              <emma:interpretation id="{2549B655-A4BF-4988-BC94-0CFB5B790D45}" emma:medium="tactile" emma:mode="ink">
                <msink:context xmlns:msink="http://schemas.microsoft.com/ink/2010/main" type="inkWord" rotatedBoundingBox="12730,11530 13768,11533 13765,12613 12727,12611"/>
              </emma:interpretation>
              <emma:one-of disjunction-type="recognition" id="oneOf73">
                <emma:interpretation id="interp365" emma:lang="ko-KR" emma:confidence="0">
                  <emma:literal>t</emma:literal>
                </emma:interpretation>
                <emma:interpretation id="interp366" emma:lang="ko-KR" emma:confidence="0">
                  <emma:literal>七</emma:literal>
                </emma:interpretation>
                <emma:interpretation id="interp367" emma:lang="ko-KR" emma:confidence="0">
                  <emma:literal>£</emma:literal>
                </emma:interpretation>
                <emma:interpretation id="interp368" emma:lang="ko-KR" emma:confidence="0">
                  <emma:literal>亡</emma:literal>
                </emma:interpretation>
                <emma:interpretation id="interp369" emma:lang="ko-KR" emma:confidence="0">
                  <emma:literal>士</emma:literal>
                </emma:interpretation>
              </emma:one-of>
            </emma:emma>
          </inkml:annotationXML>
          <inkml:trace contextRef="#ctx0" brushRef="#br2" timeOffset="82956.5243">11595 9432 264,'0'31'176,"-8"22"-9,-19 27-70,-10-6-39,29 37-10,-26-15-10,31 23-10,-9-16-8,12 1-6,12-21-2,10-3-6,8-18-4,7-18 1,7-13-8,0-21-5,13-10-12,-8-14-16,24 2-24,-34-33-41,21 6-67,-14-2-14,-14-3-9</inkml:trace>
          <inkml:trace contextRef="#ctx0" brushRef="#br2" timeOffset="83222.1516">11022 9945 458,'-21'-8'175,"21"8"-17,58 0-119,-2-5-12,31 5-6,6 0-1,19 0-3,-1 0-3,3 0-6,-12-2-8,-15-3-9,-1 5-15,-37-14-22,11 19-45,-60-5-83,23 0-4,-23 0-19,-9-9 5</inkml:trace>
        </inkml:traceGroup>
        <inkml:traceGroup>
          <inkml:annotationXML>
            <emma:emma xmlns:emma="http://www.w3.org/2003/04/emma" version="1.0">
              <emma:interpretation id="{42029720-66CC-4BEC-85D3-38DD03CAF4B3}" emma:medium="tactile" emma:mode="ink">
                <msink:context xmlns:msink="http://schemas.microsoft.com/ink/2010/main" type="inkWord" rotatedBoundingBox="14543,12058 15033,12059 15031,12617 14541,12616"/>
              </emma:interpretation>
              <emma:one-of disjunction-type="recognition" id="oneOf74">
                <emma:interpretation id="interp370" emma:lang="ko-KR" emma:confidence="0">
                  <emma:literal>s</emma:literal>
                </emma:interpretation>
                <emma:interpretation id="interp371" emma:lang="ko-KR" emma:confidence="0">
                  <emma:literal>S</emma:literal>
                </emma:interpretation>
                <emma:interpretation id="interp372" emma:lang="ko-KR" emma:confidence="0">
                  <emma:literal>8</emma:literal>
                </emma:interpretation>
                <emma:interpretation id="interp373" emma:lang="ko-KR" emma:confidence="0">
                  <emma:literal>5</emma:literal>
                </emma:interpretation>
                <emma:interpretation id="interp374" emma:lang="ko-KR" emma:confidence="0">
                  <emma:literal>&amp;</emma:literal>
                </emma:interpretation>
              </emma:one-of>
            </emma:emma>
          </inkml:annotationXML>
          <inkml:trace contextRef="#ctx0" brushRef="#br2" timeOffset="85253.4837">13305 10048 68,'0'0'135,"0"0"-22,0 0-36,0 0-5,-27-29-10,27 29-15,-23-14-13,23 14 0,-37-16-5,37 16 4,-53-14-9,29 14-1,-20-12-7,10 12 2,-11-4-2,8 4-3,-5 0-3,7 0-3,8 0-2,3 7-2,24-7 4,-11 30-9,19-7 7,19 7-9,14 6 8,8 4-7,8 8 8,-3 0-5,1 1 2,-12 0 8,-13-5 1,-14 1 6,-18-11-1,-11 2 2,-23-18-2,0-1 2,-17-13-5,8-4-3,-9-7-6,8-8-7,8-2-9,-3-13-14,41 30-32,-44-45-53,44 19-64,0 3-11,17-1-14,15 1-1</inkml:trace>
        </inkml:traceGroup>
        <inkml:traceGroup>
          <inkml:annotationXML>
            <emma:emma xmlns:emma="http://www.w3.org/2003/04/emma" version="1.0">
              <emma:interpretation id="{BDF59404-AE10-4289-86B1-347FE52A2AE1}" emma:medium="tactile" emma:mode="ink">
                <msink:context xmlns:msink="http://schemas.microsoft.com/ink/2010/main" type="inkWord" rotatedBoundingBox="15272,11823 15732,11824 15729,13091 15268,13089"/>
              </emma:interpretation>
              <emma:one-of disjunction-type="recognition" id="oneOf75">
                <emma:interpretation id="interp375" emma:lang="ko-KR" emma:confidence="0">
                  <emma:literal>p</emma:literal>
                </emma:interpretation>
                <emma:interpretation id="interp376" emma:lang="ko-KR" emma:confidence="0">
                  <emma:literal>P</emma:literal>
                </emma:interpretation>
                <emma:interpretation id="interp377" emma:lang="ko-KR" emma:confidence="0">
                  <emma:literal>8</emma:literal>
                </emma:interpretation>
                <emma:interpretation id="interp378" emma:lang="ko-KR" emma:confidence="0">
                  <emma:literal>n</emma:literal>
                </emma:interpretation>
                <emma:interpretation id="interp37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85753.5037">13579 10033 152,'0'0'158,"4"52"-4,-2 4-68,-4-5-26,7 31 2,-10-5-8,10 23-6,-5-12-13,2 12-3,-4-20-11,2 6-1,-5-20-10,1-12 3,-4-18-5,5-7 0,3-29-2,0 0 0,-19 0 0,17-36-3,-3-24 1,5-28-9,0-15 3,0-16-6,10-10-2,1-7 1,14 5 0,0 1 0,17 24 2,0 12 6,6 25-2,2 25 4,1 23 4,-1 21 1,-7 23 1,-8 27 2,-18 11 6,-4 18-3,-13-8 4,-8 10-2,-21-17 1,-4-3-4,-8-13 1,-1-10-6,-6-13-5,7-11-5,5-1-10,-4-13-18,40 0-45,-38-5-64,38 5-38,-5-26-14,5 26-13</inkml:trace>
        </inkml:traceGroup>
        <inkml:traceGroup>
          <inkml:annotationXML>
            <emma:emma xmlns:emma="http://www.w3.org/2003/04/emma" version="1.0">
              <emma:interpretation id="{C7B4A6B1-CE09-4C69-8DA6-1D51C9C068E9}" emma:medium="tactile" emma:mode="ink">
                <msink:context xmlns:msink="http://schemas.microsoft.com/ink/2010/main" type="inkWord" rotatedBoundingBox="15821,12073 16420,12075 16418,12588 15819,12586"/>
              </emma:interpretation>
              <emma:one-of disjunction-type="recognition" id="oneOf76">
                <emma:interpretation id="interp380" emma:lang="ko-KR" emma:confidence="0">
                  <emma:literal>a</emma:literal>
                </emma:interpretation>
                <emma:interpretation id="interp381" emma:lang="ko-KR" emma:confidence="0">
                  <emma:literal>시</emma:literal>
                </emma:interpretation>
                <emma:interpretation id="interp382" emma:lang="ko-KR" emma:confidence="0">
                  <emma:literal>의</emma:literal>
                </emma:interpretation>
                <emma:interpretation id="interp383" emma:lang="ko-KR" emma:confidence="0">
                  <emma:literal>어</emma:literal>
                </emma:interpretation>
                <emma:interpretation id="interp384" emma:lang="ko-KR" emma:confidence="0">
                  <emma:literal>디</emma:literal>
                </emma:interpretation>
              </emma:one-of>
            </emma:emma>
          </inkml:annotationXML>
          <inkml:trace contextRef="#ctx0" brushRef="#br2" timeOffset="86237.9019">14620 10000 141,'-5'-19'155,"5"19"-50,-30-6-2,-14 6-12,8 25-18,-37-6-9,27 28-6,-31-10-4,26 27-17,-15-14-4,28 10-14,-2-12-5,25 2-3,8-8-7,9-8-2,22-12-6,7-8-2,12-14-4,0-18-8,12-11-6,-12-27-5,15 2 3,-18-20 2,4 13 0,-14-9 10,-6 18 4,-7 7 14,-8 17 2,-9 28 14,0 0-3,23 5-1,-23 23 4,6 12-10,-5 5 4,7 6-8,-3 1 2,1 1-12,4 3-12,-9-20-22,25 22-45,-25-31-59,-1-27-30,30 27-12,-11-27-8</inkml:trace>
        </inkml:traceGroup>
        <inkml:traceGroup>
          <inkml:annotationXML>
            <emma:emma xmlns:emma="http://www.w3.org/2003/04/emma" version="1.0">
              <emma:interpretation id="{6CDE97C4-9E0E-4576-A29F-1D13A0DA85B6}" emma:medium="tactile" emma:mode="ink">
                <msink:context xmlns:msink="http://schemas.microsoft.com/ink/2010/main" type="inkWord" rotatedBoundingBox="16631,12005 17677,12008 17675,12543 16630,12540"/>
              </emma:interpretation>
              <emma:one-of disjunction-type="recognition" id="oneOf77">
                <emma:interpretation id="interp385" emma:lang="ko-KR" emma:confidence="0">
                  <emma:literal>요</emma:literal>
                </emma:interpretation>
                <emma:interpretation id="interp386" emma:lang="ko-KR" emma:confidence="0">
                  <emma:literal>u</emma:literal>
                </emma:interpretation>
                <emma:interpretation id="interp387" emma:lang="ko-KR" emma:confidence="0">
                  <emma:literal>나</emma:literal>
                </emma:interpretation>
                <emma:interpretation id="interp388" emma:lang="ko-KR" emma:confidence="0">
                  <emma:literal>닌</emma:literal>
                </emma:interpretation>
                <emma:interpretation id="interp389" emma:lang="ko-KR" emma:confidence="0">
                  <emma:literal>난</emma:literal>
                </emma:interpretation>
              </emma:one-of>
            </emma:emma>
          </inkml:annotationXML>
          <inkml:trace contextRef="#ctx0" brushRef="#br2" timeOffset="86675.428">15129 9906 283,'0'0'185,"-27"1"-19,0 43-57,-26-20-43,30 36-14,-21-11-10,24 14-19,-4-10-3,16 5-9,8-9 1,10-5-7,18-11-5,15-10-1,17-16-2,11-7-1,16-4-3,1-22-2,10-7 0,-9-12-2,1-5-1,-11-9 6,-14 6-3,-24 3 9,-21 5-2,-15 15 10,-16 6-2,-19 14 8,-24 10 7,-1 25-6,-10 6 7,11 13-8,4 0 3,20 12-12,14 0-5,18-5 0,24-10 0,20-5 0,16-9 0,3-6-8,17 5-42,-27-26-92,13 0-41,-13 0-11,-13-15-16,-9-6-5</inkml:trace>
        </inkml:traceGroup>
        <inkml:traceGroup>
          <inkml:annotationXML>
            <emma:emma xmlns:emma="http://www.w3.org/2003/04/emma" version="1.0">
              <emma:interpretation id="{CD225E8B-DA01-43CE-9028-BD53A69EC322}" emma:medium="tactile" emma:mode="ink">
                <msink:context xmlns:msink="http://schemas.microsoft.com/ink/2010/main" type="inkWord" rotatedBoundingBox="18738,11364 21568,11372 21565,12619 18735,12612"/>
              </emma:interpretation>
              <emma:one-of disjunction-type="recognition" id="oneOf78">
                <emma:interpretation id="interp390" emma:lang="ko-KR" emma:confidence="0">
                  <emma:literal>와</emma:literal>
                </emma:interpretation>
                <emma:interpretation id="interp391" emma:lang="ko-KR" emma:confidence="0">
                  <emma:literal>왕</emma:literal>
                </emma:interpretation>
                <emma:interpretation id="interp392" emma:lang="ko-KR" emma:confidence="0">
                  <emma:literal>생</emma:literal>
                </emma:interpretation>
                <emma:interpretation id="interp393" emma:lang="ko-KR" emma:confidence="0">
                  <emma:literal>따</emma:literal>
                </emma:interpretation>
                <emma:interpretation id="interp394" emma:lang="ko-KR" emma:confidence="0">
                  <emma:literal>빠</emma:literal>
                </emma:interpretation>
              </emma:one-of>
            </emma:emma>
          </inkml:annotationXML>
          <inkml:trace contextRef="#ctx0" brushRef="#br2" timeOffset="88362.9904">17296 10094 241,'0'0'170,"0"0"-13,0 0-66,0 0-34,0 0-10,22 5-11,-22-5-13,39-5-8,-20-9-9,4-2 6,-8-7-11,1-4 5,-8-5-7,-3 2 2,-5 0-5,-2 4 4,-12 2 3,-8 8-2,-11 8 4,-2 8 1,-11 1 4,2 27 3,-13 6 5,11 16-3,-4 3 3,15 17-4,3-3 2,18 7-7,9-4 2,12-2-8,21-10-2,19-10 2,17-18-3,15-16-1,8-14-2,6-14-3,3-19 0,-3-16-4,2-6 2,-14-7-3,-10 3-2,-20 1 6,-7 8-3,-16 9 8,-6 7-5,-12 11 8,-10 23 0,0 0 1,-19 6 6,0 26-7,-3 1 7,3 8-5,1 7 5,6 1-5,9 2-2,4-10 2,20-2-4,9-15 1,8-1-4,3-16 0,5-7-2,-8-8-1,-2-17 0,-16-9-1,-8-3 3,-12-7-1,-8-1 3,-18-3 3,-4 1-5,0 3 7,2 5-6,6 6 6,9-1-6,13 9 5,5 4-6,19 6 3,10 7 1,6 8 1,7 0-1,-1 16 1,-2 12 8,-3 11-4,-11 5 7,-6 6-6,-11-2 7,-5 8-5,-8-9 4,0-2-5,-8-10-2,0-3 1,0-17-3,8-15 1,0 0-1,0 0-4,0-15-4,16-22-6,19-2-3,-5-20-2,20 13-6,-9-13 5,11 15 0,-7-1 9,-3 17 2,-5 14 15,-15 14 6,-2 17 2,-18 15 8,7 13-5,-9 8 3,0 9-8,0-6 3,11 6-9,1-14-4,10-4 1,9-6-5,6-20 0,7-6-4,0-12-3,8-20-7,-4-17-11,13-9-15,-24-37-34,34 9-30,-41-45-1,36 25 11,-37-41 23,21 24 27,-26-13 27,0 19 29,-2 17 43,-25 5 35,6 40-1,-24-2-10,21 45-17,-36 9-17,25 49-9,-21 3-9,16 33-1,-12 9-4,12 23-2,-4-6-1,12 12-5,0-21-3,8-4-4,0-18-1,14-16-6,8-13-5,8-23-2,14-4-12,-6-30-18,33 13-46,-29-24-92,16-15-9,-4-16-13,-5-10-11</inkml:trace>
          <inkml:trace contextRef="#ctx0" brushRef="#br2" timeOffset="88566.1357">19184 10010 482,'-58'-10'177,"22"-5"-8,-5-9-115,41 24-23,34-9-14,17 9-9,20-6-9,10 5-8,17 1-18,-12-15-47,27 15-86,-18 0-20,-10 0-5,-9 0-21</inkml:trace>
        </inkml:traceGroup>
        <inkml:traceGroup>
          <inkml:annotationXML>
            <emma:emma xmlns:emma="http://www.w3.org/2003/04/emma" version="1.0">
              <emma:interpretation id="{5F52A4E5-1851-4926-B70F-F4B37F9C6F84}" emma:medium="tactile" emma:mode="ink">
                <msink:context xmlns:msink="http://schemas.microsoft.com/ink/2010/main" type="inkWord" rotatedBoundingBox="21310,11667 22449,11670 22446,12701 21307,12698"/>
              </emma:interpretation>
              <emma:one-of disjunction-type="recognition" id="oneOf79">
                <emma:interpretation id="interp395" emma:lang="ko-KR" emma:confidence="0">
                  <emma:literal>의</emma:literal>
                </emma:interpretation>
                <emma:interpretation id="interp396" emma:lang="ko-KR" emma:confidence="0">
                  <emma:literal>다</emma:literal>
                </emma:interpretation>
                <emma:interpretation id="interp397" emma:lang="ko-KR" emma:confidence="0">
                  <emma:literal>당</emma:literal>
                </emma:interpretation>
                <emma:interpretation id="interp398" emma:lang="ko-KR" emma:confidence="0">
                  <emma:literal>“</emma:literal>
                </emma:interpretation>
                <emma:interpretation id="interp399" emma:lang="ko-KR" emma:confidence="0">
                  <emma:literal>딕</emma:literal>
                </emma:interpretation>
              </emma:one-of>
            </emma:emma>
          </inkml:annotationXML>
          <inkml:trace contextRef="#ctx0" brushRef="#br2" timeOffset="89331.775">20017 10244 317,'0'0'167,"0"0"-53,0-33-29,19 29-24,-19-20-21,22 3-14,-11-3-10,10-3-4,-7-4-12,0 0 4,-6 1-10,-8 2 7,0 7-6,-20 12 10,-18 0 1,-10 27 9,-18 8 11,3 27-4,-18 1 6,16 17-3,-4 5 1,22 4-9,10-3-2,25-12-9,12-9-6,19-16 0,23-16-3,9-17-8,17-14-5,-5-38-12,19 1-7,-20-31-6,14 9 5,-26-22 5,7 20 3,-25-1 14,-5 12 7,-8 18 18,-18 8 9,-1 31 13,0 0-1,0 0-5,-16 31 3,16 13-12,-11 0 2,11 10-8,0 3-1,7-2-9,8 2-7,4-6-6,11 4-12,-11-18-19,30 15-46,-25-23-83,12-20-10,-4-9-15,3-17-4</inkml:trace>
          <inkml:trace contextRef="#ctx0" brushRef="#br2" timeOffset="89550.5401">20678 10035 424,'-27'35'177,"0"6"-6,-14-5-97,35 31-21,-21-8-25,27 7-13,-2-2-13,2-12-10,26 10-29,-20-47-53,27-8-88,-3-14-3,2-29-13,-4-27-11</inkml:trace>
          <inkml:trace contextRef="#ctx0" brushRef="#br2" timeOffset="89691.167">20721 9648 499,'-27'-37'171,"5"15"-7,-8 3-118,30 19-37,1 35-55,-1-6-77,13 17-43,9 12-20,-5 7-13</inkml:trace>
        </inkml:traceGroup>
        <inkml:traceGroup>
          <inkml:annotationXML>
            <emma:emma xmlns:emma="http://www.w3.org/2003/04/emma" version="1.0">
              <emma:interpretation id="{F66BB0FC-6DF3-4703-8BDD-CE7F7E5A47A5}" emma:medium="tactile" emma:mode="ink">
                <msink:context xmlns:msink="http://schemas.microsoft.com/ink/2010/main" type="inkWord" rotatedBoundingBox="22455,11790 23752,11794 23749,12767 22452,12763"/>
              </emma:interpretation>
              <emma:one-of disjunction-type="recognition" id="oneOf80">
                <emma:interpretation id="interp400" emma:lang="ko-KR" emma:confidence="0">
                  <emma:literal>사</emma:literal>
                </emma:interpretation>
                <emma:interpretation id="interp401" emma:lang="ko-KR" emma:confidence="0">
                  <emma:literal>엥</emma:literal>
                </emma:interpretation>
                <emma:interpretation id="interp402" emma:lang="ko-KR" emma:confidence="0">
                  <emma:literal>영</emma:literal>
                </emma:interpretation>
                <emma:interpretation id="interp403" emma:lang="ko-KR" emma:confidence="0">
                  <emma:literal>성</emma:literal>
                </emma:interpretation>
                <emma:interpretation id="interp404" emma:lang="ko-KR" emma:confidence="0">
                  <emma:literal>마</emma:literal>
                </emma:interpretation>
              </emma:one-of>
            </emma:emma>
          </inkml:annotationXML>
          <inkml:trace contextRef="#ctx0" brushRef="#br2" timeOffset="90316.1904">20740 10539 326,'-7'29'173,"-1"-7"-10,8-22-83,8 44-23,-8-44-19,29 30-11,-29-30-8,49 0-5,-26-25-2,12-14-3,-2-17 0,4-15-6,-4-6 2,2-1-4,-2-13-3,-3 15 2,-2 5-3,-6 13 5,-4 11-4,-4 17 5,-3 4-5,-11 26 5,0 0 1,19 3 3,-16 26 5,0 9-6,-1 8 4,7 13-4,-4 6 4,6 1-5,-1-5 2,4-3-4,2-10-2,3-12 2,1-13-1,4-16 1,0-7 0,1-16 0,-1-12 0,3-11-3,-4-6 0,4-8 0,-5-6 0,0 0 0,-3-6 0,0-1 0,-1 4-2,-6 3-2,4 10-9,-6 2-3,7 28-13,-15-13-25,32 39-42,-34-7-66,21 7-17,-1 5-19,3 5 3</inkml:trace>
          <inkml:trace contextRef="#ctx0" brushRef="#br2" timeOffset="90534.9704">22009 10055 469,'-18'39'177,"-2"11"-38,-25-13-62,34 23-23,-27-15-26,24 8-9,-6-12-12,10 0-6,5-7-12,5-34-13,5 40-34,-5-48-63,8-14-53,11-19-13,3-8-12,-3-19 2</inkml:trace>
          <inkml:trace contextRef="#ctx0" brushRef="#br2" timeOffset="90675.5858">22009 10055 137,'-32'-125'192,"32"80"-4,0 9-10,-6-9-51,6 45-71,0-30-23,0 30-26,0 0-33,0 0-70,8-80-82,6 115-8,-2 3-15,7 8-5</inkml:trace>
        </inkml:traceGroup>
        <inkml:traceGroup>
          <inkml:annotationXML>
            <emma:emma xmlns:emma="http://www.w3.org/2003/04/emma" version="1.0">
              <emma:interpretation id="{D0DEE150-581B-4C57-B4AF-BBFBBDBA9D7B}" emma:medium="tactile" emma:mode="ink">
                <msink:context xmlns:msink="http://schemas.microsoft.com/ink/2010/main" type="inkWord" rotatedBoundingBox="23904,11849 24715,11852 24713,12601 23902,12598"/>
              </emma:interpretation>
              <emma:one-of disjunction-type="recognition" id="oneOf81">
                <emma:interpretation id="interp405" emma:lang="ko-KR" emma:confidence="0">
                  <emma:literal>N</emma:literal>
                </emma:interpretation>
                <emma:interpretation id="interp406" emma:lang="ko-KR" emma:confidence="0">
                  <emma:literal>시</emma:literal>
                </emma:interpretation>
                <emma:interpretation id="interp407" emma:lang="ko-KR" emma:confidence="0">
                  <emma:literal>ⅳ</emma:literal>
                </emma:interpretation>
                <emma:interpretation id="interp408" emma:lang="ko-KR" emma:confidence="0">
                  <emma:literal>w</emma:literal>
                </emma:interpretation>
                <emma:interpretation id="interp409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91300.6103">22480 10019 293,'-27'0'173,"9"30"-11,14 20-89,-41-11-17,30 29-1,-31-23-10,25 25-14,-15-16-13,14-1-2,-4-15-6,12-8 0,14-30-4,-24 3-2,18-15-2,5-27-6,1-13-3,1-14-6,17-1-6,-7-11 4,14 15-4,-6-1 6,8 16-2,-4 8 10,4 16 0,2 24 12,-4 6 10,7 24-6,-9 10 8,14 16-6,-9 3 5,12 10-6,-6-12 5,8 5-7,-9-18-1,9-3 1,-5-18-2,2-14 1,-7-9-1,3-21-1,-12-16 2,1-8-9,-5-17 0,-3-4 0,-2-8 0,-1-5 0,-1 6-12,-9 4-2,7 15-14,-10-9-18,13 47-38,-23-15-65,10 31-38,0 0-7,16 2-8</inkml:trace>
        </inkml:traceGroup>
        <inkml:traceGroup>
          <inkml:annotationXML>
            <emma:emma xmlns:emma="http://www.w3.org/2003/04/emma" version="1.0">
              <emma:interpretation id="{35BB99D7-1BDA-403D-97B6-DE39652FFE47}" emma:medium="tactile" emma:mode="ink">
                <msink:context xmlns:msink="http://schemas.microsoft.com/ink/2010/main" type="inkWord" rotatedBoundingBox="24786,11960 25442,11962 25438,13268 24782,13266"/>
              </emma:interpretation>
              <emma:one-of disjunction-type="recognition" id="oneOf82">
                <emma:interpretation id="interp410" emma:lang="ko-KR" emma:confidence="0">
                  <emma:literal>9</emma:literal>
                </emma:interpretation>
                <emma:interpretation id="interp411" emma:lang="ko-KR" emma:confidence="0">
                  <emma:literal>g</emma:literal>
                </emma:interpretation>
                <emma:interpretation id="interp412" emma:lang="ko-KR" emma:confidence="0">
                  <emma:literal>S</emma:literal>
                </emma:interpretation>
                <emma:interpretation id="interp413" emma:lang="ko-KR" emma:confidence="0">
                  <emma:literal>,</emma:literal>
                </emma:interpretation>
                <emma:interpretation id="interp41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91769.3961">23625 10005 141,'43'-14'148,"-27"-16"1,-7-1-69,12 12-14,-27-11-14,6 30-2,-48-19-3,12 27-2,-42-6 0,15 28-7,-28-2 1,19 17-11,-10-10-1,22 18-11,13-13-2,25 1-10,18-8 0,16-7-5,30-11-4,12-12-1,15-3 1,4-7 0,3-12 1,-5-7 0,-8-2 0,-10 4 8,-14 4 2,-7 15 0,-32 5 3,23 25 1,-27 19-2,-12 25 1,-13 22 0,-9 17-6,-12 10-3,-9 0 0,-5 0 0,-4-6 0,3-17-2,-6-28-25,26 4-55,-7-39-97,11-25-7,10-7-20,7-34-9</inkml:trace>
        </inkml:traceGroup>
      </inkml:traceGroup>
      <inkml:traceGroup>
        <inkml:annotationXML>
          <emma:emma xmlns:emma="http://www.w3.org/2003/04/emma" version="1.0">
            <emma:interpretation id="{08E3810D-C59D-4EBC-A96A-1D0E255E1C46}" emma:medium="tactile" emma:mode="ink">
              <msink:context xmlns:msink="http://schemas.microsoft.com/ink/2010/main" type="line" rotatedBoundingBox="11950,13536 21822,13472 21834,15227 11962,15291"/>
            </emma:interpretation>
          </emma:emma>
        </inkml:annotationXML>
        <inkml:traceGroup>
          <inkml:annotationXML>
            <emma:emma xmlns:emma="http://www.w3.org/2003/04/emma" version="1.0">
              <emma:interpretation id="{6887EE9A-1564-4C41-BAC2-54A4BBA2A63E}" emma:medium="tactile" emma:mode="ink">
                <msink:context xmlns:msink="http://schemas.microsoft.com/ink/2010/main" type="inkWord" rotatedBoundingBox="12041,13569 14290,13876 14095,15309 11845,15002"/>
              </emma:interpretation>
              <emma:one-of disjunction-type="recognition" id="oneOf83">
                <emma:interpretation id="interp415" emma:lang="ko-KR" emma:confidence="0">
                  <emma:literal>영</emma:literal>
                </emma:interpretation>
                <emma:interpretation id="interp416" emma:lang="ko-KR" emma:confidence="0">
                  <emma:literal>생</emma:literal>
                </emma:interpretation>
                <emma:interpretation id="interp417" emma:lang="ko-KR" emma:confidence="0">
                  <emma:literal>행</emma:literal>
                </emma:interpretation>
                <emma:interpretation id="interp418" emma:lang="ko-KR" emma:confidence="0">
                  <emma:literal>경</emma:literal>
                </emma:interpretation>
                <emma:interpretation id="interp419" emma:lang="ko-KR" emma:confidence="0">
                  <emma:literal>₩</emma:literal>
                </emma:interpretation>
              </emma:one-of>
            </emma:emma>
          </inkml:annotationXML>
          <inkml:trace contextRef="#ctx0" brushRef="#br2" timeOffset="93503.8234">10295 12126 269,'-19'-7'163,"-10"-1"-2,9-3-75,20 11-25,0 11-21,33 11-16,-3-8-2,27 6-10,1-9 6,21-3-10,3-8-9,12-10-3,13-13-11,-9-22-3,14 7-12,-25-25-2,10 4-4,-33-17 1,6 15 8,-32-9 3,-13 18 18,-20 7 7,-10 13 13,-12 32 9,-24 8 5,11 47 7,-21 1-2,20 40 0,-18 0-2,20 29-3,-7-11-3,20 13-3,-6-9-5,15-8-4,1-20-1,6-9-3,0-20-5,13-12 2,-5-26-4,-8-23-2,36-13-3,-14-27-6,8-10-1,0-19-6,11-4 3,-6-7-4,9 6 5,-7-3 0,-1 21 1,-14 10 10,-1 9 4,-21 37 2,0 0 4,0 0 3,1 20-1,-1 28 0,-8 1 5,4 17-6,0 3-3,6 4 3,14-11-6,12-4 0,7-9-2,9-10 0,5-10 0,3-21-2,2-8-3,0-13-3,4-17 0,-5-8-3,3-7 2,-7-12-3,5 9 2,-8-5-1,-3 9 7,-13 8 0,-7 9 5,-23 27 0,0 0 3,0 0 1,-25 37-2,3 7 3,1 7-4,12-1 2,9-3-3,16-5 2,22-18-3,17-11 1,4-13 0,5-19-1,-4-12 2,-3-13-3,-19-7 2,-13 4-3,-21-2 1,-8 5-3,-22 13 1,-11-1-5,-2 19-3,-12-1-8,15 14-12,-13-9-20,49 9-28,-37 0-33,47 5-39,12-5-32,19-5-11</inkml:trace>
          <inkml:trace contextRef="#ctx0" brushRef="#br2" timeOffset="92628.7867">10759 11694 250,'-36'-16'169,"18"24"-7,11 45-63,-33-2-28,27 52-18,-23-3-13,22 38-3,-18-9-7,20 18-5,-12-21-9,11-3-4,5-30-9,2-13 4,4-17-6,2-23 1,0-18-6,0-22-9,0 0-16,0-43-42,24-2-88,-18-23-18,1-11-14,-6-10-9</inkml:trace>
        </inkml:traceGroup>
        <inkml:traceGroup>
          <inkml:annotationXML>
            <emma:emma xmlns:emma="http://www.w3.org/2003/04/emma" version="1.0">
              <emma:interpretation id="{8FB490F2-FEE7-409D-89FE-4EEEC2172F11}" emma:medium="tactile" emma:mode="ink">
                <msink:context xmlns:msink="http://schemas.microsoft.com/ink/2010/main" type="inkWord" rotatedBoundingBox="14166,15029 14504,14276 14767,14394 14429,15147"/>
              </emma:interpretation>
              <emma:one-of disjunction-type="recognition" id="oneOf84">
                <emma:interpretation id="interp420" emma:lang="ko-KR" emma:confidence="0">
                  <emma:literal>」</emma:literal>
                </emma:interpretation>
                <emma:interpretation id="interp421" emma:lang="ko-KR" emma:confidence="0">
                  <emma:literal>』</emma:literal>
                </emma:interpretation>
                <emma:interpretation id="interp422" emma:lang="ko-KR" emma:confidence="0">
                  <emma:literal>J</emma:literal>
                </emma:interpretation>
                <emma:interpretation id="interp423" emma:lang="ko-KR" emma:confidence="0">
                  <emma:literal>;</emma:literal>
                </emma:interpretation>
                <emma:interpretation id="interp424" emma:lang="ko-KR" emma:confidence="0">
                  <emma:literal>1</emma:literal>
                </emma:interpretation>
              </emma:one-of>
            </emma:emma>
          </inkml:annotationXML>
          <inkml:trace contextRef="#ctx0" brushRef="#br2" timeOffset="93769.4576">12828 12200 270,'3'20'166,"2"10"-30,-4 24-53,-15-18-19,13 32-10,-20-17-15,21 21-10,-1-18-11,2 10 1,-1-18-2,8 3 2,-8-9-4,-9 4 1,-21-14-4,-4 4 0,-10-15-4,-2 1-2,-6-6-7,2-12-6,10 5-13,0-20-27,40 13-46,-12-26-80,21-9-8,25-10-16,10-6-3</inkml:trace>
        </inkml:traceGroup>
        <inkml:traceGroup>
          <inkml:annotationXML>
            <emma:emma xmlns:emma="http://www.w3.org/2003/04/emma" version="1.0">
              <emma:interpretation id="{F82F1E08-63FE-4957-BB6D-5C49591CE849}" emma:medium="tactile" emma:mode="ink">
                <msink:context xmlns:msink="http://schemas.microsoft.com/ink/2010/main" type="inkWord" rotatedBoundingBox="14724,14248 15588,14420 15461,15058 14597,14886"/>
              </emma:interpretation>
              <emma:one-of disjunction-type="recognition" id="oneOf85">
                <emma:interpretation id="interp425" emma:lang="ko-KR" emma:confidence="0">
                  <emma:literal>e</emma:literal>
                </emma:interpretation>
                <emma:interpretation id="interp426" emma:lang="ko-KR" emma:confidence="0">
                  <emma:literal>우</emma:literal>
                </emma:interpretation>
                <emma:interpretation id="interp427" emma:lang="ko-KR" emma:confidence="0">
                  <emma:literal>으</emma:literal>
                </emma:interpretation>
                <emma:interpretation id="interp428" emma:lang="ko-KR" emma:confidence="0">
                  <emma:literal>오</emma:literal>
                </emma:interpretation>
                <emma:interpretation id="interp429" emma:lang="ko-KR" emma:confidence="0">
                  <emma:literal>〔</emma:literal>
                </emma:interpretation>
              </emma:one-of>
            </emma:emma>
          </inkml:annotationXML>
          <inkml:trace contextRef="#ctx0" brushRef="#br2" timeOffset="94113.2341">12924 12515 350,'0'0'176,"16"12"-11,17 15-85,-33-27-27,53 15-16,-11-15-14,26 0-7,5-2-6,12-11-4,-1-16-3,-2-4-4,-3-7 0,-16 0-4,-18-2 2,-26 5-2,-19 4 4,-16 14 2,-28 8 5,-13 11 4,-18 18 1,3 19 5,-6 6-2,23 18 3,8 7-5,26 2 0,21-1-7,19-2 0,25-8-6,13-13-3,11 2-10,-3-24-12,22 13-53,-29-22-98,1-6-4,-15-9-20,-9 0-6</inkml:trace>
        </inkml:traceGroup>
        <inkml:traceGroup>
          <inkml:annotationXML>
            <emma:emma xmlns:emma="http://www.w3.org/2003/04/emma" version="1.0">
              <emma:interpretation id="{50834794-1E6D-48F5-A727-9C78630F041E}" emma:medium="tactile" emma:mode="ink">
                <msink:context xmlns:msink="http://schemas.microsoft.com/ink/2010/main" type="inkWord" rotatedBoundingBox="16686,13505 21822,13472 21834,15227 16698,15260"/>
              </emma:interpretation>
              <emma:one-of disjunction-type="recognition" id="oneOf86">
                <emma:interpretation id="interp430" emma:lang="ko-KR" emma:confidence="0">
                  <emma:literal>v</emma:literal>
                </emma:interpretation>
                <emma:interpretation id="interp431" emma:lang="ko-KR" emma:confidence="0">
                  <emma:literal>V</emma:literal>
                </emma:interpretation>
                <emma:interpretation id="interp432" emma:lang="ko-KR" emma:confidence="0">
                  <emma:literal>ⅴ</emma:literal>
                </emma:interpretation>
                <emma:interpretation id="interp433" emma:lang="ko-KR" emma:confidence="0">
                  <emma:literal>Ⅴ</emma:literal>
                </emma:interpretation>
                <emma:interpretation id="interp43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94910.1402">15011 12226 331,'-29'3'169,"23"18"-19,6 38-80,-11-19-14,15 39-7,-4-20-11,8 14-7,0-19-10,13 6-1,-5-16-6,6-9-1,-2-18-2,2-3-2,-1-14-1,1-16-2,-6-15 0,6-10-2,-1-5 2,1-14-4,3-3 2,2-6-4,4-4-4,1 2 0,6 1-8,-3-3-5,11 19-15,-20-12-19,30 34-46,-39-6-67,16 20-14,-7 10-20,-6 8 7</inkml:trace>
        </inkml:traceGroup>
        <inkml:traceGroup>
          <inkml:annotationXML>
            <emma:emma xmlns:emma="http://www.w3.org/2003/04/emma" version="1.0">
              <emma:interpretation id="{369CBF06-DC13-4041-B146-C80A66F7EE77}" emma:medium="tactile" emma:mode="ink">
                <msink:context xmlns:msink="http://schemas.microsoft.com/ink/2010/main" type="inkWord" rotatedBoundingBox="17246,14430 17814,14187 18032,14699 17464,14942"/>
              </emma:interpretation>
              <emma:one-of disjunction-type="recognition" id="oneOf87">
                <emma:interpretation id="interp435" emma:lang="ko-KR" emma:confidence="0">
                  <emma:literal>e</emma:literal>
                </emma:interpretation>
                <emma:interpretation id="interp436" emma:lang="ko-KR" emma:confidence="0">
                  <emma:literal>으</emma:literal>
                </emma:interpretation>
                <emma:interpretation id="interp437" emma:lang="ko-KR" emma:confidence="0">
                  <emma:literal>c</emma:literal>
                </emma:interpretation>
                <emma:interpretation id="interp438" emma:lang="ko-KR" emma:confidence="0">
                  <emma:literal>은</emma:literal>
                </emma:interpretation>
                <emma:interpretation id="interp439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95332.0434">15614 12442 333,'-27'6'169,"27"-6"-9,-8 25-92,8-25-22,13 5-16,12-5-12,23 0-8,4-13-4,13-4-3,1-9 0,5-3-4,-4-9 2,-10 1 0,-13-2 0,-16-3 0,-18 11-1,-10 3 9,-26 9-1,-13 15 8,-23 4 4,1 12 2,-17 6 1,10 17-1,-4-5 3,18 15-9,5-8-3,24 8-13,10-8 0,15 6 0,18-4 0,18-4 0,15 1 0,1-10-11,24 15-25,-18-41-38,43 26-75,-26-26-32,5 0-14,-2-16-13</inkml:trace>
        </inkml:traceGroup>
        <inkml:traceGroup>
          <inkml:annotationXML>
            <emma:emma xmlns:emma="http://www.w3.org/2003/04/emma" version="1.0">
              <emma:interpretation id="{844C718D-5B12-4DC8-82BC-C66AF8941E31}" emma:medium="tactile" emma:mode="ink">
                <msink:context xmlns:msink="http://schemas.microsoft.com/ink/2010/main" type="inkWord" rotatedBoundingBox="18009,14385 19237,13478 19933,14421 18706,15328"/>
              </emma:interpretation>
              <emma:one-of disjunction-type="recognition" id="oneOf88">
                <emma:interpretation id="interp440" emma:lang="ko-KR" emma:confidence="0">
                  <emma:literal>여</emma:literal>
                </emma:interpretation>
                <emma:interpretation id="interp441" emma:lang="ko-KR" emma:confidence="0">
                  <emma:literal>나</emma:literal>
                </emma:interpretation>
                <emma:interpretation id="interp442" emma:lang="ko-KR" emma:confidence="0">
                  <emma:literal>타</emma:literal>
                </emma:interpretation>
                <emma:interpretation id="interp443" emma:lang="ko-KR" emma:confidence="0">
                  <emma:literal>아</emma:literal>
                </emma:interpretation>
                <emma:interpretation id="interp444" emma:lang="ko-KR" emma:confidence="0">
                  <emma:literal>₩</emma:literal>
                </emma:interpretation>
              </emma:one-of>
            </emma:emma>
          </inkml:annotationXML>
          <inkml:trace contextRef="#ctx0" brushRef="#br2" timeOffset="95769.5573">16796 12216 513,'-26'-10'180,"-9"24"-51,-33 0-67,30 31-16,-25-6-15,25 20-9,-2-14-9,24 11-3,16-7-5,19-7-1,26-7-2,16-19-1,15-16-1,6-6-2,10-23-2,-4-19-4,7-16-3,-12-20-5,8-10-6,-23-25 2,3-1 1,-15-13 3,-6 6 6,-17 2 6,-9 18 6,-11 21 5,-13 21 9,-2 41-2,-20 24 2,6 46 2,-11 27-5,11 24 0,-1 14-4,8 18 0,1 4-3,8 0-1,8-1-3,11-20-4,11-8-7,-4-18-11,19-2-33,-28-40-72,23-7-55,-9-15-8,-1-22-15,-9-14-6</inkml:trace>
          <inkml:trace contextRef="#ctx0" brushRef="#br2" timeOffset="95988.3174">16999 12289 518,'-56'-19'180,"14"-8"-3,42 27-111,-7-36-39,34 26-8,25-2-17,26 3 3,18 0-10,12-3 3,10 5-14,-9-1-2,15 8-20,-39-9-58,8 5-70,-25 3-21,-14-3-4,-16 4-14</inkml:trace>
        </inkml:traceGroup>
        <inkml:traceGroup>
          <inkml:annotationXML>
            <emma:emma xmlns:emma="http://www.w3.org/2003/04/emma" version="1.0">
              <emma:interpretation id="{848FD9F7-F68F-45E2-B2FB-700FE511A218}" emma:medium="tactile" emma:mode="ink">
                <msink:context xmlns:msink="http://schemas.microsoft.com/ink/2010/main" type="inkWord" rotatedBoundingBox="19508,14250 20816,14024 20926,14667 19619,14892"/>
              </emma:interpretation>
              <emma:one-of disjunction-type="recognition" id="oneOf89">
                <emma:interpretation id="interp445" emma:lang="ko-KR" emma:confidence="0">
                  <emma:literal>야</emma:literal>
                </emma:interpretation>
                <emma:interpretation id="interp446" emma:lang="ko-KR" emma:confidence="0">
                  <emma:literal>댜</emma:literal>
                </emma:interpretation>
                <emma:interpretation id="interp447" emma:lang="ko-KR" emma:confidence="0">
                  <emma:literal>아</emma:literal>
                </emma:interpretation>
                <emma:interpretation id="interp448" emma:lang="ko-KR" emma:confidence="0">
                  <emma:literal>여</emma:literal>
                </emma:interpretation>
                <emma:interpretation id="interp449" emma:lang="ko-KR" emma:confidence="0">
                  <emma:literal>연</emma:literal>
                </emma:interpretation>
              </emma:one-of>
            </emma:emma>
          </inkml:annotationXML>
          <inkml:trace contextRef="#ctx0" brushRef="#br2" timeOffset="97066.4774">18295 12282 133,'0'0'160,"-38"-23"-34,25 34-20,-37-7-3,24 33-14,-45-11-16,28 30-16,-25-7-16,27 20-10,-4-9-14,22 3-3,19-9-10,15-17-2,30-9-4,19-22-2,8-6-1,3-27-2,3-17 1,-15-10-2,-10-4 4,-24-14-3,-12 10 4,-13 1-2,-21 6 6,-11 8-1,-9 2-2,3 14 5,1 4-4,3 4 5,9 7-6,25 16 6,-22-23-6,22 23 4,0 0-2,17-11 0,2 11 1,0 0 0,2 0 0,1 0 0,-2 11 5,1 6-6,0 5 6,1 10-5,0 3 5,2 10-5,-1 1 5,4 5-5,-5-1 0,2 3 3,-2-8-3,-1-8 2,-6-8-1,0-6 1,-15-23 0,0 0 1,19 0 0,-18-23-2,-1-8 3,0-13-4,2 0 0,4-10-1,7-9-6,7 2 3,10-3-3,5 2 4,11 6-5,0 7 4,9 8-4,-3 9 5,-1 20 2,-10 12-1,-10 4 1,-12 18 0,-15 17 5,-6 6-5,-26 4 6,-10 7-4,-11-5 5,-2-1-2,0-6 3,9-5-4,4-12 0,16-1 1,14-5-1,11 0 0,22-5-2,13-2 1,13 0-3,7 2 0,7-2-6,-2-8-8,7 12-17,-24-18-41,17 6-101,-24 0-7,-13-6-17,-7 0-10</inkml:trace>
        </inkml:traceGroup>
        <inkml:traceGroup>
          <inkml:annotationXML>
            <emma:emma xmlns:emma="http://www.w3.org/2003/04/emma" version="1.0">
              <emma:interpretation id="{280219F6-9FC4-47B7-AAF8-5C7487B60E05}" emma:medium="tactile" emma:mode="ink">
                <msink:context xmlns:msink="http://schemas.microsoft.com/ink/2010/main" type="inkWord" rotatedBoundingBox="20821,14888 21148,14025 21618,14203 21291,15066"/>
              </emma:interpretation>
              <emma:one-of disjunction-type="recognition" id="oneOf90">
                <emma:interpretation id="interp450" emma:lang="ko-KR" emma:confidence="0">
                  <emma:literal>s</emma:literal>
                </emma:interpretation>
                <emma:interpretation id="interp451" emma:lang="ko-KR" emma:confidence="0">
                  <emma:literal>S</emma:literal>
                </emma:interpretation>
                <emma:interpretation id="interp452" emma:lang="ko-KR" emma:confidence="0">
                  <emma:literal>8</emma:literal>
                </emma:interpretation>
                <emma:interpretation id="interp453" emma:lang="ko-KR" emma:confidence="0">
                  <emma:literal>:</emma:literal>
                </emma:interpretation>
                <emma:interpretation id="interp45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97566.4871">19752 12111 237,'8'-26'166,"-8"26"-10,20-12-76,-34-5-25,14 17-4,-46-8-14,18 8-2,-24 0-9,4 11-3,-10-6-1,9 9-3,-3 0 0,12 5-12,4 1 4,15 2-10,10 3 4,11 3-6,22 9 4,13-6-5,12 9 0,6 1 3,0 11-1,1-2 5,-10 3-1,-11-2 7,-21-1-2,-12 3 5,-27-13-1,-13 0 2,-17-8-12,-6-9-3,-8-10 0,1-4 0,4-8 0,4-1 0,26 0-20,-8-15-48,44 15-65,0 0-51,9-23-11,18 7-15,14 1 2</inkml:trace>
        </inkml:traceGroup>
        <inkml:traceGroup>
          <inkml:annotationXML>
            <emma:emma xmlns:emma="http://www.w3.org/2003/04/emma" version="1.0">
              <emma:interpretation id="{1C46F06C-A618-41A1-B30E-54156D8CBCE1}" emma:medium="tactile" emma:mode="ink">
                <msink:context xmlns:msink="http://schemas.microsoft.com/ink/2010/main" type="inkWord" rotatedBoundingBox="21780,15040 21841,15224 21828,15228 21766,15045"/>
              </emma:interpretation>
              <emma:one-of disjunction-type="recognition" id="oneOf91">
                <emma:interpretation id="interp455" emma:lang="ko-KR" emma:confidence="0">
                  <emma:literal>.</emma:literal>
                </emma:interpretation>
                <emma:interpretation id="interp456" emma:lang="ko-KR" emma:confidence="0">
                  <emma:literal>,</emma:literal>
                </emma:interpretation>
                <emma:interpretation id="interp457" emma:lang="ko-KR" emma:confidence="0">
                  <emma:literal>:</emma:literal>
                </emma:interpretation>
                <emma:interpretation id="interp458" emma:lang="ko-KR" emma:confidence="0">
                  <emma:literal>`</emma:literal>
                </emma:interpretation>
                <emma:interpretation id="interp459" emma:lang="ko-KR" emma:confidence="0">
                  <emma:literal>l</emma:literal>
                </emma:interpretation>
              </emma:one-of>
            </emma:emma>
          </inkml:annotationXML>
          <inkml:trace contextRef="#ctx0" brushRef="#br2" timeOffset="97769.6217">20039 12945 406,'23'30'193,"-16"-6"-18,8 13-66,-15-37-51,6 36-24,-6-36-21,3 23-21,10 9-60,-13-32-111,0 0 1,0 0-24,0 0-6</inkml:trace>
        </inkml:traceGroup>
      </inkml:traceGroup>
      <inkml:traceGroup>
        <inkml:annotationXML>
          <emma:emma xmlns:emma="http://www.w3.org/2003/04/emma" version="1.0">
            <emma:interpretation id="{81896D43-5D64-41D4-99FB-EC8036F2A4CC}" emma:medium="tactile" emma:mode="ink">
              <msink:context xmlns:msink="http://schemas.microsoft.com/ink/2010/main" type="line" rotatedBoundingBox="4521,15627 19939,15813 19909,18267 4491,18081"/>
            </emma:interpretation>
          </emma:emma>
        </inkml:annotationXML>
        <inkml:traceGroup>
          <inkml:annotationXML>
            <emma:emma xmlns:emma="http://www.w3.org/2003/04/emma" version="1.0">
              <emma:interpretation id="{9899A62D-95A2-4CDF-A061-88664BFDA0C2}" emma:medium="tactile" emma:mode="ink">
                <msink:context xmlns:msink="http://schemas.microsoft.com/ink/2010/main" type="inkWord" rotatedBoundingBox="4456,15729 6248,15669 6296,17104 4504,17164"/>
              </emma:interpretation>
              <emma:one-of disjunction-type="recognition" id="oneOf92">
                <emma:interpretation id="interp460" emma:lang="ko-KR" emma:confidence="0">
                  <emma:literal>“</emma:literal>
                </emma:interpretation>
                <emma:interpretation id="interp461" emma:lang="ko-KR" emma:confidence="0">
                  <emma:literal>하</emma:literal>
                </emma:interpretation>
                <emma:interpretation id="interp462" emma:lang="ko-KR" emma:confidence="0">
                  <emma:literal>금</emma:literal>
                </emma:interpretation>
                <emma:interpretation id="interp463" emma:lang="ko-KR" emma:confidence="0">
                  <emma:literal>마</emma:literal>
                </emma:interpretation>
                <emma:interpretation id="interp464" emma:lang="ko-KR" emma:confidence="0">
                  <emma:literal>小</emma:literal>
                </emma:interpretation>
              </emma:one-of>
            </emma:emma>
          </inkml:annotationXML>
          <inkml:trace contextRef="#ctx0" brushRef="#br3" timeOffset="119911.1812">3067 13771 94,'-14'-54'148,"14"30"-2,-5-1-63,-10-8-24,15 33-4,-21-15-6,19 37-5,-23 18-7,16 31-3,-21 14-3,14 33-5,-19 8-5,13 21-3,-8-5-6,9 6-3,2-17-3,5-12-3,5-23-4,5-14 4,4-23-3,0-17 3,0-42-1,4 16 0,0-27 0,1-28-1,5-14 1,-6-12-5,6-14 1,-1-13-6,9-3 2,-1-9-4,12 0-2,-7 0 2,14 2-2,0 3 4,5 2 0,-1 8 4,4 9-1,-4 12 2,6 12 3,-10 15-3,0 23 2,-6 18 0,-1 18 2,-6 29 4,-4 21-2,4 14 6,-14 19 1,5 16 0,-1-2 0,1 10-1,0-7-2,2-1-4,5-14 1,-6-14-5,8-15-11,-3-20-8,12-3-35,-32-51-50,20 29-57,-20-29-18,0 0-4</inkml:trace>
          <inkml:trace contextRef="#ctx0" brushRef="#br3" timeOffset="120442.4257">2980 14798 388,'-55'-17'178,"23"-2"-14,32 19-91,-26-37-36,45 26-13,17-17-12,22 8-9,15-4-2,6-3-2,6-2 1,2-2-3,0 3 2,-11 2-3,-3-2 3,-15-3-3,-1 8 2,-13-3-1,-1 3 3,-7 7 0,1 1 0,-7 10 0,-2 5-1,1 15 2,-6 15-3,0 10 3,-4 15-4,-4 11 2,0 0-1,-9 2 4,-3-3-3,-3-6 4,0-15-2,0-13 2,0-31 1,-17 8-1,4-28 2,5-20-3,2-19 3,6-7-5,0-1 5,12-15-4,6 8-4,15 1 4,3 8-3,5 11 3,8 3-6,7 13 6,-6 8-11,1 1-3,1 23-16,-17-9-31,23 26-55,-21 12-50,-9 2-12,-4 5-18</inkml:trace>
        </inkml:traceGroup>
        <inkml:traceGroup>
          <inkml:annotationXML>
            <emma:emma xmlns:emma="http://www.w3.org/2003/04/emma" version="1.0">
              <emma:interpretation id="{F029653C-BFD2-47BB-8974-F1852685724B}" emma:medium="tactile" emma:mode="ink">
                <msink:context xmlns:msink="http://schemas.microsoft.com/ink/2010/main" type="inkWord" rotatedBoundingBox="6183,16495 6816,16533 6786,17026 6153,16987"/>
              </emma:interpretation>
              <emma:one-of disjunction-type="recognition" id="oneOf93">
                <emma:interpretation id="interp465" emma:lang="ko-KR" emma:confidence="0">
                  <emma:literal>e</emma:literal>
                </emma:interpretation>
                <emma:interpretation id="interp466" emma:lang="ko-KR" emma:confidence="0">
                  <emma:literal>으</emma:literal>
                </emma:interpretation>
                <emma:interpretation id="interp467" emma:lang="ko-KR" emma:confidence="0">
                  <emma:literal>우</emma:literal>
                </emma:interpretation>
                <emma:interpretation id="interp468" emma:lang="ko-KR" emma:confidence="0">
                  <emma:literal>요</emma:literal>
                </emma:interpretation>
                <emma:interpretation id="interp469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20786.2046">4490 14651 224,'0'30'157,"0"-30"-10,0 0-92,8 11-16,25-11-15,16-10-29,20-3-20,-9-14-12,19 0 0,-20-12 0,-1 3 16,-23 0 14,-27-2 26,-8 38 20,-52-44 23,6 46 8,-44-2 3,30 33 0,-40-17-13,43 28-14,-9-6-17,42 18-8,10-8-11,24 2-4,31-1-12,17-9-11,31 13-35,-17-31-72,30 8-48,-9-16-19,-6-9-13,-19-10-6</inkml:trace>
        </inkml:traceGroup>
        <inkml:traceGroup>
          <inkml:annotationXML>
            <emma:emma xmlns:emma="http://www.w3.org/2003/04/emma" version="1.0">
              <emma:interpretation id="{48559721-D4F8-475E-A93B-93D110D325A3}" emma:medium="tactile" emma:mode="ink">
                <msink:context xmlns:msink="http://schemas.microsoft.com/ink/2010/main" type="inkWord" rotatedBoundingBox="7502,15841 10195,15874 10168,18150 7475,18117"/>
              </emma:interpretation>
              <emma:one-of disjunction-type="recognition" id="oneOf94">
                <emma:interpretation id="interp470" emma:lang="ko-KR" emma:confidence="0">
                  <emma:literal>'</emma:literal>
                </emma:interpretation>
                <emma:interpretation id="interp471" emma:lang="ko-KR" emma:confidence="0">
                  <emma:literal>1</emma:literal>
                </emma:interpretation>
                <emma:interpretation id="interp472" emma:lang="ko-KR" emma:confidence="0">
                  <emma:literal>!</emma:literal>
                </emma:interpretation>
                <emma:interpretation id="interp473" emma:lang="ko-KR" emma:confidence="0">
                  <emma:literal>l</emma:literal>
                </emma:interpretation>
                <emma:interpretation id="interp474" emma:lang="ko-KR" emma:confidence="0">
                  <emma:literal>I</emma:literal>
                </emma:interpretation>
              </emma:one-of>
            </emma:emma>
          </inkml:annotationXML>
          <inkml:trace contextRef="#ctx0" brushRef="#br3" timeOffset="121364.3419">6144 13815 174,'-22'-44'162,"18"21"-8,4 23-59,-29 20-21,29 46-10,-16-3-12,16 45-15,-6-5-7,6 34-2,0-11-5,5 6-6,-4-15-4,12-12-7,-5-22-6,0-13 0,1-17-8,-4-20-6,9-12-18,-14-37-35,14-12-77,-12-26-31,-2-12-10,0-10-7</inkml:trace>
        </inkml:traceGroup>
        <inkml:traceGroup>
          <inkml:annotationXML>
            <emma:emma xmlns:emma="http://www.w3.org/2003/04/emma" version="1.0">
              <emma:interpretation id="{4FE2E38D-8D4E-42EA-837C-20D1E2B58035}" emma:medium="tactile" emma:mode="ink">
                <msink:context xmlns:msink="http://schemas.microsoft.com/ink/2010/main" type="inkWord" rotatedBoundingBox="7746,15631 10255,16435 9694,18184 7185,17380"/>
              </emma:interpretation>
              <emma:one-of disjunction-type="recognition" id="oneOf95">
                <emma:interpretation id="interp475" emma:lang="ko-KR" emma:confidence="0">
                  <emma:literal>책</emma:literal>
                </emma:interpretation>
                <emma:interpretation id="interp476" emma:lang="ko-KR" emma:confidence="0">
                  <emma:literal>뼈</emma:literal>
                </emma:interpretation>
                <emma:interpretation id="interp477" emma:lang="ko-KR" emma:confidence="0">
                  <emma:literal>돼</emma:literal>
                </emma:interpretation>
                <emma:interpretation id="interp478" emma:lang="ko-KR" emma:confidence="0">
                  <emma:literal>패</emma:literal>
                </emma:interpretation>
                <emma:interpretation id="interp479" emma:lang="ko-KR" emma:confidence="0">
                  <emma:literal>팩</emma:literal>
                </emma:interpretation>
              </emma:one-of>
            </emma:emma>
          </inkml:annotationXML>
          <inkml:trace contextRef="#ctx0" brushRef="#br3" timeOffset="122505.0143">5857 14318 131,'-26'0'161,"-13"-7"-9,15 7-61,24 20-23,0-20-12,21 53-16,9-29-13,27 12-10,8-14-5,10-1-4,17-12-10,4-15-16,12-2-25,-20-40-25,18-2-21,-31-25-3,7 8 5,-32-28 15,-1 21 17,-33-15 29,-8 14 38,-8 14 41,-17 10 24,-2 25 7,-21 8-6,18 37-7,-25 6-11,29 49-3,-23-5-8,32 40-9,-25-11-5,27 22-7,-11-8-5,18 5-7,-11-16-3,11-9-6,0-19-4,0-10 1,3-15-6,5-18 0,-8-30-6,18 0-5,1-19-1,-4-23-2,12-2 3,-5-15-3,4 6 4,-1-4 1,5 6 8,-6 14 3,-2 13 5,-2 11 2,-20 13 2,35 9 0,-19 18-1,4 11 1,3 13-4,5 2 3,4 4-5,12-1 2,5-9-6,9-16 2,9-8-3,2-23-1,4-23-3,-7-21-4,2-8 4,-11-21-5,-5-6 5,-12 0-1,-10-1 1,-16 14 8,-14 11 0,0 19 10,-22 13 2,-5 19 1,-11 4 1,3 27-1,-3 5 4,8 20-7,2-1 1,14 13-6,3-2-4,11 2 2,19-3-6,9-8-1,12-3-8,1-15-4,19-3-11,-11-32-12,30 8-21,-37-39-20,39 10-6,-37-38 1,27 16 17,-34-17 22,7 7 31,-20 9 24,-20-1 32,-4 45 22,-6-35 15,-2 49-3,-39-7-11,29 31-17,-23-3-19,24 18-7,-10-8-11,24 0-2,3-2-7,11-10-2,22-7-5,4-19-2,15-7-5,-2-16-8,18-11-5,-14-19-4,16 3 3,-20-16-2,7 14 7,-16-7 5,-5 8 13,-12 6 7,-10 2 12,-14 36 3,7-29 3,-7 29 2,-15 14 0,3 31 0,-20 20-6,10 34 1,-21 17-10,9 25 4,-12 20-5,2 12-1,1-7-6,0-4 0,5-17-6,2-24-7,7-13-13,-18-47-41,22-11-104,-23-27-11,-16-23-12,-11-23-13</inkml:trace>
        </inkml:traceGroup>
        <inkml:traceGroup>
          <inkml:annotationXML>
            <emma:emma xmlns:emma="http://www.w3.org/2003/04/emma" version="1.0">
              <emma:interpretation id="{D9BCCCDE-0D04-41B9-88F0-FD39DCF0ABE6}" emma:medium="tactile" emma:mode="ink">
                <msink:context xmlns:msink="http://schemas.microsoft.com/ink/2010/main" type="inkWord" rotatedBoundingBox="11128,17304 11307,16263 11416,16281 11237,17322"/>
              </emma:interpretation>
              <emma:one-of disjunction-type="recognition" id="oneOf96">
                <emma:interpretation id="interp480" emma:lang="ko-KR" emma:confidence="0">
                  <emma:literal>i</emma:literal>
                </emma:interpretation>
                <emma:interpretation id="interp481" emma:lang="ko-KR" emma:confidence="0">
                  <emma:literal>ⅰ</emma:literal>
                </emma:interpretation>
                <emma:interpretation id="interp482" emma:lang="ko-KR" emma:confidence="0">
                  <emma:literal>「</emma:literal>
                </emma:interpretation>
                <emma:interpretation id="interp483" emma:lang="ko-KR" emma:confidence="0">
                  <emma:literal>r</emma:literal>
                </emma:interpretation>
                <emma:interpretation id="interp484" emma:lang="ko-KR" emma:confidence="0">
                  <emma:literal>′</emma:literal>
                </emma:interpretation>
              </emma:one-of>
            </emma:emma>
          </inkml:annotationXML>
          <inkml:trace contextRef="#ctx0" brushRef="#br3" timeOffset="123176.9134">9544 14526 272,'0'0'175,"0"15"-45,-16 14-42,16 37-12,-24-7-18,18 30-13,-21-8-12,19 8-5,-12-14-14,17-7-1,-5-18-9,3-13-1,5-14-9,0-23-10,19 5-19,-18-33-45,29-14-86,-3-20-15,-1-19-9,2-13-10</inkml:trace>
          <inkml:trace contextRef="#ctx0" brushRef="#br3" timeOffset="123364.4223">9643 14208 338,'-28'-32'172,"28"32"-22,0 0-81,-35-13-28,35 13-15,0 23-25,0-23-39,11 56-42,-3-16-77,6-4-11,9 9-14,-6-19 10</inkml:trace>
        </inkml:traceGroup>
        <inkml:traceGroup>
          <inkml:annotationXML>
            <emma:emma xmlns:emma="http://www.w3.org/2003/04/emma" version="1.0">
              <emma:interpretation id="{738F59D5-59A5-4E6B-8A36-4633E601AAE2}" emma:medium="tactile" emma:mode="ink">
                <msink:context xmlns:msink="http://schemas.microsoft.com/ink/2010/main" type="inkWord" rotatedBoundingBox="11376,16855 12191,16325 12539,16860 11724,17390"/>
              </emma:interpretation>
              <emma:one-of disjunction-type="recognition" id="oneOf97">
                <emma:interpretation id="interp485" emma:lang="ko-KR" emma:confidence="0">
                  <emma:literal>N</emma:literal>
                </emma:interpretation>
                <emma:interpretation id="interp486" emma:lang="ko-KR" emma:confidence="0">
                  <emma:literal>ⅳ</emma:literal>
                </emma:interpretation>
                <emma:interpretation id="interp487" emma:lang="ko-KR" emma:confidence="0">
                  <emma:literal>Ⅳ</emma:literal>
                </emma:interpretation>
                <emma:interpretation id="interp488" emma:lang="ko-KR" emma:confidence="0">
                  <emma:literal>Ⅹ</emma:literal>
                </emma:interpretation>
                <emma:interpretation id="interp489" emma:lang="ko-KR" emma:confidence="0">
                  <emma:literal>w</emma:literal>
                </emma:interpretation>
              </emma:one-of>
            </emma:emma>
          </inkml:annotationXML>
          <inkml:trace contextRef="#ctx0" brushRef="#br3" timeOffset="123864.4477">10081 14546 151,'-16'60'162,"-15"-1"-1,-6 2-85,23 27-6,-22-29-11,28 22-11,-20-29-16,21 4-5,-12-30-9,16-5-3,3-21-3,-13-14-7,13-25-4,0-18-7,5-9 1,5-9-6,9-2 5,-4 0-5,9 7 5,3 12-1,-5 15 11,2 27 2,-4 16 3,4 14 3,-5 25-1,5 16 3,-5 6-3,6 15 1,0-10-5,7 3 3,-4-11-5,9-7 3,-3-23-2,6-18 1,-5-11 2,3-25-3,-4-22 3,1-11-3,-13-14 3,0-6-5,-6 0 1,-3-3-5,-7 16-3,-6-1-14,3 37-26,-12-18-56,9 32-76,0 16-5,0 0-20,0 0-1</inkml:trace>
        </inkml:traceGroup>
        <inkml:traceGroup>
          <inkml:annotationXML>
            <emma:emma xmlns:emma="http://www.w3.org/2003/04/emma" version="1.0">
              <emma:interpretation id="{F153F6A5-5935-455B-8DB4-712934E0091A}" emma:medium="tactile" emma:mode="ink">
                <msink:context xmlns:msink="http://schemas.microsoft.com/ink/2010/main" type="inkWord" rotatedBoundingBox="12246,17072 12928,16137 13440,16511 12759,17446"/>
              </emma:interpretation>
              <emma:one-of disjunction-type="recognition" id="oneOf98">
                <emma:interpretation id="interp490" emma:lang="ko-KR" emma:confidence="0">
                  <emma:literal>d</emma:literal>
                </emma:interpretation>
                <emma:interpretation id="interp491" emma:lang="ko-KR" emma:confidence="0">
                  <emma:literal>이</emma:literal>
                </emma:interpretation>
                <emma:interpretation id="interp492" emma:lang="ko-KR" emma:confidence="0">
                  <emma:literal>디</emma:literal>
                </emma:interpretation>
                <emma:interpretation id="interp493" emma:lang="ko-KR" emma:confidence="0">
                  <emma:literal>a</emma:literal>
                </emma:interpretation>
                <emma:interpretation id="interp494" emma:lang="ko-KR" emma:confidence="0">
                  <emma:literal>0</emma:literal>
                </emma:interpretation>
              </emma:one-of>
            </emma:emma>
          </inkml:annotationXML>
          <inkml:trace contextRef="#ctx0" brushRef="#br3" timeOffset="124348.8394">11052 14504 286,'0'0'161,"-8"-17"-46,-29 4-47,17 35-5,-40-14-9,17 43-7,-28-6-9,19 29-2,-15-16-7,23 17-1,3-16-12,25 6-4,10-11-9,15-10 0,26-23-5,16-9-1,15-12-3,5-26-1,8-18 1,-6-23-4,1-14 5,-11-14-4,-9-4 2,-11-5 6,-13 0 2,-10 10 6,-12 6 0,0 21 5,-8 13-5,0 20 5,-3 16-1,3 18-3,-13 16 1,12 28-7,-5 11 1,4 17-4,2 10-4,-5 13-10,10 17-21,-5-24-57,3 19-85,8-21-7,11-5-18,-6-26-4</inkml:trace>
        </inkml:traceGroup>
        <inkml:traceGroup>
          <inkml:annotationXML>
            <emma:emma xmlns:emma="http://www.w3.org/2003/04/emma" version="1.0">
              <emma:interpretation id="{A5C2AFDF-974B-4E3A-87A2-8B53008C46E1}" emma:medium="tactile" emma:mode="ink">
                <msink:context xmlns:msink="http://schemas.microsoft.com/ink/2010/main" type="inkWord" rotatedBoundingBox="13151,17028 13566,16394 14022,16693 13607,17326"/>
              </emma:interpretation>
              <emma:one-of disjunction-type="recognition" id="oneOf99">
                <emma:interpretation id="interp495" emma:lang="ko-KR" emma:confidence="0">
                  <emma:literal>e</emma:literal>
                </emma:interpretation>
                <emma:interpretation id="interp496" emma:lang="ko-KR" emma:confidence="0">
                  <emma:literal>으</emma:literal>
                </emma:interpretation>
                <emma:interpretation id="interp497" emma:lang="ko-KR" emma:confidence="0">
                  <emma:literal>은</emma:literal>
                </emma:interpretation>
                <emma:interpretation id="interp498" emma:lang="ko-KR" emma:confidence="0">
                  <emma:literal>ㄷ</emma:literal>
                </emma:interpretation>
                <emma:interpretation id="interp499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124739.4815">11532 14793 445,'0'0'161,"0"0"-50,0-30-77,32 29-6,-2-13-14,17-1-10,10-4-1,8-6-3,0-5 0,-1 0-1,-4-7 1,-9-2-2,-10 3 4,-17 6 3,-23-5 7,-1 35 2,-33-28 4,-8 32 2,-24 5 3,5 27 3,-20-1-4,16 27-2,-2 4-7,17 9 0,11-2-8,19 1 2,19-1-11,13-12-3,29-3-13,3-34-10,34 14-38,-21-41-72,24-14-37,2-25-19,-8-16-5</inkml:trace>
        </inkml:traceGroup>
        <inkml:traceGroup>
          <inkml:annotationXML>
            <emma:emma xmlns:emma="http://www.w3.org/2003/04/emma" version="1.0">
              <emma:interpretation id="{84AD4083-840B-4EC5-B865-3D6D89051BD5}" emma:medium="tactile" emma:mode="ink">
                <msink:context xmlns:msink="http://schemas.microsoft.com/ink/2010/main" type="inkWord" rotatedBoundingBox="13541,17583 13973,16309 14410,16457 13977,17731"/>
              </emma:interpretation>
              <emma:one-of disjunction-type="recognition" id="oneOf100">
                <emma:interpretation id="interp500" emma:lang="ko-KR" emma:confidence="0">
                  <emma:literal>p</emma:literal>
                </emma:interpretation>
                <emma:interpretation id="interp501" emma:lang="ko-KR" emma:confidence="0">
                  <emma:literal>P</emma:literal>
                </emma:interpretation>
                <emma:interpretation id="interp502" emma:lang="ko-KR" emma:confidence="0">
                  <emma:literal>8</emma:literal>
                </emma:interpretation>
                <emma:interpretation id="interp503" emma:lang="ko-KR" emma:confidence="0">
                  <emma:literal>!</emma:literal>
                </emma:interpretation>
                <emma:interpretation id="interp504" emma:lang="ko-KR" emma:confidence="0">
                  <emma:literal>ⅰ</emma:literal>
                </emma:interpretation>
              </emma:one-of>
            </emma:emma>
          </inkml:annotationXML>
          <inkml:trace contextRef="#ctx0" brushRef="#br3" timeOffset="125176.9971">12349 14445 193,'-11'14'173,"3"30"-3,7 20-84,-29-2-11,23 34-5,-29-4-24,23 24-9,-17-6-12,14 5-9,-4-14-4,10-6-6,2-18-2,4-11-4,4-16 3,0-20-5,0-8-3,0-22-1,14-19-2,-8-21 0,1-19-6,0-23 4,3-13-2,3-25 2,2-11 2,6-5 3,3 4 1,9 12 1,5 8 8,6 17-2,5 23 4,2 31-4,-6 19 3,4 22 1,-17 11 1,-5 30 3,-27 8-3,-5 23 1,-33 2-3,-11 0 5,-19 0-6,-14-8-2,-3-6-13,-8-17-16,26 10-51,-13-32-86,24-9-11,25-12-18,31 0-4</inkml:trace>
        </inkml:traceGroup>
        <inkml:traceGroup>
          <inkml:annotationXML>
            <emma:emma xmlns:emma="http://www.w3.org/2003/04/emma" version="1.0">
              <emma:interpretation id="{EDABF6AB-F483-45E6-8A1E-A1273C647DFC}" emma:medium="tactile" emma:mode="ink">
                <msink:context xmlns:msink="http://schemas.microsoft.com/ink/2010/main" type="inkWord" rotatedBoundingBox="14179,17110 14633,16397 15123,16708 14669,17422"/>
              </emma:interpretation>
              <emma:one-of disjunction-type="recognition" id="oneOf101">
                <emma:interpretation id="interp505" emma:lang="ko-KR" emma:confidence="0">
                  <emma:literal>e</emma:literal>
                </emma:interpretation>
                <emma:interpretation id="interp506" emma:lang="ko-KR" emma:confidence="0">
                  <emma:literal>으</emma:literal>
                </emma:interpretation>
                <emma:interpretation id="interp507" emma:lang="ko-KR" emma:confidence="0">
                  <emma:literal>c</emma:literal>
                </emma:interpretation>
                <emma:interpretation id="interp508" emma:lang="ko-KR" emma:confidence="0">
                  <emma:literal>C</emma:literal>
                </emma:interpretation>
                <emma:interpretation id="interp509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125567.6565">12539 14873 262,'0'0'166,"0"0"-15,0 0-73,35 0-50,17 0-4,6-22-13,15-1-12,11-12-3,-2-9-8,-2-1 5,-8-8-2,-14 2 7,-22 4 2,-26-2 10,-10 23 8,-32-1 11,-9 27 7,-33 0 3,6 31 2,-22 4-6,25 33-2,-9-5-8,25 21-4,8-4-12,22 4 0,17-4-11,8-8-2,28-7-14,2-20-8,32 9-30,-22-45-67,33-9-59,-3-23-12,4-22-7</inkml:trace>
        </inkml:traceGroup>
        <inkml:traceGroup>
          <inkml:annotationXML>
            <emma:emma xmlns:emma="http://www.w3.org/2003/04/emma" version="1.0">
              <emma:interpretation id="{EF8503AD-B0B7-45B7-BFC6-6009F272ABCE}" emma:medium="tactile" emma:mode="ink">
                <msink:context xmlns:msink="http://schemas.microsoft.com/ink/2010/main" type="inkWord" rotatedBoundingBox="14765,17079 15622,16274 15936,16607 15080,17413"/>
              </emma:interpretation>
              <emma:one-of disjunction-type="recognition" id="oneOf102">
                <emma:interpretation id="interp510" emma:lang="ko-KR" emma:confidence="0">
                  <emma:literal>N</emma:literal>
                </emma:interpretation>
                <emma:interpretation id="interp511" emma:lang="ko-KR" emma:confidence="0">
                  <emma:literal>ⅳ</emma:literal>
                </emma:interpretation>
                <emma:interpretation id="interp512" emma:lang="ko-KR" emma:confidence="0">
                  <emma:literal>Ⅳ</emma:literal>
                </emma:interpretation>
                <emma:interpretation id="interp513" emma:lang="ko-KR" emma:confidence="0">
                  <emma:literal>人</emma:literal>
                </emma:interpretation>
                <emma:interpretation id="interp514" emma:lang="ko-KR" emma:confidence="0">
                  <emma:literal>w</emma:literal>
                </emma:interpretation>
              </emma:one-of>
            </emma:emma>
          </inkml:annotationXML>
          <inkml:trace contextRef="#ctx0" brushRef="#br3" timeOffset="126052.0342">13593 14474 208,'0'0'171,"0"0"-1,-25 22-66,-23 8-40,20 36-6,-32-7-22,15 29-4,-11-10-13,11 6-1,-4-16-10,18-3 2,1-20-7,11-18-1,19-27-4,0 0-3,0 0-3,12-53-7,17 6 0,1-19-4,8-1 4,-3-4-2,7 9 8,-5 4 0,-1 18 10,-4 13 3,-6 12 6,1 15 3,-9 16 0,10 19 3,-14 6-4,13 6 2,-8-1-4,10 9 1,-7-14-3,5-5 2,-5-17-1,0-8 2,-2-18-2,2-22 0,-7-17 0,-1-11-2,-3-12 2,3-11-6,0-1-6,-1-8-4,8 14-11,-13 0-11,18 40-29,-26-18-36,27 44-56,-27 9-32,24 0-10,-13 23-3</inkml:trace>
        </inkml:traceGroup>
        <inkml:traceGroup>
          <inkml:annotationXML>
            <emma:emma xmlns:emma="http://www.w3.org/2003/04/emma" version="1.0">
              <emma:interpretation id="{3D4DCFE0-70A8-4D60-8EA7-FC352B6EFF36}" emma:medium="tactile" emma:mode="ink">
                <msink:context xmlns:msink="http://schemas.microsoft.com/ink/2010/main" type="inkWord" rotatedBoundingBox="15663,17033 16431,15923 16873,16228 16105,17339"/>
              </emma:interpretation>
              <emma:one-of disjunction-type="recognition" id="oneOf103">
                <emma:interpretation id="interp515" emma:lang="ko-KR" emma:confidence="0">
                  <emma:literal>d</emma:literal>
                </emma:interpretation>
                <emma:interpretation id="interp516" emma:lang="ko-KR" emma:confidence="0">
                  <emma:literal>이</emma:literal>
                </emma:interpretation>
                <emma:interpretation id="interp517" emma:lang="ko-KR" emma:confidence="0">
                  <emma:literal>‘</emma:literal>
                </emma:interpretation>
                <emma:interpretation id="interp518" emma:lang="ko-KR" emma:confidence="0">
                  <emma:literal>9</emma:literal>
                </emma:interpretation>
                <emma:interpretation id="interp519" emma:lang="ko-KR" emma:confidence="0">
                  <emma:literal>0</emma:literal>
                </emma:interpretation>
              </emma:one-of>
            </emma:emma>
          </inkml:annotationXML>
          <inkml:trace contextRef="#ctx0" brushRef="#br3" timeOffset="126567.6998">14329 14737 283,'38'-23'154,"-17"-2"-56,1-22-43,14 20-9,-20-18-13,8 22-16,-15-7-3,-9 30 3,0-30 4,-20 30 4,-31 2 3,4 28 1,-21-2-2,5 22 2,-13-3-7,14 18-4,4-6-7,21 2 0,18-3-7,16-9 2,9-9-6,28-17 0,13-16-2,10-7 0,11-30-1,6-26-3,2-17 1,-3-21-6,6-11 0,-11-17 2,-5 3 1,-11-6 2,-3 19 1,-17 8 4,-5 18 1,-7 22 5,-14 23 3,-6 35-1,-11 0 2,-4 41 1,-14 11 1,1 25-4,-5 10 1,-2 16-3,-2 3-1,7 5-4,5 4-7,0-17-15,20 7-36,-23-32-59,24-1-55,4-17-16,5-25-9</inkml:trace>
        </inkml:traceGroup>
        <inkml:traceGroup>
          <inkml:annotationXML>
            <emma:emma xmlns:emma="http://www.w3.org/2003/04/emma" version="1.0">
              <emma:interpretation id="{2F8565DE-AFE6-4CC7-806E-FACB465B7DAF}" emma:medium="tactile" emma:mode="ink">
                <msink:context xmlns:msink="http://schemas.microsoft.com/ink/2010/main" type="inkWord" rotatedBoundingBox="16242,17031 16833,16383 17224,16739 16633,17387"/>
              </emma:interpretation>
              <emma:one-of disjunction-type="recognition" id="oneOf104">
                <emma:interpretation id="interp520" emma:lang="ko-KR" emma:confidence="0">
                  <emma:literal>e</emma:literal>
                </emma:interpretation>
                <emma:interpretation id="interp521" emma:lang="ko-KR" emma:confidence="0">
                  <emma:literal>『</emma:literal>
                </emma:interpretation>
                <emma:interpretation id="interp522" emma:lang="ko-KR" emma:confidence="0">
                  <emma:literal>으</emma:literal>
                </emma:interpretation>
                <emma:interpretation id="interp523" emma:lang="ko-KR" emma:confidence="0">
                  <emma:literal>…</emma:literal>
                </emma:interpretation>
                <emma:interpretation id="interp52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26927.0787">14679 14905 331,'0'0'172,"-13"-21"-7,21-2-75,27 20-58,-7-13-4,24 7-14,10-7-11,6-3-6,12-10-4,-4-14-6,2 3 3,-17-9-3,-8 4 4,-23-6 2,-19 6 10,-15 13 5,-35 10 12,-15 22 5,-28 0 4,1 31 3,-18 4-5,18 27 1,-1 2-10,20 11 1,12 0-11,26-1-1,15-1-11,10-5-3,29-3-15,4-23-13,29 14-46,-21-34-98,23-11-1,0-11-20,8-26-2</inkml:trace>
        </inkml:traceGroup>
        <inkml:traceGroup>
          <inkml:annotationXML>
            <emma:emma xmlns:emma="http://www.w3.org/2003/04/emma" version="1.0">
              <emma:interpretation id="{A0DF643D-B986-4EE7-84E1-5AF14B3BD3A5}" emma:medium="tactile" emma:mode="ink">
                <msink:context xmlns:msink="http://schemas.microsoft.com/ink/2010/main" type="inkWord" rotatedBoundingBox="16793,16627 18632,15798 19108,16853 17270,17683"/>
              </emma:interpretation>
              <emma:one-of disjunction-type="recognition" id="oneOf105">
                <emma:interpretation id="interp525" emma:lang="ko-KR" emma:confidence="0">
                  <emma:literal>다</emma:literal>
                </emma:interpretation>
                <emma:interpretation id="interp526" emma:lang="ko-KR" emma:confidence="0">
                  <emma:literal>샤</emma:literal>
                </emma:interpretation>
                <emma:interpretation id="interp527" emma:lang="ko-KR" emma:confidence="0">
                  <emma:literal>사</emma:literal>
                </emma:interpretation>
                <emma:interpretation id="interp528" emma:lang="ko-KR" emma:confidence="0">
                  <emma:literal>나</emma:literal>
                </emma:interpretation>
                <emma:interpretation id="interp529" emma:lang="ko-KR" emma:confidence="0">
                  <emma:literal>ㅘ</emma:literal>
                </emma:interpretation>
              </emma:one-of>
            </emma:emma>
          </inkml:annotationXML>
          <inkml:trace contextRef="#ctx0" brushRef="#br3" timeOffset="127395.8587">15559 14625 371,'-29'0'172,"6"25"-30,-20-6-83,27 37-6,-25-12-21,18 15-10,-12-3-10,11 0-2,0-16-8,7-9 0,17-31-6,0 0-3,0 0-3,5-42-9,25-7-4,-5-20-3,16 2 1,-12-8 2,13 14 9,-12-1 2,5 17 10,-11 21 9,-24 24 11,34 0 3,-29 14 2,11 31 2,-13 1-6,15 21 2,-11-7-6,16 13-1,0-8-6,12-5 1,1-15-4,9-13 1,-1-17-1,3-11-1,-6-13 1,2-25-2,-8-16 3,-7-9-4,-6-11 2,-6-3-8,0 4-2,-10-4-15,15 20-19,-21-11-45,8 20-84,6 11-9,2-4-9,12-3-11</inkml:trace>
          <inkml:trace contextRef="#ctx0" brushRef="#br3" timeOffset="127692.7351">16904 13698 216,'-27'51'177,"-6"8"0,-11 8-70,7 51-34,-39-17-1,27 42-15,-30-17-17,29 14-13,-7-23-9,21-4-6,9-21-7,14-12 3,13-16-7,6-13 0,18-15-4,8-18-4,15 0-9,-4-18-14,26 3-40,-26-10-103,20-28-5,-3-7-19,-6-14-7</inkml:trace>
          <inkml:trace contextRef="#ctx0" brushRef="#br3" timeOffset="127911.5248">16237 14345 419,'-8'-26'178,"19"2"-14,32 15-84,7-17-53,29 17-2,2-5-19,7 7 1,3 7-16,-19-7-23,12 19-63,-27-11-76,-19-1 2,-11 0-27,-27 0 6</inkml:trace>
        </inkml:traceGroup>
        <inkml:traceGroup>
          <inkml:annotationXML>
            <emma:emma xmlns:emma="http://www.w3.org/2003/04/emma" version="1.0">
              <emma:interpretation id="{3B6E0D84-8494-4A54-BEB4-29115CAF1DBC}" emma:medium="tactile" emma:mode="ink">
                <msink:context xmlns:msink="http://schemas.microsoft.com/ink/2010/main" type="inkWord" rotatedBoundingBox="19448,16005 19936,16011 19922,17213 19434,17207"/>
              </emma:interpretation>
              <emma:one-of disjunction-type="recognition" id="oneOf106">
                <emma:interpretation id="interp530" emma:lang="ko-KR" emma:confidence="0">
                  <emma:literal>?</emma:literal>
                </emma:interpretation>
                <emma:interpretation id="interp531" emma:lang="ko-KR" emma:confidence="0">
                  <emma:literal>了</emma:literal>
                </emma:interpretation>
                <emma:interpretation id="interp532" emma:lang="ko-KR" emma:confidence="0">
                  <emma:literal>「</emma:literal>
                </emma:interpretation>
                <emma:interpretation id="interp533" emma:lang="ko-KR" emma:confidence="0">
                  <emma:literal>p</emma:literal>
                </emma:interpretation>
                <emma:interpretation id="interp534" emma:lang="ko-KR" emma:confidence="0">
                  <emma:literal>8</emma:literal>
                </emma:interpretation>
              </emma:one-of>
            </emma:emma>
          </inkml:annotationXML>
          <inkml:trace contextRef="#ctx0" brushRef="#br3" timeOffset="128739.665">17836 14037 182,'0'0'150,"-25"-44"-1,16 21-88,9 23-15,9-33-14,23 21-10,-2-2-4,20 12-2,1 2-1,12 7 4,-17 4 2,9 23 4,-25-2 2,5 18 6,-33-6 0,-1 16-8,-21-15 4,-6 5-8,-29-13 4,9-5-10,-17-9 3,6-3-12,-3-11-1,8-2-5,9-2-11,5-5-17,38 0-45,-31 11-87,31-11-23,23 8-10,7-2-18</inkml:trace>
          <inkml:trace contextRef="#ctx0" brushRef="#br3" timeOffset="129036.5818">17873 15100 460,'-26'6'186,"7"-3"-4,-18-17-116,37 14-23,-27-21-4,27 21-21,-10-16-17,2-3-25,18 19-86,-10 0-70,6-10-8</inkml:trace>
        </inkml:traceGroup>
      </inkml:traceGroup>
    </inkml:traceGroup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8:00.79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CD31C5E-5DCE-4A8D-84EA-4B5E9ACB5624}" emma:medium="tactile" emma:mode="ink">
          <msink:context xmlns:msink="http://schemas.microsoft.com/ink/2010/main" type="writingRegion" rotatedBoundingBox="1872,2880 25498,2716 25547,9638 1921,9802"/>
        </emma:interpretation>
      </emma:emma>
    </inkml:annotationXML>
    <inkml:traceGroup>
      <inkml:annotationXML>
        <emma:emma xmlns:emma="http://www.w3.org/2003/04/emma" version="1.0">
          <emma:interpretation id="{7DC2DABE-EFC7-43E4-BD0C-07EF3C1DD77F}" emma:medium="tactile" emma:mode="ink">
            <msink:context xmlns:msink="http://schemas.microsoft.com/ink/2010/main" type="paragraph" rotatedBoundingBox="1872,2880 25498,2716 25515,5083 1889,52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0A1B67-03FF-44AE-887A-6BD714B099F3}" emma:medium="tactile" emma:mode="ink">
              <msink:context xmlns:msink="http://schemas.microsoft.com/ink/2010/main" type="line" rotatedBoundingBox="1872,2880 25498,2716 25515,5083 1889,5247"/>
            </emma:interpretation>
          </emma:emma>
        </inkml:annotationXML>
        <inkml:traceGroup>
          <inkml:annotationXML>
            <emma:emma xmlns:emma="http://www.w3.org/2003/04/emma" version="1.0">
              <emma:interpretation id="{AC35984E-6A38-4008-936C-C18873624589}" emma:medium="tactile" emma:mode="ink">
                <msink:context xmlns:msink="http://schemas.microsoft.com/ink/2010/main" type="inkWord" rotatedBoundingBox="1872,2880 2803,2874 2817,4885 1886,4892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k</emma:literal>
                </emma:interpretation>
                <emma:interpretation id="interp2" emma:lang="ko-KR" emma:confidence="0">
                  <emma:literal>K</emma:literal>
                </emma:interpretation>
                <emma:interpretation id="interp3" emma:lang="ko-KR" emma:confidence="0">
                  <emma:literal>%</emma:literal>
                </emma:interpretation>
                <emma:interpretation id="interp4" emma:lang="ko-KR" emma:confidence="0">
                  <emma:literal>n</emma:literal>
                </emma:interpretation>
              </emma:one-of>
            </emma:emma>
          </inkml:annotationXML>
          <inkml:trace contextRef="#ctx0" brushRef="#br0">-826-109 107,'0'0'119,"-11"-22"-73,11 22-1,0 0 4,0 0 3,0 0 1,0 0-6,-19-7-2,19 19-2,0-12-4,-8 56-3,-7-5-4,15 38-2,-14 7-6,14 30 2,-8 14-7,8 15-5,-3 3-5,3 6-2,0-17-2,3-5 1,2-24 2,0-8 1,0-21-5,-5-5 3,0-20 4,0-5-6,0-15 4,0-6-8,0-8 5,0-9-7,0-21 7,-5 19-4,5-19-1,-5-19 2,0-7-7,-4-14 6,1-12-6,-3-8 4,3-15-4,-2-12 2,6-6-2,1-6-1,3 3 6,0-12-5,0 1 0,7-5 1,8 2-2,2-4 3,5 1-1,7 3 2,-2 0-2,10 9 1,0 8 4,4 10-4,3 16 3,2 12-3,1 24 1,-2 13 0,-4 18 1,-5 13 2,-4 23-2,-15 22 3,-11 10-2,-6 13 4,-28-3-4,-4 6 4,-15-10-5,-4-5 3,-1-11-4,-5-13 4,7-10-4,5-5 3,11-8-3,10-4 2,3 0 3,10 1-6,11 0 5,0 6-5,23 9 5,8 8-5,17 11 4,10 8-4,10 20-2,9 4 5,6 12-5,0-2 6,-7-1-7,-3-3 8,-15-10-1,-10-14 1,-9-11 1,-10-16-6,-10-10-4,-19-30-20,27 29-36,-27-29-75,-2-48-33,2-8-20,0-22-10</inkml:trace>
        </inkml:traceGroup>
        <inkml:traceGroup>
          <inkml:annotationXML>
            <emma:emma xmlns:emma="http://www.w3.org/2003/04/emma" version="1.0">
              <emma:interpretation id="{147E4C9D-8B5F-4512-BD64-2E574AF2F102}" emma:medium="tactile" emma:mode="ink">
                <msink:context xmlns:msink="http://schemas.microsoft.com/ink/2010/main" type="inkWord" rotatedBoundingBox="2836,3013 3338,3009 3342,3594 2840,3598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커</emma:literal>
                </emma:interpretation>
                <emma:interpretation id="interp7" emma:lang="ko-KR" emma:confidence="0">
                  <emma:literal>r</emma:literal>
                </emma:interpretation>
                <emma:interpretation id="interp8" emma:lang="ko-KR" emma:confidence="0">
                  <emma:literal>、</emma:literal>
                </emma:interpretation>
                <emma:interpretation id="interp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687.535">21 98 112,'0'0'145,"-13"-21"-38,5-9-40,8 30-8,0-36-6,0 36-4,8-16-3,13 23-5,-21-7-8,19 54-4,-16-12-2,13 25 3,-16-8-4,4 16 0,-4-7-8,0-2-1,-6-13-6,3-4 2,-7-25-4,6-3-1,4-21-2,0 0-2,-11-8-1,11-21-5,0-9 2,0-11-4,6-6 0,2-5-4,6 2 4,2 0-4,11 8 4,-4 5-2,9 11 4,0 14 1,-2 14 4,3 6 3,-2 16-1,-4 12 3,-3 12-1,-2 8 1,-8-3-2,1 0 1,-8-1-5,-2-9 0,5-6-9,-10-29-9,19 33-32,-19-33-88,19-1-34,3-14-22,9 0-12</inkml:trace>
        </inkml:traceGroup>
        <inkml:traceGroup>
          <inkml:annotationXML>
            <emma:emma xmlns:emma="http://www.w3.org/2003/04/emma" version="1.0">
              <emma:interpretation id="{36F76A77-3D37-4A9A-BC11-C15825EC258A}" emma:medium="tactile" emma:mode="ink">
                <msink:context xmlns:msink="http://schemas.microsoft.com/ink/2010/main" type="inkWord" rotatedBoundingBox="4367,3634 4526,3632 4531,4247 4371,4249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「</emma:literal>
                </emma:interpretation>
                <emma:interpretation id="interp12" emma:lang="ko-KR" emma:confidence="0">
                  <emma:literal>:</emma:literal>
                </emma:interpretation>
                <emma:interpretation id="interp13" emma:lang="ko-KR" emma:confidence="0">
                  <emma:literal>‘</emma:literal>
                </emma:interpretation>
                <emma:interpretation id="interp14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3234.5009">1667 1171 343,'0'19'168,"2"3"-9,4-4-106,-6-18-31,0 0 3,0 0-11,0 0-30,0 0-94,19 0-44,-19-15-18,0 15-15</inkml:trace>
          <inkml:trace contextRef="#ctx0" brushRef="#br0" timeOffset="4078.3595">1562 642 317,'-15'-20'177,"15"20"-19,0 0-82,0 0-30,0 0-13,-17-6-12,17 6-6,0 0-7,0 0-3,8 8-4,-8-8-13,24 14-26,-24-14-54,22-5-67,1 5-20,-23 0-5,40-2-9</inkml:trace>
        </inkml:traceGroup>
        <inkml:traceGroup>
          <inkml:annotationXML>
            <emma:emma xmlns:emma="http://www.w3.org/2003/04/emma" version="1.0">
              <emma:interpretation id="{3BFA68A7-F6B6-40BF-9F11-35E157094D8F}" emma:medium="tactile" emma:mode="ink">
                <msink:context xmlns:msink="http://schemas.microsoft.com/ink/2010/main" type="inkWord" rotatedBoundingBox="5693,3533 6185,3529 6192,4447 5700,4451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7</emma:literal>
                </emma:interpretation>
                <emma:interpretation id="interp17" emma:lang="ko-KR" emma:confidence="0">
                  <emma:literal>H</emma:literal>
                </emma:interpretation>
                <emma:interpretation id="interp18" emma:lang="ko-KR" emma:confidence="0">
                  <emma:literal>A</emma:literal>
                </emma:interpretation>
                <emma:interpretation id="interp1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4984.5858">2888 603 152,'0'0'166,"0"14"-4,-8 31-64,-11-6-37,23 41-13,-10-5 1,12 32-3,-6-17-5,0 16-12,0-27-11,5-1 1,-5-27-7,5-6 2,-5-24-5,0-21-1,0 0-2,0-37-3,0-14-2,0-12-4,0-11 0,0-19-4,0-2-3,0-6 3,13 12-3,-4 4 3,13 9-2,3 10 6,12 20-3,-1 18 5,2 13 3,5 15 1,-7 22 6,0 28-3,-5 6 5,-3 22-3,-7 3 3,-6 15-3,-7-3 0,5-4-3,-10-4-3,2-15 1,-4-11-5,-1-15 2,5-6-7,-5-38-7,2 30-16,-2-42-35,15 9-53,-8-27-57,5-7-12,6-4-14</inkml:trace>
        </inkml:traceGroup>
        <inkml:traceGroup>
          <inkml:annotationXML>
            <emma:emma xmlns:emma="http://www.w3.org/2003/04/emma" version="1.0">
              <emma:interpretation id="{31F63D9E-3F46-4415-924B-DB1C87F85310}" emma:medium="tactile" emma:mode="ink">
                <msink:context xmlns:msink="http://schemas.microsoft.com/ink/2010/main" type="inkWord" rotatedBoundingBox="6645,3643 7147,3640 7152,4393 6650,4396"/>
              </emma:interpretation>
              <emma:one-of disjunction-type="recognition" id="oneOf4">
                <emma:interpretation id="interp20" emma:lang="ko-KR" emma:confidence="0">
                  <emma:literal>v</emma:literal>
                </emma:interpretation>
                <emma:interpretation id="interp21" emma:lang="ko-KR" emma:confidence="0">
                  <emma:literal>ⅴ</emma:literal>
                </emma:interpretation>
                <emma:interpretation id="interp22" emma:lang="ko-KR" emma:confidence="0">
                  <emma:literal>V</emma:literal>
                </emma:interpretation>
                <emma:interpretation id="interp23" emma:lang="ko-KR" emma:confidence="0">
                  <emma:literal>Ⅴ</emma:literal>
                </emma:interpretation>
                <emma:interpretation id="interp2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390.845">3823 722 157,'0'0'175,"0"0"-29,-14 0-36,14 28-21,0-28-12,6 48-17,-6-22-18,10 29-11,-4-11-7,23 26-5,-14-7-6,14 12 1,-5-11-8,4 1 1,-1-14-4,1-10 4,-4-18-3,4-21 1,1-16 0,-5-23-2,2-18 2,-2-8-3,3-10 1,-10-6-6,4 3-5,-8 0 0,2 16-10,-8-5-6,7 29-32,-14-20-58,2 25-64,4 8-14,-6 23-2,22-11-12</inkml:trace>
        </inkml:traceGroup>
        <inkml:traceGroup>
          <inkml:annotationXML>
            <emma:emma xmlns:emma="http://www.w3.org/2003/04/emma" version="1.0">
              <emma:interpretation id="{30B7BC18-E2DA-4672-B8D6-26EE3401F00F}" emma:medium="tactile" emma:mode="ink">
                <msink:context xmlns:msink="http://schemas.microsoft.com/ink/2010/main" type="inkWord" rotatedBoundingBox="7333,3580 7917,3576 7922,4323 7338,4328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c</emma:literal>
                </emma:interpretation>
                <emma:interpretation id="interp28" emma:lang="ko-KR" emma:confidence="0">
                  <emma:literal>C</emma:literal>
                </emma:interpretation>
                <emma:interpretation id="interp2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5812.7332">4528 888 313,'0'0'177,"-22"10"-17,22 15-90,0-25-8,8 19-12,-8-19-20,52 1-13,-9-2-7,15-13-5,5-9-5,5-8-3,3-3-12,-6-12 3,-5 3-6,-19-7 6,-4 11-4,-28-1 9,-9 11 0,-16 9 12,-28 6 11,-6 20 6,-23 9 3,0 29 0,-12 0 5,18 23-6,-5-2 1,28 14-9,2-8-3,27 10-7,15-11 0,12-12-5,25-5-6,7-17-4,13-2-10,1-30-16,23 18-47,-27-33-79,21-12-25,1-13-15,-3-7-9</inkml:trace>
        </inkml:traceGroup>
        <inkml:traceGroup>
          <inkml:annotationXML>
            <emma:emma xmlns:emma="http://www.w3.org/2003/04/emma" version="1.0">
              <emma:interpretation id="{F19F7116-16F2-40C1-8B9E-A6334F175530}" emma:medium="tactile" emma:mode="ink">
                <msink:context xmlns:msink="http://schemas.microsoft.com/ink/2010/main" type="inkWord" rotatedBoundingBox="7915,3285 9031,3278 9040,4480 7924,4488"/>
              </emma:interpretation>
              <emma:one-of disjunction-type="recognition" id="oneOf6">
                <emma:interpretation id="interp30" emma:lang="ko-KR" emma:confidence="0">
                  <emma:literal>d</emma:literal>
                </emma:interpretation>
                <emma:interpretation id="interp31" emma:lang="ko-KR" emma:confidence="0">
                  <emma:literal>이</emma:literal>
                </emma:interpretation>
                <emma:interpretation id="interp32" emma:lang="ko-KR" emma:confidence="0">
                  <emma:literal>어</emma:literal>
                </emma:interpretation>
                <emma:interpretation id="interp33" emma:lang="ko-KR" emma:confidence="0">
                  <emma:literal>디</emma:literal>
                </emma:interpretation>
                <emma:interpretation id="interp3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6265.8773">5581 722 436,'-30'0'178,"-19"5"1,4 33-131,-34-5-13,21 30 0,-16-5 0,17 24-9,5-8-9,17 4-3,19-9-9,16-5 1,25-19-5,23-19 0,5-16-2,19-17-2,7-22-1,3-24-5,9-3-1,-12-24-7,2 2-4,-16-14 5,-4-1-2,-18-5 5,-2 5 2,-23-6 7,-7 10 5,-8 10 8,-3 9 4,-2 17-5,-6 17 4,8 36-1,0 0 0,-8 44-1,8 22-1,2 27-3,11 15 1,4 15-2,4 6-1,7 5-2,-4-6-5,3-20-8,9-5-18,-20-41-28,33 11-89,-27-50-28,-2-16-22,-12-21-14</inkml:trace>
        </inkml:traceGroup>
        <inkml:traceGroup>
          <inkml:annotationXML>
            <emma:emma xmlns:emma="http://www.w3.org/2003/04/emma" version="1.0">
              <emma:interpretation id="{701DF4B7-0933-41EF-BA09-7B709DC6B5CF}" emma:medium="tactile" emma:mode="ink">
                <msink:context xmlns:msink="http://schemas.microsoft.com/ink/2010/main" type="inkWord" rotatedBoundingBox="8349,3687 9633,3678 9639,4454 8354,4463"/>
              </emma:interpretation>
              <emma:one-of disjunction-type="recognition" id="oneOf7">
                <emma:interpretation id="interp35" emma:lang="ko-KR" emma:confidence="0">
                  <emma:literal>8</emma:literal>
                </emma:interpretation>
                <emma:interpretation id="interp36" emma:lang="ko-KR" emma:confidence="0">
                  <emma:literal>다</emma:literal>
                </emma:interpretation>
                <emma:interpretation id="interp37" emma:lang="ko-KR" emma:confidence="0">
                  <emma:literal>~</emma:literal>
                </emma:interpretation>
                <emma:interpretation id="interp38" emma:lang="ko-KR" emma:confidence="0">
                  <emma:literal>깅</emma:literal>
                </emma:interpretation>
                <emma:interpretation id="interp39" emma:lang="ko-KR" emma:confidence="0">
                  <emma:literal>닝</emma:literal>
                </emma:interpretation>
              </emma:one-of>
            </emma:emma>
          </inkml:annotationXML>
          <inkml:trace contextRef="#ctx0" brushRef="#br0" timeOffset="6844.0479">5579 980 429,'-28'-16'183,"5"-3"-14,9-15-106,14 34-35,16-28-3,27 19-7,7-5-6,15 1-4,11-3-9,11 5 3,6-7-6,7 6 6,-10-2-7,1-4 6,-12 5-8,-6-4 7,-6 2-2,-11 3 2,-8 3-1,-9 0-1,-7 4 1,-11 2-1,-21 3 1,14 8-1,-25 20 9,-15 13-3,-18 15 7,-3 19-2,-7 6 4,-1 17-3,4-7 4,19 2-3,6-16-6,24-14 2,10-27-6,28-18 2,16-20-2,12-29-3,7-16 1,-3-15-4,-2-6 2,-11-5-3,-12 6 2,-21 0-4,-14 11 4,-13 3-2,-12 13-1,-13 5 7,-3 4-7,1 4 6,4 4-7,6 1 6,22 22-9,-26-31 3,26 31-6,-1-27-4,1 27-6,0-16-31,20 23-61,-13 132-48,-7-139-16,3 26-15</inkml:trace>
        </inkml:traceGroup>
        <inkml:traceGroup>
          <inkml:annotationXML>
            <emma:emma xmlns:emma="http://www.w3.org/2003/04/emma" version="1.0">
              <emma:interpretation id="{4058DB57-D7B1-4D6B-A7E1-148EBFE9BFB6}" emma:medium="tactile" emma:mode="ink">
                <msink:context xmlns:msink="http://schemas.microsoft.com/ink/2010/main" type="inkWord" rotatedBoundingBox="9808,3531 10476,3527 10483,4474 9815,4479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「</emma:literal>
                </emma:interpretation>
                <emma:interpretation id="interp42" emma:lang="ko-KR" emma:confidence="0">
                  <emma:literal>丁</emma:literal>
                </emma:interpretation>
                <emma:interpretation id="interp43" emma:lang="ko-KR" emma:confidence="0">
                  <emma:literal>『</emma:literal>
                </emma:interpretation>
                <emma:interpretation id="interp4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7265.9157">6973 720 61,'44'0'170,"-14"-9"2,-3 3-60,17 23-10,-29 4-15,21 38-14,-36-5-17,22 39-18,-27-8-12,5 19-4,-8-15-13,2-5 0,-5-17-6,5-12 3,-2-28-2,8-27 0,0 0 0,-11-41-3,11-15 1,0-10-3,0-9 1,0-9-3,11 2 4,-2 3-2,10 2-3,7 11 5,7 3-4,5 12 4,4 0-3,4 6 1,3 10-10,-5 3-5,7 17-10,-27-17-24,26 32-40,-50 0-70,33 0-18,-33 0-18,29 13 0</inkml:trace>
        </inkml:traceGroup>
        <inkml:traceGroup>
          <inkml:annotationXML>
            <emma:emma xmlns:emma="http://www.w3.org/2003/04/emma" version="1.0">
              <emma:interpretation id="{9501CCBC-B090-4224-93B1-145930E630D4}" emma:medium="tactile" emma:mode="ink">
                <msink:context xmlns:msink="http://schemas.microsoft.com/ink/2010/main" type="inkWord" rotatedBoundingBox="10394,3660 10972,3656 10977,4404 10399,4408"/>
              </emma:interpretation>
              <emma:one-of disjunction-type="recognition" id="oneOf9">
                <emma:interpretation id="interp45" emma:lang="ko-KR" emma:confidence="0">
                  <emma:literal>s</emma:literal>
                </emma:interpretation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3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7578.4319">8135 638 309,'0'10'183,"-29"17"-7,-23-10-103,24 43-10,-31-18-12,31 20-12,-17-13-6,31 10-15,3-20-8,17 3 1,21-16-3,11 7 2,-1-6-2,-1 1 3,-14-1-3,-11 9 0,-17-4-4,-31 4-4,-18-3 0,-11-5 0,-5 3-13,-13-31-48,30 8-119,-6-8-9,24-8-12,21-14-19</inkml:trace>
        </inkml:traceGroup>
        <inkml:traceGroup>
          <inkml:annotationXML>
            <emma:emma xmlns:emma="http://www.w3.org/2003/04/emma" version="1.0">
              <emma:interpretation id="{9DF9CED1-CA20-4F1A-8EAE-2397647B980F}" emma:medium="tactile" emma:mode="ink">
                <msink:context xmlns:msink="http://schemas.microsoft.com/ink/2010/main" type="inkWord" rotatedBoundingBox="12368,3408 13347,3401 13359,5167 12380,5174"/>
              </emma:interpretation>
              <emma:one-of disjunction-type="recognition" id="oneOf10">
                <emma:interpretation id="interp50" emma:lang="ko-KR" emma:confidence="0">
                  <emma:literal>g</emma:literal>
                </emma:interpretation>
                <emma:interpretation id="interp51" emma:lang="ko-KR" emma:confidence="0">
                  <emma:literal>8</emma:literal>
                </emma:interpretation>
                <emma:interpretation id="interp52" emma:lang="ko-KR" emma:confidence="0">
                  <emma:literal>q</emma:literal>
                </emma:interpretation>
                <emma:interpretation id="interp53" emma:lang="ko-KR" emma:confidence="0">
                  <emma:literal>의</emma:literal>
                </emma:interpretation>
                <emma:interpretation id="interp54" emma:lang="ko-KR" emma:confidence="0">
                  <emma:literal>욱</emma:literal>
                </emma:interpretation>
              </emma:one-of>
            </emma:emma>
          </inkml:annotationXML>
          <inkml:trace contextRef="#ctx0" brushRef="#br0" timeOffset="11719.237">10058 870 237,'0'0'148,"0"0"1,32-23-107,-28 6-11,14-2-3,-12-11-10,15 1 7,-15-11-5,10 4 6,-16-8-9,6 5-2,-6-5-3,-8 8 1,-14-3 4,-6 11-5,-17-1 2,1 14-1,-13 1 2,-1 14-1,-7 0-1,6 28 1,-5 3-3,11 20 2,3 8-1,14 8-8,7 5 2,16-1-3,12-4 3,1-4-5,22-15 4,10-13-6,12-15 1,11-17-1,10-5 0,3-20-4,5-8 1,-2-14-1,0 3-6,-11-7 6,-5 8-4,-11-4 6,-14 4-3,-7 9 7,-12-6-4,-7 16 5,-4 5 2,0 16-1,0-19 0,0 19 0,-3 18-2,3 18 1,0 17 4,8 17-6,6 25 3,1 21-2,7 15 1,0 9 0,6 8 5,-4-1-6,3-9 1,-5-10 0,-8-19 2,-6-20-3,-8-20 4,-16-17-4,-14-22 2,-12-16 1,-15-14-1,-8-14 0,-9-23 2,-2-1 0,0-12 1,5-3 0,8 2-6,10-3 4,16 0-4,14 3 3,17-5-6,14 0 2,28 0-5,16-2 1,20-1 2,2 0-8,11 6 1,-6-1-6,8 18-3,-20-7-11,-1 32-18,-39-30-37,17 33-60,-23-13-37,-9-2-10,-2 2-4</inkml:trace>
        </inkml:traceGroup>
        <inkml:traceGroup>
          <inkml:annotationXML>
            <emma:emma xmlns:emma="http://www.w3.org/2003/04/emma" version="1.0">
              <emma:interpretation id="{CECF5F7F-534C-4E36-BCA1-6A16A45C89A1}" emma:medium="tactile" emma:mode="ink">
                <msink:context xmlns:msink="http://schemas.microsoft.com/ink/2010/main" type="inkWord" rotatedBoundingBox="13471,3260 13703,3259 13711,4451 13479,4453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心</emma:literal>
                </emma:interpretation>
                <emma:interpretation id="interp58" emma:lang="ko-KR" emma:confidence="0">
                  <emma:literal>.</emma:literal>
                </emma:interpretation>
                <emma:interpretation id="interp5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1984.8653">10638 764 329,'0'0'187,"17"-6"-14,-17 6-78,26 44-50,-26 1-5,17 27-4,-12-4-9,17 16-6,-9-10-9,6 4-2,-2-13-6,2-8-1,0-15-7,-7-17-6,6-3-15,-18-22-30,28-8-84,-28-44-45,3-11-11,-3-25-16</inkml:trace>
          <inkml:trace contextRef="#ctx0" brushRef="#br0" timeOffset="12156.743">10791 297 464,'-22'-28'177,"6"11"-11,16 17-121,0 0-30,-20-10-11,20 10-20,-8 13-38,22 20-83,0 6-37,4 1-14,4 2-7</inkml:trace>
        </inkml:traceGroup>
        <inkml:traceGroup>
          <inkml:annotationXML>
            <emma:emma xmlns:emma="http://www.w3.org/2003/04/emma" version="1.0">
              <emma:interpretation id="{4E888FF5-F277-46ED-B263-4EF101AE3363}" emma:medium="tactile" emma:mode="ink">
                <msink:context xmlns:msink="http://schemas.microsoft.com/ink/2010/main" type="inkWord" rotatedBoundingBox="13934,3668 14305,3666 14309,4259 13938,4261"/>
              </emma:interpretation>
              <emma:one-of disjunction-type="recognition" id="oneOf12">
                <emma:interpretation id="interp60" emma:lang="ko-KR" emma:confidence="0">
                  <emma:literal>v</emma:literal>
                </emma:interpretation>
                <emma:interpretation id="interp61" emma:lang="ko-KR" emma:confidence="0">
                  <emma:literal>V</emma:literal>
                </emma:interpretation>
                <emma:interpretation id="interp62" emma:lang="ko-KR" emma:confidence="0">
                  <emma:literal>ⅴ</emma:literal>
                </emma:interpretation>
                <emma:interpretation id="interp63" emma:lang="ko-KR" emma:confidence="0">
                  <emma:literal>Ⅴ</emma:literal>
                </emma:interpretation>
                <emma:interpretation id="interp6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2500.5692">11098 711 336,'8'32'180,"-3"15"-23,-5-13-96,20 33 4,-20-13-8,32 24-18,-18-19-12,21 4-5,-12-18-9,12-8 0,-6-23-3,1-13-3,-7-13 0,4-23-3,-6-15 2,-4-8-5,-3-9 3,-1-3-2,-5 7-5,-2 1 5,-3 13-6,1 1 3,-1 18-14,-3 0-6,0 30-33,0-20-60,0 20-70,0 0-14,0 30-6,0-30-11</inkml:trace>
        </inkml:traceGroup>
        <inkml:traceGroup>
          <inkml:annotationXML>
            <emma:emma xmlns:emma="http://www.w3.org/2003/04/emma" version="1.0">
              <emma:interpretation id="{471E2090-2104-4D0E-AA8F-835FB7FD485D}" emma:medium="tactile" emma:mode="ink">
                <msink:context xmlns:msink="http://schemas.microsoft.com/ink/2010/main" type="inkWord" rotatedBoundingBox="14455,3620 15249,3615 15253,4176 14459,4181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은</emma:literal>
                </emma:interpretation>
                <emma:interpretation id="interp67" emma:lang="ko-KR" emma:confidence="0">
                  <emma:literal>으</emma:literal>
                </emma:interpretation>
                <emma:interpretation id="interp68" emma:lang="ko-KR" emma:confidence="0">
                  <emma:literal>t</emma:literal>
                </emma:interpretation>
                <emma:interpretation id="interp6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12891.1476">11621 919 311,'0'0'176,"33"4"-9,-11 4-99,-3-12-30,29 4-3,-6-16-9,23 2-12,2-9-7,7-4-2,-1-9-7,-2 1 6,-13-6-4,-9 4 7,-27 1-4,-14 7 8,-22 4-2,-22 18 9,-25 5 4,-2 19 0,-17 9 5,13 20-6,-2 2 2,21 17-12,14-2-11,27 6 0,12-12 0,28-1 0,23-15 0,7-13 0,17-5 0,-5-20-11,26 15-141,-29-18-37,-7-2-11,-21-10-15,-15 2-9</inkml:trace>
        </inkml:traceGroup>
        <inkml:traceGroup>
          <inkml:annotationXML>
            <emma:emma xmlns:emma="http://www.w3.org/2003/04/emma" version="1.0">
              <emma:interpretation id="{76B542DA-A202-4400-B143-24F3DB0D527E}" emma:medium="tactile" emma:mode="ink">
                <msink:context xmlns:msink="http://schemas.microsoft.com/ink/2010/main" type="inkWord" rotatedBoundingBox="16217,2962 16740,2958 16749,4244 16226,4247"/>
              </emma:interpretation>
              <emma:one-of disjunction-type="recognition" id="oneOf14">
                <emma:interpretation id="interp70" emma:lang="ko-KR" emma:confidence="0">
                  <emma:literal>b</emma:literal>
                </emma:interpretation>
                <emma:interpretation id="interp71" emma:lang="ko-KR" emma:confidence="0">
                  <emma:literal>h</emma:literal>
                </emma:interpretation>
                <emma:interpretation id="interp72" emma:lang="ko-KR" emma:confidence="0">
                  <emma:literal>5</emma:literal>
                </emma:interpretation>
                <emma:interpretation id="interp73" emma:lang="ko-KR" emma:confidence="0">
                  <emma:literal>卜</emma:literal>
                </emma:interpretation>
                <emma:interpretation id="interp7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16266.2957">13401 199 137,'0'0'100,"0"-20"-1,-10-5-12,10 25-8,-5-40-9,5 40-14,-4-45-6,4 45-10,0-49-8,0 49-5,0-43-2,0 43-5,0-33-2,0 33 0,0 0-2,0 0 0,0 37-1,0 28 4,0 6-5,1 30 4,-1 3 1,6 20-3,-6-5-2,8 4-1,-4-13-8,0-17-5,1-17 0,-2-17 0,2-14 0,0-7 0,-4-16 0,-1-22 0,0 20 0,0-20 0,0 0 0,0 0 0,0 0 0,-1-17 0,1 17 0,-5-30 0,3 13 0,2-6 0,0-3 0,2-4 0,6-3 0,4-7 0,4 3 0,6-5 0,8 2 0,5 3 0,6 3 0,0 11 0,7 9 0,1 14 0,-3 12 0,-4 20 0,-5 17 0,-7 6 0,-8 8 0,-10 8 0,-10-5 0,-2-7 0,-14-15 0,-10-5 0,-9-21 0,-7-7 0,-7-11 0,0-5 0,-2-13 0,3-4 0,0-1 0,8 2 0,8 2 0,3-4 0,27 23-15,-19-25-27,37 25-37,-18-10-63,41 2-51,-2-3-10,18 3-7</inkml:trace>
        </inkml:traceGroup>
        <inkml:traceGroup>
          <inkml:annotationXML>
            <emma:emma xmlns:emma="http://www.w3.org/2003/04/emma" version="1.0">
              <emma:interpretation id="{A026EF5D-6D85-4004-9B8C-69944E471777}" emma:medium="tactile" emma:mode="ink">
                <msink:context xmlns:msink="http://schemas.microsoft.com/ink/2010/main" type="inkWord" rotatedBoundingBox="16969,3583 17594,3578 17598,4108 16972,4113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의</emma:literal>
                </emma:interpretation>
                <emma:interpretation id="interp77" emma:lang="ko-KR" emma:confidence="0">
                  <emma:literal>어</emma:literal>
                </emma:interpretation>
                <emma:interpretation id="interp78" emma:lang="ko-KR" emma:confidence="0">
                  <emma:literal>더</emma:literal>
                </emma:interpretation>
                <emma:interpretation id="interp7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6860.0832">14499 839 138,'32'-14'172,"-23"-10"-10,-6-6-77,18 17-11,-21-17-14,0 30-7,0-40-27,0 40-4,-2-40-11,2 40 2,-11-36-7,11 36 3,-22-32 2,22 32-1,-40-17 4,14 17 1,-12 0 1,1 17 2,-12 6 4,7 22-7,-9-3 5,15 18-8,-2-2 3,16 4-8,7-1 3,15-6-7,10-10-1,18-12 0,15-10-2,6-16 0,10-7-3,-3-26-2,4-11 1,-9-15-1,-2-8-5,-13 1 5,-7-6-4,-13 6 6,-7 5-3,-9 10 7,0 7-3,0 15 4,0 22 2,-17-7 0,17 7 1,-13 31-1,12 4 4,1 5-6,0 9 5,1 0-6,7 0 4,0 1-6,5-6 5,-1-6-7,1-5-6,-2-6-5,6 3-12,-17-30-20,35 36-42,-35-36-70,0 0-31,28-4-12,-12-19-5</inkml:trace>
        </inkml:traceGroup>
        <inkml:traceGroup>
          <inkml:annotationXML>
            <emma:emma xmlns:emma="http://www.w3.org/2003/04/emma" version="1.0">
              <emma:interpretation id="{AC943EDE-AFC3-4F95-AE2C-78FB49436C57}" emma:medium="tactile" emma:mode="ink">
                <msink:context xmlns:msink="http://schemas.microsoft.com/ink/2010/main" type="inkWord" rotatedBoundingBox="17743,3476 18217,3473 18221,4082 17747,4085"/>
              </emma:interpretation>
              <emma:one-of disjunction-type="recognition" id="oneOf16">
                <emma:interpretation id="interp80" emma:lang="ko-KR" emma:confidence="0">
                  <emma:literal>s</emma:literal>
                </emma:interpretation>
                <emma:interpretation id="interp81" emma:lang="ko-KR" emma:confidence="0">
                  <emma:literal>S</emma:literal>
                </emma:interpretation>
                <emma:interpretation id="interp82" emma:lang="ko-KR" emma:confidence="0">
                  <emma:literal>‘</emma:literal>
                </emma:interpretation>
                <emma:interpretation id="interp83" emma:lang="ko-KR" emma:confidence="0">
                  <emma:literal>'</emma:literal>
                </emma:interpretation>
                <emma:interpretation id="interp8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7297.5989">15376 497 217,'0'0'168,"2"-27"-1,-23 13-93,21 14-6,-62 0-7,34 18-13,-27-13-18,17 16-6,-13-8-3,20 10-2,-4-6-6,22 9-1,10-4-6,8 1-1,22 9 1,14-1-7,6 2 6,7 4-4,-2 0 8,-3 0-3,-9 0 7,-14 6-4,-24-9 3,-4 0 3,-32-6-2,-9-1-11,-14-9-2,-5-6 0,-1-10 0,0-2 0,9-4 0,8-12 0,20 1 0,2-16-9,24 31-60,0-44-76,27 19-45,9-2-11,15 2-18</inkml:trace>
        </inkml:traceGroup>
        <inkml:traceGroup>
          <inkml:annotationXML>
            <emma:emma xmlns:emma="http://www.w3.org/2003/04/emma" version="1.0">
              <emma:interpretation id="{D0F3FD42-123E-4576-B135-45A6BDD52918}" emma:medium="tactile" emma:mode="ink">
                <msink:context xmlns:msink="http://schemas.microsoft.com/ink/2010/main" type="inkWord" rotatedBoundingBox="18339,3193 18622,3191 18629,4176 18346,4178"/>
              </emma:interpretation>
              <emma:one-of disjunction-type="recognition" id="oneOf17">
                <emma:interpretation id="interp85" emma:lang="ko-KR" emma:confidence="0">
                  <emma:literal>i</emma:literal>
                </emma:interpretation>
                <emma:interpretation id="interp86" emma:lang="ko-KR" emma:confidence="0">
                  <emma:literal>ⅰ</emma:literal>
                </emma:interpretation>
                <emma:interpretation id="interp87" emma:lang="ko-KR" emma:confidence="0">
                  <emma:literal>「</emma:literal>
                </emma:interpretation>
                <emma:interpretation id="interp88" emma:lang="ko-KR" emma:confidence="0">
                  <emma:literal>!</emma:literal>
                </emma:interpretation>
                <emma:interpretation id="interp8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17594.4655">15681 656 401,'0'0'186,"21"20"-53,2 24-57,-32-28-9,18 38-14,-13-19-12,7 23-19,-3-10-3,9 0-6,-2-7-6,2 0-2,4-8-5,-5-7 0,3-8 0,-11-18 0,9 21-18,-9-21-23,0 0-87,2-50-65,-2-3-2,-3-23-17,-1 1-6</inkml:trace>
          <inkml:trace contextRef="#ctx0" brushRef="#br0" timeOffset="17797.6004">15672 234 498,'-18'-17'180,"18"17"-7,-44-42-130,44 42-20,0 0-14,0 0-18,5 27-36,-5-27-63,-112 38-72,124-5-8,15 7-15,1-2 10</inkml:trace>
        </inkml:traceGroup>
        <inkml:traceGroup>
          <inkml:annotationXML>
            <emma:emma xmlns:emma="http://www.w3.org/2003/04/emma" version="1.0">
              <emma:interpretation id="{4A8ADB99-BB45-4085-A2E5-D1FD33FC940B}" emma:medium="tactile" emma:mode="ink">
                <msink:context xmlns:msink="http://schemas.microsoft.com/ink/2010/main" type="inkWord" rotatedBoundingBox="18811,3533 19320,3530 19324,4154 18815,4158"/>
              </emma:interpretation>
              <emma:one-of disjunction-type="recognition" id="oneOf18">
                <emma:interpretation id="interp90" emma:lang="ko-KR" emma:confidence="0">
                  <emma:literal>s</emma:literal>
                </emma:interpretation>
                <emma:interpretation id="interp91" emma:lang="ko-KR" emma:confidence="0">
                  <emma:literal>S</emma:literal>
                </emma:interpretation>
                <emma:interpretation id="interp92" emma:lang="ko-KR" emma:confidence="0">
                  <emma:literal>3</emma:literal>
                </emma:interpretation>
                <emma:interpretation id="interp93" emma:lang="ko-KR" emma:confidence="0">
                  <emma:literal>J</emma:literal>
                </emma:interpretation>
                <emma:interpretation id="interp9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18156.9869">16474 514 232,'0'0'182,"0"0"-15,-33 0-78,-14-1-30,25 17 3,-29-15-9,29 28-15,-14-15-14,23 16-2,2 0-2,14 12-8,16-5 0,16 9-5,3 5 3,8 4-3,-5-5 4,-2 3-4,-18-8 2,-15-1-9,-19-6 0,-20-13 0,-22-10 0,-11-11 0,-7-4 0,-1-3 0,6-12 0,6-9 0,35 22-58,-11-26-95,38 28-38,13-32-11,20 18-18</inkml:trace>
        </inkml:traceGroup>
        <inkml:traceGroup>
          <inkml:annotationXML>
            <emma:emma xmlns:emma="http://www.w3.org/2003/04/emma" version="1.0">
              <emma:interpretation id="{48FEC661-09D9-4BE5-9A95-0FD0E1BE49F5}" emma:medium="tactile" emma:mode="ink">
                <msink:context xmlns:msink="http://schemas.microsoft.com/ink/2010/main" type="inkWord" rotatedBoundingBox="20717,3132 20920,3130 20927,4181 20725,4183"/>
              </emma:interpretation>
              <emma:one-of disjunction-type="recognition" id="oneOf19">
                <emma:interpretation id="interp95" emma:lang="ko-KR" emma:confidence="0">
                  <emma:literal>i</emma:literal>
                </emma:interpretation>
                <emma:interpretation id="interp96" emma:lang="ko-KR" emma:confidence="0">
                  <emma:literal>ⅰ</emma:literal>
                </emma:interpretation>
                <emma:interpretation id="interp97" emma:lang="ko-KR" emma:confidence="0">
                  <emma:literal>「</emma:literal>
                </emma:interpretation>
                <emma:interpretation id="interp98" emma:lang="ko-KR" emma:confidence="0">
                  <emma:literal>‘</emma:literal>
                </emma:interpretation>
                <emma:interpretation id="interp9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9250.8029">17954 229 413,'-10'-26'194,"-4"-2"-12,14 28-88,-30-39-36,30 39-21,-19-15-12,19 15-9,0 0-12,0 0-4,0 0 0,0 0 0,0 0 0,0 0-4,0 0-24,0 0-42,14-7-111,-14 7-15,27 8-9,-27-8-13</inkml:trace>
          <inkml:trace contextRef="#ctx0" brushRef="#br0" timeOffset="18891.4023">17940 575 266,'0'0'180,"0"0"2,0 0-74,11 56-34,-22-19-16,15 31-17,-4-6-5,7 10-11,-3-7-2,14 3-11,-4-18-3,5-6 0,0-14-9,-3-6 0,-16-24 0,27 13 0,-27-13 0,11-15 0,-5-3-17,-6-17-13,5 18-22,-16-36-49,11 20-78,0-4-14,-4 0-13,-3 2-1</inkml:trace>
        </inkml:traceGroup>
        <inkml:traceGroup>
          <inkml:annotationXML>
            <emma:emma xmlns:emma="http://www.w3.org/2003/04/emma" version="1.0">
              <emma:interpretation id="{44623F28-4008-4397-B352-3F65FDFBA388}" emma:medium="tactile" emma:mode="ink">
                <msink:context xmlns:msink="http://schemas.microsoft.com/ink/2010/main" type="inkWord" rotatedBoundingBox="21270,2951 22070,2945 22081,4538 21281,4543"/>
              </emma:interpretation>
              <emma:one-of disjunction-type="recognition" id="oneOf20">
                <emma:interpretation id="interp100" emma:lang="ko-KR" emma:confidence="0">
                  <emma:literal>f</emma:literal>
                </emma:interpretation>
                <emma:interpretation id="interp101" emma:lang="ko-KR" emma:confidence="0">
                  <emma:literal>5</emma:literal>
                </emma:interpretation>
                <emma:interpretation id="interp102" emma:lang="ko-KR" emma:confidence="0">
                  <emma:literal>F</emma:literal>
                </emma:interpretation>
                <emma:interpretation id="interp103" emma:lang="ko-KR" emma:confidence="0">
                  <emma:literal>+</emma:literal>
                </emma:interpretation>
                <emma:interpretation id="interp10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9719.555">19107 56 259,'5'-28'173,"3"11"-8,-8 17-106,-8-44-5,8 44 0,-44-28-3,23 28-19,-28-9-9,13 9-3,-16 0-2,8 6-3,-9 2-4,11 15-3,-1-2-4,8 17 1,9 13-4,8 17 3,9 11-4,9 10 4,0 9 1,11 10-3,9 5 3,9-2-1,-2-1 2,4-4-2,-7-9 3,4 0-4,-9-16-2,-3 1 3,-8-20-4,-3-7 0,-5-11-9,0-22-5,0 2-22,-19-25-60,19 1-91,-16-52-4,11 15-14,-9-19-7</inkml:trace>
          <inkml:trace contextRef="#ctx0" brushRef="#br0" timeOffset="20016.4558">18448 816 475,'-9'-21'179,"9"21"-1,16-37-137,39 37-4,-8-15-12,32 13 2,-6-11-15,14 7 2,-3-3-5,-2 7-3,-9-4-2,-8-3-4,-9 1-6,-16-5-12,3 13-37,-43 0-127,0 0-9,0 0-11,0 0-9</inkml:trace>
        </inkml:traceGroup>
        <inkml:traceGroup>
          <inkml:annotationXML>
            <emma:emma xmlns:emma="http://www.w3.org/2003/04/emma" version="1.0">
              <emma:interpretation id="{B5B33C69-37D3-4772-9B16-CADB06798909}" emma:medium="tactile" emma:mode="ink">
                <msink:context xmlns:msink="http://schemas.microsoft.com/ink/2010/main" type="inkWord" rotatedBoundingBox="22935,2924 25500,2907 25508,4142 22944,4160"/>
              </emma:interpretation>
              <emma:one-of disjunction-type="recognition" id="oneOf21">
                <emma:interpretation id="interp105" emma:lang="ko-KR" emma:confidence="0">
                  <emma:literal>하</emma:literal>
                </emma:interpretation>
                <emma:interpretation id="interp106" emma:lang="ko-KR" emma:confidence="0">
                  <emma:literal>해</emma:literal>
                </emma:interpretation>
                <emma:interpretation id="interp107" emma:lang="ko-KR" emma:confidence="0">
                  <emma:literal>화</emma:literal>
                </emma:interpretation>
                <emma:interpretation id="interp108" emma:lang="ko-KR" emma:confidence="0">
                  <emma:literal>한</emma:literal>
                </emma:interpretation>
                <emma:interpretation id="interp109" emma:lang="ko-KR" emma:confidence="0">
                  <emma:literal>캬</emma:literal>
                </emma:interpretation>
              </emma:one-of>
            </emma:emma>
          </inkml:annotationXML>
          <inkml:trace contextRef="#ctx0" brushRef="#br0" timeOffset="22579.0694">20188 470 200,'-17'0'177,"-3"-1"0,-7-15-90,27 16-14,0 0-5,-2 12-7,2-12-22,0 0-14,-19 4-8,19-4-6,0 0-10,0 0-15,0 17-33,0-17-76,0 0-56,17-21-12,14 10-12</inkml:trace>
          <inkml:trace contextRef="#ctx0" brushRef="#br0" timeOffset="23844.7544">20291 648 502,'-24'-15'177,"24"15"-17,-30-21-116,45 21-9,8-9-9,30 7-11,11-10-6,20 3-6,9-3-1,10-2-1,0-4 1,1-8-3,-6-1 1,-16-9-3,-6 0 1,-17-10-2,-14-6 1,-15-6-4,-7 5 4,-16-9-3,-3 6 4,-4 0-1,-13 9 5,-3 10-3,-1 7 3,17 30 1,-30-15 2,19 24 1,-2 26 0,7 24 4,-2 23-3,6 14 4,-4 12-4,6 13 3,-2-7-2,2 1-3,0-17-5,4-9 0,0-23 0,4-12 0,-1-13 0,0-19 0,-7-22 0,0 0 0,29 0 0,-20-18 0,7-9-6,-3-9-2,1 0 2,0-1-2,0 3-1,-4 1 7,1 10-6,-11 23 8,16-23 2,-16 23 1,0 0-1,24 17 3,-12 6 3,10 5-5,7 2 5,13-4-4,9-1-2,15-4 1,13-13-1,8-4-1,3-4 0,2-18-3,-3-12-6,-9-11 5,-9-3-4,-19-10 4,-18 6-4,-20 2 5,-14 7-3,-24 11 9,-22 16 3,-4 12 0,-13 5 1,9 28 0,2 5-2,18 11-6,20-1 0,19 10 0,30-8 0,17-6 0,21-9 0,9-8 0,9-5 0,0-14 0,-6 2 0,-12-10 0,1 13-39,-47-13-119,4 9-33,-31-9-12,0 22-16</inkml:trace>
          <inkml:trace contextRef="#ctx0" brushRef="#br0" timeOffset="23032.1886">20852 332 351,'-19'-40'183,"10"17"-13,9 23-90,-21-31-32,21 31-10,0 0-7,0 0-6,0 0-5,-8 53-1,2-3-4,6 26-1,-6 5 2,4 14-3,-6 2-13,2 3 0,1-11 0,2-9 0,0-16 0,3-12 0,0-18 0,0-9 0,0-25 0,0 0 0,14 4 0,-14-23-38,25 15-67,-25-36-88,7 4-2,-11-10-18,-3 6-4</inkml:trace>
        </inkml:traceGroup>
      </inkml:traceGroup>
    </inkml:traceGroup>
    <inkml:traceGroup>
      <inkml:annotationXML>
        <emma:emma xmlns:emma="http://www.w3.org/2003/04/emma" version="1.0">
          <emma:interpretation id="{58898316-A08B-4335-925E-8200F65D49B2}" emma:medium="tactile" emma:mode="ink">
            <msink:context xmlns:msink="http://schemas.microsoft.com/ink/2010/main" type="paragraph" rotatedBoundingBox="4121,5755 23679,5680 23694,9675 4136,97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F01DB38-B645-4E79-A2FE-396AA858EF21}" emma:medium="tactile" emma:mode="ink">
              <msink:context xmlns:msink="http://schemas.microsoft.com/ink/2010/main" type="line" rotatedBoundingBox="4111,5894 23198,5545 23224,6963 4137,7312"/>
            </emma:interpretation>
          </emma:emma>
        </inkml:annotationXML>
        <inkml:traceGroup>
          <inkml:annotationXML>
            <emma:emma xmlns:emma="http://www.w3.org/2003/04/emma" version="1.0">
              <emma:interpretation id="{4358ED57-570A-49CA-A512-09AC5B96B494}" emma:medium="tactile" emma:mode="ink">
                <msink:context xmlns:msink="http://schemas.microsoft.com/ink/2010/main" type="inkWord" rotatedBoundingBox="4115,6133 6522,6089 6542,7180 4135,7224"/>
              </emma:interpretation>
              <emma:one-of disjunction-type="recognition" id="oneOf22">
                <emma:interpretation id="interp110" emma:lang="ko-KR" emma:confidence="0">
                  <emma:literal>에</emma:literal>
                </emma:interpretation>
                <emma:interpretation id="interp111" emma:lang="ko-KR" emma:confidence="0">
                  <emma:literal>걔</emma:literal>
                </emma:interpretation>
                <emma:interpretation id="interp112" emma:lang="ko-KR" emma:confidence="0">
                  <emma:literal>작</emma:literal>
                </emma:interpretation>
                <emma:interpretation id="interp113" emma:lang="ko-KR" emma:confidence="0">
                  <emma:literal>돼</emma:literal>
                </emma:interpretation>
                <emma:interpretation id="interp114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26797.9784">1473 3693 124,'-39'0'176,"16"0"-6,23 0-62,-55-7-21,55 7-13,-41-9-8,41 9-16,-17-16-12,17 16-11,-10-31-8,10 10-7,0-9-2,5-4-3,1-10 0,10-2-2,3-8 1,3 2-4,7-4 3,1 9-2,6-1 2,7 14-3,-5 8 1,4 12 0,1 14 2,-5 14 2,-3 31-5,-5 20-2,-7 18 0,1 20 0,-7 8 0,-1 8 0,-3-1 0,-4-15 0,-2-14 0,1-8 0,-2-28 0,0-10 0,-1-19 0,-2-3 0,-3-21 0,0 0 0,14-11 0,-9-18 0,0-19 0,4-7 0,9-24 0,-2-10 0,9-14 0,2-11 0,7 4 0,1 1 0,6 9 0,-4 14 0,-1 17 0,0 13 0,-4 27 0,-4 18 0,-5 14 0,0 34 0,-1 23 0,-1 21 0,-1 15 0,3 23 0,-6-1 0,4 1 0,-4-9 0,2-8 0,-2-22 0,-4-17 0,1-18 0,-4-12 0,-10-33 0,19 17 0,-19-17 0,4-7 0,-4 7 0,2-48-14,-2 48-43,1-56-46,26 34-81,-19 0-11,13 0-17,-4-1 3</inkml:trace>
          <inkml:trace contextRef="#ctx0" brushRef="#br0" timeOffset="27407.3892">3071 3485 415,'-14'-21'184,"14"21"-4,-18-38-91,28 46-46,-10-8-5,35 51-6,-7-16-8,13 24-6,5 3-18,12 9 0,1 3 0,-2-4 0,-3-11 0,1-2 0,-5-13 0,-10-12 0,-5-5 0,-13-17 0,-2-2 0,-20-8 0,30 7-70,-30-7-98,0-25-25,7-2-10,10 5-16</inkml:trace>
          <inkml:trace contextRef="#ctx0" brushRef="#br0" timeOffset="27141.7436">3540 3375 402,'0'0'177,"16"-45"-55,5 52-56,-36-7 1,15 35-10,-30-6-13,10 39-8,-24-6-9,3 25-6,-13-4-17,3 6-4,-4-9 0,9-9 0,2-15 0,9-11 0,8-12 0,10-17 0,17-16 0,-21 9 0,21-9-45,0-9-93,8-14-53,0-19-8,5-3-12,-5-9-7</inkml:trace>
        </inkml:traceGroup>
        <inkml:traceGroup>
          <inkml:annotationXML>
            <emma:emma xmlns:emma="http://www.w3.org/2003/04/emma" version="1.0">
              <emma:interpretation id="{BA81363A-328E-4EFB-9447-36D92E57F5A9}" emma:medium="tactile" emma:mode="ink">
                <msink:context xmlns:msink="http://schemas.microsoft.com/ink/2010/main" type="inkWord" rotatedBoundingBox="6877,6267 7733,6251 7751,7232 6895,7248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H</emma:literal>
                </emma:interpretation>
                <emma:interpretation id="interp117" emma:lang="ko-KR" emma:confidence="0">
                  <emma:literal>"</emma:literal>
                </emma:interpretation>
                <emma:interpretation id="interp118" emma:lang="ko-KR" emma:confidence="0">
                  <emma:literal>ㅛ</emma:literal>
                </emma:interpretation>
                <emma:interpretation id="interp119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28001.1538">4057 3346 335,'0'0'179,"-1"-30"-9,-14 1-93,25 35-18,-10-6-14,19 37-4,-19-4-8,23 35-2,-18 2-10,13 27-4,-14-4-2,-1 6-15,-3-11 0,0-7 0,0-14 0,0-15 0,-3-15 0,-1-21 0,4-16 0,0 0 0,0-10 0,0-25 0,4-9 0,6-12 0,4-11 0,2-11 0,6 3 0,3-13 0,5 7 0,2-7-3,9 18 4,-5-2-3,1 17 4,5 14 0,-5 12-2,-1 28 0,-4 8 0,2 38 0,-4 11 0,0 15 0,-3 17 0,2 6 0,-1 1 0,-6-2 0,0-8 0,-1-8 0,-4-11 0,-2-6 0,-3-12 0,-2-15 0,-2-4 0,-8-29 0,19 27 0,-19-27 0,30 0-141,-22-11-50,4-18-12,-9-9-15,2-8-13</inkml:trace>
        </inkml:traceGroup>
        <inkml:traceGroup>
          <inkml:annotationXML>
            <emma:emma xmlns:emma="http://www.w3.org/2003/04/emma" version="1.0">
              <emma:interpretation id="{37438F23-8A55-494E-8BD3-6B31547C8704}" emma:medium="tactile" emma:mode="ink">
                <msink:context xmlns:msink="http://schemas.microsoft.com/ink/2010/main" type="inkWord" rotatedBoundingBox="9178,6349 10238,6330 10254,7196 9194,7216"/>
              </emma:interpretation>
              <emma:one-of disjunction-type="recognition" id="oneOf24">
                <emma:interpretation id="interp120" emma:lang="ko-KR" emma:confidence="0">
                  <emma:literal>m</emma:literal>
                </emma:interpretation>
                <emma:interpretation id="interp121" emma:lang="ko-KR" emma:confidence="0">
                  <emma:literal>∞</emma:literal>
                </emma:interpretation>
                <emma:interpretation id="interp122" emma:lang="ko-KR" emma:confidence="0">
                  <emma:literal>ⅲ</emma:literal>
                </emma:interpretation>
                <emma:interpretation id="interp123" emma:lang="ko-KR" emma:confidence="0">
                  <emma:literal>M</emma:literal>
                </emma:interpretation>
                <emma:interpretation id="interp12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0641.8746">6458 3634 199,'-19'0'181,"19"0"-11,-24 52-56,-4-26-40,28 37-11,-21-14-12,21 28-15,-9-19-4,9 15-10,0-20-2,0-1-8,0-22-2,1 1-1,-1-31-2,0 0 0,0 0-3,0 0-1,13-31 0,-7-5 0,2-17-6,-2-9 3,4-9-4,-1-4 2,6-5-2,4-2 3,3 6-4,1 3 1,11 15 5,-4 13-2,6 20 2,7 20-1,-5 13 1,6 29 2,-3 15-2,-5 23 2,-6 5 2,-1 6 1,-7-9 0,-6-3-6,-8-16 0,-2-12 0,-6-12 0,0-17 0,0-17 0,0 0 0,-16-2 0,10-32 0,4-12 0,2-13 0,0-6 0,8-9-3,14-8-5,2 6 1,11-3 5,7 11-4,4 7 6,3 12-1,2 11 2,-1 17 1,-4 21 1,-2 21 3,-7 24-2,-4 22 7,-11 13-11,-6 14 0,-11 2 0,-2-3 0,-3-12 0,-10-10 0,-4-19 0,0-13 0,0-16 0,14-23 0,-24 22 0,24-22 0,0 0-32,-29-37-82,37 8-72,7-8-6,16 13-23,-1-12 2</inkml:trace>
        </inkml:traceGroup>
        <inkml:traceGroup>
          <inkml:annotationXML>
            <emma:emma xmlns:emma="http://www.w3.org/2003/04/emma" version="1.0">
              <emma:interpretation id="{FE83E106-DE16-4C7C-B451-F7938A34172C}" emma:medium="tactile" emma:mode="ink">
                <msink:context xmlns:msink="http://schemas.microsoft.com/ink/2010/main" type="inkWord" rotatedBoundingBox="10475,6431 11570,6411 11582,7070 10487,7090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요</emma:literal>
                </emma:interpretation>
                <emma:interpretation id="interp127" emma:lang="ko-KR" emma:confidence="0">
                  <emma:literal>아</emma:literal>
                </emma:interpretation>
                <emma:interpretation id="interp128" emma:lang="ko-KR" emma:confidence="0">
                  <emma:literal>∞</emma:literal>
                </emma:interpretation>
                <emma:interpretation id="interp129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31157.5231">8136 3664 186,'21'-30'179,"1"8"-12,-2 3-68,-20-21-34,10 21-6,-16-21-10,6 17-16,-18-9-8,4 13-6,-21 4-1,-1 15 1,-21 11-1,3 29 3,-15 5-3,10 26 0,-7-2-1,14 13-4,3-8-13,19-1 0,15-16 0,15-17 0,13-14 0,19-17 0,17-14 0,3-25 0,11-14 0,-3-9 0,3-7 0,-9 0 0,-5 3-4,-14 10 3,-12 13 2,-7 15 3,-16 19-4,0 0 0,15 39 0,-11 4 0,4 3 0,6 13 0,2-1 0,8-3 0,9-5 0,3-7 0,2-11 0,5-13 0,6 0 0,-5-19-23,15 0-31,-31-26-63,24-15-69,-9-25-8,0-8-17,-10-30-1</inkml:trace>
        </inkml:traceGroup>
        <inkml:traceGroup>
          <inkml:annotationXML>
            <emma:emma xmlns:emma="http://www.w3.org/2003/04/emma" version="1.0">
              <emma:interpretation id="{11C05344-5C62-4A18-B865-EF72D9E8B899}" emma:medium="tactile" emma:mode="ink">
                <msink:context xmlns:msink="http://schemas.microsoft.com/ink/2010/main" type="inkWord" rotatedBoundingBox="11184,5765 12721,5736 12747,7155 11210,7183"/>
              </emma:interpretation>
              <emma:one-of disjunction-type="recognition" id="oneOf26">
                <emma:interpretation id="interp130" emma:lang="ko-KR" emma:confidence="0">
                  <emma:literal>하</emma:literal>
                </emma:interpretation>
                <emma:interpretation id="interp131" emma:lang="ko-KR" emma:confidence="0">
                  <emma:literal>卄</emma:literal>
                </emma:interpretation>
                <emma:interpretation id="interp132" emma:lang="ko-KR" emma:confidence="0">
                  <emma:literal>급</emma:literal>
                </emma:interpretation>
                <emma:interpretation id="interp133" emma:lang="ko-KR" emma:confidence="0">
                  <emma:literal>솨</emma:literal>
                </emma:interpretation>
                <emma:interpretation id="interp134" emma:lang="ko-KR" emma:confidence="0">
                  <emma:literal>바</emma:literal>
                </emma:interpretation>
              </emma:one-of>
            </emma:emma>
          </inkml:annotationXML>
          <inkml:trace contextRef="#ctx0" brushRef="#br0" timeOffset="31438.8171">8925 2737 269,'-25'0'189,"-1"28"-5,-2 2-73,20 63-35,-36-5-11,39 48-15,-19-6-12,24 21-14,0-15-7,8-3-17,14-15 0,15-23 0,5-25 0,6-18 0,5-23 0,6-21 0,1-1 0,-8-14 0,11-8-32,-28-30-50,24 12-93,-31-15-16,-6 4-11,-14-8-12</inkml:trace>
          <inkml:trace contextRef="#ctx0" brushRef="#br0" timeOffset="31970.0541">8424 3463 531,'-41'-29'179,"17"-14"-44,27 27-89,8-22-17,37 17-13,15-4-8,22 5-5,12 6-2,12 5-1,4 3 0,-4 6 0,-7 6 0,-12 17 1,-10 4 0,-15 12 3,-17 10 1,-12 11 3,-14 7-2,-5 17 2,-9-3 2,0 8-1,-5-7 1,1-1-4,-4-7 1,4-15-7,-2-7 0,-1-22 0,-1-30 0,0 0 0,0 0 0,4-45 0,-4-13 0,0-11 0,1-11 0,5-3 0,4-4 0,3 6 0,7 6 0,4 9 0,6 7 0,3 13 0,0 3 0,2 11 0,0 9 0,1 4 0,-11 8 0,1 3-9,-4 8-6,-22 0-10,30 33-20,-30-33-38,16 34-75,-16-12-29,6 4-15,-1-3-4</inkml:trace>
        </inkml:traceGroup>
        <inkml:traceGroup>
          <inkml:annotationXML>
            <emma:emma xmlns:emma="http://www.w3.org/2003/04/emma" version="1.0">
              <emma:interpretation id="{961DC254-EA0D-47D4-A182-8B9A33DC7A74}" emma:medium="tactile" emma:mode="ink">
                <msink:context xmlns:msink="http://schemas.microsoft.com/ink/2010/main" type="inkWord" rotatedBoundingBox="12773,5996 12954,5993 12974,7065 12792,7068"/>
              </emma:interpretation>
              <emma:one-of disjunction-type="recognition" id="oneOf27">
                <emma:interpretation id="interp135" emma:lang="ko-KR" emma:confidence="0">
                  <emma:literal>0</emma:literal>
                </emma:interpretation>
                <emma:interpretation id="interp136" emma:lang="ko-KR" emma:confidence="0">
                  <emma:literal>i</emma:literal>
                </emma:interpretation>
                <emma:interpretation id="interp137" emma:lang="ko-KR" emma:confidence="0">
                  <emma:literal>ⅰ</emma:literal>
                </emma:interpretation>
                <emma:interpretation id="interp138" emma:lang="ko-KR" emma:confidence="0">
                  <emma:literal>j</emma:literal>
                </emma:interpretation>
                <emma:interpretation id="interp13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32220.106">10053 3410 413,'-22'21'190,"8"24"-5,-19-12-106,30 48-31,-20-15-3,23 22-15,-1-17-8,1-1-11,8-10-11,6-16 0,6-14 0,-4-15 0,5-15-10,-13-18-25,27 4-83,-24 60-64,8-122-12,-12-32-14,9 8-9</inkml:trace>
          <inkml:trace contextRef="#ctx0" brushRef="#br0" timeOffset="32376.3425">10066 3042 402,'-29'-16'187,"1"-2"-8,6 18-95,-10-22-40,32 22-13,0 0-18,-19-7-22,27 24-53,-8-17-108,19 35-12,2-14-10,4 7-17</inkml:trace>
        </inkml:traceGroup>
        <inkml:traceGroup>
          <inkml:annotationXML>
            <emma:emma xmlns:emma="http://www.w3.org/2003/04/emma" version="1.0">
              <emma:interpretation id="{7045B611-239A-459C-AA29-62812A370CAA}" emma:medium="tactile" emma:mode="ink">
                <msink:context xmlns:msink="http://schemas.microsoft.com/ink/2010/main" type="inkWord" rotatedBoundingBox="13214,6349 14048,6334 14062,7094 13228,7109"/>
              </emma:interpretation>
              <emma:one-of disjunction-type="recognition" id="oneOf28">
                <emma:interpretation id="interp140" emma:lang="ko-KR" emma:confidence="0">
                  <emma:literal>4</emma:literal>
                </emma:interpretation>
                <emma:interpretation id="interp141" emma:lang="ko-KR" emma:confidence="0">
                  <emma:literal>x</emma:literal>
                </emma:interpretation>
                <emma:interpretation id="interp142" emma:lang="ko-KR" emma:confidence="0">
                  <emma:literal>ⅹ</emma:literal>
                </emma:interpretation>
                <emma:interpretation id="interp143" emma:lang="ko-KR" emma:confidence="0">
                  <emma:literal>X</emma:literal>
                </emma:interpretation>
                <emma:interpretation id="interp14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32688.8382">10379 3398 486,'0'0'185,"8"22"-8,33 13-123,-41-35-15,60 53-7,-24-23-11,19 20-4,-2-6-5,4 2-12,-4-1 0,6 3 0,-4-11 0,-1-4 0,-4-4 0,-4-9 0,0-1 0,-14-19-32,18 10-34,-37-28-91,20-6-33,-16-27-10,6 0-18</inkml:trace>
          <inkml:trace contextRef="#ctx0" brushRef="#br0" timeOffset="32891.9795">11069 3319 578,'-53'63'188,"-14"-5"-53,20 43-91,-21-15-3,21 18-12,-1-16-21,20-10-8,1-16 0,13-17 0,14-7 0,0-38-26,26 43-60,3-43-103,9 0-4,-3-22-17,10 12-9</inkml:trace>
        </inkml:traceGroup>
        <inkml:traceGroup>
          <inkml:annotationXML>
            <emma:emma xmlns:emma="http://www.w3.org/2003/04/emma" version="1.0">
              <emma:interpretation id="{5B83369F-DC90-46DD-AD3A-E175DC8A3A08}" emma:medium="tactile" emma:mode="ink">
                <msink:context xmlns:msink="http://schemas.microsoft.com/ink/2010/main" type="inkWord" rotatedBoundingBox="15343,6133 16277,6116 16294,7081 15361,7098"/>
              </emma:interpretation>
              <emma:one-of disjunction-type="recognition" id="oneOf29">
                <emma:interpretation id="interp145" emma:lang="ko-KR" emma:confidence="0">
                  <emma:literal>W</emma:literal>
                </emma:interpretation>
                <emma:interpretation id="interp146" emma:lang="ko-KR" emma:confidence="0">
                  <emma:literal>w</emma:literal>
                </emma:interpretation>
                <emma:interpretation id="interp147" emma:lang="ko-KR" emma:confidence="0">
                  <emma:literal>ⅳ</emma:literal>
                </emma:interpretation>
                <emma:interpretation id="interp148" emma:lang="ko-KR" emma:confidence="0">
                  <emma:literal>니</emma:literal>
                </emma:interpretation>
                <emma:interpretation id="interp14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5798.3402">12517 3391 251,'0'0'175,"10"-28"-49,-17-5-36,7 33-10,-3-37-10,3 37-18,0-25-19,0 25-10,0 0-4,0 0-2,0 0-5,0 0 1,0 41-2,0 16 0,0 8-4,0 13 2,0 15 2,0 2-2,2-2-5,9-5-4,-3-17 0,7-16 0,1-11 0,5-22 0,1-14 0,5-8 0,0-23 0,1-14 0,7-14 0,-2-7 0,3-10 0,-4-6 0,3 0 0,-7 4 0,-4 11 0,-7 4 0,-2 17 0,-6 7-2,-9 31 4,0 0-2,0 0 0,-5 47 0,-1 4 0,6 15 0,0 5 0,0-1 0,16-3 0,11-15 0,7-8 0,11-23 0,7-21 0,3-14 0,0-23 0,2-11 0,-6-18 0,-8-12 0,-12-4 0,-10-2 0,-10 6 0,-11 3 0,-5 12 0,-11 7 0,-6 12 0,-3 8 0,1 13 0,-1 2 0,25 21 0,-41-23-26,42 34-87,-1-11-81,0 0-3,16 26-15,9-11-8</inkml:trace>
        </inkml:traceGroup>
        <inkml:traceGroup>
          <inkml:annotationXML>
            <emma:emma xmlns:emma="http://www.w3.org/2003/04/emma" version="1.0">
              <emma:interpretation id="{628E0464-B955-497F-9C57-594664DB79C9}" emma:medium="tactile" emma:mode="ink">
                <msink:context xmlns:msink="http://schemas.microsoft.com/ink/2010/main" type="inkWord" rotatedBoundingBox="16418,6056 16674,6051 16690,6939 16434,6944"/>
              </emma:interpretation>
              <emma:one-of disjunction-type="recognition" id="oneOf30">
                <emma:interpretation id="interp150" emma:lang="ko-KR" emma:confidence="0">
                  <emma:literal>i</emma:literal>
                </emma:interpretation>
                <emma:interpretation id="interp151" emma:lang="ko-KR" emma:confidence="0">
                  <emma:literal>ⅰ</emma:literal>
                </emma:interpretation>
                <emma:interpretation id="interp152" emma:lang="ko-KR" emma:confidence="0">
                  <emma:literal>「</emma:literal>
                </emma:interpretation>
                <emma:interpretation id="interp153" emma:lang="ko-KR" emma:confidence="0">
                  <emma:literal>q</emma:literal>
                </emma:interpretation>
                <emma:interpretation id="interp15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6048.3578">13731 3257 288,'28'40'197,"-17"0"-10,-14-14-73,17 51-29,-17-30-21,13 33-16,-10-13-20,8 11-16,-2-15-12,2-8 0,-2-15 0,2-9 0,-3-10 0,-5-21 0,0 0-8,1-23-52,20-1-95,-21-25-34,0-6-11,-5-15-13</inkml:trace>
          <inkml:trace contextRef="#ctx0" brushRef="#br0" timeOffset="36235.8667">13666 3115 454,'-24'-28'185,"4"16"-29,-17-25-87,37 37-19,0 0-16,0 0-12,0 0-15,-3 18-11,18 13-24,-15-31-43,53 44-78,-10-30-39,11-2-11,3-12-10</inkml:trace>
        </inkml:traceGroup>
        <inkml:traceGroup>
          <inkml:annotationXML>
            <emma:emma xmlns:emma="http://www.w3.org/2003/04/emma" version="1.0">
              <emma:interpretation id="{DE3BBCFD-0BDF-4692-9D86-4F2372DEBF63}" emma:medium="tactile" emma:mode="ink">
                <msink:context xmlns:msink="http://schemas.microsoft.com/ink/2010/main" type="inkWord" rotatedBoundingBox="16729,5815 17946,5793 17967,6946 16750,6968"/>
              </emma:interpretation>
              <emma:one-of disjunction-type="recognition" id="oneOf31">
                <emma:interpretation id="interp155" emma:lang="ko-KR" emma:confidence="0">
                  <emma:literal>벌</emma:literal>
                </emma:interpretation>
                <emma:interpretation id="interp156" emma:lang="ko-KR" emma:confidence="0">
                  <emma:literal>번</emma:literal>
                </emma:interpretation>
                <emma:interpretation id="interp157" emma:lang="ko-KR" emma:confidence="0">
                  <emma:literal>바</emma:literal>
                </emma:interpretation>
                <emma:interpretation id="interp158" emma:lang="ko-KR" emma:confidence="0">
                  <emma:literal>₩</emma:literal>
                </emma:interpretation>
                <emma:interpretation id="interp15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6470.2608">14335 2846 505,'-16'51'184,"0"20"0,-22 3-142,33 41-2,-18-9-11,21 6-4,-4-4-14,6-9-8,8-20-3,3-17 0,6-19 0,-3-20 0,5-15-22,-14-19-35,25-8-110,-22-17-22,0-17-9,-8-5-19</inkml:trace>
          <inkml:trace contextRef="#ctx0" brushRef="#br0" timeOffset="37001.511">14014 3337 429,'-46'6'190,"10"4"-8,9-14-96,25 22-44,2-18-8,8 38-9,22-19-12,22-1-7,13-8-2,14-6-3,6-4-3,5-22-3,5-7-2,-3-19-6,-4-2-1,-16-16-2,-4 1 2,-21-10 1,-8 6-2,-13 2 8,-17 4 2,-7 15 10,-4 7-1,-9 18 10,-14 14 1,7 23 0,-12 21 6,7 28-6,-3 17 3,7 22-5,2 8-11,6 9-2,3-7 0,8-5 0,3-14 0,8-16 0,8-19 0,-1-19 0,4-17 0,3-15 0,4-7 0,-7-14 0,6-5 0,-3-7 0,2 8 0,-3-3-6,0 8 4,3 12 3,-12 1 3,6 16-1,-8 6-3,1 15 0,-3-7 0,2 3 0,-1 0 0,-6-14-9,18 13-37,-24-32-107,0 0-32,0 0-11,27-2-19,-17-21-4</inkml:trace>
        </inkml:traceGroup>
        <inkml:traceGroup>
          <inkml:annotationXML>
            <emma:emma xmlns:emma="http://www.w3.org/2003/04/emma" version="1.0">
              <emma:interpretation id="{0E430B60-1421-4FB5-8811-A8CC486DE499}" emma:medium="tactile" emma:mode="ink">
                <msink:context xmlns:msink="http://schemas.microsoft.com/ink/2010/main" type="inkWord" rotatedBoundingBox="18916,5716 20589,5685 20613,6996 18940,7026"/>
              </emma:interpretation>
              <emma:one-of disjunction-type="recognition" id="oneOf32">
                <emma:interpretation id="interp160" emma:lang="ko-KR" emma:confidence="0">
                  <emma:literal>벌</emma:literal>
                </emma:interpretation>
                <emma:interpretation id="interp161" emma:lang="ko-KR" emma:confidence="0">
                  <emma:literal>애</emma:literal>
                </emma:interpretation>
                <emma:interpretation id="interp162" emma:lang="ko-KR" emma:confidence="0">
                  <emma:literal>캐</emma:literal>
                </emma:interpretation>
                <emma:interpretation id="interp163" emma:lang="ko-KR" emma:confidence="0">
                  <emma:literal>水</emma:literal>
                </emma:interpretation>
                <emma:interpretation id="interp164" emma:lang="ko-KR" emma:confidence="0">
                  <emma:literal>出</emma:literal>
                </emma:interpretation>
              </emma:one-of>
            </emma:emma>
          </inkml:annotationXML>
          <inkml:trace contextRef="#ctx0" brushRef="#br0" timeOffset="38314.0866">16147 3304 509,'-33'-2'180,"9"-21"-22,24 23-119,0 0-8,42 23-5,3-21-8,31 10-6,5-9-4,20-1-2,6-2-1,6-17-3,-3-4 2,-5-14-4,-11 0 0,-10-13-3,-6-5 0,-18-3-2,-10-2-3,-10-3 5,-12 0-5,-12 5 5,-7 8-4,-9 7 7,0 7-3,-7 13 5,7 21 1,-30 0 2,14 22 5,-2 25-3,1 15 6,3 24-3,-2 17 3,5 10-8,1 10-5,6-2 0,0-10 0,4-3 0,0-24 0,2-9 0,3-24 0,4-18 0,-9-33 0,21 19 0,-21-19 0,30-29 0,-11-5 0,-2-16 0,7 4 0,-4-9-10,7 0 3,-5-1 0,4 11 4,-3 7 0,-4 10 5,2 16 2,-2 12 1,-3 15 2,-5 18 0,1 20-2,-4 5-5,5 13 0,0-1 0,1-4 0,2-6 0,1-9 0,4-13 0,2-12 0,-1-8 0,-3-14 0,4-1 0,-16-14-12,22 11-77,-29-19-97,6-10-6,1-1-17,4-9-10</inkml:trace>
          <inkml:trace contextRef="#ctx0" brushRef="#br0" timeOffset="37642.1749">16778 2846 464,'0'0'186,"-32"33"-41,-4 1-78,36 49-14,-27-3-15,26 34-9,-15-2-7,16 12-3,0-12-19,0-4 0,0-19 0,8-19 0,0-19 0,1-14 0,-1-11 0,-8-26 0,22 18-2,-19-33-37,26 12-88,-26 81-63,2-116-8,-9-22-10,1-1-12</inkml:trace>
        </inkml:traceGroup>
        <inkml:traceGroup>
          <inkml:annotationXML>
            <emma:emma xmlns:emma="http://www.w3.org/2003/04/emma" version="1.0">
              <emma:interpretation id="{DB80EA03-A9D8-4AB2-976D-15015A647418}" emma:medium="tactile" emma:mode="ink">
                <msink:context xmlns:msink="http://schemas.microsoft.com/ink/2010/main" type="inkWord" rotatedBoundingBox="20839,6190 21537,6178 21547,6700 20848,6713"/>
              </emma:interpretation>
              <emma:one-of disjunction-type="recognition" id="oneOf33">
                <emma:interpretation id="interp165" emma:lang="ko-KR" emma:confidence="0">
                  <emma:literal>0</emma:literal>
                </emma:interpretation>
                <emma:interpretation id="interp166" emma:lang="ko-KR" emma:confidence="0">
                  <emma:literal>〇</emma:literal>
                </emma:interpretation>
                <emma:interpretation id="interp167" emma:lang="ko-KR" emma:confidence="0">
                  <emma:literal>o</emma:literal>
                </emma:interpretation>
                <emma:interpretation id="interp168" emma:lang="ko-KR" emma:confidence="0">
                  <emma:literal>ㅇ</emma:literal>
                </emma:interpretation>
                <emma:interpretation id="interp16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8673.4541">18074 3375 574,'-27'49'181,"11"21"-51,-6-26-87,33 20-7,14-24-18,32-5-7,16-21-7,16-14-2,7-14-1,-1-21-2,-5-10 3,-14-14 0,-24-4 3,-21 0-1,-31 4 3,-17 4-3,-29 10-4,-17 7 0,-11 13 0,-5 6 0,4 16-6,-4 3-29,38 26-51,-17-11-81,40 8-22,18-23-16,7 32-11</inkml:trace>
        </inkml:traceGroup>
        <inkml:traceGroup>
          <inkml:annotationXML>
            <emma:emma xmlns:emma="http://www.w3.org/2003/04/emma" version="1.0">
              <emma:interpretation id="{FA4C9BFF-C59B-4333-9CAC-44A5BD1F192C}" emma:medium="tactile" emma:mode="ink">
                <msink:context xmlns:msink="http://schemas.microsoft.com/ink/2010/main" type="inkWord" rotatedBoundingBox="21629,6059 22071,6051 22087,6911 21644,6919"/>
              </emma:interpretation>
              <emma:one-of disjunction-type="recognition" id="oneOf34">
                <emma:interpretation id="interp170" emma:lang="ko-KR" emma:confidence="0">
                  <emma:literal>s</emma:literal>
                </emma:interpretation>
                <emma:interpretation id="interp171" emma:lang="ko-KR" emma:confidence="0">
                  <emma:literal>S</emma:literal>
                </emma:interpretation>
                <emma:interpretation id="interp172" emma:lang="ko-KR" emma:confidence="0">
                  <emma:literal>:</emma:literal>
                </emma:interpretation>
                <emma:interpretation id="interp173" emma:lang="ko-KR" emma:confidence="0">
                  <emma:literal>;</emma:literal>
                </emma:interpretation>
                <emma:interpretation id="interp17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9017.2198">19235 3056 430,'-22'-14'184,"-17"7"-23,10 33-90,-32-12-19,28 26-12,-12-4-13,25 17-5,4-4-9,16 5-2,16-1-6,17 3 2,5-1-7,6 1 0,-4-1 0,-9-3 0,-12 0 0,-14-1 0,-10-2 0,-23-9 0,-15-10 0,-7-8 0,-11-10 0,5-3 0,3-9 0,4-16 0,49 16-66,-44-30-122,44-8-5,18-6-17,21-4-10</inkml:trace>
        </inkml:traceGroup>
        <inkml:traceGroup>
          <inkml:annotationXML>
            <emma:emma xmlns:emma="http://www.w3.org/2003/04/emma" version="1.0">
              <emma:interpretation id="{111C2D7B-C80B-4B2D-9A79-E14866C1FF50}" emma:medium="tactile" emma:mode="ink">
                <msink:context xmlns:msink="http://schemas.microsoft.com/ink/2010/main" type="inkWord" rotatedBoundingBox="22247,6098 23207,6081 23222,6883 22262,6901"/>
              </emma:interpretation>
              <emma:one-of disjunction-type="recognition" id="oneOf35">
                <emma:interpretation id="interp175" emma:lang="ko-KR" emma:confidence="0">
                  <emma:literal>e</emma:literal>
                </emma:interpretation>
                <emma:interpretation id="interp176" emma:lang="ko-KR" emma:confidence="0">
                  <emma:literal>은</emma:literal>
                </emma:interpretation>
                <emma:interpretation id="interp177" emma:lang="ko-KR" emma:confidence="0">
                  <emma:literal>으</emma:literal>
                </emma:interpretation>
                <emma:interpretation id="interp178" emma:lang="ko-KR" emma:confidence="0">
                  <emma:literal>오</emma:literal>
                </emma:interpretation>
                <emma:interpretation id="interp17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9439.1229">19425 3442 470,'0'0'186,"0"0"-4,-8-16-109,30 16-42,4 0-7,27 0-10,1-2-6,19-6-5,4-7-1,-1-11-3,2 0 2,-7-11-1,-13-4 1,-12-3-1,-18 0 3,-20 2 0,-9 10 2,-29 8 0,-22 10 3,-10 14-3,-14 19-5,0 26 0,-3 10 0,16 19 0,8 5 0,26 12 0,23-2 0,19 0 0,29-4 0,23-22 0,17-11 0,13-19 0,11-14 0,-8-13 0,3-6 0,-28-21-22,14-2-167,-45 7-9,-20 2-8,-22-7-20</inkml:trace>
        </inkml:traceGroup>
      </inkml:traceGroup>
      <inkml:traceGroup>
        <inkml:annotationXML>
          <emma:emma xmlns:emma="http://www.w3.org/2003/04/emma" version="1.0">
            <emma:interpretation id="{71D540E2-81D7-451C-857D-CD792139468B}" emma:medium="tactile" emma:mode="ink">
              <msink:context xmlns:msink="http://schemas.microsoft.com/ink/2010/main" type="line" rotatedBoundingBox="4552,8075 23687,8002 23694,9675 4559,9748"/>
            </emma:interpretation>
          </emma:emma>
        </inkml:annotationXML>
        <inkml:traceGroup>
          <inkml:annotationXML>
            <emma:emma xmlns:emma="http://www.w3.org/2003/04/emma" version="1.0">
              <emma:interpretation id="{81963085-A471-4F0B-96AB-AF8693E47D75}" emma:medium="tactile" emma:mode="ink">
                <msink:context xmlns:msink="http://schemas.microsoft.com/ink/2010/main" type="inkWord" rotatedBoundingBox="4555,8757 6209,8751 6213,9670 4558,9676"/>
              </emma:interpretation>
              <emma:one-of disjunction-type="recognition" id="oneOf36">
                <emma:interpretation id="interp180" emma:lang="ko-KR" emma:confidence="0">
                  <emma:literal>와</emma:literal>
                </emma:interpretation>
                <emma:interpretation id="interp181" emma:lang="ko-KR" emma:confidence="0">
                  <emma:literal>∞</emma:literal>
                </emma:interpretation>
                <emma:interpretation id="interp182" emma:lang="ko-KR" emma:confidence="0">
                  <emma:literal>〇</emma:literal>
                </emma:interpretation>
                <emma:interpretation id="interp183" emma:lang="ko-KR" emma:confidence="0">
                  <emma:literal>ㆀ</emma:literal>
                </emma:interpretation>
                <emma:interpretation id="interp18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2486.1337">2255 6072 401,'0'0'182,"0"0"-16,-4-24-112,16 18-13,-10-24-12,18 8-3,-12-9-13,5 4-1,-5-11-8,-3 8 5,-5 1-3,0-1-2,-13 5 3,-8 5-2,-5 6 3,-6 6-2,-12 8 2,-4 15 0,-5 14-2,-4 18 0,-5 9 6,2 11-5,2 4-4,12 7-3,5 2 0,14 10 0,17-9 0,10-7 0,27-5 0,17-8 0,18-13 0,11-11 0,10-21 0,11-16 0,2-9 0,5-25 0,2-12 0,-2-13 0,-6-8 0,-3-8 0,-13-2 0,-11 6 0,-10 3 0,-11 8 0,-15 7 0,-10 12 0,-9 6 0,-7 12 0,-6 23 0,0 0 0,-14 0 0,-8 26 0,-7 13 0,3 11 0,2 6 0,2 5 0,7 2 0,9-4 0,8-11 0,25-13 0,15-18 0,17-17 0,6-11 0,1-19 0,3-13 0,-1-14 0,-15-6 0,-14 4 0,-14-3 0,-25 6 0,-8 11 0,-28 10 0,-19 11 0,-12 10 0,-1 14 0,-9 0 0,19 15 0,-3-9-35,41 29-27,-16-35-44,50 3-64,10-3-26,25 0-7,3-10-6</inkml:trace>
        </inkml:traceGroup>
        <inkml:traceGroup>
          <inkml:annotationXML>
            <emma:emma xmlns:emma="http://www.w3.org/2003/04/emma" version="1.0">
              <emma:interpretation id="{FF957233-6532-44C9-8574-D197C8707FB4}" emma:medium="tactile" emma:mode="ink">
                <msink:context xmlns:msink="http://schemas.microsoft.com/ink/2010/main" type="inkWord" rotatedBoundingBox="6541,8068 6721,8067 6727,9599 6547,9600"/>
              </emma:interpretation>
              <emma:one-of disjunction-type="recognition" id="oneOf37">
                <emma:interpretation id="interp185" emma:lang="ko-KR" emma:confidence="0">
                  <emma:literal>(</emma:literal>
                </emma:interpretation>
                <emma:interpretation id="interp186" emma:lang="ko-KR" emma:confidence="0">
                  <emma:literal>1</emma:literal>
                </emma:interpretation>
                <emma:interpretation id="interp187" emma:lang="ko-KR" emma:confidence="0">
                  <emma:literal>l</emma:literal>
                </emma:interpretation>
                <emma:interpretation id="interp188" emma:lang="ko-KR" emma:confidence="0">
                  <emma:literal>|</emma:literal>
                </emma:interpretation>
                <emma:interpretation id="interp18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2751.7463">3787 5050 458,'0'65'195,"-8"24"-7,-11 53-79,-13-8-66,26 34-13,-8-6-30,14 4 0,1-16 0,18-19 0,3-26 0,2-18 0,3-27 0,-10-29 0,25 11-119,-42-42-71,23-14-7,-18-19-17,-3-16-12</inkml:trace>
        </inkml:traceGroup>
        <inkml:traceGroup>
          <inkml:annotationXML>
            <emma:emma xmlns:emma="http://www.w3.org/2003/04/emma" version="1.0">
              <emma:interpretation id="{83DF8FA7-66B1-44FE-93AB-7528DFE6709A}" emma:medium="tactile" emma:mode="ink">
                <msink:context xmlns:msink="http://schemas.microsoft.com/ink/2010/main" type="inkWord" rotatedBoundingBox="7060,8830 7994,8826 7997,9555 7063,9558"/>
              </emma:interpretation>
              <emma:one-of disjunction-type="recognition" id="oneOf38">
                <emma:interpretation id="interp190" emma:lang="ko-KR" emma:confidence="0">
                  <emma:literal>u</emma:literal>
                </emma:interpretation>
                <emma:interpretation id="interp191" emma:lang="ko-KR" emma:confidence="0">
                  <emma:literal>나</emma:literal>
                </emma:interpretation>
                <emma:interpretation id="interp192" emma:lang="ko-KR" emma:confidence="0">
                  <emma:literal>U</emma:literal>
                </emma:interpretation>
                <emma:interpretation id="interp193" emma:lang="ko-KR" emma:confidence="0">
                  <emma:literal>니</emma:literal>
                </emma:interpretation>
                <emma:interpretation id="interp194" emma:lang="ko-KR" emma:confidence="0">
                  <emma:literal>Ⅸ</emma:literal>
                </emma:interpretation>
              </emma:one-of>
            </emma:emma>
          </inkml:annotationXML>
          <inkml:trace contextRef="#ctx0" brushRef="#br0" timeOffset="43533.0289">4229 5812 372,'0'0'174,"15"17"-34,-28 3-53,19 46-22,-14-9-13,8 32-12,-4-13-5,8 27-10,-2-20-6,18 0-8,3-19-8,13-19-3,7-22 0,9-23 0,5-8 0,3-36 0,3-7 0,-5-17-4,-4-3-7,-6-10 3,-10 6-3,-12 6 4,-8 2-3,-12 8 7,-6 15 1,0 7 7,-8 15 2,8 22 0,-30 0 1,16 21-1,1 17 6,12 20-4,-6 6-9,7 14 0,7 1 0,7 1 0,8-6 0,0-11 0,7-9 0,-4-19 0,16 0-17,-17-35-34,33 17-72,-19-40-60,9-6-11,-11-15-17,2 4-1</inkml:trace>
        </inkml:traceGroup>
        <inkml:traceGroup>
          <inkml:annotationXML>
            <emma:emma xmlns:emma="http://www.w3.org/2003/04/emma" version="1.0">
              <emma:interpretation id="{B60D91E9-AAC3-45CE-9EAA-4626D8B285D1}" emma:medium="tactile" emma:mode="ink">
                <msink:context xmlns:msink="http://schemas.microsoft.com/ink/2010/main" type="inkWord" rotatedBoundingBox="8130,8904 9091,8900 9094,9644 8133,9648"/>
              </emma:interpretation>
              <emma:one-of disjunction-type="recognition" id="oneOf39">
                <emma:interpretation id="interp195" emma:lang="ko-KR" emma:confidence="0">
                  <emma:literal>m</emma:literal>
                </emma:interpretation>
                <emma:interpretation id="interp196" emma:lang="ko-KR" emma:confidence="0">
                  <emma:literal>머</emma:literal>
                </emma:interpretation>
                <emma:interpretation id="interp197" emma:lang="ko-KR" emma:confidence="0">
                  <emma:literal>매</emma:literal>
                </emma:interpretation>
                <emma:interpretation id="interp198" emma:lang="ko-KR" emma:confidence="0">
                  <emma:literal>ⅲ</emma:literal>
                </emma:interpretation>
                <emma:interpretation id="interp199" emma:lang="ko-KR" emma:confidence="0">
                  <emma:literal>ⅶ</emma:literal>
                </emma:interpretation>
              </emma:one-of>
            </emma:emma>
          </inkml:annotationXML>
          <inkml:trace contextRef="#ctx0" brushRef="#br0" timeOffset="44220.5584">5328 5886 414,'0'0'188,"-14"8"-13,14 50-103,-10-16-18,10 35-17,-6-11-6,6 26-7,-2-12-5,2 1-10,0-20-9,0-8 0,0-19 0,0-13 0,0-21 0,0 0 0,10-34 0,-2-9-8,10-4-5,-8-16-4,17 4 1,-5-11-3,8 8 6,-2 2 0,7 10 1,-5 6 10,-1 11-1,-4 11 9,-4 3 0,1 19 6,-22 0 2,28 37 2,-26 1 3,9 27-5,-11 2 2,0 13-3,0 2-13,0-2 0,0-8 0,0-8 0,0-20 0,0-7 0,0-37 0,0 0 0,17 0 0,-6-30 0,11-11-11,-7-21-8,18 2 2,-5-13-2,13 7 4,-4-2 0,7 6 9,-1 15 3,-7 5 10,2 22 3,-11 6 5,4 14 3,-9 17 0,5 18 2,-12 10-5,0 13-13,-2 7-2,-4 4 0,-2 1 0,1-7 0,-4-10 0,-2-8 0,4-11 0,-6-34-2,16 39-87,-16-39-99,14-8-3,-4-18-19,4 1-8</inkml:trace>
        </inkml:traceGroup>
        <inkml:traceGroup>
          <inkml:annotationXML>
            <emma:emma xmlns:emma="http://www.w3.org/2003/04/emma" version="1.0">
              <emma:interpretation id="{5C4AF010-3DBB-48B3-9131-138681A6BF50}" emma:medium="tactile" emma:mode="ink">
                <msink:context xmlns:msink="http://schemas.microsoft.com/ink/2010/main" type="inkWord" rotatedBoundingBox="9433,8787 10122,8784 10125,9493 9436,9495"/>
              </emma:interpretation>
              <emma:one-of disjunction-type="recognition" id="oneOf40">
                <emma:interpretation id="interp200" emma:lang="ko-KR" emma:confidence="0">
                  <emma:literal>N</emma:literal>
                </emma:interpretation>
                <emma:interpretation id="interp201" emma:lang="ko-KR" emma:confidence="0">
                  <emma:literal>w</emma:literal>
                </emma:interpretation>
                <emma:interpretation id="interp202" emma:lang="ko-KR" emma:confidence="0">
                  <emma:literal>』</emma:literal>
                </emma:interpretation>
                <emma:interpretation id="interp203" emma:lang="ko-KR" emma:confidence="0">
                  <emma:literal>W</emma:literal>
                </emma:interpretation>
                <emma:interpretation id="interp20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45064.3504">6597 5945 270,'0'0'180,"0"0"0,28 31-90,-28-31-19,0 70-15,-6-30-12,6 28-7,-2-17-7,2 8-10,0-10-8,0-2-3,-4-17-4,4-4 0,0-26-4,0 0-2,0 0-1,0 0-2,0 0 0,-10-31-3,10 3 2,0-6-2,0-2 2,0-2 0,0-1 3,0 3-1,6 2 2,2 4 1,-1 6 3,-7 24-1,22-24 3,-22 24 2,30 9 0,-6 21 1,-2 6 0,11 14 2,-5 6-4,10 9-3,5-13-3,3 0 0,4-15 0,2-16 0,-1-15 0,4-8 0,-10-23 0,0-19 0,-11-8 0,-6-11 0,-17-7 0,-5 0 0,-6-1 0,-1 4 0,-7 5 0,-11 6 0,10 12 0,-7 6 0,9 22 0,-8-13-44,15 29-46,0 0-73,0 0-25,0 0-19,8 13-3</inkml:trace>
        </inkml:traceGroup>
        <inkml:traceGroup>
          <inkml:annotationXML>
            <emma:emma xmlns:emma="http://www.w3.org/2003/04/emma" version="1.0">
              <emma:interpretation id="{48E6BB5F-56CB-4C42-84E3-381CA249B0DB}" emma:medium="tactile" emma:mode="ink">
                <msink:context xmlns:msink="http://schemas.microsoft.com/ink/2010/main" type="inkWord" rotatedBoundingBox="10280,8831 10768,8829 10771,9579 10283,9581"/>
              </emma:interpretation>
              <emma:one-of disjunction-type="recognition" id="oneOf41">
                <emma:interpretation id="interp205" emma:lang="ko-KR" emma:confidence="0">
                  <emma:literal>S</emma:literal>
                </emma:interpretation>
                <emma:interpretation id="interp206" emma:lang="ko-KR" emma:confidence="0">
                  <emma:literal>s</emma:literal>
                </emma:interpretation>
                <emma:interpretation id="interp207" emma:lang="ko-KR" emma:confidence="0">
                  <emma:literal>」</emma:literal>
                </emma:interpretation>
                <emma:interpretation id="interp208" emma:lang="ko-KR" emma:confidence="0">
                  <emma:literal>,</emma:literal>
                </emma:interpretation>
                <emma:interpretation id="interp20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5454.9932">7844 5812 292,'0'0'192,"0"0"-18,0 0-60,-33 0-42,23 27-15,-34-10-16,22 28-13,-11-8-4,18 7-8,12 1-3,5 0-13,25 1 0,12 1 0,9-7 0,-1 4 0,-4-3 0,-10 3 0,-22-2 0,-11 3 0,-25-10 0,-18 2 0,-16-12 0,-10-5 0,1-6 0,-2-12 0,18 7 0,-6-27-82,34 11-107,4-7-7,20 14-13,0-24-14</inkml:trace>
        </inkml:traceGroup>
        <inkml:traceGroup>
          <inkml:annotationXML>
            <emma:emma xmlns:emma="http://www.w3.org/2003/04/emma" version="1.0">
              <emma:interpretation id="{567D1983-9462-4AFB-BE32-03F68C63E71B}" emma:medium="tactile" emma:mode="ink">
                <msink:context xmlns:msink="http://schemas.microsoft.com/ink/2010/main" type="inkWord" rotatedBoundingBox="12209,8584 14770,8574 14774,9419 12212,9429"/>
              </emma:interpretation>
              <emma:one-of disjunction-type="recognition" id="oneOf42">
                <emma:interpretation id="interp210" emma:lang="ko-KR" emma:confidence="0">
                  <emma:literal>와</emma:literal>
                </emma:interpretation>
                <emma:interpretation id="interp211" emma:lang="ko-KR" emma:confidence="0">
                  <emma:literal>위</emma:literal>
                </emma:interpretation>
                <emma:interpretation id="interp212" emma:lang="ko-KR" emma:confidence="0">
                  <emma:literal>원</emma:literal>
                </emma:interpretation>
                <emma:interpretation id="interp213" emma:lang="ko-KR" emma:confidence="0">
                  <emma:literal>다</emma:literal>
                </emma:interpretation>
                <emma:interpretation id="interp2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7751.9539">9966 6079 272,'0'0'159,"0"0"-56,0-28-52,7 9-4,-7-19-17,12 2-4,-12-13-10,5 4 2,-5-13-10,-5 12 1,-17-12 1,3 17 4,-17-7 7,4 23-1,-23 2 3,9 23 1,-20 18 2,10 31 0,-12 6-2,13 30-5,-3-1-2,20 13-3,3-2-2,18-6-4,10-13 0,9-20-5,18-16-2,12-11 1,9-21-2,10-8-3,2-23-1,6-17-4,10-9-6,-9-11 5,8-4-4,-12-5 3,-1 4-1,-19 2 5,-6 6 0,-7 17 8,-17 6 4,-6 34-2,0 0 4,-16 0 2,-5 30 3,6 22-4,-6 7 2,7 16-3,0 4 1,12-5-3,2-1 0,2-12-2,13-17-4,6-13 0,7-12 0,1-13 0,3-6 0,4-19 0,7-15-4,-2-11-3,4-2 3,0-13 0,4-2-5,-7 5 5,3 0-2,-7 11 4,-2 3-3,-6 13 7,-2 8-6,-5 9 6,-5 13 0,-18 0 2,29 23 2,-18 12-3,-3 2 4,5 16-3,-2 0 4,4 8-4,3 1 3,9-2-7,0-7 0,10-6 0,9-9 0,13-17 0,10-9 0,6-12 0,7-20 0,5-13 0,0-18 0,-4-10 0,-10-8 0,-13-1 0,-16 1-3,-12 4 3,-23 13-1,-9 7 5,-30 17-4,-9 21 0,-13 7 0,1 29 0,-3 15 0,7 7 0,15 8 0,12 9 0,18-4 0,12-4 0,26-7 0,16-15 0,13-7 0,6-10 0,15 2 0,-18-25-78,18 2-112,-8-7-4,-7-7-17,-11 4-12</inkml:trace>
        </inkml:traceGroup>
        <inkml:traceGroup>
          <inkml:annotationXML>
            <emma:emma xmlns:emma="http://www.w3.org/2003/04/emma" version="1.0">
              <emma:interpretation id="{BC7DF90E-4EAB-48EE-A970-8978C0AB7B6C}" emma:medium="tactile" emma:mode="ink">
                <msink:context xmlns:msink="http://schemas.microsoft.com/ink/2010/main" type="inkWord" rotatedBoundingBox="15849,8430 15986,8429 15991,9704 15854,9705"/>
              </emma:interpretation>
              <emma:one-of disjunction-type="recognition" id="oneOf43">
                <emma:interpretation id="interp215" emma:lang="ko-KR" emma:confidence="0">
                  <emma:literal>i</emma:literal>
                </emma:interpretation>
                <emma:interpretation id="interp216" emma:lang="ko-KR" emma:confidence="0">
                  <emma:literal>ⅰ</emma:literal>
                </emma:interpretation>
                <emma:interpretation id="interp217" emma:lang="ko-KR" emma:confidence="0">
                  <emma:literal>고</emma:literal>
                </emma:interpretation>
                <emma:interpretation id="interp218" emma:lang="ko-KR" emma:confidence="0">
                  <emma:literal>j</emma:literal>
                </emma:interpretation>
                <emma:interpretation id="interp21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48423.8541">13151 5901 347,'0'0'188,"-16"14"-3,-6 0-57,17 47-62,-31-9-15,26 36-19,-12-8-6,16 11-26,0-4 0,6-7 0,7-13 0,8-9 0,-1-17 0,3-9 0,-17-32 0,26 21 0,-26-21 0,0 0 0,25-10 0,-30-24-42,5 34-67,-5-61-86,-4 14 0,-13-14-17,8 8-3</inkml:trace>
          <inkml:trace contextRef="#ctx0" brushRef="#br0" timeOffset="48798.8701">13081 5535 398,'-14'-36'187,"1"17"-17,-17-26-87,30 45-21,-11-23-17,11 23-13,0 0-11,0 0-8,0 0-5,0 0-4,0 12-4,0-12 0,0 0-12,0 18-17,22 16-44,-22-34-70,29 33-51,6-11-5,15 15-15</inkml:trace>
        </inkml:traceGroup>
        <inkml:traceGroup>
          <inkml:annotationXML>
            <emma:emma xmlns:emma="http://www.w3.org/2003/04/emma" version="1.0">
              <emma:interpretation id="{FDBB21C8-6C1D-403C-8CBE-AE5543C610EE}" emma:medium="tactile" emma:mode="ink">
                <msink:context xmlns:msink="http://schemas.microsoft.com/ink/2010/main" type="inkWord" rotatedBoundingBox="16339,8668 17098,8665 17101,9426 16342,9429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w</emma:literal>
                </emma:interpretation>
                <emma:interpretation id="interp222" emma:lang="ko-KR" emma:confidence="0">
                  <emma:literal>W</emma:literal>
                </emma:interpretation>
                <emma:interpretation id="interp223" emma:lang="ko-KR" emma:confidence="0">
                  <emma:literal>M</emma:literal>
                </emma:interpretation>
                <emma:interpretation id="interp22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49423.8969">13647 5920 336,'0'0'181,"-32"-11"-4,10 3-77,21 30-50,-31 0-6,27 31-13,-21-9-2,22 21-10,-10-7 0,13 4-9,-4-11-5,5-2 0,0-14-3,0-7 2,0-28-3,0 21-1,0-21-3,0-21-3,0-3-1,0-19-5,6 3 1,-3-16-3,8 9-1,-4-12 6,2 10-2,-2 9 9,0 6 0,6 15 10,-13 19 1,29 0 3,-14 18 4,14 19-5,-1 6 5,5 11-6,4 2 4,5 0-8,1-12-6,-7 3 0,1-15 0,-4-10 0,-6-13 0,1-9 0,-6 0 0,-3-21 0,-3-6 0,-2-13 0,-4-6 0,3-7 0,-2-7 0,0-8 0,1 2 0,-2-5 0,10 12 0,-15-7-19,22 28-34,-27-27-55,28 35-73,-10 6-14,4 9-8,-3 15-10</inkml:trace>
        </inkml:traceGroup>
        <inkml:traceGroup>
          <inkml:annotationXML>
            <emma:emma xmlns:emma="http://www.w3.org/2003/04/emma" version="1.0">
              <emma:interpretation id="{3F8D0B0B-7544-4AF0-A8D1-7BCB47C11310}" emma:medium="tactile" emma:mode="ink">
                <msink:context xmlns:msink="http://schemas.microsoft.com/ink/2010/main" type="inkWord" rotatedBoundingBox="17264,8813 17747,8812 17749,9537 17267,9539"/>
              </emma:interpretation>
              <emma:one-of disjunction-type="recognition" id="oneOf45">
                <emma:interpretation id="interp225" emma:lang="ko-KR" emma:confidence="0">
                  <emma:literal>v</emma:literal>
                </emma:interpretation>
                <emma:interpretation id="interp226" emma:lang="ko-KR" emma:confidence="0">
                  <emma:literal>ⅴ</emma:literal>
                </emma:interpretation>
                <emma:interpretation id="interp227" emma:lang="ko-KR" emma:confidence="0">
                  <emma:literal>V</emma:literal>
                </emma:interpretation>
                <emma:interpretation id="interp228" emma:lang="ko-KR" emma:confidence="0">
                  <emma:literal>Ⅴ</emma:literal>
                </emma:interpretation>
                <emma:interpretation id="interp22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9798.9105">14445 5796 295,'0'0'189,"0"0"-16,-3 44-66,-11-20-34,28 46-21,-14-14-9,19 31-9,-13-10-5,18 12-10,-8-9-10,6-6-9,0-20 0,7-12 0,-4-20 0,2-16 0,-2-12 0,-1-27 0,-1-14 0,4-12 0,-6-9 0,-1-13 0,4 8 0,-7-9 0,7 16 0,-11-2-26,20 29-48,-33-20-68,17 31-52,-7 10-5,-10 18-11</inkml:trace>
        </inkml:traceGroup>
        <inkml:traceGroup>
          <inkml:annotationXML>
            <emma:emma xmlns:emma="http://www.w3.org/2003/04/emma" version="1.0">
              <emma:interpretation id="{A9323129-BE06-4FA6-B18F-19527E78C8B9}" emma:medium="tactile" emma:mode="ink">
                <msink:context xmlns:msink="http://schemas.microsoft.com/ink/2010/main" type="inkWord" rotatedBoundingBox="17789,8811 18480,8808 18483,9673 17793,9676"/>
              </emma:interpretation>
              <emma:one-of disjunction-type="recognition" id="oneOf46">
                <emma:interpretation id="interp230" emma:lang="ko-KR" emma:confidence="0">
                  <emma:literal>e</emma:literal>
                </emma:interpretation>
                <emma:interpretation id="interp231" emma:lang="ko-KR" emma:confidence="0">
                  <emma:literal>으</emma:literal>
                </emma:interpretation>
                <emma:interpretation id="interp232" emma:lang="ko-KR" emma:confidence="0">
                  <emma:literal>오</emma:literal>
                </emma:interpretation>
                <emma:interpretation id="interp233" emma:lang="ko-KR" emma:confidence="0">
                  <emma:literal>ㄷ</emma:literal>
                </emma:interpretation>
                <emma:interpretation id="interp2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0220.8348">14954 6118 444,'0'0'174,"0"0"-50,10 42-60,-10-42-12,38 14-16,-5-14-14,24 0-7,1-6-5,12-8-4,2-9-2,4-3-1,-5-8-6,-4-9 5,-14 3-6,-12-3 5,-17-1-5,-16 6 6,-11 1-3,-24 16 5,-22 7 6,-6 14 1,-21 5 3,6 28 0,-12 8 4,13 23-13,1 4-5,22 12 0,11 3 0,19 6 0,16-2 0,8-9 0,22-6 0,16-15 0,13-7 0,1-21 0,22 1-42,-29-44-101,30-17-55,-15-25-4,1 0-11,-17-23-9</inkml:trace>
        </inkml:traceGroup>
        <inkml:traceGroup>
          <inkml:annotationXML>
            <emma:emma xmlns:emma="http://www.w3.org/2003/04/emma" version="1.0">
              <emma:interpretation id="{C7D0D719-BB61-4CDB-B272-6B84ABB9DB7F}" emma:medium="tactile" emma:mode="ink">
                <msink:context xmlns:msink="http://schemas.microsoft.com/ink/2010/main" type="inkWord" rotatedBoundingBox="18648,8904 19208,8901 19211,9537 18651,9539"/>
              </emma:interpretation>
              <emma:one-of disjunction-type="recognition" id="oneOf47">
                <emma:interpretation id="interp235" emma:lang="ko-KR" emma:confidence="0">
                  <emma:literal>r</emma:literal>
                </emma:interpretation>
                <emma:interpretation id="interp236" emma:lang="ko-KR" emma:confidence="0">
                  <emma:literal>나</emma:literal>
                </emma:interpretation>
                <emma:interpretation id="interp237" emma:lang="ko-KR" emma:confidence="0">
                  <emma:literal>u</emma:literal>
                </emma:interpretation>
                <emma:interpretation id="interp238" emma:lang="ko-KR" emma:confidence="0">
                  <emma:literal>v</emma:literal>
                </emma:interpretation>
                <emma:interpretation id="interp23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50564.5818">15826 5886 481,'-7'15'189,"0"16"-10,12 27-127,-8-10-8,8 26-11,-5-5-5,12 13-13,-4-13-13,6-4-2,-4-11 0,2-12 0,-2-14 0,-10-28 0,0 0 0,16-21 0,-10-23 0,0-15 0,7-6 0,3-10 0,6 2 0,5 1 0,4 8 0,11 14 0,2 10 0,0 5 0,3 21-13,-12-9-23,22 38-79,-30-7-80,1 21 5,-18-8-23,6 14 0</inkml:trace>
        </inkml:traceGroup>
        <inkml:traceGroup>
          <inkml:annotationXML>
            <emma:emma xmlns:emma="http://www.w3.org/2003/04/emma" version="1.0">
              <emma:interpretation id="{58C2B94A-8894-43E5-A8A9-210957792BDD}" emma:medium="tactile" emma:mode="ink">
                <msink:context xmlns:msink="http://schemas.microsoft.com/ink/2010/main" type="inkWord" rotatedBoundingBox="19141,8180 20117,8176 20121,9426 19146,9430"/>
              </emma:interpretation>
              <emma:one-of disjunction-type="recognition" id="oneOf48">
                <emma:interpretation id="interp240" emma:lang="ko-KR" emma:confidence="0">
                  <emma:literal>은</emma:literal>
                </emma:interpretation>
                <emma:interpretation id="interp241" emma:lang="ko-KR" emma:confidence="0">
                  <emma:literal>을</emma:literal>
                </emma:interpretation>
                <emma:interpretation id="interp242" emma:lang="ko-KR" emma:confidence="0">
                  <emma:literal>의</emma:literal>
                </emma:interpretation>
                <emma:interpretation id="interp243" emma:lang="ko-KR" emma:confidence="0">
                  <emma:literal>£</emma:literal>
                </emma:interpretation>
                <emma:interpretation id="interp24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51314.6032">16677 6374 351,'-16'23'185,"-5"-9"-11,21-14-72,0 0-58,-28 0-5,28 0-4,0 0-7,13-18-5,1-15-7,13-4-6,0-9-2,7-18-4,3-12-5,-3-10 0,3-20-2,-7-10 1,-3-6-1,-13-2 1,-5 12 0,-7 7 0,-2 18 5,-9 14-3,-14 36 5,0 28 0,-12 25 2,6 51-7,-1 18 0,8 29 0,5 12 0,17 13 0,0-4 0,24-1 0,9-17 0,9-21 0,9-22 0,8-24 0,-1-17 0,-3-17 0,2-11 0,-16-15-11,21 6-73,-42-32-94,7-3-15,-9-6-10,-10-8-11</inkml:trace>
          <inkml:trace contextRef="#ctx0" brushRef="#br0" timeOffset="51564.6524">16350 5798 584,'-30'-11'178,"17"-23"-30,29 34-123,12-10-9,29 4-5,9-8-1,17 7-1,0-11-2,11 7-4,-3-4-5,-10 0-9,1 15-12,-25-18-29,16 26-61,-34-7-68,-4 8-7,-7-2-17,-7 0 2</inkml:trace>
        </inkml:traceGroup>
        <inkml:traceGroup>
          <inkml:annotationXML>
            <emma:emma xmlns:emma="http://www.w3.org/2003/04/emma" version="1.0">
              <emma:interpretation id="{0B67054F-62AC-46E9-BDD0-1CBD3510465A}" emma:medium="tactile" emma:mode="ink">
                <msink:context xmlns:msink="http://schemas.microsoft.com/ink/2010/main" type="inkWord" rotatedBoundingBox="20067,8571 20434,8569 20437,9433 20071,9435"/>
              </emma:interpretation>
              <emma:one-of disjunction-type="recognition" id="oneOf49">
                <emma:interpretation id="interp245" emma:lang="ko-KR" emma:confidence="0">
                  <emma:literal>i</emma:literal>
                </emma:interpretation>
                <emma:interpretation id="interp246" emma:lang="ko-KR" emma:confidence="0">
                  <emma:literal>ⅰ</emma:literal>
                </emma:interpretation>
                <emma:interpretation id="interp247" emma:lang="ko-KR" emma:confidence="0">
                  <emma:literal>j</emma:literal>
                </emma:interpretation>
                <emma:interpretation id="interp248" emma:lang="ko-KR" emma:confidence="0">
                  <emma:literal>~</emma:literal>
                </emma:interpretation>
                <emma:interpretation id="interp24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51783.3675">17451 5929 382,'2'53'189,"-1"3"-13,17 24-93,-23-30-24,18 20-13,-13-25-16,14 4-7,-8-19-11,10-2-3,-16-28-8,25 16-10,-4-6-19,-21-29-51,20 4-101,-12-14-6,-1-8-17,-4-8-9</inkml:trace>
          <inkml:trace contextRef="#ctx0" brushRef="#br0" timeOffset="51986.4989">17358 5654 450,'-38'-26'197,"3"2"-15,12 18-56,-8-18-92,31 24-14,0 0-15,0-21-18,23 28-22,-23-7-45,53 8-82,-19 7-26,3 6-12,0-2-14</inkml:trace>
        </inkml:traceGroup>
        <inkml:traceGroup>
          <inkml:annotationXML>
            <emma:emma xmlns:emma="http://www.w3.org/2003/04/emma" version="1.0">
              <emma:interpretation id="{D7CAF9B2-1687-4FBA-9BAA-AD426698D406}" emma:medium="tactile" emma:mode="ink">
                <msink:context xmlns:msink="http://schemas.microsoft.com/ink/2010/main" type="inkWord" rotatedBoundingBox="20677,8503 21384,8500 21387,9355 20680,9357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능</emma:literal>
                </emma:interpretation>
                <emma:interpretation id="interp252" emma:lang="ko-KR" emma:confidence="0">
                  <emma:literal>b</emma:literal>
                </emma:interpretation>
                <emma:interpretation id="interp253" emma:lang="ko-KR" emma:confidence="0">
                  <emma:literal>농</emma:literal>
                </emma:interpretation>
                <emma:interpretation id="interp254" emma:lang="ko-KR" emma:confidence="0">
                  <emma:literal>노</emma:literal>
                </emma:interpretation>
              </emma:one-of>
            </emma:emma>
          </inkml:annotationXML>
          <inkml:trace contextRef="#ctx0" brushRef="#br0" timeOffset="52486.5208">17873 5485 446,'-3'46'186,"-7"13"-13,15 30-112,-14-15-15,9 28-8,-10-18-10,10 5-11,-3-19-3,3-14-6,0-14-2,0-18-6,0-24 0,0 0 0,24 13 0,-8-26 0,12-9 0,5-8 0,12 2-2,4-2-3,11 6 0,4 0 0,4 10 3,2 14 3,-9 0 1,1 20 3,-16 5 0,-3 12 1,-20-4-6,-8 9 0,-15-9 0,-12 0 0,-24-5 0,-13-5 0,-11-13 0,-11-4 0,-3-6 0,-4 0 0,6 0 0,4-9 0,14 2 0,3-7 0,28 14-11,-7-21-57,30 21-73,25-14-60,14-10 0,6-18-16</inkml:trace>
        </inkml:traceGroup>
        <inkml:traceGroup>
          <inkml:annotationXML>
            <emma:emma xmlns:emma="http://www.w3.org/2003/04/emma" version="1.0">
              <emma:interpretation id="{91E9DFC5-7474-4D51-ACB5-CDB22D5682FA}" emma:medium="tactile" emma:mode="ink">
                <msink:context xmlns:msink="http://schemas.microsoft.com/ink/2010/main" type="inkWord" rotatedBoundingBox="21557,8371 21730,8370 21734,9402 21561,9403"/>
              </emma:interpretation>
              <emma:one-of disjunction-type="recognition" id="oneOf51">
                <emma:interpretation id="interp255" emma:lang="ko-KR" emma:confidence="0">
                  <emma:literal>(</emma:literal>
                </emma:interpretation>
                <emma:interpretation id="interp256" emma:lang="ko-KR" emma:confidence="0">
                  <emma:literal>1</emma:literal>
                </emma:interpretation>
                <emma:interpretation id="interp257" emma:lang="ko-KR" emma:confidence="0">
                  <emma:literal>I</emma:literal>
                </emma:interpretation>
                <emma:interpretation id="interp258" emma:lang="ko-KR" emma:confidence="0">
                  <emma:literal>!</emma:literal>
                </emma:interpretation>
                <emma:interpretation id="interp25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52736.5328">18744 5353 474,'24'0'192,"-24"23"-9,0 50-96,-22-9-49,22 36-6,-15-6-15,14 18-17,-6-4 0,7-3 0,0-19 0,7-15 0,5-6 0,-1-23 0,8-6 0,-19-36 0,45 53-91,-45-53-105,41-3 1,-41 3-15,39-29-9</inkml:trace>
        </inkml:traceGroup>
        <inkml:traceGroup>
          <inkml:annotationXML>
            <emma:emma xmlns:emma="http://www.w3.org/2003/04/emma" version="1.0">
              <emma:interpretation id="{58DA91D4-CA50-4C14-9317-4318ED23EC64}" emma:medium="tactile" emma:mode="ink">
                <msink:context xmlns:msink="http://schemas.microsoft.com/ink/2010/main" type="inkWord" rotatedBoundingBox="21928,8794 22798,8791 22801,9452 21931,9455"/>
              </emma:interpretation>
              <emma:one-of disjunction-type="recognition" id="oneOf52">
                <emma:interpretation id="interp260" emma:lang="ko-KR" emma:confidence="0">
                  <emma:literal>e</emma:literal>
                </emma:interpretation>
                <emma:interpretation id="interp261" emma:lang="ko-KR" emma:confidence="0">
                  <emma:literal>으</emma:literal>
                </emma:interpretation>
                <emma:interpretation id="interp262" emma:lang="ko-KR" emma:confidence="0">
                  <emma:literal>은</emma:literal>
                </emma:interpretation>
                <emma:interpretation id="interp263" emma:lang="ko-KR" emma:confidence="0">
                  <emma:literal>오</emma:literal>
                </emma:interpretation>
                <emma:interpretation id="interp26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3127.1823">19093 6116 470,'16'-23'184,"-16"23"-3,28-2-97,-28 2-54,59-14-10,-16 5-9,15 3-4,7-8-8,4 0 5,-2-8-10,-4-2 6,-9-11-6,-13 0 4,-17-4-3,-23 2 7,-12 1 3,-28 17 1,-20 7 5,-7 12 2,-16 23 2,3 21-15,-1 8 0,17 21 0,19 1 0,23 3 0,21-6 0,26 0 0,27-15 0,23-12 0,13-11 0,7-14 0,7-8 0,-10-11 0,7 12-28,-39-15-162,3-10-7,-23-9-14,-16-1-15</inkml:trace>
        </inkml:traceGroup>
        <inkml:traceGroup>
          <inkml:annotationXML>
            <emma:emma xmlns:emma="http://www.w3.org/2003/04/emma" version="1.0">
              <emma:interpretation id="{F967F47B-C214-48EE-8F6E-55440860E334}" emma:medium="tactile" emma:mode="ink">
                <msink:context xmlns:msink="http://schemas.microsoft.com/ink/2010/main" type="inkWord" rotatedBoundingBox="23565,9444 23693,9443 23694,9624 23566,9625"/>
              </emma:interpretation>
              <emma:one-of disjunction-type="recognition" id="oneOf53">
                <emma:interpretation id="interp265" emma:lang="ko-KR" emma:confidence="0">
                  <emma:literal>.</emma:literal>
                </emma:interpretation>
                <emma:interpretation id="interp266" emma:lang="ko-KR" emma:confidence="0">
                  <emma:literal>6</emma:literal>
                </emma:interpretation>
                <emma:interpretation id="interp267" emma:lang="ko-KR" emma:confidence="0">
                  <emma:literal>〇</emma:literal>
                </emma:interpretation>
                <emma:interpretation id="interp268" emma:lang="ko-KR" emma:confidence="0">
                  <emma:literal>ㆍ</emma:literal>
                </emma:interpretation>
                <emma:interpretation id="interp26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4205.3852">20776 6563 618,'0'0'192,"-17"-4"-9,33 4-153,-16 0-30,0 0 0,0 0 0,22 0 0,-22 0 0,20-14 0,-20 14 0,16-30 0,-16 30 0,13-29 0,-13 29 0,3-30 0,-3 30 0,0-19 0,0 19 0,0 0 0,0 0 0,-16-11 0,16 11 0,-17 0 0,17 0 0,-25 6 0,25-6 0,-29 28 0,18-6 0,0 0 0,3 5 0,5-4 0,3-2 0,0-21 0,13 29 0,6-26 0,1-3 0,2-3 0,-4-8 0,1-2 0,-19 13 0,17-28 0,-17 28 0,-2-21 0,2 21 0,-28-13 0,28 13 0,-30-9 0,30 9 0,-24-9 0,24 9 0,0 0-80,0 0-115,0 0 2,3 15-19,-3-15-11</inkml:trace>
        </inkml:traceGroup>
      </inkml:traceGroup>
    </inkml:traceGroup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9:12.2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81F841-E911-4EAE-8DE0-6A0171C31001}" emma:medium="tactile" emma:mode="ink">
          <msink:context xmlns:msink="http://schemas.microsoft.com/ink/2010/main" type="inkDrawing" rotatedBoundingBox="4564,12339 5046,15967 4369,16057 3887,12429" semanticType="verticalRange" shapeName="Other">
            <msink:sourceLink direction="with" ref="{4D7054E8-FED3-47EB-B487-F8AC7BA58EEB}"/>
          </msink:context>
        </emma:interpretation>
      </emma:emma>
    </inkml:annotationXML>
    <inkml:trace contextRef="#ctx0" brushRef="#br0">10 272 109,'0'0'134,"0"0"-46,-16-40-17,16 40-2,-4-37-5,4 37-11,0-41-7,18 28-10,-10-11-4,21 9-7,-13-7-6,18 14-7,-7-10-3,13 7-4,2 1-2,3 5-2,7-4 1,-2 4-2,4 1 0,-3 4 0,2 0 0,-15 4 0,3 4 1,-10 6-1,-9 4 2,-7 8 2,-7 11 3,2 12 4,-10 13 0,5 19 8,-5 17 2,6 33 0,-6 14 1,16 42 0,-7 8-7,10 29 2,0 2-1,8 11-4,-5-6-6,5-3 5,-3-27-3,3-24-3,-1-27 5,-3-24-6,-3-22-4,-4-23 0,-2-16 0,-8-16 0,-4-8 0,0-8 0,-2-1 0,-4-4 0,-10-3 0,0 1 0,-8-4 0,-5 4 0,3-4 0,-12 1 0,1-1 0,-3 0 0,-4-4 0,-1 3 0,-1-7 0,4 0 0,1 3 0,9-6 0,9 6 0,21-17-11,0 36-57,0-36-94,22 18-22,13-10-17,8 2-11</inkml:trace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9:14.9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92610B7-C730-41AD-A991-66696DE466A1}" emma:medium="tactile" emma:mode="ink">
          <msink:context xmlns:msink="http://schemas.microsoft.com/ink/2010/main" type="inkDrawing" rotatedBoundingBox="6478,12326 6733,16418 6080,16458 5825,12367" semanticType="verticalRange" shapeName="Other">
            <msink:sourceLink direction="with" ref="{05E01CF3-061C-4333-B32A-DFFB114423F5}"/>
          </msink:context>
        </emma:interpretation>
      </emma:emma>
    </inkml:annotationXML>
    <inkml:trace contextRef="#ctx0" brushRef="#br0">451 0 112,'0'0'137,"0"0"6,0 0-81,-20 4-4,12 12-8,-21-9-7,12 14-5,-21-16-1,16 12-6,-16-16-8,9 13-3,-9-14-3,7 0-4,-7 0-2,13 0-1,-4 0-2,7-2 0,0-7 0,22 9 0,-24-4-1,24 4-1,0 0 0,0 0 0,-19 0-2,19 0 1,-5 33 0,5 12 0,0 19-3,5 27 6,-3 28 2,12 44 2,0 34-3,12 37 4,-3 21-1,1 27 3,-4 2-5,9 5-2,-13-21 0,4-18-1,-12-42 1,-1-24-1,-7-36-3,0-26 0,0-28 1,-5-18-5,-5-6 0,6-10 0,-1-10 0,2-1 0,3-6 0,0-4 0,12-3 0,10-6 0,10-2 0,9-6 0,11 1 0,13-2 0,6-3 0,5 3 0,1-6 0,-9 7-7,2 0-6,-32-17-37,11 18-118,-49-23-16,0 0-13,-14 10-15</inkml:trace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9:08.9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88F9030-E946-4864-B3B0-202B7A9538C8}" emma:medium="tactile" emma:mode="ink">
          <msink:context xmlns:msink="http://schemas.microsoft.com/ink/2010/main" type="writingRegion" rotatedBoundingBox="4111,11882 5493,16269 2790,17120 1409,12733"/>
        </emma:interpretation>
      </emma:emma>
    </inkml:annotationXML>
    <inkml:traceGroup>
      <inkml:annotationXML>
        <emma:emma xmlns:emma="http://www.w3.org/2003/04/emma" version="1.0">
          <emma:interpretation id="{F3F2D384-D526-41C6-B2A4-6A0EA2EB6609}" emma:medium="tactile" emma:mode="ink">
            <msink:context xmlns:msink="http://schemas.microsoft.com/ink/2010/main" type="paragraph" rotatedBoundingBox="4292,12456 5493,16269 3456,16910 2256,13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7054E8-FED3-47EB-B487-F8AC7BA58EEB}" emma:medium="tactile" emma:mode="ink">
              <msink:context xmlns:msink="http://schemas.microsoft.com/ink/2010/main" type="line" rotatedBoundingBox="4292,12456 5493,16269 3456,16910 2256,13097">
                <msink:destinationLink direction="with" ref="{4881F841-E911-4EAE-8DE0-6A0171C3100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358494C-C4C3-4459-94D1-CAC4B70E49FA}" emma:medium="tactile" emma:mode="ink">
                <msink:context xmlns:msink="http://schemas.microsoft.com/ink/2010/main" type="inkWord" rotatedBoundingBox="3390,12750 3392,13472 3325,13473 3323,12751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519 9769 264,'0'-36'158,"0"36"-39,4 13-50,-18-3-6,14 48-3,-14-14-8,14 36-7,-8-12-3,11 22-8,-3-16-3,3 5-13,-3-16-5,7-7-8,-6-17-1,2-19-16,8 8-24,-11-28-65,0 0-72,8-21-13,-8 21-17,32-36-7</inkml:trace>
        </inkml:traceGroup>
        <inkml:traceGroup>
          <inkml:annotationXML>
            <emma:emma xmlns:emma="http://www.w3.org/2003/04/emma" version="1.0">
              <emma:interpretation id="{E32BFD0F-DCB2-4EFE-B6B1-E9B425D4972C}" emma:medium="tactile" emma:mode="ink">
                <msink:context xmlns:msink="http://schemas.microsoft.com/ink/2010/main" type="inkWord" rotatedBoundingBox="3378,15113 3401,14423 3475,14425 3453,15116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_</emma:literal>
                </emma:interpretation>
                <emma:interpretation id="interp7" emma:lang="ko-KR" emma:confidence="0">
                  <emma:literal>ㅡ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453.1128">613 11441 313,'-3'-34'172,"3"34"-2,0 0-96,-24 12-12,24 32-9,-14-4-12,14 26-5,-14-5-10,14 20-2,-6-10-11,6 5-1,0-14-11,0-4-4,0-14-15,0-23-16,20 17-53,-20-38-91,10 16-2,-10-16-22,35 0-3</inkml:trace>
        </inkml:traceGroup>
        <inkml:traceGroup>
          <inkml:annotationXML>
            <emma:emma xmlns:emma="http://www.w3.org/2003/04/emma" version="1.0">
              <emma:interpretation id="{8EB3F496-CCB3-4AA5-9475-E3DC814BBC11}" emma:medium="tactile" emma:mode="ink">
                <msink:context xmlns:msink="http://schemas.microsoft.com/ink/2010/main" type="inkWord" rotatedBoundingBox="3541,15653 3831,16648 3408,16772 3118,15776"/>
              </emma:interpretation>
              <emma:one-of disjunction-type="recognition" id="oneOf2">
                <emma:interpretation id="interp10" emma:lang="ko-KR" emma:confidence="0">
                  <emma:literal>~</emma:literal>
                </emma:interpretation>
                <emma:interpretation id="interp11" emma:lang="ko-KR" emma:confidence="0">
                  <emma:literal>,</emma:literal>
                </emma:interpretation>
                <emma:interpretation id="interp12" emma:lang="ko-KR" emma:confidence="0">
                  <emma:literal>n</emma:literal>
                </emma:interpretation>
                <emma:interpretation id="interp13" emma:lang="ko-KR" emma:confidence="0">
                  <emma:literal>.</emma:literal>
                </emma:interpretation>
                <emma:interpretation id="interp1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1156.311">552 12965 121,'-26'-11'98,"26"11"2,-25-21-7,25 21-3,-33-24-12,33 24-12,-28-33-13,28 33-12,-19-41-8,19 41-10,0-48-6,7 25-6,14-9-3,6 10-2,11 3 2,0 15-1,4 4 1,3 18 1,-7 23-3,-5 21 2,-17 6-4,-10 19 8,-12-4 0,-17 12 1,-16-13 1,3-1-2,-6-17 3,8-1-3,5-14 2,21-5-8,8-8-1,21-10 0,15-4-4,10-7 3,11-3-2,1-3-1,1-8-1,-2-1-3,-7 0-5,-13-8-11,1 8-22,-32-21-72,-6 21-63,3-26-17,-3 26-12,-14-44-10</inkml:trace>
        </inkml:traceGroup>
        <inkml:traceGroup>
          <inkml:annotationXML>
            <emma:emma xmlns:emma="http://www.w3.org/2003/04/emma" version="1.0">
              <emma:interpretation id="{62D5BC49-2BC0-45E8-A3B7-5BCDF42D2D0B}" emma:medium="tactile" emma:mode="ink">
                <msink:context xmlns:msink="http://schemas.microsoft.com/ink/2010/main" type="inkWord" rotatedBoundingBox="5330,16319 5369,15896 5409,15900 5370,16323"/>
              </emma:interpretation>
              <emma:one-of disjunction-type="recognition" id="oneOf3">
                <emma:interpretation id="interp15" emma:lang="ko-KR" emma:confidence="0">
                  <emma:literal>、</emma:literal>
                </emma:interpretation>
                <emma:interpretation id="interp16" emma:lang="ko-KR" emma:confidence="0">
                  <emma:literal>'</emma:literal>
                </emma:interpretation>
                <emma:interpretation id="interp17" emma:lang="ko-KR" emma:confidence="0">
                  <emma:literal>`</emma:literal>
                </emma:interpretation>
                <emma:interpretation id="interp18" emma:lang="ko-KR" emma:confidence="0">
                  <emma:literal>~</emma:literal>
                </emma:interpretation>
                <emma:interpretation id="interp19" emma:lang="ko-KR" emma:confidence="0">
                  <emma:literal>″</emma:literal>
                </emma:interpretation>
              </emma:one-of>
            </emma:emma>
          </inkml:annotationXML>
          <inkml:trace contextRef="#ctx0" brushRef="#br0" timeOffset="4875.1692">2538 12879 243,'0'0'184,"0"0"-10,8 23-57,-20-12-43,24 44-16,-17-18-21,10 24-7,-5-17-10,0 15-4,-12-15-11,2-12-5,1 2-13,-10-29-36,19 13-68,0-18-63,1-41-4,17-7-21,5-31 0</inkml:trace>
        </inkml:traceGroup>
      </inkml:traceGroup>
    </inkml:traceGroup>
    <inkml:traceGroup>
      <inkml:annotationXML>
        <emma:emma xmlns:emma="http://www.w3.org/2003/04/emma" version="1.0">
          <emma:interpretation id="{67DAD73E-2DE3-4EEE-841D-FAAD4B904583}" emma:medium="tactile" emma:mode="ink">
            <msink:context xmlns:msink="http://schemas.microsoft.com/ink/2010/main" type="paragraph" rotatedBoundingBox="2717,12477 3042,16340 2327,16400 2002,125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4483E6-A46D-4887-9391-5E560645CD2B}" emma:medium="tactile" emma:mode="ink">
              <msink:context xmlns:msink="http://schemas.microsoft.com/ink/2010/main" type="line" rotatedBoundingBox="2717,12477 3042,16340 2327,16400 2002,12537"/>
            </emma:interpretation>
          </emma:emma>
        </inkml:annotationXML>
        <inkml:traceGroup>
          <inkml:annotationXML>
            <emma:emma xmlns:emma="http://www.w3.org/2003/04/emma" version="1.0">
              <emma:interpretation id="{6432E997-FDA0-46E8-AEE6-FA6A1775E68D}" emma:medium="tactile" emma:mode="ink">
                <msink:context xmlns:msink="http://schemas.microsoft.com/ink/2010/main" type="inkWord" rotatedBoundingBox="2717,12477 3042,16340 2327,16400 2002,12537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一</emma:literal>
                </emma:interpretation>
                <emma:interpretation id="interp22" emma:lang="ko-KR" emma:confidence="0">
                  <emma:literal>-</emma:literal>
                </emma:interpretation>
                <emma:interpretation id="interp23" emma:lang="ko-KR" emma:confidence="0">
                  <emma:literal>_</emma:literal>
                </emma:interpretation>
                <emma:interpretation id="interp2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-593.7835">-134 9588 353,'0'0'162,"17"-40"-8,-17 16-110,0 24-8,0-21-1,0 21-8,0 0-3,0 0-2,0-18-1,0 18-3,-22-7-4,22 7-4,-43-1-3,15 1-1,-8 0-2,-7 0-1,-3 1-3,-4 6 2,-7-2-1,4 4 0,0-4-1,2 1 1,5-1 0,8 2 0,2-5 0,11-1 1,-1-1-1,26 0 1,-30 0 1,30 0-1,-20-1 1,20 1-1,0 0-1,0 0 0,0 0-1,0 0 0,-6 24-2,6 5 2,0 12-3,6 8 3,5 17-4,-2 20 5,4 19-1,6 21-1,2 23 0,-1 21 2,2 21 1,0 11-3,2 18 3,3 7-2,1 5-4,-4-6 6,1-19 1,1-14-3,-1-17 1,0-6 1,-4-22 0,-2-18 0,0-20 1,-2-13-1,-3-16-2,4-8 4,-6-15-3,12-8 2,-2-16-2,7-5 3,-2-3-3,9-7 2,-3-3-2,7-2 0,-7-1-3,2-6-2,-2 3-5,-14-10-27,15 10-82,-15-10-65,-19 0 0,10-20-24,-10 0 2</inkml:trace>
        </inkml:traceGroup>
      </inkml:traceGroup>
    </inkml:traceGroup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9:18.15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5E01CF3-061C-4333-B32A-DFFB114423F5}" emma:medium="tactile" emma:mode="ink">
          <msink:context xmlns:msink="http://schemas.microsoft.com/ink/2010/main" type="writingRegion" rotatedBoundingBox="7427,12592 7554,16265 6833,16290 6706,12617">
            <msink:destinationLink direction="with" ref="{092610B7-C730-41AD-A991-66696DE466A1}"/>
            <msink:destinationLink direction="with" ref="{492BB0F1-C35D-4221-99BC-3BF15D65E30B}"/>
          </msink:context>
        </emma:interpretation>
      </emma:emma>
    </inkml:annotationXML>
    <inkml:traceGroup>
      <inkml:annotationXML>
        <emma:emma xmlns:emma="http://www.w3.org/2003/04/emma" version="1.0">
          <emma:interpretation id="{53C37CBD-D9E3-4C83-8968-4F387D1F71E1}" emma:medium="tactile" emma:mode="ink">
            <msink:context xmlns:msink="http://schemas.microsoft.com/ink/2010/main" type="paragraph" rotatedBoundingBox="7427,12592 7554,16265 6833,16290 6706,12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0EBABC-879A-448C-A277-6C4BE90E2621}" emma:medium="tactile" emma:mode="ink">
              <msink:context xmlns:msink="http://schemas.microsoft.com/ink/2010/main" type="line" rotatedBoundingBox="7427,12592 7554,16265 6833,16290 6706,12617"/>
            </emma:interpretation>
          </emma:emma>
        </inkml:annotationXML>
        <inkml:traceGroup>
          <inkml:annotationXML>
            <emma:emma xmlns:emma="http://www.w3.org/2003/04/emma" version="1.0">
              <emma:interpretation id="{939B808F-4FE0-476F-914B-3A3E22E8FD06}" emma:medium="tactile" emma:mode="ink">
                <msink:context xmlns:msink="http://schemas.microsoft.com/ink/2010/main" type="inkWord" rotatedBoundingBox="7427,12592 7452,13297 6731,13322 6706,12617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아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58 214 125,'0'0'148,"-28"-30"7,12 7-78,16 23-12,-14-33-12,14 33-8,0-33-8,16 26-7,-10-16-5,18 9-6,-5-7-2,17 12-4,-6-6 0,13 11-3,1 1-2,2 6 0,3 15-4,-5 12 1,-6 4-3,-5 10 4,-16 4-3,-4 11 5,-13-10-2,-13 6 5,-17-9-2,0 8 4,-9-9 1,6 2-5,-2-11 4,11 2-7,2-8 5,9-8-7,13 0 4,0-22-6,27 17 1,5-12 0,9-5 0,10-7-2,-4-8-4,10 0 6,-2-6-8,-9 6 3,-2 4-13,-11-8-5,12 19-34,-45 0-48,31 0-72,-31 0-14,11 30-9,-11-6-8</inkml:trace>
        </inkml:traceGroup>
        <inkml:traceGroup>
          <inkml:annotationXML>
            <emma:emma xmlns:emma="http://www.w3.org/2003/04/emma" version="1.0">
              <emma:interpretation id="{C661D624-CEC6-459C-A318-6BAFE0C17F90}" emma:medium="tactile" emma:mode="ink">
                <msink:context xmlns:msink="http://schemas.microsoft.com/ink/2010/main" type="inkWord" rotatedBoundingBox="7373,14269 7393,14822 6845,14841 6826,14288"/>
              </emma:interpretation>
              <emma:one-of disjunction-type="recognition" id="oneOf1">
                <emma:interpretation id="interp5" emma:lang="ko-KR" emma:confidence="0">
                  <emma:literal>」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×</emma:literal>
                </emma:interpretation>
                <emma:interpretation id="interp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671.9037">153 1794 184,'-22'-10'161,"22"10"-1,0 0-85,-13-35-13,13 35-11,13-31-10,9 22-8,-6-11-8,14 12-6,-3 1-7,8 7-2,-10 0-1,8 12-4,-11 11-1,-4 7-2,-6 2 0,-6 12 3,-6-1 2,-7 3 3,-14 4-4,5-4 3,-12-3-2,6-4 3,-5-7-3,11-1 2,-3-7-4,8-4 1,11-20 0,-14 32 2,14-32-2,0 0 1,0 0-2,22 7-1,6-9 2,2-10-3,7-4 1,1 2-2,3-7 0,3 3-3,-6-1-3,-3 4-9,-1 13-13,-18-18-26,28 26-63,-23-6-62,1 0-12,-22 0-13,32 0-2</inkml:trace>
        </inkml:traceGroup>
        <inkml:traceGroup>
          <inkml:annotationXML>
            <emma:emma xmlns:emma="http://www.w3.org/2003/04/emma" version="1.0">
              <emma:interpretation id="{B14D606A-B609-457B-862F-305F95751DA5}" emma:medium="tactile" emma:mode="ink">
                <msink:context xmlns:msink="http://schemas.microsoft.com/ink/2010/main" type="inkWord" rotatedBoundingBox="7357,15309 7390,16271 6955,16286 6921,15324"/>
              </emma:interpretation>
              <emma:one-of disjunction-type="recognition" id="oneOf2">
                <emma:interpretation id="interp10" emma:lang="ko-KR" emma:confidence="0">
                  <emma:literal>서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엥</emma:literal>
                </emma:interpretation>
                <emma:interpretation id="interp13" emma:lang="ko-KR" emma:confidence="0">
                  <emma:literal>∞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296.9498">335 2806 146,'0'0'175,"-16"-12"-4,-5 9-66,21 32-31,-28-14-5,28 37-9,-28-22-16,26 21-10,-14-7-12,16 3-6,0-12-8,10-5 0,12-16-4,13-4 0,1-5-2,2 1 1,6-1-2,4 6 0,-4 6 1,-5 11 4,-10 9 0,-2 10 4,-18-2-1,-4 4 2,-5-4-2,-8 5 3,-17-11-4,1-4-5,-6-8-3,0-5 0,-6-2 0,-1-11-7,9 6-16,-15-15-15,29 12-40,-24-19-71,17-2-29,1-12-21,13-6-5</inkml:trace>
          <inkml:trace contextRef="#ctx0" brushRef="#br0" timeOffset="1546.9379">240 2953 354,'-5'-21'181,"2"-2"-16,-8-15-84,30 24-30,-5-15-15,24 7-12,-2-1-16,13 1 0,4 6-10,-4-5-14,9 21-44,-29-14-76,1 5-33,-2 9-17,-6-3-6</inkml:trace>
        </inkml:traceGroup>
      </inkml:traceGroup>
    </inkml:traceGroup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9:20.6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2BB0F1-C35D-4221-99BC-3BF15D65E30B}" emma:medium="tactile" emma:mode="ink">
          <msink:context xmlns:msink="http://schemas.microsoft.com/ink/2010/main" type="inkDrawing" rotatedBoundingBox="8182,12063 8524,16402 7908,16451 7566,12112" semanticType="verticalRange" shapeName="Other">
            <msink:sourceLink direction="with" ref="{05E01CF3-061C-4333-B32A-DFFB114423F5}"/>
          </msink:context>
        </emma:interpretation>
      </emma:emma>
    </inkml:annotationXML>
    <inkml:trace contextRef="#ctx0" brushRef="#br0">0 164 192,'0'0'147,"0"0"0,0 0-78,12-25-31,20 20-3,-3-20-11,26 6 3,-16-5-11,20 4 6,-10-1-11,8 9 0,-15-2-8,-2 14 1,-7 0 3,-8 23-8,-2 5 8,-3 17-6,-7 10 8,3 30 0,-4 27 8,6 45 1,-7 20 3,12 61 5,-8 27-1,15 46 2,-10 15-7,16 15-1,-7-21-2,7-9-6,-4-37-5,1-37 0,-9-41-2,-1-37 2,-4-37 0,-11-26 0,-6-16-3,-2-12 4,-8-17-7,-9-7 0,-12-8 0,1-4 0,-15-11 0,0-7 0,-7-5 0,-4-4 0,-1-5 0,3 0 0,7 0 0,3-9-13,15 9-17,-6-14-25,34 25-51,1 120-71,18-129-16,1-2-13,9 0-4</inkml:trace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9:25.90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D98E45-551D-4869-8EBA-F9D402B8BC7B}" emma:medium="tactile" emma:mode="ink">
          <msink:context xmlns:msink="http://schemas.microsoft.com/ink/2010/main" type="writingRegion" rotatedBoundingBox="10288,12600 23608,12160 23719,15496 10398,15937"/>
        </emma:interpretation>
      </emma:emma>
    </inkml:annotationXML>
    <inkml:traceGroup>
      <inkml:annotationXML>
        <emma:emma xmlns:emma="http://www.w3.org/2003/04/emma" version="1.0">
          <emma:interpretation id="{130017D3-53A2-45C1-9B37-DBB386494DFA}" emma:medium="tactile" emma:mode="ink">
            <msink:context xmlns:msink="http://schemas.microsoft.com/ink/2010/main" type="paragraph" rotatedBoundingBox="10288,12600 23608,12160 23667,13943 10347,143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B17CDE-D8FF-41FB-B106-4E955E5FDFDB}" emma:medium="tactile" emma:mode="ink">
              <msink:context xmlns:msink="http://schemas.microsoft.com/ink/2010/main" type="line" rotatedBoundingBox="10288,12600 23608,12160 23667,13943 10347,14383"/>
            </emma:interpretation>
          </emma:emma>
        </inkml:annotationXML>
        <inkml:traceGroup>
          <inkml:annotationXML>
            <emma:emma xmlns:emma="http://www.w3.org/2003/04/emma" version="1.0">
              <emma:interpretation id="{6812FC6A-133D-43B9-B8DE-AB084DF379C3}" emma:medium="tactile" emma:mode="ink">
                <msink:context xmlns:msink="http://schemas.microsoft.com/ink/2010/main" type="inkWord" rotatedBoundingBox="10502,12578 10945,13657 10556,13817 10112,12738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h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卜</emma:literal>
                </emma:interpretation>
                <emma:interpretation id="interp4" emma:lang="ko-KR" emma:confidence="0">
                  <emma:literal>"</emma:literal>
                </emma:interpretation>
              </emma:one-of>
            </emma:emma>
          </inkml:annotationXML>
          <inkml:trace contextRef="#ctx0" brushRef="#br0">41 0 121,'-22'14'158,"20"20"2,2 18-70,-16-4-30,24 33 0,-8-7 0,22 37-10,-12-22-4,23 21-14,-17-28-4,14 7-9,-15-23 1,8-5-5,-11-26-4,1-5 2,-13-30-4,0 0-2,0-15-1,0-21-4,0-15 0,-3-10-2,3 2-6,0-7 3,12 6-5,9 8 5,11 15-4,9 16 8,1 21 0,6 21-2,1 16 10,0 17-5,-5 9 7,-12 7-3,-13 2 5,-5-5-5,-14-9 0,-14-9 2,-20-14-5,-2-6-1,-4-13-4,-4-8 0,2-3 0,-1-10-13,13 3-9,-6-20-17,36 22-33,-34-20-48,34 20-60,21-33-16,14 11-7</inkml:trace>
        </inkml:traceGroup>
        <inkml:traceGroup>
          <inkml:annotationXML>
            <emma:emma xmlns:emma="http://www.w3.org/2003/04/emma" version="1.0">
              <emma:interpretation id="{D29536E3-69E4-4E53-A97F-65D589E2AD47}" emma:medium="tactile" emma:mode="ink">
                <msink:context xmlns:msink="http://schemas.microsoft.com/ink/2010/main" type="inkWord" rotatedBoundingBox="11218,13064 11956,13073 11948,13661 11211,13652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아</emma:literal>
                </emma:interpretation>
                <emma:interpretation id="interp7" emma:lang="ko-KR" emma:confidence="0">
                  <emma:literal>나</emma:literal>
                </emma:interpretation>
                <emma:interpretation id="interp8" emma:lang="ko-KR" emma:confidence="0">
                  <emma:literal>“</emma:literal>
                </emma:interpretation>
                <emma:interpretation id="interp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578.2114">1243 595 249,'0'0'171,"15"-40"-10,-22 12-86,7 28-17,-8-32-22,8 32-10,-12-34-10,12 34-1,-18-25-9,18 25 2,-28-15 0,9 15 2,-10 0 0,6 22 1,-14 6 8,7 18-5,-11 7 5,13 13-5,-2 1 2,14 8-5,3-3 1,13-11-4,5-12-5,11-18 1,11-16-3,3-15-1,6-22 0,1-21-6,-1-11 2,-1-12-2,-2-1-4,-5 1 3,1 6-3,-9 9 6,-4 13-3,-2 16 10,-14 22-6,0 0 5,22 10 8,-14 18-6,0 7 6,6 3-6,5 0 4,-3 6-5,5 0 4,-1-7-5,2-7-5,1-1-5,-1-6-8,-22-23-11,46 29-22,-46-29-32,44 0-52,-17-7-47,4-15-12,2-1-5</inkml:trace>
        </inkml:traceGroup>
        <inkml:traceGroup>
          <inkml:annotationXML>
            <emma:emma xmlns:emma="http://www.w3.org/2003/04/emma" version="1.0">
              <emma:interpretation id="{54B5A66C-45B2-4CBA-8486-46590CE5323B}" emma:medium="tactile" emma:mode="ink">
                <msink:context xmlns:msink="http://schemas.microsoft.com/ink/2010/main" type="inkWord" rotatedBoundingBox="11732,13413 12511,12793 13007,13417 12227,14037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에</emma:literal>
                </emma:interpretation>
                <emma:interpretation id="interp12" emma:lang="ko-KR" emma:confidence="0">
                  <emma:literal>성</emma:literal>
                </emma:interpretation>
                <emma:interpretation id="interp13" emma:lang="ko-KR" emma:confidence="0">
                  <emma:literal>와</emma:literal>
                </emma:interpretation>
                <emma:interpretation id="interp14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109.4063">1969 459 323,'0'0'178,"-35"-23"-34,13 35-68,-37-9-12,26 29-22,-21-9-7,24 17-14,-4-15 1,21 11-11,11 0 2,10 0-9,21-6 0,9 7 3,9-5-2,-3 7 3,-7-6 0,-6 12 3,-18-9-2,-11 9 4,-12-12-4,-17 0 2,-15-10-6,-3-5-5,-1-12 0,4-6 0,10-6 0,12-16 0,15-5 0,10-16 0,26 6-3,14-7-7,16 7 3,-2-8-2,7 9 2,-6 6 0,2 6 4,-12 9 2,-5 6 4,-14 9 0,-2 3 2,-3 18 1,-10 3 1,5 8 1,-12 2-1,10 11 1,-8-8-8,7-1 0,-7-5 0,3-4 0,-14-27 0,27 16 0,-10-16-12,-10-22-36,27 9-74,-26-48-66,6-13-7,-7-8-11,-1 2-8</inkml:trace>
          <inkml:trace contextRef="#ctx0" brushRef="#br0" timeOffset="1250.0231">2312 265 320,'-22'-21'177,"-1"3"-7,11-8-70,12 26-57,0 0-38,0 0-48,20 21-56,-4 6-66,3-1-10,6 5-17</inkml:trace>
        </inkml:traceGroup>
        <inkml:traceGroup>
          <inkml:annotationXML>
            <emma:emma xmlns:emma="http://www.w3.org/2003/04/emma" version="1.0">
              <emma:interpretation id="{4B34B44D-399C-4B71-A1B7-1E49055FADC7}" emma:medium="tactile" emma:mode="ink">
                <msink:context xmlns:msink="http://schemas.microsoft.com/ink/2010/main" type="inkWord" rotatedBoundingBox="12962,13690 13088,13063 13324,13110 13198,13737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」</emma:literal>
                </emma:interpretation>
                <emma:interpretation id="interp18" emma:lang="ko-KR" emma:confidence="0">
                  <emma:literal>’</emma:literal>
                </emma:interpretation>
                <emma:interpretation id="interp1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531.298">2927 443 345,'0'31'187,"-13"-10"-14,0 23-98,-26-36-10,26 37-15,-15-23-10,28 22-17,0-21-2,20 6-8,4 0-4,9 4 2,-9 0-4,-4-2-3,-20 6-4,-1 0 0,-26 3 0,-11-7-10,3 11-51,-30-29-97,23-8-27,4-7-14,14-21-15</inkml:trace>
        </inkml:traceGroup>
        <inkml:traceGroup>
          <inkml:annotationXML>
            <emma:emma xmlns:emma="http://www.w3.org/2003/04/emma" version="1.0">
              <emma:interpretation id="{F25B7A1C-EC71-476D-BCF4-E7A6BF037312}" emma:medium="tactile" emma:mode="ink">
                <msink:context xmlns:msink="http://schemas.microsoft.com/ink/2010/main" type="inkWord" rotatedBoundingBox="14092,12596 15501,12549 15554,14153 14145,14200"/>
              </emma:interpretation>
              <emma:one-of disjunction-type="recognition" id="oneOf4">
                <emma:interpretation id="interp20" emma:lang="ko-KR" emma:confidence="0">
                  <emma:literal>o</emma:literal>
                </emma:interpretation>
                <emma:interpretation id="interp21" emma:lang="ko-KR" emma:confidence="0">
                  <emma:literal>0</emma:literal>
                </emma:interpretation>
                <emma:interpretation id="interp22" emma:lang="ko-KR" emma:confidence="0">
                  <emma:literal>.</emma:literal>
                </emma:interpretation>
                <emma:interpretation id="interp23" emma:lang="ko-KR" emma:confidence="0">
                  <emma:literal>°</emma:literal>
                </emma:interpretation>
                <emma:interpretation id="interp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156.3225">4011 562 215,'0'0'174,"0"0"-9,-52 9-81,36 34-17,-29-13-9,25 29-11,-15-13-9,29 22-9,-2-19-11,21-4-3,17-17-7,20-13 0,7-15 0,8-15-2,-7-14 2,-4-7 0,-18-3 0,-9 2-2,-27-2 2,-8 12-3,-28 9 0,-13 7-2,-9 3-5,-7 6-8,8 2-14,-6 0-23,42 16-33,-15-16-37,36 0-56,31-7-17,18-14-8</inkml:trace>
        </inkml:traceGroup>
        <inkml:traceGroup>
          <inkml:annotationXML>
            <emma:emma xmlns:emma="http://www.w3.org/2003/04/emma" version="1.0">
              <emma:interpretation id="{3C092F88-FB17-4D3C-B67B-2D2C166FE6AE}" emma:medium="tactile" emma:mode="ink">
                <msink:context xmlns:msink="http://schemas.microsoft.com/ink/2010/main" type="inkWord" rotatedBoundingBox="14741,14154 14791,12548 15540,12571 15490,14177"/>
              </emma:interpretation>
              <emma:one-of disjunction-type="recognition" id="oneOf5">
                <emma:interpretation id="interp25" emma:lang="ko-KR" emma:confidence="0">
                  <emma:literal>f</emma:literal>
                </emma:interpretation>
                <emma:interpretation id="interp26" emma:lang="ko-KR" emma:confidence="0">
                  <emma:literal>十</emma:literal>
                </emma:interpretation>
                <emma:interpretation id="interp27" emma:lang="ko-KR" emma:confidence="0">
                  <emma:literal>5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+</emma:literal>
                </emma:interpretation>
              </emma:one-of>
            </emma:emma>
          </inkml:annotationXML>
          <inkml:trace contextRef="#ctx0" brushRef="#br0" timeOffset="2484.4661">5068-3 151,'-13'-26'162,"-32"0"4,-19-4-78,18 30-19,-25 0-8,27 30-5,-22 3-6,37 42-5,-9 4-16,32 25-5,0 9-1,14 21-3,7 3-3,19 6-3,-4-5-4,8-9-3,-10-12 1,0-10-1,-12-22-6,-3-11 2,-10-23-6,-3-21-3,0-4-15,-17-29-34,17 3-88,-8-23-42,-6-22-5,-1-20-23</inkml:trace>
          <inkml:trace contextRef="#ctx0" brushRef="#br0" timeOffset="2687.604">4475 673 427,'0'0'184,"-1"-23"-4,17 23-86,10-14-49,38 14-14,-3-10-13,20 4-5,-1-1-10,7-6-2,0 12-21,-23-22-44,15 17-109,-29-9-10,-14-1-12,-13 2-19</inkml:trace>
        </inkml:traceGroup>
        <inkml:traceGroup>
          <inkml:annotationXML>
            <emma:emma xmlns:emma="http://www.w3.org/2003/04/emma" version="1.0">
              <emma:interpretation id="{C44C858F-13E6-4D05-B2B0-D1558CC6110C}" emma:medium="tactile" emma:mode="ink">
                <msink:context xmlns:msink="http://schemas.microsoft.com/ink/2010/main" type="inkWord" rotatedBoundingBox="16092,12994 18293,12921 18332,14119 16132,14192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다</emma:literal>
                </emma:interpretation>
                <emma:interpretation id="interp32" emma:lang="ko-KR" emma:confidence="0">
                  <emma:literal>d</emma:literal>
                </emma:interpretation>
                <emma:interpretation id="interp33" emma:lang="ko-KR" emma:confidence="0">
                  <emma:literal>U</emma:literal>
                </emma:interpretation>
                <emma:interpretation id="interp3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3421.9926">6304 599 360,'0'0'163,"0"-37"-15,-10 2-103,10 18-19,0-19-18,2 13-1,-2-11-3,0 9 4,-8-4-3,8 29 6,-49-30 6,17 35 3,-26 11 3,7 29-1,-15 7 3,9 22-5,-6 1 3,23 13-5,2-8 0,24-5-9,11-16 2,11-16-6,24-19-3,7-24 0,9-5-2,-1-27-3,4-6-2,-9-28-3,4 6-6,-13-13 5,-1 14-5,-13-1 6,1 15-3,-9 9 9,-11 36-3,26-8 7,-22 22 8,7 24-7,-1 7 6,4 14-5,2-6 4,5 5-6,-1-6 4,-4-15-9,6 1-9,-5-18-9,10 4-23,-27-24-33,41 0-71,-22-8-30,-1-12-16,4-3-4</inkml:trace>
        </inkml:traceGroup>
        <inkml:traceGroup>
          <inkml:annotationXML>
            <emma:emma xmlns:emma="http://www.w3.org/2003/04/emma" version="1.0">
              <emma:interpretation id="{52418EAA-E85D-475D-9525-4D5D2805D246}" emma:medium="tactile" emma:mode="ink">
                <msink:context xmlns:msink="http://schemas.microsoft.com/ink/2010/main" type="inkWord" rotatedBoundingBox="17088,13034 17550,13167 17402,13679 16940,13546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八</emma:literal>
                </emma:interpretation>
                <emma:interpretation id="interp37" emma:lang="ko-KR" emma:confidence="0">
                  <emma:literal>A</emma:literal>
                </emma:interpretation>
                <emma:interpretation id="interp38" emma:lang="ko-KR" emma:confidence="0">
                  <emma:literal>几</emma:literal>
                </emma:interpretation>
                <emma:interpretation id="interp3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859.51">6840 503 300,'-8'12'176,"-14"19"-7,1-7-65,12 36-53,-28-9-6,25 15-15,-17-21-9,20 6-5,-10-13-4,14-13-2,5-25-4,0 0-2,0 0-4,-5-40-6,13-4-2,6-15-1,10-1-7,3-7 5,14 8-4,-3 6 7,6 10 0,0 14 12,-6 15 0,8 19 9,-19 11 8,8 26-5,-19-4 7,4 22-5,-13-9 3,2 8-7,-9-9 1,5-3-7,-5-11-5,0-5-3,0-10 0,0-21-8,0 17-15,0-17-20,0 0-32,0-24-39,20 8-53,-10-13-24,12 0-13,0-2 7</inkml:trace>
        </inkml:traceGroup>
        <inkml:traceGroup>
          <inkml:annotationXML>
            <emma:emma xmlns:emma="http://www.w3.org/2003/04/emma" version="1.0">
              <emma:interpretation id="{7CE604AF-9F71-4F96-8DC9-10898B655D9C}" emma:medium="tactile" emma:mode="ink">
                <msink:context xmlns:msink="http://schemas.microsoft.com/ink/2010/main" type="inkWord" rotatedBoundingBox="17497,14073 17714,13008 18309,13130 18092,14194"/>
              </emma:interpretation>
              <emma:one-of disjunction-type="recognition" id="oneOf8">
                <emma:interpretation id="interp40" emma:lang="ko-KR" emma:confidence="0">
                  <emma:literal>y</emma:literal>
                </emma:interpretation>
                <emma:interpretation id="interp41" emma:lang="ko-KR" emma:confidence="0">
                  <emma:literal>7</emma:literal>
                </emma:interpretation>
                <emma:interpretation id="interp42" emma:lang="ko-KR" emma:confidence="0">
                  <emma:literal>&gt;</emma:literal>
                </emma:interpretation>
                <emma:interpretation id="interp43" emma:lang="ko-KR" emma:confidence="0">
                  <emma:literal>Y</emma:literal>
                </emma:interpretation>
                <emma:interpretation id="interp4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4218.8963">7407 428 386,'0'0'182,"0"0"-24,25 31-75,-36-3-25,14 24-25,-3-7-4,11 10-9,1-11-2,13-3-9,3-11 2,15-15-6,6-15-2,8-6-3,3-19-5,3-18 4,-3-3-5,-3-4 4,-6 1-5,-12 9 7,-12 11-4,-27 29 9,0 0 7,0 50-4,-35 14 4,-7 34-3,-15 15-2,-2 12-7,-6-3 0,4-6 0,5-13 0,6-15 0,21-11-22,-7-50-36,36-1-105,0-26-25,0 0-7,0-41-22</inkml:trace>
        </inkml:traceGroup>
        <inkml:traceGroup>
          <inkml:annotationXML>
            <emma:emma xmlns:emma="http://www.w3.org/2003/04/emma" version="1.0">
              <emma:interpretation id="{02990EBA-55D3-47A3-B456-69EFCD21A531}" emma:medium="tactile" emma:mode="ink">
                <msink:context xmlns:msink="http://schemas.microsoft.com/ink/2010/main" type="inkWord" rotatedBoundingBox="19498,12296 23608,12160 23653,13517 19543,13653"/>
              </emma:interpretation>
              <emma:one-of disjunction-type="recognition" id="oneOf9">
                <emma:interpretation id="interp45" emma:lang="ko-KR" emma:confidence="0">
                  <emma:literal>V</emma:literal>
                </emma:interpretation>
                <emma:interpretation id="interp46" emma:lang="ko-KR" emma:confidence="0">
                  <emma:literal>v</emma:literal>
                </emma:interpretation>
                <emma:interpretation id="interp47" emma:lang="ko-KR" emma:confidence="0">
                  <emma:literal>ⅴ</emma:literal>
                </emma:interpretation>
                <emma:interpretation id="interp48" emma:lang="ko-KR" emma:confidence="0">
                  <emma:literal>Ⅴ</emma:literal>
                </emma:interpretation>
                <emma:interpretation id="interp4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4859.5481">9264 382 213,'0'0'160,"-17"2"-31,17-2-41,-5 44-6,-6-20-11,22 35-14,-11-15-4,22 21-14,-11-19-6,18 12-11,-12-20 0,11-2-7,-7-17-4,4-8-1,-1-11-2,0-11-2,-4-14-2,2-13-4,2-7 0,4-6 0,2-8 0,0-3 0,5-2 0,0 5-7,3 4-9,-11-1-7,12 27-19,-31-19-45,32 34-71,-40 14-27,23-13-8,-23 13-12</inkml:trace>
        </inkml:traceGroup>
        <inkml:traceGroup>
          <inkml:annotationXML>
            <emma:emma xmlns:emma="http://www.w3.org/2003/04/emma" version="1.0">
              <emma:interpretation id="{1FF34E1C-311E-4E20-95C3-7AB5DED1231D}" emma:medium="tactile" emma:mode="ink">
                <msink:context xmlns:msink="http://schemas.microsoft.com/ink/2010/main" type="inkWord" rotatedBoundingBox="20279,13188 20720,12684 21193,13098 20752,13602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은</emma:literal>
                </emma:interpretation>
                <emma:interpretation id="interp52" emma:lang="ko-KR" emma:confidence="0">
                  <emma:literal>으</emma:literal>
                </emma:interpretation>
                <emma:interpretation id="interp53" emma:lang="ko-KR" emma:confidence="0">
                  <emma:literal>ㄷ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265.8154">10000 525 326,'0'0'177,"0"0"-22,0 0-67,0 0-50,46-8-6,-1-21-18,18 8-2,3-11-8,8-5-2,-1 2 0,-5-9-4,-13 6 1,-12 1-3,-14 0 4,-22 11 1,-8 7 4,-26 13 4,-19 6 5,-3 20 5,-19 10 0,5 22 4,-11-8-2,17 22-2,0-12 0,24 7-6,7-12-1,23-4-8,8-6-2,27-11-5,21 1-8,3-28-19,27 21-44,-21-23-76,33 105-45,-2-126 1,5-9-18</inkml:trace>
        </inkml:traceGroup>
        <inkml:traceGroup>
          <inkml:annotationXML>
            <emma:emma xmlns:emma="http://www.w3.org/2003/04/emma" version="1.0">
              <emma:interpretation id="{D356EC3F-22D6-446F-932F-EC9EA21C9707}" emma:medium="tactile" emma:mode="ink">
                <msink:context xmlns:msink="http://schemas.microsoft.com/ink/2010/main" type="inkWord" rotatedBoundingBox="21012,12411 22559,12119 22810,13445 21263,13738"/>
              </emma:interpretation>
              <emma:one-of disjunction-type="recognition" id="oneOf11">
                <emma:interpretation id="interp55" emma:lang="ko-KR" emma:confidence="0">
                  <emma:literal>업</emma:literal>
                </emma:interpretation>
                <emma:interpretation id="interp56" emma:lang="ko-KR" emma:confidence="0">
                  <emma:literal>엄</emma:literal>
                </emma:interpretation>
                <emma:interpretation id="interp57" emma:lang="ko-KR" emma:confidence="0">
                  <emma:literal>₩</emma:literal>
                </emma:interpretation>
                <emma:interpretation id="interp58" emma:lang="ko-KR" emma:confidence="0">
                  <emma:literal>남</emma:literal>
                </emma:interpretation>
                <emma:interpretation id="interp59" emma:lang="ko-KR" emma:confidence="0">
                  <emma:literal>알</emma:literal>
                </emma:interpretation>
              </emma:one-of>
            </emma:emma>
          </inkml:annotationXML>
          <inkml:trace contextRef="#ctx0" brushRef="#br0" timeOffset="5672.0792">11146 340 455,'-39'14'179,"-4"24"-3,-25-13-107,38 38-22,-20-19-9,29 13-18,8-12-3,20-6-10,27-11 2,20-18-6,14-4-2,11-10-3,10-18-9,-1-17 2,7-1-11,-14-27-3,4-3-11,-25-29 1,6 5 0,-26-25 4,-1 9 10,-20-4 4,-6 5 17,-8 14 7,-5 9 11,-3 42 0,-18 11 4,21 33 2,-32 22-1,23 48-1,-8 22-10,10 27 0,-2 11-1,9 21-2,0-3-4,6-1-5,10-13-10,-2-23-18,24-7-42,-28-39-109,21-21-7,-4-28-14,0-13-14</inkml:trace>
          <inkml:trace contextRef="#ctx0" brushRef="#br0" timeOffset="5890.8615">11382 392 523,'-35'-21'170,"21"4"2,6-13-125,41 16-34,24 6-7,17-2-6,21 6-5,6-9-9,16 13-20,-22-10-38,16 10-61,-21 0-41,-18 0-9,-7 5-15</inkml:trace>
          <inkml:trace contextRef="#ctx0" brushRef="#br0" timeOffset="6312.7424">12428 332 409,'-44'27'175,"-10"5"-4,-17-11-96,33 28-30,-16-15-13,27 3-19,8-7 0,19-2-12,0-28 5,34 14-6,-1-18-8,0-15 6,3-7-8,-7-18 4,-4 6-4,-9-7 5,-2 8-4,-4 0 2,-6 8 5,1 0-1,1 12 5,-6 17 0,15-28 3,-15 28 0,11-22 1,-11 22 1,0 0 0,12-22 1,-12 22-2,0 0-1,-9 0-3,9 0 0,-27 7-1,27-7-1,-28 21-1,28-21-3,-26 16-4,26-16-5,-19 19-16,-3-19-23,24 11-34,-12-10-70,10-1-20,0 0-17,0 0 6</inkml:trace>
        </inkml:traceGroup>
        <inkml:traceGroup>
          <inkml:annotationXML>
            <emma:emma xmlns:emma="http://www.w3.org/2003/04/emma" version="1.0">
              <emma:interpretation id="{27FF6F48-CEFC-45F2-9218-E758439682FB}" emma:medium="tactile" emma:mode="ink">
                <msink:context xmlns:msink="http://schemas.microsoft.com/ink/2010/main" type="inkWord" rotatedBoundingBox="22912,13056 23521,12718 23634,12921 23025,13259"/>
              </emma:interpretation>
              <emma:one-of disjunction-type="recognition" id="oneOf12">
                <emma:interpretation id="interp60" emma:lang="ko-KR" emma:confidence="0">
                  <emma:literal>r</emma:literal>
                </emma:interpretation>
                <emma:interpretation id="interp61" emma:lang="ko-KR" emma:confidence="0">
                  <emma:literal>'</emma:literal>
                </emma:interpretation>
                <emma:interpretation id="interp62" emma:lang="ko-KR" emma:confidence="0">
                  <emma:literal>「</emma:literal>
                </emma:interpretation>
                <emma:interpretation id="interp63" emma:lang="ko-KR" emma:confidence="0">
                  <emma:literal>‘</emma:literal>
                </emma:interpretation>
                <emma:interpretation id="interp64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6890.8912">12776 354 269,'0'0'157,"0"0"3,-18-22-94,25 30-23,-7-8-4,1 44-3,-1-20 0,0 19-11,-6-11 4,6 10-10,-13-12 3,10-1-9,3-29 8,-13 29-10,13-29-3,0-23 6,7-12-7,16-5 3,9-9-7,12-3 2,7-3-6,4 1 3,8 14-1,-2 10-6,0 9-3,-13 7-8,7 20-22,-38-6-56,15 10-80,-8 10-12,-7 2-11,2-6-12</inkml:trace>
        </inkml:traceGroup>
      </inkml:traceGroup>
    </inkml:traceGroup>
    <inkml:traceGroup>
      <inkml:annotationXML>
        <emma:emma xmlns:emma="http://www.w3.org/2003/04/emma" version="1.0">
          <emma:interpretation id="{69151657-49A6-4737-9763-55DD5E9473B7}" emma:medium="tactile" emma:mode="ink">
            <msink:context xmlns:msink="http://schemas.microsoft.com/ink/2010/main" type="paragraph" rotatedBoundingBox="17385,14430 23306,14154 23366,15440 17445,157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DCDC539-1CDC-4CF3-B6E1-E585C71B35BF}" emma:medium="tactile" emma:mode="ink">
              <msink:context xmlns:msink="http://schemas.microsoft.com/ink/2010/main" type="line" rotatedBoundingBox="17385,14430 23306,14154 23366,15440 17445,15717"/>
            </emma:interpretation>
          </emma:emma>
        </inkml:annotationXML>
        <inkml:traceGroup>
          <inkml:annotationXML>
            <emma:emma xmlns:emma="http://www.w3.org/2003/04/emma" version="1.0">
              <emma:interpretation id="{FDC089EC-2F11-411F-AB24-D0C2899FEBD6}" emma:medium="tactile" emma:mode="ink">
                <msink:context xmlns:msink="http://schemas.microsoft.com/ink/2010/main" type="inkWord" rotatedBoundingBox="17718,14427 17882,15175 17525,15254 17361,14505"/>
              </emma:interpretation>
              <emma:one-of disjunction-type="recognition" id="oneOf13">
                <emma:interpretation id="interp65" emma:lang="ko-KR" emma:confidence="0">
                  <emma:literal>S</emma:literal>
                </emma:interpretation>
                <emma:interpretation id="interp66" emma:lang="ko-KR" emma:confidence="0">
                  <emma:literal>s</emma:literal>
                </emma:interpretation>
                <emma:interpretation id="interp67" emma:lang="ko-KR" emma:confidence="0">
                  <emma:literal>소</emma:literal>
                </emma:interpretation>
                <emma:interpretation id="interp68" emma:lang="ko-KR" emma:confidence="0">
                  <emma:literal>8</emma:literal>
                </emma:interpretation>
                <emma:interpretation id="interp6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8015.9282">7311 1838 278,'12'-17'171,"9"11"-6,4 6-77,-25-22-21,16 27-21,-16-5-21,-10 18-6,-18 0-4,-4 8 0,-9-8-2,-1 9-2,-3-6-2,9 2-2,1-2-4,21 3 0,14-3-1,17 7 0,21 2-3,14 0 2,9 8-1,6 6 3,0-6-1,-1 13 6,-22-13-1,-9 13 5,-22-7-2,-13-4 3,-19-6-3,-11 2 1,-16-13-3,-1-1-8,-2-8 0,4-10-10,20 8-23,-6-26-31,43 14-63,7-23-60,21-7-3,7-8-22,19-5 12</inkml:trace>
        </inkml:traceGroup>
        <inkml:traceGroup>
          <inkml:annotationXML>
            <emma:emma xmlns:emma="http://www.w3.org/2003/04/emma" version="1.0">
              <emma:interpretation id="{FD6DACCF-AE8F-48CE-88DD-8BF0158FFE0D}" emma:medium="tactile" emma:mode="ink">
                <msink:context xmlns:msink="http://schemas.microsoft.com/ink/2010/main" type="inkWord" rotatedBoundingBox="18058,15603 18309,14415 18725,14502 18474,15691"/>
              </emma:interpretation>
              <emma:one-of disjunction-type="recognition" id="oneOf14">
                <emma:interpretation id="interp70" emma:lang="ko-KR" emma:confidence="0">
                  <emma:literal>P</emma:literal>
                </emma:interpretation>
                <emma:interpretation id="interp71" emma:lang="ko-KR" emma:confidence="0">
                  <emma:literal>p</emma:literal>
                </emma:interpretation>
                <emma:interpretation id="interp72" emma:lang="ko-KR" emma:confidence="0">
                  <emma:literal>了</emma:literal>
                </emma:interpretation>
                <emma:interpretation id="interp73" emma:lang="ko-KR" emma:confidence="0">
                  <emma:literal>8</emma:literal>
                </emma:interpretation>
                <emma:interpretation id="interp7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8422.1971">7955 2053 377,'16'37'173,"-8"21"-6,-8-9-112,21 45-6,-15-8-9,24 24-9,-17-12-5,10 5-11,-8-19-1,0-5-7,-7-16 2,-1-8-8,-7-24 2,0-6 1,0-25-3,-29 0 0,9-12-3,-6-31-5,3-16-5,-11-21 1,19-12-6,-7-25-1,22-2 0,0-7 3,23 1 0,12 7 6,19 22 10,9 14 0,2 21 9,3 26-1,-13 17 5,-1 18 2,-26 9 1,-3 21-1,-25 7-6,-11 9-1,-20 4-7,-7-5-7,-3 13-22,-19-26-42,27 12-99,-5-2-12,9-16-13,20-6-14</inkml:trace>
        </inkml:traceGroup>
        <inkml:traceGroup>
          <inkml:annotationXML>
            <emma:emma xmlns:emma="http://www.w3.org/2003/04/emma" version="1.0">
              <emma:interpretation id="{FD25B137-1765-402A-A448-2D92FC3187C5}" emma:medium="tactile" emma:mode="ink">
                <msink:context xmlns:msink="http://schemas.microsoft.com/ink/2010/main" type="inkWord" rotatedBoundingBox="19031,14956 19625,14519 19961,14974 19367,15412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ㅅ</emma:literal>
                </emma:interpretation>
                <emma:interpretation id="interp77" emma:lang="ko-KR" emma:confidence="0">
                  <emma:literal>^</emma:literal>
                </emma:interpretation>
                <emma:interpretation id="interp78" emma:lang="ko-KR" emma:confidence="0">
                  <emma:literal>서</emma:literal>
                </emma:interpretation>
                <emma:interpretation id="interp7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8953.4962">9315 1968 309,'11'-19'168,"0"-6"-27,9 20-68,-29-19-9,9 24-10,-27 0-13,6 15-5,-31 9-5,6 28-4,-20 5-8,6 11-2,-6 6-7,12 1 3,0-10-7,18-5 0,18-16-6,18-14 0,10-16-4,23-14-2,13-21-3,3-23-6,14-1 1,-9-27-3,9 11 5,-12 2 0,-6 5 8,-8 12 1,-7 19 7,-5 17 5,-25 6 3,27 37 2,-24-1-4,5 8 0,-2 0-5,2 5-2,0-9-10,-2-10-10,12 12-20,-18-42-37,39 26-70,-15-20-39,8-6-8,7-2-15</inkml:trace>
        </inkml:traceGroup>
        <inkml:traceGroup>
          <inkml:annotationXML>
            <emma:emma xmlns:emma="http://www.w3.org/2003/04/emma" version="1.0">
              <emma:interpretation id="{8F98AE42-7522-4C7E-AE62-96D04C45BAD7}" emma:medium="tactile" emma:mode="ink">
                <msink:context xmlns:msink="http://schemas.microsoft.com/ink/2010/main" type="inkWord" rotatedBoundingBox="20260,14564 21728,14665 21694,15155 20226,15055"/>
              </emma:interpretation>
              <emma:one-of disjunction-type="recognition" id="oneOf16">
                <emma:interpretation id="interp80" emma:lang="ko-KR" emma:confidence="0">
                  <emma:literal>나</emma:literal>
                </emma:interpretation>
                <emma:interpretation id="interp81" emma:lang="ko-KR" emma:confidence="0">
                  <emma:literal>와</emma:literal>
                </emma:interpretation>
                <emma:interpretation id="interp82" emma:lang="ko-KR" emma:confidence="0">
                  <emma:literal>오</emma:literal>
                </emma:interpretation>
                <emma:interpretation id="interp83" emma:lang="ko-KR" emma:confidence="0">
                  <emma:literal>닌</emma:literal>
                </emma:interpretation>
                <emma:interpretation id="interp8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9375.3787">10204 1975 427,'-28'-5'185,"-8"21"-8,-31 5-102,37 36-22,-20-12-16,24 22-9,4-13-12,22 5-2,16-8-8,27-13-1,15-13-5,18-7 0,8-11 0,11-7-2,9-14-5,-6-16-3,5-5 2,-12-13-4,-4-7 4,-19-1-1,-13-1 6,-20 6 1,-25 3 8,-10 15 0,-29 16 4,-9 17 1,-12 17 0,1 25 2,3 4-9,16 14-4,13 6 0,17-6 0,20-2 0,23-13 0,15-8 0,13-9 0,15-5 0,-17-23-86,32 0-106,-11-23-2,1 2-14,-20-17-13</inkml:trace>
        </inkml:traceGroup>
        <inkml:traceGroup>
          <inkml:annotationXML>
            <emma:emma xmlns:emma="http://www.w3.org/2003/04/emma" version="1.0">
              <emma:interpretation id="{1280C186-965D-4527-89F7-D7BE76CD0479}" emma:medium="tactile" emma:mode="ink">
                <msink:context xmlns:msink="http://schemas.microsoft.com/ink/2010/main" type="inkWord" rotatedBoundingBox="22941,14171 23306,14154 23366,15431 23001,15448"/>
              </emma:interpretation>
              <emma:one-of disjunction-type="recognition" id="oneOf17">
                <emma:interpretation id="interp85" emma:lang="ko-KR" emma:confidence="0">
                  <emma:literal>?</emma:literal>
                </emma:interpretation>
                <emma:interpretation id="interp86" emma:lang="ko-KR" emma:confidence="0">
                  <emma:literal>ⅰ</emma:literal>
                </emma:interpretation>
                <emma:interpretation id="interp87" emma:lang="ko-KR" emma:confidence="0">
                  <emma:literal>i</emma:literal>
                </emma:interpretation>
                <emma:interpretation id="interp88" emma:lang="ko-KR" emma:confidence="0">
                  <emma:literal>7</emma:literal>
                </emma:interpretation>
                <emma:interpretation id="interp8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9984.7778">12697 1659 202,'0'0'172,"-22"-43"-4,3 13-72,19 30-21,-7-37-24,18 26-8,4-4-20,24 15-2,4 3 2,12 24-9,-1 0 7,4 22-4,-17-3 6,2 20-5,-30-15 4,-5 10-7,-16-13-2,-14 0-7,-15-17-6,1 3 0,-1-10 0,0-10-5,22 21-64,-21-20-111,36-15-8,-19 17-13,19-17-14</inkml:trace>
          <inkml:trace contextRef="#ctx0" brushRef="#br0" timeOffset="10156.6513">12907 2728 436,'3'30'189,"-3"-30"-8,0 34-79,0-34-84,0 0-36,0 0-143,19-15-11,-13-8-24,5 1-10</inkml:trace>
        </inkml:traceGroup>
      </inkml:traceGroup>
    </inkml:traceGroup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0:59:51.549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D152F16-10DE-4E66-95B4-BB915AA63068}" emma:medium="tactile" emma:mode="ink">
          <msink:context xmlns:msink="http://schemas.microsoft.com/ink/2010/main" type="writingRegion" rotatedBoundingBox="2474,2315 23407,2005 23623,16583 2690,16893"/>
        </emma:interpretation>
      </emma:emma>
    </inkml:annotationXML>
    <inkml:traceGroup>
      <inkml:annotationXML>
        <emma:emma xmlns:emma="http://www.w3.org/2003/04/emma" version="1.0">
          <emma:interpretation id="{110E9823-0C2C-442B-9FA5-C9F307DB6DEA}" emma:medium="tactile" emma:mode="ink">
            <msink:context xmlns:msink="http://schemas.microsoft.com/ink/2010/main" type="paragraph" rotatedBoundingBox="2474,2315 23219,2008 23252,4257 2507,45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E4AFAD-AEBB-484A-A2FD-FC7681897A31}" emma:medium="tactile" emma:mode="ink">
              <msink:context xmlns:msink="http://schemas.microsoft.com/ink/2010/main" type="line" rotatedBoundingBox="2474,2315 23219,2008 23252,4257 2507,4564"/>
            </emma:interpretation>
          </emma:emma>
        </inkml:annotationXML>
        <inkml:traceGroup>
          <inkml:annotationXML>
            <emma:emma xmlns:emma="http://www.w3.org/2003/04/emma" version="1.0">
              <emma:interpretation id="{5DCEEF78-DCCA-441A-8F8E-A9C4578BD0D7}" emma:medium="tactile" emma:mode="ink">
                <msink:context xmlns:msink="http://schemas.microsoft.com/ink/2010/main" type="inkWord" rotatedBoundingBox="2474,2315 3540,2299 3565,4019 2500,4035"/>
              </emma:interpretation>
              <emma:one-of disjunction-type="recognition" id="oneOf0">
                <emma:interpretation id="interp0" emma:lang="ko-KR" emma:confidence="0">
                  <emma:literal>온</emma:literal>
                </emma:interpretation>
                <emma:interpretation id="interp1" emma:lang="ko-KR" emma:confidence="0">
                  <emma:literal>우</emma:literal>
                </emma:interpretation>
                <emma:interpretation id="interp2" emma:lang="ko-KR" emma:confidence="0">
                  <emma:literal>본</emma:literal>
                </emma:interpretation>
                <emma:interpretation id="interp3" emma:lang="ko-KR" emma:confidence="0">
                  <emma:literal>두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149 44 262,'0'0'157,"-49"-4"-5,12-9-101,18 13-13,-8-6-9,27 6-10,-28 0-25,28 0-30,0 0-64,0 0-51,0 0-13,22-22-9</inkml:trace>
          <inkml:trace contextRef="#ctx0" brushRef="#br0" timeOffset="1140.7106">702-810 221,'0'-34'155,"20"28"-13,-20 6-65,0-23-57,0 23-9,0 0 2,22-15 1,-22 15 7,0 0 1,-15-7 4,15 7-1,-43 3 2,22 19 1,-17-8-7,2 19-2,-13 5-8,3 14 1,-14 6 1,6 15-5,-6 1 3,10 10-6,-9 4 1,9 1-3,4-1 3,10 1-4,9-5-1,6-11 3,13-3-3,8-8 2,14-17 0,18-1 0,17-16-1,16-11 1,4-8-1,14-3 0,-1-6 0,5-1 0,-2-13-1,-11 5-2,-9 1-2,-8-6-4,-13 5-5,-15-9-11,-1 15-15,-28-33-28,0 36-23,-19-36-33,2 13-54,-16 8-14,-8-10 5</inkml:trace>
          <inkml:trace contextRef="#ctx0" brushRef="#br0" timeOffset="1546.9271">425 80 389,'0'0'167,"-22"5"-10,22-5-108,0 0-29,11-14-6,21 4-5,6-8-1,15-3-3,11-2-7,7-3-13,12 12-17,-19-16-16,15 29-7,-30-22-4,9 23-4,-39-9-2,10 16 6,-29-7 21,0 0 33,-24 12 29,-3-12 16,10 18 11,-20-10 13,26 36 6,-28-11 1,37 44-2,-26-17-17,28 34-11,-4-11-7,8 16-11,2-19-8,8-5-10,-1-17-1,1-18-9,0-14-5,-14-26-24,22 9-63,-12 94-67,-1-131-24,-1-24-9,6-3-10</inkml:trace>
        </inkml:traceGroup>
        <inkml:traceGroup>
          <inkml:annotationXML>
            <emma:emma xmlns:emma="http://www.w3.org/2003/04/emma" version="1.0">
              <emma:interpretation id="{AC208B49-395E-4AB6-A0BE-D9BE710C3190}" emma:medium="tactile" emma:mode="ink">
                <msink:context xmlns:msink="http://schemas.microsoft.com/ink/2010/main" type="inkWord" rotatedBoundingBox="3859,2789 4071,2786 4087,3887 3875,3890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ⅰ</emma:literal>
                </emma:interpretation>
                <emma:interpretation id="interp7" emma:lang="ko-KR" emma:confidence="0">
                  <emma:literal>心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156.3277">1367 29 174,'2'-16'162,"-2"16"-41,0-43-25,20 51-8,-20-8-16,18 65-11,-18-20-13,23 44-7,-23-7-8,22 14-10,-12-8-5,4-4-9,-4-21 1,2-13-6,-2-18 5,2-15-7,-12-17-3,19 0-9,-19 0-13,14-45-29,13 31-59,-27-25-66,5-5-10,-5-6-14,0-4-3</inkml:trace>
          <inkml:trace contextRef="#ctx0" brushRef="#br0" timeOffset="2343.8376">1448-363 348,'0'0'162,"-27"-30"-16,27 30-104,-18-17-38,18 17-20,0 0-26,10 32-48,7 1-62,-7-14-12,17 18-3</inkml:trace>
        </inkml:traceGroup>
        <inkml:traceGroup>
          <inkml:annotationXML>
            <emma:emma xmlns:emma="http://www.w3.org/2003/04/emma" version="1.0">
              <emma:interpretation id="{1D179D67-5377-4331-AB50-DD4C3632581A}" emma:medium="tactile" emma:mode="ink">
                <msink:context xmlns:msink="http://schemas.microsoft.com/ink/2010/main" type="inkWord" rotatedBoundingBox="4280,2972 4736,2965 4748,3737 4291,3744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ⅴ</emma:literal>
                </emma:interpretation>
                <emma:interpretation id="interp12" emma:lang="ko-KR" emma:confidence="0">
                  <emma:literal>V</emma:literal>
                </emma:interpretation>
                <emma:interpretation id="interp13" emma:lang="ko-KR" emma:confidence="0">
                  <emma:literal>U</emma:literal>
                </emma:interpretation>
                <emma:interpretation id="interp14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687.6023">1786-16 268,'0'43'176,"0"3"-7,0-8-101,24 37-17,-17-21 0,35 30-1,-24-32-11,27 15-10,-12-29-9,13 1-2,-11-27-3,7-3-2,-15-18-1,5-12-3,-15-25-5,2-11 0,-5-18 2,-4-6-5,-6-2 4,4-3-6,-8 7 1,0 4-7,2 19-4,-2 1-15,0 55-27,0-46-48,0 46-78,13-5-11,-13 5-14,14 19-1</inkml:trace>
        </inkml:traceGroup>
        <inkml:traceGroup>
          <inkml:annotationXML>
            <emma:emma xmlns:emma="http://www.w3.org/2003/04/emma" version="1.0">
              <emma:interpretation id="{DB1A2B36-35D3-4B7C-B669-192A3D44340E}" emma:medium="tactile" emma:mode="ink">
                <msink:context xmlns:msink="http://schemas.microsoft.com/ink/2010/main" type="inkWord" rotatedBoundingBox="4973,3005 5684,2995 5695,3745 4984,3755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은</emma:literal>
                </emma:interpretation>
                <emma:interpretation id="interp18" emma:lang="ko-KR" emma:confidence="0">
                  <emma:literal>오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093.8792">2480 207 309,'0'0'176,"0"0"-14,49 23-109,-49-23-10,50 0 2,-23-16-11,27 2-13,-2-16-7,16-8-7,0-9-2,-3-1-2,-12-7 2,-7 2-2,-20 5 4,-20 11 0,-20 6 3,-23 18 2,-26 13 2,-2 18 2,-17 15-1,9 23 4,-4 1-7,25 19 1,4 0-5,25 4 0,13-4-6,12-6-2,25-13 0,11-4-3,20-11-9,5-16-6,24 4-16,-19-30-54,33 0-86,-9-11-7,-5-3-19,-14-14-11</inkml:trace>
        </inkml:traceGroup>
        <inkml:traceGroup>
          <inkml:annotationXML>
            <emma:emma xmlns:emma="http://www.w3.org/2003/04/emma" version="1.0">
              <emma:interpretation id="{4C2E6DD2-2C3E-457D-9203-415F14737D69}" emma:medium="tactile" emma:mode="ink">
                <msink:context xmlns:msink="http://schemas.microsoft.com/ink/2010/main" type="inkWord" rotatedBoundingBox="5823,2857 6612,2845 6624,3652 5835,3664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W</emma:literal>
                </emma:interpretation>
                <emma:interpretation id="interp23" emma:lang="ko-KR" emma:confidence="0">
                  <emma:literal>』</emma:literal>
                </emma:interpretation>
                <emma:interpretation id="interp24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3562.6456">3467 27 237,'0'0'176,"0"0"-2,-14 0-80,14 40-33,-17-12-4,17 37-10,-22-18-13,12 25-8,-9-18-10,7 5-4,-3-20-6,6-5 0,9-34-6,0 0-5,0 0-6,-13-37-11,26-4-3,-7-27-4,18 12 4,-8-17 0,12 15 13,-6 13 5,5 11 18,2 32 10,-12 2 8,18 37 3,-13 2-1,21 24-1,-13-17-8,19 11-2,-12-18-7,20-9-3,-6-19-2,7-11-3,-7-9 1,0-26-6,-10-10 0,-5-18 0,-11 4 0,-12-15 0,-11 8-7,-10-2-12,0 10-13,-29-12-37,37 30-73,-23-13-37,12 8-18,-2 5-16</inkml:trace>
        </inkml:traceGroup>
        <inkml:traceGroup>
          <inkml:annotationXML>
            <emma:emma xmlns:emma="http://www.w3.org/2003/04/emma" version="1.0">
              <emma:interpretation id="{4A1DCEAB-5B35-4ECE-96FC-3837F04AD52D}" emma:medium="tactile" emma:mode="ink">
                <msink:context xmlns:msink="http://schemas.microsoft.com/ink/2010/main" type="inkWord" rotatedBoundingBox="7732,2946 8646,2932 8656,3618 7743,3631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어</emma:literal>
                </emma:interpretation>
                <emma:interpretation id="interp27" emma:lang="ko-KR" emma:confidence="0">
                  <emma:literal>요</emma:literal>
                </emma:interpretation>
                <emma:interpretation id="interp28" emma:lang="ko-KR" emma:confidence="0">
                  <emma:literal>와</emma:literal>
                </emma:interpretation>
                <emma:interpretation id="interp2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4375.167">5674 88 334,'0'0'165,"11"-29"-23,-16-9-83,5 38-17,0-53-12,8 26-8,-8-11-5,0 10-5,0-10-2,0 7-3,-10 1 1,-9 10-1,-11 6 2,-1 14 1,-12 7 1,-6 30 2,-9 16-1,7 17 3,-3 5-5,13 8 4,6 0-8,18-5 3,9-13-6,10-11 2,21-23-3,14-13 0,10-16-3,5-8-5,8-18-2,-4-16-5,9-8 0,-20-12-2,4 9 4,-12-7-1,-7 14 10,-10 13 3,-5 9 7,-15 22 5,15 15 0,-2 23 3,-5 6-4,14 17 2,-6-5-8,12 0 0,7-7-10,-3-13-7,12 1-19,-17-35-52,15 10-90,-5-12-15,-7-2-11,-2-17-15</inkml:trace>
        </inkml:traceGroup>
        <inkml:traceGroup>
          <inkml:annotationXML>
            <emma:emma xmlns:emma="http://www.w3.org/2003/04/emma" version="1.0">
              <emma:interpretation id="{278046C4-DCC7-4AB3-9476-ABE3CCBFB623}" emma:medium="tactile" emma:mode="ink">
                <msink:context xmlns:msink="http://schemas.microsoft.com/ink/2010/main" type="inkWord" rotatedBoundingBox="9716,2938 10394,2928 10404,3615 9726,3625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‘</emma:literal>
                </emma:interpretation>
                <emma:interpretation id="interp33" emma:lang="ko-KR" emma:confidence="0">
                  <emma:literal>8</emma:literal>
                </emma:interpretation>
                <emma:interpretation id="interp3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5234.5938">7776-205 177,'22'-3'163,"-22"3"-6,-5-36-94,5 36-7,0 0-1,-17-12-7,-17 1-7,17 11-9,-27 0-9,7 9-3,-21 0-3,7 7-2,-12-6-3,11 9-1,-3-8-2,15 8 0,7 0-3,19 2-2,14 5-2,28 10-2,21 0-2,18 8 3,12 7-5,3 0 5,5-1-3,-4-3 5,-21-3 1,-8-2 5,-29-11 0,-14 0 2,-23-8 1,-23-3 1,-24-10-1,-7 0-2,-15-8-2,-4-2-6,4 0-5,7-14-9,19 6-15,4-26-25,51 34-40,-1-40-69,-78 9-19,134-11-22,26 5-2</inkml:trace>
        </inkml:traceGroup>
        <inkml:traceGroup>
          <inkml:annotationXML>
            <emma:emma xmlns:emma="http://www.w3.org/2003/04/emma" version="1.0">
              <emma:interpretation id="{6B58830E-2D1A-4673-8846-7C1E2A53D61A}" emma:medium="tactile" emma:mode="ink">
                <msink:context xmlns:msink="http://schemas.microsoft.com/ink/2010/main" type="inkWord" rotatedBoundingBox="10680,3092 11135,3086 11155,4436 10700,4442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&amp;</emma:literal>
                </emma:interpretation>
                <emma:interpretation id="interp3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5718.9742">8182-41 293,'0'0'166,"14"40"-5,-22-10-105,16 47-10,-13-7 0,18 38-6,-13-8-3,20 27-8,-8-11-5,21 11-6,-11-16-4,6-4-5,-4-22-6,0-12 3,-7-20-3,-1-12 2,-13-24-2,-3-17 0,0-17-1,-9-31-4,-6-16-1,-5-17-7,4-16-3,-6-17 2,8-3-2,-2-12 2,10 5 0,4-2 3,4 15 3,13 9 4,12 20 5,11 17-4,5 18 4,6 22 0,-3 22 2,3 16 1,-13 18 0,-4 14 3,-20 6-2,-5 8 3,-14-1-4,-20-4 2,-12-10-4,-10 0 1,-8-15-5,-2-6-4,6-8-8,-4-9-14,27 11-41,-19-23-75,49 6-34,-14-24-20,23 5-4</inkml:trace>
        </inkml:traceGroup>
        <inkml:traceGroup>
          <inkml:annotationXML>
            <emma:emma xmlns:emma="http://www.w3.org/2003/04/emma" version="1.0">
              <emma:interpretation id="{92895639-F9B0-457F-ADAF-DB2F523BE350}" emma:medium="tactile" emma:mode="ink">
                <msink:context xmlns:msink="http://schemas.microsoft.com/ink/2010/main" type="inkWord" rotatedBoundingBox="11378,3057 12045,3047 12054,3647 11387,3657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ㅅ</emma:literal>
                </emma:interpretation>
                <emma:interpretation id="interp42" emma:lang="ko-KR" emma:confidence="0">
                  <emma:literal>^</emma:literal>
                </emma:interpretation>
                <emma:interpretation id="interp43" emma:lang="ko-KR" emma:confidence="0">
                  <emma:literal>"</emma:literal>
                </emma:interpretation>
                <emma:interpretation id="interp4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6203.3693">9302-59 133,'15'-24'162,"11"3"-30,-5 20-54,-21-28 2,0 29-8,-21-14-7,21 14-9,-71 14-13,33 30-9,-26-3-8,8 25-2,-10-3-7,15 12 1,1-9-8,20 11 0,8-20-8,15-13 1,7-8-6,19-19-1,11-11-7,2-12-4,17-11-6,-13-27-7,16 1 3,-15-26-2,10 10 6,-17-11 4,2 8 14,-10 11 4,-5-1 14,1 26 6,-14 3 4,-4 23 1,16 13-3,-2 22-2,-10 2-7,10 9-2,-2-2-7,4 8-1,-2-8-9,1 0-5,12 0-16,-27-44-27,39 47-61,-18-34-63,1-13-8,5 0-18</inkml:trace>
        </inkml:traceGroup>
        <inkml:traceGroup>
          <inkml:annotationXML>
            <emma:emma xmlns:emma="http://www.w3.org/2003/04/emma" version="1.0">
              <emma:interpretation id="{4FFAB110-7D45-4A4C-90DF-7CDCD399FE2B}" emma:medium="tactile" emma:mode="ink">
                <msink:context xmlns:msink="http://schemas.microsoft.com/ink/2010/main" type="inkWord" rotatedBoundingBox="12321,2910 13720,2889 13729,3537 12331,3558"/>
              </emma:interpretation>
              <emma:one-of disjunction-type="recognition" id="oneOf9">
                <emma:interpretation id="interp45" emma:lang="ko-KR" emma:confidence="0">
                  <emma:literal>u</emma:literal>
                </emma:interpretation>
                <emma:interpretation id="interp46" emma:lang="ko-KR" emma:confidence="0">
                  <emma:literal>나</emma:literal>
                </emma:interpretation>
                <emma:interpretation id="interp47" emma:lang="ko-KR" emma:confidence="0">
                  <emma:literal>라</emma:literal>
                </emma:interpretation>
                <emma:interpretation id="interp48" emma:lang="ko-KR" emma:confidence="0">
                  <emma:literal>니</emma:literal>
                </emma:interpretation>
                <emma:interpretation id="interp4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6687.8359">9991-179 272,'0'0'187,"-14"24"-8,-10 27-60,-20-19-61,30 31-9,-22-16-10,21 21-9,1-14-14,14 5-3,10-13-8,23-6 1,11-13-4,16-7 1,13-17-2,11-3 0,4-8-1,5-22-1,2-12 1,-5-13-3,-3-14 3,-9-8-4,-14 2 4,-11 1-4,-15 1 6,-15 10-3,-20 16 3,-3 15 0,-23 19 2,-7 13 1,-11 13 1,4 19 1,1 11-1,9 11 2,13 3-4,14 11 2,6-10-2,24 5-4,13-16 0,12 4 0,11-14-2,-1-13-6,8-3-10,-13-20-16,21 22-48,-45-23-81,5 9-27,-24-9-12,2 0-8</inkml:trace>
        </inkml:traceGroup>
        <inkml:traceGroup>
          <inkml:annotationXML>
            <emma:emma xmlns:emma="http://www.w3.org/2003/04/emma" version="1.0">
              <emma:interpretation id="{5F6D8668-29EA-4F36-AA90-398E2F81CC09}" emma:medium="tactile" emma:mode="ink">
                <msink:context xmlns:msink="http://schemas.microsoft.com/ink/2010/main" type="inkWord" rotatedBoundingBox="14138,3552 14266,3550 14270,3827 14143,3829"/>
              </emma:interpretation>
              <emma:one-of disjunction-type="recognition" id="oneOf10">
                <emma:interpretation id="interp50" emma:lang="ko-KR" emma:confidence="0">
                  <emma:literal>.</emma:literal>
                </emma:interpretation>
                <emma:interpretation id="interp51" emma:lang="ko-KR" emma:confidence="0">
                  <emma:literal>,</emma:literal>
                </emma:interpretation>
                <emma:interpretation id="interp52" emma:lang="ko-KR" emma:confidence="0">
                  <emma:literal>/</emma:literal>
                </emma:interpretation>
                <emma:interpretation id="interp53" emma:lang="ko-KR" emma:confidence="0">
                  <emma:literal>′</emma:literal>
                </emma:interpretation>
                <emma:interpretation id="interp5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922.1493">11766 352 451,'2'35'180,"-2"9"-3,-29-17-112,23 24-37,-18-13-1,8 1-19,-4-6-11,-9-22-41,29-11-114,0 0-21,0 0-19,15-39-6</inkml:trace>
        </inkml:traceGroup>
        <inkml:traceGroup>
          <inkml:annotationXML>
            <emma:emma xmlns:emma="http://www.w3.org/2003/04/emma" version="1.0">
              <emma:interpretation id="{34DC8B1A-0BE4-4573-B1BB-2655BA7D9A15}" emma:medium="tactile" emma:mode="ink">
                <msink:context xmlns:msink="http://schemas.microsoft.com/ink/2010/main" type="inkWord" rotatedBoundingBox="16097,2531 16938,2518 16954,3597 16113,3610"/>
              </emma:interpretation>
              <emma:one-of disjunction-type="recognition" id="oneOf11">
                <emma:interpretation id="interp55" emma:lang="ko-KR" emma:confidence="0">
                  <emma:literal>B</emma:literal>
                </emma:interpretation>
                <emma:interpretation id="interp56" emma:lang="ko-KR" emma:confidence="0">
                  <emma:literal>』</emma:literal>
                </emma:interpretation>
                <emma:interpretation id="interp57" emma:lang="ko-KR" emma:confidence="0">
                  <emma:literal>궁</emma:literal>
                </emma:interpretation>
                <emma:interpretation id="interp58" emma:lang="ko-KR" emma:confidence="0">
                  <emma:literal>W</emma:literal>
                </emma:interpretation>
                <emma:interpretation id="interp59" emma:lang="ko-KR" emma:confidence="0">
                  <emma:literal>召</emma:literal>
                </emma:interpretation>
              </emma:one-of>
            </emma:emma>
          </inkml:annotationXML>
          <inkml:trace contextRef="#ctx0" brushRef="#br1" timeOffset="12438.0399">13827-603 191,'-36'-30'170,"15"6"-60,21 24-22,-36-13-16,36 27-9,-14 12-12,14 35-20,0 1-4,15 29-8,-7 6 1,19 17-3,-13-6-1,15 2-5,-7-21-5,5-5 4,-3-21-5,-1-10 3,-2-26-2,-5-8 0,-16-19-2,20 0-1,-20-15-1,0-15-3,-9-13 1,-9-13-5,-4-8 4,-6-9-5,-4-2 5,-9-7-3,3 7 4,-5 2-2,5 7-1,2 7 7,6 7-8,10 8 6,10 4-6,10 6 6,10 5-6,16 6 5,14 6-2,9 5-1,9 8 1,6 4 0,-3 4-2,-2 17 1,-4 13 4,-11 3-5,-9 7 7,-16 5-4,-14-2 7,-5 2-4,-16-9 7,-13-5-4,-12-14 0,3 2 1,-6-14-2,6-4 0,2-2-2,9-3-3,27 0 0,-20 0-2,20 0-1,36 3 0,8 9-2,10 5 1,14 10 0,6 7 2,11 18-2,-6-1 3,-11 7-1,-11 2 5,-20-1 0,-23-5 5,-20-9-1,-31-1 3,-28-15-1,-12-4 1,-19-11-1,1-2-1,0-5-6,11-7-5,16 2-10,13-2-12,55 0-26,-36-12-45,67 12-61,20-5-35,23 1-9,10-5-4</inkml:trace>
        </inkml:traceGroup>
        <inkml:traceGroup>
          <inkml:annotationXML>
            <emma:emma xmlns:emma="http://www.w3.org/2003/04/emma" version="1.0">
              <emma:interpretation id="{03A46A39-415F-4C47-B395-F34B853FE69A}" emma:medium="tactile" emma:mode="ink">
                <msink:context xmlns:msink="http://schemas.microsoft.com/ink/2010/main" type="inkWord" rotatedBoundingBox="17074,2667 17923,2654 17938,3681 17089,3693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^</emma:literal>
                </emma:interpretation>
                <emma:interpretation id="interp62" emma:lang="ko-KR" emma:confidence="0">
                  <emma:literal>스</emma:literal>
                </emma:interpretation>
                <emma:interpretation id="interp63" emma:lang="ko-KR" emma:confidence="0">
                  <emma:literal>8</emma:literal>
                </emma:interpretation>
                <emma:interpretation id="interp64" emma:lang="ko-KR" emma:confidence="0">
                  <emma:literal>ㅋ</emma:literal>
                </emma:interpretation>
              </emma:one-of>
            </emma:emma>
          </inkml:annotationXML>
          <inkml:trace contextRef="#ctx0" brushRef="#br1" timeOffset="12891.1698">14633 494 389,'-19'0'172,"19"0"-2,-24-42-126,34 25-8,-7-31-1,21-6-14,-5-19-3,12-10-12,-2-11 2,2-5-8,3-4 0,-3-1 1,-2 8-2,-3 14 3,-3 20-4,-6 14 6,0 22-6,-17 26 7,32 0 5,-8 32-4,-4 14 7,9 20-6,-1 8 6,10 15-5,-2 0 4,7 0-3,-2-8-5,-1-4 2,-4-13-5,-1-13 2,-5-7-3,-2-16 1,-6-11-2,-3-8-1,-19-9-5,22 5-4,-22-5-9,0 0-11,0 0-23,-6-16-34,6 16-60,-27-13-43,-3 2-5,-6-1-2</inkml:trace>
          <inkml:trace contextRef="#ctx0" brushRef="#br1" timeOffset="13125.5362">14729 124 440,'0'0'177,"-14"-23"-10,43 23-112,-9-20-24,36 13-8,-7-10-4,20 4-3,-4-4-2,8 3-6,-7-3-3,-8 5-7,-2 6-7,-23-8-13,3 14-19,-33-9-35,23 16-60,-26-7-44,0 0-12,0 0-6</inkml:trace>
        </inkml:traceGroup>
        <inkml:traceGroup>
          <inkml:annotationXML>
            <emma:emma xmlns:emma="http://www.w3.org/2003/04/emma" version="1.0">
              <emma:interpretation id="{40259026-BC74-4DCB-9583-64EA10F7C9A8}" emma:medium="tactile" emma:mode="ink">
                <msink:context xmlns:msink="http://schemas.microsoft.com/ink/2010/main" type="inkWord" rotatedBoundingBox="18162,2796 18742,2787 18753,3492 18172,3501"/>
              </emma:interpretation>
              <emma:one-of disjunction-type="recognition" id="oneOf13">
                <emma:interpretation id="interp65" emma:lang="ko-KR" emma:confidence="0">
                  <emma:literal>s</emma:literal>
                </emma:interpretation>
                <emma:interpretation id="interp66" emma:lang="ko-KR" emma:confidence="0">
                  <emma:literal>S</emma:literal>
                </emma:interpretation>
                <emma:interpretation id="interp67" emma:lang="ko-KR" emma:confidence="0">
                  <emma:literal>‘</emma:literal>
                </emma:interpretation>
                <emma:interpretation id="interp68" emma:lang="ko-KR" emma:confidence="0">
                  <emma:literal>8</emma:literal>
                </emma:interpretation>
                <emma:interpretation id="interp6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13594.298">16021-352 285,'0'0'172,"28"-26"-6,-12 24-102,-22-19-17,6 21-6,-26-7-6,26 7-5,-55 2-8,25 12-3,-16 0-4,7 8 1,-7 1-2,9-2-3,3 2-5,15 7 0,6-9-4,13 3 0,17-3-1,18 7 0,16-1-3,6 7 3,9 3-2,7 3 1,-8 1 0,-5 2 3,-10-3 1,-9 3 4,-20-9 0,-18-1 3,-14-5-1,-22-4 2,-24-8-1,-3-2-8,-13-8-3,-1-3 0,1-3 0,5 0 0,16-5 0,6-13-30,46 18-32,-33-31-64,33 31-59,36-37-12,12 16-11,9-5-7</inkml:trace>
        </inkml:traceGroup>
        <inkml:traceGroup>
          <inkml:annotationXML>
            <emma:emma xmlns:emma="http://www.w3.org/2003/04/emma" version="1.0">
              <emma:interpretation id="{E1B81E8A-B68D-443E-A383-FFEB44813D52}" emma:medium="tactile" emma:mode="ink">
                <msink:context xmlns:msink="http://schemas.microsoft.com/ink/2010/main" type="inkWord" rotatedBoundingBox="18937,2630 19346,2624 19359,3522 18951,3528"/>
              </emma:interpretation>
              <emma:one-of disjunction-type="recognition" id="oneOf14">
                <emma:interpretation id="interp70" emma:lang="ko-KR" emma:confidence="0">
                  <emma:literal>i</emma:literal>
                </emma:interpretation>
                <emma:interpretation id="interp71" emma:lang="ko-KR" emma:confidence="0">
                  <emma:literal>ⅰ</emma:literal>
                </emma:interpretation>
                <emma:interpretation id="interp72" emma:lang="ko-KR" emma:confidence="0">
                  <emma:literal>가</emma:literal>
                </emma:interpretation>
                <emma:interpretation id="interp73" emma:lang="ko-KR" emma:confidence="0">
                  <emma:literal>j</emma:literal>
                </emma:interpretation>
                <emma:interpretation id="interp7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13859.9499">16639-156 435,'28'1'183,"-7"-1"-27,20 50-86,-41-20-16,23 36-11,-16-13-17,10 14-2,-6-9-11,5 1-3,-7-21-6,6-1-1,-7-16-4,-8-21-5,0 0-14,0 0-32,25-26-111,-39-33-29,-7-10-5,-14-14-19</inkml:trace>
          <inkml:trace contextRef="#ctx0" brushRef="#br1" timeOffset="14016.2109">16455-493 415,'-1'-20'180,"-1"0"-12,-11-6-110,13 26-27,10-10-21,-10 10-17,39 10-37,-39-10-76,31 22-49,5 4-17,3 3-8</inkml:trace>
        </inkml:traceGroup>
        <inkml:traceGroup>
          <inkml:annotationXML>
            <emma:emma xmlns:emma="http://www.w3.org/2003/04/emma" version="1.0">
              <emma:interpretation id="{E2E995B5-D197-46F8-AB73-634A8F304926}" emma:medium="tactile" emma:mode="ink">
                <msink:context xmlns:msink="http://schemas.microsoft.com/ink/2010/main" type="inkWord" rotatedBoundingBox="19713,2763 20242,2755 20252,3448 19724,3455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5</emma:literal>
                </emma:interpretation>
                <emma:interpretation id="interp7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4375.5881">17637-429 269,'0'0'172,"-37"-12"2,16 23-101,-38-11-10,29 26-8,-28-15-12,30 23-12,-12-8-7,31 14-4,7-5-10,18 18-1,22-3-5,20 8 4,5 1-3,5 1 5,-6-8-1,-5 4 2,-30-12-1,-16-11 1,-27-10-1,-30-4-8,-20-17-2,-15-2 0,2-2-20,-16-31-57,34 17-103,5-10-10,30-2-13,22-2-18</inkml:trace>
        </inkml:traceGroup>
        <inkml:traceGroup>
          <inkml:annotationXML>
            <emma:emma xmlns:emma="http://www.w3.org/2003/04/emma" version="1.0">
              <emma:interpretation id="{F428684B-541D-4134-BCAE-BAEB9F84EA78}" emma:medium="tactile" emma:mode="ink">
                <msink:context xmlns:msink="http://schemas.microsoft.com/ink/2010/main" type="inkWord" rotatedBoundingBox="21827,2433 22105,2428 22120,3458 21842,3462"/>
              </emma:interpretation>
              <emma:one-of disjunction-type="recognition" id="oneOf16">
                <emma:interpretation id="interp80" emma:lang="ko-KR" emma:confidence="0">
                  <emma:literal>i</emma:literal>
                </emma:interpretation>
                <emma:interpretation id="interp81" emma:lang="ko-KR" emma:confidence="0">
                  <emma:literal>ⅰ</emma:literal>
                </emma:interpretation>
                <emma:interpretation id="interp82" emma:lang="ko-KR" emma:confidence="0">
                  <emma:literal>5</emma:literal>
                </emma:interpretation>
                <emma:interpretation id="interp83" emma:lang="ko-KR" emma:confidence="0">
                  <emma:literal>j</emma:literal>
                </emma:interpretation>
                <emma:interpretation id="interp8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5235.0057">19387-640 403,'-14'-30'189,"-2"0"-21,16 30-95,-19-41-23,19 41-18,-10-25-11,10 25-16,0 0-19,0 0-30,24 19-62,-11-1-71,11 6-3,9 3-23,5 0 5</inkml:trace>
          <inkml:trace contextRef="#ctx0" brushRef="#br1" timeOffset="15000.6069">19483-327 386,'0'-25'173,"-11"-1"-52,11 26-38,0 0-16,0 48-20,-1-8-17,5 27-3,1 1-9,13 15 2,-6-12-9,7 4 1,-3-9-7,0-16 2,-2-12-3,0-15-1,-14-23-4,18 9-5,-18-9-9,9-16-16,-9 16-29,2-49-51,-1 17-68,-1-4-14,0-3-10,-8-1-6</inkml:trace>
        </inkml:traceGroup>
        <inkml:traceGroup>
          <inkml:annotationXML>
            <emma:emma xmlns:emma="http://www.w3.org/2003/04/emma" version="1.0">
              <emma:interpretation id="{EFB0184B-46E4-4437-9E9E-28A760A107AE}" emma:medium="tactile" emma:mode="ink">
                <msink:context xmlns:msink="http://schemas.microsoft.com/ink/2010/main" type="inkWord" rotatedBoundingBox="22380,2688 23228,2675 23242,3599 22393,3611"/>
              </emma:interpretation>
              <emma:one-of disjunction-type="recognition" id="oneOf17">
                <emma:interpretation id="interp85" emma:lang="ko-KR" emma:confidence="0">
                  <emma:literal>5</emma:literal>
                </emma:interpretation>
                <emma:interpretation id="interp86" emma:lang="ko-KR" emma:confidence="0">
                  <emma:literal>’</emma:literal>
                </emma:interpretation>
                <emma:interpretation id="interp87" emma:lang="ko-KR" emma:confidence="0">
                  <emma:literal>모</emma:literal>
                </emma:interpretation>
                <emma:interpretation id="interp88" emma:lang="ko-KR" emma:confidence="0">
                  <emma:literal>엌</emma:literal>
                </emma:interpretation>
                <emma:interpretation id="interp89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16297.5362">20251-356 63,'0'0'160,"0"0"12,0 23-64,-25-7-15,25 30-11,-27-12-17,27 33-9,-20-13-18,20 11-7,-8-8-15,8-2-3,0-14-6,0-6-1,0-16-6,0-19-4,0 0-7,0 0-8,0-24-5,-6-16-3,6 5 1,-10-23-3,10 18 5,-9-14 4,4 10 12,-3 1 6,0 2 9,3 13 1,-1-3 2,6 16 0,-3-7 3,3 22 1,-2-26-2,2 26-4,0 0 0,0 0-1,0 0-1,0 0 0,0 0-3,0 0-2,0 0-1,0 0 0,0 0 0,0 0 0,0 0 1,0 0-1,0 0 1,0 0 0,11 0 1,-11 0-1,0 0 1,15-11-1,-15 11 1,0 0 3,11-18-2,-11 18 0,0 0 0,17-12 0,-17 12 1,30-10-1,-8 2 0,8 2-2,6-6 0,10 0 2,0-2-1,9 2 1,-6-6-5,2 4 8,-2 2-7,-6 5 7,-7-1-7,-8 8 6,-4-4-7,-24 4 6,22 0-3,-22 0 1,0 0-1,0 0-1,0 0 2,0 0-1,0 0 0,-14 0-1,-5 0 1,-6 1 0,-4 2 6,-9 9-6,-3 3 6,0 8-7,-5 2 9,5 9-8,-6-2 8,11 13-7,6-5 0,9 2 2,7-5-2,14 7 1,3-9-2,21-4 1,14-2-2,9 0 2,5-1-2,7 4 1,-1 5 0,1 4 4,-12-1 1,-11 14 6,-20-10-2,-16 6 4,-16-11-1,-26-3-6,-29-9-7,-10-11 0,-12-9 0,-2-7 0,2 0 0,7-13 0,20 5 0,12-12-5,54 20-69,-39-2-101,-58 2-23,126-7-10,34 7-13</inkml:trace>
        </inkml:traceGroup>
      </inkml:traceGroup>
    </inkml:traceGroup>
    <inkml:traceGroup>
      <inkml:annotationXML>
        <emma:emma xmlns:emma="http://www.w3.org/2003/04/emma" version="1.0">
          <emma:interpretation id="{16C1CBD6-C8A0-4C93-B84D-F4BFFB8C5CCF}" emma:medium="tactile" emma:mode="ink">
            <msink:context xmlns:msink="http://schemas.microsoft.com/ink/2010/main" type="paragraph" rotatedBoundingBox="7339,5024 20738,4809 20761,6227 7362,644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7AE9745-20D8-42F5-AAFE-0074BA4F01C3}" emma:medium="tactile" emma:mode="ink">
              <msink:context xmlns:msink="http://schemas.microsoft.com/ink/2010/main" type="line" rotatedBoundingBox="7339,5024 20738,4809 20761,6227 7362,6442"/>
            </emma:interpretation>
          </emma:emma>
        </inkml:annotationXML>
        <inkml:traceGroup>
          <inkml:annotationXML>
            <emma:emma xmlns:emma="http://www.w3.org/2003/04/emma" version="1.0">
              <emma:interpretation id="{F98B2252-CF1D-461B-8097-2E71BD2FFE7C}" emma:medium="tactile" emma:mode="ink">
                <msink:context xmlns:msink="http://schemas.microsoft.com/ink/2010/main" type="inkWord" rotatedBoundingBox="7343,5235 8862,5211 8877,6114 7357,6138"/>
              </emma:interpretation>
              <emma:one-of disjunction-type="recognition" id="oneOf18">
                <emma:interpretation id="interp90" emma:lang="ko-KR" emma:confidence="0">
                  <emma:literal>~</emma:literal>
                </emma:interpretation>
                <emma:interpretation id="interp91" emma:lang="ko-KR" emma:confidence="0">
                  <emma:literal>그</emma:literal>
                </emma:interpretation>
                <emma:interpretation id="interp92" emma:lang="ko-KR" emma:confidence="0">
                  <emma:literal>N</emma:literal>
                </emma:interpretation>
                <emma:interpretation id="interp93" emma:lang="ko-KR" emma:confidence="0">
                  <emma:literal>』</emma:literal>
                </emma:interpretation>
                <emma:interpretation id="interp94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17719.4633">4872 2920 180,'-14'-21'163,"14"21"4,0 0-75,0 0-20,6 14-12,-6-14-10,0 0-5,0 0-6,23 26-6,-23-26-10,17 0-5,-3-19-5,15-11-4,-1-15-6,8-13 2,2-13-4,10-13 1,-2-5-5,3-2 3,-4 3-4,-3 13 3,-5 23 1,-2 15-2,-6 30 2,1 20 1,-8 32-1,9 19 4,3 17 2,4 7-2,6-2 3,11-5-3,-1-15 3,15-11-3,4-21 5,3-13-6,3-20 1,0-1 1,-5-22-5,-4-7 0,-10-13 0,-11-5 0,-19-6 0,-10-5 0,-16 1 0,-4-2 0,-4 2 0,-15 1 0,2 1 0,-3 6 0,4-3 0,2 9 0,6 10 0,-5-2 0,13 14-13,-8-5-14,8 26-18,0-20-31,29 36-52,-29-16-53,28 15-12,-6-1-10</inkml:trace>
        </inkml:traceGroup>
        <inkml:traceGroup>
          <inkml:annotationXML>
            <emma:emma xmlns:emma="http://www.w3.org/2003/04/emma" version="1.0">
              <emma:interpretation id="{3A834C1E-7D58-457E-A4B1-5C7596F82A10}" emma:medium="tactile" emma:mode="ink">
                <msink:context xmlns:msink="http://schemas.microsoft.com/ink/2010/main" type="inkWord" rotatedBoundingBox="9330,5425 10009,5414 10017,5903 9338,5914"/>
              </emma:interpretation>
              <emma:one-of disjunction-type="recognition" id="oneOf19">
                <emma:interpretation id="interp95" emma:lang="ko-KR" emma:confidence="0">
                  <emma:literal>0</emma:literal>
                </emma:interpretation>
                <emma:interpretation id="interp96" emma:lang="ko-KR" emma:confidence="0">
                  <emma:literal>〇</emma:literal>
                </emma:interpretation>
                <emma:interpretation id="interp97" emma:lang="ko-KR" emma:confidence="0">
                  <emma:literal>ㅇ</emma:literal>
                </emma:interpretation>
                <emma:interpretation id="interp98" emma:lang="ko-KR" emma:confidence="0">
                  <emma:literal>o</emma:literal>
                </emma:interpretation>
                <emma:interpretation id="interp9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8078.8553">6985 2244 180,'0'0'173,"0"0"-2,-22 1-79,21 38-20,-39-27-7,32 47-4,-30-22-15,30 32-11,-20-19-5,26 15-10,2-15-2,16-4-8,21-20 2,27-12-6,11-14-2,16-17 1,4-16-6,-5-11 5,-6-12-3,-18-3 3,-23-1-3,-29 2 0,-20 6 4,-37 14-6,-20 8-1,-13 2-9,-1 28-16,-16-16-39,45 32-85,-9-1-32,27-2-12,30-13-17</inkml:trace>
        </inkml:traceGroup>
        <inkml:traceGroup>
          <inkml:annotationXML>
            <emma:emma xmlns:emma="http://www.w3.org/2003/04/emma" version="1.0">
              <emma:interpretation id="{BC92CB64-0449-4530-89BA-5B01D0EE4B49}" emma:medium="tactile" emma:mode="ink">
                <msink:context xmlns:msink="http://schemas.microsoft.com/ink/2010/main" type="inkWord" rotatedBoundingBox="10294,5219 11108,5206 11121,6030 10308,6043"/>
              </emma:interpretation>
              <emma:one-of disjunction-type="recognition" id="oneOf20">
                <emma:interpretation id="interp100" emma:lang="ko-KR" emma:confidence="0">
                  <emma:literal>「</emma:literal>
                </emma:interpretation>
                <emma:interpretation id="interp101" emma:lang="ko-KR" emma:confidence="0">
                  <emma:literal>i</emma:literal>
                </emma:interpretation>
                <emma:interpretation id="interp102" emma:lang="ko-KR" emma:confidence="0">
                  <emma:literal>t</emma:literal>
                </emma:interpretation>
                <emma:interpretation id="interp103" emma:lang="ko-KR" emma:confidence="0">
                  <emma:literal>F</emma:literal>
                </emma:interpretation>
                <emma:interpretation id="interp10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8360.1155">8073 2083 414,'22'28'186,"-5"17"-6,-9-15-102,17 50-40,-23-13-4,22 29-6,-18-15-4,15-1-11,-7-12-3,2-9-6,-2-14 0,0-15-9,7-5-1,-21-25-15,36 19-33,-36-31-70,14-6-57,-14-17-9,8-1-19,-8-8 3</inkml:trace>
          <inkml:trace contextRef="#ctx0" brushRef="#br1" timeOffset="18610.1487">7840 2071 510,'-22'-19'184,"0"-3"-8,22 22-119,0 0-23,16-3-10,8-2-8,28 5-6,17 0-3,12 0-2,12 0-5,8-7 0,-4 7 0,-9-1-11,-4 1-9,-33-6-25,7 20-84,-58-14-54,0 0-11,0 0-15,-47 16-3</inkml:trace>
        </inkml:traceGroup>
        <inkml:traceGroup>
          <inkml:annotationXML>
            <emma:emma xmlns:emma="http://www.w3.org/2003/04/emma" version="1.0">
              <emma:interpretation id="{D24D22FD-D6CF-4FAD-8FF3-A2CBA9ED48AD}" emma:medium="tactile" emma:mode="ink">
                <msink:context xmlns:msink="http://schemas.microsoft.com/ink/2010/main" type="inkWord" rotatedBoundingBox="13201,5076 14094,5062 14109,5958 13215,5973"/>
              </emma:interpretation>
              <emma:one-of disjunction-type="recognition" id="oneOf21">
                <emma:interpretation id="interp105" emma:lang="ko-KR" emma:confidence="0">
                  <emma:literal>U</emma:literal>
                </emma:interpretation>
                <emma:interpretation id="interp106" emma:lang="ko-KR" emma:confidence="0">
                  <emma:literal>V</emma:literal>
                </emma:interpretation>
                <emma:interpretation id="interp107" emma:lang="ko-KR" emma:confidence="0">
                  <emma:literal>W</emma:literal>
                </emma:interpretation>
                <emma:interpretation id="interp108" emma:lang="ko-KR" emma:confidence="0">
                  <emma:literal>u</emma:literal>
                </emma:interpretation>
                <emma:interpretation id="interp10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19313.2844">10782 2030 302,'-21'0'177,"5"27"-8,16 41-99,-28-16-15,28 46-1,-7-11-9,26 22-8,2-20-10,25-3-9,6-25-2,19-18-7,10-25 3,12-18-5,0-21-4,2-19 3,-13-21-5,-3-12 2,-16-13-3,-12-5 2,-23-3-2,-12-1-1,-16 14 4,-9 0-6,-12 18 0,-6 7-8,12 26-8,-14 4-15,29 26-27,-27-5-47,27 5-73,19 16-10,-1 4-13,8 5 4</inkml:trace>
        </inkml:traceGroup>
        <inkml:traceGroup>
          <inkml:annotationXML>
            <emma:emma xmlns:emma="http://www.w3.org/2003/04/emma" version="1.0">
              <emma:interpretation id="{9BA74841-AD23-46B3-89E2-867D9D6680FD}" emma:medium="tactile" emma:mode="ink">
                <msink:context xmlns:msink="http://schemas.microsoft.com/ink/2010/main" type="inkWord" rotatedBoundingBox="14496,5150 15489,5134 15498,5726 14505,5742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ⅳ</emma:literal>
                </emma:interpretation>
                <emma:interpretation id="interp112" emma:lang="ko-KR" emma:confidence="0">
                  <emma:literal>~</emma:literal>
                </emma:interpretation>
                <emma:interpretation id="interp113" emma:lang="ko-KR" emma:confidence="0">
                  <emma:literal>그</emma:literal>
                </emma:interpretation>
                <emma:interpretation id="interp11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19907.0764">12123 1964 289,'0'0'170,"0"0"-55,0 0-23,-1 44-22,-26-15-17,27 36-12,-22-11-11,19 20-1,-16-8-13,12 8-1,-4-17-7,7-3 0,-6-19-3,7-8 1,3-27-2,0 0-2,0 0 0,0 0-3,-8-23 0,6-9-5,2-4 0,0-17-5,0 2 4,0-13-4,0 1 5,2-3-2,6 7 5,-2 1-1,5 14 6,0 13 0,-11 31 2,35-13 3,-13 26 0,8 28 4,5 12-2,11 16 4,3-2-3,14 14 4,2-14-5,8-2 3,-4-19-4,9-14 2,-7-17-3,-2-15 0,-6-12-7,-7-16 0,-15-17 0,-5-10 0,-9-8 0,-13-3 0,-7 6 0,-7-6 0,-2 21-5,-17-7-28,19 52-35,-30-44-72,30 44-46,0 0-12,0 0-15</inkml:trace>
        </inkml:traceGroup>
        <inkml:traceGroup>
          <inkml:annotationXML>
            <emma:emma xmlns:emma="http://www.w3.org/2003/04/emma" version="1.0">
              <emma:interpretation id="{96B71F5E-1566-427F-ABAB-BA90CD4325F1}" emma:medium="tactile" emma:mode="ink">
                <msink:context xmlns:msink="http://schemas.microsoft.com/ink/2010/main" type="inkWord" rotatedBoundingBox="15850,4888 16164,4882 16178,5774 15864,5779"/>
              </emma:interpretation>
              <emma:one-of disjunction-type="recognition" id="oneOf23">
                <emma:interpretation id="interp115" emma:lang="ko-KR" emma:confidence="0">
                  <emma:literal>i</emma:literal>
                </emma:interpretation>
                <emma:interpretation id="interp116" emma:lang="ko-KR" emma:confidence="0">
                  <emma:literal>ⅰ</emma:literal>
                </emma:interpretation>
                <emma:interpretation id="interp117" emma:lang="ko-KR" emma:confidence="0">
                  <emma:literal>!</emma:literal>
                </emma:interpretation>
                <emma:interpretation id="interp118" emma:lang="ko-KR" emma:confidence="0">
                  <emma:literal>℃</emma:literal>
                </emma:interpretation>
                <emma:interpretation id="interp119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20172.6946">13566 2078 431,'0'40'187,"-1"5"-10,12 21-115,-22-20-17,11 26-5,-5-23-12,7 6-6,1-18-10,11-1-2,-3-12-5,-11-24-3,35 25-6,-35-25-10,36 3-17,-36-19-45,17 4-99,-17-12-16,0-8-8,-7-9-18</inkml:trace>
          <inkml:trace contextRef="#ctx0" brushRef="#br1" timeOffset="20360.2006">13459 1756 557,'-29'-19'186,"14"5"-10,-30-12-138,45 26-16,0 0-16,-19-8-21,27 23-40,-8-15-89,10 30-39,9-4-11,9 0-18</inkml:trace>
        </inkml:traceGroup>
        <inkml:traceGroup>
          <inkml:annotationXML>
            <emma:emma xmlns:emma="http://www.w3.org/2003/04/emma" version="1.0">
              <emma:interpretation id="{B36A0468-F95A-4818-985E-52DBCCCC54DD}" emma:medium="tactile" emma:mode="ink">
                <msink:context xmlns:msink="http://schemas.microsoft.com/ink/2010/main" type="inkWord" rotatedBoundingBox="16757,4989 17853,4971 17868,5958 16772,5976"/>
              </emma:interpretation>
              <emma:one-of disjunction-type="recognition" id="oneOf24">
                <emma:interpretation id="interp120" emma:lang="ko-KR" emma:confidence="0">
                  <emma:literal>Q</emma:literal>
                </emma:interpretation>
                <emma:interpretation id="interp121" emma:lang="ko-KR" emma:confidence="0">
                  <emma:literal>으</emma:literal>
                </emma:interpretation>
                <emma:interpretation id="interp122" emma:lang="ko-KR" emma:confidence="0">
                  <emma:literal>요</emma:literal>
                </emma:interpretation>
                <emma:interpretation id="interp123" emma:lang="ko-KR" emma:confidence="0">
                  <emma:literal>선</emma:literal>
                </emma:interpretation>
                <emma:interpretation id="interp124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21110.2428">14788 1852 236,'20'-21'165,"-18"5"-41,-2-17-40,0 33-20,0 0-9,-24 0-7,-28 11-10,10 41-3,-30-1-7,11 35 2,-17-1-9,12 18 1,0-7-11,21 8 0,14-15-1,28-16-5,12-17-1,40-21 0,19-19-1,22-16 0,6-11 4,14-22 0,-8-12-5,-7-13 4,-16-5-6,-19-11 0,-23-2 0,-20-3 0,-17 6 0,-25-1 0,-13 11 0,-13-1 0,-1 33-20,-25-13-59,31 31-103,-19 5-4,14 8-19,2 7-9</inkml:trace>
          <inkml:trace contextRef="#ctx0" brushRef="#br1" timeOffset="21391.4997">14537 2266 379,'8'22'180,"17"5"-12,32 22-96,-27-17-34,35 24 3,-15-9-5,24 10-8,-10-13-3,5 5-9,-9-14 0,3-3-9,-9-10 4,-5-10-10,-9-1-3,-12-11-6,2 0-8,-30 0-17,41-5-52,-41-16-85,7-7-13,-1-3-18,5-6-6</inkml:trace>
        </inkml:traceGroup>
        <inkml:traceGroup>
          <inkml:annotationXML>
            <emma:emma xmlns:emma="http://www.w3.org/2003/04/emma" version="1.0">
              <emma:interpretation id="{A33F14FE-00AE-44D6-B11F-D9730689030F}" emma:medium="tactile" emma:mode="ink">
                <msink:context xmlns:msink="http://schemas.microsoft.com/ink/2010/main" type="inkWord" rotatedBoundingBox="18107,5132 18860,5120 18872,5831 18118,5843"/>
              </emma:interpretation>
              <emma:one-of disjunction-type="recognition" id="oneOf25">
                <emma:interpretation id="interp125" emma:lang="ko-KR" emma:confidence="0">
                  <emma:literal>니</emma:literal>
                </emma:interpretation>
                <emma:interpretation id="interp126" emma:lang="ko-KR" emma:confidence="0">
                  <emma:literal>u</emma:literal>
                </emma:interpretation>
                <emma:interpretation id="interp127" emma:lang="ko-KR" emma:confidence="0">
                  <emma:literal>U</emma:literal>
                </emma:interpretation>
                <emma:interpretation id="interp128" emma:lang="ko-KR" emma:confidence="0">
                  <emma:literal>너</emma:literal>
                </emma:interpretation>
                <emma:interpretation id="interp129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21797.8057">15630 2037 300,'0'0'176,"0"-22"-7,0 22-64,0 38-48,-12 5-19,12 23-7,-5-7-6,7 15 1,4-14-8,21 6-1,-2-21-8,16-10 0,5-20-3,8-11-1,-1-13-2,6-22-4,-2-20-2,-8-16-5,-2-6 3,-11-9-5,-2 8 3,-17 0-3,2 13 3,-17 13 1,-1 22 6,-1 26 2,0 0 2,0 40 3,-3 9-2,3 12 4,0 13-4,3-1 3,8 1-5,3-5 2,1-4-8,-1-18-2,5 2-7,-8-24-18,21 20-42,-31-26-91,20-7-13,-1-6-25,7-6-1</inkml:trace>
        </inkml:traceGroup>
        <inkml:traceGroup>
          <inkml:annotationXML>
            <emma:emma xmlns:emma="http://www.w3.org/2003/04/emma" version="1.0">
              <emma:interpretation id="{DBE2BEF9-4D63-47F3-B845-F6F6064BE3A9}" emma:medium="tactile" emma:mode="ink">
                <msink:context xmlns:msink="http://schemas.microsoft.com/ink/2010/main" type="inkWord" rotatedBoundingBox="19268,4903 20179,4889 20196,5917 19285,5932"/>
              </emma:interpretation>
              <emma:one-of disjunction-type="recognition" id="oneOf26">
                <emma:interpretation id="interp130" emma:lang="ko-KR" emma:confidence="0">
                  <emma:literal>도</emma:literal>
                </emma:interpretation>
                <emma:interpretation id="interp131" emma:lang="ko-KR" emma:confidence="0">
                  <emma:literal>은</emma:literal>
                </emma:interpretation>
                <emma:interpretation id="interp132" emma:lang="ko-KR" emma:confidence="0">
                  <emma:literal>온</emma:literal>
                </emma:interpretation>
                <emma:interpretation id="interp133" emma:lang="ko-KR" emma:confidence="0">
                  <emma:literal>오</emma:literal>
                </emma:interpretation>
                <emma:interpretation id="interp134" emma:lang="ko-KR" emma:confidence="0">
                  <emma:literal>{</emma:literal>
                </emma:interpretation>
              </emma:one-of>
            </emma:emma>
          </inkml:annotationXML>
          <inkml:trace contextRef="#ctx0" brushRef="#br1" timeOffset="22391.5362">17334 1778 236,'14'-22'167,"8"3"-26,-3 16-60,-25-20-15,6 23-14,-41-14-7,12 14-5,-31 0-6,10 11-6,-23-1-5,10 14 0,-11 1-6,14 13-1,-2-5-6,21 11-1,6 0-7,16 7 1,18-6-2,7-7 1,29-2-1,17-6 0,13-8-1,6-7 1,5-2-1,-2-8 0,-5-1-1,-10-4 0,-15 0-1,-20 1 1,-24-1 0,-5 20 0,-31 0 0,-15 6 3,-14 11 1,-1 7 3,-5 1-2,8 6 3,12 1-2,21 4 0,22-5-5,18-7 0,31-8 0,20-9 0,18-6 0,13-13 0,4-8 0,4 0 0,-10-12 0,-12-7 0,-14 2-7,-26-10-23,3 24-68,-39-15-87,-2 18-1,-22-28-22,1 18-2</inkml:trace>
        </inkml:traceGroup>
        <inkml:traceGroup>
          <inkml:annotationXML>
            <emma:emma xmlns:emma="http://www.w3.org/2003/04/emma" version="1.0">
              <emma:interpretation id="{B20DD8FB-A8E9-468E-8794-A2CE086877F4}" emma:medium="tactile" emma:mode="ink">
                <msink:context xmlns:msink="http://schemas.microsoft.com/ink/2010/main" type="inkWord" rotatedBoundingBox="20739,6171 20760,6170 20761,6227 20739,6227"/>
              </emma:interpretation>
              <emma:one-of disjunction-type="recognition" id="oneOf27">
                <emma:interpretation id="interp135" emma:lang="ko-KR" emma:confidence="0">
                  <emma:literal>.</emma:literal>
                </emma:interpretation>
                <emma:interpretation id="interp136" emma:lang="ko-KR" emma:confidence="0">
                  <emma:literal>i</emma:literal>
                </emma:interpretation>
                <emma:interpretation id="interp137" emma:lang="ko-KR" emma:confidence="0">
                  <emma:literal>」</emma:literal>
                </emma:interpretation>
                <emma:interpretation id="interp138" emma:lang="ko-KR" emma:confidence="0">
                  <emma:literal>『</emma:literal>
                </emma:interpretation>
                <emma:interpretation id="interp13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22625.9277">18262 3028 591,'-10'0'118,"5"-33"-151,5 33-137,-7-23-20,7 23-14</inkml:trace>
        </inkml:traceGroup>
      </inkml:traceGroup>
    </inkml:traceGroup>
    <inkml:traceGroup>
      <inkml:annotationXML>
        <emma:emma xmlns:emma="http://www.w3.org/2003/04/emma" version="1.0">
          <emma:interpretation id="{679D7CE8-2F85-4FC6-AE44-F538C7F37D7B}" emma:medium="tactile" emma:mode="ink">
            <msink:context xmlns:msink="http://schemas.microsoft.com/ink/2010/main" type="paragraph" rotatedBoundingBox="3921,8164 23505,8086 23512,9849 3928,99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99C5D9F-A7F7-457B-92F6-B4ABBC34C10C}" emma:medium="tactile" emma:mode="ink">
              <msink:context xmlns:msink="http://schemas.microsoft.com/ink/2010/main" type="line" rotatedBoundingBox="3921,8164 23505,8086 23512,9849 3928,9927"/>
            </emma:interpretation>
          </emma:emma>
        </inkml:annotationXML>
        <inkml:traceGroup>
          <inkml:annotationXML>
            <emma:emma xmlns:emma="http://www.w3.org/2003/04/emma" version="1.0">
              <emma:interpretation id="{1C8EA64A-9BF7-44C6-8EB1-232A83FC8E21}" emma:medium="tactile" emma:mode="ink">
                <msink:context xmlns:msink="http://schemas.microsoft.com/ink/2010/main" type="inkWord" rotatedBoundingBox="3921,8164 5003,8159 5010,9923 3928,9927"/>
              </emma:interpretation>
              <emma:one-of disjunction-type="recognition" id="oneOf28">
                <emma:interpretation id="interp140" emma:lang="ko-KR" emma:confidence="0">
                  <emma:literal>B</emma:literal>
                </emma:interpretation>
                <emma:interpretation id="interp141" emma:lang="ko-KR" emma:confidence="0">
                  <emma:literal>W</emma:literal>
                </emma:interpretation>
                <emma:interpretation id="interp142" emma:lang="ko-KR" emma:confidence="0">
                  <emma:literal>5</emma:literal>
                </emma:interpretation>
                <emma:interpretation id="interp143" emma:lang="ko-KR" emma:confidence="0">
                  <emma:literal>3</emma:literal>
                </emma:interpretation>
                <emma:interpretation id="interp144" emma:lang="ko-KR" emma:confidence="0">
                  <emma:literal>㉡</emma:literal>
                </emma:interpretation>
              </emma:one-of>
            </emma:emma>
          </inkml:annotationXML>
          <inkml:trace contextRef="#ctx0" brushRef="#br2" timeOffset="32485.6986">1536 5117 256,'-16'-33'161,"16"33"-7,0-18-93,0 18-14,0 0-3,-17 16-6,22 44 0,-5 8-9,9 32 1,-4 11-4,12 25-5,-7 16-7,6 14-2,-5-7-6,0-7-1,-5-19-2,2-9 0,-7-26-3,4-21 5,-3-21-4,1-19 3,-3-37-1,5 17 1,-5-17 0,0-35-2,-5-6 1,-8-18-3,-6-15 2,2-14-4,-10-9 4,-1-7-4,4-6-1,2-4 2,0 4-1,12 0 1,5-1 0,5 1 1,0 6-1,19 6-1,4 3 5,8 12-5,6 10 3,0 13-3,12 15 2,-3 17-3,10 13 2,-3 15-1,3 13-1,-11 17 2,-2 16-3,-13 15 4,-9 12-3,-15 8 5,-14-1-2,-16-3 3,-12-4-3,-10-1 5,-6-18-3,3-13 2,3-11-3,7-12 2,7-3-2,8-9-1,24-6 0,0 0-1,0 0 0,29-6 0,20 5 0,14 1-1,16 0 0,14 15-1,5 14 5,8 9-3,-6 10 4,-10 12-3,-13 7 7,-21 11-2,-23 6 5,-17 1 2,-18-2-4,-22 4 4,-26-13-3,-10-7-9,-22-14 0,-5-10 0,-8-19 0,3-11 0,0-10 0,6-3 0,13-11 0,8-17 0,21 4 0,3-12 0,25 8-7,0-17-20,21 24-18,-5-33-44,36 24-85,-9-8-15,16 3-10,6 8-6</inkml:trace>
        </inkml:traceGroup>
        <inkml:traceGroup>
          <inkml:annotationXML>
            <emma:emma xmlns:emma="http://www.w3.org/2003/04/emma" version="1.0">
              <emma:interpretation id="{50584418-5865-4926-8736-CD2E907E37A0}" emma:medium="tactile" emma:mode="ink">
                <msink:context xmlns:msink="http://schemas.microsoft.com/ink/2010/main" type="inkWord" rotatedBoundingBox="5177,8241 7128,8233 7134,9743 5183,9750"/>
              </emma:interpretation>
              <emma:one-of disjunction-type="recognition" id="oneOf29">
                <emma:interpretation id="interp145" emma:lang="ko-KR" emma:confidence="0">
                  <emma:literal>난</emma:literal>
                </emma:interpretation>
                <emma:interpretation id="interp146" emma:lang="ko-KR" emma:confidence="0">
                  <emma:literal>₩</emma:literal>
                </emma:interpretation>
                <emma:interpretation id="interp147" emma:lang="ko-KR" emma:confidence="0">
                  <emma:literal>남</emma:literal>
                </emma:interpretation>
                <emma:interpretation id="interp148" emma:lang="ko-KR" emma:confidence="0">
                  <emma:literal>나</emma:literal>
                </emma:interpretation>
                <emma:interpretation id="interp149" emma:lang="ko-KR" emma:confidence="0">
                  <emma:literal>과</emma:literal>
                </emma:interpretation>
              </emma:one-of>
            </emma:emma>
          </inkml:annotationXML>
          <inkml:trace contextRef="#ctx0" brushRef="#br2" timeOffset="33141.9955">2682 5884 405,'0'0'172,"0"0"-35,28 36-88,-36-7 4,16 35-3,-8-9-7,7 30-3,-6-8-14,20 7-4,-7-5-10,13-10-2,6-16-6,7-17-4,7-36 0,5-16 0,5-34 0,2-18 0,-1-6 0,-3-1 0,-9 2 0,-9 13 0,-7 15 0,-10 23 0,-20 22 0,22 15 0,-17 22 0,-2 15 0,8 1 0,2 6 0,4-3 0,12-3 0,7-15 0,4-7 0,9-15 0,7-9 0,0-7 0,7-18 0,0-18 0,2-9 0,-7-22 0,-1-10 0,-5-19 0,-9-21 0,-7-16-4,-7-15-1,-7-1 3,-14 3-1,-8 17 3,0 15 1,-6 25 4,-10 27-3,-6 40 2,-4 37-2,3 40-2,2 37 0,7 22 0,11 24 0,3 14 0,9 14 0,20 0 0,9-13 0,9-20 0,4-23 0,-2-24 0,0-25 0,1-17 0,-17-39-33,20 3-61,-33-32-91,2-25-5,-20-12-18,-2-6-6</inkml:trace>
          <inkml:trace contextRef="#ctx0" brushRef="#br2" timeOffset="33391.9955">3765 5724 598,'0'0'181,"0"0"4,14-19-155,51 19-13,10 0-5,22 0-12,4 0 0,8 0 0,-5-1 0,-10-5 0,-9 6-32,-39-15-47,11 15-99,-37 0-14,-20 0-9,-11 0-21</inkml:trace>
        </inkml:traceGroup>
        <inkml:traceGroup>
          <inkml:annotationXML>
            <emma:emma xmlns:emma="http://www.w3.org/2003/04/emma" version="1.0">
              <emma:interpretation id="{04954868-6D09-49DE-A22E-19DC04605DDA}" emma:medium="tactile" emma:mode="ink">
                <msink:context xmlns:msink="http://schemas.microsoft.com/ink/2010/main" type="inkWord" rotatedBoundingBox="8668,8160 11690,8148 11697,9790 8674,9802"/>
              </emma:interpretation>
              <emma:one-of disjunction-type="recognition" id="oneOf30">
                <emma:interpretation id="interp150" emma:lang="ko-KR" emma:confidence="0">
                  <emma:literal>있</emma:literal>
                </emma:interpretation>
                <emma:interpretation id="interp151" emma:lang="ko-KR" emma:confidence="0">
                  <emma:literal>었</emma:literal>
                </emma:interpretation>
                <emma:interpretation id="interp152" emma:lang="ko-KR" emma:confidence="0">
                  <emma:literal>애</emma:literal>
                </emma:interpretation>
                <emma:interpretation id="interp153" emma:lang="ko-KR" emma:confidence="0">
                  <emma:literal>%</emma:literal>
                </emma:interpretation>
                <emma:interpretation id="interp154" emma:lang="ko-KR" emma:confidence="0">
                  <emma:literal>₩</emma:literal>
                </emma:interpretation>
              </emma:one-of>
            </emma:emma>
          </inkml:annotationXML>
          <inkml:trace contextRef="#ctx0" brushRef="#br1" timeOffset="39673.4929">6244 5935 401,'-28'-6'178,"6"6"-32,1-3-71,42 14-22,-4-5-23,38 7-10,12-8-7,26-2-2,8-3-2,22-14-2,12-16-9,9-15 2,-2-7-7,-9-23-3,-4-5-8,-21-19-1,-6 3-2,-37-8 0,-13 10 9,-28 4-1,-13 12 11,-11 15 2,-21 12 10,-7 27 3,-8 11 1,6 20 2,-11 23 0,17 35 1,-5 13-5,17 31 4,-2 16-3,14 17 0,0 4-2,3 5 0,8-10-5,3-8 0,0-21-2,5-14-1,-5-27-3,-3-15 3,2-20-4,-13-36 0,22 6-1,-9-22-2,3-22-1,-2-11-2,8 0 3,-6-7-3,6 6 2,-3 3 0,-3 10 3,-4 14 1,-12 23 4,0 0 0,22 0 2,-14 18 1,2 18 0,9 14 1,-2 10-2,16 6 2,5-6-4,13-1 2,12-20-4,11-13 2,9-22-3,8-13-1,3-35 0,0-17-5,1-12 3,-16-13-4,-9 4 4,-17 4-2,-21 9 6,-19 12-1,-13 21 6,-27 21 2,-17 15 3,-5 30 0,-5 14-11,10 16 0,7 7 0,18 8 0,19 0 0,16-4 0,25-12 0,16-14 0,16-9 0,1-16 0,13-1 0,-14-21-70,18 2-113,-21-12-10,-5-2-10,-10-2-18</inkml:trace>
          <inkml:trace contextRef="#ctx0" brushRef="#br1" timeOffset="38876.6055">6832 5391 196,'0'-37'170,"-6"11"3,6 26-71,-7 36-28,-13 17-7,25 51-16,-7-5-11,10 38-6,-8-7-8,17 15-8,-6-20-5,7-12-6,1-19-5,-2-12 4,-3-24-5,2-11 1,-3-19-6,-13-28-4,20 21-11,-20-21-18,0 0-38,-11-44-65,-6-6-34,-12-9-22,-1-2-1</inkml:trace>
        </inkml:traceGroup>
        <inkml:traceGroup>
          <inkml:annotationXML>
            <emma:emma xmlns:emma="http://www.w3.org/2003/04/emma" version="1.0">
              <emma:interpretation id="{925CD3E0-37DA-4E1B-8208-97994797CB9A}" emma:medium="tactile" emma:mode="ink">
                <msink:context xmlns:msink="http://schemas.microsoft.com/ink/2010/main" type="inkWord" rotatedBoundingBox="12747,8573 13474,8570 13479,9762 12751,9765"/>
              </emma:interpretation>
              <emma:one-of disjunction-type="recognition" id="oneOf31">
                <emma:interpretation id="interp155" emma:lang="ko-KR" emma:confidence="0">
                  <emma:literal>S</emma:literal>
                </emma:interpretation>
                <emma:interpretation id="interp156" emma:lang="ko-KR" emma:confidence="0">
                  <emma:literal>s</emma:literal>
                </emma:interpretation>
                <emma:interpretation id="interp157" emma:lang="ko-KR" emma:confidence="0">
                  <emma:literal>8</emma:literal>
                </emma:interpretation>
                <emma:interpretation id="interp158" emma:lang="ko-KR" emma:confidence="0">
                  <emma:literal>5</emma:literal>
                </emma:interpretation>
                <emma:interpretation id="interp15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40392.2916">10946 5594 174,'3'-44'173,"10"6"-21,1 16-64,-25-21-12,11 43-11,-25-53-3,4 50-13,-28-16-11,11 19-12,-25 0-6,8 15-4,-15 5-8,10 10 0,-6 1-4,12 11 1,14-2-4,14 9 2,22-3 3,14 11-5,28-2 5,17 5-6,18 7 2,7-1-2,3 4 6,-4 2-3,-16-2 0,-13 3 6,-26-7-3,-16 0 4,-22-7-7,-23-7-3,-21-11 0,-10-15 0,-17-8 0,-2-16 0,-2-4 0,7-20 0,14-8 0,6-17-14,42 23-40,-15-38-48,54 24-77,13-9-15,25 8-13,9 1-4</inkml:trace>
        </inkml:traceGroup>
        <inkml:traceGroup>
          <inkml:annotationXML>
            <emma:emma xmlns:emma="http://www.w3.org/2003/04/emma" version="1.0">
              <emma:interpretation id="{415920DB-9073-41AB-963C-65DC7AAF7B93}" emma:medium="tactile" emma:mode="ink">
                <msink:context xmlns:msink="http://schemas.microsoft.com/ink/2010/main" type="inkWord" rotatedBoundingBox="13668,8875 14562,8872 14565,9651 13671,9655"/>
              </emma:interpretation>
              <emma:one-of disjunction-type="recognition" id="oneOf32">
                <emma:interpretation id="interp160" emma:lang="ko-KR" emma:confidence="0">
                  <emma:literal>a</emma:literal>
                </emma:interpretation>
                <emma:interpretation id="interp161" emma:lang="ko-KR" emma:confidence="0">
                  <emma:literal>어</emma:literal>
                </emma:interpretation>
                <emma:interpretation id="interp162" emma:lang="ko-KR" emma:confidence="0">
                  <emma:literal>q</emma:literal>
                </emma:interpretation>
                <emma:interpretation id="interp163" emma:lang="ko-KR" emma:confidence="0">
                  <emma:literal>u</emma:literal>
                </emma:interpretation>
                <emma:interpretation id="interp16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40892.3117">11673 5950 369,'51'-13'171,"-29"-14"-11,-8-13-108,6 23-24,-18-15-10,7 6 1,-10-7-5,-2 8 5,-23-7-8,3 16 2,-25 2 2,1 14 0,-24 5 7,6 33-8,-14 8 5,9 25-4,1 8 1,17 20-4,9 0-1,23 1-3,18-11-6,4-17-2,26-14 0,16-33 0,13-25 0,3-18-3,8-33-5,-6-26-6,9-9 2,-17-11-1,1 2 0,-17 6 3,-3 13 1,-13 18 7,-3 20 2,-7 18 10,-12 20 0,24 18 0,-19 14 5,9 20-7,-1 7 3,1 13-5,2 3 0,0 1-7,2-2-8,-5-15-5,11 1-14,-16-31-17,28 8-55,-36-37-81,33-16-10,-15-31-11,-3-16-2</inkml:trace>
        </inkml:traceGroup>
        <inkml:traceGroup>
          <inkml:annotationXML>
            <emma:emma xmlns:emma="http://www.w3.org/2003/04/emma" version="1.0">
              <emma:interpretation id="{2997DB23-F153-4050-9546-4FE3AD855EF7}" emma:medium="tactile" emma:mode="ink">
                <msink:context xmlns:msink="http://schemas.microsoft.com/ink/2010/main" type="inkWord" rotatedBoundingBox="14626,8867 15503,8863 15506,9758 14630,9762"/>
              </emma:interpretation>
              <emma:one-of disjunction-type="recognition" id="oneOf33">
                <emma:interpretation id="interp165" emma:lang="ko-KR" emma:confidence="0">
                  <emma:literal>m</emma:literal>
                </emma:interpretation>
                <emma:interpretation id="interp166" emma:lang="ko-KR" emma:confidence="0">
                  <emma:literal>머</emma:literal>
                </emma:interpretation>
                <emma:interpretation id="interp167" emma:lang="ko-KR" emma:confidence="0">
                  <emma:literal>비</emma:literal>
                </emma:interpretation>
                <emma:interpretation id="interp168" emma:lang="ko-KR" emma:confidence="0">
                  <emma:literal>ⅲ</emma:literal>
                </emma:interpretation>
                <emma:interpretation id="interp169" emma:lang="ko-KR" emma:confidence="0">
                  <emma:literal>Ⅲ</emma:literal>
                </emma:interpretation>
              </emma:one-of>
            </emma:emma>
          </inkml:annotationXML>
          <inkml:trace contextRef="#ctx0" brushRef="#br1" timeOffset="41501.691">12157 5668 437,'0'21'184,"0"29"-5,-10 2-91,10 44-52,-9 1-7,9 21-8,-7-8-5,7-3-7,0-19-5,0-13 2,0-22-4,2-25 1,-2-28-3,12-21-4,1-25-2,-5-27-5,6-6 4,-1-11-6,4 1 6,-2-12-3,5 16-1,1 11 8,-2 16 3,7 20 5,-5 7-4,4 24 7,-3 7 0,7 15 0,-9 22 7,1 15-7,-8 10 3,-2 14-3,-7 1 1,0 4-9,-4-10 0,0-3 0,-5-19 0,0-14 0,5-35 0,0 0 0,-8-12 0,8-36 0,8-12 0,5-16-5,6-4-4,1-6 2,9 4-3,1 7 5,4 13-2,3 13 8,-2 13-2,-2 21 8,0 15 0,-1 15-1,-6 28 7,3 17-3,-12 14-10,2 21 0,-9 2 0,4 7 0,-8-12 0,2-12 0,-6-13 0,2-17 0,4-13 0,-8-37-19,27 9-81,-20-25-86,8-19-4,-5-10-18,9 4-7</inkml:trace>
        </inkml:traceGroup>
        <inkml:traceGroup>
          <inkml:annotationXML>
            <emma:emma xmlns:emma="http://www.w3.org/2003/04/emma" version="1.0">
              <emma:interpretation id="{4F7ED7A9-EFA9-4648-A8D3-024A8894110B}" emma:medium="tactile" emma:mode="ink">
                <msink:context xmlns:msink="http://schemas.microsoft.com/ink/2010/main" type="inkWord" rotatedBoundingBox="15649,8889 16457,8885 16460,9621 15652,9624"/>
              </emma:interpretation>
              <emma:one-of disjunction-type="recognition" id="oneOf34">
                <emma:interpretation id="interp170" emma:lang="ko-KR" emma:confidence="0">
                  <emma:literal>e</emma:literal>
                </emma:interpretation>
                <emma:interpretation id="interp171" emma:lang="ko-KR" emma:confidence="0">
                  <emma:literal>으</emma:literal>
                </emma:interpretation>
                <emma:interpretation id="interp172" emma:lang="ko-KR" emma:confidence="0">
                  <emma:literal>은</emma:literal>
                </emma:interpretation>
                <emma:interpretation id="interp173" emma:lang="ko-KR" emma:confidence="0">
                  <emma:literal>오</emma:literal>
                </emma:interpretation>
                <emma:interpretation id="interp17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1876.7052">13152 6039 532,'0'0'180,"2"-15"-17,17 23-122,-19-8-14,27 30-8,-1-19-3,20 4-3,10-13-5,10-2-4,10-7-2,1-17-4,-1-15-5,-6-8 4,-12-12-6,-18-2 5,-23 6-1,-17 8 6,-28 9-1,-18 14 9,-22 23 3,-6 18-1,-4 24 4,7 20-15,11 13 0,19 14 0,22 0 0,24-3 0,33-3 0,18-19 0,22-10 0,4-20 0,19 2-25,-26-20-160,10-21-6,-19-18-13,-14-10-17</inkml:trace>
        </inkml:traceGroup>
        <inkml:traceGroup>
          <inkml:annotationXML>
            <emma:emma xmlns:emma="http://www.w3.org/2003/04/emma" version="1.0">
              <emma:interpretation id="{958DCE54-D1F8-4FC2-B0E8-391C1802A57E}" emma:medium="tactile" emma:mode="ink">
                <msink:context xmlns:msink="http://schemas.microsoft.com/ink/2010/main" type="inkWord" rotatedBoundingBox="17719,8581 18635,8577 18639,9596 17723,9600"/>
              </emma:interpretation>
              <emma:one-of disjunction-type="recognition" id="oneOf35">
                <emma:interpretation id="interp175" emma:lang="ko-KR" emma:confidence="0">
                  <emma:literal>N</emma:literal>
                </emma:interpretation>
                <emma:interpretation id="interp176" emma:lang="ko-KR" emma:confidence="0">
                  <emma:literal>∞</emma:literal>
                </emma:interpretation>
                <emma:interpretation id="interp177" emma:lang="ko-KR" emma:confidence="0">
                  <emma:literal>w</emma:literal>
                </emma:interpretation>
                <emma:interpretation id="interp178" emma:lang="ko-KR" emma:confidence="0">
                  <emma:literal>W</emma:literal>
                </emma:interpretation>
                <emma:interpretation id="interp17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42751.7628">15321 5554 231,'0'-33'179,"0"10"-33,0 23-44,-19 12-20,19 47-11,-18-11-12,18 40-20,-14 0-8,14 24-8,-11-11-5,11 5-6,-2-14-3,2-12-2,0-21-5,0-16 2,0-28-2,0-15 0,0-14-1,-4-30-4,-1-10 0,-6-11-5,8-6 3,-7-3-4,9 3-2,1 6 4,1 6-2,12 12 6,3 11-3,6 16 9,5 11-6,1 9 5,4 23 6,9 13-4,3 14 5,8 12-4,3-5 5,9 11-5,-1-4 5,6-11-2,-2-17-4,2-12-2,-7-24-2,-7-3 0,-9-27 0,-8-17 0,-11-21 0,-8-5 0,-14-11 0,-5-5 0,-5-5 0,-13 6 0,1 5 0,-8 9 0,9 28-10,-12-11-38,28 57-36,-26-30-45,26 30-51,3 14-20,13 10-6</inkml:trace>
        </inkml:traceGroup>
        <inkml:traceGroup>
          <inkml:annotationXML>
            <emma:emma xmlns:emma="http://www.w3.org/2003/04/emma" version="1.0">
              <emma:interpretation id="{F8019316-A5A9-4386-86E9-1BF4E8FC0EBD}" emma:medium="tactile" emma:mode="ink">
                <msink:context xmlns:msink="http://schemas.microsoft.com/ink/2010/main" type="inkWord" rotatedBoundingBox="18932,8761 19726,8757 19728,9361 18934,9364"/>
              </emma:interpretation>
              <emma:one-of disjunction-type="recognition" id="oneOf36">
                <emma:interpretation id="interp180" emma:lang="ko-KR" emma:confidence="0">
                  <emma:literal>u</emma:literal>
                </emma:interpretation>
                <emma:interpretation id="interp181" emma:lang="ko-KR" emma:confidence="0">
                  <emma:literal>니</emma:literal>
                </emma:interpretation>
                <emma:interpretation id="interp182" emma:lang="ko-KR" emma:confidence="0">
                  <emma:literal>U</emma:literal>
                </emma:interpretation>
                <emma:interpretation id="interp183" emma:lang="ko-KR" emma:confidence="0">
                  <emma:literal>“</emma:literal>
                </emma:interpretation>
                <emma:interpretation id="interp18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43126.7674">16452 5562 434,'16'24'185,"-14"5"-41,12 38-66,-35-17-19,21 31-19,-22-13-6,20 12-12,-2-15-6,10-8-8,16-20-5,21-15-3,7-16 0,14-12 0,4-21 0,1-15 0,-1-14 0,-8-7 0,-9-7-5,-12 3 2,-13 1-3,-11 3 6,-8 10-2,-4 12 4,-3 17 2,0 24-1,0 0 0,-21 24-3,15 21 4,1 14-4,5 7 0,0 1-4,5 7-7,3-10-13,25 6-15,-23-33-42,39 5-100,-12-14-6,9-14-17,2-12-4</inkml:trace>
        </inkml:traceGroup>
        <inkml:traceGroup>
          <inkml:annotationXML>
            <emma:emma xmlns:emma="http://www.w3.org/2003/04/emma" version="1.0">
              <emma:interpretation id="{B124580B-7030-4E74-A267-D2381989D81E}" emma:medium="tactile" emma:mode="ink">
                <msink:context xmlns:msink="http://schemas.microsoft.com/ink/2010/main" type="inkWord" rotatedBoundingBox="19925,8772 20810,8768 20813,9562 19928,9566"/>
              </emma:interpretation>
              <emma:one-of disjunction-type="recognition" id="oneOf37">
                <emma:interpretation id="interp185" emma:lang="ko-KR" emma:confidence="0">
                  <emma:literal>m</emma:literal>
                </emma:interpretation>
                <emma:interpretation id="interp186" emma:lang="ko-KR" emma:confidence="0">
                  <emma:literal>머</emma:literal>
                </emma:interpretation>
                <emma:interpretation id="interp187" emma:lang="ko-KR" emma:confidence="0">
                  <emma:literal>새</emma:literal>
                </emma:interpretation>
                <emma:interpretation id="interp188" emma:lang="ko-KR" emma:confidence="0">
                  <emma:literal>미</emma:literal>
                </emma:interpretation>
                <emma:interpretation id="interp189" emma:lang="ko-KR" emma:confidence="0">
                  <emma:literal>매</emma:literal>
                </emma:interpretation>
              </emma:one-of>
            </emma:emma>
          </inkml:annotationXML>
          <inkml:trace contextRef="#ctx0" brushRef="#br1" timeOffset="43751.7947">17513 5603 486,'-15'14'188,"0"19"-12,15 30-115,-24-12-25,21 25-12,-13-6-5,11-1-9,-1-9-1,6-9-7,0-13 0,0-15 0,0-23-2,0 0-2,0-9-3,0-27-3,6-11-5,2-12 3,8-6-4,3-5 3,11 0-2,0 3 6,13 7 1,1 16 8,-2 6 4,3 24 2,-4 14 2,-3 22 3,-15 15 2,3 21-4,-20 6 1,-1 14-3,-5-8 0,0-2-7,-8-13-2,-2-11 0,3-15 0,7-29 0,0 0 0,0 0 0,-5-35 0,5-12 0,20-7-4,-1-9-4,11 5-3,2-4 3,7 11-2,3 6 7,0 13 0,-1 25 8,-4 7 3,-3 26 0,-8 18 5,-1 20-3,-8 12-7,-4 14-3,-5-1 0,-5-3 0,2-9 0,-4-12 0,6-13 0,-7-30-26,19 8-99,-18-45-69,9-22-2,-6-27-20,14-3-1</inkml:trace>
        </inkml:traceGroup>
        <inkml:traceGroup>
          <inkml:annotationXML>
            <emma:emma xmlns:emma="http://www.w3.org/2003/04/emma" version="1.0">
              <emma:interpretation id="{45C331D8-5B83-402B-A92A-1B708E086232}" emma:medium="tactile" emma:mode="ink">
                <msink:context xmlns:msink="http://schemas.microsoft.com/ink/2010/main" type="inkWord" rotatedBoundingBox="20900,8222 21769,8219 21775,9525 20905,9529"/>
              </emma:interpretation>
              <emma:one-of disjunction-type="recognition" id="oneOf38">
                <emma:interpretation id="interp190" emma:lang="ko-KR" emma:confidence="0">
                  <emma:literal>b</emma:literal>
                </emma:interpretation>
                <emma:interpretation id="interp191" emma:lang="ko-KR" emma:confidence="0">
                  <emma:literal>3</emma:literal>
                </emma:interpretation>
                <emma:interpretation id="interp192" emma:lang="ko-KR" emma:confidence="0">
                  <emma:literal>6</emma:literal>
                </emma:interpretation>
                <emma:interpretation id="interp193" emma:lang="ko-KR" emma:confidence="0">
                  <emma:literal>s</emma:literal>
                </emma:interpretation>
                <emma:interpretation id="interp19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44486.1881">18538 5047 326,'11'-24'176,"-11"24"-20,0 0-73,8 84-12,-14-6-25,12 43-10,-6 5-5,10 22-3,-4-1-8,10-7-7,-3-20-4,1-25-3,-5-26 3,4-25-1,-7-23-3,-6-21-5,10-15 0,-6-26 0,4-13 0,0-13-6,13-3-8,1-3 4,14 8-4,1 6 5,13 19-2,2 13 9,8 24-4,7 10 5,-6 26 9,-1 18-3,-11 3 6,-4 19-2,-18-6 4,-13 8-4,-19-2 5,-23-10-10,-23-13-4,-15-9 0,-21-11 0,-8-21 0,-8-9 0,2-9 0,8-5 0,1-16-12,37 20-45,-15-31-57,53 21-70,11-3-9,17 13-15,30-4-5</inkml:trace>
        </inkml:traceGroup>
        <inkml:traceGroup>
          <inkml:annotationXML>
            <emma:emma xmlns:emma="http://www.w3.org/2003/04/emma" version="1.0">
              <emma:interpretation id="{770E20FB-8762-4F84-8C0C-5FCDCA9896C4}" emma:medium="tactile" emma:mode="ink">
                <msink:context xmlns:msink="http://schemas.microsoft.com/ink/2010/main" type="inkWord" rotatedBoundingBox="21671,8684 22498,8681 22501,9358 21674,9361"/>
              </emma:interpretation>
              <emma:one-of disjunction-type="recognition" id="oneOf39">
                <emma:interpretation id="interp195" emma:lang="ko-KR" emma:confidence="0">
                  <emma:literal>e</emma:literal>
                </emma:interpretation>
                <emma:interpretation id="interp196" emma:lang="ko-KR" emma:confidence="0">
                  <emma:literal>으</emma:literal>
                </emma:interpretation>
                <emma:interpretation id="interp197" emma:lang="ko-KR" emma:confidence="0">
                  <emma:literal>c</emma:literal>
                </emma:interpretation>
                <emma:interpretation id="interp198" emma:lang="ko-KR" emma:confidence="0">
                  <emma:literal>C</emma:literal>
                </emma:interpretation>
                <emma:interpretation id="interp199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44892.4603">19175 6064 471,'0'0'174,"0"0"-4,52 24-123,-52-24-22,45 4-7,-11-4-5,22-9-3,2-12-1,16-3-3,5-20-5,8-7 3,-3-5-7,-2-3 4,-14 0-5,-12-5 4,-20 9-5,-22-1 6,-17 12 2,-25 11 1,-25 7 4,-7 18 1,-16 8 3,2 20 1,-6 12-1,7 18-2,7 4 4,15 11-14,13 0 0,14 1 0,16-5 0,8-3 0,19-6 0,13-10 0,12 0 0,7-14-3,18 5-35,-18-33-42,31 9-88,-19-9-20,-3-18-15,-9-12-8</inkml:trace>
        </inkml:traceGroup>
        <inkml:traceGroup>
          <inkml:annotationXML>
            <emma:emma xmlns:emma="http://www.w3.org/2003/04/emma" version="1.0">
              <emma:interpretation id="{6443E460-6E23-4CAE-97EE-C9034B7DC0D2}" emma:medium="tactile" emma:mode="ink">
                <msink:context xmlns:msink="http://schemas.microsoft.com/ink/2010/main" type="inkWord" rotatedBoundingBox="22599,8805 23508,8801 23511,9419 22601,9423"/>
              </emma:interpretation>
              <emma:one-of disjunction-type="recognition" id="oneOf40">
                <emma:interpretation id="interp200" emma:lang="ko-KR" emma:confidence="0">
                  <emma:literal>r</emma:literal>
                </emma:interpretation>
                <emma:interpretation id="interp201" emma:lang="ko-KR" emma:confidence="0">
                  <emma:literal>나</emma:literal>
                </emma:interpretation>
                <emma:interpretation id="interp202" emma:lang="ko-KR" emma:confidence="0">
                  <emma:literal>너</emma:literal>
                </emma:interpretation>
                <emma:interpretation id="interp203" emma:lang="ko-KR" emma:confidence="0">
                  <emma:literal>u</emma:literal>
                </emma:interpretation>
                <emma:interpretation id="interp20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45251.8752">20100 5606 532,'3'11'183,"-3"11"-38,17 41-101,-17-8-13,7 25-8,-6-5-1,12 7-10,-7-8-1,7-7-6,-8-16-2,6-13 2,-11-38 0,0 0-3,0 0-2,11-43 0,-11-10 0,9-13 0,2-2 0,8-2 0,13-1 0,10 13 0,15 5 0,14 9 0,10 14 0,8 7 0,-1 9 0,-1 0 0,-8 14-16,-21-4-16,9 22-48,-67-18-96,33 30-6,-33-11-24,-5-1-4</inkml:trace>
        </inkml:traceGroup>
      </inkml:traceGroup>
    </inkml:traceGroup>
    <inkml:traceGroup>
      <inkml:annotationXML>
        <emma:emma xmlns:emma="http://www.w3.org/2003/04/emma" version="1.0">
          <emma:interpretation id="{2E27F38E-561C-4FB0-A6A8-46A267B99191}" emma:medium="tactile" emma:mode="ink">
            <msink:context xmlns:msink="http://schemas.microsoft.com/ink/2010/main" type="paragraph" rotatedBoundingBox="5673,11016 22738,10611 22789,12747 5724,1315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4DA3D9B-FC23-4F9B-9BEF-C77D912A4DF5}" emma:medium="tactile" emma:mode="ink">
              <msink:context xmlns:msink="http://schemas.microsoft.com/ink/2010/main" type="line" rotatedBoundingBox="5673,11016 22738,10611 22789,12747 5724,13153"/>
            </emma:interpretation>
          </emma:emma>
        </inkml:annotationXML>
        <inkml:traceGroup>
          <inkml:annotationXML>
            <emma:emma xmlns:emma="http://www.w3.org/2003/04/emma" version="1.0">
              <emma:interpretation id="{BAED09D6-F60F-4FD1-9749-7D66290BAC94}" emma:medium="tactile" emma:mode="ink">
                <msink:context xmlns:msink="http://schemas.microsoft.com/ink/2010/main" type="inkWord" rotatedBoundingBox="5677,11200 7340,11161 7386,13113 5724,13153"/>
              </emma:interpretation>
              <emma:one-of disjunction-type="recognition" id="oneOf41">
                <emma:interpretation id="interp205" emma:lang="ko-KR" emma:confidence="0">
                  <emma:literal>아</emma:literal>
                </emma:interpretation>
                <emma:interpretation id="interp206" emma:lang="ko-KR" emma:confidence="0">
                  <emma:literal>에</emma:literal>
                </emma:interpretation>
                <emma:interpretation id="interp207" emma:lang="ko-KR" emma:confidence="0">
                  <emma:literal>나</emma:literal>
                </emma:interpretation>
                <emma:interpretation id="interp208" emma:lang="ko-KR" emma:confidence="0">
                  <emma:literal>타</emma:literal>
                </emma:interpretation>
                <emma:interpretation id="interp209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46501.9009">4757 8024 470,'0'-22'172,"-27"9"-57,-19-8-67,10 21-8,-19 0-10,17 17-6,-8 10-6,13 26-3,1 17-3,21 34 3,3 13-8,13 24 3,9 16-2,10 20 0,4 1-4,2 3 1,-3-18-4,-3-15 2,-10-20-1,-6-21 0,-8-24-12,-6-26-3,-4-11-24,-33-46-77,12-13-61,-12-45-16,2-20-12,-5-31-12</inkml:trace>
          <inkml:trace contextRef="#ctx0" brushRef="#br1" timeOffset="46673.7993">4068 8839 530,'0'-31'179,"22"16"-2,-6-11-132,47 23-21,3-9-13,13 9-15,15 3-24,-14-12-52,21 12-91,-10 0-13,0 6-11,-2-5-15</inkml:trace>
          <inkml:trace contextRef="#ctx0" brushRef="#br1" timeOffset="46158.1435">3407 8515 345,'0'0'182,"0"0"-7,-28 0-62,26 42-54,-40 2-20,20 34-11,-15-5-5,9 22-6,-1-6-2,18 5-5,8-20 0,11-12-5,24-20-3,21-19-2,12-23 0,8-9 0,6-28 0,-6-17 0,-10-9 0,-10-10 0,-16-2 0,-28 1 0,-9 3 0,-28 10 0,-18 15 0,-12 9 0,-15 15 0,-6 10 0,8 12 0,-2 4-2,33 33-51,-15-29-34,55 30-48,0-17-54,22-3-7,24-13-15</inkml:trace>
        </inkml:traceGroup>
        <inkml:traceGroup>
          <inkml:annotationXML>
            <emma:emma xmlns:emma="http://www.w3.org/2003/04/emma" version="1.0">
              <emma:interpretation id="{825263D8-ECB9-41DA-988B-B0098D71F5D8}" emma:medium="tactile" emma:mode="ink">
                <msink:context xmlns:msink="http://schemas.microsoft.com/ink/2010/main" type="inkWord" rotatedBoundingBox="8417,12508 8672,11426 9412,11599 9157,12682"/>
              </emma:interpretation>
              <emma:one-of disjunction-type="recognition" id="oneOf42">
                <emma:interpretation id="interp210" emma:lang="ko-KR" emma:confidence="0">
                  <emma:literal>v</emma:literal>
                </emma:interpretation>
                <emma:interpretation id="interp211" emma:lang="ko-KR" emma:confidence="0">
                  <emma:literal>V</emma:literal>
                </emma:interpretation>
                <emma:interpretation id="interp212" emma:lang="ko-KR" emma:confidence="0">
                  <emma:literal>ⅴ</emma:literal>
                </emma:interpretation>
                <emma:interpretation id="interp213" emma:lang="ko-KR" emma:confidence="0">
                  <emma:literal>Ⅴ</emma:literal>
                </emma:interpretation>
                <emma:interpretation id="interp21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47251.9493">6113 8506 269,'0'-23'175,"0"23"-3,0 0-75,36 29-19,-34 19-21,36 47-17,-19 0-8,19 30-3,-10-14-5,15 11-5,-13-19-5,6-10-4,-1-24-3,-7-23-7,-2-25 0,1-21 0,-10-22 0,4-26 0,-7-22 0,6-11 0,-2-16 0,1-7 0,1 1 0,2 0 0,0 5 0,1 14 0,5 14 0,-12 0-17,19 42-33,-26-18-35,40 42-55,-25-7-47,6 11-11,-3 0-9</inkml:trace>
        </inkml:traceGroup>
        <inkml:traceGroup>
          <inkml:annotationXML>
            <emma:emma xmlns:emma="http://www.w3.org/2003/04/emma" version="1.0">
              <emma:interpretation id="{66AB2625-F33F-4E4C-8071-0D65B75E204C}" emma:medium="tactile" emma:mode="ink">
                <msink:context xmlns:msink="http://schemas.microsoft.com/ink/2010/main" type="inkWord" rotatedBoundingBox="9448,12100 10253,11595 10685,12284 9880,12789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으</emma:literal>
                </emma:interpretation>
                <emma:interpretation id="interp217" emma:lang="ko-KR" emma:confidence="0">
                  <emma:literal>ㄷ</emma:literal>
                </emma:interpretation>
                <emma:interpretation id="interp218" emma:lang="ko-KR" emma:confidence="0">
                  <emma:literal>c</emma:literal>
                </emma:interpretation>
                <emma:interpretation id="interp21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7658.2148">6985 8897 435,'-1'29'176,"1"1"-27,0-30-82,22 25-19,0-25-20,35 0-5,1-10-11,23-11 1,6-14-9,8-5 1,0-18-6,-7-2 3,-9-7 1,-19 0-5,-12 4 4,-28 7-3,-20 14 4,-25 26 1,-26 16 3,-10 16 3,-18 28-1,-2 21 4,-6 3-3,10 21-6,12-9-4,21 2 0,22-5 0,22-6 0,12-13 0,26-12 0,19-1 0,3-24 0,29 11-32,-17-32-39,44 12-51,-25-19-63,14-7-11,0-16-10,5-5-5</inkml:trace>
        </inkml:traceGroup>
        <inkml:traceGroup>
          <inkml:annotationXML>
            <emma:emma xmlns:emma="http://www.w3.org/2003/04/emma" version="1.0">
              <emma:interpretation id="{D4AE481A-04E2-46A5-B36F-BE1CEFE62071}" emma:medium="tactile" emma:mode="ink">
                <msink:context xmlns:msink="http://schemas.microsoft.com/ink/2010/main" type="inkWord" rotatedBoundingBox="10567,11840 12329,10935 13009,12260 11247,13164"/>
              </emma:interpretation>
              <emma:one-of disjunction-type="recognition" id="oneOf44">
                <emma:interpretation id="interp220" emma:lang="ko-KR" emma:confidence="0">
                  <emma:literal>나</emma:literal>
                </emma:interpretation>
                <emma:interpretation id="interp221" emma:lang="ko-KR" emma:confidence="0">
                  <emma:literal>아</emma:literal>
                </emma:interpretation>
                <emma:interpretation id="interp222" emma:lang="ko-KR" emma:confidence="0">
                  <emma:literal>여</emma:literal>
                </emma:interpretation>
                <emma:interpretation id="interp223" emma:lang="ko-KR" emma:confidence="0">
                  <emma:literal>타</emma:literal>
                </emma:interpretation>
                <emma:interpretation id="interp224" emma:lang="ko-KR" emma:confidence="0">
                  <emma:literal>난</emma:literal>
                </emma:interpretation>
              </emma:one-of>
            </emma:emma>
          </inkml:annotationXML>
          <inkml:trace contextRef="#ctx0" brushRef="#br1" timeOffset="48064.4615">8713 8675 469,'-24'-1'193,"-25"17"-15,-3 57-88,-24-16-52,24 29-11,-5-7-6,27 6-14,14-13-7,18-7 0,33-19 0,28-18 0,17-19 0,17-14 0,18-17 0,7-34 0,3-14 0,-8-19-3,0-23-13,-19-21 0,-10-2 5,-20-11 2,-17 10 1,-18-3 9,-24 19 3,-2 17 5,-9 24 1,-9 34 3,-6 24-4,17 21-2,-21 42 3,19 36-10,2 29 0,8 26 0,7 15 0,2 14 0,10-3 0,4 0 0,4-11 0,0-29 0,11-12-27,-16-44-46,24-15-111,-16-27-4,-7-20-16,-12-9-11</inkml:trace>
          <inkml:trace contextRef="#ctx0" brushRef="#br1" timeOffset="48267.5936">9147 8847 512,'-34'-16'186,"24"-12"-6,21 22-108,29-18-48,34 8-9,13-7-10,20 1-10,18 8-12,-1-10-20,30 24-45,-33-13-83,5 12-15,-6-5-22,-11 5-3</inkml:trace>
        </inkml:traceGroup>
        <inkml:traceGroup>
          <inkml:annotationXML>
            <emma:emma xmlns:emma="http://www.w3.org/2003/04/emma" version="1.0">
              <emma:interpretation id="{82292CA4-F57F-4B59-8726-57C131FBA2DC}" emma:medium="tactile" emma:mode="ink">
                <msink:context xmlns:msink="http://schemas.microsoft.com/ink/2010/main" type="inkWord" rotatedBoundingBox="13252,11236 14833,11590 14535,12919 12955,12565"/>
              </emma:interpretation>
              <emma:one-of disjunction-type="recognition" id="oneOf45">
                <emma:interpretation id="interp225" emma:lang="ko-KR" emma:confidence="0">
                  <emma:literal>야</emma:literal>
                </emma:interpretation>
                <emma:interpretation id="interp226" emma:lang="ko-KR" emma:confidence="0">
                  <emma:literal>섯</emma:literal>
                </emma:interpretation>
                <emma:interpretation id="interp227" emma:lang="ko-KR" emma:confidence="0">
                  <emma:literal>댜</emma:literal>
                </emma:interpretation>
                <emma:interpretation id="interp228" emma:lang="ko-KR" emma:confidence="0">
                  <emma:literal>따</emma:literal>
                </emma:interpretation>
                <emma:interpretation id="interp229" emma:lang="ko-KR" emma:confidence="0">
                  <emma:literal>와</emma:literal>
                </emma:interpretation>
              </emma:one-of>
            </emma:emma>
          </inkml:annotationXML>
          <inkml:trace contextRef="#ctx0" brushRef="#br1" timeOffset="49345.7628">11041 8586 228,'-26'-7'176,"-7"7"-36,-28-3-31,23 35-12,-41-17-20,31 52-19,-29-14-11,25 30-15,-5-5-8,27 11-11,14-12-4,16-2-6,19-16 3,24-18-4,14-16 0,7-17-2,-4-8 0,-4-25 0,-12-9 0,-20-21-3,-16-2-4,-12-11 3,-22 8-3,-11-4 3,-6 5-3,1 4 3,4 11-4,6 6 2,13 9 3,10 0-2,9 7 2,8 2-1,15 9 0,6-2 1,9 4 2,3 9 0,3 0 0,0 15 2,1 15-2,2 18 6,-3 16 1,7 16-1,-5 16 1,7 8-2,-4 10 2,5-3-1,-6-7 0,-1-11-2,-11-24-1,-6-18 4,-12-28-1,-18-23 0,0-17 1,-8-28-2,-17-18-2,-5-11-2,-5-11-2,0-15-5,7-3-3,4-12 1,10 4-2,14-12 2,3 10-1,22 9 2,15 8 7,10 14-3,9 22 7,4 17-3,3 20 2,-1 23-1,-6 16 0,-7 26 2,-11 11-2,-11 13 2,-18 4-3,-12 4 4,-14-3-3,-19 3 5,-14-14-3,-10-9 3,-10-6-3,3-2 0,-3-10 6,12-6-6,12-2 5,18 3-7,19 2 6,12 1-6,30 0 1,18 2-2,17-3 0,14 2 0,6-8 0,-3-4 0,2 0-9,-17-16-13,1 17-25,-38-30-44,20 9-87,-31-2-11,-3-9-15,-22 11-4</inkml:trace>
        </inkml:traceGroup>
        <inkml:traceGroup>
          <inkml:annotationXML>
            <emma:emma xmlns:emma="http://www.w3.org/2003/04/emma" version="1.0">
              <emma:interpretation id="{4E0CAA5A-755B-4BC2-BDD8-6EA1F5FB713A}" emma:medium="tactile" emma:mode="ink">
                <msink:context xmlns:msink="http://schemas.microsoft.com/ink/2010/main" type="inkWord" rotatedBoundingBox="14535,12469 14919,11326 15705,11591 15320,12733"/>
              </emma:interpretation>
              <emma:one-of disjunction-type="recognition" id="oneOf46">
                <emma:interpretation id="interp230" emma:lang="ko-KR" emma:confidence="0">
                  <emma:literal>S</emma:literal>
                </emma:interpretation>
                <emma:interpretation id="interp231" emma:lang="ko-KR" emma:confidence="0">
                  <emma:literal>s</emma:literal>
                </emma:interpretation>
                <emma:interpretation id="interp232" emma:lang="ko-KR" emma:confidence="0">
                  <emma:literal>8</emma:literal>
                </emma:interpretation>
                <emma:interpretation id="interp233" emma:lang="ko-KR" emma:confidence="0">
                  <emma:literal>5</emma:literal>
                </emma:interpretation>
                <emma:interpretation id="interp23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49798.9076">12891 8439 362,'26'-36'175,"-15"10"-33,-18-23-69,7 49-15,-22-39-18,-1 34-12,-31-4-7,0 9-6,-15 15-5,5 9-2,-4 5-3,15 15 0,10 1-1,21 13 4,22 3-3,27 11 5,20 2 2,24 2-3,2 4 4,8 1-2,-10-8-2,-6-5-9,-28-9 0,-21-8 0,-25-16 0,-34-3 0,-34-17 0,-13-6 0,-19-7 0,-8-2 0,3 0 0,-2-11-21,42 14-111,1-3-57,24 0-11,19 0-13,30 0-10</inkml:trace>
        </inkml:traceGroup>
        <inkml:traceGroup>
          <inkml:annotationXML>
            <emma:emma xmlns:emma="http://www.w3.org/2003/04/emma" version="1.0">
              <emma:interpretation id="{77F56E39-39FE-44FE-8277-59929A59C96A}" emma:medium="tactile" emma:mode="ink">
                <msink:context xmlns:msink="http://schemas.microsoft.com/ink/2010/main" type="inkWord" rotatedBoundingBox="17118,10744 22738,10611 22786,12636 17166,12770"/>
              </emma:interpretation>
              <emma:one-of disjunction-type="recognition" id="oneOf47">
                <emma:interpretation id="interp235" emma:lang="ko-KR" emma:confidence="0">
                  <emma:literal>아</emma:literal>
                </emma:interpretation>
                <emma:interpretation id="interp236" emma:lang="ko-KR" emma:confidence="0">
                  <emma:literal>임</emma:literal>
                </emma:interpretation>
                <emma:interpretation id="interp237" emma:lang="ko-KR" emma:confidence="0">
                  <emma:literal>여</emma:literal>
                </emma:interpretation>
                <emma:interpretation id="interp238" emma:lang="ko-KR" emma:confidence="0">
                  <emma:literal>악</emma:literal>
                </emma:interpretation>
                <emma:interpretation id="interp23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56674.1881">14954 8512 112,'0'0'159,"0"0"8,-35-11-77,26 45-1,-45-9-9,29 46-8,-34-27-15,29 44-9,-16-28-10,29 14-13,3-15-5,20-8-10,24-24 2,24-19-7,12-8 0,10-24 0,1-15-4,1-11 5,-16-4-3,-15-6 4,-23-3-4,-21 15 1,-19-2 1,-27 12-5,-17 3 0,-12 11 0,-9 9 0,0 1 0,12 14-25,1 0-17,47 17-31,-13-20-37,54 18-44,16-12-38,31 2-9,13-5 0</inkml:trace>
          <inkml:trace contextRef="#ctx0" brushRef="#br1" timeOffset="56690.8188">15335 8743 485,'0'0'179,"0"0"1,0 0-123,66 0-17,-1 0-11,27 16-7,7-4-10,10-5-6,5 4-13,-10-11-18,10 18-50,-43-18-104,-1-6-1,-13-17-22,-11-5-7</inkml:trace>
          <inkml:trace contextRef="#ctx0" brushRef="#br1" timeOffset="56689.8188">15825 8135 320,'34'-43'174,"-10"16"-6,-2 19-92,-31-10-15,7 33-12,-34 7-12,15 43-5,-20 11-11,18 30 1,-9 10-3,15 26-4,2 4-4,15 3-2,0-2-4,18-13-1,1-21-4,1-16 0,2-19-12,-7-23-4,7-11-20,-22-44-47,8-9-95,-8-30-8,-8-17-14,-14-17-7</inkml:trace>
        </inkml:traceGroup>
        <inkml:traceGroup>
          <inkml:annotationXML>
            <emma:emma xmlns:emma="http://www.w3.org/2003/04/emma" version="1.0">
              <emma:interpretation id="{D8C215F5-746C-4146-A5E2-69E671A2C2B4}" emma:medium="tactile" emma:mode="ink">
                <msink:context xmlns:msink="http://schemas.microsoft.com/ink/2010/main" type="inkWord" rotatedBoundingBox="19746,10526 22903,10870 22718,12560 19562,12215"/>
              </emma:interpretation>
              <emma:one-of disjunction-type="recognition" id="oneOf48">
                <emma:interpretation id="interp240" emma:lang="ko-KR" emma:confidence="0">
                  <emma:literal>있</emma:literal>
                </emma:interpretation>
                <emma:interpretation id="interp241" emma:lang="ko-KR" emma:confidence="0">
                  <emma:literal>었</emma:literal>
                </emma:interpretation>
                <emma:interpretation id="interp242" emma:lang="ko-KR" emma:confidence="0">
                  <emma:literal>한</emma:literal>
                </emma:interpretation>
                <emma:interpretation id="interp243" emma:lang="ko-KR" emma:confidence="0">
                  <emma:literal>₩</emma:literal>
                </emma:interpretation>
                <emma:interpretation id="interp244" emma:lang="ko-KR" emma:confidence="0">
                  <emma:literal>람</emma:literal>
                </emma:interpretation>
              </emma:one-of>
            </emma:emma>
          </inkml:annotationXML>
          <inkml:trace contextRef="#ctx0" brushRef="#br1" timeOffset="56705.4405">17731 7851 370,'-29'-19'177,"17"33"0,12 46-97,-16 7-30,16 50-13,-5 2-3,5 29-3,0-8-2,0 2-11,0-17-8,6-13-3,-2-24-4,-3-29-3,-1-20 0,0-17 0,0-22-10,0 0-18,0-21-40,-30-30-73,11-2-39,-3-16-13,-2-1-13,-9-7 9</inkml:trace>
          <inkml:trace contextRef="#ctx0" brushRef="#br1" timeOffset="56721.0895">17230 8416 356,'-43'0'183,"10"0"-26,25 32-59,-14-18-35,38 28-19,4-18-15,37 13-8,9-16-7,32-6-3,11-12-3,18-6-2,4-22-2,5-17-4,-3-16-2,-7-15-9,-12-2 1,-22-23-4,-15 0-3,-26-10 2,-12 5 0,-23-1 3,-8 12 2,-10 7 6,-15 10 3,-10 22 4,-5 11 4,-2 28 1,-4 14 2,5 35 3,-2 16-1,11 32 2,-3 17 2,13 29-1,-3 4 0,12 15-2,2-13-1,3 3-10,1-18-2,12-17 0,-2-15 0,8-20 0,3-24 0,-1-13 0,4-11 0,7-19 0,-1-1 0,4-1 0,4-17 0,7-8 0,0-9 0,3-1 0,-3-4 0,-3-3 0,-7-2 0,-6 10-3,-10 7 4,-8 9-1,-12 19 2,0 0-2,-18 29 0,2 8 0,1 14 0,8 9 0,7 0 0,14-1 0,23-6 0,17-14 0,25-13 0,9-18 0,13-8 0,5-20 0,3-19 0,-5-19 0,-6-18 0,-22-13 0,-17 1 0,-26-1-7,-22 8 5,-13 15-1,-29 16 5,-17 25 3,-10 25 0,4 25-5,4 16 0,15 19 0,19 6 0,16 1 0,24-5 0,26-2 0,21-11 0,16-10 0,10-12 0,6-4 0,2-9 0,-15-14 0,5 22-58,-46-19-115,2 3-11,-27-4-22,-24-2-7</inkml:trace>
        </inkml:traceGroup>
      </inkml:traceGroup>
    </inkml:traceGroup>
    <inkml:traceGroup>
      <inkml:annotationXML>
        <emma:emma xmlns:emma="http://www.w3.org/2003/04/emma" version="1.0">
          <emma:interpretation id="{5A951F32-AA04-42EA-BB82-882CCA0519C7}" emma:medium="tactile" emma:mode="ink">
            <msink:context xmlns:msink="http://schemas.microsoft.com/ink/2010/main" type="paragraph" rotatedBoundingBox="7463,14072 13656,13975 13687,15981 7494,1607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20F696F-4EC9-4124-BAE4-3AF1BE33B5E8}" emma:medium="tactile" emma:mode="ink">
              <msink:context xmlns:msink="http://schemas.microsoft.com/ink/2010/main" type="line" rotatedBoundingBox="7463,14072 13656,13975 13687,15981 7494,16077"/>
            </emma:interpretation>
          </emma:emma>
        </inkml:annotationXML>
        <inkml:traceGroup>
          <inkml:annotationXML>
            <emma:emma xmlns:emma="http://www.w3.org/2003/04/emma" version="1.0">
              <emma:interpretation id="{108CE88B-98F5-4EAB-97BE-C36B0E3804D1}" emma:medium="tactile" emma:mode="ink">
                <msink:context xmlns:msink="http://schemas.microsoft.com/ink/2010/main" type="inkWord" rotatedBoundingBox="7627,13915 10310,14234 10092,16071 7409,15752"/>
              </emma:interpretation>
              <emma:one-of disjunction-type="recognition" id="oneOf49">
                <emma:interpretation id="interp245" emma:lang="ko-KR" emma:confidence="0">
                  <emma:literal>m</emma:literal>
                </emma:interpretation>
                <emma:interpretation id="interp246" emma:lang="ko-KR" emma:confidence="0">
                  <emma:literal>아</emma:literal>
                </emma:interpretation>
                <emma:interpretation id="interp247" emma:lang="ko-KR" emma:confidence="0">
                  <emma:literal>피</emma:literal>
                </emma:interpretation>
                <emma:interpretation id="interp248" emma:lang="ko-KR" emma:confidence="0">
                  <emma:literal>해</emma:literal>
                </emma:interpretation>
                <emma:interpretation id="interp249" emma:lang="ko-KR" emma:confidence="0">
                  <emma:literal>캐</emma:literal>
                </emma:interpretation>
              </emma:one-of>
            </emma:emma>
          </inkml:annotationXML>
          <inkml:trace contextRef="#ctx0" brushRef="#br1" timeOffset="57455.473">6026 10868 297,'0'0'162,"30"-12"-13,-9 17-90,-21-5-22,0 0-1,-22 11-3,22-11 0,-57 18-3,20 0-2,-29-17-4,1 17-5,-20-10-5,3 10-3,-12 0-4,7 1-1,1-4-2,8 8-2,13-5 4,21 4-7,22-3 6,22 2-7,28 6 5,28 4-5,24 4 4,17 10-1,18 8-2,10 8 5,-3 7-2,-7 9 5,-22-8 0,-12 7 4,-35-4 0,-16-6 1,-30-8-5,-18-13-7,-32-10 0,-17-9 0,-16-7 0,-8-10 0,-16-8 0,-2-1 0,-2-1 0,-1-6 0,3-1 0,11 2 0,13 5 0,14 1 0,20 0 0,19 0 0,32 0 0,0 0 0,59 5 0,22-5 0,26-5 0,18-13 0,33-8 0,11-18 0,13-10 0,-2-13 0,-6-12 0,-13 3 0,-11-6 0,-19 2 0,-23 6 0,-20 10 0,-23 11 0,-19 9 0,-11 13 0,-13 9 0,-22 22 0,14-23 0,-14 23 0,0 14 0,0 22 0,0 26 0,6 27 0,10 17 0,5 23 0,7 22 0,4 4 0,9 15 0,-5-8 0,0-8 0,-4-23 0,-5-17 0,-5-20 0,-8-21 0,-11-24 0,1-17 0,-4-32 0,-13 0 0,-8-44 0,-2-22 0,-10-26 0,-4-24 0,4-24 0,-3-26 0,9-14-5,11-10-6,16 11-1,3 10 6,32 12 1,16 26 3,20 27-2,1 38 5,11 29-2,0 33 5,-8 12 5,-7 25-5,-15 15 5,-13 13-3,-18-2 4,-11 2-7,-16-3-3,-19-8 0,-20-11 0,-11-2 0,-13-6 0,-9-17-2,9 7-28,-18-21-35,48 10-70,-9-11-49,29-8-11,18 9-13,15-27 4</inkml:trace>
        </inkml:traceGroup>
        <inkml:traceGroup>
          <inkml:annotationXML>
            <emma:emma xmlns:emma="http://www.w3.org/2003/04/emma" version="1.0">
              <emma:interpretation id="{C0F5D00C-E840-4919-B9BD-403D04F1EA7F}" emma:medium="tactile" emma:mode="ink">
                <msink:context xmlns:msink="http://schemas.microsoft.com/ink/2010/main" type="inkWord" rotatedBoundingBox="10291,14811 11155,14229 11675,15001 10810,15583"/>
              </emma:interpretation>
              <emma:one-of disjunction-type="recognition" id="oneOf50">
                <emma:interpretation id="interp250" emma:lang="ko-KR" emma:confidence="0">
                  <emma:literal>a</emma:literal>
                </emma:interpretation>
                <emma:interpretation id="interp251" emma:lang="ko-KR" emma:confidence="0">
                  <emma:literal>사</emma:literal>
                </emma:interpretation>
                <emma:interpretation id="interp252" emma:lang="ko-KR" emma:confidence="0">
                  <emma:literal>d</emma:literal>
                </emma:interpretation>
                <emma:interpretation id="interp253" emma:lang="ko-KR" emma:confidence="0">
                  <emma:literal>八</emma:literal>
                </emma:interpretation>
                <emma:interpretation id="interp25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58033.6215">8749 11201 238,'-16'-34'130,"-3"-10"-21,11 28-9,-36-12-15,21 39-13,-53-7-3,20 54-9,-37-4-14,14 39-8,-16-2-5,23 24-10,-7-16-10,26 1-6,17-16-7,25-16 0,11-19 0,33-28 0,19-21 0,19-12 0,10-33 0,6-27 0,1-10-11,-2-14-3,-4-6 6,-19 3-5,-17 11 8,-18 8-3,-12 23 8,-9 21 3,-7 36 4,0 0 1,-15 0 0,9 36 2,-2 5-4,8 15 3,5 6-5,9 4 0,2 2-4,6 3 0,5-8 0,-2-5-6,12 1-10,-11-15-10,20 1-26,-19-39-47,30 4-79,-5-10-12,5-10-10,8-20-6</inkml:trace>
        </inkml:traceGroup>
        <inkml:traceGroup>
          <inkml:annotationXML>
            <emma:emma xmlns:emma="http://www.w3.org/2003/04/emma" version="1.0">
              <emma:interpretation id="{34471126-E888-4511-97E8-A919ACF50FE3}" emma:medium="tactile" emma:mode="ink">
                <msink:context xmlns:msink="http://schemas.microsoft.com/ink/2010/main" type="inkWord" rotatedBoundingBox="11829,14302 13693,14376 13666,15030 11803,14956"/>
              </emma:interpretation>
              <emma:one-of disjunction-type="recognition" id="oneOf51">
                <emma:interpretation id="interp255" emma:lang="ko-KR" emma:confidence="0">
                  <emma:literal>나</emma:literal>
                </emma:interpretation>
                <emma:interpretation id="interp256" emma:lang="ko-KR" emma:confidence="0">
                  <emma:literal>우</emma:literal>
                </emma:interpretation>
                <emma:interpretation id="interp257" emma:lang="ko-KR" emma:confidence="0">
                  <emma:literal>u</emma:literal>
                </emma:interpretation>
                <emma:interpretation id="interp258" emma:lang="ko-KR" emma:confidence="0">
                  <emma:literal>닌</emma:literal>
                </emma:interpretation>
                <emma:interpretation id="interp25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58471.1858">9541 11121 436,'-38'24'182,"-3"13"-3,5 30-104,-17-12-35,30 29-4,-10-10-13,29 2-1,4-4-11,30-12 1,23-14-5,24-10-7,13-21 0,19-10 0,13-11 0,9-21 0,2-13 0,1-11 0,-15-8 0,-13-4 0,-18-7 0,-20 2 0,-27-5 0,-28 14 0,-20 9 0,-27 19 0,-19 7 0,-5 22 0,-5 4 0,4 29 0,15 14 0,22 13 0,22 9 0,28 4 0,25-3 0,26-8 0,14-7 0,10-7 0,7-11 0,-4-20 0,-3 7 0,-32-28-47,3 12-136,-31-5-13,-21 6-9,-22-7-20</inkml:trace>
        </inkml:traceGroup>
      </inkml:traceGroup>
    </inkml:traceGroup>
    <inkml:traceGroup>
      <inkml:annotationXML>
        <emma:emma xmlns:emma="http://www.w3.org/2003/04/emma" version="1.0">
          <emma:interpretation id="{71D080AA-23AE-49C3-B5B1-BED1D8B89C00}" emma:medium="tactile" emma:mode="ink">
            <msink:context xmlns:msink="http://schemas.microsoft.com/ink/2010/main" type="paragraph" rotatedBoundingBox="15890,15287 23610,15272 23613,16677 15893,1669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FB891B33-FC37-4DF9-A7E6-9BCD1A979654}" emma:medium="tactile" emma:mode="ink">
              <msink:context xmlns:msink="http://schemas.microsoft.com/ink/2010/main" type="line" rotatedBoundingBox="15890,15287 23610,15272 23613,16677 15893,16692">
                <msink:destinationLink direction="with" ref="{D57B86B7-8294-4B15-B6BC-016BC6AB9E3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E43F853-83C9-4307-AEE0-859D85B55015}" emma:medium="tactile" emma:mode="ink">
                <msink:context xmlns:msink="http://schemas.microsoft.com/ink/2010/main" type="inkWord" rotatedBoundingBox="16740,15231 16980,16572 16121,16726 15881,15385"/>
              </emma:interpretation>
              <emma:one-of disjunction-type="recognition" id="oneOf52">
                <emma:interpretation id="interp260" emma:lang="ko-KR" emma:confidence="0">
                  <emma:literal>D</emma:literal>
                </emma:interpretation>
                <emma:interpretation id="interp261" emma:lang="ko-KR" emma:confidence="0">
                  <emma:literal>B</emma:literal>
                </emma:interpretation>
                <emma:interpretation id="interp262" emma:lang="ko-KR" emma:confidence="0">
                  <emma:literal>p</emma:literal>
                </emma:interpretation>
                <emma:interpretation id="interp263" emma:lang="ko-KR" emma:confidence="0">
                  <emma:literal>P</emma:literal>
                </emma:interpretation>
                <emma:interpretation id="interp264" emma:lang="ko-KR" emma:confidence="0">
                  <emma:literal>기</emma:literal>
                </emma:interpretation>
              </emma:one-of>
            </emma:emma>
          </inkml:annotationXML>
          <inkml:trace contextRef="#ctx0" brushRef="#br0" timeOffset="65612.061">13399 12273 244,'-7'-34'161,"25"6"-3,28 12-77,-7-13-24,45 21-14,-3 1-8,31 18-2,-10 14-3,26 39-3,-22 13-6,5 30 3,-37 1-6,-14 22 5,-36-12-7,-21 6 3,-23-23-4,-28-15-3,-28-27-6,-4-14-6,-6-15 0,6-16 0,15 7-29,-8-28-79,40 7-77,33 0-3,0-38-16,24 17-14</inkml:trace>
          <inkml:trace contextRef="#ctx0" brushRef="#br0" timeOffset="65268.2899">13693 12173 320,'-22'52'172,"7"28"-7,15 33-94,-17-2-26,25 36 4,-8-17-13,20 15-6,-4-24-5,13-1-5,-7-32-4,5-15-5,-8-17 0,0-17-5,-7-15-2,-12-24-2,2 21-5,-2-21-8,-13-14-13,-17-18-33,30 12-58,-27-24-58,13-8-9,5-3-18,1 3 2</inkml:trace>
        </inkml:traceGroup>
        <inkml:traceGroup>
          <inkml:annotationXML>
            <emma:emma xmlns:emma="http://www.w3.org/2003/04/emma" version="1.0">
              <emma:interpretation id="{E9BAB565-0B12-477B-AC3B-B8D5F48DB74A}" emma:medium="tactile" emma:mode="ink">
                <msink:context xmlns:msink="http://schemas.microsoft.com/ink/2010/main" type="inkWord" rotatedBoundingBox="17248,15481 17306,16529 17156,16537 17099,15490"/>
              </emma:interpretation>
              <emma:one-of disjunction-type="recognition" id="oneOf53">
                <emma:interpretation id="interp265" emma:lang="ko-KR" emma:confidence="0">
                  <emma:literal>i</emma:literal>
                </emma:interpretation>
                <emma:interpretation id="interp266" emma:lang="ko-KR" emma:confidence="0">
                  <emma:literal>ⅰ</emma:literal>
                </emma:interpretation>
                <emma:interpretation id="interp267" emma:lang="ko-KR" emma:confidence="0">
                  <emma:literal>고</emma:literal>
                </emma:interpretation>
                <emma:interpretation id="interp268" emma:lang="ko-KR" emma:confidence="0">
                  <emma:literal>j</emma:literal>
                </emma:interpretation>
                <emma:interpretation id="interp26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66049.5824">14778 12802 270,'-23'3'180,"-6"18"-4,7 0-61,19 41-45,-27-11-18,30 23-19,-9-10-8,9 6-12,0-14-1,7-9-9,1-16 3,-1-4-11,-7-27-9,0 0-26,34 6-76,-23-28-57,-3-20-7,5-10-18,-4-10-2</inkml:trace>
          <inkml:trace contextRef="#ctx0" brushRef="#br0" timeOffset="66237.0837">14636 12354 360,'-5'-19'161,"-9"-7"-15,-3 8-97,17 18-41,14 4-35,-14-4-27,40 40-36,-17-10-44,1 0-31,19 15-3</inkml:trace>
        </inkml:traceGroup>
        <inkml:traceGroup>
          <inkml:annotationXML>
            <emma:emma xmlns:emma="http://www.w3.org/2003/04/emma" version="1.0">
              <emma:interpretation id="{207A9972-A8F5-4CD4-BBD3-BCEF5B3FE0F7}" emma:medium="tactile" emma:mode="ink">
                <msink:context xmlns:msink="http://schemas.microsoft.com/ink/2010/main" type="inkWord" rotatedBoundingBox="17570,15975 18435,16063 18381,16597 17515,16509"/>
              </emma:interpretation>
              <emma:one-of disjunction-type="recognition" id="oneOf54">
                <emma:interpretation id="interp270" emma:lang="ko-KR" emma:confidence="0">
                  <emma:literal>m</emma:literal>
                </emma:interpretation>
                <emma:interpretation id="interp271" emma:lang="ko-KR" emma:confidence="0">
                  <emma:literal>머</emma:literal>
                </emma:interpretation>
                <emma:interpretation id="interp272" emma:lang="ko-KR" emma:confidence="0">
                  <emma:literal>n</emma:literal>
                </emma:interpretation>
                <emma:interpretation id="interp273" emma:lang="ko-KR" emma:confidence="0">
                  <emma:literal>매</emma:literal>
                </emma:interpretation>
                <emma:interpretation id="interp274" emma:lang="ko-KR" emma:confidence="0">
                  <emma:literal>ㅆ</emma:literal>
                </emma:interpretation>
              </emma:one-of>
            </emma:emma>
          </inkml:annotationXML>
          <inkml:trace contextRef="#ctx0" brushRef="#br0" timeOffset="66846.4961">15093 12817 341,'0'40'164,"-8"12"-42,-8-11-51,21 27-10,-16-23-5,11 15-19,-6-23-5,6 4-12,-10-22 1,10-19-11,0 0-7,0 0 5,-14-29-10,14-10 3,5-11-4,6-4 2,9 0-5,1-2 3,9 9 2,0 5-2,5 19 5,-1 14 0,-2 12 2,-2 26 3,-5 13-2,-3 18 4,-12 5 3,3 6-4,-13-5 3,0 0-5,0-14 4,-4-8-7,-3-16 5,7-28-5,0 0-3,-2-12-4,2-24-9,9-17 3,10-2-4,-3-11 3,14-1-3,-3 1 5,8 7 0,-2 12 8,2 14 7,1 16 2,1 17 1,5 9 4,-12 18-2,5 14 1,-8 8-3,-2 9-1,-6-6 3,-2 1-8,-2-8-3,-7-6-6,6-4-11,-14-35-35,27 45-99,-27-45-32,20 0-18,-20 0-10</inkml:trace>
        </inkml:traceGroup>
        <inkml:traceGroup>
          <inkml:annotationXML>
            <emma:emma xmlns:emma="http://www.w3.org/2003/04/emma" version="1.0">
              <emma:interpretation id="{AFEB4B84-0C55-4A76-8B16-65EF3F5EDD2D}" emma:medium="tactile" emma:mode="ink">
                <msink:context xmlns:msink="http://schemas.microsoft.com/ink/2010/main" type="inkWord" rotatedBoundingBox="18599,16577 18762,15877 19416,16029 19254,16729"/>
              </emma:interpretation>
              <emma:one-of disjunction-type="recognition" id="oneOf55">
                <emma:interpretation id="interp275" emma:lang="ko-KR" emma:confidence="0">
                  <emma:literal>e</emma:literal>
                </emma:interpretation>
                <emma:interpretation id="interp276" emma:lang="ko-KR" emma:confidence="0">
                  <emma:literal>오</emma:literal>
                </emma:interpretation>
                <emma:interpretation id="interp277" emma:lang="ko-KR" emma:confidence="0">
                  <emma:literal>으</emma:literal>
                </emma:interpretation>
                <emma:interpretation id="interp278" emma:lang="ko-KR" emma:confidence="0">
                  <emma:literal>요</emma:literal>
                </emma:interpretation>
                <emma:interpretation id="interp27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7455.9083">16296 13006 366,'-22'0'169,"-2"0"-26,-13-2-70,33 14-15,-20-12-23,24 0-12,-3 16-9,3-16-4,27 25-5,6-10 0,3-10-2,10-3 0,5-2-1,2-7-2,3-17 1,-7-6-6,-5-9 1,-14-11-5,-6 6 3,-18-6-3,-6 13 4,-22 5 1,-14 18 4,-10 14 7,-13 14 5,4 25 6,-8 11-3,15 19 3,-2 1 1,20 8-4,8-3-1,17 2-6,5-16-1,22-3-7,14-13 0,9-15-9,21-7-13,-4-23-28,32 0-67,-21-23-59,6-7-14,-9-19-13,-7 0 2</inkml:trace>
        </inkml:traceGroup>
        <inkml:traceGroup>
          <inkml:annotationXML>
            <emma:emma xmlns:emma="http://www.w3.org/2003/04/emma" version="1.0">
              <emma:interpretation id="{ABBE05A4-0AFF-4426-9831-77666B351768}" emma:medium="tactile" emma:mode="ink">
                <msink:context xmlns:msink="http://schemas.microsoft.com/ink/2010/main" type="inkWord" rotatedBoundingBox="19161,16237 19896,15715 20167,16096 19431,16618"/>
              </emma:interpretation>
              <emma:one-of disjunction-type="recognition" id="oneOf56">
                <emma:interpretation id="interp280" emma:lang="ko-KR" emma:confidence="0">
                  <emma:literal>N</emma:literal>
                </emma:interpretation>
                <emma:interpretation id="interp281" emma:lang="ko-KR" emma:confidence="0">
                  <emma:literal>w</emma:literal>
                </emma:interpretation>
                <emma:interpretation id="interp282" emma:lang="ko-KR" emma:confidence="0">
                  <emma:literal>』</emma:literal>
                </emma:interpretation>
                <emma:interpretation id="interp283" emma:lang="ko-KR" emma:confidence="0">
                  <emma:literal>M</emma:literal>
                </emma:interpretation>
                <emma:interpretation id="interp28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67940.2747">16961 12876 275,'0'0'164,"0"0"4,-36 9-79,36 33-28,-19-11-17,19 27-19,-18-11 0,12 13-7,-7-8-2,7-3-10,0-16 4,4 4-10,1-22-2,1-15-4,0 0-8,0-15-13,6-15-16,-6-24 3,6 12-4,-6-24 9,5 12 7,-2-6 16,5 10 9,1 18 22,-9 2 17,23 30 6,-23 0 3,34 33-3,-24-4-9,26 21-5,-15-11 1,23 11-9,-9-11 0,11-9-8,-5-16-2,8-8-2,-5-6 0,0-20-1,-6-10-6,-5-14 4,-4-4-6,-10-11 3,-2 0-4,-12-6-9,1 11-7,-9-16-24,3 37-60,-14-19-87,-2 14 1,-3-5-21,11 19 1</inkml:trace>
        </inkml:traceGroup>
        <inkml:traceGroup>
          <inkml:annotationXML>
            <emma:emma xmlns:emma="http://www.w3.org/2003/04/emma" version="1.0">
              <emma:interpretation id="{C77E3748-84E0-4B45-A8FC-5D7D445A9B67}" emma:medium="tactile" emma:mode="ink">
                <msink:context xmlns:msink="http://schemas.microsoft.com/ink/2010/main" type="inkWord" rotatedBoundingBox="20187,15278 23610,15272 23613,16507 20190,16514"/>
              </emma:interpretation>
              <emma:one-of disjunction-type="recognition" id="oneOf57">
                <emma:interpretation id="interp285" emma:lang="ko-KR" emma:confidence="0">
                  <emma:literal>S</emma:literal>
                </emma:interpretation>
                <emma:interpretation id="interp286" emma:lang="ko-KR" emma:confidence="0">
                  <emma:literal>s</emma:literal>
                </emma:interpretation>
                <emma:interpretation id="interp287" emma:lang="ko-KR" emma:confidence="0">
                  <emma:literal>스</emma:literal>
                </emma:interpretation>
                <emma:interpretation id="interp288" emma:lang="ko-KR" emma:confidence="0">
                  <emma:literal>:</emma:literal>
                </emma:interpretation>
                <emma:interpretation id="interp28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8518.4334">18327 12506 302,'-10'-26'167,"10"26"-17,-36 0-73,-20 0-22,18 35-11,-28-7-11,12 16-2,-14-4-7,18 6-2,-2-10-8,18 7-2,12-19-5,22 5-1,5-6-5,25 4 1,10-6-3,9 9 3,-4-1-2,3 5 5,-17 1-1,-5 9 4,-26-8 5,-11 10-4,-29-10 5,-10-1-5,-15-10 4,0-1-13,-1-10 0,9-7 0,16-6 0,12-2-26,43 1-58,-14 0-98,68-29-2,-3 11-18,16-1-10</inkml:trace>
        </inkml:traceGroup>
        <inkml:traceGroup>
          <inkml:annotationXML>
            <emma:emma xmlns:emma="http://www.w3.org/2003/04/emma" version="1.0">
              <emma:interpretation id="{1488FFE7-534B-49E1-9F82-18A6F503F747}" emma:medium="tactile" emma:mode="ink">
                <msink:context xmlns:msink="http://schemas.microsoft.com/ink/2010/main" type="inkWord" rotatedBoundingBox="20870,15196 23700,15477 23578,16706 20748,16425"/>
              </emma:interpretation>
              <emma:one-of disjunction-type="recognition" id="oneOf58">
                <emma:interpretation id="interp290" emma:lang="ko-KR" emma:confidence="0">
                  <emma:literal>에</emma:literal>
                </emma:interpretation>
                <emma:interpretation id="interp291" emma:lang="ko-KR" emma:confidence="0">
                  <emma:literal>÷</emma:literal>
                </emma:interpretation>
                <emma:interpretation id="interp292" emma:lang="ko-KR" emma:confidence="0">
                  <emma:literal>…</emma:literal>
                </emma:interpretation>
                <emma:interpretation id="interp293" emma:lang="ko-KR" emma:confidence="0">
                  <emma:literal>㉣</emma:literal>
                </emma:interpretation>
                <emma:interpretation id="interp294" emma:lang="ko-KR" emma:confidence="0">
                  <emma:literal>㉤</emma:literal>
                </emma:interpretation>
              </emma:one-of>
            </emma:emma>
          </inkml:annotationXML>
          <inkml:trace contextRef="#ctx0" brushRef="#br0" timeOffset="69518.4764">18278 13210 382,'-29'16'174,"29"-16"-3,0 0-113,0 0-15,33-7-3,-15-29-16,23 10 0,-6-19-11,9-4-1,-5-10-8,6-7 0,-4 4 0,-5 3-5,-6 10 3,-9 9-3,-6 10 2,-15 30 0,0 0 1,13 18 3,-13 18-1,-5 14 4,-1-3-2,6 9 3,0-10-3,6-2 2,13-7-4,13-15-1,10-12-1,14-10-1,5 0-2,9-17-2,11-12 0,-2-6-2,3-4 2,-5-6-2,-4 3 2,-13 2-2,-8 2 3,-12 5-1,-17 15 3,-23 18 1,0 0 1,0 24 2,-27 15-1,-3 12 2,0 12-2,4 6 2,8-3 2,12-8-4,7-10 2,33-14-5,11-22 1,19-8 0,4-9 2,4-20-3,-4-11-3,-12-3 3,-15-3-4,-24 2 4,-17 7 0,-22 1-3,-22 3 3,-16 1-2,-5 3 2,-2 4 0,6-8 1,10 1-1,20-4 0,15 1-1,16-6 2,17 7-2,18 1 1,14 6-2,9 11 1,9 12 1,1 12 0,1 18 2,-5 14-2,-4 9 4,-7 5-2,-4 4 3,-11-6-3,-3-8-2,-8-6 0,-5-10 0,-6-11 0,-16-21 0,24 20 0,-24-20 0,0 0 0,22-20 0,-13-1 0,4-8 0,7 2 0,2-6 0,12 0 0,-1-1-8,10 5 3,-1 4 1,6 13 4,-7 12 1,1 0 3,-2 15 0,-7 20 0,2 9 0,-8 17-4,3 3 0,0-4 0,1 3 0,4-5 0,6-13 0,-3-10 0,5-12 0,-1-22 0,-4-2 0,5-13-10,-26-31-52,29 8-99,-36-9-26,-9-3-10,-7-4-18</inkml:trace>
          <inkml:trace contextRef="#ctx0" brushRef="#br0" timeOffset="69768.4764">19224 12092 607,'-27'-8'173,"5"1"-21,11 15-200,-6 20-122,17 2-8,0 3-19,0 2-10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27.8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870E584-619F-4ABC-A071-41F87F64DB49}" emma:medium="tactile" emma:mode="ink">
          <msink:context xmlns:msink="http://schemas.microsoft.com/ink/2010/main" type="inkDrawing" rotatedBoundingBox="6387,14640 7887,14573 7890,14648 6391,14715" shapeName="Other">
            <msink:destinationLink direction="from" ref="{9E15DAA3-A6FE-4109-8F49-F80C18FE0008}"/>
          </msink:context>
        </emma:interpretation>
      </emma:emma>
    </inkml:annotationXML>
    <inkml:trace contextRef="#ctx0" brushRef="#br0">49 137 23,'0'0'31,"-6"-27"-28,6 27 5,-5-9 3,5 9 3,-10-8 4,10 8 2,-10-7 2,10 7 2,-13-10 0,13 10 1,-12-5-3,12 5-1,-9-5-3,9 5-3,0 0-5,0 0-3,0 0-2,0 0-5,0 0 0,0 0-3,0 0 1,0 0 0,15 8 2,-3-6 0,5 2 2,6 0 0,7-1 4,1-2-1,13 0 2,6 2 0,8-3 0,4 0 0,7 0 1,3 0 1,2 0 0,3-2-3,3 0 0,-3-3 0,-1-1 1,0 0-1,-5 1-1,1-1-1,-10 1-1,-1 1 0,-8-3 0,-10 3-1,2 0 0,-12 0 0,-4 1-2,-8-1-10,-2 1-20,18 3-39,-37 0-4,11-4-3,-16-7-6,-6 2 2</inkml:trace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1:02.8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57B86B7-8294-4B15-B6BC-016BC6AB9E3A}" emma:medium="tactile" emma:mode="ink">
          <msink:context xmlns:msink="http://schemas.microsoft.com/ink/2010/main" type="inkDrawing" rotatedBoundingBox="14430,13605 24321,14720 23877,18665 13985,17550" hotPoints="24098,16566 18829,18012 13945,15562 19214,14117" semanticType="enclosure" shapeName="Ellipse">
            <msink:sourceLink direction="with" ref="{FB891B33-FC37-4DF9-A7E6-9BCD1A979654}"/>
          </msink:context>
        </emma:interpretation>
      </emma:emma>
    </inkml:annotationXML>
    <inkml:trace contextRef="#ctx0" brushRef="#br0">4482 279 299,'-5'-36'159,"0"15"-11,-10-2-89,-15-9-35,4 13-8,-13-3-14,-9 6 0,-10-1 0,-15 2-1,-14 4 0,-14 1 0,-13 2 4,-18 4 1,-15 0 4,-13 4 0,-22 0 2,5 8 2,-16 0-2,-1 16 1,-11 2 1,2 8-9,-2 10 3,4 5-6,2 10 2,-2 8-5,5 4 4,5 17-4,8 6-1,15 9 6,9 2-7,18 8 6,13 6 0,24 4-2,20 4 1,19 6-1,21 7-2,22-7 2,20 8-2,8-5 1,32-3-1,19 0 2,17-8 0,24 3 1,21-6 2,20-1-1,21 2 2,18-3 1,15-5 0,27 5-2,12-6 1,18-4-3,15-11 2,18-2-3,11-3 3,22-6-2,13-14-1,4-4 4,15-11-2,9-8 2,4-9-2,2-11 3,5-17-3,-4-7 0,-7-7 0,-1-20-1,-17-12 1,-8-17-3,-9-5 4,-15-13-4,-18-13 5,-12-3-4,-23-6-1,-17-6 2,-17-2 0,-24-3 1,-27-8-1,-24-6 1,-23-7-2,-23 5 1,-24-4 4,-23 0-4,-24-1-1,-20 2 0,-9 3 0,-29-5 0,-22 6-1,-18-7 2,-20 0-2,-19 8-1,-18-4 2,-12 2 1,-19 2-2,-12 10 1,-18 0 0,-16-4 1,-11 3-2,-13 2 2,-20 6 2,-13 7-5,-12 3 5,-15 12-4,-7 15 2,-15 6-6,-14 19-5,-14 4-14,1 31-32,-44-5-96,-60 10-36,-23 12-9,-20 20-13</inkml:trace>
  </inkml:traceGroup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05.8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F8ED3A0-86F8-48BD-AAB5-9424938EED19}" emma:medium="tactile" emma:mode="ink">
          <msink:context xmlns:msink="http://schemas.microsoft.com/ink/2010/main" type="writingRegion" rotatedBoundingBox="14291,2783 18900,2883 18813,6890 14203,6789"/>
        </emma:interpretation>
      </emma:emma>
    </inkml:annotationXML>
    <inkml:traceGroup>
      <inkml:annotationXML>
        <emma:emma xmlns:emma="http://www.w3.org/2003/04/emma" version="1.0">
          <emma:interpretation id="{624735FC-2ED8-4038-BB05-9EFA291C4049}" emma:medium="tactile" emma:mode="ink">
            <msink:context xmlns:msink="http://schemas.microsoft.com/ink/2010/main" type="paragraph" rotatedBoundingBox="14291,2783 18900,2883 18878,3925 14268,3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64666A-0763-428D-9F2D-B5EF5BFEFFB7}" emma:medium="tactile" emma:mode="ink">
              <msink:context xmlns:msink="http://schemas.microsoft.com/ink/2010/main" type="line" rotatedBoundingBox="14291,2783 18900,2883 18878,3925 14268,3825"/>
            </emma:interpretation>
          </emma:emma>
        </inkml:annotationXML>
        <inkml:traceGroup>
          <inkml:annotationXML>
            <emma:emma xmlns:emma="http://www.w3.org/2003/04/emma" version="1.0">
              <emma:interpretation id="{CA9981E3-F3CC-4F90-A29C-DBE74D74883A}" emma:medium="tactile" emma:mode="ink">
                <msink:context xmlns:msink="http://schemas.microsoft.com/ink/2010/main" type="inkWord" rotatedBoundingBox="14287,2970 14404,2973 14386,3828 14268,3825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g</emma:literal>
                </emma:interpretation>
                <emma:interpretation id="interp2" emma:lang="ko-KR" emma:confidence="0">
                  <emma:literal>j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7</emma:literal>
                </emma:interpretation>
              </emma:one-of>
            </emma:emma>
          </inkml:annotationXML>
          <inkml:trace contextRef="#ctx0" brushRef="#br0">139 329 203,'-13'-24'162,"10"-3"-57,3 27-28,-8-36-5,8 36-12,-6-31-16,6 31-18,0-29-7,0 29-5,-6-20 2,6 20-2,0 0 0,-7-21 0,7 21-1,-8-22 0,8 22 0,-8-26-3,8 26-1,-3-29-2,3 29-1,0-27 0,0 27 1,0-17-2,0 17 1,0 0-2,0 0 0,0 0 1,0 35 0,0 19 1,-4 18-3,-1 10 4,2 7-4,3 12 6,-2-10-1,2 4 0,0-20 0,0-16-3,0-21 3,5-6-3,0-13-5,-5-19 0,0 0 0,0 0 0,0 0 0,0 0 0,-8-24 0,1-3 0,-1-9 0,1-8 0,0-15 0,2-11 0,2-9 0,3-10 0,0 0 0,0 7 0,0 4 0,0 12 0,0 11 0,0 20 0,0 12-3,0 23-8,0 0-12,0 0-26,8 10-77,-8-10-54,16 39-13,-10-15-13,4-3-3</inkml:trace>
        </inkml:traceGroup>
        <inkml:traceGroup>
          <inkml:annotationXML>
            <emma:emma xmlns:emma="http://www.w3.org/2003/04/emma" version="1.0">
              <emma:interpretation id="{12573029-8898-4106-9FF0-7066F32D090C}" emma:medium="tactile" emma:mode="ink">
                <msink:context xmlns:msink="http://schemas.microsoft.com/ink/2010/main" type="inkWord" rotatedBoundingBox="18812,2881 18900,2883 18879,3879 18790,3877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5156.4546">4618-11 230,'-8'-22'182,"-2"3"-11,-12-12-77,22 31-26,0 0-8,0 0-13,-22 10-17,22 38-6,-5 10-9,5 27 1,-1 4-4,1 18 6,0-3-8,0 10 3,0-16-2,6-11-3,-3-20 0,7-17-4,-5-15-2,3-7-2,1-11 0,-9-17 0,0 0-24,0 0-50,27 0-107,-27 0-4,3-30-19,-3 8-9</inkml:trace>
        </inkml:traceGroup>
      </inkml:traceGroup>
    </inkml:traceGroup>
    <inkml:traceGroup>
      <inkml:annotationXML>
        <emma:emma xmlns:emma="http://www.w3.org/2003/04/emma" version="1.0">
          <emma:interpretation id="{42ED4F2E-02AB-4DB7-8E16-86E559419BA3}" emma:medium="tactile" emma:mode="ink">
            <msink:context xmlns:msink="http://schemas.microsoft.com/ink/2010/main" type="paragraph" rotatedBoundingBox="16120,2953 16178,6805 15327,6818 15269,29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E1E482-A60A-47F5-9EC0-C86EB7A51985}" emma:medium="tactile" emma:mode="ink">
              <msink:context xmlns:msink="http://schemas.microsoft.com/ink/2010/main" type="line" rotatedBoundingBox="16120,2953 16178,6805 15327,6818 15269,2966"/>
            </emma:interpretation>
          </emma:emma>
        </inkml:annotationXML>
        <inkml:traceGroup>
          <inkml:annotationXML>
            <emma:emma xmlns:emma="http://www.w3.org/2003/04/emma" version="1.0">
              <emma:interpretation id="{C59E1624-AED2-42BC-94D5-A99D979944A9}" emma:medium="tactile" emma:mode="ink">
                <msink:context xmlns:msink="http://schemas.microsoft.com/ink/2010/main" type="inkWord" rotatedBoundingBox="16120,2953 16133,3789 15291,3802 15279,2966"/>
              </emma:interpretation>
              <emma:one-of disjunction-type="recognition" id="oneOf2">
                <emma:interpretation id="interp10" emma:lang="ko-KR" emma:confidence="0">
                  <emma:literal>카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~</emma:literal>
                </emma:interpretation>
                <emma:interpretation id="interp13" emma:lang="ko-KR" emma:confidence="0">
                  <emma:literal>』</emma:literal>
                </emma:interpretation>
                <emma:interpretation id="interp1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859.3846">1222 202 160,'-38'-13'147,"20"-1"-46,18 14-25,-39-26-5,39 26-9,-33-23-10,33 23-11,-27-17-6,27 17-4,-19-14-3,19 14-7,0 0-5,0 0-4,0-26-2,0 26-2,25-19 0,-3 10-1,3-3 0,12 3 1,4-3 0,8 5-1,-2 3 0,9 4 1,-7 14-2,-5 9 2,-8 14-3,-7 11 3,-18 8-3,-8 9 3,-13 0-3,-15 4 4,-18-5-4,-1-3 4,-14-16-4,-1 0 1,-2-16-2,7-7 0,3-8-1,13-6-1,5-5-2,17-3 0,16 0 0,0 0 0,22-14 0,15 5 0,13 7 0,9 2 0,12 0 0,3 12 0,7 5 0,-2 0 0,-6 11 0,-2-2-2,-13-5 1,-7-1-3,-12-3-3,-12-12-20,8 17-57,-35-22-95,0 0-6,17 0-16,-17-17-10</inkml:trace>
        </inkml:traceGroup>
        <inkml:traceGroup>
          <inkml:annotationXML>
            <emma:emma xmlns:emma="http://www.w3.org/2003/04/emma" version="1.0">
              <emma:interpretation id="{C564160B-D4FF-44BE-B1FA-7F5687320323}" emma:medium="tactile" emma:mode="ink">
                <msink:context xmlns:msink="http://schemas.microsoft.com/ink/2010/main" type="inkWord" rotatedBoundingBox="15666,4676 15677,5378 15554,5380 15543,4678"/>
              </emma:interpretation>
              <emma:one-of disjunction-type="recognition" id="oneOf3">
                <emma:interpretation id="interp15" emma:lang="ko-KR" emma:confidence="0">
                  <emma:literal>으</emma:literal>
                </emma:interpretation>
                <emma:interpretation id="interp16" emma:lang="ko-KR" emma:confidence="0">
                  <emma:literal>느</emma:literal>
                </emma:interpretation>
                <emma:interpretation id="interp17" emma:lang="ko-KR" emma:confidence="0">
                  <emma:literal>호</emma:literal>
                </emma:interpretation>
                <emma:interpretation id="interp18" emma:lang="ko-KR" emma:confidence="0">
                  <emma:literal>므</emma:literal>
                </emma:interpretation>
                <emma:interpretation id="interp1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9797.665">1410 1874 106,'0'0'151,"-16"-21"-24,8 1-44,8 20-9,-8-35-16,8 35-6,0-27-14,0 27-2,0-17-9,0 17 2,0 0-10,0 0-1,0 0-2,0 0-1,0 10 4,0 16-9,-2 3 6,2 16-7,-4-1 6,4 16-6,0-8 5,0 7-7,0-15-2,0 5 2,0-17-2,0-4 3,0-28-1,1 17-2,-1-17 1,3-11-2,-3-15 1,0-7-3,0-7 2,-4-4-3,-3-10-4,1 2 4,1-6-4,-1 9 5,0 1-6,-1 11 5,3 0-6,-1 8 6,0 11-1,5 18 0,0 0 0,-14 18-1,11 16 5,-2 13-4,5 18 5,-5 3-5,5 12 4,0-4-3,0-2 4,0-7-3,0-9-3,0-14 3,5-12-3,-5-11-3,2-3-11,-2-18-14,0 0-43,0 0-96,0 0-16,0 0-16,12-19-12</inkml:trace>
        </inkml:traceGroup>
        <inkml:traceGroup>
          <inkml:annotationXML>
            <emma:emma xmlns:emma="http://www.w3.org/2003/04/emma" version="1.0">
              <emma:interpretation id="{931F69A4-B926-498A-9E46-0B16EBD1BD7F}" emma:medium="tactile" emma:mode="ink">
                <msink:context xmlns:msink="http://schemas.microsoft.com/ink/2010/main" type="inkWord" rotatedBoundingBox="16099,6033 16111,6806 15327,6818 15315,6045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W</emma:literal>
                </emma:interpretation>
                <emma:interpretation id="interp2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0500.8494">1146 3283 125,'0'0'166,"-26"-15"-1,15-10-66,11 25-29,-11-37-4,11 37-13,7-38-14,21 24-10,-12-11-8,19 10-5,-7-6-1,13 12-5,-9 2-3,9 7-1,-11 0-1,0 22 1,-13 8 0,2 18 3,-19 11-4,0 12 4,-14-2-1,-8 9 5,-14-8-5,1 4 3,-11-17-5,5-5 2,3-20-3,0 1 1,5-15-4,9 2 2,4-10-3,20-10 0,-7 23 0,7-23 0,35 7 0,1-7 0,15 0 0,6 0 0,12 0 0,9-7 0,2 3 0,-2 0 0,-4-3-1,-9 6 0,-8 1-4,-18-3-5,-4 3-11,-35 0-23,30 11-76,-30-11-64,-14 7-3,-5-7-23,-6 0 4</inkml:trace>
        </inkml:traceGroup>
      </inkml:traceGroup>
    </inkml:traceGroup>
  </inkml:traceGroup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33.1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EF54629-0C03-4047-823C-D76C81690E3F}" emma:medium="tactile" emma:mode="ink">
          <msink:context xmlns:msink="http://schemas.microsoft.com/ink/2010/main" type="inkDrawing" rotatedBoundingBox="18738,7168 18761,6459 18793,6460 18770,7169" shapeName="Other"/>
        </emma:interpretation>
      </emma:emma>
    </inkml:annotationXML>
    <inkml:trace contextRef="#ctx0" brushRef="#br0">43 38 209,'0'0'161,"-12"-22"-3,-2 3-90,14 19-16,0 0-2,0 0-7,0 0-11,0 0-5,-3 14-2,3 17 2,-3-3-2,3 21-1,-2-5-4,2 23-1,-6-11 2,6 14-6,-3-7 2,3 3-6,0-10 2,0-8-7,0-5-6,0-15 0,0-7 0,0-21 0,1 25 0,-1-25 0,0 0 0,0 0 0,0 0 0,0 0-11,0 0-43,0 0-100,0 0-34,0-21-8,0-4-20</inkml:trace>
  </inkml:traceGroup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52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EBBC5AE-54E4-47D5-AA11-F914797C21AA}" emma:medium="tactile" emma:mode="ink">
          <msink:context xmlns:msink="http://schemas.microsoft.com/ink/2010/main" type="inkDrawing" rotatedBoundingBox="19782,2683 20117,7373 19628,7408 19293,2718" semanticType="verticalRange" shapeName="Other">
            <msink:sourceLink direction="with" ref="{614F4FDA-D758-45EA-AB7A-9F7BF31CB458}"/>
          </msink:context>
        </emma:interpretation>
      </emma:emma>
    </inkml:annotationXML>
    <inkml:trace contextRef="#ctx0" brushRef="#br0">-17 34 94,'0'0'156,"0"0"-5,-22-26-59,22 26-19,0 0-13,0 0-9,0 0-11,0 0-9,10-7-2,15 7-5,-25 0-3,44 0-5,-19 0-4,12 0-5,-1 0-1,5 2-5,0 3 1,-3 6-2,-1-3 0,-3 3-1,-2-1 1,-4 6-2,-7-4 3,-21-12 0,30 20-1,-30-20 3,0 0-2,20 26 1,-20-26-1,2 19 2,-2-19-1,0 19 1,0-19 0,0 25-1,0-25 1,-6 38 0,-1-16 0,4 15 1,-3 10-3,0 15 3,-2 7-4,1 15 3,4 10-5,-1 9 4,-1 10-1,5 9 0,0 12 0,0 7 0,0 5 0,9 4 3,-1 1 6,6 4-7,-4 1 1,4 6 0,0-13 0,4 3 0,-4-9 4,3 3-9,-1-8 2,-2 0 1,2-13 0,0 0-1,0-6 1,-2-6-2,0-4-4,0-10 6,-3-2-5,-3-4 2,-1-11 3,-3-9-3,0-10 4,-3-12-3,1-2 4,-2-9-5,0 2 6,0-12-3,3 1-3,-3-3 2,0 2-2,0 2 2,0-5-2,0 3 1,0-6-1,0 5 2,-3-7-1,1-4 1,2-18-1,-5 27 0,5-27 1,-4 18 0,4-18 0,0 0-1,0 0 1,-32 4 1,13-4 0,-8 0 1,-3-4 0,-6 4-1,-2 0 0,-2-3 1,3 3-2,5 0-3,8 0-7,5-2-12,19 2-24,0 0-63,0 0-77,11-13-6,8 13-15,-19 0-5</inkml:trace>
  </inkml:traceGroup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32.5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14F4FDA-D758-45EA-AB7A-9F7BF31CB458}" emma:medium="tactile" emma:mode="ink">
          <msink:context xmlns:msink="http://schemas.microsoft.com/ink/2010/main" type="writingRegion" rotatedBoundingBox="18603,2751 18925,6873 14257,7238 13935,3116">
            <msink:destinationLink direction="with" ref="{8EBBC5AE-54E4-47D5-AA11-F914797C21AA}"/>
            <msink:destinationLink direction="with" ref="{C6248192-6DB8-4661-949E-43EF3F99D091}"/>
          </msink:context>
        </emma:interpretation>
      </emma:emma>
    </inkml:annotationXML>
    <inkml:traceGroup>
      <inkml:annotationXML>
        <emma:emma xmlns:emma="http://www.w3.org/2003/04/emma" version="1.0">
          <emma:interpretation id="{687F8B3A-7CE3-43FF-945D-652EBEB1A853}" emma:medium="tactile" emma:mode="ink">
            <msink:context xmlns:msink="http://schemas.microsoft.com/ink/2010/main" type="paragraph" rotatedBoundingBox="18764,4794 18815,5632 18666,5641 18615,48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BB2FE0B-254F-4F16-A341-BAB19F2A0659}" emma:medium="tactile" emma:mode="ink">
              <msink:context xmlns:msink="http://schemas.microsoft.com/ink/2010/main" type="line" rotatedBoundingBox="18764,4794 18815,5632 18666,5641 18615,4803"/>
            </emma:interpretation>
          </emma:emma>
        </inkml:annotationXML>
        <inkml:traceGroup>
          <inkml:annotationXML>
            <emma:emma xmlns:emma="http://www.w3.org/2003/04/emma" version="1.0">
              <emma:interpretation id="{AA5CF29A-1473-4A60-8473-FC1565868D5D}" emma:medium="tactile" emma:mode="ink">
                <msink:context xmlns:msink="http://schemas.microsoft.com/ink/2010/main" type="inkWord" rotatedBoundingBox="18764,4794 18815,5632 18666,5641 18615,4803"/>
              </emma:interpretation>
              <emma:one-of disjunction-type="recognition" id="oneOf0">
                <emma:interpretation id="interp0" emma:lang="ko-KR" emma:confidence="0">
                  <emma:literal>`</emma:literal>
                </emma:interpretation>
                <emma:interpretation id="interp1" emma:lang="ko-KR" emma:confidence="0">
                  <emma:literal>、</emma:literal>
                </emma:interpretation>
                <emma:interpretation id="interp2" emma:lang="ko-KR" emma:confidence="0">
                  <emma:literal>누</emma:literal>
                </emma:interpretation>
                <emma:interpretation id="interp3" emma:lang="ko-KR" emma:confidence="0">
                  <emma:literal>₩</emma:literal>
                </emma:interpretation>
                <emma:interpretation id="interp4" emma:lang="ko-KR" emma:confidence="0">
                  <emma:literal>난</emma:literal>
                </emma:interpretation>
              </emma:one-of>
            </emma:emma>
          </inkml:annotationXML>
          <inkml:trace contextRef="#ctx0" brushRef="#br0">4512 1937 237,'-3'-29'139,"3"29"-27,-10-21-17,10 21-20,-6-19-13,6 19-11,-3-19-15,3 19-6,0 0-12,0 0-1,0-19 0,0 19-5,0 12 1,0 23-2,0 4 4,0 20-6,0 7 5,0 23-4,0-1-3,0 2 4,0-1-5,6-7 2,-1-12-5,1-12 2,-1-23-1,-2-7 2,-3-28-6,0 0 0,0 0 0,-1-30 0,-7-17 0,0-16 0,-3-7 0,1-7 0,1-5 0,-2 0 0,3 7 0,-2 3 0,-1 20 0,3 14 0,2 9 0,-2 12 0,8 17 0,0 0 0,0 0 0,0 0 0,0 0-14,-17 14-22,23 32-48,-17-15-83,11 14-19,-3 11-17,0 6-11</inkml:trace>
        </inkml:traceGroup>
      </inkml:traceGroup>
    </inkml:traceGroup>
    <inkml:traceGroup>
      <inkml:annotationXML>
        <emma:emma xmlns:emma="http://www.w3.org/2003/04/emma" version="1.0">
          <emma:interpretation id="{AF39DA95-1814-4D10-BDBB-0A4B092D3E09}" emma:medium="tactile" emma:mode="ink">
            <msink:context xmlns:msink="http://schemas.microsoft.com/ink/2010/main" type="paragraph" rotatedBoundingBox="17450,2841 17772,6963 16967,7026 16645,2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B602B0-DC9E-4EB5-AE84-77AC56536834}" emma:medium="tactile" emma:mode="ink">
              <msink:context xmlns:msink="http://schemas.microsoft.com/ink/2010/main" type="line" rotatedBoundingBox="17450,2841 17772,6963 16967,7026 16645,2904"/>
            </emma:interpretation>
          </emma:emma>
        </inkml:annotationXML>
        <inkml:traceGroup>
          <inkml:annotationXML>
            <emma:emma xmlns:emma="http://www.w3.org/2003/04/emma" version="1.0">
              <emma:interpretation id="{887880F2-3227-4314-BCDF-D79E994E1516}" emma:medium="tactile" emma:mode="ink">
                <msink:context xmlns:msink="http://schemas.microsoft.com/ink/2010/main" type="inkWord" rotatedBoundingBox="17358,2848 17428,3744 16846,3790 16776,2894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M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∞</emma:literal>
                </emma:interpretation>
                <emma:interpretation id="interp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-22063.3938">2634 55 53,'-26'-15'151,"26"15"-2,0 0-49,-27-30-14,27 30-14,0 0-14,0 0-12,-19-34-11,19 34-6,0 0-2,1-16-6,-1 16-5,18-19-2,-18 19-3,41-14-4,-8 8-2,5 2-1,5-1-2,6 5-1,-2 0 1,2 0-1,-5 7 2,-3 5 0,-9 5 0,-4 10 2,-12-5-1,-3 11 2,-13 0 0,0 3 3,-16-6-3,-11 8 3,-11-16-3,-4 7 3,-11-14-3,-2 7-1,-2-14-1,5 7-1,1-8-1,9-1 0,10-4 1,5 0-3,10-2 0,17 0 1,0 0-2,0 0 0,0 0 1,22 0-2,10 5-1,10 2 1,7 5 1,8 5 1,5 8-2,1 8 1,0 3-1,-4 7 3,-7 2-4,-9 0 4,-10-1-3,-6 0 3,-15-9 1,-10 0 1,-8-11 2,-17-3 0,-15-6 2,-6-7 0,-13-8 1,-3 0-1,-8 0-2,7-5 1,2-6-6,9-1 0,10 5-4,7-6-7,33 13-9,-27-19-13,43 28-29,-16-9-68,50-3-58,3-4-7,15 5-11</inkml:trace>
        </inkml:traceGroup>
        <inkml:traceGroup>
          <inkml:annotationXML>
            <emma:emma xmlns:emma="http://www.w3.org/2003/04/emma" version="1.0">
              <emma:interpretation id="{E6CA52B8-F9FD-4C4E-B5B8-82257E407C60}" emma:medium="tactile" emma:mode="ink">
                <msink:context xmlns:msink="http://schemas.microsoft.com/ink/2010/main" type="inkWord" rotatedBoundingBox="17596,4713 17677,5744 16872,5807 16792,4776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가</emma:literal>
                </emma:interpretation>
                <emma:interpretation id="interp12" emma:lang="ko-KR" emma:confidence="0">
                  <emma:literal>카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3078.2513">2843 2095 118,'0'0'161,"-43"-12"-3,13-11-69,30 23-16,-39-21-3,39 21-12,-25-19-11,25 19-10,-21-19-4,21 19-4,0 0-5,0 0-5,-28-25-4,28 25-2,0 0-3,-16-23-2,16 23-1,-14-17-2,14 17-1,0 0 0,-8-28-1,8 28 1,0 0-1,0-21 0,0 21-5,0 0 8,8-24-7,-8 24 6,22-22-5,-3 11 3,-2-1-3,7 3 4,4-2-1,5 7-1,1 0-1,2 2 0,0 2-1,1 0-1,-3 9 0,0 6-1,-6 7 6,-4 8-4,-7 7 6,0 7-6,-9 8 0,-1 8 0,-7-1 0,0 7 0,-15-1 0,-7 0 0,-6-1 0,-7-6 0,-6-6 0,-3-1 0,-4-6 0,1-11 0,3-3 0,1-8 0,7-8 0,4-5 0,7 0 0,6-8 0,19-2 0,0 0 0,0 0 0,0 0 0,0 0 0,33-14 0,8 6 0,8 1 0,10 3 0,5 1 0,6 3 0,6 0 0,-2 3 0,-6 5 0,-5 5 0,-11-1 0,-4 2 0,-12-2 0,-7-1 0,-29-11 0,30 19 0,-30-19-27,22 17-57,-22-17-101,0 0-2,0 0-21,0-17-6</inkml:trace>
        </inkml:traceGroup>
        <inkml:traceGroup>
          <inkml:annotationXML>
            <emma:emma xmlns:emma="http://www.w3.org/2003/04/emma" version="1.0">
              <emma:interpretation id="{8324C7F9-1D80-4F7A-8107-1FF98CC87F83}" emma:medium="tactile" emma:mode="ink">
                <msink:context xmlns:msink="http://schemas.microsoft.com/ink/2010/main" type="inkWord" rotatedBoundingBox="17630,6040 17702,6969 16999,7024 16926,6095"/>
              </emma:interpretation>
              <emma:one-of disjunction-type="recognition" id="oneOf3">
                <emma:interpretation id="interp15" emma:lang="ko-KR" emma:confidence="0">
                  <emma:literal>서</emma:literal>
                </emma:interpretation>
                <emma:interpretation id="interp16" emma:lang="ko-KR" emma:confidence="0">
                  <emma:literal>M</emma:literal>
                </emma:interpretation>
                <emma:interpretation id="interp17" emma:lang="ko-KR" emma:confidence="0">
                  <emma:literal>n</emma:literal>
                </emma:interpretation>
                <emma:interpretation id="interp18" emma:lang="ko-KR" emma:confidence="0">
                  <emma:literal>P</emma:literal>
                </emma:interpretation>
                <emma:interpretation id="interp1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-875.0297">2740 3229 50,'0'0'150,"-11"-23"-10,11 23-40,-23-24-8,23 24-13,-21-24-14,21 24-13,0 0-13,0 0-8,-17-25-6,17 25-4,0 0-4,22-4-2,-5 3-3,19 1-1,1 0-1,15 7 1,-1 5-3,10 0-1,-7 2-2,3 7-1,-8 2-2,-8-2 1,-6 3-1,-7 1 0,-14 1 1,-4 0 1,-10-8-2,-2 8 2,-18-5-2,-4 3 2,-17-6-2,0 1 1,-3-5-2,-2 2 2,0-3-1,8-5 1,3-7-2,13 4 0,22-5 0,0 0 0,0 0-1,13 0 0,23 0-1,5 2 0,8 10 0,10 6 0,4 8 0,-3 6 1,-2 6-1,-5 3 1,-4 7-1,-12-3 1,-10-1 6,-11 5-1,-16-10 5,0-5-3,-24-8 5,-7-4-12,-18-8 0,-2-9 0,-9-5 0,-1-5 0,0-11 0,6 3 0,5-8 0,7 2 0,11 4 0,4-4 0,28 19-11,-24-26-29,38 34-60,-14-8-86,21-8-1,1-2-22,10-2 1</inkml:trace>
        </inkml:traceGroup>
      </inkml:traceGroup>
    </inkml:traceGroup>
    <inkml:traceGroup>
      <inkml:annotationXML>
        <emma:emma xmlns:emma="http://www.w3.org/2003/04/emma" version="1.0">
          <emma:interpretation id="{43D3E7F7-1E06-4815-A9A7-F54511EA87EF}" emma:medium="tactile" emma:mode="ink">
            <msink:context xmlns:msink="http://schemas.microsoft.com/ink/2010/main" type="paragraph" rotatedBoundingBox="14289,4582 14288,6630 14176,6629 14177,45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C0A1D3-89FA-44A3-95EA-BCC93E56FDA6}" emma:medium="tactile" emma:mode="ink">
              <msink:context xmlns:msink="http://schemas.microsoft.com/ink/2010/main" type="line" rotatedBoundingBox="14289,4582 14288,6630 14176,6629 14177,4581"/>
            </emma:interpretation>
          </emma:emma>
        </inkml:annotationXML>
        <inkml:traceGroup>
          <inkml:annotationXML>
            <emma:emma xmlns:emma="http://www.w3.org/2003/04/emma" version="1.0">
              <emma:interpretation id="{B9874D62-5EF0-4566-9F2A-163BE9752940}" emma:medium="tactile" emma:mode="ink">
                <msink:context xmlns:msink="http://schemas.microsoft.com/ink/2010/main" type="inkWord" rotatedBoundingBox="14289,4582 14289,5295 14176,5295 14177,4581"/>
              </emma:interpretation>
              <emma:one-of disjunction-type="recognition" id="oneOf4">
                <emma:interpretation id="interp20" emma:lang="ko-KR" emma:confidence="0">
                  <emma:literal>.</emma:literal>
                </emma:interpretation>
                <emma:interpretation id="interp21" emma:lang="ko-KR" emma:confidence="0">
                  <emma:literal>,</emma:literal>
                </emma:interpretation>
                <emma:interpretation id="interp22" emma:lang="ko-KR" emma:confidence="0">
                  <emma:literal>…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-9875.3907">-10 1819 121,'0'0'120,"-20"-3"-52,20 3-7,-25-12-4,25 12-4,-18-20-10,18 20 1,-9-26-12,9 26-1,0-27-11,0 27 3,0-18-11,0 18 1,0 0 2,0 0-1,0 0 7,15 31-5,-15-1 3,10 15-7,-4 4 4,9 14-5,-9 2 4,8 4-5,-6-6-2,3-1 1,-5-14 0,5-7 2,-9-12 0,6-6 1,-8-23-1,0 0-1,0 0-1,0-30-3,-2 0 2,1-7-4,-6-4 1,4 0-3,0-10 1,2 2-1,1-6-4,0 3 4,0-6-5,0 4 5,0 0-5,-4 6 5,3 11-6,-1 3 2,-3 12 2,5 22-2,-6-21 0,6 21 0,0 0 0,-11 17 1,8 6-2,1 7 3,1 4 3,1 5-5,-2-1 6,2 5-6,0-7 6,0-5-6,0-3 7,0-7-8,0-21 3,0 25 1,0-25-2,0 0 1,0 0-1,0 0-1,0 0 2,0 0-1,0 0 0,-19-14-1,19 14 1,-8-18 1,8 18-1,0 0 1,0 0 0,-16-19 0,16 19 0,0 0-1,0 0 0,0 0 1,0 0 0,0 0-3,0 0-5,0 0-7,0 0-14,0 0-29,7 26-82,-4-3-39,8 5-15,-6 5-5</inkml:trace>
        </inkml:traceGroup>
        <inkml:traceGroup>
          <inkml:annotationXML>
            <emma:emma xmlns:emma="http://www.w3.org/2003/04/emma" version="1.0">
              <emma:interpretation id="{523D4C0D-BD19-42B3-A334-B622337C2B54}" emma:medium="tactile" emma:mode="ink">
                <msink:context xmlns:msink="http://schemas.microsoft.com/ink/2010/main" type="inkWord" rotatedBoundingBox="14279,5949 14278,6630 14199,6629 14200,5948"/>
              </emma:interpretation>
              <emma:one-of disjunction-type="recognition" id="oneOf5">
                <emma:interpretation id="interp25" emma:lang="ko-KR" emma:confidence="0">
                  <emma:literal>.</emma:literal>
                </emma:interpretation>
                <emma:interpretation id="interp26" emma:lang="ko-KR" emma:confidence="0">
                  <emma:literal>t</emma:literal>
                </emma:interpretation>
                <emma:interpretation id="interp27" emma:lang="ko-KR" emma:confidence="0">
                  <emma:literal>님</emma:literal>
                </emma:interpretation>
                <emma:interpretation id="interp28" emma:lang="ko-KR" emma:confidence="0">
                  <emma:literal>y</emma:literal>
                </emma:interpretation>
                <emma:interpretation id="interp29" emma:lang="ko-KR" emma:confidence="0">
                  <emma:literal>낵</emma:literal>
                </emma:interpretation>
              </emma:one-of>
            </emma:emma>
          </inkml:annotationXML>
          <inkml:trace contextRef="#ctx0" brushRef="#br0" timeOffset="-9172.2308">-30 3044 210,'0'0'163,"0"0"-26,0-39-68,0 39-11,0 0-8,0 0-10,0-21-11,0 21-3,0 0-3,0 29-3,0-7-2,0 22 0,0 10-4,0 11 1,0 3-6,0 10 3,0-9-6,3 2 1,2-15-4,4-5 2,-1-22-2,0-3 2,-8-26-2,14 19 1,-14-19-1,0 0 1,3-19 0,-3 0-2,-4-10 2,-4-7-3,0-9 3,0-9-3,0-5 2,2-5-3,-1-3 4,3 0-5,2 12 3,2 6-4,0 9 2,0 13-2,0 27 1,0 0 0,0 0-1,0 38 2,-1 3-1,1 10 4,-7 8-3,7 4 3,-3-4-3,3-3 3,-3-9-3,3-9 2,0-8-2,-2-11-1,2-19-3,0 0-7,0 22-18,-8-37-49,8 15-95,16-34-11,-3 4-13,3 0-12</inkml:trace>
        </inkml:traceGroup>
      </inkml:traceGroup>
    </inkml:traceGroup>
  </inkml:traceGroup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3:05.3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6248192-6DB8-4661-949E-43EF3F99D091}" emma:medium="tactile" emma:mode="ink">
          <msink:context xmlns:msink="http://schemas.microsoft.com/ink/2010/main" type="inkDrawing" rotatedBoundingBox="13853,2614 13875,7344 12912,7349 12891,2619" semanticType="verticalRange" shapeName="Other">
            <msink:sourceLink direction="with" ref="{614F4FDA-D758-45EA-AB7A-9F7BF31CB458}"/>
          </msink:context>
        </emma:interpretation>
      </emma:emma>
    </inkml:annotationXML>
    <inkml:trace contextRef="#ctx0" brushRef="#br0">613 84 12,'0'0'148,"0"0"9,0-25-65,0 25-15,0 0-9,0 0 2,-10-33-13,10 33-4,0 0-18,0 0-5,-11-24-13,11 24 0,0 0-6,-25 0-3,25 0-2,-32 0-1,10 0-2,-6 5 1,-7-5 1,3 8 1,-4-7-1,3 4 1,-3-5 0,4 4 1,-3-4-2,8 0-1,5 0-2,5 0 0,17 0-1,-33 0 0,33 0 0,0 0-2,-18 0 1,18 0 0,0 0 1,0 0-1,0 0-1,-16 15 2,16-15 3,0 0-3,-17 26 4,17-26-8,-9 29 8,9-29-9,-7 37 9,6-11-8,1 7 1,-2 4-1,2 12 1,0 6 3,0 15-4,0 7 4,0 10-6,0 5 6,3 8-6,4 1 5,0 8 0,0 1-1,-1-4 1,2 10-1,-2 3 1,-6 3-1,2 3 1,-2 2-1,0 5 1,-6-2 0,-2 3 1,0-3-3,0 3 2,0-2 0,-3-4 0,8-8 0,-8-1 0,8-4 1,-4-13-1,6-2 1,-1-10 0,-1-15-1,1-4 3,2-7-2,0-7-2,0-1 2,-1-3-2,-2-8 2,1 1-2,0 2 3,-2 2-3,2-5 2,1 1-2,-3-5 2,3-6-2,1-1 2,0-4-2,0-3 3,0 4 2,0-2-5,0-4 6,0 5-6,0-2 6,1 2-5,-1-3 6,0 2-6,0-4 1,0 5 2,0-7-1,0 0 0,4 1-1,-1-8 1,-3-15-2,8 32 1,-8-32 0,0 0-1,14 19 0,-14-19 0,0 0 1,0 0-1,0 0 0,0 0 0,0 0 0,0 0 1,19 6 1,-19-6-2,0 0 0,28 0 0,-6-1 0,7-4-1,4 5 1,14 0 0,4 0-1,1 5 1,7 6 0,-1 3 2,5 7-2,-4 2 2,-1-4 0,-1-1-2,-3 4 1,1-10 1,-4-1-1,-7-4-1,-3-2-10,-19-9-39,10-2-125,-32 6-5,0 0-16,-22-25-13</inkml:trace>
  </inkml:traceGroup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1:52.72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0D9D3A1-03CD-403B-888B-178EBEDE8758}" emma:medium="tactile" emma:mode="ink">
          <msink:context xmlns:msink="http://schemas.microsoft.com/ink/2010/main" type="writingRegion" rotatedBoundingBox="1189,2242 26376,2149 26422,14508 1235,14601"/>
        </emma:interpretation>
      </emma:emma>
    </inkml:annotationXML>
    <inkml:traceGroup>
      <inkml:annotationXML>
        <emma:emma xmlns:emma="http://www.w3.org/2003/04/emma" version="1.0">
          <emma:interpretation id="{73CB8AFE-6014-4450-8828-B0E32583C519}" emma:medium="tactile" emma:mode="ink">
            <msink:context xmlns:msink="http://schemas.microsoft.com/ink/2010/main" type="paragraph" rotatedBoundingBox="1305,1877 12447,2970 12274,4732 1132,3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62AE3D-22AA-42D3-A6A7-ED219CD35B21}" emma:medium="tactile" emma:mode="ink">
              <msink:context xmlns:msink="http://schemas.microsoft.com/ink/2010/main" type="line" rotatedBoundingBox="1305,1877 12447,2970 12274,4732 1132,3639"/>
            </emma:interpretation>
          </emma:emma>
        </inkml:annotationXML>
        <inkml:traceGroup>
          <inkml:annotationXML>
            <emma:emma xmlns:emma="http://www.w3.org/2003/04/emma" version="1.0">
              <emma:interpretation id="{19E80A51-1F59-4C79-94F2-8A91447DFF6B}" emma:medium="tactile" emma:mode="ink">
                <msink:context xmlns:msink="http://schemas.microsoft.com/ink/2010/main" type="inkWord" rotatedBoundingBox="1276,2174 2861,2330 2727,3695 1142,3539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@</emma:literal>
                </emma:interpretation>
                <emma:interpretation id="interp2" emma:lang="ko-KR" emma:confidence="0">
                  <emma:literal>*</emma:literal>
                </emma:interpretation>
                <emma:interpretation id="interp3" emma:lang="ko-KR" emma:confidence="0">
                  <emma:literal>&amp;</emma:literal>
                </emma:interpretation>
                <emma:interpretation id="interp4" emma:lang="ko-KR" emma:confidence="0">
                  <emma:literal>얹</emma:literal>
                </emma:interpretation>
              </emma:one-of>
            </emma:emma>
          </inkml:annotationXML>
          <inkml:trace contextRef="#ctx0" brushRef="#br0">817 244 42,'3'-14'123,"16"14"0,-19 0-54,0-16-28,0 16 2,14-21-3,-14 21 0,18-30-4,-18 30-1,9-36-3,-9 36-6,0-37-5,0 37-8,-9-38-2,9 38-1,-46-30 1,20 20-3,-11-1 0,-9 10 1,-8 1 0,-1 1-1,-7 13 0,-4 16-1,-5-4-1,1 14 1,0 0-3,7 7 2,8-3-6,11 2 5,10-3 0,12-3-4,13-4 4,9-3-7,17-7 7,16-4-7,12-7 7,5-8-6,10-7 2,4 0 0,-3 0 0,1-7 2,-12 0-2,-4 1 2,-16 6-2,-11 0-3,-19 0 3,0 32-2,-30-10 1,-12 15 1,-17 8 3,-9 6 1,-6 8 0,3 11 5,-2 2-5,15 3 4,7-3-4,18-6 3,19-2-7,14-9 3,28-17-4,16-10 1,21-12-1,8-9 2,14-7-1,3-7-1,1-7 1,-7 4-1,-8-4 0,-11-2-5,-11 9-5,-18-13-18,5 20-37,-36-12-60,4-8-38,-4-4-20,-2-9-6</inkml:trace>
          <inkml:trace contextRef="#ctx0" brushRef="#br0" timeOffset="484.4182">885 735 419,'-24'-20'168,"5"8"-52,19 26-43,0-14-24,6 48-17,10-10-13,21 13-2,7 2-7,19 12-1,0-4-6,7 6-1,1-8-6,-6 0-4,-2-8-11,-17-19-13,9 17-31,-36-41-53,13 1-49,-1-9-20,-7 0-6</inkml:trace>
          <inkml:trace contextRef="#ctx0" brushRef="#br0" timeOffset="250.0135">1459 612 335,'-18'28'170,"-18"24"-6,-20 15-74,-16 8-71,9 23 6,-15-12-5,9 11 5,-9-18-11,20-5-2,7-19-15,13-21-9,27-5-27,-14-34-33,25 5-42,14-40-59,-6-14-6,8-14-13</inkml:trace>
        </inkml:traceGroup>
        <inkml:traceGroup>
          <inkml:annotationXML>
            <emma:emma xmlns:emma="http://www.w3.org/2003/04/emma" version="1.0">
              <emma:interpretation id="{58468102-6E55-4C04-955A-25EA4903CD45}" emma:medium="tactile" emma:mode="ink">
                <msink:context xmlns:msink="http://schemas.microsoft.com/ink/2010/main" type="inkWord" rotatedBoundingBox="2896,2881 3569,2947 3510,3546 2838,3480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의</emma:literal>
                </emma:interpretation>
                <emma:interpretation id="interp7" emma:lang="ko-KR" emma:confidence="0">
                  <emma:literal>어</emma:literal>
                </emma:interpretation>
                <emma:interpretation id="interp8" emma:lang="ko-KR" emma:confidence="0">
                  <emma:literal>9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921.936">2189 810 254,'25'-25'152,"-25"-12"-5,-6 3-84,6 34-32,-59-29 6,26 29 0,-32 0 1,18 23 5,-29-5-5,22 33-2,-14-3-10,19 19-2,2-2-12,20 4-1,8-6-9,17-10 1,9-8-7,15-24 0,19-11-6,6-18-6,24-15-6,-12-28-3,20 6 2,-16-20-1,7 15 10,-17-3 2,-5 8 9,-12 18 6,-18 10 13,1 17 3,-19 0-1,0 58 0,-2-18-6,-3 16-1,-7 3-7,2 8-4,5-6-13,-6-14-11,13 6-25,-2-53-33,9 26-76,-9-26-24,37-4-4,-10-24-6</inkml:trace>
        </inkml:traceGroup>
        <inkml:traceGroup>
          <inkml:annotationXML>
            <emma:emma xmlns:emma="http://www.w3.org/2003/04/emma" version="1.0">
              <emma:interpretation id="{3A941A18-5C69-48A1-BFD0-7EAFA4129890}" emma:medium="tactile" emma:mode="ink">
                <msink:context xmlns:msink="http://schemas.microsoft.com/ink/2010/main" type="inkWord" rotatedBoundingBox="3788,2933 4791,3031 4733,3621 3731,3522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마</emma:literal>
                </emma:interpretation>
                <emma:interpretation id="interp13" emma:lang="ko-KR" emma:confidence="0">
                  <emma:literal>바</emma:literal>
                </emma:interpretation>
                <emma:interpretation id="interp14" emma:lang="ko-KR" emma:confidence="0">
                  <emma:literal>싸</emma:literal>
                </emma:interpretation>
              </emma:one-of>
            </emma:emma>
          </inkml:annotationXML>
          <inkml:trace contextRef="#ctx0" brushRef="#br0" timeOffset="1531.3128">2607 923 459,'-12'35'165,"1"3"-12,8 13-135,-12 2-4,12 6 5,-6-15-2,9-4 4,-10-19-4,10-2-4,0-19-4,0 0-3,0-14-2,3-17-4,8-12 1,2-9-5,8-8 4,4-7-4,7 2 5,-2 6-4,4 5 5,3 15-2,-1 12 1,-4 14 2,-4 13 2,1 18 1,-9 22-1,-6 12 2,-11 15-2,2 0 4,-5 0-5,0-1 3,-5-13-4,2-4 2,-6-23-2,9-26 1,0 0 0,12-25-6,12-16 3,3-15-4,9-9 3,6 0-5,8-3 4,1 8-4,-6 10 3,4 12 0,-12 17 3,-1 12 2,-7 9-1,-3 28 2,-8 7 0,-4 12 1,-4 6-2,-1 6 2,1-3-4,-3-4-2,3-3-7,-5-14-5,9 3-16,-14-38-24,27 29-45,-27-29-72,23-15-9,0-14-20,8-2 0</inkml:trace>
        </inkml:traceGroup>
        <inkml:traceGroup>
          <inkml:annotationXML>
            <emma:emma xmlns:emma="http://www.w3.org/2003/04/emma" version="1.0">
              <emma:interpretation id="{E051C743-2D61-4110-A451-16CF42651E53}" emma:medium="tactile" emma:mode="ink">
                <msink:context xmlns:msink="http://schemas.microsoft.com/ink/2010/main" type="inkWord" rotatedBoundingBox="5056,3030 5341,3058 5247,4011 4962,3983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984.4689">3853 937 402,'14'39'173,"-14"5"-6,-6-3-113,6 40-22,0-6-1,9 21-8,-4-12-2,3 9-8,-2-15-1,8-8-6,-10-18 3,5-7-5,-6-22 0,-3-23 2,0 0-2,0 0-1,-3-37-6,-2-8 6,-7-11-5,2-14 4,1-10-4,4-3 2,5-7-2,0-4 2,5 10 2,12 4-4,7 6 5,9 15-4,-3 8 2,2 21-1,1 16 2,-3 14 0,-6 6 0,-4 20 2,-7 5 1,-10 9 2,-3 1 0,-10 3 1,-10-10-3,-4 3 2,-4-11-3,-1-7-4,4-12-7,-2-7-13,27 0-23,-28-22-36,42 8-68,14-33-35,17-6-15,5-12-15</inkml:trace>
        </inkml:traceGroup>
        <inkml:traceGroup>
          <inkml:annotationXML>
            <emma:emma xmlns:emma="http://www.w3.org/2003/04/emma" version="1.0">
              <emma:interpretation id="{B6001D76-9A20-4580-BCD9-C8C55051BD92}" emma:medium="tactile" emma:mode="ink">
                <msink:context xmlns:msink="http://schemas.microsoft.com/ink/2010/main" type="inkWord" rotatedBoundingBox="5990,2337 6150,2352 6046,3419 5885,3403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!</emma:literal>
                </emma:interpretation>
                <emma:interpretation id="interp23" emma:lang="ko-KR" emma:confidence="0">
                  <emma:literal>'</emma:literal>
                </emma:interpretation>
                <emma:interpretation id="interp2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234.4786">4801 97 378,'0'0'180,"13"54"-4,-31-5-103,18 49-29,-22-9 1,17 33-7,-13-13-10,18 8-11,-10-14-6,10-9-6,0-19-4,6-13-1,7-12-8,-5-24-7,8 1-17,-16-27-39,28 0-75,-14-17-29,9-3-21,-8-6-10</inkml:trace>
        </inkml:traceGroup>
        <inkml:traceGroup>
          <inkml:annotationXML>
            <emma:emma xmlns:emma="http://www.w3.org/2003/04/emma" version="1.0">
              <emma:interpretation id="{EB6383B6-32D5-4820-9896-31C4EDA55E4A}" emma:medium="tactile" emma:mode="ink">
                <msink:context xmlns:msink="http://schemas.microsoft.com/ink/2010/main" type="inkWord" rotatedBoundingBox="6303,2828 7252,2921 7186,3597 6237,3504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오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640.7345">5087 869 285,'0'0'179,"24"-25"-10,-2 25-91,-11-15-21,25 15-9,-12 0-17,20 0-15,-1 0-9,8 0-4,-1-4 0,2-3-2,-3-8 0,-6-8-1,-13-3 0,-14-6 0,-11 1 3,-5 2 1,-27 7 4,-8 11 3,-19 11 5,-3 17 5,-9 14-1,9 33 2,0 5-5,19 13 3,11 6-17,27-2-3,34-7 0,19-13 0,31-13 0,12-18 0,12-21 0,3-14 0,-2 0 0,-18-22 0,-7 9-30,-44-22-105,-9 17-44,-31 3-18,0 15-15,-22-16-8</inkml:trace>
        </inkml:traceGroup>
        <inkml:traceGroup>
          <inkml:annotationXML>
            <emma:emma xmlns:emma="http://www.w3.org/2003/04/emma" version="1.0">
              <emma:interpretation id="{29ABB742-E94B-44C5-A2A3-D50888E0DA1D}" emma:medium="tactile" emma:mode="ink">
                <msink:context xmlns:msink="http://schemas.microsoft.com/ink/2010/main" type="inkWord" rotatedBoundingBox="10302,3162 11243,3254 11109,4618 10169,4526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아</emma:literal>
                </emma:interpretation>
                <emma:interpretation id="interp32" emma:lang="ko-KR" emma:confidence="0">
                  <emma:literal>모</emma:literal>
                </emma:interpretation>
                <emma:interpretation id="interp33" emma:lang="ko-KR" emma:confidence="0">
                  <emma:literal>마</emma:literal>
                </emma:interpretation>
                <emma:interpretation id="interp34" emma:lang="ko-KR" emma:confidence="0">
                  <emma:literal>氏</emma:literal>
                </emma:interpretation>
              </emma:one-of>
            </emma:emma>
          </inkml:annotationXML>
          <inkml:trace contextRef="#ctx0" brushRef="#br1" timeOffset="6125.2638">9093 1314 109,'0'0'146,"0"0"1,20 13-77,-20-13 0,0 67-5,-14-29 2,14 36-4,-21-12-1,21 32-16,-22-11-9,17 21-12,-12-20-8,9 5-1,-11-15-7,11-2 1,-1-22-4,4-8 2,-1-16-3,6-26 0,0 0-2,0 0 1,11-44 1,-2-10-4,4-19 2,1-8-4,-3-8 2,2-10-1,1-2-2,-1 2 1,-2 2-3,1 4 3,3 8-2,0 2 2,6 5-2,1 4-1,2 13 5,4 4-4,5 15 4,-3 10-2,7 31 1,-1 8 1,2 31-1,3 21 4,-4 23-4,2 20 4,-3 10 1,4 10-1,-8 2 2,2 0-2,-4-3 1,-1-13-2,-1-16 2,1-15-3,-7-14 0,0-14-2,-2-17 0,-2-16 0,-18-16-6,30 0-7,-11 0-13,-18-27-20,26 25-32,-27-40-54,2 21-50,-2-6-16,0-2-5</inkml:trace>
          <inkml:trace contextRef="#ctx0" brushRef="#br1" timeOffset="6422.1402">9116 1786 279,'-28'-7'174,"28"7"-5,0 0-88,0 0-24,25-7-2,-3-7-11,32 14-11,-4-13-5,22 13-6,-8-11-6,8 5-6,-11-2-3,-2 1-5,-10 0-6,-13-2-12,-1 9-23,-35 0-50,16-15-88,-16 15-5,0 0-19,0-20-3</inkml:trace>
        </inkml:traceGroup>
        <inkml:traceGroup>
          <inkml:annotationXML>
            <emma:emma xmlns:emma="http://www.w3.org/2003/04/emma" version="1.0">
              <emma:interpretation id="{EC83922B-4FE1-4DCC-AE88-3AF80C81BF26}" emma:medium="tactile" emma:mode="ink">
                <msink:context xmlns:msink="http://schemas.microsoft.com/ink/2010/main" type="inkWord" rotatedBoundingBox="11405,3631 12373,3726 12327,4192 11359,4097"/>
              </emma:interpretation>
              <emma:one-of disjunction-type="recognition" id="oneOf7">
                <emma:interpretation id="interp35" emma:lang="ko-KR" emma:confidence="0">
                  <emma:literal>=</emma:literal>
                </emma:interpretation>
                <emma:interpretation id="interp36" emma:lang="ko-KR" emma:confidence="0">
                  <emma:literal>二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즈</emma:literal>
                </emma:interpretation>
                <emma:interpretation id="interp3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6765.9795">10197 1580 466,'0'0'177,"22"-21"-2,-22 4-130,26 17-8,-7-19-10,23 19 3,-1-17-16,12 11 0,3-4-4,9 3-6,-5 0-1,5 1-2,-5 2-1,-3-2-5,-5 6-6,-15-6-13,5 13-25,-42-7-52,27 9-66,-27-9-19,-14 39-13,-21-12-6</inkml:trace>
          <inkml:trace contextRef="#ctx0" brushRef="#br1" timeOffset="6984.6758">10347 1875 450,'0'0'180,"22"0"-25,37 7-95,-13-17-13,38 10-11,-12-15-11,18 11-10,-4-7-4,1 3-5,-13 4-6,-11-6-10,-9 10-12,-26-19-35,13 16-116,-41 3-9,0 0-16,-22-30-12</inkml:trace>
        </inkml:traceGroup>
      </inkml:traceGroup>
    </inkml:traceGroup>
    <inkml:traceGroup>
      <inkml:annotationXML>
        <emma:emma xmlns:emma="http://www.w3.org/2003/04/emma" version="1.0">
          <emma:interpretation id="{080C4D26-F9CC-4D93-865A-4CB34172E0EB}" emma:medium="tactile" emma:mode="ink">
            <msink:context xmlns:msink="http://schemas.microsoft.com/ink/2010/main" type="paragraph" rotatedBoundingBox="3073,8550 26399,8464 26407,10514 3080,106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601204D-AC2E-4FC2-AF33-3F8CD60FEB8D}" emma:medium="tactile" emma:mode="ink">
              <msink:context xmlns:msink="http://schemas.microsoft.com/ink/2010/main" type="line" rotatedBoundingBox="3073,8550 26399,8464 26407,10514 3080,10600"/>
            </emma:interpretation>
          </emma:emma>
        </inkml:annotationXML>
        <inkml:traceGroup>
          <inkml:annotationXML>
            <emma:emma xmlns:emma="http://www.w3.org/2003/04/emma" version="1.0">
              <emma:interpretation id="{D7758382-40CD-4DAC-81B5-B8585FC2BD19}" emma:medium="tactile" emma:mode="ink">
                <msink:context xmlns:msink="http://schemas.microsoft.com/ink/2010/main" type="inkWord" rotatedBoundingBox="3073,8786 3698,8783 3704,10234 3079,10236"/>
              </emma:interpretation>
              <emma:one-of disjunction-type="recognition" id="oneOf8">
                <emma:interpretation id="interp40" emma:lang="ko-KR" emma:confidence="0">
                  <emma:literal>이</emma:literal>
                </emma:interpretation>
                <emma:interpretation id="interp41" emma:lang="ko-KR" emma:confidence="0">
                  <emma:literal>〃</emma:literal>
                </emma:interpretation>
                <emma:interpretation id="interp42" emma:lang="ko-KR" emma:confidence="0">
                  <emma:literal>시</emma:literal>
                </emma:interpretation>
                <emma:interpretation id="interp43" emma:lang="ko-KR" emma:confidence="0">
                  <emma:literal>N</emma:literal>
                </emma:interpretation>
                <emma:interpretation id="interp44" emma:lang="ko-KR" emma:confidence="0">
                  <emma:literal>B</emma:literal>
                </emma:interpretation>
              </emma:one-of>
            </emma:emma>
          </inkml:annotationXML>
          <inkml:trace contextRef="#ctx0" brushRef="#br2" timeOffset="107910.6763">2018 7130 78,'0'-35'130,"0"17"-42,0 18-22,0-39 4,0 39-2,0-36-7,0 36-11,-3-23-6,3 23-6,0 0-5,0 0-5,0 0-5,0 0-4,-22 26-4,22 10 0,-10 5-3,10 15 1,-5 5-4,5 11 0,0-6-6,0 2 2,10-8-4,-5-7 2,-1-17-1,6-8 3,-10-28-1,0 0 2,0 0-1,8-14-1,-8-21 1,-5-10-1,-3-8 0,-1-6-3,-6-1 2,4-2-5,0 2 4,2 4-2,1 9 2,2 5-3,1 9 2,2 8-1,3 25 1,-2-24 0,2 24 0,-3 21 0,0 3 0,1 13 2,-2 1-4,-1 6 3,2 0-2,1 1-1,-3-5-8,-3-13-7,8 9-21,0-36-28,0 37-50,0-37-56,0 0-14,0 0-10</inkml:trace>
          <inkml:trace contextRef="#ctx0" brushRef="#br2" timeOffset="108348.1977">2206 6576 341,'-14'-31'164,"14"31"-16,24 24-101,-15-3-10,27 37-8,-9-1-1,19 25-5,-10 4 1,12 24-6,-13-2-1,-4 8-5,-12-10-4,-9 2 4,-12-14-6,-15-5 2,-20-8 1,-4-11-4,-12-14 2,-8-11-12,6 7-11,-7-28-38,40 21-58,-8-26-58,30-19-18,0 0-8,0 0-6</inkml:trace>
        </inkml:traceGroup>
        <inkml:traceGroup>
          <inkml:annotationXML>
            <emma:emma xmlns:emma="http://www.w3.org/2003/04/emma" version="1.0">
              <emma:interpretation id="{B9886AE4-8921-43AD-A0EF-CB5AE9DCA6E7}" emma:medium="tactile" emma:mode="ink">
                <msink:context xmlns:msink="http://schemas.microsoft.com/ink/2010/main" type="inkWord" rotatedBoundingBox="4383,8784 5321,8781 5326,10192 4388,10196"/>
              </emma:interpretation>
              <emma:one-of disjunction-type="recognition" id="oneOf9">
                <emma:interpretation id="interp45" emma:lang="ko-KR" emma:confidence="0">
                  <emma:literal>9</emma:literal>
                </emma:interpretation>
                <emma:interpretation id="interp46" emma:lang="ko-KR" emma:confidence="0">
                  <emma:literal>D</emma:literal>
                </emma:interpretation>
                <emma:interpretation id="interp47" emma:lang="ko-KR" emma:confidence="0">
                  <emma:literal>B</emma:literal>
                </emma:interpretation>
                <emma:interpretation id="interp48" emma:lang="ko-KR" emma:confidence="0">
                  <emma:literal>』</emma:literal>
                </emma:interpretation>
                <emma:interpretation id="interp49" emma:lang="ko-KR" emma:confidence="0">
                  <emma:literal>ㅁ</emma:literal>
                </emma:interpretation>
              </emma:one-of>
            </emma:emma>
          </inkml:annotationXML>
          <inkml:trace contextRef="#ctx0" brushRef="#br2" timeOffset="109410.7401">3551 6953 80,'-24'-49'144,"21"18"11,-10 7-57,-10-13-29,23 37-6,-18-16-5,18 36-6,-8 7-2,15 43-10,-7 5-12,6 31-4,-6-1-5,13 12-1,-10-12-6,11 4 3,-12-25-9,6-5 5,-4-26-6,1-10 0,-5-20 0,5-6-1,-5-17-2,0 0-1,0 0 0,-5-30-3,-6-14 2,-5-10-1,-4-13 1,-9-8-4,-1-6 4,-6-12-3,0 4 5,-1-3-4,1 7 4,4-2-1,10 4-4,5 7 3,10 4-3,7 7 3,13 1-4,17 12 3,13 11-3,7 15 2,9 17 2,6 9 0,4 18 0,4 24 0,-4 17 4,2 14-1,-1 11 3,-2 11-2,-3 11 2,-7 3-1,-14-1 2,-1 0 1,-14-8-6,-7 3 3,-22-11 3,-7-11-3,-21-14 2,-10-12-4,-13-11 6,-7-14-9,-13-8 0,0-10 0,-2-10 0,5-2 0,-3-7 0,6-8 0,13-2-5,3-6-11,25 5-16,-7-16-3,31 34-21,0-55-10,36 44-26,-19-33-32,39 15-43,4-1-19,0-7 13</inkml:trace>
        </inkml:traceGroup>
        <inkml:traceGroup>
          <inkml:annotationXML>
            <emma:emma xmlns:emma="http://www.w3.org/2003/04/emma" version="1.0">
              <emma:interpretation id="{6A981A8C-70E7-4AED-B487-2A1997A8F7F3}" emma:medium="tactile" emma:mode="ink">
                <msink:context xmlns:msink="http://schemas.microsoft.com/ink/2010/main" type="inkWord" rotatedBoundingBox="5486,9549 6122,9546 6124,10044 5488,10046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o</emma:literal>
                </emma:interpretation>
                <emma:interpretation id="interp52" emma:lang="ko-KR" emma:confidence="0">
                  <emma:literal>ㅇ</emma:literal>
                </emma:interpretation>
                <emma:interpretation id="interp53" emma:lang="ko-KR" emma:confidence="0">
                  <emma:literal>O</emma:literal>
                </emma:interpretation>
                <emma:interpretation id="interp54" emma:lang="ko-KR" emma:confidence="0">
                  <emma:literal>〇</emma:literal>
                </emma:interpretation>
              </emma:one-of>
            </emma:emma>
          </inkml:annotationXML>
          <inkml:trace contextRef="#ctx0" brushRef="#br2" timeOffset="109676.3761">4303 7318 249,'46'-9'180,"-19"9"-4,-27 0-69,0 81-26,-30-36-26,16 42-12,-15-20-10,25 21-14,4-28-3,42-8-5,21-35-6,24-17 0,10-16 2,4-19-2,-8-27-1,-14-2 4,-30-6-7,-25 11 2,-24 5 1,-36 13-9,-26 21-7,-19 2-20,13 33-37,-41-15-55,30 33-54,0 1-16,22 3-7</inkml:trace>
        </inkml:traceGroup>
        <inkml:traceGroup>
          <inkml:annotationXML>
            <emma:emma xmlns:emma="http://www.w3.org/2003/04/emma" version="1.0">
              <emma:interpretation id="{98BC6C97-0E93-4ED8-AA64-E2498C7C48F6}" emma:medium="tactile" emma:mode="ink">
                <msink:context xmlns:msink="http://schemas.microsoft.com/ink/2010/main" type="inkWord" rotatedBoundingBox="6722,8714 9827,8703 9834,10575 6729,10587"/>
              </emma:interpretation>
              <emma:one-of disjunction-type="recognition" id="oneOf11">
                <emma:interpretation id="interp55" emma:lang="ko-KR" emma:confidence="0">
                  <emma:literal>뼈</emma:literal>
                </emma:interpretation>
                <emma:interpretation id="interp56" emma:lang="ko-KR" emma:confidence="0">
                  <emma:literal>해</emma:literal>
                </emma:interpretation>
                <emma:interpretation id="interp57" emma:lang="ko-KR" emma:confidence="0">
                  <emma:literal>행</emma:literal>
                </emma:interpretation>
                <emma:interpretation id="interp58" emma:lang="ko-KR" emma:confidence="0">
                  <emma:literal>먹</emma:literal>
                </emma:interpretation>
                <emma:interpretation id="interp59" emma:lang="ko-KR" emma:confidence="0">
                  <emma:literal>왜</emma:literal>
                </emma:interpretation>
              </emma:one-of>
            </emma:emma>
          </inkml:annotationXML>
          <inkml:trace contextRef="#ctx0" brushRef="#br2" timeOffset="111348.3236">5580 6993 353,'-33'12'173,"22"10"-9,11 19-85,0-14-34,30 23-14,6-6-9,23 1-4,6-15-6,17-1-3,3-20-6,4-9-6,10-24-6,-12-21-11,2-5-17,-27-33-19,12 13-2,-37-31 0,13 22 2,-37-17 15,9 21 13,-22 0 21,-5 15 21,4 24 25,-26-1 5,27 37 5,-38 1 3,31 51-5,-23-2-4,24 37-10,-10 2-2,16 32-6,-4-1-5,8 13-6,4-5-4,13-4-3,1-19-8,-2-9 5,-2-16-6,4-22 5,-3-25-4,3-7 2,-6-19-2,4-7 0,2 0-2,-4-21-2,9-2 2,-5 1-3,6-6 3,-4-2-2,4 7 3,-1 0-1,2 4 4,-7 9 1,0 10 0,2 0 0,-2 15 0,5 1 0,-5 5 0,6 2 0,1-9-1,7-8-2,2-6 1,5-14-2,-1-20-1,3-14-4,-3-11 3,-9-14-4,1 3 6,-19 0-2,-8 7 7,-7 16-1,-8 11 7,-14 33 3,-15 6 2,3 38 2,-3 3-4,10 24 1,4-5-6,13 7 2,10-9-4,11-5-5,24-18 0,14-9 0,17-14-7,7-15-5,14 0-7,-8-15-9,16 1-9,-21-28-4,15 19-6,-32-30-6,14 22 6,-33-20 8,6 8 18,-17-1 13,-13-2 21,0 14 7,-14-9 14,0 41 7,-19-14 2,16 28-4,-25 7-7,20 27-5,-13 2-12,20 8-2,-6-7-6,14 1 1,7-20-5,17-8 1,11-21-2,8-10-2,9-23 1,5-15-4,3-6 4,-2-2-3,-7 3 5,-7 5-3,-12 22 5,-3 23 4,-13 23 0,-3 38 2,-12 19 1,5 26-3,-7 10-6,3 16-3,-1-6 0,-3-7 0,-3-16 0,-2-18 0,-10-19-11,-26-35-26,17 9-90,-46-40-52,0-13-13,-11-19-17,10-1-6</inkml:trace>
          <inkml:trace contextRef="#ctx0" brushRef="#br2" timeOffset="110238.9224">5930 6698 325,'-8'-41'167,"0"8"-46,8 33-34,-19 10-21,19 49-16,-10 8-7,10 37-11,0 11-6,0 25-4,2-11-7,12 5-4,-1-22-8,3-8 2,-1-25-6,4-20 3,-4-25-9,-15-34-8,30 20-26,-30-50-51,14-7-74,-14-20-17,0-12-8,-8-14-13</inkml:trace>
        </inkml:traceGroup>
        <inkml:traceGroup>
          <inkml:annotationXML>
            <emma:emma xmlns:emma="http://www.w3.org/2003/04/emma" version="1.0">
              <emma:interpretation id="{D4BB98D5-09AF-4527-9AD1-B08C574C874B}" emma:medium="tactile" emma:mode="ink">
                <msink:context xmlns:msink="http://schemas.microsoft.com/ink/2010/main" type="inkWord" rotatedBoundingBox="10642,9298 11247,9295 11251,10204 10645,10206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8</emma:literal>
                </emma:interpretation>
                <emma:interpretation id="interp62" emma:lang="ko-KR" emma:confidence="0">
                  <emma:literal>S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112035.8592">10050 7138 190,'0'-28'170,"8"9"-4,-8 19-64,0-35-30,0 35-10,-36 0-13,9 18-15,-32-1-6,6 22-2,-28-3-6,8 13-2,-10-1-7,15 5-1,6-9-5,23-2 0,16-3-4,23-10 1,24 2-3,28 1 3,13 3-4,8 1 4,4 8-2,-9 1 2,-12 3 5,-19 1-3,-24-4 6,-13-1-5,-35-9 4,-11-11-5,-17-8 6,-3-7-10,1-6-4,2-10-8,27-5-13,4-35-19,40 26-43,-2-39-36,48 22-16,-7-27-13,35 19-19,-3-10-15</inkml:trace>
        </inkml:traceGroup>
        <inkml:traceGroup>
          <inkml:annotationXML>
            <emma:emma xmlns:emma="http://www.w3.org/2003/04/emma" version="1.0">
              <emma:interpretation id="{53287ACB-2CE8-4471-8DD3-6BE8652D1F87}" emma:medium="tactile" emma:mode="ink">
                <msink:context xmlns:msink="http://schemas.microsoft.com/ink/2010/main" type="inkWord" rotatedBoundingBox="11288,9351 11797,9349 11802,10561 11293,10563"/>
              </emma:interpretation>
              <emma:one-of disjunction-type="recognition" id="oneOf13">
                <emma:interpretation id="interp65" emma:lang="ko-KR" emma:confidence="0">
                  <emma:literal>p</emma:literal>
                </emma:interpretation>
                <emma:interpretation id="interp66" emma:lang="ko-KR" emma:confidence="0">
                  <emma:literal>P</emma:literal>
                </emma:interpretation>
                <emma:interpretation id="interp67" emma:lang="ko-KR" emma:confidence="0">
                  <emma:literal>8</emma:literal>
                </emma:interpretation>
                <emma:interpretation id="interp68" emma:lang="ko-KR" emma:confidence="0">
                  <emma:literal>了</emma:literal>
                </emma:interpretation>
                <emma:interpretation id="interp69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112457.7641">10226 7332 363,'0'0'151,"0"0"-33,20 39-31,-26-11-27,11 38-13,-5-6-15,3 34-10,3-5-4,8 14-7,-4-6-1,4-1-5,-1-8 0,-4-10-4,2-13 0,-9-16 3,-2-18-3,0-31 3,-13 8-1,-1-22-2,-5-30 0,-2-18-4,-1-24-2,0-13 0,2-16 0,5-7-1,14-4 2,1-4 0,16 17 2,15 10 5,17 21 5,5 18-3,6 25 4,6 25-1,-8 14 1,-5 28 2,-19 9-2,-19 22 1,-20 6-5,-27 3 2,-15-1-7,-21-7-4,1-2-16,-19-28-17,30 22-53,-16-29-85,31-10-7,18-13-22,24 0 1</inkml:trace>
        </inkml:traceGroup>
        <inkml:traceGroup>
          <inkml:annotationXML>
            <emma:emma xmlns:emma="http://www.w3.org/2003/04/emma" version="1.0">
              <emma:interpretation id="{F90860DB-68B3-4A03-8D24-01C6F50851BC}" emma:medium="tactile" emma:mode="ink">
                <msink:context xmlns:msink="http://schemas.microsoft.com/ink/2010/main" type="inkWord" rotatedBoundingBox="12155,9445 12706,9443 12708,10014 12157,10016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0</emma:literal>
                </emma:interpretation>
                <emma:interpretation id="interp72" emma:lang="ko-KR" emma:confidence="0">
                  <emma:literal>시</emma:literal>
                </emma:interpretation>
                <emma:interpretation id="interp73" emma:lang="ko-KR" emma:confidence="0">
                  <emma:literal>다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13114.0159">11517 7379 203,'0'0'158,"0"0"-41,-8-26-33,8 26-14,0-23-17,0 23-11,6-34-12,-6 34-6,-1-39-2,1 39-4,-37-38-1,11 29-1,-22 3 2,4 15 0,-18 19 0,7 18 2,-11 8-6,9 16 1,0-2-6,17 12 3,5-10-8,20-6 0,10-21-3,11-13-2,24-20-3,7-10-2,13-17-4,-1-32-5,8-4 3,-10-20-2,4 13 3,-18-13-1,-6 19 8,-11 3 0,-8 18 6,-8 33 4,0 0 1,0 0 1,-7 32-3,7 5 2,0 7-6,0 8 4,2-6-6,6-4-1,6-4-12,-6-13-10,21 17-37,-29-42-71,20 21-42,2-21-13,5 0-11</inkml:trace>
        </inkml:traceGroup>
        <inkml:traceGroup>
          <inkml:annotationXML>
            <emma:emma xmlns:emma="http://www.w3.org/2003/04/emma" version="1.0">
              <emma:interpretation id="{EEF3B240-8121-4469-A9FD-46E192628E21}" emma:medium="tactile" emma:mode="ink">
                <msink:context xmlns:msink="http://schemas.microsoft.com/ink/2010/main" type="inkWord" rotatedBoundingBox="12805,9272 13554,9269 13557,10042 12808,10045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w</emma:literal>
                </emma:interpretation>
                <emma:interpretation id="interp77" emma:lang="ko-KR" emma:confidence="0">
                  <emma:literal>』</emma:literal>
                </emma:interpretation>
                <emma:interpretation id="interp78" emma:lang="ko-KR" emma:confidence="0">
                  <emma:literal>W</emma:literal>
                </emma:interpretation>
                <emma:interpretation id="interp79" emma:lang="ko-KR" emma:confidence="0">
                  <emma:literal>Ⅹ</emma:literal>
                </emma:interpretation>
              </emma:one-of>
            </emma:emma>
          </inkml:annotationXML>
          <inkml:trace contextRef="#ctx0" brushRef="#br2" timeOffset="113582.7971">11711 7309 349,'22'4'175,"-15"15"-27,9 34-88,-29-12-14,13 33-9,-22-15-5,12 19-11,-15-19-4,9-7-9,-1-19 3,3-9-6,14-24-4,-19-1-4,17-27-8,2-16 3,0-3-6,6-11 4,9 8-5,-1-2 5,3 15 8,5 9 4,-1 14 7,12 14 5,-3 10 1,16 27 3,-5-12-1,19 16 0,-3-11-3,8 2-1,-5-12-2,3-13-1,-9-7 0,-4-5-4,-10-25 2,-13-13-4,-8-12 3,-11-4-6,-8-7 1,0-2-9,-8 3-3,-13-3-11,13 23-19,-28-13-55,23 28-84,-9 12-8,5 10-14,17 8-4</inkml:trace>
        </inkml:traceGroup>
        <inkml:traceGroup>
          <inkml:annotationXML>
            <emma:emma xmlns:emma="http://www.w3.org/2003/04/emma" version="1.0">
              <emma:interpretation id="{FAA92557-49E0-4A86-8E7E-5B8935F2CA6D}" emma:medium="tactile" emma:mode="ink">
                <msink:context xmlns:msink="http://schemas.microsoft.com/ink/2010/main" type="inkWord" rotatedBoundingBox="14752,9306 15655,9303 15658,9968 14755,9972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다</emma:literal>
                </emma:interpretation>
                <emma:interpretation id="interp82" emma:lang="ko-KR" emma:confidence="0">
                  <emma:literal>u</emma:literal>
                </emma:interpretation>
                <emma:interpretation id="interp83" emma:lang="ko-KR" emma:confidence="0">
                  <emma:literal>d</emma:literal>
                </emma:interpretation>
                <emma:interpretation id="interp8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115660.9943">14080 7465 87,'0'0'143,"24"0"-3,-24 0-64,17-21-31,4 11-2,-12-19-7,12 6-8,-12-13-5,4 6-9,-7-15-3,-2 7-6,-4-6 0,-2 7-2,-15 1 5,-5 11 2,-15-1 6,-2 26 3,-18 0 3,5 21 4,-23 9 2,15 29 1,-12 0-4,15 25 0,-5-10-9,23 13 1,4-14-7,27-4 3,3-17-7,15-10 1,16-25-4,16-17 0,8-9-1,1-27-3,2-17 0,-2-15-3,-2-4 3,-6-7-5,-12 10 5,-5 5-3,-6 16 4,-4 18 2,-16 30 4,30 0 2,-21 30-1,14 22 3,-1-1-4,12 17 4,0-3-5,4-2 0,-1-12-12,0-9-8,10-2-30,-23-36-62,6 3-64,-3-7-19,-5-14-8,-1-12-12</inkml:trace>
        </inkml:traceGroup>
        <inkml:traceGroup>
          <inkml:annotationXML>
            <emma:emma xmlns:emma="http://www.w3.org/2003/04/emma" version="1.0">
              <emma:interpretation id="{83B0D09A-DB7A-4A85-B402-06A5213F458B}" emma:medium="tactile" emma:mode="ink">
                <msink:context xmlns:msink="http://schemas.microsoft.com/ink/2010/main" type="inkWord" rotatedBoundingBox="16783,9224 18233,9219 18236,9912 16786,9917"/>
              </emma:interpretation>
              <emma:one-of disjunction-type="recognition" id="oneOf17">
                <emma:interpretation id="interp85" emma:lang="ko-KR" emma:confidence="0">
                  <emma:literal>∞</emma:literal>
                </emma:interpretation>
                <emma:interpretation id="interp86" emma:lang="ko-KR" emma:confidence="0">
                  <emma:literal>와</emma:literal>
                </emma:interpretation>
                <emma:interpretation id="interp87" emma:lang="ko-KR" emma:confidence="0">
                  <emma:literal>ㆀ</emma:literal>
                </emma:interpretation>
                <emma:interpretation id="interp88" emma:lang="ko-KR" emma:confidence="0">
                  <emma:literal>다</emma:literal>
                </emma:interpretation>
                <emma:interpretation id="interp89" emma:lang="ko-KR" emma:confidence="0">
                  <emma:literal>성</emma:literal>
                </emma:interpretation>
              </emma:one-of>
            </emma:emma>
          </inkml:annotationXML>
          <inkml:trace contextRef="#ctx0" brushRef="#br2" timeOffset="116879.8177">16124 7138 184,'0'0'154,"20"-11"-5,-20 11-76,11-22-33,-11 22-5,13-28-11,-13 28-10,0-36-5,0 36-4,-13-36 2,-6 24 0,-15 2 5,-7 10 4,-18 5 2,5 28 7,-18 2 1,10 28 4,-11 1-4,23 17 1,-2 0-9,26 0 3,9-6-10,17-2 1,27-21-6,22-19 0,19-15-3,19-18-2,9-14 0,12-28-8,7-11 2,-1-14-6,-4 1 4,-16-9-5,-12 17 4,-17 4-1,-21 16 5,-16 18 5,-28 20 5,7 23 5,-22 16-4,-7 18 4,-5 1-3,8 9 5,2-7-6,17-2 1,6-21-5,29-13 0,17-23-1,11-2 1,5-23 2,2-11-5,-8-9 3,-9-6-3,-21-4 3,-18 8-3,-15-1 2,-31 12-3,-14 5 0,-12 15 0,-7 6-3,-1 4-7,13 10-13,-4-5-10,37 24-18,-12-26-20,47 10-38,-11-19-38,29-8-38,10-8-2</inkml:trace>
        </inkml:traceGroup>
        <inkml:traceGroup>
          <inkml:annotationXML>
            <emma:emma xmlns:emma="http://www.w3.org/2003/04/emma" version="1.0">
              <emma:interpretation id="{716AC5BA-6EDE-4F3B-9777-08964D800BF5}" emma:medium="tactile" emma:mode="ink">
                <msink:context xmlns:msink="http://schemas.microsoft.com/ink/2010/main" type="inkWord" rotatedBoundingBox="18342,8790 18602,8789 18607,10009 18347,10010"/>
              </emma:interpretation>
              <emma:one-of disjunction-type="recognition" id="oneOf18">
                <emma:interpretation id="interp90" emma:lang="ko-KR" emma:confidence="0">
                  <emma:literal>l</emma:literal>
                </emma:interpretation>
                <emma:interpretation id="interp91" emma:lang="ko-KR" emma:confidence="0">
                  <emma:literal>1</emma:literal>
                </emma:interpretation>
                <emma:interpretation id="interp92" emma:lang="ko-KR" emma:confidence="0">
                  <emma:literal>I</emma:literal>
                </emma:interpretation>
                <emma:interpretation id="interp93" emma:lang="ko-KR" emma:confidence="0">
                  <emma:literal>ㅣ</emma:literal>
                </emma:interpretation>
                <emma:interpretation id="interp94" emma:lang="ko-KR" emma:confidence="0">
                  <emma:literal>ⅰ</emma:literal>
                </emma:interpretation>
              </emma:one-of>
            </emma:emma>
          </inkml:annotationXML>
          <inkml:trace contextRef="#ctx0" brushRef="#br2" timeOffset="117114.184">17153 6588 279,'30'-30'170,"-10"22"-23,-20 8-55,26 40-22,-30 12-5,12 56-16,-12-1-9,8 34-6,-4-4-10,7 6-8,-1-16-5,7-14-3,4-18-11,-1-30 0,4-13-9,-9-34-10,18 4-29,-29-32-73,19-6-49,-5-12-18,3-1-4,-2-6-11</inkml:trace>
        </inkml:traceGroup>
        <inkml:traceGroup>
          <inkml:annotationXML>
            <emma:emma xmlns:emma="http://www.w3.org/2003/04/emma" version="1.0">
              <emma:interpretation id="{D888F763-C613-4B6D-A2F5-C2959C46D734}" emma:medium="tactile" emma:mode="ink">
                <msink:context xmlns:msink="http://schemas.microsoft.com/ink/2010/main" type="inkWord" rotatedBoundingBox="18873,9342 19540,9340 19542,9866 18875,9869"/>
              </emma:interpretation>
              <emma:one-of disjunction-type="recognition" id="oneOf19">
                <emma:interpretation id="interp95" emma:lang="ko-KR" emma:confidence="0">
                  <emma:literal>u</emma:literal>
                </emma:interpretation>
                <emma:interpretation id="interp96" emma:lang="ko-KR" emma:confidence="0">
                  <emma:literal>니</emma:literal>
                </emma:interpretation>
                <emma:interpretation id="interp97" emma:lang="ko-KR" emma:confidence="0">
                  <emma:literal>나</emma:literal>
                </emma:interpretation>
                <emma:interpretation id="interp98" emma:lang="ko-KR" emma:confidence="0">
                  <emma:literal>a</emma:literal>
                </emma:interpretation>
                <emma:interpretation id="interp9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117489.208">17756 7145 427,'0'0'175,"0"38"-31,-23-14-78,20 40-11,-26-13-22,26 17-8,-10-12-10,13-1-2,11-18-6,15-16-3,15-17-4,9-13-5,10-21-5,-4-24-9,10-5 3,-14-15-4,5 15 6,-22-6 0,-5 12 7,-16 17 5,-14 13 13,0 23 7,-14 15 2,3 29 1,-11 0-4,12 23 0,-4-6-6,14 9 1,0-9-10,8-9-4,16-8-14,-4-21-14,29 14-54,-22-29-92,13-8-3,-4-14-21,0-10-3</inkml:trace>
        </inkml:traceGroup>
        <inkml:traceGroup>
          <inkml:annotationXML>
            <emma:emma xmlns:emma="http://www.w3.org/2003/04/emma" version="1.0">
              <emma:interpretation id="{37180FF3-2076-44B3-AB20-41DACD62B190}" emma:medium="tactile" emma:mode="ink">
                <msink:context xmlns:msink="http://schemas.microsoft.com/ink/2010/main" type="inkWord" rotatedBoundingBox="19694,9329 20832,9325 20835,9985 19696,9989"/>
              </emma:interpretation>
              <emma:one-of disjunction-type="recognition" id="oneOf20">
                <emma:interpretation id="interp100" emma:lang="ko-KR" emma:confidence="0">
                  <emma:literal>매</emma:literal>
                </emma:interpretation>
                <emma:interpretation id="interp101" emma:lang="ko-KR" emma:confidence="0">
                  <emma:literal>빼</emma:literal>
                </emma:interpretation>
                <emma:interpretation id="interp102" emma:lang="ko-KR" emma:confidence="0">
                  <emma:literal>㈖</emma:literal>
                </emma:interpretation>
                <emma:interpretation id="interp103" emma:lang="ko-KR" emma:confidence="0">
                  <emma:literal>배</emma:literal>
                </emma:interpretation>
                <emma:interpretation id="interp104" emma:lang="ko-KR" emma:confidence="0">
                  <emma:literal>㈑</emma:literal>
                </emma:interpretation>
              </emma:one-of>
            </emma:emma>
          </inkml:annotationXML>
          <inkml:trace contextRef="#ctx0" brushRef="#br2" timeOffset="119145.5367">18542 7124 297,'0'14'169,"0"-14"-47,-2 66-38,-20-32-20,22 31-5,-12-15-13,12 23-10,0-20-14,0 6-4,4-16-9,9-11 1,0-12-4,10-10 0,-4-10-2,8 0-1,0-16 0,-2-4-3,-1 2 2,0-5-4,-2-3 1,-6 4-3,-1-1 3,-5-2-2,3 4 1,-7-2-1,3-1 2,-2-2 0,-1 3 1,-1 2-1,-5 21 2,8-30-1,-8 30 0,1-16 0,-1 16 0,0 0 0,0 0-1,0 0 2,0 0-2,0 0 1,0 0 0,0 0 0,0 0 0,0 0 0,0 0 0,0 0 0,0 0 0,0 0 0,0 0-2,0 0-2,0 0-3,0 0-3,24 0-2,-24 0-2,0 0-1,0 16-1,5 4-6,-5-20-5,-8 36-6,-19-20 1,14 15 3,-18-13 2,10 15 2,-11-11 7,6 0 12,2 0 16,-5-14 13,17 11 4,-14-19 4,26 0 3,-26 10 2,26-10-4,0 0-4,0 0-6,0 0-5,-8-21-3,8-7-2,6-4-4,5-11-2,6-7-5,1-3 3,6-1-5,4 3 3,5 7-3,-3-1 2,2 17-2,3 9 2,-2 19 1,-5 3 1,-2 30 3,-11 15-1,2 11 3,-13 15-2,3 3 3,-7 1-4,0-3 4,0-6-6,-2-13 2,-4-18-3,4-7 2,2-31-1,-6 16 0,6-16-1,-6-18-4,6-16 4,0-14-7,6-2 3,2-15-3,6-5 1,0-3-3,8 5 5,-1 3-3,1 7 4,2 13-1,-2 10 2,3 10 0,-4 18 2,1 7 1,-5 20 0,-2 17 1,-6 13-1,2 10 3,-9 4-3,2 3 2,-4-3-4,0-9 2,0-10-3,0-12 0,0-17 0,0-16 0,0 0 0,2-14 0,7-16-5,3-14-6,10-10 2,-2-10-3,13 9 2,1-4-1,4 8 6,3 13 1,-5 12 9,3 26 4,-10 8 2,1 28 1,-10 14 1,-1 11 0,-11 3-9,0 9-4,-8-13 0,0-1 0,0-14 0,-1-16 0,-2-6 0,3-23-19,0 21-75,0-21-89,18-21-1,-2-7-23,8 11-4</inkml:trace>
        </inkml:traceGroup>
        <inkml:traceGroup>
          <inkml:annotationXML>
            <emma:emma xmlns:emma="http://www.w3.org/2003/04/emma" version="1.0">
              <emma:interpretation id="{3A306E67-7D26-42C1-B3D5-8C75AE9591F8}" emma:medium="tactile" emma:mode="ink">
                <msink:context xmlns:msink="http://schemas.microsoft.com/ink/2010/main" type="inkWord" rotatedBoundingBox="21046,9314 21598,9312 21600,9868 21048,9870"/>
              </emma:interpretation>
              <emma:one-of disjunction-type="recognition" id="oneOf21">
                <emma:interpretation id="interp105" emma:lang="ko-KR" emma:confidence="0">
                  <emma:literal>入</emma:literal>
                </emma:interpretation>
                <emma:interpretation id="interp106" emma:lang="ko-KR" emma:confidence="0">
                  <emma:literal>八</emma:literal>
                </emma:interpretation>
                <emma:interpretation id="interp107" emma:lang="ko-KR" emma:confidence="0">
                  <emma:literal>几</emma:literal>
                </emma:interpretation>
                <emma:interpretation id="interp108" emma:lang="ko-KR" emma:confidence="0">
                  <emma:literal>n</emma:literal>
                </emma:interpretation>
                <emma:interpretation id="interp109" emma:lang="ko-KR" emma:confidence="0">
                  <emma:literal>凡</emma:literal>
                </emma:interpretation>
              </emma:one-of>
            </emma:emma>
          </inkml:annotationXML>
          <inkml:trace contextRef="#ctx0" brushRef="#br2" timeOffset="119676.788">19968 7130 242,'0'0'181,"0"0"-3,28 36-72,-50-8-30,22 42-8,-28-16-20,22 27-7,-24-17-17,17 3-5,-5-20-10,11-11 0,-3-20-5,10-16 0,0 0-5,-5-40-4,5-4-1,0-13-4,5-8 3,0-5-5,9 7 4,-4 0-3,12 11 6,-2 4 0,2 16 7,5 16 0,-2 11 3,7 5 2,-7 17 2,9 22 3,-12 6-1,6 18 2,-6 1-4,7 10 5,-6-6-14,1-4 0,-3-14 0,1-16 0,-3-7 0,-19-27 0,30 10 0,-30-10-6,25-8-36,-26-24-82,7 11-56,6-2-14,3-4-12,-1-3-13</inkml:trace>
        </inkml:traceGroup>
        <inkml:traceGroup>
          <inkml:annotationXML>
            <emma:emma xmlns:emma="http://www.w3.org/2003/04/emma" version="1.0">
              <emma:interpretation id="{FC367D62-179E-40BB-9B14-5B53A638D812}" emma:medium="tactile" emma:mode="ink">
                <msink:context xmlns:msink="http://schemas.microsoft.com/ink/2010/main" type="inkWord" rotatedBoundingBox="22362,9208 22760,9206 22763,9898 22365,9899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5</emma:literal>
                </emma:interpretation>
                <emma:interpretation id="interp113" emma:lang="ko-KR" emma:confidence="0">
                  <emma:literal>8</emma:literal>
                </emma:interpretation>
                <emma:interpretation id="interp11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20426.8164">21495 6991 273,'0'0'165,"22"-24"-3,-3 24-85,-19 0-22,0 0-8,-32 0-11,13 12-7,-30-3-4,11 15-1,-19-6-6,13 8-2,-2 4-5,16 3-1,13 2-4,20 8-1,24-6-4,19 11 1,12 0-1,7-2 4,-7 1-1,-2 0 4,-21-7-1,-15 4 4,-20-16-2,-19 3 1,-22-10-4,-10-7-6,-10-5 0,1-7 0,3-2 0,3-7-21,34 3-38,-15-31-67,41 4-53,21-6-15,25 2-12,7-5-6</inkml:trace>
        </inkml:traceGroup>
        <inkml:traceGroup>
          <inkml:annotationXML>
            <emma:emma xmlns:emma="http://www.w3.org/2003/04/emma" version="1.0">
              <emma:interpretation id="{38698B50-59E0-4F78-A065-FEBC189A9A4B}" emma:medium="tactile" emma:mode="ink">
                <msink:context xmlns:msink="http://schemas.microsoft.com/ink/2010/main" type="inkWord" rotatedBoundingBox="23054,9179 23552,9177 23557,10489 23058,10491"/>
              </emma:interpretation>
              <emma:one-of disjunction-type="recognition" id="oneOf23">
                <emma:interpretation id="interp115" emma:lang="ko-KR" emma:confidence="0">
                  <emma:literal>p</emma:literal>
                </emma:interpretation>
                <emma:interpretation id="interp116" emma:lang="ko-KR" emma:confidence="0">
                  <emma:literal>P</emma:literal>
                </emma:interpretation>
                <emma:interpretation id="interp117" emma:lang="ko-KR" emma:confidence="0">
                  <emma:literal>了</emma:literal>
                </emma:interpretation>
                <emma:interpretation id="interp118" emma:lang="ko-KR" emma:confidence="0">
                  <emma:literal>8</emma:literal>
                </emma:interpretation>
                <emma:interpretation id="interp119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120895.592">21864 7194 384,'23'19'178,"-6"28"-6,-17 2-100,24 53-22,-24-12-11,20 36-8,-18-16-8,14 9-5,-10-16-6,5-7-5,-6-21 0,3-17-2,-5-20-2,-2-13 1,-1-25-3,0 0-1,-6-16-3,-10-31-5,4-10-7,-9-26 1,8-6-3,-7-15 2,7-10-1,-3-8 2,12-2 3,2 5 4,4 12 9,17 13-3,12 6 7,17 22-3,5 19 4,12 22-1,-2 14 3,4 16 1,-15 17 2,-1 18 2,-29 4-4,-10 14 3,-20-5-5,-18 6 2,-19-14-5,-5 4-1,-7-9-7,-2-11-5,10 1-12,-6-21-16,33 19-42,-21-28-67,43 0-34,0 0-17,0 0-3</inkml:trace>
        </inkml:traceGroup>
        <inkml:traceGroup>
          <inkml:annotationXML>
            <emma:emma xmlns:emma="http://www.w3.org/2003/04/emma" version="1.0">
              <emma:interpretation id="{F9E525FB-D677-43F3-9C00-2EFEC830A700}" emma:medium="tactile" emma:mode="ink">
                <msink:context xmlns:msink="http://schemas.microsoft.com/ink/2010/main" type="inkWord" rotatedBoundingBox="23546,9283 24147,9281 24149,9896 23549,9899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시</emma:literal>
                </emma:interpretation>
                <emma:interpretation id="interp122" emma:lang="ko-KR" emma:confidence="0">
                  <emma:literal>0</emma:literal>
                </emma:interpretation>
                <emma:interpretation id="interp123" emma:lang="ko-KR" emma:confidence="0">
                  <emma:literal>ㅅ</emma:literal>
                </emma:interpretation>
                <emma:interpretation id="interp12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121364.355">22827 7110 151,'2'-31'156,"5"8"-22,-7 23-34,-25-14-10,6 37-14,-42-9-12,21 51-5,-34-19-11,25 35-5,-21-11-12,21 15-4,0-17-12,24 1-2,8-19-8,17-20-2,17-14-4,15-16-4,17-16-5,-4-29-8,15-8-3,-11-22-3,8 7 4,-17-12 0,1 12 8,-19 4 2,-1 19 10,-9 19 8,-12 26 9,0 0 0,0 0 1,5 47-2,-5-9-4,3 10 0,-1 2-5,6-4-1,0 3-9,-1-11-4,12 5-15,-15-27-17,29 23-41,-33-39-68,22 16-30,-2-11-20,4-5 0</inkml:trace>
        </inkml:traceGroup>
        <inkml:traceGroup>
          <inkml:annotationXML>
            <emma:emma xmlns:emma="http://www.w3.org/2003/04/emma" version="1.0">
              <emma:interpretation id="{9769BEC2-FEFC-466E-96D4-02B2B690444E}" emma:medium="tactile" emma:mode="ink">
                <msink:context xmlns:msink="http://schemas.microsoft.com/ink/2010/main" type="inkWord" rotatedBoundingBox="24278,9208 25440,9203 25442,9843 24280,9847"/>
              </emma:interpretation>
              <emma:one-of disjunction-type="recognition" id="oneOf25">
                <emma:interpretation id="interp125" emma:lang="ko-KR" emma:confidence="0">
                  <emma:literal>u</emma:literal>
                </emma:interpretation>
                <emma:interpretation id="interp126" emma:lang="ko-KR" emma:confidence="0">
                  <emma:literal>a</emma:literal>
                </emma:interpretation>
                <emma:interpretation id="interp127" emma:lang="ko-KR" emma:confidence="0">
                  <emma:literal>니</emma:literal>
                </emma:interpretation>
                <emma:interpretation id="interp128" emma:lang="ko-KR" emma:confidence="0">
                  <emma:literal>나</emma:literal>
                </emma:interpretation>
                <emma:interpretation id="interp129" emma:lang="ko-KR" emma:confidence="0">
                  <emma:literal>닌</emma:literal>
                </emma:interpretation>
              </emma:one-of>
            </emma:emma>
          </inkml:annotationXML>
          <inkml:trace contextRef="#ctx0" brushRef="#br2" timeOffset="121833.1447">23355 6991 258,'-51'7'181,"16"16"-6,-2 27-71,-20-14-32,38 37-11,-24-19-22,34 21-9,-6-13-12,20 4-2,14-15-7,24-6-1,14-19-5,12-11-2,15-15-5,3-6-2,12-24-4,-9-15-8,15-13-1,-25-17-4,1 8 6,-27-13-3,-7 11 8,-25 2 2,-19 11 13,-6 23 7,-32 10 8,-1 23 5,-18 11 1,12 29 4,-10 5-4,20 24 1,4-5-9,23 11 0,5-7-16,16 6 0,14-15 0,14-5 0,6-19 0,3-10 0,5-5-8,-15-20-40,28 0-95,-28-22-43,-4-8-7,-7-18-18,-7-7-4</inkml:trace>
        </inkml:traceGroup>
        <inkml:traceGroup>
          <inkml:annotationXML>
            <emma:emma xmlns:emma="http://www.w3.org/2003/04/emma" version="1.0">
              <emma:interpretation id="{68262DB2-4EC1-48CA-A419-0B07B095ADE0}" emma:medium="tactile" emma:mode="ink">
                <msink:context xmlns:msink="http://schemas.microsoft.com/ink/2010/main" type="inkWord" rotatedBoundingBox="26121,8465 26399,8464 26405,10009 26127,10010"/>
              </emma:interpretation>
              <emma:one-of disjunction-type="recognition" id="oneOf26">
                <emma:interpretation id="interp130" emma:lang="ko-KR" emma:confidence="0">
                  <emma:literal>?</emma:literal>
                </emma:interpretation>
                <emma:interpretation id="interp131" emma:lang="ko-KR" emma:confidence="0">
                  <emma:literal>ⅰ</emma:literal>
                </emma:interpretation>
                <emma:interpretation id="interp132" emma:lang="ko-KR" emma:confidence="0">
                  <emma:literal>1</emma:literal>
                </emma:interpretation>
                <emma:interpretation id="interp133" emma:lang="ko-KR" emma:confidence="0">
                  <emma:literal>!</emma:literal>
                </emma:interpretation>
                <emma:interpretation id="interp13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122223.7766">24931 6376 410,'11'-30'171,"0"-7"-6,-11-7-108,31 29-14,-17-8-7,23 21-14,-9 2-5,13 14 0,-11 16-1,5 17 2,-17 9-4,0 13 2,-16-5-3,1 10-5,-3-11-8,-12 0 0,-7-14 0,3-9 0,-5-8 0,1-9 0,6-1 0,-10-20 0,19 33-86,-27-23-95,18 6-9,-6 2-14,4 1-16</inkml:trace>
          <inkml:trace contextRef="#ctx0" brushRef="#br2" timeOffset="122458.1493">25060 7589 427,'2'37'186,"6"-6"-2,-8-31-67,15 53-77,-15-53-18,0 34-21,5-11-47,-5-23-132,0 0 3,-11 3-25,0-14-7</inkml:trace>
        </inkml:traceGroup>
      </inkml:traceGroup>
    </inkml:traceGroup>
    <inkml:traceGroup>
      <inkml:annotationXML>
        <emma:emma xmlns:emma="http://www.w3.org/2003/04/emma" version="1.0">
          <emma:interpretation id="{89B8EE4B-1064-4718-A1C9-9B59E29FC3D3}" emma:medium="tactile" emma:mode="ink">
            <msink:context xmlns:msink="http://schemas.microsoft.com/ink/2010/main" type="paragraph" rotatedBoundingBox="2658,12351 23438,11860 23495,14284 2715,147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EDE4855-7CB9-4BE3-BA84-432AC8FD2DBB}" emma:medium="tactile" emma:mode="ink">
              <msink:context xmlns:msink="http://schemas.microsoft.com/ink/2010/main" type="inkBullet" rotatedBoundingBox="2658,12351 3687,12326 3728,14054 2698,14078"/>
            </emma:interpretation>
            <emma:one-of disjunction-type="recognition" id="oneOf27">
              <emma:interpretation id="interp135" emma:lang="ko-KR" emma:confidence="0">
                <emma:literal>지</emma:literal>
              </emma:interpretation>
              <emma:interpretation id="interp136" emma:lang="ko-KR" emma:confidence="0">
                <emma:literal>귀</emma:literal>
              </emma:interpretation>
              <emma:interpretation id="interp137" emma:lang="ko-KR" emma:confidence="0">
                <emma:literal>괴</emma:literal>
              </emma:interpretation>
              <emma:interpretation id="interp138" emma:lang="ko-KR" emma:confidence="0">
                <emma:literal>긔</emma:literal>
              </emma:interpretation>
              <emma:interpretation id="interp139" emma:lang="ko-KR" emma:confidence="0">
                <emma:literal>리</emma:literal>
              </emma:interpretation>
            </emma:one-of>
          </emma:emma>
        </inkml:annotationXML>
        <inkml:trace contextRef="#ctx0" brushRef="#br2" timeOffset="124192.596">1756 10666 167,'0'0'154,"-46"-11"1,24-2-79,22 13-14,-26-15-11,26 15-9,0 0-10,0 0-9,-11-28-2,11 28-3,0 0-2,0 0-5,-14-22-1,14 22-2,0 0-2,10-29-2,5 13 0,11-5-1,5 4 1,6 4 1,4 9 1,12 4 2,-7 17 0,3 23 3,-6 9-3,-7 19 6,-20 6 0,-8 15-2,-16-13 2,-22 10-4,-24-19 3,-1 0-5,-22-16 4,4-11-8,0-13 0,10-12-1,9-9-1,12-6-2,19 0 0,23 0 0,0-16-2,18 11 1,28 1 0,-1 4 0,14 0 1,6 9 0,0 1 0,-7 4 0,-1 2-1,-10-8 1,-6 5-1,-6-5-3,-5-2-5,-8-6-8,10 9-14,-32-9-33,51 0-69,-33-13-44,8-2-15,-3-6-8</inkml:trace>
        <inkml:trace contextRef="#ctx0" brushRef="#br2" timeOffset="124520.7766">2106 10096 390,'42'34'177,"3"15"-32,33 54-74,-37 0-11,36 51-5,-34-12-15,14 35-8,-38-12-9,-2 10-3,-21-28-10,-14-13-10,-18-24 0,-10-24 0,5-15 0,-5-32 0,13-4-12,-7-35-30,40 0-62,0 0-79,-14-15-2,14-15-22,19-7-1</inkml:trace>
      </inkml:traceGroup>
      <inkml:traceGroup>
        <inkml:annotationXML>
          <emma:emma xmlns:emma="http://www.w3.org/2003/04/emma" version="1.0">
            <emma:interpretation id="{0A4C65E4-3021-4F7B-A3C2-E87761C6C480}" emma:medium="tactile" emma:mode="ink">
              <msink:context xmlns:msink="http://schemas.microsoft.com/ink/2010/main" type="line" rotatedBoundingBox="4776,12523 23443,12082 23495,14284 4828,14725"/>
            </emma:interpretation>
          </emma:emma>
        </inkml:annotationXML>
        <inkml:traceGroup>
          <inkml:annotationXML>
            <emma:emma xmlns:emma="http://www.w3.org/2003/04/emma" version="1.0">
              <emma:interpretation id="{E0EA6FE3-9E85-4B30-B4E4-F231DC3EFEE2}" emma:medium="tactile" emma:mode="ink">
                <msink:context xmlns:msink="http://schemas.microsoft.com/ink/2010/main" type="inkWord" rotatedBoundingBox="5357,12462 5644,13776 4810,13958 4523,12645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*</emma:literal>
                </emma:interpretation>
                <emma:interpretation id="interp142" emma:lang="ko-KR" emma:confidence="0">
                  <emma:literal>급</emma:literal>
                </emma:interpretation>
                <emma:interpretation id="interp143" emma:lang="ko-KR" emma:confidence="0">
                  <emma:literal>하</emma:literal>
                </emma:interpretation>
                <emma:interpretation id="interp144" emma:lang="ko-KR" emma:confidence="0">
                  <emma:literal>£</emma:literal>
                </emma:interpretation>
              </emma:one-of>
            </emma:emma>
          </inkml:annotationXML>
          <inkml:trace contextRef="#ctx0" brushRef="#br2" timeOffset="126442.6906">3839 10473 140,'-23'-45'153,"17"18"-2,6 27-57,-39-28-21,34 54-8,-27 8-8,29 51 1,-27 3-7,27 45-7,-24-6-4,22 34-6,-14-18-9,15 5-6,-4-25-6,1-18-7,1-27-6,5-20 0,1-24 0,0-34 0,0 0 0,0-15 0,0-30 0,0-20 0,0-10 0,0-20-13,0-8-5,-7-10 2,7 3-2,-3-16 2,3 15 3,0-2 4,10 10 3,-3 5 4,9 16 4,5 12-4,-2 25 5,12 20 0,1 25 3,9 44 5,-3 26-2,11 33 2,-8 13 3,10 21 2,-6 3-2,6 1-2,-15-13-3,1-16-6,-7-24-3,-2-17 0,-6-19 0,-3-22 0,-6-8 0,-13-22 0,25 0-14,-25-22-24,22 17-39,-31-34-69,9 10-36,-5-3-14,-3 4-10</inkml:trace>
          <inkml:trace contextRef="#ctx0" brushRef="#br2" timeOffset="126661.4967">3756 11313 358,'-36'-9'177,"3"-1"-17,3-19-83,30 29-28,0-22-19,27 14-15,19-8-9,12-2-5,10 1-9,6-13-25,32 22-44,-25-14-46,6 7-46,-2 8-9,-15 1-13</inkml:trace>
        </inkml:traceGroup>
        <inkml:traceGroup>
          <inkml:annotationXML>
            <emma:emma xmlns:emma="http://www.w3.org/2003/04/emma" version="1.0">
              <emma:interpretation id="{B74846F5-7E61-4094-9EAE-3B9791149F9F}" emma:medium="tactile" emma:mode="ink">
                <msink:context xmlns:msink="http://schemas.microsoft.com/ink/2010/main" type="inkWord" rotatedBoundingBox="5590,13165 7224,13119 7245,13886 5611,13932"/>
              </emma:interpretation>
              <emma:one-of disjunction-type="recognition" id="oneOf29">
                <emma:interpretation id="interp145" emma:lang="ko-KR" emma:confidence="0">
                  <emma:literal>u</emma:literal>
                </emma:interpretation>
                <emma:interpretation id="interp146" emma:lang="ko-KR" emma:confidence="0">
                  <emma:literal>~</emma:literal>
                </emma:interpretation>
                <emma:interpretation id="interp147" emma:lang="ko-KR" emma:confidence="0">
                  <emma:literal>안</emma:literal>
                </emma:interpretation>
                <emma:interpretation id="interp148" emma:lang="ko-KR" emma:confidence="0">
                  <emma:literal>ㆍ</emma:literal>
                </emma:interpretation>
                <emma:interpretation id="interp149" emma:lang="ko-KR" emma:confidence="0">
                  <emma:literal>℃</emma:literal>
                </emma:interpretation>
              </emma:one-of>
            </emma:emma>
          </inkml:annotationXML>
          <inkml:trace contextRef="#ctx0" brushRef="#br2" timeOffset="127239.6171">4445 11646 241,'-1'22'165,"1"-22"-1,-22-5-84,22 5-20,5-43-13,10 14-12,-13-31-9,17 8-12,-5-22-3,8 1-8,-3-2 1,6-3-3,4 8-4,-1 7 3,1 14-5,-4 6 7,2 14-6,-3 21 11,3 8-1,-8 21 3,-2 17 9,7 19-2,-10 6 5,13 25-4,-13-4 3,10 15-4,-9-17-6,12-1 1,-5-20-6,13-9 1,-3-27-4,10-18 0,11-19-1,7-31-5,9-9 1,2-22-7,8-4 3,-11-6-4,0 2 3,-14 2-1,-11 13-4,-26 10 8,-12 17-2,-13 11 10,-28 14 2,-13 15 3,-15 7 0,6 23 2,-5 6 8,14 10-5,8 8 3,25 10-5,16-6-11,22 3 0,28-3 0,18 1 0,16-14 0,5-15 0,12-2-18,-16-28-46,19-3-116,-24-16-6,-14-16-15,-11-5-15</inkml:trace>
        </inkml:traceGroup>
        <inkml:traceGroup>
          <inkml:annotationXML>
            <emma:emma xmlns:emma="http://www.w3.org/2003/04/emma" version="1.0">
              <emma:interpretation id="{0EBD4D84-1C3F-42E0-AC60-27BA6A87C2BB}" emma:medium="tactile" emma:mode="ink">
                <msink:context xmlns:msink="http://schemas.microsoft.com/ink/2010/main" type="inkWord" rotatedBoundingBox="7961,12286 11266,13027 10921,14566 7616,13824"/>
              </emma:interpretation>
              <emma:one-of disjunction-type="recognition" id="oneOf30">
                <emma:interpretation id="interp150" emma:lang="ko-KR" emma:confidence="0">
                  <emma:literal>해</emma:literal>
                </emma:interpretation>
                <emma:interpretation id="interp151" emma:lang="ko-KR" emma:confidence="0">
                  <emma:literal>왜</emma:literal>
                </emma:interpretation>
                <emma:interpretation id="interp152" emma:lang="ko-KR" emma:confidence="0">
                  <emma:literal>폐</emma:literal>
                </emma:interpretation>
                <emma:interpretation id="interp153" emma:lang="ko-KR" emma:confidence="0">
                  <emma:literal>웨</emma:literal>
                </emma:interpretation>
                <emma:interpretation id="interp154" emma:lang="ko-KR" emma:confidence="0">
                  <emma:literal>ㅴ</emma:literal>
                </emma:interpretation>
              </emma:one-of>
            </emma:emma>
          </inkml:annotationXML>
          <inkml:trace contextRef="#ctx0" brushRef="#br2" timeOffset="127723.9943">7002 10288 401,'0'56'176,"0"36"-52,-23-3-47,25 51-15,-10-21-9,10 22-15,-2-20-14,0-11-9,0-23-3,4-13-7,4-23-5,-1-14-5,2-8-12,-9-29-21,22 17-57,-22-17-80,5-35-10,-5-5-12,0-14-10</inkml:trace>
          <inkml:trace contextRef="#ctx0" brushRef="#br2" timeOffset="128895.9242">6616 10953 340,'-35'1'174,"35"-1"-7,-22 39-57,22-39-66,22 35-19,13-20-8,25-1-6,6-14-1,20 0 0,1-29-10,8-8 0,1-8-13,-11-27-6,9 3-11,-36-24 2,7 9-4,-37-10 2,4 19 13,-26-7 1,-4 16 14,-2 11 7,-16 11 13,16 44 2,-35-19 8,27 40 3,-14 21-3,21 42 2,-14 5-5,15 33 2,-8 4-2,10 18-3,0-8-6,17 2-5,-10-27-2,10-9-4,3-20-3,0-26-2,0-15 0,7-19 0,-1-21 0,4-9 0,4-14 0,1-16 0,5-6 0,3-2 0,-1 2-3,0-5-1,3 10 1,-10 10-1,-7 7 3,-2 14 1,-6 8 2,-6 23 0,-2 6 0,-6 22 1,0 2-1,6 6 2,5-8-4,4-6 0,7-17 0,14-18 0,8-10 0,13-31 0,4-14 0,-2-21 0,4-1-9,-17-21-4,1 6-3,-27 8 6,-10 14-4,-18 9 7,-15 15-1,-16 28 12,-20 8 6,2 30 2,-8 14 5,7 13-6,2 5 4,15 4-7,11-3-8,21 0 0,4-16 0,30-2 0,17-17 0,9-8 0,14-13 0,6-7 0,1-18 0,2-14 0,4 1-12,-15-20-1,-5 6 0,-14-14 2,-3 1-1,-17 4 7,-4 1-2,-9 8 8,-9 3-1,-2 21 10,-8 21 1,0 0-2,-2 29 7,2 23-9,-5 7 5,5 7-5,0 8-7,7-1 0,5-13 0,9-15 0,1-17 0,3-18 0,9-10 0,-4-29 0,6-11 0,-1-23 0,1 2-5,0-13 0,-7 10-3,1 1 2,0 12-4,-8 7 7,-1 20-1,-4 20 7,-3 17 7,0 27-5,-2 23 5,-5 27-2,-3 24-3,2 19-5,-6 12 0,5 2 0,-5-3 0,8-7 0,-5-18 0,8-26 0,-5-21 0,2-19 0,1-22 0,-9-31-9,21 28-55,-21-28-115,0 0-9,-2-22-11,2 3-19</inkml:trace>
        </inkml:traceGroup>
        <inkml:traceGroup>
          <inkml:annotationXML>
            <emma:emma xmlns:emma="http://www.w3.org/2003/04/emma" version="1.0">
              <emma:interpretation id="{1E8BA541-E76C-4372-8681-22509D9EF7EE}" emma:medium="tactile" emma:mode="ink">
                <msink:context xmlns:msink="http://schemas.microsoft.com/ink/2010/main" type="inkWord" rotatedBoundingBox="12301,12430 18166,12292 18216,14409 12351,14547"/>
              </emma:interpretation>
              <emma:one-of disjunction-type="recognition" id="oneOf31">
                <emma:interpretation id="interp155" emma:lang="ko-KR" emma:confidence="0">
                  <emma:literal>0</emma:literal>
                </emma:interpretation>
                <emma:interpretation id="interp156" emma:lang="ko-KR" emma:confidence="0">
                  <emma:literal>i</emma:literal>
                </emma:interpretation>
                <emma:interpretation id="interp157" emma:lang="ko-KR" emma:confidence="0">
                  <emma:literal>ⅰ</emma:literal>
                </emma:interpretation>
                <emma:interpretation id="interp158" emma:lang="ko-KR" emma:confidence="0">
                  <emma:literal>』</emma:literal>
                </emma:interpretation>
                <emma:interpretation id="interp159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129536.5743">11232 10845 309,'-14'33'184,"-8"6"-6,2-8-60,18 48-54,-25-20-15,27 21-19,-8-13-8,8 1-9,0-23-6,10-8 0,2-13-7,-12-24-7,37 20-14,-28-34-26,24 12-63,-23-33-66,1-9-10,-3-8-12,-8-8-1</inkml:trace>
          <inkml:trace contextRef="#ctx0" brushRef="#br2" timeOffset="129692.8234">11191 10658 388,'-3'-22'171,"3"22"-16,0 0-97,0 0-26,0 0-31,11 15-54,-11-15-78,0 30-30,8-2-20,3-6 2</inkml:trace>
        </inkml:traceGroup>
        <inkml:traceGroup>
          <inkml:annotationXML>
            <emma:emma xmlns:emma="http://www.w3.org/2003/04/emma" version="1.0">
              <emma:interpretation id="{1A3D9624-7AFD-47CD-84BC-8D687E139F45}" emma:medium="tactile" emma:mode="ink">
                <msink:context xmlns:msink="http://schemas.microsoft.com/ink/2010/main" type="inkWord" rotatedBoundingBox="12752,13262 13562,12928 13761,13411 12951,13745"/>
              </emma:interpretation>
              <emma:one-of disjunction-type="recognition" id="oneOf32">
                <emma:interpretation id="interp160" emma:lang="ko-KR" emma:confidence="0">
                  <emma:literal>N</emma:literal>
                </emma:interpretation>
                <emma:interpretation id="interp161" emma:lang="ko-KR" emma:confidence="0">
                  <emma:literal>』</emma:literal>
                </emma:interpretation>
                <emma:interpretation id="interp162" emma:lang="ko-KR" emma:confidence="0">
                  <emma:literal>w</emma:literal>
                </emma:interpretation>
                <emma:interpretation id="interp163" emma:lang="ko-KR" emma:confidence="0">
                  <emma:literal>~</emma:literal>
                </emma:interpretation>
                <emma:interpretation id="interp164" emma:lang="ko-KR" emma:confidence="0">
                  <emma:literal>∞</emma:literal>
                </emma:interpretation>
              </emma:one-of>
            </emma:emma>
          </inkml:annotationXML>
          <inkml:trace contextRef="#ctx0" brushRef="#br2" timeOffset="130177.241">11879 10917 286,'-8'37'177,"-3"16"-15,9 20-79,-29-27-15,24 27-15,-21-27-22,15 10-4,-10-25-11,10-2-2,-4-19-4,17-10-5,-21-3-6,13-26-5,3-2-1,4-18-5,1 3 3,6-1-3,10 5 4,0 6 1,6 6 8,6 23 6,1 7 5,12 21 4,-8 7 2,16 12 3,-6-1-3,17 6 3,-5-19-6,3 4 0,-1-22-6,2-8-9,-9-10 0,-2-23 0,-12-6 0,-9-13 0,-13-2 0,-7-11 0,-7 6 0,-15-15-23,11 27-38,-28-23-69,16 25-54,10 14-14,6 10-6,0 21-10</inkml:trace>
        </inkml:traceGroup>
        <inkml:traceGroup>
          <inkml:annotationXML>
            <emma:emma xmlns:emma="http://www.w3.org/2003/04/emma" version="1.0">
              <emma:interpretation id="{10F8D422-2E55-4B96-939A-7387ECE7A138}" emma:medium="tactile" emma:mode="ink">
                <msink:context xmlns:msink="http://schemas.microsoft.com/ink/2010/main" type="inkWord" rotatedBoundingBox="14060,12261 16578,12830 16196,14521 13678,13952"/>
              </emma:interpretation>
              <emma:one-of disjunction-type="recognition" id="oneOf33">
                <emma:interpretation id="interp165" emma:lang="ko-KR" emma:confidence="0">
                  <emma:literal>빠</emma:literal>
                </emma:interpretation>
                <emma:interpretation id="interp166" emma:lang="ko-KR" emma:confidence="0">
                  <emma:literal>엥</emma:literal>
                </emma:interpretation>
                <emma:interpretation id="interp167" emma:lang="ko-KR" emma:confidence="0">
                  <emma:literal>똬</emma:literal>
                </emma:interpretation>
                <emma:interpretation id="interp168" emma:lang="ko-KR" emma:confidence="0">
                  <emma:literal>뺘</emma:literal>
                </emma:interpretation>
                <emma:interpretation id="interp169" emma:lang="ko-KR" emma:confidence="0">
                  <emma:literal>영</emma:literal>
                </emma:interpretation>
              </emma:one-of>
            </emma:emma>
          </inkml:annotationXML>
          <inkml:trace contextRef="#ctx0" brushRef="#br2" timeOffset="131646.0313">13143 11112 125,'0'-17'150,"13"8"3,-7-12-58,-3-7-35,16 5-16,-17-14-15,12 6-2,-14-7-15,0 3 5,-6-4-7,-10 15 7,-25 3-4,1 21 6,-24 3 8,-3 40-5,-18 0 7,17 25-6,-10-1 1,21 10-7,5-6 1,22 3-6,24-28-3,15-5 1,28-24-4,21-10 0,12-19-1,10-18-3,6-17-1,2-19-4,-7-9-10,-12-20-1,-5-8-5,-22-14 2,1 5 0,-21-3 1,-1 7 2,-12 8 3,1 15 10,-9 16 0,-1 20 7,0 23-2,0 26 4,0 0 3,-14 53-1,8 25 5,-2 13-4,3 30 3,-4 5 0,9 15-1,0-10-2,4-2-1,6-20-2,12-13-3,-2-28 2,10-17-1,7-21-3,13-20-1,9-10-2,7-19-2,12-15-1,-2-11-4,9-9 1,-6-4-1,0-1-5,-19-6 4,-9 11-4,-21 3 6,-15 6-3,-15 1 7,-12 20-4,-25 6 6,-13 16 2,-12 2 4,-9 22 5,3 23-5,2-1 6,9 16-3,8 5 2,25 2-5,18 0 3,17-7-6,27-9-2,20-9 1,10-16-2,14-13-4,7-13-4,-5-13-6,7-11-5,-23-27-5,8 2 2,-24-19-1,4 8-4,-23-9 9,2 11-1,-13 6 15,-6 8 3,-2 7 8,-6 20-2,-8 17 10,14 15 8,-1 31-3,-13 12 6,7 41-6,-2 18-1,9 23 0,-4 7-4,6 10-5,-4-17-4,4-3-1,-2-19-3,5-22 0,-9-30-2,-1-22 0,-9-20 0,0-24 0,0 0 0,-22-37 0,6-15-2,-6-25-11,8-16-8,-3-30-3,17-9-1,0-17-1,25 10-5,8-9 8,22 22 5,4 14 9,10 30 6,6 24 10,-4 27 1,2 25 9,-18 12 9,-1 25-7,-26 6 6,-1 15-6,-27-3 2,-3 4-9,-29-9 1,-9-5-12,-16-7-9,-17-13-15,14 20-50,-33-25-92,15-7-18,9-7-12,13-7-15</inkml:trace>
        </inkml:traceGroup>
        <inkml:traceGroup>
          <inkml:annotationXML>
            <emma:emma xmlns:emma="http://www.w3.org/2003/04/emma" version="1.0">
              <emma:interpretation id="{608CEAD1-5463-492A-A668-1731B06BF9B1}" emma:medium="tactile" emma:mode="ink">
                <msink:context xmlns:msink="http://schemas.microsoft.com/ink/2010/main" type="inkWord" rotatedBoundingBox="16555,13371 17076,12916 17472,13370 16950,13824"/>
              </emma:interpretation>
              <emma:one-of disjunction-type="recognition" id="oneOf34">
                <emma:interpretation id="interp170" emma:lang="ko-KR" emma:confidence="0">
                  <emma:literal>e</emma:literal>
                </emma:interpretation>
                <emma:interpretation id="interp171" emma:lang="ko-KR" emma:confidence="0">
                  <emma:literal>으</emma:literal>
                </emma:interpretation>
                <emma:interpretation id="interp172" emma:lang="ko-KR" emma:confidence="0">
                  <emma:literal>오</emma:literal>
                </emma:interpretation>
                <emma:interpretation id="interp173" emma:lang="ko-KR" emma:confidence="0">
                  <emma:literal>은</emma:literal>
                </emma:interpretation>
                <emma:interpretation id="interp17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132302.3162">15398 11139 372,'0'0'171,"-26"0"-14,26 0-88,0 0-26,0 0-19,39 0-10,-9-4-5,13-5-2,7-5-1,6-8 1,8-11-9,1-1 4,0-6-9,-8-5 3,-7 2-5,-15-2 4,-13 9-5,-15-1 3,-7 15 3,-27 6 3,-14 16 6,-5 8 6,-13 20 2,4 18 4,-10 6 6,16 13-5,-4 3 4,23 6-5,3-8 1,24 1-8,3-15 1,26-8-8,19-8-6,15-20-6,19-1-13,-7-20-27,37 5-78,-23-32-50,-2-3-12,-9-12-10,-10-9-6</inkml:trace>
        </inkml:traceGroup>
        <inkml:traceGroup>
          <inkml:annotationXML>
            <emma:emma xmlns:emma="http://www.w3.org/2003/04/emma" version="1.0">
              <emma:interpretation id="{A3F9BE54-248A-49AE-94DF-BB3FC718CD7F}" emma:medium="tactile" emma:mode="ink">
                <msink:context xmlns:msink="http://schemas.microsoft.com/ink/2010/main" type="inkWord" rotatedBoundingBox="17139,13361 18083,12597 18426,13021 17483,13785"/>
              </emma:interpretation>
              <emma:one-of disjunction-type="recognition" id="oneOf35">
                <emma:interpretation id="interp175" emma:lang="ko-KR" emma:confidence="0">
                  <emma:literal>N</emma:literal>
                </emma:interpretation>
                <emma:interpretation id="interp176" emma:lang="ko-KR" emma:confidence="0">
                  <emma:literal>w</emma:literal>
                </emma:interpretation>
                <emma:interpretation id="interp177" emma:lang="ko-KR" emma:confidence="0">
                  <emma:literal>~</emma:literal>
                </emma:interpretation>
                <emma:interpretation id="interp178" emma:lang="ko-KR" emma:confidence="0">
                  <emma:literal>그</emma:literal>
                </emma:interpretation>
                <emma:interpretation id="interp179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132786.7048">16304 10835 293,'-13'33'176,"5"16"-12,8 22-83,-23-16-19,23 28-11,-26-18-14,23 12-15,-14-21-8,14-4-3,-5-17-6,3-18-3,5-17-7,0 0-10,0-15-19,0-37-34,21 8-20,-21-40 2,30 20 17,-24-24 13,24 27 9,-17-13 24,10 16 26,6 20 47,-18 3 24,20 35 4,-31 0-20,53 19-4,-31-3-1,25 28-15,-17-14-1,21 15-11,-12-15-1,17-1-11,-7-7 4,4-7-10,-5-15 0,-1-7 4,-10-16-8,-1-6 5,-16-15-6,-5-5 3,-15-9-5,-2-6 2,-12-2-8,-11-1-6,9 9-8,-14-10-27,30 35-62,-5-14-68,5 17-9,9 12-13,10 18-6</inkml:trace>
        </inkml:traceGroup>
        <inkml:traceGroup>
          <inkml:annotationXML>
            <emma:emma xmlns:emma="http://www.w3.org/2003/04/emma" version="1.0">
              <emma:interpretation id="{8A6B40F4-72EC-4CBE-93B5-B98CF954167C}" emma:medium="tactile" emma:mode="ink">
                <msink:context xmlns:msink="http://schemas.microsoft.com/ink/2010/main" type="inkWord" rotatedBoundingBox="18472,12264 23445,12147 23478,13551 18505,13669"/>
              </emma:interpretation>
              <emma:one-of disjunction-type="recognition" id="oneOf36">
                <emma:interpretation id="interp180" emma:lang="ko-KR" emma:confidence="0">
                  <emma:literal>d</emma:literal>
                </emma:interpretation>
                <emma:interpretation id="interp181" emma:lang="ko-KR" emma:confidence="0">
                  <emma:literal>이</emma:literal>
                </emma:interpretation>
                <emma:interpretation id="interp182" emma:lang="ko-KR" emma:confidence="0">
                  <emma:literal>너</emma:literal>
                </emma:interpretation>
                <emma:interpretation id="interp183" emma:lang="ko-KR" emma:confidence="0">
                  <emma:literal>a</emma:literal>
                </emma:interpretation>
                <emma:interpretation id="interp18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133302.3663">17837 10747 95,'33'-16'127,"-33"-13"-18,0-6-34,0 35 4,-39-31-7,15 37 2,-46-6-4,23 39-2,-41-18-10,26 38-8,-19-15-10,29 24-13,-3-23-3,25 7-11,14-11 0,19-10-10,24-16 5,16-7-10,14-8-5,4-22 4,10-8-8,0-16 0,4-13-7,-20-25 1,4-9-3,-23-19 3,-3 3 7,-16-9-3,-2 14 14,-12 6 0,-3 18 11,0 27 2,-16 29 4,16 24 2,-14 30-2,14 40 2,0 9-9,1 24 1,6 4-7,7 10 2,5-12-14,3-2-5,11-7-21,-14-37-72,18 1-72,2-15-11,7-9-13,-2-12-14</inkml:trace>
        </inkml:traceGroup>
        <inkml:traceGroup>
          <inkml:annotationXML>
            <emma:emma xmlns:emma="http://www.w3.org/2003/04/emma" version="1.0">
              <emma:interpretation id="{13BB505B-A560-4E7A-8AEE-25EC4821E890}" emma:medium="tactile" emma:mode="ink">
                <msink:context xmlns:msink="http://schemas.microsoft.com/ink/2010/main" type="inkWord" rotatedBoundingBox="19424,13247 19958,12711 20434,13185 19900,13721"/>
              </emma:interpretation>
              <emma:one-of disjunction-type="recognition" id="oneOf37">
                <emma:interpretation id="interp185" emma:lang="ko-KR" emma:confidence="0">
                  <emma:literal>e</emma:literal>
                </emma:interpretation>
                <emma:interpretation id="interp186" emma:lang="ko-KR" emma:confidence="0">
                  <emma:literal>은</emma:literal>
                </emma:interpretation>
                <emma:interpretation id="interp187" emma:lang="ko-KR" emma:confidence="0">
                  <emma:literal>으</emma:literal>
                </emma:interpretation>
                <emma:interpretation id="interp188" emma:lang="ko-KR" emma:confidence="0">
                  <emma:literal>c</emma:literal>
                </emma:interpretation>
                <emma:interpretation id="interp18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33989.8752">18286 10977 318,'0'0'173,"0"0"-14,-14-7-88,26 20-23,-12-13-10,40 5-9,-10-9-14,25-2 1,-1-10-10,15-8 3,2-6-12,2-5-1,1-4-6,-13-6 2,-8 3 1,-23-6-4,-10 14 5,-20-4-2,-17 11 9,-19 19 4,-18 8 7,-4 14 5,-20 13 3,14 22 5,-12 1 1,20 19-5,0-4 1,24 7-8,8-4 0,24-2-9,8-12 0,24-5-10,17-11-4,8-16-6,20 8-18,-12-30-41,39 0-80,-22-16-26,3-9-14,-8-8-7</inkml:trace>
        </inkml:traceGroup>
        <inkml:traceGroup>
          <inkml:annotationXML>
            <emma:emma xmlns:emma="http://www.w3.org/2003/04/emma" version="1.0">
              <emma:interpretation id="{074BDB32-F1FE-4BE5-8CFE-46E4F863DF8D}" emma:medium="tactile" emma:mode="ink">
                <msink:context xmlns:msink="http://schemas.microsoft.com/ink/2010/main" type="inkWord" rotatedBoundingBox="20096,13072 20928,12516 21249,12997 20417,13553"/>
              </emma:interpretation>
              <emma:one-of disjunction-type="recognition" id="oneOf38">
                <emma:interpretation id="interp190" emma:lang="ko-KR" emma:confidence="0">
                  <emma:literal>N</emma:literal>
                </emma:interpretation>
                <emma:interpretation id="interp191" emma:lang="ko-KR" emma:confidence="0">
                  <emma:literal>w</emma:literal>
                </emma:interpretation>
                <emma:interpretation id="interp192" emma:lang="ko-KR" emma:confidence="0">
                  <emma:literal>W</emma:literal>
                </emma:interpretation>
                <emma:interpretation id="interp193" emma:lang="ko-KR" emma:confidence="0">
                  <emma:literal>』</emma:literal>
                </emma:interpretation>
                <emma:interpretation id="interp19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134458.6684">19345 10739 252,'0'0'168,"-36"27"2,4-4-68,18 31-42,-27-17-9,24 17-21,-17-12-2,14 3-13,-2-9-1,6-5-11,16-31-3,-22 22-3,22-22-5,-10-14-5,12-5-14,-2-25-1,16 8-8,-12-22 8,20 18 1,-10-9 15,13 18 1,-3 11 19,-3 5 9,12 16 11,-14 12 3,19 24 3,-18-13 0,24 25-10,-9-23 4,14 16-11,-8-25 3,13 3-10,-8-20 1,6 0-3,-5-14-6,-7-9 4,-7-15-6,-8-6 4,-7-8-5,-10-12 3,-8-4 1,-3-5-7,-7 5-3,-12-7-12,14 22-14,-22-17-50,30 31-81,-5 0-16,5 23-16,0 16-4</inkml:trace>
        </inkml:traceGroup>
        <inkml:traceGroup>
          <inkml:annotationXML>
            <emma:emma xmlns:emma="http://www.w3.org/2003/04/emma" version="1.0">
              <emma:interpretation id="{0F572438-05AC-4AA9-A531-951F14680C4D}" emma:medium="tactile" emma:mode="ink">
                <msink:context xmlns:msink="http://schemas.microsoft.com/ink/2010/main" type="inkWord" rotatedBoundingBox="21845,12134 22434,13044 21787,13462 21199,12552"/>
              </emma:interpretation>
              <emma:one-of disjunction-type="recognition" id="oneOf39">
                <emma:interpretation id="interp195" emma:lang="ko-KR" emma:confidence="0">
                  <emma:literal>t</emma:literal>
                </emma:interpretation>
                <emma:interpretation id="interp196" emma:lang="ko-KR" emma:confidence="0">
                  <emma:literal>七</emma:literal>
                </emma:interpretation>
                <emma:interpretation id="interp197" emma:lang="ko-KR" emma:confidence="0">
                  <emma:literal>亡</emma:literal>
                </emma:interpretation>
                <emma:interpretation id="interp198" emma:lang="ko-KR" emma:confidence="0">
                  <emma:literal>£</emma:literal>
                </emma:interpretation>
                <emma:interpretation id="interp199" emma:lang="ko-KR" emma:confidence="0">
                  <emma:literal>匕</emma:literal>
                </emma:interpretation>
              </emma:one-of>
            </emma:emma>
          </inkml:annotationXML>
          <inkml:trace contextRef="#ctx0" brushRef="#br2" timeOffset="134771.1869">20471 10013 278,'-10'61'183,"-6"20"-5,-3 34-60,-17-19-47,34 28-10,-20-22-25,22 15-7,0-28-6,16-7-8,12-28-2,15-11-7,8-14 4,7-14-10,7-9 2,1-6-2,6 0-9,-14-16-5,4 11-11,-26-23-19,18 28-55,-45-16-78,-1-8-7,-9-4-15,-20-4-3</inkml:trace>
          <inkml:trace contextRef="#ctx0" brushRef="#br2" timeOffset="135036.8051">20126 10421 415,'-22'-20'177,"22"1"-10,22 19-89,2-26-36,44 22-13,0-16-7,20 10-5,2-10-3,10 11-4,-9 0-4,-10 6-9,-11 3-12,-25-11-21,8 29-57,-53-18-80,20 23-9,-20-23-17,-20 14-8</inkml:trace>
        </inkml:traceGroup>
        <inkml:traceGroup>
          <inkml:annotationXML>
            <emma:emma xmlns:emma="http://www.w3.org/2003/04/emma" version="1.0">
              <emma:interpretation id="{46780D96-3B17-4F44-A307-ECC9F6B82352}" emma:medium="tactile" emma:mode="ink">
                <msink:context xmlns:msink="http://schemas.microsoft.com/ink/2010/main" type="inkWord" rotatedBoundingBox="22832,13547 22933,12131 23466,12169 23364,13585"/>
              </emma:interpretation>
              <emma:one-of disjunction-type="recognition" id="oneOf40">
                <emma:interpretation id="interp200" emma:lang="ko-KR" emma:confidence="0">
                  <emma:literal>?</emma:literal>
                </emma:interpretation>
                <emma:interpretation id="interp201" emma:lang="ko-KR" emma:confidence="0">
                  <emma:literal>ⅰ</emma:literal>
                </emma:interpretation>
                <emma:interpretation id="interp202" emma:lang="ko-KR" emma:confidence="0">
                  <emma:literal>’</emma:literal>
                </emma:interpretation>
                <emma:interpretation id="interp203" emma:lang="ko-KR" emma:confidence="0">
                  <emma:literal>i</emma:literal>
                </emma:interpretation>
                <emma:interpretation id="interp204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137083.7493">21776 10004 244,'0'0'176,"-28"0"-16,16-15-66,22 15-35,-4-23-12,31 11-14,-3-9-19,20 12 2,5 0-1,10 9-1,-7 0 1,7 30 1,-21-1 2,-1 19 1,-29 4 4,-7 15-5,-26-8-3,-10 11 4,-19-8-11,0-2-8,-7-8 0,5-2 0,5-19 0,9-1 0,12-8 0,20-22 0,-14 29-13,14-29-27,16 21-43,-16-21-64,0 0-36,22 16-17,-10 0-3</inkml:trace>
          <inkml:trace contextRef="#ctx0" brushRef="#br2" timeOffset="137333.8283">21863 11281 518,'0'0'186,"-3"28"-13,-21-28-109,24 0-21,0 0-19,0 0-9,0 0-15,0 0-21,11 13-56,-11-13-102,0 0-7,22-14-14,-22 14-19</inkml:trace>
        </inkml:traceGroup>
      </inkml:traceGroup>
    </inkml:traceGroup>
  </inkml:traceGroup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05.8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0CA24AC-CFDC-4614-A46E-8FAFD7401AA8}" emma:medium="tactile" emma:mode="ink">
          <msink:context xmlns:msink="http://schemas.microsoft.com/ink/2010/main" type="inkDrawing" rotatedBoundingBox="14029,6723 14314,2571 18945,2889 18661,7041" semanticType="callout" shapeName="Other">
            <msink:sourceLink direction="with" ref="{53660F7D-3944-4EB7-B689-4B987E62EB7A}"/>
            <msink:sourceLink direction="with" ref="{CB7B599D-9D37-4029-8D99-0A510A7A7F38}"/>
          </msink:context>
        </emma:interpretation>
      </emma:emma>
    </inkml:annotationXML>
    <inkml:trace contextRef="#ctx0" brushRef="#br0">139 329 203,'-13'-24'162,"10"-3"-57,3 27-28,-8-36-5,8 36-12,-6-31-16,6 31-18,0-29-7,0 29-5,-6-20 2,6 20-2,0 0 0,-7-21 0,7 21-1,-8-22 0,8 22 0,-8-26-3,8 26-1,-3-29-2,3 29-1,0-27 0,0 27 1,0-17-2,0 17 1,0 0-2,0 0 0,0 0 1,0 35 0,0 19 1,-4 18-3,-1 10 4,2 7-4,3 12 6,-2-10-1,2 4 0,0-20 0,0-16-3,0-21 3,5-6-3,0-13-5,-5-19 0,0 0 0,0 0 0,0 0 0,0 0 0,-8-24 0,1-3 0,-1-9 0,1-8 0,0-15 0,2-11 0,2-9 0,3-10 0,0 0 0,0 7 0,0 4 0,0 12 0,0 11 0,0 20 0,0 12-3,0 23-8,0 0-12,0 0-26,8 10-77,-8-10-54,16 39-13,-10-15-13,4-3-3</inkml:trace>
    <inkml:trace contextRef="#ctx0" brushRef="#br0" timeOffset="859.3846">1222 202 160,'-38'-13'147,"20"-1"-46,18 14-25,-39-26-5,39 26-9,-33-23-10,33 23-11,-27-17-6,27 17-4,-19-14-3,19 14-7,0 0-5,0 0-4,0-26-2,0 26-2,25-19 0,-3 10-1,3-3 0,12 3 1,4-3 0,8 5-1,-2 3 0,9 4 1,-7 14-2,-5 9 2,-8 14-3,-7 11 3,-18 8-3,-8 9 3,-13 0-3,-15 4 4,-18-5-4,-1-3 4,-14-16-4,-1 0 1,-2-16-2,7-7 0,3-8-1,13-6-1,5-5-2,17-3 0,16 0 0,0 0 0,22-14 0,15 5 0,13 7 0,9 2 0,12 0 0,3 12 0,7 5 0,-2 0 0,-6 11 0,-2-2-2,-13-5 1,-7-1-3,-12-3-3,-12-12-20,8 17-57,-35-22-95,0 0-6,17 0-16,-17-17-10</inkml:trace>
    <inkml:trace contextRef="#ctx0" brushRef="#br0" timeOffset="5156.4546">4618-11 230,'-8'-22'182,"-2"3"-11,-12-12-77,22 31-26,0 0-8,0 0-13,-22 10-17,22 38-6,-5 10-9,5 27 1,-1 4-4,1 18 6,0-3-8,0 10 3,0-16-2,6-11-3,-3-20 0,7-17-4,-5-15-2,3-7-2,1-11 0,-9-17 0,0 0-24,0 0-50,27 0-107,-27 0-4,3-30-19,-3 8-9</inkml:trace>
    <inkml:trace contextRef="#ctx0" brushRef="#br0" timeOffset="19797.665">1410 1874 106,'0'0'151,"-16"-21"-24,8 1-44,8 20-9,-8-35-16,8 35-6,0-27-14,0 27-2,0-17-9,0 17 2,0 0-10,0 0-1,0 0-2,0 0-1,0 10 4,0 16-9,-2 3 6,2 16-7,-4-1 6,4 16-6,0-8 5,0 7-7,0-15-2,0 5 2,0-17-2,0-4 3,0-28-1,1 17-2,-1-17 1,3-11-2,-3-15 1,0-7-3,0-7 2,-4-4-3,-3-10-4,1 2 4,1-6-4,-1 9 5,0 1-6,-1 11 5,3 0-6,-1 8 6,0 11-1,5 18 0,0 0 0,-14 18-1,11 16 5,-2 13-4,5 18 5,-5 3-5,5 12 4,0-4-3,0-2 4,0-7-3,0-9-3,0-14 3,5-12-3,-5-11-3,2-3-11,-2-18-14,0 0-43,0 0-96,0 0-16,0 0-16,12-19-12</inkml:trace>
    <inkml:trace contextRef="#ctx0" brushRef="#br0" timeOffset="20500.8494">1146 3283 125,'0'0'166,"-26"-15"-1,15-10-66,11 25-29,-11-37-4,11 37-13,7-38-14,21 24-10,-12-11-8,19 10-5,-7-6-1,13 12-5,-9 2-3,9 7-1,-11 0-1,0 22 1,-13 8 0,2 18 3,-19 11-4,0 12 4,-14-2-1,-8 9 5,-14-8-5,1 4 3,-11-17-5,5-5 2,3-20-3,0 1 1,5-15-4,9 2 2,4-10-3,20-10 0,-7 23 0,7-23 0,35 7 0,1-7 0,15 0 0,6 0 0,12 0 0,9-7 0,2 3 0,-2 0 0,-4-3-1,-9 6 0,-8 1-4,-18-3-5,-4 3-11,-35 0-23,30 11-76,-30-11-64,-14 7-3,-5-7-23,-6 0 4</inkml:trace>
  </inkml:traceGroup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33.1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8A2F862-13EC-493F-8318-0DD18280C76A}" emma:medium="tactile" emma:mode="ink">
          <msink:context xmlns:msink="http://schemas.microsoft.com/ink/2010/main" type="inkDrawing" rotatedBoundingBox="18738,7168 18761,6459 18793,6460 18770,7169" shapeName="Other"/>
        </emma:interpretation>
      </emma:emma>
    </inkml:annotationXML>
    <inkml:trace contextRef="#ctx0" brushRef="#br0">43 38 209,'0'0'161,"-12"-22"-3,-2 3-90,14 19-16,0 0-2,0 0-7,0 0-11,0 0-5,-3 14-2,3 17 2,-3-3-2,3 21-1,-2-5-4,2 23-1,-6-11 2,6 14-6,-3-7 2,3 3-6,0-10 2,0-8-7,0-5-6,0-15 0,0-7 0,0-21 0,1 25 0,-1-25 0,0 0 0,0 0 0,0 0 0,0 0-11,0 0-43,0 0-100,0 0-34,0-21-8,0-4-20</inkml:trace>
  </inkml:traceGroup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52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3660F7D-3944-4EB7-B689-4B987E62EB7A}" emma:medium="tactile" emma:mode="ink">
          <msink:context xmlns:msink="http://schemas.microsoft.com/ink/2010/main" type="inkDrawing" rotatedBoundingBox="19782,2683 20117,7373 19628,7408 19293,2718" shapeName="Other">
            <msink:destinationLink direction="with" ref="{C0CA24AC-CFDC-4614-A46E-8FAFD7401AA8}"/>
          </msink:context>
        </emma:interpretation>
      </emma:emma>
    </inkml:annotationXML>
    <inkml:trace contextRef="#ctx0" brushRef="#br0">-17 34 94,'0'0'156,"0"0"-5,-22-26-59,22 26-19,0 0-13,0 0-9,0 0-11,0 0-9,10-7-2,15 7-5,-25 0-3,44 0-5,-19 0-4,12 0-5,-1 0-1,5 2-5,0 3 1,-3 6-2,-1-3 0,-3 3-1,-2-1 1,-4 6-2,-7-4 3,-21-12 0,30 20-1,-30-20 3,0 0-2,20 26 1,-20-26-1,2 19 2,-2-19-1,0 19 1,0-19 0,0 25-1,0-25 1,-6 38 0,-1-16 0,4 15 1,-3 10-3,0 15 3,-2 7-4,1 15 3,4 10-5,-1 9 4,-1 10-1,5 9 0,0 12 0,0 7 0,0 5 0,9 4 3,-1 1 6,6 4-7,-4 1 1,4 6 0,0-13 0,4 3 0,-4-9 4,3 3-9,-1-8 2,-2 0 1,2-13 0,0 0-1,0-6 1,-2-6-2,0-4-4,0-10 6,-3-2-5,-3-4 2,-1-11 3,-3-9-3,0-10 4,-3-12-3,1-2 4,-2-9-5,0 2 6,0-12-3,3 1-3,-3-3 2,0 2-2,0 2 2,0-5-2,0 3 1,0-6-1,0 5 2,-3-7-1,1-4 1,2-18-1,-5 27 0,5-27 1,-4 18 0,4-18 0,0 0-1,0 0 1,-32 4 1,13-4 0,-8 0 1,-3-4 0,-6 4-1,-2 0 0,-2-3 1,3 3-2,5 0-3,8 0-7,5-2-12,19 2-24,0 0-63,0 0-77,11-13-6,8 13-15,-19 0-5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0:46.566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58268AD-EDB7-4795-8F82-C40A4BA66C6C}" emma:medium="tactile" emma:mode="ink">
          <msink:context xmlns:msink="http://schemas.microsoft.com/ink/2010/main" type="writingRegion" rotatedBoundingBox="2652,4702 24773,4166 25106,17891 2984,18427"/>
        </emma:interpretation>
      </emma:emma>
    </inkml:annotationXML>
    <inkml:traceGroup>
      <inkml:annotationXML>
        <emma:emma xmlns:emma="http://www.w3.org/2003/04/emma" version="1.0">
          <emma:interpretation id="{AAC922F9-E0DE-41FB-A5A6-D09FE9F49842}" emma:medium="tactile" emma:mode="ink">
            <msink:context xmlns:msink="http://schemas.microsoft.com/ink/2010/main" type="paragraph" rotatedBoundingBox="6186,4511 23079,4336 23115,7803 6222,79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76DF3A6-0CB1-47CA-855F-36828E23E7C8}" emma:medium="tactile" emma:mode="ink">
              <msink:context xmlns:msink="http://schemas.microsoft.com/ink/2010/main" type="line" rotatedBoundingBox="6186,4511 23079,4336 23092,5647 6199,5822"/>
            </emma:interpretation>
          </emma:emma>
        </inkml:annotationXML>
        <inkml:traceGroup>
          <inkml:annotationXML>
            <emma:emma xmlns:emma="http://www.w3.org/2003/04/emma" version="1.0">
              <emma:interpretation id="{493219E5-521F-4F0D-9BF1-F1C4CB7C8CC5}" emma:medium="tactile" emma:mode="ink">
                <msink:context xmlns:msink="http://schemas.microsoft.com/ink/2010/main" type="inkWord" rotatedBoundingBox="6189,4813 7117,4803 7127,5813 6199,5822"/>
              </emma:interpretation>
              <emma:one-of disjunction-type="recognition" id="oneOf0">
                <emma:interpretation id="interp0" emma:lang="ko-KR" emma:confidence="0">
                  <emma:literal>ㆀ</emma:literal>
                </emma:interpretation>
                <emma:interpretation id="interp1" emma:lang="ko-KR" emma:confidence="0">
                  <emma:literal>∞</emma:literal>
                </emma:interpretation>
                <emma:interpretation id="interp2" emma:lang="ko-KR" emma:confidence="0">
                  <emma:literal>와</emma:literal>
                </emma:interpretation>
                <emma:interpretation id="interp3" emma:lang="ko-KR" emma:confidence="0">
                  <emma:literal>₩</emma:literal>
                </emma:interpretation>
                <emma:interpretation id="interp4" emma:lang="ko-KR" emma:confidence="0">
                  <emma:literal>대</emma:literal>
                </emma:interpretation>
              </emma:one-of>
            </emma:emma>
          </inkml:annotationXML>
          <inkml:trace contextRef="#ctx0" brushRef="#br0">187 400 42,'8'-6'76,"1"-7"0,1-2-4,-2 0-4,-1-5-1,1 5-56,0-1-6,4-1-4,-1-2-2,2-3 0,-3 0 1,-1-4-1,-7-5 2,-2-1-1,-4-2 4,-5 6 1,-3 1 1,-1 8 1,-1 0-2,-3 15 0,6 7 0,-5 20-5,-3 13 3,-4 10 1,-2 12 0,2 14 1,-4 11 2,3 6-1,-2 4 2,10-3 0,4-1-1,6-7-1,6-8-6,6-14 0,9-8 0,5-19 0,4-11 0,3-16 0,7-10 0,4-19 0,0-13 0,0-14 0,6-12 0,1-9 0,0-6 0,-1-7 0,-4-1 0,-1 3 0,-4 9 0,-4 9 0,-4 13 0,-8 13 0,-5 9 0,-6 15 0,-8 14 0,0 6 0,-3 19 0,-5 9 0,0 12 0,-2 12 0,0 6 0,0 10 0,5 2 0,5-4 0,4-7 0,8-5 0,6-14 0,3-15 0,10-15 0,4-16 0,3-10 0,0-16 0,1-12 0,-3-12 0,-5-8 0,-8-2 0,-7 0 0,-11 3 0,-5 5 0,-9 8 0,-14 6 0,-10 12 0,0 13 0,-4 9 0,-1 6 0,-2 13 0,2 6 0,4 3 0,6 4-6,7 3-17,4-3-28,6-4-29,12-2-1,7-15-3,14-2-5,1-9 4</inkml:trace>
        </inkml:traceGroup>
        <inkml:traceGroup>
          <inkml:annotationXML>
            <emma:emma xmlns:emma="http://www.w3.org/2003/04/emma" version="1.0">
              <emma:interpretation id="{79BD7F51-5F73-4C39-8343-79F4393FC0A0}" emma:medium="tactile" emma:mode="ink">
                <msink:context xmlns:msink="http://schemas.microsoft.com/ink/2010/main" type="inkWord" rotatedBoundingBox="7444,4881 7759,4878 7768,5733 7453,5736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:</emma:literal>
                </emma:interpretation>
                <emma:interpretation id="interp8" emma:lang="ko-KR" emma:confidence="0">
                  <emma:literal>;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70.0209">1487 68 68,'-20'10'87,"-6"5"-4,-5-3-5,2 24-2,-3-3-2,6 4-57,6 1-17,5 0-2,11 2 1,5-6-1,14-4 0,8-7 0,10-4 2,5-5 0,-1 0 3,1 1 1,0 0 1,-8 5 1,-8 3 0,-10 5 1,-11 5-1,-6 6-6,-13 2 0,-8-2 0,-6 2 0,-3-3 0,-4-8 0,3-2 0,1 27-58,4-45-22,9-1-1,2-15-6,12-7-4,3-11-3</inkml:trace>
        </inkml:traceGroup>
        <inkml:traceGroup>
          <inkml:annotationXML>
            <emma:emma xmlns:emma="http://www.w3.org/2003/04/emma" version="1.0">
              <emma:interpretation id="{6BCA1B3B-926D-4951-AE12-AD4899DF3170}" emma:medium="tactile" emma:mode="ink">
                <msink:context xmlns:msink="http://schemas.microsoft.com/ink/2010/main" type="inkWord" rotatedBoundingBox="7906,4891 8067,4889 8075,5589 7914,5591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j</emma:literal>
                </emma:interpretation>
                <emma:interpretation id="interp13" emma:lang="ko-KR" emma:confidence="0">
                  <emma:literal>`</emma:literal>
                </emma:interpretation>
                <emma:interpretation id="interp14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597.0341">1778 359 18,'27'0'86,"-8"5"0,-7 13-2,-4 0-2,-1 10-2,-7 3-24,4 6-44,-1 5-5,2 5-7,-2-3 0,2 2 0,-4-7-7,4-8-21,0-7-51,-5-14-2,0-10-3,-4-15-5,0-5 0</inkml:trace>
          <inkml:trace contextRef="#ctx0" brushRef="#br0" timeOffset="770.044">1733 99 87,'-1'-7'0,"-9"-2"0,10 9 0,-8-3 0,8 3 74,0 10-40,0 4-34,8 6 1,-2-9-1,10 9-76,-3-7-13</inkml:trace>
        </inkml:traceGroup>
        <inkml:traceGroup>
          <inkml:annotationXML>
            <emma:emma xmlns:emma="http://www.w3.org/2003/04/emma" version="1.0">
              <emma:interpretation id="{DAB12092-15F0-485E-A253-FFC4054480BE}" emma:medium="tactile" emma:mode="ink">
                <msink:context xmlns:msink="http://schemas.microsoft.com/ink/2010/main" type="inkWord" rotatedBoundingBox="8316,4974 8679,4970 8687,5690 8323,5693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&lt;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156.0661">2454 160 4,'11'4'87,"-11"-4"2,-1 8-7,-18 1-6,-7 6 1,-12 9-3,-1 9-71,-6 6-4,2 6 1,1 0-1,8-3 0,6-2 0,12-7 0,9-10 0,12-7 1,11-3 0,13-9 1,6-3 0,7 2 1,4-3 0,-1 4 0,-1 3-1,-4 3 0,-7 7 1,-12 7 0,-12 5 0,-9 1 0,-7 3 0,-10 1 0,-6-6-2,-4 5-13,0-1-61,-3-9-4,11-8-1,-1-10-7,9-5-7,1-11 8</inkml:trace>
        </inkml:traceGroup>
        <inkml:traceGroup>
          <inkml:annotationXML>
            <emma:emma xmlns:emma="http://www.w3.org/2003/04/emma" version="1.0">
              <emma:interpretation id="{C17E4951-FE1D-4C48-BE4D-627D6BB645D8}" emma:medium="tactile" emma:mode="ink">
                <msink:context xmlns:msink="http://schemas.microsoft.com/ink/2010/main" type="inkWord" rotatedBoundingBox="8696,4762 9274,4756 9284,5728 8706,5734"/>
              </emma:interpretation>
              <emma:one-of disjunction-type="recognition" id="oneOf4">
                <emma:interpretation id="interp20" emma:lang="ko-KR" emma:confidence="0">
                  <emma:literal>t</emma:literal>
                </emma:interpretation>
                <emma:interpretation id="interp21" emma:lang="ko-KR" emma:confidence="0">
                  <emma:literal>A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f</emma:literal>
                </emma:interpretation>
                <emma:interpretation id="interp24" emma:lang="ko-KR" emma:confidence="0">
                  <emma:literal>式</emma:literal>
                </emma:interpretation>
              </emma:one-of>
            </emma:emma>
          </inkml:annotationXML>
          <inkml:trace contextRef="#ctx0" brushRef="#br0" timeOffset="1571.0898">2535 911 25,'21'12'102,"-6"-12"-7,1-7-5,0-16-4,4-9-4,-5-13-51,10-4-31,-8-6 0,4-6-42,-3-3-19,1-11 9,-8 0 27,-7-8 13,2 4 12,-8 1 0,1 12 10,-4 4 13,-2 12 29,1 15 3,2 9-10,3 17-38,1 9-7,-1 24 0,1 11 0,0 18 0,1 10 0,-1 14 0,3 9 0,3 6 0,3-3 0,-1 1 0,3-9 0,5-9 0,5-14 0,-2-9 0,4-16 0,-2-10 0,-2-12 0,1-11 0,-5-9-2,-6-12-80,2-2-2,-7-11-3,-1-2-4,-5-8-4</inkml:trace>
          <inkml:trace contextRef="#ctx0" brushRef="#br0" timeOffset="1778.1017">2530 367 25,'-12'0'99,"2"0"-2,10 0-7,10-21-3,16 6-4,5-4-53,13 3-30,8 5 0,11 11 0,5 2-21,-2 3-62,5 7-3,-13-9-4,-5 6-6,-18-9-2</inkml:trace>
        </inkml:traceGroup>
        <inkml:traceGroup>
          <inkml:annotationXML>
            <emma:emma xmlns:emma="http://www.w3.org/2003/04/emma" version="1.0">
              <emma:interpretation id="{4B3EBB51-FFE2-4E04-8C00-74D72FB89ADA}" emma:medium="tactile" emma:mode="ink">
                <msink:context xmlns:msink="http://schemas.microsoft.com/ink/2010/main" type="inkWord" rotatedBoundingBox="10270,5143 10678,5138 10682,5484 10274,5488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〇</emma:literal>
                </emma:interpretation>
                <emma:interpretation id="interp28" emma:lang="ko-KR" emma:confidence="0">
                  <emma:literal>ㅇ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970.2271">4254 429 41,'15'-15'49,"-11"7"10,-4 8-24,11-14 1,-11 14 2,2-11-1,-2 11-5,0-9-4,0 9-4,0 0-7,-12 0-5,1 10-5,-4 5-2,-4 5-1,1 6 0,-4-1-2,-1 7 1,4 2 0,5 0 0,9-3 2,5-4-1,15-3 0,11-10-1,10-2 1,6-12 2,7-13 0,-2-8-1,-1-6 1,-5-7-2,-12-3 1,-8 0-2,-14-2 1,-9 5-1,-13 3-1,-10 4-1,-11 2 0,-4 12-2,-8 6-4,-2 6-4,3 2-10,0 10-28,9 7-30,4-8-1,16 5-6,9-15-4,9 0 5</inkml:trace>
        </inkml:traceGroup>
        <inkml:traceGroup>
          <inkml:annotationXML>
            <emma:emma xmlns:emma="http://www.w3.org/2003/04/emma" version="1.0">
              <emma:interpretation id="{5FC11956-AD3F-489F-97EB-39D288897329}" emma:medium="tactile" emma:mode="ink">
                <msink:context xmlns:msink="http://schemas.microsoft.com/ink/2010/main" type="inkWord" rotatedBoundingBox="10628,4617 11331,4609 11343,5758 10640,5765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5</emma:literal>
                </emma:interpretation>
                <emma:interpretation id="interp32" emma:lang="ko-KR" emma:confidence="0">
                  <emma:literal>+</emma:literal>
                </emma:interpretation>
                <emma:interpretation id="interp33" emma:lang="ko-KR" emma:confidence="0">
                  <emma:literal>十</emma:literal>
                </emma:interpretation>
                <emma:interpretation id="interp3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4307.2463">5066-163 30,'10'-15'76,"-7"3"-4,-7 4-4,-11 6-2,-8 2-3,-43 6-54,33 11-7,-3 14-2,2 6 1,0 13-1,3 9 6,8 8 0,4 1 2,8 10 1,10 0 1,4 4-1,6 1-1,9-5 0,2 0-4,4-8 0,1-6-2,-4-10 0,-3-6-1,-6-7-1,-6-16-5,-6-2-10,-7-11-26,-11-11-30,-3-1-4,-11-10-3,0-10-6,-7-11 3</inkml:trace>
          <inkml:trace contextRef="#ctx0" brushRef="#br0" timeOffset="4508.2576">4442 430 48,'3'-18'85,"7"2"-2,12 2-2,4-3-5,12 3 0,13 1-53,5 6-10,4-2-7,5 8-8,3-1-8,0 2-21,-6 3-44,-7-3-2,-5 5-4,-14-5-5,-4 0-2</inkml:trace>
        </inkml:traceGroup>
        <inkml:traceGroup>
          <inkml:annotationXML>
            <emma:emma xmlns:emma="http://www.w3.org/2003/04/emma" version="1.0">
              <emma:interpretation id="{0020CAC2-5DAB-4D30-8596-C4A183D11FF8}" emma:medium="tactile" emma:mode="ink">
                <msink:context xmlns:msink="http://schemas.microsoft.com/ink/2010/main" type="inkWord" rotatedBoundingBox="12326,4946 13217,4937 13224,5570 12332,5579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요</emma:literal>
                </emma:interpretation>
                <emma:interpretation id="interp37" emma:lang="ko-KR" emma:confidence="0">
                  <emma:literal>어</emma:literal>
                </emma:interpretation>
                <emma:interpretation id="interp38" emma:lang="ko-KR" emma:confidence="0">
                  <emma:literal>은</emma:literal>
                </emma:interpretation>
                <emma:interpretation id="interp3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6665.3812">6452 403 32,'0'0'61,"15"-3"0,-9-5-3,3-2-2,1 7-36,3-6-9,-1 0-5,2-5-3,-2 0-1,0-3 0,-2-3 1,-2-4 5,-4-1 3,-4-2 2,-3 3 0,-8 2 0,-5 2 0,-4 5-1,-9 8 1,1 7-3,-10 7-2,0 17 1,-4 11 2,-1 16 1,0 7 1,4 12-1,7 3-1,7 3-3,6-6-2,7-7-6,12-12 0,4-17 0,15-14 0,4-16 0,1-12 0,4-15 0,1-15-3,-1-5-3,1-3-1,-4-6 2,-2 5 0,-1 0 1,0 7 1,-6 9-1,3 8 2,-4 8 1,-2 7 2,-1 8 0,1 6 1,-3 11 1,1 3 0,4 4 1,3 3 1,7 0 0,4 5-1,5-3-1,3-4-1,4-2 0,4-3-2,2-4-5,-9-6-5,3 0-7,-6-7-21,-6-3-39,0-8 0,-11-9-4,-1-9-5,-10-17 1</inkml:trace>
        </inkml:traceGroup>
        <inkml:traceGroup>
          <inkml:annotationXML>
            <emma:emma xmlns:emma="http://www.w3.org/2003/04/emma" version="1.0">
              <emma:interpretation id="{8F970522-E462-46ED-A99D-05364E769F9B}" emma:medium="tactile" emma:mode="ink">
                <msink:context xmlns:msink="http://schemas.microsoft.com/ink/2010/main" type="inkWord" rotatedBoundingBox="13284,4600 13407,4598 13418,5621 13294,5622"/>
              </emma:interpretation>
              <emma:one-of disjunction-type="recognition" id="oneOf8">
                <emma:interpretation id="interp40" emma:lang="ko-KR" emma:confidence="0">
                  <emma:literal>l</emma:literal>
                </emma:interpretation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Ⅰ</emma:literal>
                </emma:interpretation>
                <emma:interpretation id="interp4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6942.3971">7098-211 36,'4'8'75,"-4"17"3,0 9 2,0 21-4,-3-8-76,2 40 64,0 7-41,1 13-1,0 2-4,2-2-5,5-8-5,1-17-4,4-18 0,-2-13-2,1-16 1,-2-17-2,-9-18-5,15-6-9,-8-15-30,-3-14-32,4-11-2,0-13-7,6-8-6,-4-12 0</inkml:trace>
        </inkml:traceGroup>
        <inkml:traceGroup>
          <inkml:annotationXML>
            <emma:emma xmlns:emma="http://www.w3.org/2003/04/emma" version="1.0">
              <emma:interpretation id="{8102F3AF-FFE5-4258-BAAF-2DC73EFF9C6C}" emma:medium="tactile" emma:mode="ink">
                <msink:context xmlns:msink="http://schemas.microsoft.com/ink/2010/main" type="inkWord" rotatedBoundingBox="13745,4433 13799,4432 13811,5545 13757,5546"/>
              </emma:interpretation>
              <emma:one-of disjunction-type="recognition" id="oneOf9">
                <emma:interpretation id="interp45" emma:lang="ko-KR" emma:confidence="0">
                  <emma:literal>l</emma:literal>
                </emma:interpretation>
                <emma:interpretation id="interp46" emma:lang="ko-KR" emma:confidence="0">
                  <emma:literal>1</emma:literal>
                </emma:interpretation>
                <emma:interpretation id="interp47" emma:lang="ko-KR" emma:confidence="0">
                  <emma:literal>|</emma:literal>
                </emma:interpretation>
                <emma:interpretation id="interp48" emma:lang="ko-KR" emma:confidence="0">
                  <emma:literal>I</emma:literal>
                </emma:interpretation>
                <emma:interpretation id="interp4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7176.4104">7581-378 20,'9'12'78,"1"13"6,-6 11-1,0 14-4,-4 18 0,-42 17-79,39 12 33,1 10-13,2 5 2,0 2-9,0-8-13,2-11 0,0-20 0,4-18 0,-2-16-18,-1-18-60,7-13-4,-9-15 0,6-17-4,-7-13-3</inkml:trace>
        </inkml:traceGroup>
        <inkml:traceGroup>
          <inkml:annotationXML>
            <emma:emma xmlns:emma="http://www.w3.org/2003/04/emma" version="1.0">
              <emma:interpretation id="{D8BB52F5-59DC-4DFF-ABFF-804C6F029438}" emma:medium="tactile" emma:mode="ink">
                <msink:context xmlns:msink="http://schemas.microsoft.com/ink/2010/main" type="inkWord" rotatedBoundingBox="14961,4532 16151,4519 16162,5576 14972,5589"/>
              </emma:interpretation>
              <emma:one-of disjunction-type="recognition" id="oneOf10">
                <emma:interpretation id="interp50" emma:lang="ko-KR" emma:confidence="0">
                  <emma:literal>예</emma:literal>
                </emma:interpretation>
                <emma:interpretation id="interp51" emma:lang="ko-KR" emma:confidence="0">
                  <emma:literal>이</emma:literal>
                </emma:interpretation>
                <emma:interpretation id="interp52" emma:lang="ko-KR" emma:confidence="0">
                  <emma:literal>히</emma:literal>
                </emma:interpretation>
                <emma:interpretation id="interp53" emma:lang="ko-KR" emma:confidence="0">
                  <emma:literal>띠</emma:literal>
                </emma:interpretation>
                <emma:interpretation id="interp54" emma:lang="ko-KR" emma:confidence="0">
                  <emma:literal>떠</emma:literal>
                </emma:interpretation>
              </emma:one-of>
            </emma:emma>
          </inkml:annotationXML>
          <inkml:trace contextRef="#ctx0" brushRef="#br0" timeOffset="7990.457">9141 291 30,'18'-25'81,"-9"-2"1,-4 5-6,-5-4-5,-1 6-2,20 6-51,-58 5-9,18 2-7,-2 7-2,-4 7-2,-5 9 2,-2 5 5,-2 5 4,-2 3 2,1 9 0,1 3 1,6 5-1,4 2 0,7 1-6,7 1-5,8-5 0,7 1 0,10-10 0,12-8 0,7-12 0,6-13 0,11-10 0,2-20 0,5-4 0,0-12 0,0-8 0,-1 0 0,-2-3 0,-6 3 0,-6 8 0,-9 7 0,-3 6-4,-9 9 0,-8 11 0,-12 10 3,4 22 1,-10 12 1,-9 11 1,0 10 1,0 5 2,3 2-3,10 0-2,4-4 0,17-14 0,8-14 0,8-16-2,6-14-1,3-13-1,2-15 1,-8-13 0,-5-10 3,-8-7 1,-8-2 2,-15 1-1,-2 6 0,-17 6-1,-10 9 0,-11 9 0,-10 12 0,-4 12-1,-7 5-1,4 9 0,1 3-3,8 7-4,9 1-6,9-1-11,9 1-23,12-9-29,13-1-2,6-10-6,13 0-1,0-19 6</inkml:trace>
          <inkml:trace contextRef="#ctx0" brushRef="#br0" timeOffset="8286.4738">9849-284 77,'9'-6'84,"1"6"-6,-6 5-2,-2 17 2,0 12-2,-2 20-67,0 17-9,0 22 7,0 9 1,0 9 3,4 3-4,0-5-7,1-13 0,3-17 0,0-15 0,2-20 0,-1-13 0,-1-11 0,-8-20 0,14 7 0,-14-7-78,5-16-4,2-9 0,-4-8-7,4-3-7</inkml:trace>
        </inkml:traceGroup>
        <inkml:traceGroup>
          <inkml:annotationXML>
            <emma:emma xmlns:emma="http://www.w3.org/2003/04/emma" version="1.0">
              <emma:interpretation id="{BF934CEE-DF16-4EA5-9564-24544F19B716}" emma:medium="tactile" emma:mode="ink">
                <msink:context xmlns:msink="http://schemas.microsoft.com/ink/2010/main" type="inkWord" rotatedBoundingBox="16325,4933 18014,4915 18020,5502 16331,5520"/>
              </emma:interpretation>
              <emma:one-of disjunction-type="recognition" id="oneOf11">
                <emma:interpretation id="interp55" emma:lang="ko-KR" emma:confidence="0">
                  <emma:literal>빼</emma:literal>
                </emma:interpretation>
                <emma:interpretation id="interp56" emma:lang="ko-KR" emma:confidence="0">
                  <emma:literal>빠</emma:literal>
                </emma:interpretation>
                <emma:interpretation id="interp57" emma:lang="ko-KR" emma:confidence="0">
                  <emma:literal>쎄</emma:literal>
                </emma:interpretation>
                <emma:interpretation id="interp58" emma:lang="ko-KR" emma:confidence="0">
                  <emma:literal>뺘</emma:literal>
                </emma:interpretation>
                <emma:interpretation id="interp59" emma:lang="ko-KR" emma:confidence="0">
                  <emma:literal>뻬</emma:literal>
                </emma:interpretation>
              </emma:one-of>
            </emma:emma>
          </inkml:annotationXML>
          <inkml:trace contextRef="#ctx0" brushRef="#br0" timeOffset="8700.4975">10149 205 75,'13'0'82,"-13"0"-3,15 0-4,-13 12 2,-2 11-2,-12 9-63,5 15-7,-4 5-1,4 5 2,4 4 0,1-2 0,3-11-2,11-14 1,6-13-5,8-21 0,3-8 0,2-19 0,2-15 0,-1-12 0,-3-9-5,-2-3-2,-1 3 1,-6 1 4,-4 9 2,-2 10 0,-8 9 0,-2 17 3,-4 17 4,0 0-1,0 17-2,0 18-4,-4 5 0,3 7 0,1 8 0,3 3 0,6-2 0,6 4 0,-1-9 0,7-10-35,0-4-44,-4-23-2,3-5-3,-7-16-7,7-8-2</inkml:trace>
          <inkml:trace contextRef="#ctx0" brushRef="#br0" timeOffset="9508.5438">10709 223 58,'0'8'78,"0"-8"-3,-1 12-5,-2-3-2,3 5 0,3 8-59,-1 10-7,-2 4 0,0 7 1,0 2 3,2 3-1,-1-2-1,0-6 0,1-8 5,1-10 2,-2-5-1,-1-17 1,0 0 0,-3-10-4,-2-12-7,-1-7 0,1-5 0,1-8 0,0-4 0,4 3 0,1-1 0,6 5-2,-2 6-1,6 6-1,0 4 2,4 12 0,1 8 2,3 7-1,-3 15 1,2 7 1,0 7 1,-5 8 1,1 5 2,-5 3-2,1-2-3,-5-1 0,0-10 0,-1-4 0,-1-10 0,-2-10 0,-1-12 0,0-7 0,-1-13 0,1-9 0,-3-6 0,5-7 0,5-10 0,5-2 0,5-1 0,5 6 0,4 5-4,-1 6 3,5 12 1,0 10 5,-4 14-5,-2 14 0,-4 16 0,1 10 0,-4 6 0,-3 5 0,-1 2 0,-5-3 0,-1-6 0,-3-8 0,0-8 0,-1-7 0,-3-19-21,0 0-59,0 0-3,1-20-3,5-3-6,-6-8-1</inkml:trace>
          <inkml:trace contextRef="#ctx0" brushRef="#br0" timeOffset="10014.5728">11392 243 45,'11'10'78,"-4"-1"3,-3 2-2,-4 8-2,0 6 1,-3 12-58,-1 5-6,4 7 1,-1 1-4,0 1-4,-4-7-3,4-7-2,0-7-2,-1-8 0,1-12 0,1-10 0,-13-10 0,4-12 0,0-3 0,4-4 0,-1-9 0,6-7 0,4-4 0,11 1 0,5 1 0,3 6 0,4 2 0,5 5 0,1 13 0,0 11 0,-2 10 0,-1 10 0,-3 15 0,-2 10 0,1 12 0,-4 4 0,-5 7 0,-2-1 0,-1-5 0,-5-4 0,-2-11 0,7-11 0,1-11-77,-15-15-8,17-15 0,-10-18-7,4-1-5</inkml:trace>
        </inkml:traceGroup>
        <inkml:traceGroup>
          <inkml:annotationXML>
            <emma:emma xmlns:emma="http://www.w3.org/2003/04/emma" version="1.0">
              <emma:interpretation id="{E11704DC-A233-41E3-9728-BC77E0EC0746}" emma:medium="tactile" emma:mode="ink">
                <msink:context xmlns:msink="http://schemas.microsoft.com/ink/2010/main" type="inkWord" rotatedBoundingBox="18968,4834 19465,4829 19471,5418 18974,5423"/>
              </emma:interpretation>
              <emma:one-of disjunction-type="recognition" id="oneOf12">
                <emma:interpretation id="interp60" emma:lang="ko-KR" emma:confidence="0">
                  <emma:literal>v</emma:literal>
                </emma:interpretation>
                <emma:interpretation id="interp61" emma:lang="ko-KR" emma:confidence="0">
                  <emma:literal>V</emma:literal>
                </emma:interpretation>
                <emma:interpretation id="interp62" emma:lang="ko-KR" emma:confidence="0">
                  <emma:literal>ⅴ</emma:literal>
                </emma:interpretation>
                <emma:interpretation id="interp63" emma:lang="ko-KR" emma:confidence="0">
                  <emma:literal>Ⅴ</emma:literal>
                </emma:interpretation>
                <emma:interpretation id="interp6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11014.63">12785 329 75,'-6'-3'80,"6"3"-4,0 0-4,0 0-2,0-14-16,7 25-42,2 7-5,6 11-3,0 1 2,4 4 2,1 0 0,2-1 0,4-4-1,-5-4 0,4-2 0,-6-9 0,1-2-4,-5-6-3,0-6 0,-4 0 0,-3-6 0,1-8 0,-3-5 0,-4-4 0,2-11 0,2-4 0,-1-8 0,2-8 0,0 0 0,2-2 0,-2-5 0,8 9 0,0 2 0,4 13 0,-2 4-37,1 19-46,1 14-3,-4 0 86,5 17-89,-9 4-4,5 9-1</inkml:trace>
        </inkml:traceGroup>
        <inkml:traceGroup>
          <inkml:annotationXML>
            <emma:emma xmlns:emma="http://www.w3.org/2003/04/emma" version="1.0">
              <emma:interpretation id="{ADD0DAA1-123E-40F7-83AD-D3B2DA1A5324}" emma:medium="tactile" emma:mode="ink">
                <msink:context xmlns:msink="http://schemas.microsoft.com/ink/2010/main" type="inkWord" rotatedBoundingBox="19498,4988 20017,4982 20021,5389 19502,5394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으</emma:literal>
                </emma:interpretation>
                <emma:interpretation id="interp67" emma:lang="ko-KR" emma:confidence="0">
                  <emma:literal>은</emma:literal>
                </emma:interpretation>
                <emma:interpretation id="interp68" emma:lang="ko-KR" emma:confidence="0">
                  <emma:literal>ㄷ</emma:literal>
                </emma:interpretation>
                <emma:interpretation id="interp6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1496.6575">13308 453 69,'0'0'79,"0"0"-4,0-5-3,0 5-8,8-16-1,9 12-68,-7-1 0,4 3-1,1-2 0,5-1 1,-2 0 1,7-5 5,0 1 2,2-5 2,7 1 0,-3-4-1,5-1 0,-3-2 0,2 2 0,-9-1-1,2 1-1,-9 2 1,-5-1-1,-6 4 1,-6 3-1,-2 0 2,-13 3 0,-5 4 0,-6 1 1,-7 4 1,-8 9 1,-2 8 1,-5 3 0,-1 7-1,2 4 1,6 6-2,1 1-1,12 0-2,9-4-3,11 2 0,9-7 0,16-5 0,11-7 0,14-6 0,8-6-7,8-6-24,4 1-45,0-5-5,-3-5-2,-7-6-6,0 4 1</inkml:trace>
        </inkml:traceGroup>
        <inkml:traceGroup>
          <inkml:annotationXML>
            <emma:emma xmlns:emma="http://www.w3.org/2003/04/emma" version="1.0">
              <emma:interpretation id="{1716AB50-2A1C-4DCF-9CFC-7746EE338C92}" emma:medium="tactile" emma:mode="ink">
                <msink:context xmlns:msink="http://schemas.microsoft.com/ink/2010/main" type="inkWord" rotatedBoundingBox="20183,4579 22569,4554 22578,5394 20192,5419"/>
              </emma:interpretation>
              <emma:one-of disjunction-type="recognition" id="oneOf14">
                <emma:interpretation id="interp70" emma:lang="ko-KR" emma:confidence="0">
                  <emma:literal>열</emma:literal>
                </emma:interpretation>
                <emma:interpretation id="interp71" emma:lang="ko-KR" emma:confidence="0">
                  <emma:literal>빠</emma:literal>
                </emma:interpretation>
                <emma:interpretation id="interp72" emma:lang="ko-KR" emma:confidence="0">
                  <emma:literal>마</emma:literal>
                </emma:interpretation>
                <emma:interpretation id="interp73" emma:lang="ko-KR" emma:confidence="0">
                  <emma:literal>날</emma:literal>
                </emma:interpretation>
                <emma:interpretation id="interp74" emma:lang="ko-KR" emma:confidence="0">
                  <emma:literal>얘</emma:literal>
                </emma:interpretation>
              </emma:one-of>
            </emma:emma>
          </inkml:annotationXML>
          <inkml:trace contextRef="#ctx0" brushRef="#br0" timeOffset="12006.6867">14215 288 88,'16'-10'93,"-9"-2"-6,-7 12-7,1-13-1,-5 11-2,-14 0-70,-5 11-7,-9 11 0,-2 7 0,-2 4 0,3 1 0,3 4 0,9-1 0,11 2 0,10-5 0,11-5 0,13-3 0,12-5 0,7-9 0,10-8 0,4-6 0,5-14 0,1-7 0,2-11 0,-2-14 0,-5-7 0,-7-4 0,-3-9 0,-8-2 0,-6-3 0,-8-1 0,-6 6 0,-7 6 0,-2 9 0,-3 11 0,-2 10 0,-5 15 0,-1 19 0,0 0 0,6 16-2,-5 17 0,2 13 1,-3 13 1,0 8 1,0 8 3,0 5-4,0 2 0,1-5 0,6-4 0,-2-11 0,6-7 0,0-10-22,1-17-25,2-5-33,-14-23 0,14 1-6,-14-15-1,-1-6 1</inkml:trace>
          <inkml:trace contextRef="#ctx0" brushRef="#br0" timeOffset="12745.729">14284 334 11,'-29'-2'95,"12"1"-3,14-7-6,11-3-5,15-2 0,20-1-16,-15 2-65,35 11 0,9 1 0,12-1-10,6 1 1,4 0 0,0-2-1,-3-4 3,-2-1 2,-5-4 3,-1 0 2,-16 0 1,-4-2 1,-17 3 1,-6 2 0,-15 3 0,-8 3-1,-17 2-1,0 0 0,-20 7 2,-7 5 0,-11 5 1,-3 5 0,-3 8 2,-2 2 0,5 5 0,3 4-2,10 1-4,8-1 0,10 0 0,9-9 0,8-6 0,9-5 0,5-13 0,8-6 0,-3-8 0,1-15 0,-2-8 0,-3-4 0,-6-8 0,-5 0 0,0-4 0,-3 0 0,1 3 0,6 5 0,4 3 0,11 4 0,7 8 0,6 3 0,8 10 0,5 9 0,5 4 0,-2 14 0,-3 9 0,-9 6 0,-5 9 0,-10 2 0,-9 6 0,-10-3 0,-9-5 0,-4-5 0,-2-9 0,-3-5 0,-6-12 0,2-9 0,-1-12 0,6-10 0,3-11 0,1-11 0,4-9 0,11-3 0,5-2 0,10-3 0,6 5 0,5 5 0,3 6 0,0 11 0,3 7 0,-5 6-3,-1 12-52,-5 7-28,-7 6 83,0 6-85,-7 2-4,2 5-3,-7-6 2</inkml:trace>
        </inkml:traceGroup>
        <inkml:traceGroup>
          <inkml:annotationXML>
            <emma:emma xmlns:emma="http://www.w3.org/2003/04/emma" version="1.0">
              <emma:interpretation id="{A70580D8-ADAC-4DDC-ADD6-71DB0822501A}" emma:medium="tactile" emma:mode="ink">
                <msink:context xmlns:msink="http://schemas.microsoft.com/ink/2010/main" type="inkWord" rotatedBoundingBox="22596,4946 23085,4940 23089,5356 22600,5361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0</emma:literal>
                </emma:interpretation>
                <emma:interpretation id="interp78" emma:lang="ko-KR" emma:confidence="0">
                  <emma:literal>3</emma:literal>
                </emma:interpretation>
                <emma:interpretation id="interp7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3138.7515">16673 145 22,'14'-6'76,"-14"6"2,7-7-7,-12 23-3,-5-11-2,-11 3-25,1 3-44,-4 4 1,3 0 5,4 7 7,10-3 2,7-1 2,15 1 1,12 1 0,8 3 0,11-1-5,3 4-10,-3-6 0,-3 3 0,-6-1 0,-13-1 0,-19 1 0,-14-3 0,-22-3 0,-11-1 0,-12-9 0,-11 2-62,1-3-22,-6-9 0,13-10-8,0-11-6,17-2 7</inkml:trace>
        </inkml:traceGroup>
      </inkml:traceGroup>
      <inkml:traceGroup>
        <inkml:annotationXML>
          <emma:emma xmlns:emma="http://www.w3.org/2003/04/emma" version="1.0">
            <emma:interpretation id="{EA230AB4-040D-470F-9FC2-BF5D2137A6FD}" emma:medium="tactile" emma:mode="ink">
              <msink:context xmlns:msink="http://schemas.microsoft.com/ink/2010/main" type="line" rotatedBoundingBox="10682,6482 22029,6277 22056,7759 10709,7964"/>
            </emma:interpretation>
          </emma:emma>
        </inkml:annotationXML>
        <inkml:traceGroup>
          <inkml:annotationXML>
            <emma:emma xmlns:emma="http://www.w3.org/2003/04/emma" version="1.0">
              <emma:interpretation id="{097C56E0-564F-4DED-BE01-734ECBEA585F}" emma:medium="tactile" emma:mode="ink">
                <msink:context xmlns:msink="http://schemas.microsoft.com/ink/2010/main" type="inkWord" rotatedBoundingBox="10684,6605 11788,6585 11802,7365 10698,7385"/>
              </emma:interpretation>
              <emma:one-of disjunction-type="recognition" id="oneOf16">
                <emma:interpretation id="interp80" emma:lang="ko-KR" emma:confidence="0">
                  <emma:literal>상</emma:literal>
                </emma:interpretation>
                <emma:interpretation id="interp81" emma:lang="ko-KR" emma:confidence="0">
                  <emma:literal>에</emma:literal>
                </emma:interpretation>
                <emma:interpretation id="interp82" emma:lang="ko-KR" emma:confidence="0">
                  <emma:literal>생</emma:literal>
                </emma:interpretation>
                <emma:interpretation id="interp83" emma:lang="ko-KR" emma:confidence="0">
                  <emma:literal>낙</emma:literal>
                </emma:interpretation>
                <emma:interpretation id="interp84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16869.9649">5407 1937 3,'35'9'73,"-4"2"7,1 3-2,-6 4-2,-6 1-2,-3 8-39,-5 10-10,-1 5-8,-6 3-5,2 11-5,-6-4-7,-1 0 6,0-5-3,0-11-4,0-4-7,-3 4-39,3-36-29,-10-3 76,3-20-77,4-9-5,-9-14-5,2-4-1</inkml:trace>
          <inkml:trace contextRef="#ctx0" brushRef="#br0" timeOffset="17035.9744">5382 1794 7,'-12'-6'93,"0"2"0,4 2-8,-2-1-8,10 3-4,0 0-9,0 0-94,12 21-45,6 1-6,5-2-4,-1-3-3,6-3-3</inkml:trace>
          <inkml:trace contextRef="#ctx0" brushRef="#br0" timeOffset="16635.9515">4530 2028 37,'0'-8'72,"-3"-1"-2,0-2-2,-1 0-3,2-7-32,2 7-13,0 11-7,-3-10-7,3 10-4,0 0 0,0 0 2,0 10 4,-3 12 4,1 8-1,-3 13 1,1 9 2,3 13-1,1 5-13,1 8 14,13-5-4,-2-8-5,11-9-5,-4-17-2,15-20-2,-6-19 0,6-11 0,-4-24 4,-4-8-7,3-6 4,-7-4 2,4 5 3,-10 8 0,-4 9 1,0 9 0,-1 12 0,-11 10 2,12 16-1,-6 13-2,-2 7-2,5 4 3,13 5 1,-2-12 1,10 2 1,0-20-3,9-5-3,-2-16 0,4-16 0,-4-15 0,-7-9 0,-6-3 0,-6-2 0,-6 0 0,-11 2 0,-1 7 0,-9 4 0,-7 5 0,-3 9 0,-3 4 0,-1 5-28,0 4-52,3 1-4,6 1-3,2-2-4,12 11-1</inkml:trace>
        </inkml:traceGroup>
        <inkml:traceGroup>
          <inkml:annotationXML>
            <emma:emma xmlns:emma="http://www.w3.org/2003/04/emma" version="1.0">
              <emma:interpretation id="{68DB2104-7559-4D74-9349-A867C9FC268D}" emma:medium="tactile" emma:mode="ink">
                <msink:context xmlns:msink="http://schemas.microsoft.com/ink/2010/main" type="inkWord" rotatedBoundingBox="11840,6461 13268,6435 13287,7481 11859,7507"/>
              </emma:interpretation>
              <emma:one-of disjunction-type="recognition" id="oneOf17">
                <emma:interpretation id="interp85" emma:lang="ko-KR" emma:confidence="0">
                  <emma:literal>캐</emma:literal>
                </emma:interpretation>
                <emma:interpretation id="interp86" emma:lang="ko-KR" emma:confidence="0">
                  <emma:literal>카</emma:literal>
                </emma:interpretation>
                <emma:interpretation id="interp87" emma:lang="ko-KR" emma:confidence="0">
                  <emma:literal>케</emma:literal>
                </emma:interpretation>
                <emma:interpretation id="interp88" emma:lang="ko-KR" emma:confidence="0">
                  <emma:literal>九</emma:literal>
                </emma:interpretation>
                <emma:interpretation id="interp89" emma:lang="ko-KR" emma:confidence="0">
                  <emma:literal>北</emma:literal>
                </emma:interpretation>
              </emma:one-of>
            </emma:emma>
          </inkml:annotationXML>
          <inkml:trace contextRef="#ctx0" brushRef="#br0" timeOffset="17297.9894">5904 1661 4,'21'-9'84,"-8"2"-1,-1 7-2,-1 0-4,0 19 0,-1 48-15,-2-17-49,-3 15-5,1 15-1,-1 9 1,-1 9-1,-4 1-7,0-5 0,0-10 0,-3-7 0,-1-18 0,2-18-9,-4-13-21,-7-19-47,13-9-4,-17-19-2,9-7-5,-7-17 88,3 0-88</inkml:trace>
          <inkml:trace contextRef="#ctx0" brushRef="#br0" timeOffset="17877.0225">5693 2158 3,'-14'6'93,"-1"-1"-1,8 2-6,7-7-5,0 0 0,17 0-6,12-2-75,10 0 0,10-2 0,9 0 0,6-2-5,3-5-2,-2-7 0,-4-7 1,-4-2-1,-10-7 3,-7-2 1,-11-4 2,-7-3 1,-7 0 0,-10 4 2,-2 4-1,-3 7 1,0 2-2,-4 10-1,0 5-1,4 11 1,-4 8 1,2 14 2,2 12 2,0 15 0,0 9 2,0 15 2,3 8 0,0 4-1,0 0-7,3-2 0,-2-8 0,0-10 0,3-13 0,0-12 0,0-17 0,-2-10 0,-5-13 0,15-10 0,-6-15 0,5-10 0,5-6 0,7-7 0,3-2 0,7-1 0,0 6 0,3 6 0,3 13 0,-4 10 0,-3 16 0,-2 16 0,-7 16 0,-9 25 0,2 12 0,-5 0 0,3 3 0,-6-11 0,11-2 0,-3-22-52,12-21-30,7-21-5,-7-25-3,8-11-8,-7-21 98,13-4-97</inkml:trace>
        </inkml:traceGroup>
        <inkml:traceGroup>
          <inkml:annotationXML>
            <emma:emma xmlns:emma="http://www.w3.org/2003/04/emma" version="1.0">
              <emma:interpretation id="{8DD7003B-A8E6-44A6-B9D2-FBD862E08FFF}" emma:medium="tactile" emma:mode="ink">
                <msink:context xmlns:msink="http://schemas.microsoft.com/ink/2010/main" type="inkWord" rotatedBoundingBox="14730,6663 15806,6644 15828,7872 14752,7891"/>
              </emma:interpretation>
              <emma:one-of disjunction-type="recognition" id="oneOf18">
                <emma:interpretation id="interp90" emma:lang="ko-KR" emma:confidence="0">
                  <emma:literal>프</emma:literal>
                </emma:interpretation>
                <emma:interpretation id="interp91" emma:lang="ko-KR" emma:confidence="0">
                  <emma:literal>르</emma:literal>
                </emma:interpretation>
                <emma:interpretation id="interp92" emma:lang="ko-KR" emma:confidence="0">
                  <emma:literal>갖</emma:literal>
                </emma:interpretation>
                <emma:interpretation id="interp93" emma:lang="ko-KR" emma:confidence="0">
                  <emma:literal>깊</emma:literal>
                </emma:interpretation>
                <emma:interpretation id="interp94" emma:lang="ko-KR" emma:confidence="0">
                  <emma:literal>꽂</emma:literal>
                </emma:interpretation>
              </emma:one-of>
            </emma:emma>
          </inkml:annotationXML>
          <inkml:trace contextRef="#ctx0" brushRef="#br0" timeOffset="22852.307">8550 2147 12,'0'0'43,"0"0"0,0 0 6,0 0-30,0 0 2,-7 2 1,7-2-1,0 0 3,0 0 1,0 0 0,0 0-2,0 0-3,0 0-2,0 0 0,0 0-5,0 0-2,0 0-2,1-13-1,6-4 0,5-4-2,-1-3-4,7-5-1,3-4-1,8 3 0,-2-5-1,7 6 1,1-2 0,1 12 0,2 2 0,-3 13 1,1 6 2,-4 15 2,-4 17 0,-7 10 2,-9 15 0,-4 6 1,-4 9 0,-4 7 1,-4-6-2,-3-6-1,-1-13-1,4-9-5,0-15 0,3-10 0,1-22 0,0-9 0,0-16 0,2-8 0,4-8 0,2-4 0,5-6 0,6-5 0,2 0 0,3 0 0,7 5 0,2 6 0,0 7 0,1 5 0,-4 11 0,-2 9 0,-2 13 0,-6 10 0,-5 19 0,-7 8 0,-2 14 0,-3 5 0,-1 5 0,4 7 0,-5-10 0,0-5 0,1-11 0,4-9 0,-1-13 0,4-5 0,-9-15-8,0 0-74,14-7-2,-10-11-2,10 1 86,-8-8-92,10 5-3</inkml:trace>
          <inkml:trace contextRef="#ctx0" brushRef="#br1" timeOffset="34315.9626">8780 2831 39,'-27'3'68,"4"-1"-2,-3-2-3,7 0-1,-1 0-32,5 0-13,15 0-6,-11 0-2,11 0 0,0 0 3,13 0-1,6 0 2,7-6-1,9-3 1,13-1-3,2-9-3,8 4-3,7-2-1,3-2-1,-1 2-2,-3 2-4,-1 2-5,-10 0-13,-8 2-16,-9 6-9,-14 5-1,-22 0-26,1 9-5,-12 5 0</inkml:trace>
          <inkml:trace contextRef="#ctx0" brushRef="#br1" timeOffset="34493.9729">8696 3061 50,'-14'17'83,"14"-17"-2,23 0-3,18-17-4,18-13 1,16 4-54,14 2-11,3-3-17,11-1-39,8 8-28,-14-4-1,2 1-5,-16-6-3,-6 3-4</inkml:trace>
        </inkml:traceGroup>
        <inkml:traceGroup>
          <inkml:annotationXML>
            <emma:emma xmlns:emma="http://www.w3.org/2003/04/emma" version="1.0">
              <emma:interpretation id="{EB5A5A4F-5E4F-4998-B561-06545E31C46F}" emma:medium="tactile" emma:mode="ink">
                <msink:context xmlns:msink="http://schemas.microsoft.com/ink/2010/main" type="inkWord" rotatedBoundingBox="16419,6678 18282,6644 18294,7305 16430,7339"/>
              </emma:interpretation>
              <emma:one-of disjunction-type="recognition" id="oneOf19">
                <emma:interpretation id="interp95" emma:lang="ko-KR" emma:confidence="0">
                  <emma:literal>떼</emma:literal>
                </emma:interpretation>
                <emma:interpretation id="interp96" emma:lang="ko-KR" emma:confidence="0">
                  <emma:literal>뻬</emma:literal>
                </emma:interpretation>
                <emma:interpretation id="interp97" emma:lang="ko-KR" emma:confidence="0">
                  <emma:literal>때</emma:literal>
                </emma:interpretation>
                <emma:interpretation id="interp98" emma:lang="ko-KR" emma:confidence="0">
                  <emma:literal>빼</emma:literal>
                </emma:interpretation>
                <emma:interpretation id="interp99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24322.3911">10641 2078 46,'0'0'83,"9"6"-5,-9-6-3,9-6-4,-6-7-2,-2 0-60,4 1-9,-3-3-7,2-1-3,-4 1 1,0-6 2,0 0 4,-7 0 4,-4-4 2,-6 4 4,-5 4 4,-1 10 2,-4 7 2,-4 13 0,-4 15-3,-7 14-2,-2 16-1,3 8 0,1 11-1,6-4-8,3 6 3,11-9-3,8-9 0,12-15 0,9-13 0,13-13 0,10-20 0,9-11 0,8-18 0,5-10 0,4-9 0,2-10 0,0-5 0,1-1 0,-1 0 0,-7 7 0,-7 6 0,-8 7-5,-9 8 1,-4 11 1,-9 8 1,-16 17 3,8 0 0,-12 19 2,-10 13 0,-2 8 0,-1 13 0,-1 5-3,2 5 0,5 4 0,6-6 0,5-3 0,9-12 0,13-12 0,6-15 0,11-12 0,2-9 0,4-16 0,-2-11 0,-3-8 0,-6-4 0,-9-3 0,-10 4 0,-15-2 0,-7 6 0,-15 2 0,-8 8 0,-5 4 0,-3 3 0,-1 8 0,3-1 0,6 2 0,5 3 0,9 1 0,16 6-2,-5-17 0,13 7 1,11 0 0,7 0-1,6 0 0,7 1 2,5 4-1,2 5 1,1 5 0,-4 14 1,2 7 0,-5 5 0,-4 12 1,-4 7 0,-8 4 2,-6 1-4,-9 2 0,-4-8 0,-1-7 0,-4-6 0,0-12 0,0-10 0,0-14 0,0 0 0,-4-6 0,4-14 0,0-7 0,1-6 0,3-6 0,0-3 0,1-2 0,4 0 0,-3 3 0,4 3 0,3 4 0,2 7 0,4 9 0,1 6 0,3 8 0,0 5 0,-2 12 0,0 7 0,-3 7 0,-2 7 0,-1 1 0,-4 0 0,-3-1 0,-3-5 0,-2-7 0,1-2 0,-4-20 0,0 0 0,0 0 0,11-25 0,-6-3 0,5-11 0,1-6 0,2-5 0,2 0 0,1 3 0,3 9 0,-1 6 0,0 10 0,-2 13 0,1 9 0,-2 14 0,0 10 0,-1 9 0,-2 7 0,1 6 0,0 3 0,-3-1 0,3-1 0,-1-7 0,0-10 0,3-10 0,0-7 0,-2-13-24,1-9-58,1-12-1,-6-9-4,1-4-5,-5-4-2</inkml:trace>
        </inkml:traceGroup>
        <inkml:traceGroup>
          <inkml:annotationXML>
            <emma:emma xmlns:emma="http://www.w3.org/2003/04/emma" version="1.0">
              <emma:interpretation id="{4F00F7A6-ECD5-4678-B42F-A70E4E4A92D5}" emma:medium="tactile" emma:mode="ink">
                <msink:context xmlns:msink="http://schemas.microsoft.com/ink/2010/main" type="inkWord" rotatedBoundingBox="18286,6665 19712,6639 19730,7665 18305,7691"/>
              </emma:interpretation>
              <emma:one-of disjunction-type="recognition" id="oneOf20">
                <emma:interpretation id="interp100" emma:lang="ko-KR" emma:confidence="0">
                  <emma:literal>몌</emma:literal>
                </emma:interpretation>
                <emma:interpretation id="interp101" emma:lang="ko-KR" emma:confidence="0">
                  <emma:literal>영</emma:literal>
                </emma:interpretation>
                <emma:interpretation id="interp102" emma:lang="ko-KR" emma:confidence="0">
                  <emma:literal>예</emma:literal>
                </emma:interpretation>
                <emma:interpretation id="interp103" emma:lang="ko-KR" emma:confidence="0">
                  <emma:literal>상</emma:literal>
                </emma:interpretation>
                <emma:interpretation id="interp104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24818.4194">12165 1913 10,'12'0'91,"-12"0"-2,6 17-2,-4 4-6,2 11 1,-4 11-11,14 17-71,-9 12 0,-3 15 0,0 7 0,2 8 0,0-6 0,0-5 0,2-14 0,-1-13 0,-2-15 0,1-17 0,-3-8 0,-1-24 0,-5 4 0,-4-18 0,-4-14 0,-3-9 0,-4-11 0,0-12 0,-5-13 0,9-6 0,5-5 0,6-1 0,6-3 0,10 2 0,11 5 0,11 6 0,8 12 0,2 11 0,5 11 0,-1 14 0,-2 19 0,-6 8 0,-4 16 0,-12 16 0,-8 11 0,-14 11 0,-5 3 0,-16 1 0,-9-1 0,-4-5 0,-9-3 0,1-9 0,-5-8 0,7-8 0,1-11 0,6-5 0,7-8-55,6-7-26,11-7-2,1-10-5,15 0-6,2-14-2</inkml:trace>
          <inkml:trace contextRef="#ctx0" brushRef="#br0" timeOffset="25494.4582">12755 1956 81,'17'12'92,"-12"10"-1,-10 10-7,-15 11-1,-3 3-3,-4 5-80,7 7 0,-2-2 0,9-5 0,2-8 0,9-11 0,2-20 0,0-12 0,15-12 0,-8-14 0,3-8 0,-4-7 0,1-2 0,-4-4 0,4 4 0,-2 7 0,0 0 0,5 5 0,2 4 0,7 2 0,5 3 0,6 2 0,5 5 0,6 3 0,4 8 0,-1 4 0,1 6 0,-3 14 0,-3 13 0,-8 3 0,-5 7 0,-9 9 0,-7-1 0,-5-4 0,-5-3 0,-4-11 0,-7-5 0,-2-12 0,-5-12 0,2-8 0,1-9 0,-1-11 0,2-6 0,6-6 0,4-8 0,4-3 0,6 1 0,7 2 0,6-3 0,4 6 0,4 4 0,3 7 0,2 10 0,4 7 0,-1 9 0,-3 5 0,2 12 0,-4 7 0,0 10 0,-5 3 0,-3 5 0,-2 1 0,-2 5 0,-6-3 0,-1 0 0,-2-4 0,-3-5 0,-4-2 0,-2-7 0,0-4 0,-1-6 0,-4-1 0,-6-10 0,11-2 0,-22 0-28,13-1-56,5-8-3,-2-6-3,6-2-4,0-3-2</inkml:trace>
          <inkml:trace contextRef="#ctx0" brushRef="#br0" timeOffset="26134.4948">12702 2186 54,'10'-4'72,"-1"2"-1,2-2-2,0 4-2,1 1-37,0 7-3,0 6-9,2 4-3,-3 3 0,-1 8-3,-3 1 0,-7 6 2,-5-1-2,-6 0-2,-8-7-4,-5-4 1,-6-5-7,-5-5 0,-5-8 0,9-5 0,-1-3 0,1-7-16,4 1-12,-2-4-50,18 2 78,-2-3 0,13 3 0,0-6-82,9 6-3,10-7-2,11 6 1</inkml:trace>
        </inkml:traceGroup>
        <inkml:traceGroup>
          <inkml:annotationXML>
            <emma:emma xmlns:emma="http://www.w3.org/2003/04/emma" version="1.0">
              <emma:interpretation id="{94C2CDBA-8FCD-4BA4-A543-E51B1DD489EF}" emma:medium="tactile" emma:mode="ink">
                <msink:context xmlns:msink="http://schemas.microsoft.com/ink/2010/main" type="inkWord" rotatedBoundingBox="19783,6520 20826,6501 20838,7175 19795,7194"/>
              </emma:interpretation>
              <emma:one-of disjunction-type="recognition" id="oneOf21">
                <emma:interpretation id="interp105" emma:lang="ko-KR" emma:confidence="0">
                  <emma:literal>와</emma:literal>
                </emma:interpretation>
                <emma:interpretation id="interp106" emma:lang="ko-KR" emma:confidence="0">
                  <emma:literal>욍</emma:literal>
                </emma:interpretation>
                <emma:interpretation id="interp107" emma:lang="ko-KR" emma:confidence="0">
                  <emma:literal>다</emma:literal>
                </emma:interpretation>
                <emma:interpretation id="interp108" emma:lang="ko-KR" emma:confidence="0">
                  <emma:literal>『</emma:literal>
                </emma:interpretation>
                <emma:interpretation id="interp109" emma:lang="ko-KR" emma:confidence="0">
                  <emma:literal>㉠</emma:literal>
                </emma:interpretation>
              </emma:one-of>
            </emma:emma>
          </inkml:annotationXML>
          <inkml:trace contextRef="#ctx0" brushRef="#br0" timeOffset="26770.5311">13600 2123 68,'9'6'75,"-9"-6"1,0 0-7,13 1-1,-13-1-38,15 3-10,-6 3-10,2-3-3,3 2-1,1-1 0,6-2-1,2 0 0,6-5 1,-1-6-1,6-8 0,-1-6 0,-1-3-1,-5-4-4,-4-1 0,-8-2-1,-7 3-1,-8 6 1,-15 5 1,-8 9 0,-9 10 3,-5 8 4,-9 16 1,3 7 0,-2 11 2,5 4-1,7 7-9,7-1 0,12 4 0,9-7 0,10-7 0,22-3 0,4-17 0,15-5 0,-2-17 0,11-6-44,0-11-36,-5-10-3,1-12-5,-14-6-5,0 0-3</inkml:trace>
          <inkml:trace contextRef="#ctx0" brushRef="#br0" timeOffset="27267.5594">14153 1927 75,'0'8'86,"-3"3"-3,3 4-3,0 6-2,1 6-2,-18 1-63,17 13-6,0 2-2,1 3 0,-1-2-2,0-7-3,0-7 0,-4-11 0,0-11 0,4-8 0,-8-11 0,2-11 0,2-4 0,2-5 0,-3-4 0,4 0 0,1 1 0,0 1 0,1 6 0,4 8 0,-3 2-2,1 8-2,-3 9 3,12-1 0,-2 3 1,3 10 1,3 4 2,5 3 1,6 4-4,4-1 0,7-2 0,4-2 0,2-8 0,2-7 0,3-3 0,-2-7 0,-7-13 0,-4-7 0,-7-4 0,-10-10 0,-13-1 0,-6-3 0,-12-2 0,-7 2 0,-4 2 0,-3 7 0,1 5 0,0 10 0,2 6 0,8 10-9,3 5-75,12 0-1,-5 7-3,5-7-5,16 4 0</inkml:trace>
        </inkml:traceGroup>
        <inkml:traceGroup>
          <inkml:annotationXML>
            <emma:emma xmlns:emma="http://www.w3.org/2003/04/emma" version="1.0">
              <emma:interpretation id="{74472061-E316-468C-9889-0A9407B0EF39}" emma:medium="tactile" emma:mode="ink">
                <msink:context xmlns:msink="http://schemas.microsoft.com/ink/2010/main" type="inkWord" rotatedBoundingBox="20863,6306 21490,6294 21505,7102 20878,7114"/>
              </emma:interpretation>
              <emma:one-of disjunction-type="recognition" id="oneOf22">
                <emma:interpretation id="interp110" emma:lang="ko-KR" emma:confidence="0">
                  <emma:literal>t</emma:literal>
                </emma:interpretation>
                <emma:interpretation id="interp111" emma:lang="ko-KR" emma:confidence="0">
                  <emma:literal>+</emma:literal>
                </emma:interpretation>
                <emma:interpretation id="interp112" emma:lang="ko-KR" emma:confidence="0">
                  <emma:literal>十</emma:literal>
                </emma:interpretation>
                <emma:interpretation id="interp113" emma:lang="ko-KR" emma:confidence="0">
                  <emma:literal>f</emma:literal>
                </emma:interpretation>
                <emma:interpretation id="interp11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27551.5758">14878 1505 1,'11'-10'89,"2"6"-1,-3 4-6,2 4-3,-1 12-1,1 12-1,-3 16-68,5 16-5,-3 15 0,-2 6-4,-1 7 0,-4-3 0,-1-1 0,1-12 0,-1-11 0,-2-18 0,0-11 0,2-10 0,-3-22 0,6 11 0,-6-16-25,0-11-54,0-9-3,-9-5-4,1-5-9,-7-8-4</inkml:trace>
          <inkml:trace contextRef="#ctx0" brushRef="#br0" timeOffset="27770.5884">14705 1916 12,'-17'-6'98,"7"-2"-1,10-4-6,2-4-5,20-3-3,8-1-39,14 1-44,6 5 0,6 6 0,6 1 0,2 6 0,-6 1 0,-4 0 0,-11 0 0,-5 0-14,-12 0-36,-6 3-34,2 7 2,-10-5-5,3 5-3,-7-4 3</inkml:trace>
        </inkml:traceGroup>
        <inkml:traceGroup>
          <inkml:annotationXML>
            <emma:emma xmlns:emma="http://www.w3.org/2003/04/emma" version="1.0">
              <emma:interpretation id="{1C5E8899-F60A-4CB8-B820-92E8D571FF80}" emma:medium="tactile" emma:mode="ink">
                <msink:context xmlns:msink="http://schemas.microsoft.com/ink/2010/main" type="inkWord" rotatedBoundingBox="21484,6630 22035,6620 22045,7143 21493,7153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5</emma:literal>
                </emma:interpretation>
                <emma:interpretation id="interp118" emma:lang="ko-KR" emma:confidence="0">
                  <emma:literal>3</emma:literal>
                </emma:interpretation>
                <emma:interpretation id="interp11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28143.6097">15677 1855 62,'18'-10'89,"0"1"-2,-8 0-9,0 2-4,-7-1-3,-3 8-61,-13 0-3,-3 12-9,-7 4-1,-4 1-2,-3 4 2,1 1 4,0 4 0,6-5 1,10 2 3,7-1 2,9 1-1,14 0 0,9 2 1,11-1 0,6 4-3,4 2-4,-1-3 0,-5-1 0,-6-3 0,-13 3 0,-15-4 0,-14-2 0,-22-3 0,-11-4 0,-16-5 0,-6 1 0,-11-9 0,1 0-75,9-2-10,3-16-2,13-7-8,4-7-4</inkml:trace>
        </inkml:traceGroup>
      </inkml:traceGroup>
    </inkml:traceGroup>
    <inkml:traceGroup>
      <inkml:annotationXML>
        <emma:emma xmlns:emma="http://www.w3.org/2003/04/emma" version="1.0">
          <emma:interpretation id="{8AD47A6A-306E-4FD9-AB12-96CCFF425D99}" emma:medium="tactile" emma:mode="ink">
            <msink:context xmlns:msink="http://schemas.microsoft.com/ink/2010/main" type="paragraph" rotatedBoundingBox="2770,9586 22922,9098 22960,10645 2808,11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3C45DF-5BE5-46B6-99FF-18CA3198C889}" emma:medium="tactile" emma:mode="ink">
              <msink:context xmlns:msink="http://schemas.microsoft.com/ink/2010/main" type="line" rotatedBoundingBox="2770,9586 22922,9098 22960,10645 2808,11134"/>
            </emma:interpretation>
          </emma:emma>
        </inkml:annotationXML>
        <inkml:traceGroup>
          <inkml:annotationXML>
            <emma:emma xmlns:emma="http://www.w3.org/2003/04/emma" version="1.0">
              <emma:interpretation id="{3442FC07-DA3A-4EEB-8799-1C346E460FAE}" emma:medium="tactile" emma:mode="ink">
                <msink:context xmlns:msink="http://schemas.microsoft.com/ink/2010/main" type="inkWord" rotatedBoundingBox="2774,9729 3395,9714 3429,11118 2808,11134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P</emma:literal>
                </emma:interpretation>
                <emma:interpretation id="interp122" emma:lang="ko-KR" emma:confidence="0">
                  <emma:literal>p</emma:literal>
                </emma:interpretation>
                <emma:interpretation id="interp123" emma:lang="ko-KR" emma:confidence="0">
                  <emma:literal>ⅱ</emma:literal>
                </emma:interpretation>
                <emma:interpretation id="interp12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56150.2116">-3373 5188 37,'0'-14'67,"0"-2"-2,0-1-3,0 3-3,-41 6-35,41 8-8,6-12-12,-6 12-3,9-7 3,-9 7 4,0 0 5,7 17 3,-3 5 4,-3 10 0,7 16-20,-5 8 22,7 20 1,0 8-4,5 12-3,-11 2-5,7 3-7,-4-5-4,-4-7 0,1-6 0,-4-11 0,0-11 0,-2-14 0,2-8 0,0-11 0,0-6 0,0-5 0,-1-8 0,1-9 0,0 0 0,0 0 0,-3-7 0,2-12 0,1-10 0,0-8 0,3-12 0,-1-14 0,1-8 0,1-15 0,-3-5 0,2-9 0,-1-5 0,2-1 0,-3 1 0,4 7 0,6 6 0,5 9 0,3 10 0,6 15 0,3 13-2,5 8 1,3 16 0,3 13 0,-2 13 0,-3 17 1,0 14 0,-5 13 2,-4 8 0,-6 13 0,-7 5-2,-5-4 0,-7-1 0,-7-2 0,-8-6 0,-5-9 0,-3-1 0,-6-11 0,-7-9 0,0-5 0,1-8 0,1-4 0,5-5 0,3-3 0,3-7 0,5 0 0,10 0 0,8 0 0,0 0 0,10 14 0,9 1 0,5 4 0,6 6 0,4 9 0,2 5 0,5 6 0,-1 2 0,2 2 0,-4 1 0,-3-2 0,-2-1 0,-3-7 0,-7-10 0,-6 0 0,-7-14 0,-10-16-79,0 9-3,-11-20-2,-1-13-6,-10-20-5</inkml:trace>
        </inkml:traceGroup>
        <inkml:traceGroup>
          <inkml:annotationXML>
            <emma:emma xmlns:emma="http://www.w3.org/2003/04/emma" version="1.0">
              <emma:interpretation id="{93F07EE0-DB4D-4F73-8175-DDF55AF28634}" emma:medium="tactile" emma:mode="ink">
                <msink:context xmlns:msink="http://schemas.microsoft.com/ink/2010/main" type="inkWord" rotatedBoundingBox="3458,9569 3931,9558 3943,10040 3469,10051"/>
              </emma:interpretation>
              <emma:one-of disjunction-type="recognition" id="oneOf25">
                <emma:interpretation id="interp125" emma:lang="ko-KR" emma:confidence="0">
                  <emma:literal>2</emma:literal>
                </emma:interpretation>
                <emma:interpretation id="interp126" emma:lang="ko-KR" emma:confidence="0">
                  <emma:literal>깃</emma:literal>
                </emma:interpretation>
                <emma:interpretation id="interp127" emma:lang="ko-KR" emma:confidence="0">
                  <emma:literal>그</emma:literal>
                </emma:interpretation>
                <emma:interpretation id="interp128" emma:lang="ko-KR" emma:confidence="0">
                  <emma:literal>고</emma:literal>
                </emma:interpretation>
                <emma:interpretation id="interp12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57571.2928">-2718 4855 50,'-8'0'65,"8"0"-2,0 0-1,-7-15-5,7 15-38,0 0-8,0 0-7,0 0 1,0 0 2,0 0 1,4-7 2,-4 7 4,0 0-1,0 0 0,0 0-1,0 0-4,5-10-2,-5 10-1,11-15-2,1 5 0,3-4-1,5 5 0,3-3 1,10 7 0,-1 2 1,6 4-2,2 10 1,-3 5 0,-3 12 1,-8 7 0,-4 7 0,-16 1 0,-6 2 1,-10 3 1,-15-3 0,-2-3 0,-5-4-1,-2-8 2,1-8-7,6-5 0,3-5 0,8-6 0,2-4 0,14-2 0,0 0 0,6-12 0,10 5 0,8 2 0,7 1 0,6 3 0,3 0 0,2 1 0,-4 2-16,-4 7-63,1-1-3,-10-8-1,-1 1-6,-9-7-5</inkml:trace>
        </inkml:traceGroup>
        <inkml:traceGroup>
          <inkml:annotationXML>
            <emma:emma xmlns:emma="http://www.w3.org/2003/04/emma" version="1.0">
              <emma:interpretation id="{965332CE-0512-46C0-B7ED-8898EAF91DFF}" emma:medium="tactile" emma:mode="ink">
                <msink:context xmlns:msink="http://schemas.microsoft.com/ink/2010/main" type="inkWord" rotatedBoundingBox="4619,10378 5247,10363 5253,10637 4626,10653"/>
              </emma:interpretation>
              <emma:one-of disjunction-type="recognition" id="oneOf26">
                <emma:interpretation id="interp130" emma:lang="ko-KR" emma:confidence="0">
                  <emma:literal>=</emma:literal>
                </emma:interpretation>
                <emma:interpretation id="interp131" emma:lang="ko-KR" emma:confidence="0">
                  <emma:literal>二</emma:literal>
                </emma:interpretation>
                <emma:interpretation id="interp132" emma:lang="ko-KR" emma:confidence="0">
                  <emma:literal>ㄷ</emma:literal>
                </emma:interpretation>
                <emma:interpretation id="interp133" emma:lang="ko-KR" emma:confidence="0">
                  <emma:literal>z</emma:literal>
                </emma:interpretation>
                <emma:interpretation id="interp134" emma:lang="ko-KR" emma:confidence="0">
                  <emma:literal>도</emma:literal>
                </emma:interpretation>
              </emma:one-of>
            </emma:emma>
          </inkml:annotationXML>
          <inkml:trace contextRef="#ctx0" brushRef="#br0" timeOffset="59535.4052">-1564 5621 54,'0'0'83,"0"0"-1,0 0-6,-8-6-5,8-5 1,1 3-57,-1 8-9,14-4-4,-4 1-3,5-1 1,3 1 1,4 2 2,-2-1 0,3-2-1,4-2 1,-1 4 0,5 1 0,-2 0-1,1 1-5,-1-2-8,3 2-20,2 0-42,-8 0-1,-2 0-5,-8-3-6,-4 0-1</inkml:trace>
          <inkml:trace contextRef="#ctx0" brushRef="#br0" timeOffset="59743.4171">-1422 5725 10,'-24'26'91,"3"-7"-3,9-3-4,7-3-6,5-5 0,9-7-2,25 4-70,-7-1-6,10 0-5,6 0-1,4 0-5,2-4-8,0 2-24,28-2-35,-34-3 0,4-1-5,-9-12-1,6 7 2</inkml:trace>
        </inkml:traceGroup>
        <inkml:traceGroup>
          <inkml:annotationXML>
            <emma:emma xmlns:emma="http://www.w3.org/2003/04/emma" version="1.0">
              <emma:interpretation id="{8DB743FD-5BB3-47DE-A9E0-90EAF2C2A7F0}" emma:medium="tactile" emma:mode="ink">
                <msink:context xmlns:msink="http://schemas.microsoft.com/ink/2010/main" type="inkWord" rotatedBoundingBox="5873,10260 6777,10238 6788,10669 5884,10691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아</emma:literal>
                </emma:interpretation>
                <emma:interpretation id="interp137" emma:lang="ko-KR" emma:confidence="0">
                  <emma:literal>으</emma:literal>
                </emma:interpretation>
                <emma:interpretation id="interp138" emma:lang="ko-KR" emma:confidence="0">
                  <emma:literal>은</emma:literal>
                </emma:interpretation>
                <emma:interpretation id="interp139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60323.4503">130 5547 25,'20'-8'79,"-6"-1"-3,-5 4-18,-9 5-27,3-12-2,-5 4-28,-6-2-35,-7 1 19,-8-3 8,-1-1 10,-8 2 16,-6 3 23,-3 8 3,-5 3 2,1 14-8,4 7-18,3 12-9,0 4-5,5 11-1,8 0-1,6 1-2,8-5 0,4-7 0,7-6-1,7-11 1,6-11 0,6-12-2,4-10-2,6-14-3,5-7-6,3-11-3,0-4-2,-1-2-1,4 3 1,-6 4 1,-6 11 3,-5 6 5,-3 13 9,-4 11 7,-3 10 3,0 13 1,-1 7 0,2 4 2,3 8 1,5 2-2,1-3-8,6-3-7,0-9 0,8-1 0,-5-14 0,6-4 0,-4-10-7,3-18-47,2-1-25,-7-8-4,-1-7-3,-6-12-5,3 3 2</inkml:trace>
        </inkml:traceGroup>
        <inkml:traceGroup>
          <inkml:annotationXML>
            <emma:emma xmlns:emma="http://www.w3.org/2003/04/emma" version="1.0">
              <emma:interpretation id="{286E3F43-1A86-43F0-8A55-7507162112C2}" emma:medium="tactile" emma:mode="ink">
                <msink:context xmlns:msink="http://schemas.microsoft.com/ink/2010/main" type="inkWord" rotatedBoundingBox="6859,9812 7300,9801 7323,10762 6882,10772"/>
              </emma:interpretation>
              <emma:one-of disjunction-type="recognition" id="oneOf28">
                <emma:interpretation id="interp140" emma:lang="ko-KR" emma:confidence="0">
                  <emma:literal>u</emma:literal>
                </emma:interpretation>
                <emma:interpretation id="interp141" emma:lang="ko-KR" emma:confidence="0">
                  <emma:literal>Ⅱ</emma:literal>
                </emma:interpretation>
                <emma:interpretation id="interp142" emma:lang="ko-KR" emma:confidence="0">
                  <emma:literal>니</emma:literal>
                </emma:interpretation>
                <emma:interpretation id="interp143" emma:lang="ko-KR" emma:confidence="0">
                  <emma:literal>Ⅵ</emma:literal>
                </emma:interpretation>
                <emma:interpretation id="interp14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0590.4655">676 5133 69,'0'16'86,"0"9"-1,0 13-4,2 11-81,-2 11 82,-2 8-2,9 7-63,-1 6-6,-1-2-11,6-3 0,-3-11 0,0-14 0,3-12 0,-3-12 0,0-12 0,0-14 0,0-6 0,5-15-8,0-6-71,1-19-2,3-6-4,3-22-6,5-2 91,-5-8-94</inkml:trace>
          <inkml:trace contextRef="#ctx0" brushRef="#br0" timeOffset="60791.477">1038 5005 55,'8'-13'83,"1"13"1,-5 10-1,0 22-2,-4 16 0,0 23-57,0 14-24,0 13 17,0 6-14,0 7-3,3-8 0,2-9 0,-5-18 0,10-15 0,-7-23 0,2-16-66,7-15-18,-6-17 0,2-11-8,-8-19-4,13-1 7</inkml:trace>
        </inkml:traceGroup>
        <inkml:traceGroup>
          <inkml:annotationXML>
            <emma:emma xmlns:emma="http://www.w3.org/2003/04/emma" version="1.0">
              <emma:interpretation id="{DE197A83-778D-480D-8718-ADF51279C619}" emma:medium="tactile" emma:mode="ink">
                <msink:context xmlns:msink="http://schemas.microsoft.com/ink/2010/main" type="inkWord" rotatedBoundingBox="8660,10099 9369,10081 9383,10661 8674,10678"/>
              </emma:interpretation>
              <emma:one-of disjunction-type="recognition" id="oneOf29">
                <emma:interpretation id="interp145" emma:lang="ko-KR" emma:confidence="0">
                  <emma:literal>2</emma:literal>
                </emma:interpretation>
                <emma:interpretation id="interp146" emma:lang="ko-KR" emma:confidence="0">
                  <emma:literal>그</emma:literal>
                </emma:interpretation>
                <emma:interpretation id="interp147" emma:lang="ko-KR" emma:confidence="0">
                  <emma:literal>g</emma:literal>
                </emma:interpretation>
                <emma:interpretation id="interp148" emma:lang="ko-KR" emma:confidence="0">
                  <emma:literal>又</emma:literal>
                </emma:interpretation>
                <emma:interpretation id="interp14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61719.5301">2779 5383 44,'-8'5'0,"-4"-5"77,12 0-2,-15 0-75,15 0 0,-6-14 70,6 14-4,0-9-1,0 9-55,0-9-5,0 0-1,3-3 1,3 0 1,0 3 1,8-3 1,5 1 1,4 2 0,7 6-2,2 7-2,5 12-5,-4 6 5,0 10 0,-9 12 0,-12 10 0,-12 7 1,-13 2-1,-17-3 1,-9-4-4,-13-1-2,-4-10 0,-7-12 0,4-8 0,2-12 0,6-10 0,9-6 0,6-6 0,15-7 0,10-5 0,11 0 0,12-1 0,15 3 0,8 3 0,11 6 0,6 1 0,7 6 0,6 2 0,2 2 0,-5 8 0,-3 1 0,-5-1 0,-5 2-2,-8-5-25,-14 2-51,-4 0-2,-11-8-3,3 0-6,-12-12 1</inkml:trace>
        </inkml:traceGroup>
        <inkml:traceGroup>
          <inkml:annotationXML>
            <emma:emma xmlns:emma="http://www.w3.org/2003/04/emma" version="1.0">
              <emma:interpretation id="{EB810220-4D58-49CA-BA17-193281FD3BA1}" emma:medium="tactile" emma:mode="ink">
                <msink:context xmlns:msink="http://schemas.microsoft.com/ink/2010/main" type="inkWord" rotatedBoundingBox="9949,9969 10569,9954 10586,10651 9966,10666"/>
              </emma:interpretation>
              <emma:one-of disjunction-type="recognition" id="oneOf30">
                <emma:interpretation id="interp150" emma:lang="ko-KR" emma:confidence="0">
                  <emma:literal>아</emma:literal>
                </emma:interpretation>
                <emma:interpretation id="interp151" emma:lang="ko-KR" emma:confidence="0">
                  <emma:literal>와</emma:literal>
                </emma:interpretation>
                <emma:interpretation id="interp152" emma:lang="ko-KR" emma:confidence="0">
                  <emma:literal>다</emma:literal>
                </emma:interpretation>
                <emma:interpretation id="interp153" emma:lang="ko-KR" emma:confidence="0">
                  <emma:literal>당</emma:literal>
                </emma:interpretation>
                <emma:interpretation id="interp15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62734.5882">3959 5576 17,'13'-1'71,"-13"1"3,18-8-5,-18 8-2,11-11-3,-11 11-42,9-12-11,-9 3-6,0 0-3,0 1 0,-4-5 2,-3-2 2,-3 5 1,-1-2 1,-4 4-1,0 4 0,-3 5 1,-2 13 1,0 8-1,-2 9-2,-2 7 0,2 8 0,5 5 1,2-4-1,5-1-1,3-9 0,7-6-3,2-10-2,11-13 0,5-11 0,4-15 0,5-8 0,6-15 0,1-7 0,0-14 0,3-6 0,-5-3-2,1 3-7,-8 1 1,-4 4 1,-9 9 4,1 7 2,-6 17 1,-1 8 2,-5 10 2,-1 12 1,0 6 0,-4 17 0,1 12-2,0 8-3,1 10 4,-4 7-2,2 6-2,2-3 0,2 0 0,0-7 0,2-6 0,2-11 0,2-8 0,3-14-23,2-11-23,30-5-35,-32-6 0,7-8-5,-5-8 0,5 5 1</inkml:trace>
          <inkml:trace contextRef="#ctx0" brushRef="#br0" timeOffset="62900.5975">4301 5582 5,'8'8'90,"-5"5"2,-3 1-5,0 8-5,0 3 0,0 1-9,1 0-73,5 7 0,-2-4 0,4 0-7,3-7-70,-6-10-4,7-12-2,-9-10-7,7-13-3</inkml:trace>
          <inkml:trace contextRef="#ctx0" brushRef="#br0" timeOffset="63065.607">4335 5431 38,'-11'11'0,"11"-3"0,0-8 0,0-71 30,3 77-30,9 7 0,3 2 0,-4-5 1,8 6-19</inkml:trace>
        </inkml:traceGroup>
        <inkml:traceGroup>
          <inkml:annotationXML>
            <emma:emma xmlns:emma="http://www.w3.org/2003/04/emma" version="1.0">
              <emma:interpretation id="{D1F6525D-23DC-47EF-946E-52545814B664}" emma:medium="tactile" emma:mode="ink">
                <msink:context xmlns:msink="http://schemas.microsoft.com/ink/2010/main" type="inkWord" rotatedBoundingBox="10665,10245 11312,10229 11323,10647 10675,10662"/>
              </emma:interpretation>
              <emma:one-of disjunction-type="recognition" id="oneOf31">
                <emma:interpretation id="interp155" emma:lang="ko-KR" emma:confidence="0">
                  <emma:literal>m</emma:literal>
                </emma:interpretation>
                <emma:interpretation id="interp156" emma:lang="ko-KR" emma:confidence="0">
                  <emma:literal>케</emma:literal>
                </emma:interpretation>
                <emma:interpretation id="interp157" emma:lang="ko-KR" emma:confidence="0">
                  <emma:literal>꺼</emma:literal>
                </emma:interpretation>
                <emma:interpretation id="interp158" emma:lang="ko-KR" emma:confidence="0">
                  <emma:literal>깨</emma:literal>
                </emma:interpretation>
                <emma:interpretation id="interp159" emma:lang="ko-KR" emma:confidence="0">
                  <emma:literal>캐</emma:literal>
                </emma:interpretation>
              </emma:one-of>
            </emma:emma>
          </inkml:annotationXML>
          <inkml:trace contextRef="#ctx0" brushRef="#br0" timeOffset="63692.643">4528 5496 6,'9'7'88,"3"2"2,-8 5-5,4 11-4,-7 2-1,1 3-2,-2 5-75,-3 8-3,-1 0 0,-3-1 0,-1-8 0,-1-8 0,-2-11 0,1-10 0,-2-9 0,4-15 0,1-6 0,3-5 0,3-9 0,2-2 0,7-2 0,4 4 0,5 3 0,6 4 0,1 4-3,4 8 3,2 11 0,3 9 3,-4 4-3,1 13 0,-1 5 0,-6 4 0,-4 7 0,-6-1 0,-5-1 0,-4-2 0,-4-6 0,0-2 0,-2-10 0,-5-3 0,7-8 0,-14-5 0,9-8 0,-1-8 0,5-5 0,1-6 0,5-2 0,8-3 0,4 1 0,5 1 0,4 5 0,1 6 0,4 7 0,-1 7 0,-1 10 0,-2 11 0,0 10 0,-2 5 0,-5 7 0,-2 4 0,-5 4 0,-3 1 0,-4-3 0,-1-4 0,-5-7 0,-5-4 0,-4-2-44,-2-15-38,3-1-4,-8-11-4,5-5-6,-8-12-3</inkml:trace>
        </inkml:traceGroup>
        <inkml:traceGroup>
          <inkml:annotationXML>
            <emma:emma xmlns:emma="http://www.w3.org/2003/04/emma" version="1.0">
              <emma:interpretation id="{487E7A4A-D4FF-4F2B-91DB-514654EE7E36}" emma:medium="tactile" emma:mode="ink">
                <msink:context xmlns:msink="http://schemas.microsoft.com/ink/2010/main" type="inkWord" rotatedBoundingBox="11496,10264 11946,10253 11957,10712 11507,10722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으</emma:literal>
                </emma:interpretation>
                <emma:interpretation id="interp162" emma:lang="ko-KR" emma:confidence="0">
                  <emma:literal>c</emma:literal>
                </emma:interpretation>
                <emma:interpretation id="interp163" emma:lang="ko-KR" emma:confidence="0">
                  <emma:literal>요</emma:literal>
                </emma:interpretation>
                <emma:interpretation id="interp16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64533.6909">5309 5665 11,'0'0'74,"7"13"3,-7-13-5,22 38-2,-10-22-4,7-15-18,2-1-46,6-3 0,2-2 0,-1-4 1,6-1 0,-6-5 1,1 0 0,1-6-2,-6 0 1,-4-2 0,-5-1-1,-4-3-1,-7-2-1,-4 6 1,-3-2 0,-12 7 1,-2 5 1,-9 8 1,-4 5 1,-3 8 2,-4 11-1,-5 11 3,7 1 1,0 11 1,5-1-8,6 5-3,6 0 0,11-4 0,7-1 0,8-5 0,9-5 0,8-6 0,5-10 0,11-7 0,-1-8 0,8-4 0,-5-12-53,-1-10-30,4-5-3,-10-12-2,4 5-4,-13-6 2</inkml:trace>
        </inkml:traceGroup>
        <inkml:traceGroup>
          <inkml:annotationXML>
            <emma:emma xmlns:emma="http://www.w3.org/2003/04/emma" version="1.0">
              <emma:interpretation id="{F4469464-3004-42F6-97BA-0A354E602A07}" emma:medium="tactile" emma:mode="ink">
                <msink:context xmlns:msink="http://schemas.microsoft.com/ink/2010/main" type="inkWord" rotatedBoundingBox="12028,10151 12348,10143 12358,10565 12038,10573"/>
              </emma:interpretation>
              <emma:one-of disjunction-type="recognition" id="oneOf33">
                <emma:interpretation id="interp165" emma:lang="ko-KR" emma:confidence="0">
                  <emma:literal>w</emma:literal>
                </emma:interpretation>
                <emma:interpretation id="interp166" emma:lang="ko-KR" emma:confidence="0">
                  <emma:literal>N</emma:literal>
                </emma:interpretation>
                <emma:interpretation id="interp167" emma:lang="ko-KR" emma:confidence="0">
                  <emma:literal>W</emma:literal>
                </emma:interpretation>
                <emma:interpretation id="interp168" emma:lang="ko-KR" emma:confidence="0">
                  <emma:literal>.</emma:literal>
                </emma:interpretation>
                <emma:interpretation id="interp16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64996.7176">5845 5477 61,'-5'15'83,"5"1"1,0 2-6,4 6-1,-3 22-3,7-15-58,3 1-5,-2-1-4,-1-5-3,-2-4 0,-1-6-1,-3-9 0,-2-7 1,0-6-2,0-8-2,-3-8 0,-4-6 0,3 1 0,1-7-2,2 2-1,1 3-1,0 2 1,4 7-1,3 5 2,4 8 2,1 7 2,0 6 1,3 8 0,0 5 1,4 4-1,1 4 0,2-5-3,1-2 0,-2 1 0,1-8 0,-2-6 0,-3-7 0,2-2 0,-9-9 0,-2-5 0,-2-6 0,-5-4 0,-1-4 0,0 1 0,-5-2 0,-3-3 0,-2 2 0,3 5 0,-5-2 0,10 11 0,-1 9-79,-3-7-8,6 16-1,0 0-6,6-6-2</inkml:trace>
        </inkml:traceGroup>
        <inkml:traceGroup>
          <inkml:annotationXML>
            <emma:emma xmlns:emma="http://www.w3.org/2003/04/emma" version="1.0">
              <emma:interpretation id="{9BC88C97-DB47-4A4C-BE13-C96917F56575}" emma:medium="tactile" emma:mode="ink">
                <msink:context xmlns:msink="http://schemas.microsoft.com/ink/2010/main" type="inkWord" rotatedBoundingBox="12563,9793 15724,9716 15743,10521 12582,10597"/>
              </emma:interpretation>
              <emma:one-of disjunction-type="recognition" id="oneOf34">
                <emma:interpretation id="interp170" emma:lang="ko-KR" emma:confidence="0">
                  <emma:literal>…</emma:literal>
                </emma:interpretation>
                <emma:interpretation id="interp171" emma:lang="ko-KR" emma:confidence="0">
                  <emma:literal>“</emma:literal>
                </emma:interpretation>
                <emma:interpretation id="interp172" emma:lang="ko-KR" emma:confidence="0">
                  <emma:literal>빠</emma:literal>
                </emma:interpretation>
                <emma:interpretation id="interp173" emma:lang="ko-KR" emma:confidence="0">
                  <emma:literal>폐</emma:literal>
                </emma:interpretation>
                <emma:interpretation id="interp174" emma:lang="ko-KR" emma:confidence="0">
                  <emma:literal>뼈</emma:literal>
                </emma:interpretation>
              </emma:one-of>
            </emma:emma>
          </inkml:annotationXML>
          <inkml:trace contextRef="#ctx0" brushRef="#br0" timeOffset="65376.7392">6512 5325 82,'0'0'88,"12"2"-6,-12-2-5,0 9-4,-3 0-73,1 4 71,-8 6-66,-2 2-7,-3 0-2,2-1 0,-4 0 2,9-5 2,3-2 2,5 0 2,4-4 0,11 2 1,5-1 1,6 6 0,4-1-1,-5 3-1,0 1 0,-6-2 1,-9 4-5,-8 0 0,-5-1 0,-13-3 0,-7 2 0,-7-4 0,-1-5 0,-1 2 0,-1-8 0,10-1 0,-1-3-33,13-6-49,11-3-2,5-4-4,16 2-5,3-4-1</inkml:trace>
          <inkml:trace contextRef="#ctx0" brushRef="#br0" timeOffset="66322.7934">6623 5739 11,'-11'13'90,"6"2"-1,-3-8-5,4 1-6,4-8-1,0 0-2,0 0-70,9-2-5,5-9-3,6-6-1,1-1 0,5-8 1,1-4-1,2-6 0,0-1 1,1 5 1,-3-2 0,-1 7 1,-4 5-1,-1 6-1,-3 4 2,-2 10-1,-4 2 2,-1 5 3,-4 5 3,-3 7 2,-4 3 0,0 2 0,0 1-1,0 5-7,-3-2 0,2-2 0,1 1 0,0-7 0,9-5 0,4-9 0,4-4 0,2-4 0,7-9 0,2-8 0,2-5 0,2-1 0,0-2 0,-3 3 0,-3 2 0,-3 4 0,-3 3 0,-6 7 0,-3 6 0,-11 4 0,6 8 0,-6 6 0,-2 7 0,2 1 0,0 2 0,0 1 0,4-2 0,5-5 0,6-4 0,5-6 0,6-7 0,-2-4 0,1-9 0,-1-4 0,-5-1 0,-3-4 0,-6-2 0,-7 2 0,-6 2 0,-7 3 0,-3 0 0,-3 5 0,-1 1 0,4 3 0,2-2 0,11 9 0,-7-15 0,14 5 0,8 2 0,11 0-2,5 1 1,7 3 1,5 4 3,3 4-3,-1 6 0,-5 6 0,-2 5 0,-8 6 0,-2 1 0,-9-2 0,-7 3 0,-6-4 0,-2-3 0,-3-8 0,0-2 0,-1-12 0,0 0 0,0 0 0,6-13 0,5-5 0,4-7 0,5-3 0,3 1 0,7-2 0,2 2 0,7 5 0,-2 5 0,-1 9 0,-3 8 0,-3 3 0,-5 10 0,-2 7 0,-2 3 0,-8 2 0,-1-2 0,-1 0 0,-4-3 0,0-2 0,-3-6 0,0-2 0,-4-10 0,0 0-20,13 6-62,-13-6-2,13-3-5,-8-8-3,10 5-3</inkml:trace>
          <inkml:trace contextRef="#ctx0" brushRef="#br0" timeOffset="66986.8314">8682 5464 12,'0'-9'33,"0"9"-2,-4-9 2,4 9 2,-13-10-31,13 10 5,-14-7 11,6 3 10,-3 2 13,-1 2 5,-6 0 3,-3 8-1,-1 7-8,-1 3-9,1 8-12,-1 0-5,3 3-16,3-2 0,6-3 0,7-6 0,4-8 0,8-7 0,8-6 0,7-7 0,3-5 0,1-1 0,1 3 0,2 0 0,-3 11 0,-4 2 0,0 10 0,-1 7 0,-3-1 0,1 1 0,2-1 0,6 0 0,3-9 0,6-6 0,5-2 0,9-9 0,5-5 0,6-6 0,0-5 0,0-3 0,-2-4 0,-5-10 0,-10-5 0,-9-8 0,-9-7 0,-8-3 0,-8-4 0,-8 3 0,-3 4 0,-7 8 0,-4 11 0,-1 17 0,-5 18 0,-4 13 0,1 23 0,1 14 0,1 12 0,5 8 0,6 10 0,7 1 0,10-2 0,10-4 0,7-6 0,3-8 0,8-4 0,-6-10 0,1-11-68,-2-8-14,-14-16-2,-2-3-7,-15-14-7,-3-5 10</inkml:trace>
          <inkml:trace contextRef="#ctx0" brushRef="#br0" timeOffset="67372.8535">6998 5200 22,'0'12'96,"0"-3"-3,0 1-9,0-10-22,-4 17-62,4-8 1,-18-4-82,18-5-10,0 0-6,0-5 8</inkml:trace>
        </inkml:traceGroup>
        <inkml:traceGroup>
          <inkml:annotationXML>
            <emma:emma xmlns:emma="http://www.w3.org/2003/04/emma" version="1.0">
              <emma:interpretation id="{6CC34DF9-0A63-410F-BE8D-B67647FE32C4}" emma:medium="tactile" emma:mode="ink">
                <msink:context xmlns:msink="http://schemas.microsoft.com/ink/2010/main" type="inkWord" rotatedBoundingBox="16542,10008 17015,9996 17024,10400 16552,10411"/>
              </emma:interpretation>
              <emma:one-of disjunction-type="recognition" id="oneOf35">
                <emma:interpretation id="interp175" emma:lang="ko-KR" emma:confidence="0">
                  <emma:literal>r</emma:literal>
                </emma:interpretation>
                <emma:interpretation id="interp176" emma:lang="ko-KR" emma:confidence="0">
                  <emma:literal>v</emma:literal>
                </emma:interpretation>
                <emma:interpretation id="interp177" emma:lang="ko-KR" emma:confidence="0">
                  <emma:literal>u</emma:literal>
                </emma:interpretation>
                <emma:interpretation id="interp178" emma:lang="ko-KR" emma:confidence="0">
                  <emma:literal>Ⅴ</emma:literal>
                </emma:interpretation>
                <emma:interpretation id="interp17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69568.9791">10355 5257 13,'-4'-18'72,"4"7"2,0 1-4,0 1-4,0 9-4,0-12-45,0 12-10,10 0-3,-3 8-1,0 6 2,1 5 3,1 10 1,2 9-9,1 1 12,-2 5 0,2-1-1,-2 1 0,-1-6-2,-1-4-2,-2-9 0,-2-12 4,-2 0-1,-2-13 1,0 0-11,2-7 0,-2-7 0,0-7 0,1 0 0,-1-7 0,0-5 0,1-1 0,5-1 0,2 1 0,4 3 0,2 1 0,3 3 0,8 4 0,2 7 0,1 0-8,2 6-7,0 2-9,-2 3-24,4 5-30,-7 0-3,-1 7-4,-6-4-3,1 4 7</inkml:trace>
        </inkml:traceGroup>
        <inkml:traceGroup>
          <inkml:annotationXML>
            <emma:emma xmlns:emma="http://www.w3.org/2003/04/emma" version="1.0">
              <emma:interpretation id="{C2D95C7B-9CFF-4FC9-9F59-9649F9E3D41E}" emma:medium="tactile" emma:mode="ink">
                <msink:context xmlns:msink="http://schemas.microsoft.com/ink/2010/main" type="inkWord" rotatedBoundingBox="17009,9982 17484,9970 17492,10338 17018,10349"/>
              </emma:interpretation>
              <emma:one-of disjunction-type="recognition" id="oneOf36">
                <emma:interpretation id="interp180" emma:lang="ko-KR" emma:confidence="0">
                  <emma:literal>e</emma:literal>
                </emma:interpretation>
                <emma:interpretation id="interp181" emma:lang="ko-KR" emma:confidence="0">
                  <emma:literal>으</emma:literal>
                </emma:interpretation>
                <emma:interpretation id="interp182" emma:lang="ko-KR" emma:confidence="0">
                  <emma:literal>오</emma:literal>
                </emma:interpretation>
                <emma:interpretation id="interp183" emma:lang="ko-KR" emma:confidence="0">
                  <emma:literal>c</emma:literal>
                </emma:interpretation>
                <emma:interpretation id="interp18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0045.0061">10857 5413 13,'-10'10'75,"3"1"-1,1-3-5,6-8-3,-11 13-3,11-29-29,0 16-36,0 0-1,12 3 2,3-3 0,1-8 2,8-5-1,1-8 0,3-1 1,-1-3 0,3-1 0,-4-2-2,-1-1 0,-6 4 0,-5 4-1,-5 2 2,-3 3 0,-6 5 1,-6 1 2,-3 7 4,-6 3 1,-3 4 2,-7 8 0,2 4 0,-2 6 2,5 4 1,0 4-4,5 2-2,3 4-7,9-5 8,4 3-1,10-4 0,7-2-3,3-4-4,11-2-8,-5-9-12,13-9-25,3-1-33,-2-6 0,4-6-7,-9-11-5,5-2 4,-7-8 86</inkml:trace>
        </inkml:traceGroup>
        <inkml:traceGroup>
          <inkml:annotationXML>
            <emma:emma xmlns:emma="http://www.w3.org/2003/04/emma" version="1.0">
              <emma:interpretation id="{D8751EAF-B910-428C-AB63-ECA594E1A374}" emma:medium="tactile" emma:mode="ink">
                <msink:context xmlns:msink="http://schemas.microsoft.com/ink/2010/main" type="inkWord" rotatedBoundingBox="17449,9583 18704,9553 18722,10305 17467,10336"/>
              </emma:interpretation>
              <emma:one-of disjunction-type="recognition" id="oneOf37">
                <emma:interpretation id="interp185" emma:lang="ko-KR" emma:confidence="0">
                  <emma:literal>d</emma:literal>
                </emma:interpretation>
                <emma:interpretation id="interp186" emma:lang="ko-KR" emma:confidence="0">
                  <emma:literal>다</emma:literal>
                </emma:interpretation>
                <emma:interpretation id="interp187" emma:lang="ko-KR" emma:confidence="0">
                  <emma:literal>u</emma:literal>
                </emma:interpretation>
                <emma:interpretation id="interp188" emma:lang="ko-KR" emma:confidence="0">
                  <emma:literal>나</emma:literal>
                </emma:interpretation>
                <emma:interpretation id="interp1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70631.0398">11505 5196 49,'-14'-5'84,"3"5"-3,-2 2-5,-8 8-3,-3 3 0,28 7-55,-16 2-12,-16 9-4,-4 5-2,7-3 1,0-4 0,8-4 0,6-6 0,8-3 1,3-8-3,8-8-4,5-8-5,4-4 10,6-5-12,0 2 1,4-3 2,-4 3 3,2 9 0,-5 6 6,3 7 2,-3 7 6,-4 9 5,2-2 2,-2 6 1,5-3-1,-5-4-3,7-8-1,0-8-3,7-4-5,5-7-3,4-12 0,0-9 0,6-4 0,2-11 0,-3-5-4,3-8-15,-4-8-6,-2-5 3,-10-2 10,0 1 7,-11-2 3,-5 13 9,-4 6 5,-8 11 5,-3 17 6,-8 18-2,-6 14-12,-8 19-9,2 15 0,0 11 0,2 6 0,2 9 0,9 2 0,7-4 0,14-2 0,13-8 0,11-5 0,4-11 0,9-4 0,2 26-26,4-45-55,5-9-4,-15-8-3,-2-7 88,-11-14-94,0 5-2</inkml:trace>
        </inkml:traceGroup>
        <inkml:traceGroup>
          <inkml:annotationXML>
            <emma:emma xmlns:emma="http://www.w3.org/2003/04/emma" version="1.0">
              <emma:interpretation id="{50F5A8AE-F587-4B73-B272-1EB57C85C1E2}" emma:medium="tactile" emma:mode="ink">
                <msink:context xmlns:msink="http://schemas.microsoft.com/ink/2010/main" type="inkWord" rotatedBoundingBox="19398,9690 19732,9682 19744,10151 19409,10159"/>
              </emma:interpretation>
              <emma:one-of disjunction-type="recognition" id="oneOf38">
                <emma:interpretation id="interp190" emma:lang="ko-KR" emma:confidence="0">
                  <emma:literal>V</emma:literal>
                </emma:interpretation>
                <emma:interpretation id="interp191" emma:lang="ko-KR" emma:confidence="0">
                  <emma:literal>v</emma:literal>
                </emma:interpretation>
                <emma:interpretation id="interp192" emma:lang="ko-KR" emma:confidence="0">
                  <emma:literal>ⅴ</emma:literal>
                </emma:interpretation>
                <emma:interpretation id="interp193" emma:lang="ko-KR" emma:confidence="0">
                  <emma:literal>Ⅴ</emma:literal>
                </emma:interpretation>
                <emma:interpretation id="interp194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71274.0766">13257 5083 55,'-16'5'78,"6"5"-4,1 2-1,2 2-5,4 3 0,3 4-62,6 1-2,0 7 1,2-1 2,3-2 1,0-3 2,4-2 1,-1-5 1,-1-3 1,-1-7-1,4-6-5,-2-3-7,4-11 0,-2-8 0,1-9 0,2-4 0,0-9 0,2-4 0,-5-4 0,1 4 0,-4 0 0,-3 8 0,3 5 0,-11 8-27,4 9-51,0 9-3,-6 9-2,0 0-7,9 5-3</inkml:trace>
        </inkml:traceGroup>
        <inkml:traceGroup>
          <inkml:annotationXML>
            <emma:emma xmlns:emma="http://www.w3.org/2003/04/emma" version="1.0">
              <emma:interpretation id="{C9FEDFAA-C932-4C53-B13B-5FD0CEA69DEA}" emma:medium="tactile" emma:mode="ink">
                <msink:context xmlns:msink="http://schemas.microsoft.com/ink/2010/main" type="inkWord" rotatedBoundingBox="19795,9795 20239,9784 20246,10103 19803,10114"/>
              </emma:interpretation>
              <emma:one-of disjunction-type="recognition" id="oneOf39">
                <emma:interpretation id="interp195" emma:lang="ko-KR" emma:confidence="0">
                  <emma:literal>e</emma:literal>
                </emma:interpretation>
                <emma:interpretation id="interp196" emma:lang="ko-KR" emma:confidence="0">
                  <emma:literal>으</emma:literal>
                </emma:interpretation>
                <emma:interpretation id="interp197" emma:lang="ko-KR" emma:confidence="0">
                  <emma:literal>오</emma:literal>
                </emma:interpretation>
                <emma:interpretation id="interp198" emma:lang="ko-KR" emma:confidence="0">
                  <emma:literal>ㄷ</emma:literal>
                </emma:interpretation>
                <emma:interpretation id="interp19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1715.1018">13607 5153 18,'4'9'76,"-4"-9"0,6 9-5,-6-9-2,5 8-3,-2 1-35,-3-9-27,12 11-2,-12-11 1,18 9 0,-2-9 1,6-3 0,3-9 0,6-3 0,6-5-1,2-3-2,0-5-1,-3 2 0,-4-2-1,-8 3-1,-6 4 0,-11 6-1,-9 3 1,-11 8 4,-12 4 5,-4 10 2,-9 5 1,-3 10 2,-2 3 1,4 5 0,5-1-1,4 2-8,11 0-4,7-3 0,12-5 0,5-3 0,16-6 0,7-8 0,10-2 0,5-8-6,5-6-73,7-3-3,-2-9-3,4 0-5,-9-4-5</inkml:trace>
        </inkml:traceGroup>
        <inkml:traceGroup>
          <inkml:annotationXML>
            <emma:emma xmlns:emma="http://www.w3.org/2003/04/emma" version="1.0">
              <emma:interpretation id="{C355CB39-0A8E-481C-9C04-33B984334302}" emma:medium="tactile" emma:mode="ink">
                <msink:context xmlns:msink="http://schemas.microsoft.com/ink/2010/main" type="inkWord" rotatedBoundingBox="20473,9513 22427,9466 22446,10246 20492,10294"/>
              </emma:interpretation>
              <emma:one-of disjunction-type="recognition" id="oneOf40">
                <emma:interpretation id="interp200" emma:lang="ko-KR" emma:confidence="0">
                  <emma:literal>바</emma:literal>
                </emma:interpretation>
                <emma:interpretation id="interp201" emma:lang="ko-KR" emma:confidence="0">
                  <emma:literal>따</emma:literal>
                </emma:interpretation>
                <emma:interpretation id="interp202" emma:lang="ko-KR" emma:confidence="0">
                  <emma:literal>빠</emma:literal>
                </emma:interpretation>
                <emma:interpretation id="interp203" emma:lang="ko-KR" emma:confidence="0">
                  <emma:literal>타</emma:literal>
                </emma:interpretation>
                <emma:interpretation id="interp204" emma:lang="ko-KR" emma:confidence="0">
                  <emma:literal>짜</emma:literal>
                </emma:interpretation>
              </emma:one-of>
            </emma:emma>
          </inkml:annotationXML>
          <inkml:trace contextRef="#ctx0" brushRef="#br0" timeOffset="72164.1275">14433 5084 82,'0'0'88,"-11"0"-4,-5 5-4,-2 6-3,-4 4-1,3 7-67,-1 6-6,5 4-2,3 2 1,7-2 1,5-5 1,14-6-2,12-11-2,11-5 0,9-6 0,9-11 0,3-8 0,3-3 0,0-8 0,-4-5 0,-3-6-10,-8-9-9,-7-2 1,-10-8 2,-5 1 10,-9 0 6,-1 6 5,-9 4 5,-2 10 5,-2 11 0,-1 13 0,0 16-6,-4 5-9,3 17 0,-3 8 0,4 11 0,0 9 0,0 6 0,4 3 0,6 1 0,5 1 0,0-5 0,5-5 0,3-7 0,-2-10 0,3-4 0,-6-9-77,-3-12-7,-3-7-1,-12-2-6,2-15-5</inkml:trace>
          <inkml:trace contextRef="#ctx0" brushRef="#br0" timeOffset="72929.1713">14562 5105 43,'-24'-4'98,"4"-2"-5,10 0-6,10 6-4,15-13-2,12 35-55,8-53-26,12 31 0,3 0 0,12 0 0,5 0 0,4-2 0,3-2 0,-3 0 0,4-2 0,-6-1 0,-1 0 0,-4 4-6,-10 1-4,-2 2 1,-14 0-1,-5 0 0,-12 0 2,-3 2 4,-18-2 2,0 0 4,-5 15 1,-14-6 1,-6 7 1,-4 6 2,-3 5-1,-3 2 1,0 7-1,3-2-2,9 4 0,5-2-4,10-3 6,4-9-1,5-4-5,10-14 0,7-6 0,2-1 0,2-15 0,-3-7 0,2-5 0,-3-5 0,-5-2 0,-3 1-3,-5 0-4,-5 4 0,-1 0 2,-3 6 2,-4 1 0,1 9 3,1 1 1,4 4-1,2 9-2,11-12 1,6 10 0,6 2-1,8 2 1,4 6 1,6 1 1,2 11 2,1 6 1,-4 5-1,-5 7 1,-5 5-1,-7 6 1,-7-3-4,-5-1 4,-4-6 0,-4-7 0,-3-8-4,0-7 0,0-17 0,0 0 0,5-16 0,3-9 0,4-7 0,5-10 0,2-7 0,4-3 0,4-4 0,4 5 0,3 3 0,-2 4 0,2 6 0,1 14 0,-4 4 0,-1 7-19,-3 13-31,-7 0-32,2 6 0,-8 4-7,2 4-4,-5-4 7</inkml:trace>
        </inkml:traceGroup>
        <inkml:traceGroup>
          <inkml:annotationXML>
            <emma:emma xmlns:emma="http://www.w3.org/2003/04/emma" version="1.0">
              <emma:interpretation id="{B56B6E58-02A8-4B61-BCCC-CBB2AA8BDA84}" emma:medium="tactile" emma:mode="ink">
                <msink:context xmlns:msink="http://schemas.microsoft.com/ink/2010/main" type="inkWord" rotatedBoundingBox="22469,9794 22939,9783 22951,10271 22480,10283"/>
              </emma:interpretation>
              <emma:one-of disjunction-type="recognition" id="oneOf41">
                <emma:interpretation id="interp205" emma:lang="ko-KR" emma:confidence="0">
                  <emma:literal>S</emma:literal>
                </emma:interpretation>
                <emma:interpretation id="interp206" emma:lang="ko-KR" emma:confidence="0">
                  <emma:literal>s</emma:literal>
                </emma:interpretation>
                <emma:interpretation id="interp207" emma:lang="ko-KR" emma:confidence="0">
                  <emma:literal>b</emma:literal>
                </emma:interpretation>
                <emma:interpretation id="interp208" emma:lang="ko-KR" emma:confidence="0">
                  <emma:literal>」</emma:literal>
                </emma:interpretation>
                <emma:interpretation id="interp20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73282.1915">16549 4980 16,'0'0'82,"-14"-2"2,2 2-6,-7 5-3,0 4-3,-7 36-26,14-28-43,3 5 0,3 3 0,8 4 3,14-1 3,10 2 0,9 3 3,10-2 1,5 1-13,-6-3 0,0-2 0,-11-3 0,-11 0 0,-14-3 0,-9-4 0,-22-5 0,-11-4 0,-12-1 0,-4 1 0,-11-3-34,3-7-51,8-6-2,-2-12 87,14 3-93,1-15-5,15 0-2</inkml:trace>
        </inkml:traceGroup>
      </inkml:traceGroup>
    </inkml:traceGroup>
    <inkml:traceGroup>
      <inkml:annotationXML>
        <emma:emma xmlns:emma="http://www.w3.org/2003/04/emma" version="1.0">
          <emma:interpretation id="{E746845E-7919-48AC-9E1E-54492B1D9C1F}" emma:medium="tactile" emma:mode="ink">
            <msink:context xmlns:msink="http://schemas.microsoft.com/ink/2010/main" type="paragraph" rotatedBoundingBox="6808,11645 18949,11154 19038,13353 6897,138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D72EA1E-2E93-49C7-964C-CFFE14D31385}" emma:medium="tactile" emma:mode="ink">
              <msink:context xmlns:msink="http://schemas.microsoft.com/ink/2010/main" type="line" rotatedBoundingBox="6808,11645 18949,11154 19038,13353 6897,13844"/>
            </emma:interpretation>
          </emma:emma>
        </inkml:annotationXML>
        <inkml:traceGroup>
          <inkml:annotationXML>
            <emma:emma xmlns:emma="http://www.w3.org/2003/04/emma" version="1.0">
              <emma:interpretation id="{CE1769EB-1C22-4025-9B61-8A3AA3128C2D}" emma:medium="tactile" emma:mode="ink">
                <msink:context xmlns:msink="http://schemas.microsoft.com/ink/2010/main" type="inkWord" rotatedBoundingBox="6810,11690 8095,11638 8176,13629 6891,13681"/>
              </emma:interpretation>
              <emma:one-of disjunction-type="recognition" id="oneOf42">
                <emma:interpretation id="interp210" emma:lang="ko-KR" emma:confidence="0">
                  <emma:literal>『</emma:literal>
                </emma:interpretation>
                <emma:interpretation id="interp211" emma:lang="ko-KR" emma:confidence="0">
                  <emma:literal>@</emma:literal>
                </emma:interpretation>
                <emma:interpretation id="interp212" emma:lang="ko-KR" emma:confidence="0">
                  <emma:literal>얌</emma:literal>
                </emma:interpretation>
                <emma:interpretation id="interp213" emma:lang="ko-KR" emma:confidence="0">
                  <emma:literal>&amp;</emma:literal>
                </emma:interpretation>
                <emma:interpretation id="interp2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77398.4267">1473 8384 5,'-16'0'76,"3"1"2,-2-1-2,4 0-5,0 0-2,0-17-24,11 17-25,-9-3-5,9 3-3,0-15 1,9 4-1,7 1 0,6-7-5,8 3-7,5 2 0,6 3 0,-2 4 0,-1 5 0,-8 5 0,-7 11 0,-7 6 0,-12 9 0,-4 4 0,-14 5 0,-6 4 0,-4-3 0,-6 6 0,3-9 0,1-6 0,6-4 0,5-7 0,11-6 0,4-6 0,15-4 0,8-5 0,8-3 0,7-3 0,4-3 0,4-2 0,1-2 0,-4 3 0,-3 1 0,-9 0 0,-4 5 0,-7 0-40,-12-1-43,-8 5-3,0-20-2,-5 7-4,-7-15 0</inkml:trace>
          <inkml:trace contextRef="#ctx0" brushRef="#br0" timeOffset="76832.3945">1491 7022 39,'-8'-10'51,"8"10"5,0 0 4,-12-12-26,12 12-5,0 0-6,0-11 0,1 2 0,8 3-1,4-5-3,4 0-6,6 0-6,0 3 0,8 1-1,0 5 0,2 2-1,-1 7-1,-2 4 0,-1 4 0,-6 4 1,-4-1 1,-11 4 0,-8 0 1,-3 0-1,-13 2 1,-6-3-1,-5 0 0,-1-1-1,1-6-1,5-1-2,4-2-1,10-4-1,8-7 0,12 9-1,11-4 0,10 1 1,5 4 0,4 1 1,2 4 1,-4 2 1,-7 3 2,-10 3 1,-10 2-6,-13 1 0,-9-1 0,-12 1 0,-8-2 0,0 0 0,-11-2 0,8 2 0,-7-5-30,8-2-51,8 1-4,0-6-2,9 3-6,0-6-1</inkml:trace>
          <inkml:trace contextRef="#ctx0" brushRef="#br0" timeOffset="76031.3487">1215 6864 29,'0'0'58,"0"0"-1,0 0-1,3-8-4,-3 8-32,0 0-3,0 0 0,0 0 3,0 0 2,0 0 3,0 0 1,0 0-2,0 0-1,-9 0-7,-4 0-8,2 1-5,-8 5-2,-2 0-1,-4 0 0,-1 1 1,-5-1-1,0 1 1,1-3-1,-1 1 1,2-2-1,-1-2 0,5 2 0,0-2 0,6 2-1,3-2 0,2 0 0,14-1-1,-11 1 0,11-1 0,0 0 0,4 8 0,-4-8 0,12 13 1,-3-2 1,0 7 1,-1 1 0,2 11 1,-1 13 0,-1 11 0,-1 12 1,-3 13 0,-4 10 0,0 12-1,-5 4-2,-8 3 4,0-1 0,-6-1-1,-1-7 2,2-3-1,-2-6 1,2-5-1,-1-8-2,4-2-2,3-7 0,4-4 0,1-2 0,3-8 0,4-6 0,7-9 0,0-4 0,4-7 0,4-8 0,1-3 0,1-6 0,6-6 0,2 0 0,0-2 0,5-2 0,-1-1 0,2 0 0,-7 0 0,-1 0 0,-7 2 0,-16-2-9,0 0-72,7-6-3,-14-7-2,-4-8-7,-5-15-1</inkml:trace>
        </inkml:traceGroup>
        <inkml:traceGroup>
          <inkml:annotationXML>
            <emma:emma xmlns:emma="http://www.w3.org/2003/04/emma" version="1.0">
              <emma:interpretation id="{0A09A739-6A40-4702-9B5C-2DD787A4AB17}" emma:medium="tactile" emma:mode="ink">
                <msink:context xmlns:msink="http://schemas.microsoft.com/ink/2010/main" type="inkWord" rotatedBoundingBox="9239,13297 9293,13295 9302,13523 9248,13526"/>
              </emma:interpretation>
              <emma:one-of disjunction-type="recognition" id="oneOf43">
                <emma:interpretation id="interp215" emma:lang="ko-KR" emma:confidence="0">
                  <emma:literal>,</emma:literal>
                </emma:interpretation>
                <emma:interpretation id="interp216" emma:lang="ko-KR" emma:confidence="0">
                  <emma:literal>」</emma:literal>
                </emma:interpretation>
                <emma:interpretation id="interp217" emma:lang="ko-KR" emma:confidence="0">
                  <emma:literal>.</emma:literal>
                </emma:interpretation>
                <emma:interpretation id="interp218" emma:lang="ko-KR" emma:confidence="0">
                  <emma:literal>!</emma:literal>
                </emma:interpretation>
                <emma:interpretation id="interp21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79618.5539">3100 8484 0,'-4'10'80,"4"2"1,0 3-3,0 2-5,0 4-1,0 0-2,-7-3-66,4 5-3,-1 2 3,-3-1-2,-4-5-3,2-1-15,36-11-54,-35-8-1,4-11-4,1-14-5,3-8-4</inkml:trace>
        </inkml:traceGroup>
        <inkml:traceGroup>
          <inkml:annotationXML>
            <emma:emma xmlns:emma="http://www.w3.org/2003/04/emma" version="1.0">
              <emma:interpretation id="{359D7ABC-ADA8-427A-90B9-83B0F94FE26A}" emma:medium="tactile" emma:mode="ink">
                <msink:context xmlns:msink="http://schemas.microsoft.com/ink/2010/main" type="inkWord" rotatedBoundingBox="9928,11548 11994,11465 12077,13522 10012,13605"/>
              </emma:interpretation>
              <emma:one-of disjunction-type="recognition" id="oneOf44">
                <emma:interpretation id="interp220" emma:lang="ko-KR" emma:confidence="0">
                  <emma:literal>비</emma:literal>
                </emma:interpretation>
                <emma:interpretation id="interp221" emma:lang="ko-KR" emma:confidence="0">
                  <emma:literal>떠</emma:literal>
                </emma:interpretation>
                <emma:interpretation id="interp222" emma:lang="ko-KR" emma:confidence="0">
                  <emma:literal>뻐</emma:literal>
                </emma:interpretation>
                <emma:interpretation id="interp223" emma:lang="ko-KR" emma:confidence="0">
                  <emma:literal>ⅲ</emma:literal>
                </emma:interpretation>
                <emma:interpretation id="interp224" emma:lang="ko-KR" emma:confidence="0">
                  <emma:literal>ㅨ</emma:literal>
                </emma:interpretation>
              </emma:one-of>
            </emma:emma>
          </inkml:annotationXML>
          <inkml:trace contextRef="#ctx0" brushRef="#br0" timeOffset="80585.6092">4254 6789 44,'12'-2'80,"2"1"-4,-14 1-5,10-5-2,-10 5-2,0 0-55,0 0-6,-12 2-4,-3 2 0,-2 2 3,-6 0 1,-4-4 0,-7-1 0,-1 0 0,-2-1 0,1 0 0,0-2-3,4-1 0,2-2 0,7 5-1,4 0-1,7-1-1,3 1 0,9 0-1,0 0 0,0 0 1,9 9-2,2 1 2,0 7 1,2 8 1,-1 10 2,1 16 1,-4 10 0,-2 19 0,-2 12 1,-5 15-1,0 7-5,-3 11 0,-3-2 0,-5 2 0,-4-5 0,0-4 0,-2-10 0,-1-7 0,-2-11 0,-3-10 0,4-5 0,7-11 0,5-7 0,3-11 0,4-6 0,5-8 0,7-4 0,10-9 0,6-4 0,-1-7 0,9-2 0,3-4 0,4 0 0,2-5 0,-2-3 0,-2-1 0,-3-1 0,-5 4 0,-8 0 0,-4 4 0,-8-5 0,-13 7-53,5-8-32,-10-5-2,-8 0-3,-6-17-8,3-7 4</inkml:trace>
          <inkml:trace contextRef="#ctx0" brushRef="#br0" timeOffset="81074.6372">4846 6873 20,'10'-18'74,"-3"3"2,-5 4-4,-2 11-2,0-8 2,-9 9-46,-3 14-1,-3 8-5,-3 12-1,1 4-1,3 8-1,5 5-15,9-3-2,6-3 0,15-7 0,14-13 0,3-17 0,12-11 0,1-18 0,2-14 0,-3-7 0,-11-10 0,-5 0 0,-15 0 0,-9 7 0,-14 8 0,-18 10 0,-12 11 0,-9 8 0,-5 7 0,-7 10 0,5 10 0,-3 5-21,3 7-63,11 6-1,4 3-4,14 3-3,1-1-4</inkml:trace>
          <inkml:trace contextRef="#ctx0" brushRef="#br0" timeOffset="81530.6633">4718 8198 73,'0'0'90,"-10"17"-1,0 5-6,-7 5-2,1 11-1,39 6-65,-66 8-15,27 2 0,7 0 0,7-7 0,3-15 0,11-15 0,10-17 0,9-9 0,8-20 0,2-11 0,1-7 0,-2-6 0,-7-3 0,-10 4 0,-11 8 0,-12 4 0,-13 10 0,-15 6 0,-9 15 0,-11 3 0,1 6 0,0 2 0,2 5 0,2-1 0,6-5-85,15-1-1,10-17-1,16-6-7,4-17-2</inkml:trace>
          <inkml:trace contextRef="#ctx0" brushRef="#br0" timeOffset="82171.6999">5595 6691 23,'-8'3'72,"-3"-1"-1,3 0-3,8-2-3,-14 0-4,-14 0-43,28 0-9,23-3-2,-8 0-1,6-3 1,6 1 0,2-3 1,6 1-1,-5 2-1,2 2-3,-8 1-1,-2 2-1,-10 0-1,-6 9 1,-6 3-1,-7 6 2,-5 9 2,-7 6 3,1 13 2,1 16 2,2 12 1,1 17 0,5 9 0,3 14-12,5 4 0,4 6 0,6-2 0,1-5 0,3-10 0,3-10 0,3-10 0,2-12 0,-4-11 0,2-7 0,1-9 0,-9-2 0,-3-5 0,-5-2 0,-3 0 0,-11-5 0,-9 3 0,-10-7 0,-8 3 0,-10-2 0,-9-1 0,-10-5 0,1 2 0,-4-5 0,5-5 0,9 0 0,9-8 0,16-7-28,21-3-56,10-12-4,21-8-3,13-9-6,17-2-3</inkml:trace>
        </inkml:traceGroup>
        <inkml:traceGroup>
          <inkml:annotationXML>
            <emma:emma xmlns:emma="http://www.w3.org/2003/04/emma" version="1.0">
              <emma:interpretation id="{79EEAD7E-7637-4365-87B8-0C9E4A7DFA38}" emma:medium="tactile" emma:mode="ink">
                <msink:context xmlns:msink="http://schemas.microsoft.com/ink/2010/main" type="inkWord" rotatedBoundingBox="12242,13301 12497,13291 12510,13617 12255,13627"/>
              </emma:interpretation>
              <emma:one-of disjunction-type="recognition" id="oneOf45">
                <emma:interpretation id="interp225" emma:lang="ko-KR" emma:confidence="0">
                  <emma:literal>.</emma:literal>
                </emma:interpretation>
                <emma:interpretation id="interp226" emma:lang="ko-KR" emma:confidence="0">
                  <emma:literal>,</emma:literal>
                </emma:interpretation>
                <emma:interpretation id="interp227" emma:lang="ko-KR" emma:confidence="0">
                  <emma:literal>」</emma:literal>
                </emma:interpretation>
                <emma:interpretation id="interp228" emma:lang="ko-KR" emma:confidence="0">
                  <emma:literal>』</emma:literal>
                </emma:interpretation>
                <emma:interpretation id="interp2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82475.7171">6241 8484 51,'17'-2'97,"2"2"-3,-6 5-5,1 11-2,-12 5-1,-2-1-79,-8 16-7,-7 11 0,-6-2 0,-6 3 0,-7-9 0,3-7 0,-4-14 0,1-12-53,13-6-33,4-17-2,15-10-6,2-21-2,15-8 2</inkml:trace>
        </inkml:traceGroup>
        <inkml:traceGroup>
          <inkml:annotationXML>
            <emma:emma xmlns:emma="http://www.w3.org/2003/04/emma" version="1.0">
              <emma:interpretation id="{E69915A5-3761-4299-9194-5724EC6E748F}" emma:medium="tactile" emma:mode="ink">
                <msink:context xmlns:msink="http://schemas.microsoft.com/ink/2010/main" type="inkWord" rotatedBoundingBox="14759,11324 16064,11271 16152,13469 14848,13522"/>
              </emma:interpretation>
              <emma:one-of disjunction-type="recognition" id="oneOf46">
                <emma:interpretation id="interp230" emma:lang="ko-KR" emma:confidence="0">
                  <emma:literal>匹</emma:literal>
                </emma:interpretation>
                <emma:interpretation id="interp231" emma:lang="ko-KR" emma:confidence="0">
                  <emma:literal>在</emma:literal>
                </emma:interpretation>
                <emma:interpretation id="interp232" emma:lang="ko-KR" emma:confidence="0">
                  <emma:literal>匠</emma:literal>
                </emma:interpretation>
                <emma:interpretation id="interp233" emma:lang="ko-KR" emma:confidence="0">
                  <emma:literal>『</emma:literal>
                </emma:interpretation>
                <emma:interpretation id="interp234" emma:lang="ko-KR" emma:confidence="0">
                  <emma:literal>ㄸ</emma:literal>
                </emma:interpretation>
              </emma:one-of>
            </emma:emma>
          </inkml:annotationXML>
          <inkml:trace contextRef="#ctx0" brushRef="#br0" timeOffset="84118.8113">9119 6525 37,'25'-7'84,"-6"-2"-2,-3-1-5,-7 3-4,-9 7-1,-13-3-45,2 3-17,-9 3-6,-5 0-3,-3 1 1,-7-1 2,-5-1 1,0 0-1,2 1 1,-1 0 0,1 1-1,8 3-1,-1 0-1,9 2-2,2 1-1,6-2 0,2 1 0,12-9 0,-5 17-1,5-17 2,0 21 0,0-7 3,3 8 0,3 11 2,1 8 0,-3 18-5,-2 14 0,-1 18 0,-1 15 0,-6 20 0,-4 14 0,-3 8 0,1 2 0,3-2 0,1-8 0,1-5 0,4-17 0,3-16 0,-1-15 0,1-13 0,0-11 0,-4-12 0,0-6 0,-2-10 0,0-3 0,2-7 0,2-7 0,2-4 0,6-5 0,6-5 0,5-2 0,6-2 0,6-5 0,5 2 0,2-4 0,5 1 0,-1 3 0,5 0 0,-3 2 0,-1 1 0,-8-1 0,-8 1-24,-8 6-62,-17-6-3,0 0-4,-21-2-5,-15 1-4</inkml:trace>
          <inkml:trace contextRef="#ctx0" brushRef="#br0" timeOffset="85739.904">9283 6856 59,'-14'0'70,"14"0"-2,-12-6-1,12 6-2,18-10-34,-18 10-7,-6-12-7,6 12-1,-10-15 3,10 15-1,-13-12-1,13 12-2,-8-8-3,8 8-2,0 0-7,17 0-3,0 0 0,10 0 0,6-1 0,7-4 0,8 1 0,2-5 0,4 0 0,-4 0 0,-3 1 0,-5 2 0,-5 1 0,-6 3 0,-10 0 0,-4 2 0,-17 0 0,0 0-18,0 5-20,-10-4-40,-6 3-2,-8-2-4,-2 4-3,-8-2-2</inkml:trace>
          <inkml:trace contextRef="#ctx0" brushRef="#br0" timeOffset="85955.9161">9420 6829 49,'-21'17'78,"8"3"1,1 5-1,4 4-4,2 5-23,1 8-19,5 4-7,-3 1-8,2-5-5,-1-2-3,2-6-2,0-7-7,0-5 0,0-9 0,0-13 0,0 12 0,0-12-7,0-7-33,26-6-37,-23-5-4,6-5-3,-2-9-7,8 0-1</inkml:trace>
          <inkml:trace contextRef="#ctx0" brushRef="#br0" timeOffset="86189.9297">9505 6929 38,'12'-13'83,"0"8"0,-2 5-1,-5 11-3,-1 9 1,-4 9-47,2 7-15,6 6-3,0 3-15,4-2 0,0-3 0,7-5 0,-1-8 0,2-7 0,2-11 0,3-8 0,4-3 0,2-9 0,-1-4 0,1 0 0,-1-5 0,-6 7-20,-5 4-62,-7 1-3,-12 8-4,0 0-3,-4 5-2</inkml:trace>
          <inkml:trace contextRef="#ctx0" brushRef="#br0" timeOffset="86895.9701">9229 8299 38,'-15'0'85,"0"0"-1,6 0-4,-4-4-4,13 4 0,23 0-37,-47 2-18,24-2-9,0 13-12,8-5 0,7-1 0,4 0 0,8-6 0,4-2 0,6-8 0,2-5 0,3-9 0,-1-3 0,-4-5 0,-3-5 0,-7 0 0,-9 4 0,-9 2 0,-9 2 0,-5 12 0,-11 4 0,-13 12 0,-7 8 0,-6 11 0,-4 9 0,-3 7 0,6 8 0,0 5 0,6 2 0,9-1 0,11 3 0,16 1 0,6-6 0,16-6 0,8-3 0,8-12 0,5-8 0,4-11 0,1-7 0,2-9 0,-8-3 0,-1-1 0,-9-1 0,-2-1 0,-6 9-77,-12-4-12,-11 10-1,6-19-7,-6 6-2</inkml:trace>
        </inkml:traceGroup>
        <inkml:traceGroup>
          <inkml:annotationXML>
            <emma:emma xmlns:emma="http://www.w3.org/2003/04/emma" version="1.0">
              <emma:interpretation id="{5D056FD2-C21F-4024-BB87-8349E32B54D6}" emma:medium="tactile" emma:mode="ink">
                <msink:context xmlns:msink="http://schemas.microsoft.com/ink/2010/main" type="inkWord" rotatedBoundingBox="16059,11297 16452,11281 16537,13380 16144,13396"/>
              </emma:interpretation>
              <emma:one-of disjunction-type="recognition" id="oneOf47">
                <emma:interpretation id="interp235" emma:lang="ko-KR" emma:confidence="0">
                  <emma:literal>]</emma:literal>
                </emma:interpretation>
                <emma:interpretation id="interp236" emma:lang="ko-KR" emma:confidence="0">
                  <emma:literal>)</emma:literal>
                </emma:interpretation>
                <emma:interpretation id="interp237" emma:lang="ko-KR" emma:confidence="0">
                  <emma:literal>1</emma:literal>
                </emma:interpretation>
                <emma:interpretation id="interp238" emma:lang="ko-KR" emma:confidence="0">
                  <emma:literal>〕</emma:literal>
                </emma:interpretation>
                <emma:interpretation id="interp239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87847.0245">10065 6557 51,'-11'3'64,"11"-3"1,0 0-1,2-9-1,7 1-33,5 2-14,2-3-8,1 3 1,5-6-3,1 6 1,-3 1-3,1-2-1,-4 2-1,-2-2 0,-4 3 0,-3 0-1,-8 4-1,8-1 0,-8 1 2,2 8 3,-1 6 3,-1 8 1,0 12 4,1 10 3,1 19 2,-1 11 1,2 20 0,1 13-14,-2 16-5,2 8 0,-2 8 0,2 4 0,0-5 0,1-2 0,-2-15 0,-2-10 0,1-16 0,-2-9 0,0-19 0,-2-11 0,-4-8 0,-4-6 0,-2-4 0,-3-7 0,-1-1 0,0-4 0,-5-5 0,4 2 0,-4-8 0,1-2 0,-4-3 0,1-4 0,-2-6 0,0 0 0,2 0 0,1-6 0,3-2 0,6 1 0,-1-2 0,10 0-36,8 9-51,4-7-2,7 5-5,0-10-4,8 8-2</inkml:trace>
        </inkml:traceGroup>
        <inkml:traceGroup>
          <inkml:annotationXML>
            <emma:emma xmlns:emma="http://www.w3.org/2003/04/emma" version="1.0">
              <emma:interpretation id="{DAF76AFC-4417-44A3-B3A3-1A37DD94BAE1}" emma:medium="tactile" emma:mode="ink">
                <msink:context xmlns:msink="http://schemas.microsoft.com/ink/2010/main" type="inkWord" rotatedBoundingBox="17708,12204 18467,12174 18470,12255 17711,12285"/>
              </emma:interpretation>
              <emma:one-of disjunction-type="recognition" id="oneOf48">
                <emma:interpretation id="interp240" emma:lang="ko-KR" emma:confidence="0">
                  <emma:literal>…</emma:literal>
                </emma:interpretation>
                <emma:interpretation id="interp241" emma:lang="ko-KR" emma:confidence="0">
                  <emma:literal>一</emma:literal>
                </emma:interpretation>
                <emma:interpretation id="interp242" emma:lang="ko-KR" emma:confidence="0">
                  <emma:literal>ㅡ</emma:literal>
                </emma:interpretation>
                <emma:interpretation id="interp243" emma:lang="ko-KR" emma:confidence="0">
                  <emma:literal>"</emma:literal>
                </emma:interpretation>
                <emma:interpretation id="interp244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90401.1706">11863 7409 71,'11'3'85,"-1"1"-5,0 2-6,-10-6-9,17 6-26,-17-6-104,10 14-6,0-7-7,1-1-4,4-4-3</inkml:trace>
          <inkml:trace contextRef="#ctx0" brushRef="#br0" timeOffset="90255.1623">11515 7394 50,'10'15'94,"-3"-7"-4,-7-8-6,11 13-1,-11-13-4,12 0-48,-12 0-31,9 12 0,-9-12 0,11 14 0,-11-14 0,7 11 0,-7-11-3,9 2-76,3-2-2,1-4-2,7-2-5,-1-3-7</inkml:trace>
          <inkml:trace contextRef="#ctx0" brushRef="#br0" timeOffset="90546.1789">12238 7392 77,'0'0'90,"8"11"-4,-8-11-12,0 11-15,0-11-58,10 5-64,-10-5-12,13 12-11,-5-11-4</inkml:trace>
        </inkml:traceGroup>
        <inkml:traceGroup>
          <inkml:annotationXML>
            <emma:emma xmlns:emma="http://www.w3.org/2003/04/emma" version="1.0">
              <emma:interpretation id="{9B725643-1FA0-4502-AE53-DBF745F502B2}" emma:medium="tactile" emma:mode="ink">
                <msink:context xmlns:msink="http://schemas.microsoft.com/ink/2010/main" type="inkWord" rotatedBoundingBox="18824,12200 18991,12193 18993,12233 18825,12240"/>
              </emma:interpretation>
              <emma:one-of disjunction-type="recognition" id="oneOf49">
                <emma:interpretation id="interp245" emma:lang="ko-KR" emma:confidence="0">
                  <emma:literal>…</emma:literal>
                </emma:interpretation>
                <emma:interpretation id="interp246" emma:lang="ko-KR" emma:confidence="0">
                  <emma:literal>-</emma:literal>
                </emma:interpretation>
                <emma:interpretation id="interp247" emma:lang="ko-KR" emma:confidence="0">
                  <emma:literal>ㅢ</emma:literal>
                </emma:interpretation>
                <emma:interpretation id="interp248" emma:lang="ko-KR" emma:confidence="0">
                  <emma:literal>一</emma:literal>
                </emma:interpretation>
                <emma:interpretation id="interp24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90705.188">12632 7412 81,'25'2'90,"4"-2"-4,-6 1-6,1-1-6,-8 0-11,5-31-112,-8 67-23,-3-33-7,-10-3-6,0 0-4,7-11-1</inkml:trace>
        </inkml:traceGroup>
      </inkml:traceGroup>
    </inkml:traceGroup>
    <inkml:traceGroup>
      <inkml:annotationXML>
        <emma:emma xmlns:emma="http://www.w3.org/2003/04/emma" version="1.0">
          <emma:interpretation id="{2C02AF43-C9A4-4D19-A4AE-557B06C59F0F}" emma:medium="tactile" emma:mode="ink">
            <msink:context xmlns:msink="http://schemas.microsoft.com/ink/2010/main" type="paragraph" rotatedBoundingBox="15317,13276 24479,13314 24466,16509 15303,1647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E36CEB4-277F-4B07-88BF-D1AF3EA87958}" emma:medium="tactile" emma:mode="ink">
              <msink:context xmlns:msink="http://schemas.microsoft.com/ink/2010/main" type="inkBullet" rotatedBoundingBox="16778,13282 16978,13283 16977,13625 16777,13624"/>
            </emma:interpretation>
            <emma:one-of disjunction-type="recognition" id="oneOf50">
              <emma:interpretation id="interp250" emma:lang="ko-KR" emma:confidence="0">
                <emma:literal>•</emma:literal>
              </emma:interpretation>
            </emma:one-of>
          </emma:emma>
        </inkml:annotationXML>
        <inkml:trace contextRef="#ctx0" brushRef="#br0" timeOffset="89835.1382">10729 8482 42,'0'0'78,"6"-10"-1,3 10 0,-9 0-4,18 13 3,-5 4-46,-5 13-12,-6 2-4,-2 6-1,-6 2 0,-6 1-13,-5-4 0,-6-3 0,-3-8 0,-1-3 0,-3-12 0,4-11-23,9-5-56,2-20-3,14-11-3,1-19-6,9-7-4</inkml:trace>
      </inkml:traceGroup>
      <inkml:traceGroup>
        <inkml:annotationXML>
          <emma:emma xmlns:emma="http://www.w3.org/2003/04/emma" version="1.0">
            <emma:interpretation id="{36289ACE-258D-4E11-8EC2-F8C72CE8B183}" emma:medium="tactile" emma:mode="ink">
              <msink:context xmlns:msink="http://schemas.microsoft.com/ink/2010/main" type="line" rotatedBoundingBox="18750,13468 24478,13492 24473,14665 18745,14641"/>
            </emma:interpretation>
          </emma:emma>
        </inkml:annotationXML>
        <inkml:traceGroup>
          <inkml:annotationXML>
            <emma:emma xmlns:emma="http://www.w3.org/2003/04/emma" version="1.0">
              <emma:interpretation id="{467A6B00-CF90-4F33-A602-6DD93C9C3939}" emma:medium="tactile" emma:mode="ink">
                <msink:context xmlns:msink="http://schemas.microsoft.com/ink/2010/main" type="inkWord" rotatedBoundingBox="18749,13758 20472,13765 20468,14648 18745,14641"/>
              </emma:interpretation>
              <emma:one-of disjunction-type="recognition" id="oneOf51">
                <emma:interpretation id="interp251" emma:lang="ko-KR" emma:confidence="0">
                  <emma:literal>세</emma:literal>
                </emma:interpretation>
                <emma:interpretation id="interp252" emma:lang="ko-KR" emma:confidence="0">
                  <emma:literal>제</emma:literal>
                </emma:interpretation>
                <emma:interpretation id="interp253" emma:lang="ko-KR" emma:confidence="0">
                  <emma:literal>째</emma:literal>
                </emma:interpretation>
                <emma:interpretation id="interp254" emma:lang="ko-KR" emma:confidence="0">
                  <emma:literal>刊</emma:literal>
                </emma:interpretation>
                <emma:interpretation id="interp255" emma:lang="ko-KR" emma:confidence="0">
                  <emma:literal>쎄</emma:literal>
                </emma:interpretation>
              </emma:one-of>
            </emma:emma>
          </inkml:annotationXML>
          <inkml:trace contextRef="#ctx0" brushRef="#br2" timeOffset="93970.3748">12913 9035 0,'15'-17'52,"3"-1"9,-5 5 3,-2-3 4,-3 7-28,2-1-12,0 7-2,-10 3 0,0 0 4,-1 18-4,-11 3-3,-6 12-3,-5 8-1,-6 12 2,-8 2-14,-2 8-7,-5-2 0,5 2 0,0-5 0,5-8 0,3-8 0,11-8 0,2-11 0,7-6 0,5-8 0,6-9 0,0 0 0,0-8 0,0 8-55,0-28-28,2 3-2,0-11-3,4-5-5,-6-6 3</inkml:trace>
          <inkml:trace contextRef="#ctx0" brushRef="#br2" timeOffset="94453.4021">13200 9317 0,'0'0'76,"-14"-12"6,14 12-1,-10-14-4,7 4 0,-16-2-39,26 4-5,13 2-13,6-2-6,8 3-5,3 2-5,4 1-4,2 1 0,-1 1 0,-5 3 0,-5 4-3,-3-1-39,-8 3-35,1-6-4,-10-1-3,3-2-6,-7-5-2</inkml:trace>
          <inkml:trace contextRef="#ctx0" brushRef="#br2" timeOffset="94204.3882">12575 9117 4,'-7'-21'72,"-2"1"1,6 6 1,3 14 1,0-10 0,8 10-36,6 13-6,9 8-10,6 8-4,5 4 2,9 10-18,2-1-3,5 5 0,0-1 0,0-2 0,-4-3 0,-2-3 0,-8-6 0,-3-6 0,-9-5 0,-4-6 0,-5-4-13,-4-4-69,-3-7-3,-7-10-3,5-2-5,-6-9-3</inkml:trace>
          <inkml:trace contextRef="#ctx0" brushRef="#br2" timeOffset="94925.4294">13744 9103 45,'0'-8'75,"0"8"2,0 0 1,-4 8-3,4 4-28,0 4-10,3 8-12,6-1-3,7 6-5,2-3-4,6 0-13,6-6 0,1-3 0,7-10 0,3-3 0,-1-5 0,1-13 0,-1-4 0,-4-6 0,-1-3-12,-6-4-2,-6 2-1,-4-4 2,-1 5 3,-9 2 5,0 7 5,-4 3 5,-5 16 6,11-6 3,-7 15 2,1 15 0,-3 12-9,0 13-7,-2 8 0,0 14 0,-8 4 0,-4 3 0,-8 2 0,-9-4 0,-3-10 0,-9-11 0,-6-11 0,-3-9 0,-3-10 0,-1-9 0,-1-11-42,2-5-42,4-8-5,-1-11-4,12 0-6,3-16 1</inkml:trace>
        </inkml:traceGroup>
        <inkml:traceGroup>
          <inkml:annotationXML>
            <emma:emma xmlns:emma="http://www.w3.org/2003/04/emma" version="1.0">
              <emma:interpretation id="{EA894269-15A3-4649-A031-6047B8C0D1DD}" emma:medium="tactile" emma:mode="ink">
                <msink:context xmlns:msink="http://schemas.microsoft.com/ink/2010/main" type="inkWord" rotatedBoundingBox="20981,14258 21876,13340 22428,13878 21533,14796"/>
              </emma:interpretation>
              <emma:one-of disjunction-type="recognition" id="oneOf52">
                <emma:interpretation id="interp256" emma:lang="ko-KR" emma:confidence="0">
                  <emma:literal>『</emma:literal>
                </emma:interpretation>
                <emma:interpretation id="interp257" emma:lang="ko-KR" emma:confidence="0">
                  <emma:literal>키</emma:literal>
                </emma:interpretation>
                <emma:interpretation id="interp258" emma:lang="ko-KR" emma:confidence="0">
                  <emma:literal>미</emma:literal>
                </emma:interpretation>
                <emma:interpretation id="interp259" emma:lang="ko-KR" emma:confidence="0">
                  <emma:literal>끼</emma:literal>
                </emma:interpretation>
                <emma:interpretation id="interp260" emma:lang="ko-KR" emma:confidence="0">
                  <emma:literal>尸</emma:literal>
                </emma:interpretation>
              </emma:one-of>
            </emma:emma>
          </inkml:annotationXML>
          <inkml:trace contextRef="#ctx0" brushRef="#br2" timeOffset="96279.5067">15815 8673 12,'0'0'62,"11"-2"7,-3 7 7,-2 9-2,2 10-26,3 14-2,-5 10-7,5 11-3,-4 8-8,-2 3-7,1 3-21,-5-3 0,-1-4 0,0-5 0,0-12 0,-1-8 0,-2-12 0,-2-8 0,2-6 0,-1-3-66,4-12-18,0-7 0,0-11-8,8 1-5,0-8 9</inkml:trace>
          <inkml:trace contextRef="#ctx0" brushRef="#br2" timeOffset="95961.4887">15219 9109 17,'0'-20'58,"6"4"4,-3 0-1,4 4-19,-7 12 2,11 6 1,-7 16-3,-4 13-6,1 14-5,-1 14-2,-3 8 0,-5 10-14,0-1-15,-1 3 0,1-10 0,0-5 0,1-12 0,3-15 0,1-5 0,2-14 0,1-12 0,0-10 0,0 0 0,5-19 0,-4-3 0,2-10-13,-3-5-23,0-11-8,-3-8-3,-1-1 1,-2-4 3,-4-2 7,3 0 9,-1 0 14,6 3 18,-1 4 15,3 7 7,5 2 3,9 4 0,10 7 1,3 4-1,14 8-4,9 5-4,3 14-6,2 5-1,-1 13-3,-1 12-1,-12 9-2,-8 7-2,-18 10 0,-15 1-2,-12-5-3,-18-3-2,-8-1 0,-10-11 0,-6-6 0,1-7 0,1-6 0,6-8 0,7-4-4,8-2-34,12-11-40,15-2-4,4-10-2,19-1-5,5-8-2</inkml:trace>
        </inkml:traceGroup>
        <inkml:traceGroup>
          <inkml:annotationXML>
            <emma:emma xmlns:emma="http://www.w3.org/2003/04/emma" version="1.0">
              <emma:interpretation id="{BC2B8C5B-6C05-4949-A0DE-1F3FEB6BFA01}" emma:medium="tactile" emma:mode="ink">
                <msink:context xmlns:msink="http://schemas.microsoft.com/ink/2010/main" type="inkWord" rotatedBoundingBox="22231,14002 22763,13773 22918,14132 22386,14361"/>
              </emma:interpretation>
              <emma:one-of disjunction-type="recognition" id="oneOf53">
                <emma:interpretation id="interp261" emma:lang="ko-KR" emma:confidence="0">
                  <emma:literal>a</emma:literal>
                </emma:interpretation>
                <emma:interpretation id="interp262" emma:lang="ko-KR" emma:confidence="0">
                  <emma:literal>이</emma:literal>
                </emma:interpretation>
                <emma:interpretation id="interp263" emma:lang="ko-KR" emma:confidence="0">
                  <emma:literal>다</emma:literal>
                </emma:interpretation>
                <emma:interpretation id="interp264" emma:lang="ko-KR" emma:confidence="0">
                  <emma:literal>d</emma:literal>
                </emma:interpretation>
                <emma:interpretation id="interp265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96778.5354">16528 9095 10,'15'-9'45,"-8"-3"2,-1 0 6,-1 2-27,-6 2 2,-16-1-4,1 1 2,-6 3 3,-5 3 1,-4 3 2,-7 10 1,-4 9-3,-5 7-1,2 6-1,-1 8-4,7 0-7,5 4-17,7-2 0,12-3 0,13-9 0,8-8 0,16-7 0,9-13 0,10-4 0,5-17 0,1-8 0,3-12 0,-2-4-18,-9-6-5,-1 0 1,-11 1 7,-6 9 5,-6 3 5,-2 11 9,-11 9 9,-2 15 8,0 0 1,0 13-1,0 13-9,2 3-12,2 4 0,0-1 0,4 6 0,1-4 0,6-2 0,-3-5 0,2-1 0,-1-6-62,2-10-22,4-4 0,-4-9-7,1-9-5,-2-9 2</inkml:trace>
        </inkml:traceGroup>
        <inkml:traceGroup>
          <inkml:annotationXML>
            <emma:emma xmlns:emma="http://www.w3.org/2003/04/emma" version="1.0">
              <emma:interpretation id="{D6848105-2DA7-4EC6-A5AB-8C04387024C8}" emma:medium="tactile" emma:mode="ink">
                <msink:context xmlns:msink="http://schemas.microsoft.com/ink/2010/main" type="inkWord" rotatedBoundingBox="22862,13812 23502,13666 23586,14033 22946,14179"/>
              </emma:interpretation>
              <emma:one-of disjunction-type="recognition" id="oneOf54">
                <emma:interpretation id="interp266" emma:lang="ko-KR" emma:confidence="0">
                  <emma:literal>N</emma:literal>
                </emma:interpretation>
                <emma:interpretation id="interp267" emma:lang="ko-KR" emma:confidence="0">
                  <emma:literal>~</emma:literal>
                </emma:interpretation>
                <emma:interpretation id="interp268" emma:lang="ko-KR" emma:confidence="0">
                  <emma:literal>Ⅹ</emma:literal>
                </emma:interpretation>
                <emma:interpretation id="interp269" emma:lang="ko-KR" emma:confidence="0">
                  <emma:literal>w</emma:literal>
                </emma:interpretation>
                <emma:interpretation id="interp270" emma:lang="ko-KR" emma:confidence="0">
                  <emma:literal>ⅹ</emma:literal>
                </emma:interpretation>
              </emma:one-of>
            </emma:emma>
          </inkml:annotationXML>
          <inkml:trace contextRef="#ctx0" brushRef="#br2" timeOffset="97269.5634">16836 9019 26,'1'7'82,"-1"10"0,-4 1 0,-7 9-4,3-6-1,-3 10-44,2 9-8,-4-6-10,5 4-4,-1-10-11,1-3 0,1-8 0,4-4 0,3-13 0,0 0 0,-5-20-10,5-4-6,0-7-5,0-6-2,0-4 0,0-2 3,5 7 5,1-1 4,3 9 9,-1 7 8,4 11 9,3 8 5,4 6 1,6 11 3,2 6-3,5 7 0,3 3-8,3 0-13,0 0 0,4 0 0,0-8 0,-1-1 0,-4-11 0,1-8 0,-2-3 0,-7-9 0,-3-12 0,-8-7 0,-5-4 0,-3-5 0,-9-1 0,-1-2 0,-1-1 0,-5 2 0,-2 4 0,1 8-23,3 7-59,-3 5-1,6 6-5,-2 0-3,3 9-2</inkml:trace>
        </inkml:traceGroup>
        <inkml:traceGroup>
          <inkml:annotationXML>
            <emma:emma xmlns:emma="http://www.w3.org/2003/04/emma" version="1.0">
              <emma:interpretation id="{97DB8909-1005-4D3A-AAB6-24CF13C94650}" emma:medium="tactile" emma:mode="ink">
                <msink:context xmlns:msink="http://schemas.microsoft.com/ink/2010/main" type="inkWord" rotatedBoundingBox="23835,13469 24635,13789 24422,14323 23622,14004"/>
              </emma:interpretation>
              <emma:one-of disjunction-type="recognition" id="oneOf55">
                <emma:interpretation id="interp271" emma:lang="ko-KR" emma:confidence="0">
                  <emma:literal>e</emma:literal>
                </emma:interpretation>
                <emma:interpretation id="interp272" emma:lang="ko-KR" emma:confidence="0">
                  <emma:literal>은</emma:literal>
                </emma:interpretation>
                <emma:interpretation id="interp273" emma:lang="ko-KR" emma:confidence="0">
                  <emma:literal>으</emma:literal>
                </emma:interpretation>
                <emma:interpretation id="interp274" emma:lang="ko-KR" emma:confidence="0">
                  <emma:literal>우</emma:literal>
                </emma:interpretation>
                <emma:interpretation id="interp275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97696.5879">17473 9083 11,'11'11'76,"4"-10"3,5-1-1,10 0-3,1-3-2,13 0-41,6 0-11,9-4-9,0-3-4,7-1-3,-3-4-2,-4-6-1,-13-5 0,-7-5-1,-14-1 0,-13 0 0,-12 0-1,-19 6 1,-13 5 3,-13 10 3,-6 11 2,-6 13 1,-6 14-10,-3 11 0,9 9 0,9 11 0,17 3 0,17 2 0,17-3 0,20-5 0,19-7 0,21-8 0,14-10 0,6-7 0,1-8 0,-6-6 0,-9-7 0,-7-13 0,-16 11-86,-23-4-5,-12-2-3,-17-8-8,-9-1-1</inkml:trace>
        </inkml:traceGroup>
      </inkml:traceGroup>
      <inkml:traceGroup>
        <inkml:annotationXML>
          <emma:emma xmlns:emma="http://www.w3.org/2003/04/emma" version="1.0">
            <emma:interpretation id="{3795FC0A-0901-43E9-BB11-12BA0F7263D4}" emma:medium="tactile" emma:mode="ink">
              <msink:context xmlns:msink="http://schemas.microsoft.com/ink/2010/main" type="line" rotatedBoundingBox="15304,15852 18657,15788 18669,16413 15316,16477"/>
            </emma:interpretation>
          </emma:emma>
        </inkml:annotationXML>
        <inkml:traceGroup>
          <inkml:annotationXML>
            <emma:emma xmlns:emma="http://www.w3.org/2003/04/emma" version="1.0">
              <emma:interpretation id="{3F38E47B-74C2-488A-85A0-3A6CD85A8557}" emma:medium="tactile" emma:mode="ink">
                <msink:context xmlns:msink="http://schemas.microsoft.com/ink/2010/main" type="inkWord" rotatedBoundingBox="15305,15879 16109,15864 16120,16462 15316,16477"/>
              </emma:interpretation>
              <emma:one-of disjunction-type="recognition" id="oneOf56">
                <emma:interpretation id="interp276" emma:lang="ko-KR" emma:confidence="0">
                  <emma:literal>V</emma:literal>
                </emma:interpretation>
                <emma:interpretation id="interp277" emma:lang="ko-KR" emma:confidence="0">
                  <emma:literal>v</emma:literal>
                </emma:interpretation>
                <emma:interpretation id="interp278" emma:lang="ko-KR" emma:confidence="0">
                  <emma:literal>ⅴ</emma:literal>
                </emma:interpretation>
                <emma:interpretation id="interp279" emma:lang="ko-KR" emma:confidence="0">
                  <emma:literal>Ⅴ</emma:literal>
                </emma:interpretation>
                <emma:interpretation id="interp280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61768.2526">9180 11214 7,'-11'-22'62,"-2"-2"3,3 5-1,1-1 1,-11 6-36,16 5-2,4 9-4,0 0-6,0 0 2,0 8 0,6 12-1,4 7-1,3 10 0,4 9-1,0 3-2,2 6-3,4 0-4,-1-1-2,2-2-2,-1-9 0,-3-5 0,3-10-3,-1-6 0,1-9 0,-3-5 0,5-8 0,-2-1 0,1-12 0,2-3 0,-2-5 0,4-7 0,2-9 0,1-7 0,0-4 0,3-6 0,0-4 0,0 1 0,-2 2 0,-2 7 0,-3 4 0,-4 13 0,-8 2 0,0 14 0,-10 7-13,-5 8-20,10 29-24,-7-16-25,2 5-2,-2-4-3,8 8 1</inkml:trace>
        </inkml:traceGroup>
        <inkml:traceGroup>
          <inkml:annotationXML>
            <emma:emma xmlns:emma="http://www.w3.org/2003/04/emma" version="1.0">
              <emma:interpretation id="{245B5C3E-46F7-432F-A77D-68E7B03F2558}" emma:medium="tactile" emma:mode="ink">
                <msink:context xmlns:msink="http://schemas.microsoft.com/ink/2010/main" type="inkWord" rotatedBoundingBox="16427,15854 17271,15838 17281,16404 16438,16420"/>
              </emma:interpretation>
              <emma:one-of disjunction-type="recognition" id="oneOf57">
                <emma:interpretation id="interp281" emma:lang="ko-KR" emma:confidence="0">
                  <emma:literal>÷</emma:literal>
                </emma:interpretation>
                <emma:interpretation id="interp282" emma:lang="ko-KR" emma:confidence="0">
                  <emma:literal>+</emma:literal>
                </emma:interpretation>
                <emma:interpretation id="interp283" emma:lang="ko-KR" emma:confidence="0">
                  <emma:literal>千</emma:literal>
                </emma:interpretation>
                <emma:interpretation id="interp284" emma:lang="ko-KR" emma:confidence="0">
                  <emma:literal>t</emma:literal>
                </emma:interpretation>
                <emma:interpretation id="interp285" emma:lang="ko-KR" emma:confidence="0">
                  <emma:literal>十</emma:literal>
                </emma:interpretation>
              </emma:one-of>
            </emma:emma>
          </inkml:annotationXML>
          <inkml:trace contextRef="#ctx0" brushRef="#br3" timeOffset="162570.2985">10272 11379 61,'-18'0'72,"6"0"-2,12 0-1,-1-9 0,10 3-41,16 0-2,11 1-9,5-4-3,16-1 2,8-2-2,4 0-1,2-1-2,2 3-2,0-1-2,-6 4-3,-9 0-5,-8 7-6,-15 0-8,-5 3-24,19 4-39,-36 1 0,-3-4-6,-10-4-4,11 0 0</inkml:trace>
          <inkml:trace contextRef="#ctx0" brushRef="#br3" timeOffset="162294.2827">10541 11155 50,'0'-28'66,"-4"-2"3,4 5-1,0 7-31,3 2 3,-3 16-8,9 0-5,-2 12-4,-5 16-2,2 7 0,-3 11-4,3 6 0,-4 9-4,1-1-3,-1 0-10,0-8 0,0-8 0,0-2 0,0-14 0,0-6 0,0-8 0,-1-5 0,1-9 0,0 0 0,0 0-22,8 0-56,-4-11-4,2-1-3,-2-6-4,1 0-5</inkml:trace>
        </inkml:traceGroup>
        <inkml:traceGroup>
          <inkml:annotationXML>
            <emma:emma xmlns:emma="http://www.w3.org/2003/04/emma" version="1.0">
              <emma:interpretation id="{1CFD4710-4655-42D8-B11E-D966899F9846}" emma:medium="tactile" emma:mode="ink">
                <msink:context xmlns:msink="http://schemas.microsoft.com/ink/2010/main" type="inkWord" rotatedBoundingBox="17715,15806 18657,15788 18667,16341 17726,16359"/>
              </emma:interpretation>
              <emma:one-of disjunction-type="recognition" id="oneOf58">
                <emma:interpretation id="interp286" emma:lang="ko-KR" emma:confidence="0">
                  <emma:literal>w</emma:literal>
                </emma:interpretation>
                <emma:interpretation id="interp287" emma:lang="ko-KR" emma:confidence="0">
                  <emma:literal>W</emma:literal>
                </emma:interpretation>
                <emma:interpretation id="interp288" emma:lang="ko-KR" emma:confidence="0">
                  <emma:literal>N</emma:literal>
                </emma:interpretation>
                <emma:interpretation id="interp289" emma:lang="ko-KR" emma:confidence="0">
                  <emma:literal>나</emma:literal>
                </emma:interpretation>
                <emma:interpretation id="interp290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63441.3483">11525 11102 0,'8'-10'57,"-8"10"8,11-9 2,-11 9 4,7 9-26,-6 9-3,2 8-8,-2 5-3,0 8-2,2 7-5,3 0-4,-1 0-4,3-2-6,3-1-10,1-4 0,2-8 0,0-7 0,1-10 0,-1-7 0,2-7 0,-1-4 0,0-13 0,0-4 0,1-7 0,3-4 0,-1-4 0,2-2 0,-1 3 0,0 2 0,-3 5 0,0 4 0,-2 7 0,-2 6 0,-1 10 0,-3 11 0,0 9 0,-3 9 0,5 3 0,-2 5 0,4 2 0,3-2 0,4-2 0,5-8 0,6-6 0,5-10 0,5-6 0,3-7 0,1-10 0,1-7 0,0-6 0,-3-6 0,-6-4 0,-6-2 0,-7-2 0,-4-6 0,-6 2 0,-6 1 0,-3 1 0,-4 2 0,0 4 0,0 7 0,-4 2 0,2 13-25,2 14-57,-11-6-1,11 6-4,-15 6-4,12 7-4</inkml:trace>
        </inkml:traceGroup>
      </inkml:traceGroup>
    </inkml:traceGroup>
    <inkml:traceGroup>
      <inkml:annotationXML>
        <emma:emma xmlns:emma="http://www.w3.org/2003/04/emma" version="1.0">
          <emma:interpretation id="{FC51A43E-C41C-44EF-A1EA-3B4951960AFC}" emma:medium="tactile" emma:mode="ink">
            <msink:context xmlns:msink="http://schemas.microsoft.com/ink/2010/main" type="paragraph" rotatedBoundingBox="15680,17273 24963,15695 25117,16601 15834,181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8CA7880-9CA3-46EA-8552-9B971F9054C0}" emma:medium="tactile" emma:mode="ink">
              <msink:context xmlns:msink="http://schemas.microsoft.com/ink/2010/main" type="line" rotatedBoundingBox="15680,17273 24963,15695 25117,16601 15834,18179"/>
            </emma:interpretation>
          </emma:emma>
        </inkml:annotationXML>
        <inkml:traceGroup>
          <inkml:annotationXML>
            <emma:emma xmlns:emma="http://www.w3.org/2003/04/emma" version="1.0">
              <emma:interpretation id="{B040DF70-F1CB-4D45-9ED9-BF7E551E24AC}" emma:medium="tactile" emma:mode="ink">
                <msink:context xmlns:msink="http://schemas.microsoft.com/ink/2010/main" type="inkWord" rotatedBoundingBox="15794,18108 15818,17531 16312,17551 16289,18128"/>
              </emma:interpretation>
              <emma:one-of disjunction-type="recognition" id="oneOf59">
                <emma:interpretation id="interp291" emma:lang="ko-KR" emma:confidence="0">
                  <emma:literal>C</emma:literal>
                </emma:interpretation>
                <emma:interpretation id="interp292" emma:lang="ko-KR" emma:confidence="0">
                  <emma:literal>c</emma:literal>
                </emma:interpretation>
                <emma:interpretation id="interp293" emma:lang="ko-KR" emma:confidence="0">
                  <emma:literal>으</emma:literal>
                </emma:interpretation>
                <emma:interpretation id="interp294" emma:lang="ko-KR" emma:confidence="0">
                  <emma:literal>오</emma:literal>
                </emma:interpretation>
                <emma:interpretation id="interp295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66611.5293">9896 12845 11,'0'0'57,"5"-10"5,-5 10 3,6-8-29,-6 8 0,0 0-5,12-11-7,-12 11-5,8-4-3,-8 4-1,8-9-3,-8 9-4,7-12-3,-7 12-1,3-12-1,-2 4 0,-1-1-1,0 1-1,0 8 0,-9-14-1,-2 9 0,0 2 0,-5 3 0,-2 3-1,-6 8 2,-2 8 1,-8 4 2,3 8 3,-6 5 3,1 5 0,5 3 0,8 19 4,0-6 0,16 7-1,7-12-3,19-7-4,11-11-6,13-5 0,4-10 0,9-23 0,3-9 0,-3-1 0,-6 0 0,-9 5 0,-6 0 0,-8 5 0,-10-4 0,-6 8 0,-11 0-18,0 0-62,0 0-4,-4-17-3,4 17-5,-17-16-6</inkml:trace>
        </inkml:traceGroup>
        <inkml:traceGroup>
          <inkml:annotationXML>
            <emma:emma xmlns:emma="http://www.w3.org/2003/04/emma" version="1.0">
              <emma:interpretation id="{764213D7-0E06-4E71-9CB9-007B9CE5D057}" emma:medium="tactile" emma:mode="ink">
                <msink:context xmlns:msink="http://schemas.microsoft.com/ink/2010/main" type="inkWord" rotatedBoundingBox="16539,17586 17095,17277 17340,17718 16784,18026"/>
              </emma:interpretation>
              <emma:one-of disjunction-type="recognition" id="oneOf60">
                <emma:interpretation id="interp296" emma:lang="ko-KR" emma:confidence="0">
                  <emma:literal>V</emma:literal>
                </emma:interpretation>
                <emma:interpretation id="interp297" emma:lang="ko-KR" emma:confidence="0">
                  <emma:literal>v</emma:literal>
                </emma:interpretation>
                <emma:interpretation id="interp298" emma:lang="ko-KR" emma:confidence="0">
                  <emma:literal>ⅴ</emma:literal>
                </emma:interpretation>
                <emma:interpretation id="interp299" emma:lang="ko-KR" emma:confidence="0">
                  <emma:literal>Ⅴ</emma:literal>
                </emma:interpretation>
                <emma:interpretation id="interp300" emma:lang="ko-KR" emma:confidence="0">
                  <emma:literal>나</emma:literal>
                </emma:interpretation>
              </emma:one-of>
            </emma:emma>
          </inkml:annotationXML>
          <inkml:trace contextRef="#ctx0" brushRef="#br3" timeOffset="168718.6501">10409 12840 3,'0'0'27,"0"0"-26,0 0 0,0 0-1,-3-9 0,3 9 0,0 0 1,0 0-1,0 0 2,0 0-2,0 0 0,0-8 1,0 8-1,0 0 0,0 0 1,0 0-1,0 0 0,0 0 1,0 0 0,0 0 1,0 0-2,0 0 2,0 0-1,0 0 3,0 0 0,0-10 3,0 10 2,0 0 4,-3-10 2,3 10 5,-5-8 1,5 8 1,-3-9 3,3 9-2,-1-13 1,1 13-2,-3-13 0,3 13-1,-1-9-4,1 9-3,0 0 0,0 0-1,0 0 3,7 14 1,-1 5-2,2 6-1,1 2 2,0 9 0,3 1-1,2 4-3,9 11-1,-6-12-3,6-2-2,-4-6-1,4-3-1,-2-7-2,2-3-2,-6-10 0,-6-10 0,4-4 0,-3-11 0,3-3 0,-3-11 0,10-6 0,-2-5 0,4-8 0,2-3 0,1 0 0,6 0 0,-4 1 0,1 7 0,-5 6 0,-4 6 0,-2 7 0,-4 8 0,-4 7 0,-11 10 0,0 0-12,0 0-11,3 17-31,-5-4-28,-1 5-2,-5-5-2,6 3-4</inkml:trace>
        </inkml:traceGroup>
        <inkml:traceGroup>
          <inkml:annotationXML>
            <emma:emma xmlns:emma="http://www.w3.org/2003/04/emma" version="1.0">
              <emma:interpretation id="{FF6CB005-EF39-4625-B5D6-41F7D7B41F92}" emma:medium="tactile" emma:mode="ink">
                <msink:context xmlns:msink="http://schemas.microsoft.com/ink/2010/main" type="inkWord" rotatedBoundingBox="19557,16614 20709,16418 20861,17311 19709,17507"/>
              </emma:interpretation>
              <emma:one-of disjunction-type="recognition" id="oneOf61">
                <emma:interpretation id="interp301" emma:lang="ko-KR" emma:confidence="0">
                  <emma:literal>는</emma:literal>
                </emma:interpretation>
                <emma:interpretation id="interp302" emma:lang="ko-KR" emma:confidence="0">
                  <emma:literal>킁</emma:literal>
                </emma:interpretation>
                <emma:interpretation id="interp303" emma:lang="ko-KR" emma:confidence="0">
                  <emma:literal>개</emma:literal>
                </emma:interpretation>
                <emma:interpretation id="interp304" emma:lang="ko-KR" emma:confidence="0">
                  <emma:literal>B</emma:literal>
                </emma:interpretation>
                <emma:interpretation id="interp305" emma:lang="ko-KR" emma:confidence="0">
                  <emma:literal>추</emma:literal>
                </emma:interpretation>
              </emma:one-of>
            </emma:emma>
          </inkml:annotationXML>
          <inkml:trace contextRef="#ctx0" brushRef="#br3" timeOffset="171347.8003">13565 12266 37,'-31'13'65,"3"-7"0,12 2-1,5-8-2,-20 1-40,37 3-1,21-2-7,17-1 1,4-1 4,19-5 1,4-6-1,11 2 0,6-5-4,2 1-1,-2 0-3,-5 1-3,-5 2-3,-10 1-2,-11 3-1,-11 4 0,-14-2-1,-8 3-1,-10-1-3,-14 2-3,0 0-3,-5-6-7,-10 6-9,-3-2-21,-5-1-34,0 1 0,-3 0-6,3-3 1</inkml:trace>
          <inkml:trace contextRef="#ctx0" brushRef="#br3" timeOffset="171007.7811">13630 12065 29,'-11'-6'65,"11"6"3,-13-14-1,6 3-29,7 11-1,4-13-6,6 8-7,5-1-5,2 3-3,3-1-2,8-1-1,8 4-2,2-2-2,8-2-1,4 4-1,3-2-1,2-2-2,2 1-1,1 0 1,-4 1-2,-5 1 0,-3 1-1,-7-1 1,-6 2-2,-5 0 0,-9 0-2,-5 0-1,-5 0-3,-9 0-4,0 0-9,-3 12-18,-9-7-14,-1 3-26,-6-2-2,1 3-3,-6-3-1</inkml:trace>
          <inkml:trace contextRef="#ctx0" brushRef="#br3" timeOffset="171810.827">13886 11799 18,'-20'-16'66,"5"3"5,-3-1-2,3 4-1,2 2-41,13 8 2,-10-8-7,10 8-7,8 2-5,9 6-3,4-1-1,10 5 1,6-1-1,13 6-2,3-1-1,6 1-1,5 4 0,1-1-1,3 2 0,-2-2-1,-3 6-1,-6-2 1,-8 4 1,-10-1 3,-8 4-2,-10 2 3,-13 3 1,-8 5 0,-14 2 1,-12 1 1,-7 1 0,-9 2-2,-7-3 0,-1-1-2,0-6 0,3-4-2,3-7 0,10-1-2,7-6-5,12-3-9,9-7-33,6-9-33,13 4 0,3-13-6,14-8-6,-4-15 0</inkml:trace>
        </inkml:traceGroup>
        <inkml:traceGroup>
          <inkml:annotationXML>
            <emma:emma xmlns:emma="http://www.w3.org/2003/04/emma" version="1.0">
              <emma:interpretation id="{83BC8113-EA4A-4AA1-9FC0-D2922597D480}" emma:medium="tactile" emma:mode="ink">
                <msink:context xmlns:msink="http://schemas.microsoft.com/ink/2010/main" type="inkWord" rotatedBoundingBox="21044,16393 22327,16112 22464,16742 21181,17022"/>
              </emma:interpretation>
              <emma:one-of disjunction-type="recognition" id="oneOf62">
                <emma:interpretation id="interp306" emma:lang="ko-KR" emma:confidence="0">
                  <emma:literal>다</emma:literal>
                </emma:interpretation>
                <emma:interpretation id="interp307" emma:lang="ko-KR" emma:confidence="0">
                  <emma:literal>와</emma:literal>
                </emma:interpretation>
                <emma:interpretation id="interp308" emma:lang="ko-KR" emma:confidence="0">
                  <emma:literal>아</emma:literal>
                </emma:interpretation>
                <emma:interpretation id="interp309" emma:lang="ko-KR" emma:confidence="0">
                  <emma:literal>a</emma:literal>
                </emma:interpretation>
                <emma:interpretation id="interp310" emma:lang="ko-KR" emma:confidence="0">
                  <emma:literal>나</emma:literal>
                </emma:interpretation>
              </emma:one-of>
            </emma:emma>
          </inkml:annotationXML>
          <inkml:trace contextRef="#ctx0" brushRef="#br3" timeOffset="173941.9489">15248 11649 48,'0'8'72,"0"-8"1,0 0-1,10-20-5,-10 20-36,11-14-7,-2 9-10,-1-4-3,2-1-4,-2-1-2,-1-3-1,-1 0-1,-1 0 0,-5-1-1,-2 1 0,-7 3-2,-6 2 0,-10 7 1,0 3 1,-10 13 3,-2 9 3,-6 11 2,1 8 1,1 10 2,1 7-1,7 4-1,10-1-11,8 1 0,15-6 0,10-3 0,15-10 0,11-10 0,10-8 0,5-9 0,5-7 0,0-10 0,1-4 0,-7-4 0,-5-3 0,-6 0 0,-9-2 0,-4 5-20,-6 0-33,-38 5-31,29-1-1,-5-5-5,3 3-4,-2-7 9</inkml:trace>
          <inkml:trace contextRef="#ctx0" brushRef="#br3" timeOffset="174417.9761">15681 11631 5,'-4'-15'69,"2"3"0,0 2 2,2 10 1,7-6-28,-7 12-2,3 13-7,2 7-8,-1 8-6,6 5 0,1 4-3,2 5-3,3-5-13,3-3-2,3-5 0,1-6 0,1-8 0,1-11 0,0-6 0,-2-5 0,3-13 0,-2-9 0,-1-6 0,2-7 0,-5-5 0,0-2 0,-2-5 0,-3 1 0,-4-3 0,-2 9 0,1 0 0,-2 6 0,-3 6 0,1 7 0,0 4-8,0 8-49,2 10-28,-8 0-1,12 4-2,-12-4-5,18 18 3</inkml:trace>
        </inkml:traceGroup>
        <inkml:traceGroup>
          <inkml:annotationXML>
            <emma:emma xmlns:emma="http://www.w3.org/2003/04/emma" version="1.0">
              <emma:interpretation id="{4F47343B-9239-4B00-BE74-494005839A16}" emma:medium="tactile" emma:mode="ink">
                <msink:context xmlns:msink="http://schemas.microsoft.com/ink/2010/main" type="inkWord" rotatedBoundingBox="22534,16392 23166,16323 23210,16726 22578,16795"/>
              </emma:interpretation>
              <emma:one-of disjunction-type="recognition" id="oneOf63">
                <emma:interpretation id="interp311" emma:lang="ko-KR" emma:confidence="0">
                  <emma:literal>*</emma:literal>
                </emma:interpretation>
                <emma:interpretation id="interp312" emma:lang="ko-KR" emma:confidence="0">
                  <emma:literal>t</emma:literal>
                </emma:interpretation>
                <emma:interpretation id="interp313" emma:lang="ko-KR" emma:confidence="0">
                  <emma:literal>+</emma:literal>
                </emma:interpretation>
                <emma:interpretation id="interp314" emma:lang="ko-KR" emma:confidence="0">
                  <emma:literal>卜</emma:literal>
                </emma:interpretation>
                <emma:interpretation id="interp315" emma:lang="ko-KR" emma:confidence="0">
                  <emma:literal>×</emma:literal>
                </emma:interpretation>
              </emma:one-of>
            </emma:emma>
          </inkml:annotationXML>
          <inkml:trace contextRef="#ctx0" brushRef="#br3" timeOffset="174888.003">16639 11561 13,'7'-13'69,"-7"13"10,0 0 0,0 13-1,0 6-23,0 10-10,-3 6-14,3 8-7,0 3-3,0-1-6,0 1-13,0-7-2,3-8 0,1-10 0,2-1 0,-5-10 0,-1-10 0,4 9 0,-4-9 0,0 0-13,0 0-67,-1-11-2,-5 2-4,-7-10-6,2 6-4</inkml:trace>
          <inkml:trace contextRef="#ctx0" brushRef="#br3" timeOffset="175102.0152">16423 11777 37,'-26'-7'87,"7"1"-4,3-3-2,13 0-4,3-2-1,18 0-56,10 5-3,12 3-9,8-4-4,10 3 0,6 0-1,-3 2 0,3-1 0,-8 3-3,-3-3-6,-6 3-9,-15 2-26,-8 2-37,-4 2-1,-9-6-5,1 4-7,-12-4 1</inkml:trace>
        </inkml:traceGroup>
        <inkml:traceGroup>
          <inkml:annotationXML>
            <emma:emma xmlns:emma="http://www.w3.org/2003/04/emma" version="1.0">
              <emma:interpretation id="{814599C6-36FA-4832-B4C7-EBF29E86632C}" emma:medium="tactile" emma:mode="ink">
                <msink:context xmlns:msink="http://schemas.microsoft.com/ink/2010/main" type="inkWord" rotatedBoundingBox="23403,16670 23776,15906 24371,16197 23998,16961"/>
              </emma:interpretation>
              <emma:one-of disjunction-type="recognition" id="oneOf64">
                <emma:interpretation id="interp316" emma:lang="ko-KR" emma:confidence="0">
                  <emma:literal>d</emma:literal>
                </emma:interpretation>
                <emma:interpretation id="interp317" emma:lang="ko-KR" emma:confidence="0">
                  <emma:literal>더</emma:literal>
                </emma:interpretation>
                <emma:interpretation id="interp318" emma:lang="ko-KR" emma:confidence="0">
                  <emma:literal>의</emma:literal>
                </emma:interpretation>
                <emma:interpretation id="interp319" emma:lang="ko-KR" emma:confidence="0">
                  <emma:literal>디</emma:literal>
                </emma:interpretation>
                <emma:interpretation id="interp320" emma:lang="ko-KR" emma:confidence="0">
                  <emma:literal>a</emma:literal>
                </emma:interpretation>
              </emma:one-of>
            </emma:emma>
          </inkml:annotationXML>
          <inkml:trace contextRef="#ctx0" brushRef="#br3" timeOffset="175656.0469">17585 11599 52,'34'-3'69,"-6"-3"-3,-7-4-1,-9-2-3,-5-4-40,-6 6-5,-4 0-1,-8 3-2,-9 1 0,-8 1 3,-7 5 0,-9 11 2,-2 9-2,-1 5-3,-3 8-1,2 3-1,8 6-7,3 2-5,14-3 0,8-1 0,14-7 0,8-3 0,16-10 0,8-10 0,4-7 0,10-6 0,2-13 0,-1-6 0,2-6 0,-4-10 0,-6-5 0,-5-6 0,-6-4 0,-7-9 0,-7 5 0,-6-8 0,-1 4 0,-6 1-4,-2 2 2,-4 10 2,-1 7 1,1 12 1,1 5 1,5 24-3,0 0 0,-4 12 0,4 23 0,7 10 0,1 14 0,1 5 0,2 6 0,3 4 0,0-4 0,0-3 0,1-6 0,4-7 0,0-6 0,0-11 0,-3-5-69,2-5-17,-1-15-1,6-4-6,-8-8-6</inkml:trace>
        </inkml:traceGroup>
        <inkml:traceGroup>
          <inkml:annotationXML>
            <emma:emma xmlns:emma="http://www.w3.org/2003/04/emma" version="1.0">
              <emma:interpretation id="{82486F91-4CD2-4EB1-B8FC-8977846CACE2}" emma:medium="tactile" emma:mode="ink">
                <msink:context xmlns:msink="http://schemas.microsoft.com/ink/2010/main" type="inkWord" rotatedBoundingBox="24165,16256 25041,16129 25110,16609 24235,16736"/>
              </emma:interpretation>
              <emma:one-of disjunction-type="recognition" id="oneOf65">
                <emma:interpretation id="interp321" emma:lang="ko-KR" emma:confidence="0">
                  <emma:literal>w</emma:literal>
                </emma:interpretation>
                <emma:interpretation id="interp322" emma:lang="ko-KR" emma:confidence="0">
                  <emma:literal>W</emma:literal>
                </emma:interpretation>
                <emma:interpretation id="interp323" emma:lang="ko-KR" emma:confidence="0">
                  <emma:literal>니</emma:literal>
                </emma:interpretation>
                <emma:interpretation id="interp324" emma:lang="ko-KR" emma:confidence="0">
                  <emma:literal>…</emma:literal>
                </emma:interpretation>
                <emma:interpretation id="interp325" emma:lang="ko-KR" emma:confidence="0">
                  <emma:literal>.</emma:literal>
                </emma:interpretation>
              </emma:one-of>
            </emma:emma>
          </inkml:annotationXML>
          <inkml:trace contextRef="#ctx0" brushRef="#br3" timeOffset="176346.0863">18013 11518 35,'-4'-14'73,"1"0"4,3 2-2,-1 1-26,1 11 0,0 0-3,-4 11-8,2 12-10,1 2-7,1 7-6,0 6-10,3 6-5,3-3 0,6-1 0,2-8 0,5-4 0,4-3 0,0-9 0,5-5 0,-1-10 0,-1-1 0,4-10 0,-4-6 0,1-3 0,-3-6 0,-1 2 0,-5-2 0,-1 3 0,-2 3 0,-5 7 0,-1 6 0,-9 6 0,9 11 0,-4 4 0,0 7 0,3 6 0,6-2 0,6-1 0,6 3 0,9-11 0,5-8 0,8-6 0,2-5 0,0-13 0,-1-6 0,-5-8 0,-7-7 0,-10-6 0,-8-2 0,-11-5 0,-5-2 0,-3 3 0,-7 1 0,-3 8 0,0 2 0,4 12 0,-5 20-33,6-5-50,5 10-4,-7-9-1,7 9-8,-3-9 1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06:26.7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54DE0B0-1BD2-42BC-A2AE-FA37182BCC63}" emma:medium="tactile" emma:mode="ink">
          <msink:context xmlns:msink="http://schemas.microsoft.com/ink/2010/main" type="inkDrawing" rotatedBoundingBox="935,17434 3252,14678 3329,14742 1012,17499" semanticType="callout" shapeName="Other">
            <msink:sourceLink direction="with" ref="{F3A44B8F-2B57-4B7A-B699-B4C99DF3ED5A}"/>
            <msink:sourceLink direction="with" ref="{8A31B773-23E0-4B38-87C8-2809A53EA516}"/>
          </msink:context>
        </emma:interpretation>
      </emma:emma>
    </inkml:annotationXML>
    <inkml:trace contextRef="#ctx0" brushRef="#br0">2321 77 3,'1'-10'40,"0"2"1,-1-3 2,0 1-30,0 1 3,0 9-1,0-13 2,0 13 2,-1-8 2,1 8-2,0 0 1,-10-8-4,10 8-3,-9 1-4,9-1-3,-16 18-2,4 0-1,-5 9 1,-2 1 0,-5 13 1,-7 8 0,-8 11 0,-7 10 0,-12 10-1,-5 9-2,-12 7-2,-13 17 5,-4 2 3,-6-3 0,-5 9 0,-5-3 2,9 2-1,-9 2 0,9-8 1,-1-6-3,4 1-2,4 3 0,4-9 1,3-3-1,0-5 0,6-6 0,9-4-1,2-2 1,6-7-2,4-9-2,6-4-3,9-12-3,7-7-1,6-11-5,4-11-9,10-7-28,2-15-27,10-12-4,0-13-1,7-10-2</inkml:trace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29.5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B7B599D-9D37-4029-8D99-0A510A7A7F38}" emma:medium="tactile" emma:mode="ink">
          <msink:context xmlns:msink="http://schemas.microsoft.com/ink/2010/main" type="inkDrawing" rotatedBoundingBox="13588,3579 18292,2597 19139,6653 14435,7635" shapeName="Other">
            <msink:destinationLink direction="with" ref="{C0CA24AC-CFDC-4614-A46E-8FAFD7401AA8}"/>
          </msink:context>
        </emma:interpretation>
      </emma:emma>
    </inkml:annotationXML>
    <inkml:trace contextRef="#ctx0" brushRef="#br0">2843 2095 118,'0'0'161,"-43"-12"-3,13-11-69,30 23-16,-39-21-3,39 21-12,-25-19-11,25 19-10,-21-19-4,21 19-4,0 0-5,0 0-5,-28-25-4,28 25-2,0 0-3,-16-23-2,16 23-1,-14-17-2,14 17-1,0 0 0,-8-28-1,8 28 1,0 0-1,0-21 0,0 21-5,0 0 8,8-24-7,-8 24 6,22-22-5,-3 11 3,-2-1-3,7 3 4,4-2-1,5 7-1,1 0-1,2 2 0,0 2-1,1 0-1,-3 9 0,0 6-1,-6 7 6,-4 8-4,-7 7 6,0 7-6,-9 8 0,-1 8 0,-7-1 0,0 7 0,-15-1 0,-7 0 0,-6-1 0,-7-6 0,-6-6 0,-3-1 0,-4-6 0,1-11 0,3-3 0,1-8 0,7-8 0,4-5 0,7 0 0,6-8 0,19-2 0,0 0 0,0 0 0,0 0 0,0 0 0,33-14 0,8 6 0,8 1 0,10 3 0,5 1 0,6 3 0,6 0 0,-2 3 0,-6 5 0,-5 5 0,-11-1 0,-4 2 0,-12-2 0,-7-1 0,-29-11 0,30 19 0,-30-19-27,22 17-57,-22-17-101,0 0-2,0 0-21,0-17-6</inkml:trace>
    <inkml:trace contextRef="#ctx0" brushRef="#br0" timeOffset="2203.2216">2740 3229 50,'0'0'150,"-11"-23"-10,11 23-40,-23-24-8,23 24-13,-21-24-14,21 24-13,0 0-13,0 0-8,-17-25-6,17 25-4,0 0-4,22-4-2,-5 3-3,19 1-1,1 0-1,15 7 1,-1 5-3,10 0-1,-7 2-2,3 7-1,-8 2-2,-8-2 1,-6 3-1,-7 1 0,-14 1 1,-4 0 1,-10-8-2,-2 8 2,-18-5-2,-4 3 2,-17-6-2,0 1 1,-3-5-2,-2 2 2,0-3-1,8-5 1,3-7-2,13 4 0,22-5 0,0 0 0,0 0-1,13 0 0,23 0-1,5 2 0,8 10 0,10 6 0,4 8 0,-3 6 1,-2 6-1,-5 3 1,-4 7-1,-12-3 1,-10-1 6,-11 5-1,-16-10 5,0-5-3,-24-8 5,-7-4-12,-18-8 0,-2-9 0,-9-5 0,-1-5 0,0-11 0,6 3 0,5-8 0,7 2 0,11 4 0,4-4 0,28 19-11,-24-26-29,38 34-60,-14-8-86,21-8-1,1-2-22,10-2 1</inkml:trace>
    <inkml:trace contextRef="#ctx0" brushRef="#br0" timeOffset="-18985.1424">2634 55 53,'-26'-15'151,"26"15"-2,0 0-49,-27-30-14,27 30-14,0 0-14,0 0-12,-19-34-11,19 34-6,0 0-2,1-16-6,-1 16-5,18-19-2,-18 19-3,41-14-4,-8 8-2,5 2-1,5-1-2,6 5-1,-2 0 1,2 0-1,-5 7 2,-3 5 0,-9 5 0,-4 10 2,-12-5-1,-3 11 2,-13 0 0,0 3 3,-16-6-3,-11 8 3,-11-16-3,-4 7 3,-11-14-3,-2 7-1,-2-14-1,5 7-1,1-8-1,9-1 0,10-4 1,5 0-3,10-2 0,17 0 1,0 0-2,0 0 0,0 0 1,22 0-2,10 5-1,10 2 1,7 5 1,8 5 1,5 8-2,1 8 1,0 3-1,-4 7 3,-7 2-4,-9 0 4,-10-1-3,-6 0 3,-15-9 1,-10 0 1,-8-11 2,-17-3 0,-15-6 2,-6-7 0,-13-8 1,-3 0-1,-8 0-2,7-5 1,2-6-6,9-1 0,10 5-4,7-6-7,33 13-9,-27-19-13,43 28-29,-16-9-68,50-3-58,3-4-7,15 5-11</inkml:trace>
    <inkml:trace contextRef="#ctx0" brushRef="#br0" timeOffset="3078.2513">4512 1937 237,'-3'-29'139,"3"29"-27,-10-21-17,10 21-20,-6-19-13,6 19-11,-3-19-15,3 19-6,0 0-12,0 0-1,0-19 0,0 19-5,0 12 1,0 23-2,0 4 4,0 20-6,0 7 5,0 23-4,0-1-3,0 2 4,0-1-5,6-7 2,-1-12-5,1-12 2,-1-23-1,-2-7 2,-3-28-6,0 0 0,0 0 0,-1-30 0,-7-17 0,0-16 0,-3-7 0,1-7 0,1-5 0,-2 0 0,3 7 0,-2 3 0,-1 20 0,3 14 0,2 9 0,-2 12 0,8 17 0,0 0 0,0 0 0,0 0 0,0 0-14,-17 14-22,23 32-48,-17-15-83,11 14-19,-3 11-17,0 6-11</inkml:trace>
    <inkml:trace contextRef="#ctx0" brushRef="#br0" timeOffset="-6797.1396">-10 1819 121,'0'0'120,"-20"-3"-52,20 3-7,-25-12-4,25 12-4,-18-20-10,18 20 1,-9-26-12,9 26-1,0-27-11,0 27 3,0-18-11,0 18 1,0 0 2,0 0-1,0 0 7,15 31-5,-15-1 3,10 15-7,-4 4 4,9 14-5,-9 2 4,8 4-5,-6-6-2,3-1 1,-5-14 0,5-7 2,-9-12 0,6-6 1,-8-23-1,0 0-1,0 0-1,0-30-3,-2 0 2,1-7-4,-6-4 1,4 0-3,0-10 1,2 2-1,1-6-4,0 3 4,0-6-5,0 4 5,0 0-5,-4 6 5,3 11-6,-1 3 2,-3 12 2,5 22-2,-6-21 0,6 21 0,0 0 0,-11 17 1,8 6-2,1 7 3,1 4 3,1 5-5,-2-1 6,2 5-6,0-7 6,0-5-6,0-3 7,0-7-8,0-21 3,0 25 1,0-25-2,0 0 1,0 0-1,0 0-1,0 0 2,0 0-1,0 0 0,-19-14-1,19 14 1,-8-18 1,8 18-1,0 0 1,0 0 0,-16-19 0,16 19 0,0 0-1,0 0 0,0 0 1,0 0 0,0 0-3,0 0-5,0 0-7,0 0-14,0 0-29,7 26-82,-4-3-39,8 5-15,-6 5-5</inkml:trace>
    <inkml:trace contextRef="#ctx0" brushRef="#br0" timeOffset="-6093.9793">-30 3044 210,'0'0'163,"0"0"-26,0-39-68,0 39-11,0 0-8,0 0-10,0-21-11,0 21-3,0 0-3,0 29-3,0-7-2,0 22 0,0 10-4,0 11 1,0 3-6,0 10 3,0-9-6,3 2 1,2-15-4,4-5 2,-1-22-2,0-3 2,-8-26-2,14 19 1,-14-19-1,0 0 1,3-19 0,-3 0-2,-4-10 2,-4-7-3,0-9 3,0-9-3,0-5 2,2-5-3,-1-3 4,3 0-5,2 12 3,2 6-4,0 9 2,0 13-2,0 27 1,0 0 0,0 0-1,0 38 2,-1 3-1,1 10 4,-7 8-3,7 4 3,-3-4-3,3-3 3,-3-9-3,3-9 2,0-8-2,-2-11-1,2-19-3,0 0-7,0 22-18,-8-37-49,8 15-95,16-34-11,-3 4-13,3 0-12</inkml:trace>
  </inkml:traceGroup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3:05.3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41C2D23-4EDC-4BCA-9131-91918F5FCE0E}" emma:medium="tactile" emma:mode="ink">
          <msink:context xmlns:msink="http://schemas.microsoft.com/ink/2010/main" type="inkDrawing" rotatedBoundingBox="13853,2614 13875,7344 12912,7349 12891,2619" shapeName="Other"/>
        </emma:interpretation>
      </emma:emma>
    </inkml:annotationXML>
    <inkml:trace contextRef="#ctx0" brushRef="#br0">613 84 12,'0'0'148,"0"0"9,0-25-65,0 25-15,0 0-9,0 0 2,-10-33-13,10 33-4,0 0-18,0 0-5,-11-24-13,11 24 0,0 0-6,-25 0-3,25 0-2,-32 0-1,10 0-2,-6 5 1,-7-5 1,3 8 1,-4-7-1,3 4 1,-3-5 0,4 4 1,-3-4-2,8 0-1,5 0-2,5 0 0,17 0-1,-33 0 0,33 0 0,0 0-2,-18 0 1,18 0 0,0 0 1,0 0-1,0 0-1,-16 15 2,16-15 3,0 0-3,-17 26 4,17-26-8,-9 29 8,9-29-9,-7 37 9,6-11-8,1 7 1,-2 4-1,2 12 1,0 6 3,0 15-4,0 7 4,0 10-6,0 5 6,3 8-6,4 1 5,0 8 0,0 1-1,-1-4 1,2 10-1,-2 3 1,-6 3-1,2 3 1,-2 2-1,0 5 1,-6-2 0,-2 3 1,0-3-3,0 3 2,0-2 0,-3-4 0,8-8 0,-8-1 0,8-4 1,-4-13-1,6-2 1,-1-10 0,-1-15-1,1-4 3,2-7-2,0-7-2,0-1 2,-1-3-2,-2-8 2,1 1-2,0 2 3,-2 2-3,2-5 2,1 1-2,-3-5 2,3-6-2,1-1 2,0-4-2,0-3 3,0 4 2,0-2-5,0-4 6,0 5-6,0-2 6,1 2-5,-1-3 6,0 2-6,0-4 1,0 5 2,0-7-1,0 0 0,4 1-1,-1-8 1,-3-15-2,8 32 1,-8-32 0,0 0-1,14 19 0,-14-19 0,0 0 1,0 0-1,0 0 0,0 0 0,0 0 0,0 0 1,19 6 1,-19-6-2,0 0 0,28 0 0,-6-1 0,7-4-1,4 5 1,14 0 0,4 0-1,1 5 1,7 6 0,-1 3 2,5 7-2,-4 2 2,-1-4 0,-1-1-2,-3 4 1,1-10 1,-4-1-1,-7-4-1,-3-2-10,-19-9-39,10-2-125,-32 6-5,0 0-16,-22-25-13</inkml:trace>
  </inkml:traceGroup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3:55.18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4ACDC82-0064-49E4-BABB-53F54D2A5FF7}" emma:medium="tactile" emma:mode="ink">
          <msink:context xmlns:msink="http://schemas.microsoft.com/ink/2010/main" type="inkDrawing" rotatedBoundingBox="1448,1482 26981,6272 26280,10011 746,5221" semanticType="callout" shapeName="Other">
            <msink:sourceLink direction="with" ref="{CFF16513-81B2-4F66-A532-E2F61F3CEAD2}"/>
            <msink:sourceLink direction="with" ref="{758DF83A-9519-4604-8775-1E7177C982AA}"/>
            <msink:sourceLink direction="with" ref="{731DB4A6-7F15-4A10-910A-8FDB79EB9FB7}"/>
            <msink:sourceLink direction="with" ref="{79DD6BE8-5CBB-4BCE-9E29-A296CA967C0D}"/>
            <msink:sourceLink direction="with" ref="{097C6D23-5462-4940-95A7-86AB3418350E}"/>
            <msink:sourceLink direction="with" ref="{2412D43E-BB3F-4D86-90DB-DBC7A40E5165}"/>
            <msink:sourceLink direction="with" ref="{76B4B137-4315-41F9-8E2C-303276184BD2}"/>
          </msink:context>
        </emma:interpretation>
      </emma:emma>
    </inkml:annotationXML>
    <inkml:trace contextRef="#ctx0" brushRef="#br0">25062 7589 427,'2'37'186,"6"-6"-2,-8-31-67,15 53-77,-15-53-18,0 34-21,5-11-47,-5-23-132,0 0 3,-11 3-25,0-14-7</inkml:trace>
    <inkml:trace contextRef="#ctx0" brushRef="#br1" timeOffset="-122458.1493">817 244 42,'3'-14'123,"16"14"0,-19 0-54,0-16-28,0 16 2,14-21-3,-14 21 0,18-30-4,-18 30-1,9-36-3,-9 36-6,0-37-5,0 37-8,-9-38-2,9 38-1,-46-30 1,20 20-3,-11-1 0,-9 10 1,-8 1 0,-1 1-1,-7 13 0,-4 16-1,-5-4-1,1 14 1,0 0-3,7 7 2,8-3-6,11 2 5,10-3 0,12-3-4,13-4 4,9-3-7,17-7 7,16-4-7,12-7 7,5-8-6,10-7 2,4 0 0,-3 0 0,1-7 2,-12 0-2,-4 1 2,-16 6-2,-11 0-3,-19 0 3,0 32-2,-30-10 1,-12 15 1,-17 8 3,-9 6 1,-6 8 0,3 11 5,-2 2-5,15 3 4,7-3-4,18-6 3,19-2-7,14-9 3,28-17-4,16-10 1,21-12-1,8-9 2,14-7-1,3-7-1,1-7 1,-7 4-1,-8-4 0,-11-2-5,-11 9-5,-18-13-18,5 20-37,-36-12-60,4-8-38,-4-4-20,-2-9-6</inkml:trace>
    <inkml:trace contextRef="#ctx0" brushRef="#br1" timeOffset="-121973.7311">885 735 419,'-24'-20'168,"5"8"-52,19 26-43,0-14-24,6 48-17,10-10-13,21 13-2,7 2-7,19 12-1,0-4-6,7 6-1,1-8-6,-6 0-4,-2-8-11,-17-19-13,9 17-31,-36-41-53,13 1-49,-1-9-20,-7 0-6</inkml:trace>
    <inkml:trace contextRef="#ctx0" brushRef="#br1" timeOffset="-122208.1356">1459 612 335,'-18'28'170,"-18"24"-6,-20 15-74,-16 8-71,9 23 6,-15-12-5,9 11 5,-9-18-11,20-5-2,7-19-15,13-21-9,27-5-27,-14-34-33,25 5-42,14-40-59,-6-14-6,8-14-13</inkml:trace>
    <inkml:trace contextRef="#ctx0" brushRef="#br1" timeOffset="-121536.2131">2189 810 254,'25'-25'152,"-25"-12"-5,-6 3-84,6 34-32,-59-29 6,26 29 0,-32 0 1,18 23 5,-29-5-5,22 33-2,-14-3-10,19 19-2,2-2-12,20 4-1,8-6-9,17-10 1,9-8-7,15-24 0,19-11-6,6-18-6,24-15-6,-12-28-3,20 6 2,-16-20-1,7 15 10,-17-3 2,-5 8 9,-12 18 6,-18 10 13,1 17 3,-19 0-1,0 58 0,-2-18-6,-3 16-1,-7 3-7,2 8-4,5-6-13,-6-14-11,13 6-25,-2-53-33,9 26-76,-9-26-24,37-4-4,-10-24-6</inkml:trace>
    <inkml:trace contextRef="#ctx0" brushRef="#br1" timeOffset="-120926.8365">2607 923 459,'-12'35'165,"1"3"-12,8 13-135,-12 2-4,12 6 5,-6-15-2,9-4 4,-10-19-4,10-2-4,0-19-4,0 0-3,0-14-2,3-17-4,8-12 1,2-9-5,8-8 4,4-7-4,7 2 5,-2 6-4,4 5 5,3 15-2,-1 12 1,-4 14 2,-4 13 2,1 18 1,-9 22-1,-6 12 2,-11 15-2,2 0 4,-5 0-5,0-1 3,-5-13-4,2-4 2,-6-23-2,9-26 1,0 0 0,12-25-6,12-16 3,3-15-4,9-9 3,6 0-5,8-3 4,1 8-4,-6 10 3,4 12 0,-12 17 3,-1 12 2,-7 9-1,-3 28 2,-8 7 0,-4 12 1,-4 6-2,-1 6 2,1-3-4,-3-4-2,3-3-7,-5-14-5,9 3-16,-14-38-24,27 29-45,-27-29-72,23-15-9,0-14-20,8-2 0</inkml:trace>
    <inkml:trace contextRef="#ctx0" brushRef="#br1" timeOffset="-120473.6804">3853 937 402,'14'39'173,"-14"5"-6,-6-3-113,6 40-22,0-6-1,9 21-8,-4-12-2,3 9-8,-2-15-1,8-8-6,-10-18 3,5-7-5,-6-22 0,-3-23 2,0 0-2,0 0-1,-3-37-6,-2-8 6,-7-11-5,2-14 4,1-10-4,4-3 2,5-7-2,0-4 2,5 10 2,12 4-4,7 6 5,9 15-4,-3 8 2,2 21-1,1 16 2,-3 14 0,-6 6 0,-4 20 2,-7 5 1,-10 9 2,-3 1 0,-10 3 1,-10-10-3,-4 3 2,-4-11-3,-1-7-4,4-12-7,-2-7-13,27 0-23,-28-22-36,42 8-68,14-33-35,17-6-15,5-12-15</inkml:trace>
    <inkml:trace contextRef="#ctx0" brushRef="#br1" timeOffset="-120223.6707">4801 97 378,'0'0'180,"13"54"-4,-31-5-103,18 49-29,-22-9 1,17 33-7,-13-13-10,18 8-11,-10-14-6,10-9-6,0-19-4,6-13-1,7-12-8,-5-24-7,8 1-17,-16-27-39,28 0-75,-14-17-29,9-3-21,-8-6-10</inkml:trace>
    <inkml:trace contextRef="#ctx0" brushRef="#br1" timeOffset="-119817.4147">5087 869 285,'0'0'179,"24"-25"-10,-2 25-91,-11-15-21,25 15-9,-12 0-17,20 0-15,-1 0-9,8 0-4,-1-4 0,2-3-2,-3-8 0,-6-8-1,-13-3 0,-14-6 0,-11 1 3,-5 2 1,-27 7 4,-8 11 3,-19 11 5,-3 17 5,-9 14-1,9 33 2,0 5-5,19 13 3,11 6-17,27-2-3,34-7 0,19-13 0,31-13 0,12-18 0,12-21 0,3-14 0,-2 0 0,-18-22 0,-7 9-30,-44-22-105,-9 17-44,-31 3-18,0 15-15,-22-16-8</inkml:trace>
    <inkml:trace contextRef="#ctx0" brushRef="#br2" timeOffset="-116332.8855">9094 1314 109,'0'0'146,"0"0"1,20 13-77,-20-13 0,0 67-5,-14-29 2,14 36-4,-21-12-1,21 32-16,-22-11-9,17 21-12,-12-20-8,9 5-1,-11-15-7,11-2 1,-1-22-4,4-8 2,-1-16-3,6-26 0,0 0-2,0 0 1,11-44 1,-2-10-4,4-19 2,1-8-4,-3-8 2,2-10-1,1-2-2,-1 2 1,-2 2-3,1 4 3,3 8-2,0 2 2,6 5-2,1 4-1,2 13 5,4 4-4,5 15 4,-3 10-2,7 31 1,-1 8 1,2 31-1,3 21 4,-4 23-4,2 20 4,-3 10 1,4 10-1,-8 2 2,2 0-2,-4-3 1,-1-13-2,-1-16 2,1-15-3,-7-14 0,0-14-2,-2-17 0,-2-16 0,-18-16-6,30 0-7,-11 0-13,-18-27-20,26 25-32,-27-40-54,2 21-50,-2-6-16,0-2-5</inkml:trace>
    <inkml:trace contextRef="#ctx0" brushRef="#br2" timeOffset="-116036.0091">9117 1786 279,'-28'-7'174,"28"7"-5,0 0-88,0 0-24,25-7-2,-3-7-11,32 14-11,-4-13-5,22 13-6,-8-11-6,8 5-6,-11-2-3,-2 1-5,-10 0-6,-13-2-12,-1 9-23,-35 0-50,16-15-88,-16 15-5,0 0-19,0-20-3</inkml:trace>
    <inkml:trace contextRef="#ctx0" brushRef="#br2" timeOffset="-115692.1698">10198 1580 466,'0'0'177,"22"-21"-2,-22 4-130,26 17-8,-7-19-10,23 19 3,-1-17-16,12 11 0,3-4-4,9 3-6,-5 0-1,5 1-2,-5 2-1,-3-2-5,-5 6-6,-15-6-13,5 13-25,-42-7-52,27 9-66,-27-9-19,-14 39-13,-21-12-6</inkml:trace>
    <inkml:trace contextRef="#ctx0" brushRef="#br2" timeOffset="-115473.4735">10348 1875 450,'0'0'180,"22"0"-25,37 7-95,-13-17-13,38 10-11,-12-15-11,18 11-10,-4-7-4,1 3-5,-13 4-6,-11-6-10,-9 10-12,-26-19-35,13 16-116,-41 3-9,0 0-16,-22-30-12</inkml:trace>
  </inkml:traceGroup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5:47.995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F2DB2A1-37AD-479B-9ABB-FE06E20C2F41}" emma:medium="tactile" emma:mode="ink">
          <msink:context xmlns:msink="http://schemas.microsoft.com/ink/2010/main" type="writingRegion" rotatedBoundingBox="2514,9105 26995,8176 27341,17304 2860,18232"/>
        </emma:interpretation>
      </emma:emma>
    </inkml:annotationXML>
    <inkml:traceGroup>
      <inkml:annotationXML>
        <emma:emma xmlns:emma="http://www.w3.org/2003/04/emma" version="1.0">
          <emma:interpretation id="{AF6427B1-A1F3-4201-A437-6CD93157EDA1}" emma:medium="tactile" emma:mode="ink">
            <msink:context xmlns:msink="http://schemas.microsoft.com/ink/2010/main" type="paragraph" rotatedBoundingBox="2678,9097 15693,8750 15739,10476 2724,108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F79D7B-323A-4D3D-9341-2CCEEDA2BC69}" emma:medium="tactile" emma:mode="ink">
              <msink:context xmlns:msink="http://schemas.microsoft.com/ink/2010/main" type="line" rotatedBoundingBox="2678,9097 15693,8750 15739,10476 2724,10823"/>
            </emma:interpretation>
          </emma:emma>
        </inkml:annotationXML>
        <inkml:traceGroup>
          <inkml:annotationXML>
            <emma:emma xmlns:emma="http://www.w3.org/2003/04/emma" version="1.0">
              <emma:interpretation id="{CFF16513-81B2-4F66-A532-E2F61F3CEAD2}" emma:medium="tactile" emma:mode="ink">
                <msink:context xmlns:msink="http://schemas.microsoft.com/ink/2010/main" type="inkWord" rotatedBoundingBox="2678,9097 3380,9078 3419,10553 2718,10571">
                  <msink:destinationLink direction="with" ref="{A4ACDC82-0064-49E4-BABB-53F54D2A5FF7}"/>
                </msink:context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3</emma:literal>
                </emma:interpretation>
                <emma:interpretation id="interp2" emma:lang="ko-KR" emma:confidence="0">
                  <emma:literal>$</emma:literal>
                </emma:interpretation>
                <emma:interpretation id="interp3" emma:lang="ko-KR" emma:confidence="0">
                  <emma:literal>금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91 387 10,'-3'-58'106,"3"32"-43,-4 4-11,3-3-4,1 25-3,0-33-1,0 33 1,0 0 5,0 17 0,-5 24-5,5 37 2,-5 5-9,5 33 0,0-3 2,3 25-9,-3-12-6,7 0-8,-2-23-4,6-11-3,-5-22 3,8-13-2,-12-15-2,10-12 1,-12-30-2,2 20 0,-2-20 0,0-14-2,-8-13 0,0-10-3,-5-10-1,-1-18-3,0-8-6,-2-11 2,5-10-4,-6-13 1,9-1-1,-3-6 1,6 10 0,-1-3 0,6 16 8,-3 2-5,3 12 5,0 13-4,3 13 4,5 7 0,4 14-2,1 1 2,12 16-3,4 8-1,4 5-1,6 9 2,4 17 0,-5 16-1,1 9 2,-2 13 1,-13 8 1,-12 6 6,-12-4-3,0 1 5,-22-9-5,-5-4 5,-14-14-4,0-11 3,-5-14-3,5-2 1,5-13-2,7-6 0,7-2-1,22 0-1,0 0 0,-3-10-1,20 5-1,24 4 0,13 1-1,8 7 0,14 18-3,1 9 4,8 11 3,-5 7-5,-8 7 7,-16 1-2,-20-1 9,-17-1-2,-19-11 8,-16 2-5,-23-17 0,-7-1 2,-13-16-3,7 3-1,-6-7-6,7-6-5,8 4-9,-1-9-15,27 13-38,-20-14-54,37 1-54,0 0-14,0 0-11</inkml:trace>
        </inkml:traceGroup>
        <inkml:traceGroup>
          <inkml:annotationXML>
            <emma:emma xmlns:emma="http://www.w3.org/2003/04/emma" version="1.0">
              <emma:interpretation id="{63F6766D-8962-4AA3-BC5B-86CB3B214019}" emma:medium="tactile" emma:mode="ink">
                <msink:context xmlns:msink="http://schemas.microsoft.com/ink/2010/main" type="inkWord" rotatedBoundingBox="3571,9869 4487,9845 4504,10489 3588,10514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어</emma:literal>
                </emma:interpretation>
                <emma:interpretation id="interp7" emma:lang="ko-KR" emma:confidence="0">
                  <emma:literal>이</emma:literal>
                </emma:interpretation>
                <emma:interpretation id="interp8" emma:lang="ko-KR" emma:confidence="0">
                  <emma:literal>9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546.8711">1497 994 178,'0'0'127,"-6"-36"-9,-7 14-106,5 6 6,-7-12 1,7 5 10,-21-8 0,15 10 9,-21-7-1,12 18 5,-28-4 0,15 22-5,-28 2-8,19 31-2,-20 3 1,11 15-12,0 4 1,18 2-7,6-1 1,16-4-6,12-16 4,7-11-4,17-19-1,14-14 0,10-9 1,5-19-3,-2-11 3,-2-6-2,-3-10-7,-3 7 4,-4 4-6,-13 7 6,-2 10-9,-22 27 9,27-11-2,-27 11-2,18 30 9,-8 3-8,3 7 8,1 8-6,8 2 7,3 4-7,5-9-4,2-1-3,14 7-16,-16-24-12,27 13-28,-30-34-32,28-4-60,-6-2-20,-7-11-10</inkml:trace>
        </inkml:traceGroup>
        <inkml:traceGroup>
          <inkml:annotationXML>
            <emma:emma xmlns:emma="http://www.w3.org/2003/04/emma" version="1.0">
              <emma:interpretation id="{8C70D43F-526A-44E2-A22C-35FEA726B131}" emma:medium="tactile" emma:mode="ink">
                <msink:context xmlns:msink="http://schemas.microsoft.com/ink/2010/main" type="inkWord" rotatedBoundingBox="4721,9788 5744,9761 5766,10584 4743,10611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a</emma:literal>
                </emma:interpretation>
                <emma:interpretation id="interp12" emma:lang="ko-KR" emma:confidence="0">
                  <emma:literal>$</emma:literal>
                </emma:interpretation>
                <emma:interpretation id="interp13" emma:lang="ko-KR" emma:confidence="0">
                  <emma:literal>G</emma:literal>
                </emma:interpretation>
                <emma:interpretation id="interp1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140.6402">2458 691 223,'-27'-7'149,"-6"14"-10,-11 18-90,-26-6-13,18 18 2,-14-15-8,22 17 1,-5-16 1,26 13-11,12-12 1,16 11-13,24-11 3,15 12-10,5-6 8,6 13-6,0-8 1,2 6 1,-14 0 2,-5 4 6,-24-14 0,-1 7 2,-18-17-2,-9 3 1,-18-12-2,-1-3-1,-7-9-2,4 0-4,-5-15-1,9-1-4,9-7-1,10-3-3,13-5-1,8-6-1,24 2 1,9-3-2,14 6 2,7-3 1,9 3-4,1 9 7,1 8-1,-8 8-1,-5 7 1,-9 11 2,-9 11 1,-5 15-2,-15 7 7,-2 8-6,-7 4 1,0 3 3,-2-6-4,3 1 0,-5-13-6,4-17-7,11 0-23,-24-24-27,39-21-64,-21-21-44,-3-16-14,6-13-11</inkml:trace>
        </inkml:traceGroup>
        <inkml:traceGroup>
          <inkml:annotationXML>
            <emma:emma xmlns:emma="http://www.w3.org/2003/04/emma" version="1.0">
              <emma:interpretation id="{D4552321-C5D2-4AA6-8C85-129034FF60BD}" emma:medium="tactile" emma:mode="ink">
                <msink:context xmlns:msink="http://schemas.microsoft.com/ink/2010/main" type="inkWord" rotatedBoundingBox="5676,9684 5724,9682 5725,9734 5677,9735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&amp;</emma:literal>
                </emma:interpretation>
                <emma:interpretation id="interp17" emma:lang="ko-KR" emma:confidence="0">
                  <emma:literal>.</emma:literal>
                </emma:interpretation>
                <emma:interpretation id="interp18" emma:lang="ko-KR" emma:confidence="0">
                  <emma:literal>'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296.8866">3038 640 245,'-24'-29'157,"24"29"-14,0 0-76,-26-21-44,26 21-33,0 0-48,6 21-77,-6-21-15,30 29-13</inkml:trace>
        </inkml:traceGroup>
        <inkml:traceGroup>
          <inkml:annotationXML>
            <emma:emma xmlns:emma="http://www.w3.org/2003/04/emma" version="1.0">
              <emma:interpretation id="{FEC4A490-50F6-4ECC-8350-D6E1FC440FE4}" emma:medium="tactile" emma:mode="ink">
                <msink:context xmlns:msink="http://schemas.microsoft.com/ink/2010/main" type="inkWord" rotatedBoundingBox="6175,9940 6417,9934 6431,10441 6189,10448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1593.792">3661 842 362,'-41'14'160,"9"12"-15,5 8-117,-9-5 7,26 12-13,4-12 5,20 11-7,10-11-1,23 10 1,-9-18-1,11 17 2,-19-17-4,-1 9-1,-28-7-7,-2 3-1,-21-7-11,-21-5-19,13 16-49,-27-23-94,14-7-12,15 0-13,12-18-13</inkml:trace>
        </inkml:traceGroup>
        <inkml:traceGroup>
          <inkml:annotationXML>
            <emma:emma xmlns:emma="http://www.w3.org/2003/04/emma" version="1.0">
              <emma:interpretation id="{706A4649-E67F-4DB1-935F-5A60FEAFFEA5}" emma:medium="tactile" emma:mode="ink">
                <msink:context xmlns:msink="http://schemas.microsoft.com/ink/2010/main" type="inkWord" rotatedBoundingBox="7486,10035 8016,10021 8026,10391 7496,10405"/>
              </emma:interpretation>
              <emma:one-of disjunction-type="recognition" id="oneOf5">
                <emma:interpretation id="interp25" emma:lang="ko-KR" emma:confidence="0">
                  <emma:literal>o</emma:literal>
                </emma:interpretation>
                <emma:interpretation id="interp26" emma:lang="ko-KR" emma:confidence="0">
                  <emma:literal>0</emma:literal>
                </emma:interpretation>
                <emma:interpretation id="interp27" emma:lang="ko-KR" emma:confidence="0">
                  <emma:literal>ㅇ</emma:literal>
                </emma:interpretation>
                <emma:interpretation id="interp28" emma:lang="ko-KR" emma:confidence="0">
                  <emma:literal>〇</emma:literal>
                </emma:interpretation>
                <emma:interpretation id="interp2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234.4444">4996 945 249,'0'0'170,"0"0"-3,-14 15-86,-24 0-25,16 33-10,-21-11-11,16 19-7,-9-5-6,27 5-8,9-16-8,15-6-1,30-23-2,20-11 0,6-16 1,8-16-1,-3-11 1,-5-10 1,-19 1-6,-17 4 4,-21 9-10,-14 4-1,-21 17-15,-28-4-22,16 22-45,-32 0-66,7-5-12,10 5-21,10-9 9</inkml:trace>
        </inkml:traceGroup>
        <inkml:traceGroup>
          <inkml:annotationXML>
            <emma:emma xmlns:emma="http://www.w3.org/2003/04/emma" version="1.0">
              <emma:interpretation id="{2874C689-17C0-488A-BBD1-BF799F816625}" emma:medium="tactile" emma:mode="ink">
                <msink:context xmlns:msink="http://schemas.microsoft.com/ink/2010/main" type="inkWord" rotatedBoundingBox="8122,9511 8783,9493 8814,10661 8153,10678"/>
              </emma:interpretation>
              <emma:one-of disjunction-type="recognition" id="oneOf6">
                <emma:interpretation id="interp30" emma:lang="ko-KR" emma:confidence="0">
                  <emma:literal>f</emma:literal>
                </emma:interpretation>
                <emma:interpretation id="interp31" emma:lang="ko-KR" emma:confidence="0">
                  <emma:literal>+</emma:literal>
                </emma:interpretation>
                <emma:interpretation id="interp32" emma:lang="ko-KR" emma:confidence="0">
                  <emma:literal>t</emma:literal>
                </emma:interpretation>
                <emma:interpretation id="interp33" emma:lang="ko-KR" emma:confidence="0">
                  <emma:literal>S</emma:literal>
                </emma:interpretation>
                <emma:interpretation id="interp3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578.2097">6098 494 186,'0'0'142,"-21"-46"0,-9 22-83,-3 17-19,-17-7 1,18 17-6,-19-3-2,21 26 0,-12-10-5,27 30 2,-13-4-8,22 24-2,-4 11-6,10 11-4,2 6 0,14 5-4,4 2 1,7-2-3,-2-3 1,2-7-7,3-18-5,-9-12-8,7-1-30,-28-39-46,0-19-69,0 20-14,-19-36-12,3-14-1</inkml:trace>
          <inkml:trace contextRef="#ctx0" brushRef="#br0" timeOffset="2796.9698">5469 957 593,'0'0'175,"-21"-44"-36,34 44-115,7 0-10,25 0-8,7 3-8,11 1-8,18 11-8,-15-15-39,29 1-80,-18 124-32,-12-125-18,-13-12-14</inkml:trace>
        </inkml:traceGroup>
        <inkml:traceGroup>
          <inkml:annotationXML>
            <emma:emma xmlns:emma="http://www.w3.org/2003/04/emma" version="1.0">
              <emma:interpretation id="{8FAC0027-AD60-40F2-9D4E-3838449AA77C}" emma:medium="tactile" emma:mode="ink">
                <msink:context xmlns:msink="http://schemas.microsoft.com/ink/2010/main" type="inkWord" rotatedBoundingBox="10360,9503 11451,9474 11472,10263 10381,10293"/>
              </emma:interpretation>
              <emma:one-of disjunction-type="recognition" id="oneOf7">
                <emma:interpretation id="interp35" emma:lang="ko-KR" emma:confidence="0">
                  <emma:literal>C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c</emma:literal>
                </emma:interpretation>
                <emma:interpretation id="interp38" emma:lang="ko-KR" emma:confidence="0">
                  <emma:literal>e</emma:literal>
                </emma:interpretation>
                <emma:interpretation id="interp3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3640.7692">8277 683 203,'52'-13'137,"-37"-10"1,7 10-93,11 4-16,-11-5-7,2 0-4,-5-7 0,0 2-1,-15-10 4,4 0-3,-9-2 0,-12 11 0,-23-11 4,-1 17-1,-29 3 4,0 17 1,-28 11-1,9 32 1,-16 0-2,17 25-1,-6 0-3,28 18-5,12-7-1,28 4-7,22-19 1,16-6-4,34-13 2,29-19-5,16-12 0,9-13 0,16-7-4,-7-14-6,7-1-12,-22-23-29,14 20-89,-38 105-32,-11-118-21,-12-11-8</inkml:trace>
        </inkml:traceGroup>
        <inkml:traceGroup>
          <inkml:annotationXML>
            <emma:emma xmlns:emma="http://www.w3.org/2003/04/emma" version="1.0">
              <emma:interpretation id="{D79F776E-55C0-4C18-8CF1-60C060F5EC67}" emma:medium="tactile" emma:mode="ink">
                <msink:context xmlns:msink="http://schemas.microsoft.com/ink/2010/main" type="inkWord" rotatedBoundingBox="11716,9265 12281,9250 12307,10250 11743,10265"/>
              </emma:interpretation>
              <emma:one-of disjunction-type="recognition" id="oneOf8">
                <emma:interpretation id="interp40" emma:lang="ko-KR" emma:confidence="0">
                  <emma:literal>C</emma:literal>
                </emma:interpretation>
                <emma:interpretation id="interp41" emma:lang="ko-KR" emma:confidence="0">
                  <emma:literal>(</emma:literal>
                </emma:interpretation>
                <emma:interpretation id="interp42" emma:lang="ko-KR" emma:confidence="0">
                  <emma:literal>&lt;</emma:literal>
                </emma:interpretation>
                <emma:interpretation id="interp43" emma:lang="ko-KR" emma:confidence="0">
                  <emma:literal>c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4234.5174">9518 188 211,'9'-30'151,"-9"30"-19,11 11-58,-55 13-11,2 45-4,-42-10-9,22 44 1,-30-14-14,32 32-5,-3-20-11,32 6-8,20-14-4,22-19-9,26-13-4,14-19-16,30-4-18,-17-31-42,31-4-70,-9-3-25,-12-16-18,-3-5 3</inkml:trace>
        </inkml:traceGroup>
        <inkml:traceGroup>
          <inkml:annotationXML>
            <emma:emma xmlns:emma="http://www.w3.org/2003/04/emma" version="1.0">
              <emma:interpretation id="{78B544E5-83A8-4BA0-98F4-9EEABF3E1079}" emma:medium="tactile" emma:mode="ink">
                <msink:context xmlns:msink="http://schemas.microsoft.com/ink/2010/main" type="inkWord" rotatedBoundingBox="12268,9348 13304,9320 13327,10186 12291,10214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여</emma:literal>
                </emma:interpretation>
                <emma:interpretation id="interp47" emma:lang="ko-KR" emma:confidence="0">
                  <emma:literal>새</emma:literal>
                </emma:interpretation>
                <emma:interpretation id="interp48" emma:lang="ko-KR" emma:confidence="0">
                  <emma:literal>사</emma:literal>
                </emma:interpretation>
                <emma:interpretation id="interp49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4750.1516">10047 410 336,'-20'26'163,"-18"10"-7,-17 5-104,17 33-19,-21-5 2,18 19-8,-10-15-1,15 7-6,0-19-1,10-3-7,4-19 1,8-1-6,6-17-2,8-21 1,0 0-1,10 0-3,4-21-6,10-17 3,4-15-8,2-13 2,6-9-3,-1-19 2,8-2-1,0 1 2,2 10 5,3 3-1,-4 13 8,-1 15-2,-5 19 2,-2 24 1,-6 11 2,-1 36 2,-9 14-2,4 22 3,-4 8-6,9 14 6,-1 4-3,9 4-3,0-13 0,8-14-5,-3-16 1,1-15-9,1-12 1,-15-19-22,10-4-34,-32-27-67,5-11-42,-10-6-16,-4-5-4</inkml:trace>
          <inkml:trace contextRef="#ctx0" brushRef="#br0" timeOffset="4968.9177">9843 812 386,'0'0'163,"0"0"-3,-6-19-105,44 19-22,11 0-16,22 0-9,10 0-2,6-4-3,0 2-9,-7-12-16,10 14-38,-28-13-72,-8-9-30,-4 7-18,-23-22-2</inkml:trace>
        </inkml:traceGroup>
        <inkml:traceGroup>
          <inkml:annotationXML>
            <emma:emma xmlns:emma="http://www.w3.org/2003/04/emma" version="1.0">
              <emma:interpretation id="{E08A4CEE-6E97-49E1-A79D-9953E2AC5165}" emma:medium="tactile" emma:mode="ink">
                <msink:context xmlns:msink="http://schemas.microsoft.com/ink/2010/main" type="inkWord" rotatedBoundingBox="13424,9041 13741,9032 13777,10389 13460,10398"/>
              </emma:interpretation>
              <emma:one-of disjunction-type="recognition" id="oneOf10">
                <emma:interpretation id="interp50" emma:lang="ko-KR" emma:confidence="0">
                  <emma:literal>)</emma:literal>
                </emma:interpretation>
                <emma:interpretation id="interp51" emma:lang="ko-KR" emma:confidence="0">
                  <emma:literal>〕</emma:literal>
                </emma:interpretation>
                <emma:interpretation id="interp52" emma:lang="ko-KR" emma:confidence="0">
                  <emma:literal>;</emma:literal>
                </emma:interpretation>
                <emma:interpretation id="interp53" emma:lang="ko-KR" emma:confidence="0">
                  <emma:literal>}</emma:literal>
                </emma:interpretation>
                <emma:interpretation id="interp5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5250.1721">10736-53 415,'43'33'175,"4"23"-49,-12 12-64,32 45-9,-26 0-22,11 33-8,-25-11-4,-2 11-6,-19-16-4,-6-8-5,-15-26 0,-15-27-9,-8-10-6,-16-31-13,14 3-15,-18-31-40,25 9-91,4-6-13,29-3-12,0 0-1</inkml:trace>
        </inkml:traceGroup>
        <inkml:traceGroup>
          <inkml:annotationXML>
            <emma:emma xmlns:emma="http://www.w3.org/2003/04/emma" version="1.0">
              <emma:interpretation id="{CC0A3B1B-9B59-4867-A812-545FDF5444FA}" emma:medium="tactile" emma:mode="ink">
                <msink:context xmlns:msink="http://schemas.microsoft.com/ink/2010/main" type="inkWord" rotatedBoundingBox="15230,9126 15702,9113 15731,10208 15260,10220"/>
              </emma:interpretation>
              <emma:one-of disjunction-type="recognition" id="oneOf11">
                <emma:interpretation id="interp55" emma:lang="ko-KR" emma:confidence="0">
                  <emma:literal>?</emma:literal>
                </emma:interpretation>
                <emma:interpretation id="interp56" emma:lang="ko-KR" emma:confidence="0">
                  <emma:literal>7</emma:literal>
                </emma:interpretation>
                <emma:interpretation id="interp57" emma:lang="ko-KR" emma:confidence="0">
                  <emma:literal>ⅰ</emma:literal>
                </emma:interpretation>
                <emma:interpretation id="interp58" emma:lang="ko-KR" emma:confidence="0">
                  <emma:literal>’</emma:literal>
                </emma:interpretation>
                <emma:interpretation id="interp5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8609.6963">12567 137 198,'0'0'156,"-16"-33"-10,9 7-80,20 17-17,3-12 0,34 15-9,-13-7-5,26 13-3,-12 0-3,15 25-3,-19-4-5,9 22-2,-26 1-6,0 11-1,-18-2-4,-4 6 0,-8-8-4,-6 1 2,-10-6-9,-11-11-12,10 17-42,-32-16-103,13-5-9,-2-2-20,-3 0-6</inkml:trace>
          <inkml:trace contextRef="#ctx0" brushRef="#br0" timeOffset="8765.9527">12846 1094 496,'24'25'161,"-24"-25"-26,0 0-203,0 0-83,-13-3-17,13 3-11,-8-32-14</inkml:trace>
        </inkml:traceGroup>
      </inkml:traceGroup>
    </inkml:traceGroup>
    <inkml:traceGroup>
      <inkml:annotationXML>
        <emma:emma xmlns:emma="http://www.w3.org/2003/04/emma" version="1.0">
          <emma:interpretation id="{388F21EE-5573-41ED-8068-16329121DA27}" emma:medium="tactile" emma:mode="ink">
            <msink:context xmlns:msink="http://schemas.microsoft.com/ink/2010/main" type="paragraph" rotatedBoundingBox="7747,11681 27117,11169 27158,12730 7788,1324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9A74B81-6F32-425D-A20E-900A351C0DE7}" emma:medium="tactile" emma:mode="ink">
              <msink:context xmlns:msink="http://schemas.microsoft.com/ink/2010/main" type="line" rotatedBoundingBox="7747,11681 27117,11169 27158,12730 7788,13242"/>
            </emma:interpretation>
          </emma:emma>
        </inkml:annotationXML>
        <inkml:traceGroup>
          <inkml:annotationXML>
            <emma:emma xmlns:emma="http://www.w3.org/2003/04/emma" version="1.0">
              <emma:interpretation id="{E75ED038-23A4-443C-AB0E-1EB82EF481CE}" emma:medium="tactile" emma:mode="ink">
                <msink:context xmlns:msink="http://schemas.microsoft.com/ink/2010/main" type="inkWord" rotatedBoundingBox="7751,11844 10016,11785 10046,12925 7781,12985"/>
              </emma:interpretation>
              <emma:one-of disjunction-type="recognition" id="oneOf12">
                <emma:interpretation id="interp60" emma:lang="ko-KR" emma:confidence="0">
                  <emma:literal>띠</emma:literal>
                </emma:interpretation>
                <emma:interpretation id="interp61" emma:lang="ko-KR" emma:confidence="0">
                  <emma:literal>때</emma:literal>
                </emma:interpretation>
                <emma:interpretation id="interp62" emma:lang="ko-KR" emma:confidence="0">
                  <emma:literal>예</emma:literal>
                </emma:interpretation>
                <emma:interpretation id="interp63" emma:lang="ko-KR" emma:confidence="0">
                  <emma:literal>와</emma:literal>
                </emma:interpretation>
                <emma:interpretation id="interp64" emma:lang="ko-KR" emma:confidence="0">
                  <emma:literal>세</emma:literal>
                </emma:interpretation>
              </emma:one-of>
            </emma:emma>
          </inkml:annotationXML>
          <inkml:trace contextRef="#ctx0" brushRef="#br0" timeOffset="11047.3122">5489 3283 124,'0'0'142,"0"0"-21,0 0-40,0 0-12,0 0-14,0 0-14,0 0-7,0 0-6,16-4-4,-16 4-7,7-25-6,-7 2 2,1 4-7,-1-6-2,0-1 1,0 8-3,-8-2-1,8 20-1,-30-23-2,8 23 1,-6 5 0,-7 13 1,-3 9 2,-6 3 6,-1 23 1,-4 4 1,13 11 6,-2 8-4,10 7 4,7-2-7,20-1 3,1-6-7,15-13 4,15-18-5,19-20 3,4-16-2,11-7 0,7-24 1,2-10-3,0-6 2,-5-10-4,3-3 2,-6 2-4,-8 4 3,-7 5-3,-4 6 1,-10 6-1,-6 9 0,-3 9-1,-27 12 0,22-11 0,-22 11 0,0 0 0,0 33-1,0-8 2,-1 6-2,-2 9 3,3 1-2,11-4 4,6-1-3,16-6 3,5-15-1,13-13 2,6-4 0,1-28 0,1-7 2,-9-13-4,-7-6 4,-12 0-4,-12 1 2,-15 6-3,-6 9 1,-20 6-1,-13 13 0,-3 9 0,-6 9 0,-5 3 0,3 3-1,3 15 3,7 1-2,8 3 1,7 4-1,12 1 2,9 1-3,3 6 3,19-7-1,11 1 0,11-12 0,15-13 0,7-3 1,13-12-1,7-21 1,2-14-4,5-9 1,-3-14-3,2-4-7,-24-4 1,2 1-3,-26-10 1,-8 12-1,-22 1 3,-7 15-1,-7 13 5,-21 16 6,-9 17 2,-6 13 3,-4 28 4,1 17 1,6 21 3,-1 3 3,20 24-1,0-4-1,14 8-2,22-8-1,14 0-4,7-15 0,16-12-3,-1-13-6,7-12-2,0-11-9,-18-19-16,18 18-47,-38-25-96,1 0-6,-6 0-19,-22 0-5</inkml:trace>
        </inkml:traceGroup>
        <inkml:traceGroup>
          <inkml:annotationXML>
            <emma:emma xmlns:emma="http://www.w3.org/2003/04/emma" version="1.0">
              <emma:interpretation id="{B0437D70-6BFC-4466-880B-323DFF95B80E}" emma:medium="tactile" emma:mode="ink">
                <msink:context xmlns:msink="http://schemas.microsoft.com/ink/2010/main" type="inkWord" rotatedBoundingBox="10801,12055 10870,12053 10893,12927 10824,12929"/>
              </emma:interpretation>
              <emma:one-of disjunction-type="recognition" id="oneOf13">
                <emma:interpretation id="interp65" emma:lang="ko-KR" emma:confidence="0">
                  <emma:literal>1</emma:literal>
                </emma:interpretation>
                <emma:interpretation id="interp66" emma:lang="ko-KR" emma:confidence="0">
                  <emma:literal>l</emma:literal>
                </emma:interpretation>
                <emma:interpretation id="interp67" emma:lang="ko-KR" emma:confidence="0">
                  <emma:literal>Ⅰ</emma:literal>
                </emma:interpretation>
                <emma:interpretation id="interp68" emma:lang="ko-KR" emma:confidence="0">
                  <emma:literal>I</emma:literal>
                </emma:interpretation>
                <emma:interpretation id="interp6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1516.0632">8138 3055 285,'0'-30'155,"-6"-7"-45,6 37-16,-6-27-24,6 27-10,-2 15-14,4 29-11,-4 6-1,2 27-10,0 7 1,0 21-6,2-7-1,10 6-9,-5-16-7,2-6 3,-1-23-5,5-14 3,-10-23-5,-3-22-6,0 0-18,0-16-46,0 16-77,12-36-31,-5 7-9,-1 1-19</inkml:trace>
        </inkml:traceGroup>
        <inkml:traceGroup>
          <inkml:annotationXML>
            <emma:emma xmlns:emma="http://www.w3.org/2003/04/emma" version="1.0">
              <emma:interpretation id="{59D15492-C22E-4ADA-AA6A-B8EAA1F9FF2A}" emma:medium="tactile" emma:mode="ink">
                <msink:context xmlns:msink="http://schemas.microsoft.com/ink/2010/main" type="inkWord" rotatedBoundingBox="11221,12765 11490,12758 11500,13144 11232,13151"/>
              </emma:interpretation>
              <emma:one-of disjunction-type="recognition" id="oneOf14">
                <emma:interpretation id="interp70" emma:lang="ko-KR" emma:confidence="0">
                  <emma:literal>,</emma:literal>
                </emma:interpretation>
                <emma:interpretation id="interp71" emma:lang="ko-KR" emma:confidence="0">
                  <emma:literal>」</emma:literal>
                </emma:interpretation>
                <emma:interpretation id="interp72" emma:lang="ko-KR" emma:confidence="0">
                  <emma:literal>&gt;</emma:literal>
                </emma:interpretation>
                <emma:interpretation id="interp73" emma:lang="ko-KR" emma:confidence="0">
                  <emma:literal>'</emma:literal>
                </emma:interpretation>
                <emma:interpretation id="interp7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1812.9504">8677 3668 282,'29'26'179,"7"11"-14,-8 20-53,-20-33-52,22 26-19,-30-19-19,0 11-4,-16-12-15,-12-7-18,0 9-59,-25-12-92,1-12-1,8 0-24,1-8-1</inkml:trace>
        </inkml:traceGroup>
        <inkml:traceGroup>
          <inkml:annotationXML>
            <emma:emma xmlns:emma="http://www.w3.org/2003/04/emma" version="1.0">
              <emma:interpretation id="{EAA10E67-C0D4-402E-9DA4-32A642CE7342}" emma:medium="tactile" emma:mode="ink">
                <msink:context xmlns:msink="http://schemas.microsoft.com/ink/2010/main" type="inkWord" rotatedBoundingBox="12370,11689 14573,11631 14602,12724 12399,12783"/>
              </emma:interpretation>
              <emma:one-of disjunction-type="recognition" id="oneOf15">
                <emma:interpretation id="interp75" emma:lang="ko-KR" emma:confidence="0">
                  <emma:literal>띠</emma:literal>
                </emma:interpretation>
                <emma:interpretation id="interp76" emma:lang="ko-KR" emma:confidence="0">
                  <emma:literal>따</emma:literal>
                </emma:interpretation>
                <emma:interpretation id="interp77" emma:lang="ko-KR" emma:confidence="0">
                  <emma:literal>내</emma:literal>
                </emma:interpretation>
                <emma:interpretation id="interp78" emma:lang="ko-KR" emma:confidence="0">
                  <emma:literal>새</emma:literal>
                </emma:interpretation>
                <emma:interpretation id="interp7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13125.5253">10099 3220 212,'-15'-19'146,"15"19"-2,0 0-89,0 0-18,0-21-9,0 21-14,6-30-2,-6 11-2,0 19 4,8-33-4,-8 14 1,0 19-2,-8-25-1,-14 12 4,1 13 3,-15 0 2,6 9-2,-17 2 4,9 26-1,-13-7 2,15 22-1,-7-5-3,15 18-3,4-7-4,16 8 2,8-7-4,6 0 2,24-11-3,13-10 1,15-8-2,15-10 1,6-14-2,11-6 0,0-19-1,2-12-2,0-5 1,-5-9-3,-13-7 2,-8 1-4,-10 4 3,-14-2-2,-10 15 0,-12 5-2,-5 8 1,-15 21 0,0 0 1,-29 7 1,7 22-1,0 7 3,1 11-2,7 2 4,13 0-2,1 3 3,25-9-3,16-12 2,10-10-1,9-16 1,1-10 0,1-16 0,-7-16 1,-11-3-2,-15-10 2,-15 0-3,-14 3 4,-25 2-2,-15 10 2,-10 2-3,-20 7 2,4 11 0,-1 8-1,7 7-1,5 0-2,12 4-2,18 11-1,25-15 0,-11 32-3,11-32 1,41 31-2,-11-17 2,11 4 1,3-7 1,2 1 0,3-11 2,2-1 0,-1 0 1,9-8 1,9-8 0,9-12 0,4-9 0,3-8-4,-2-4 5,-2-12-5,-5-12 3,-12-1-3,-17-10 2,-13 4-3,-17-2 2,-10 15 2,-12 8-4,-16 21 4,-13 25 0,-11 19 3,-3 31 3,-3 22 0,1 23 3,7 9 3,17 15 0,11 3 0,18 1-3,25-7-1,19-8-2,17-21-1,8-12-1,5-16-7,-3-10-2,-4-14-9,-18-22-16,9 26-57,-37-26-90,-23 0-6,0 0-18,7 23-10</inkml:trace>
        </inkml:traceGroup>
        <inkml:traceGroup>
          <inkml:annotationXML>
            <emma:emma xmlns:emma="http://www.w3.org/2003/04/emma" version="1.0">
              <emma:interpretation id="{3F4120A6-B2B9-4A1B-A041-AF1C816E21D5}" emma:medium="tactile" emma:mode="ink">
                <msink:context xmlns:msink="http://schemas.microsoft.com/ink/2010/main" type="inkWord" rotatedBoundingBox="14740,12118 15625,12095 15645,12817 14759,12840"/>
              </emma:interpretation>
              <emma:one-of disjunction-type="recognition" id="oneOf16">
                <emma:interpretation id="interp80" emma:lang="ko-KR" emma:confidence="0">
                  <emma:literal>2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구</emma:literal>
                </emma:interpretation>
                <emma:interpretation id="interp83" emma:lang="ko-KR" emma:confidence="0">
                  <emma:literal>ㅈ</emma:literal>
                </emma:interpretation>
                <emma:interpretation id="interp84" emma:lang="ko-KR" emma:confidence="0">
                  <emma:literal>크</emma:literal>
                </emma:interpretation>
              </emma:one-of>
            </emma:emma>
          </inkml:annotationXML>
          <inkml:trace contextRef="#ctx0" brushRef="#br0" timeOffset="15641.2376">12239 3091 44,'0'0'126,"0"0"-17,-3-19-34,3 19-11,11-17-6,-11 17-14,41-20-1,-23 9-12,23 11 3,-13-8 0,24 17-6,-25 0 2,19 27-6,-19-6 7,11 23-8,-29-3 8,9 16-7,-23-11-2,-14 11 1,-22-14-8,-8 0 1,-21-15-6,4-7 1,-7-16-5,7-7-1,8-7-2,13-15-3,17-5 2,22 1-2,17 3 1,27-2-2,20 14 1,16 4 0,13 11 0,13 12 1,-2 6-1,0 5-1,-10 5-13,-21-16-18,8 21-58,-33-22-81,-9-14-6,-11-8-19,-22 0-8</inkml:trace>
        </inkml:traceGroup>
        <inkml:traceGroup>
          <inkml:annotationXML>
            <emma:emma xmlns:emma="http://www.w3.org/2003/04/emma" version="1.0">
              <emma:interpretation id="{555F1D48-4AAB-4138-AFB0-48199082E7D6}" emma:medium="tactile" emma:mode="ink">
                <msink:context xmlns:msink="http://schemas.microsoft.com/ink/2010/main" type="inkWord" rotatedBoundingBox="16627,11988 16863,11982 16879,12584 16643,12590"/>
              </emma:interpretation>
              <emma:one-of disjunction-type="recognition" id="oneOf17">
                <emma:interpretation id="interp85" emma:lang="ko-KR" emma:confidence="0">
                  <emma:literal>:</emma:literal>
                </emma:interpretation>
                <emma:interpretation id="interp86" emma:lang="ko-KR" emma:confidence="0">
                  <emma:literal>!</emma:literal>
                </emma:interpretation>
                <emma:interpretation id="interp87" emma:lang="ko-KR" emma:confidence="0">
                  <emma:literal>‘</emma:literal>
                </emma:interpretation>
                <emma:interpretation id="interp88" emma:lang="ko-KR" emma:confidence="0">
                  <emma:literal>(</emma:literal>
                </emma:interpretation>
                <emma:interpretation id="interp89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16422.5157">13953 3405 449,'20'25'169,"-1"-7"-12,-19-18-123,47 23-7,-20-15-24,-3-8-46,19 7-110,-20-3-10,-23-4-17,35 0-8</inkml:trace>
          <inkml:trace contextRef="#ctx0" brushRef="#br0" timeOffset="16250.6353">14117 2912 336,'0'0'172,"-19"-13"-3,2 5-84,24 19-19,-7-11-23,0 20-13,0-20-8,4 29-6,-4-29-6,9 30-4,-9-30-12,3 21-16,11 12-43,-20-13-101,0-3-8,6-17-16,-22 28-10</inkml:trace>
        </inkml:traceGroup>
        <inkml:traceGroup>
          <inkml:annotationXML>
            <emma:emma xmlns:emma="http://www.w3.org/2003/04/emma" version="1.0">
              <emma:interpretation id="{992A5B5B-53EC-48D4-9D6D-C7ADDEAD56F2}" emma:medium="tactile" emma:mode="ink">
                <msink:context xmlns:msink="http://schemas.microsoft.com/ink/2010/main" type="inkWord" rotatedBoundingBox="17757,11480 18275,11466 18304,12591 17787,12605"/>
              </emma:interpretation>
              <emma:one-of disjunction-type="recognition" id="oneOf18">
                <emma:interpretation id="interp90" emma:lang="ko-KR" emma:confidence="0">
                  <emma:literal>P</emma:literal>
                </emma:interpretation>
                <emma:interpretation id="interp91" emma:lang="ko-KR" emma:confidence="0">
                  <emma:literal>p</emma:literal>
                </emma:interpretation>
                <emma:interpretation id="interp92" emma:lang="ko-KR" emma:confidence="0">
                  <emma:literal>8</emma:literal>
                </emma:interpretation>
                <emma:interpretation id="interp93" emma:lang="ko-KR" emma:confidence="0">
                  <emma:literal>R</emma:literal>
                </emma:interpretation>
                <emma:interpretation id="interp9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19875.796">15092 2627 122,'0'-39'154,"0"39"-28,0 0-25,5 14-18,7 40-12,-16-12-15,12 40-7,-8-14-1,6 28-16,-6-6-4,14 11-8,-6-19-4,6 3-7,-4-15 1,2-12-4,-2-10-2,1-17 2,-11-31-2,0 0 1,0 0-1,0-16-1,-5-19 2,-6-7-5,-6-6 2,3-11 0,-2 0-6,0-2 4,2-8-4,1-4 2,7-2-2,3-5 2,3-7-4,3 3 1,17 2 5,7 0-5,8 10 4,6 20-3,13 15 2,-1 21 0,4 24 0,-1 22 3,-7 14-1,0 16 4,-15 5-1,-7 2 6,-19-8-3,-8-4 3,-17-10-2,-16-4 2,-18-17-5,-4-3 1,-5 0-6,-5-10-3,8 2-10,-3-11-8,25 21-18,-14-23-32,49 28-38,-22-19-47,22 10-25,0-19-11,22 30 8</inkml:trace>
        </inkml:traceGroup>
        <inkml:traceGroup>
          <inkml:annotationXML>
            <emma:emma xmlns:emma="http://www.w3.org/2003/04/emma" version="1.0">
              <emma:interpretation id="{7FDF6939-371A-445F-8D64-77DC874D8198}" emma:medium="tactile" emma:mode="ink">
                <msink:context xmlns:msink="http://schemas.microsoft.com/ink/2010/main" type="inkWord" rotatedBoundingBox="18329,11921 18560,11915 18578,12583 18346,12589"/>
              </emma:interpretation>
              <emma:one-of disjunction-type="recognition" id="oneOf19">
                <emma:interpretation id="interp95" emma:lang="ko-KR" emma:confidence="0">
                  <emma:literal>i</emma:literal>
                </emma:interpretation>
                <emma:interpretation id="interp96" emma:lang="ko-KR" emma:confidence="0">
                  <emma:literal>ⅰ</emma:literal>
                </emma:interpretation>
                <emma:interpretation id="interp97" emma:lang="ko-KR" emma:confidence="0">
                  <emma:literal>A</emma:literal>
                </emma:interpretation>
                <emma:interpretation id="interp98" emma:lang="ko-KR" emma:confidence="0">
                  <emma:literal>「</emma:literal>
                </emma:interpretation>
                <emma:interpretation id="interp9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20110.18">15650 3159 328,'30'9'178,"-5"10"-4,7 17-71,-32-36-42,20 56-18,-20-29-17,8 9-8,-8-6-10,2 0-6,1 2-12,-3-32-15,3 52-40,-17-45-85,14-7-23,0 0-14,-25-35-13</inkml:trace>
          <inkml:trace contextRef="#ctx0" brushRef="#br1" timeOffset="20297.6649">15765 2848 410,'0'0'157,"0"-24"-3,0 24-112,0 0-32,0 0-37,7 12-39,21 14-55,-4 4-43,-4-9-2,12 10-15</inkml:trace>
        </inkml:traceGroup>
        <inkml:traceGroup>
          <inkml:annotationXML>
            <emma:emma xmlns:emma="http://www.w3.org/2003/04/emma" version="1.0">
              <emma:interpretation id="{072ADA9F-ECDE-4ACF-8A0D-47169DAD8533}" emma:medium="tactile" emma:mode="ink">
                <msink:context xmlns:msink="http://schemas.microsoft.com/ink/2010/main" type="inkWord" rotatedBoundingBox="18832,12089 19350,12076 19364,12613 18847,12627"/>
              </emma:interpretation>
              <emma:one-of disjunction-type="recognition" id="oneOf20">
                <emma:interpretation id="interp100" emma:lang="ko-KR" emma:confidence="0">
                  <emma:literal>v</emma:literal>
                </emma:interpretation>
                <emma:interpretation id="interp101" emma:lang="ko-KR" emma:confidence="0">
                  <emma:literal>V</emma:literal>
                </emma:interpretation>
                <emma:interpretation id="interp102" emma:lang="ko-KR" emma:confidence="0">
                  <emma:literal>ⅴ</emma:literal>
                </emma:interpretation>
                <emma:interpretation id="interp103" emma:lang="ko-KR" emma:confidence="0">
                  <emma:literal>Ⅴ</emma:literal>
                </emma:interpretation>
                <emma:interpretation id="interp10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20672.6769">16148 3112 176,'0'0'172,"0"0"-10,0 0-52,23 38-35,-23-38-13,2 53-13,-2-23-17,8 17-4,-3-3-8,15 4-2,-6-4-5,10 1-1,-2-12-4,11-8 0,-6-16-1,8-9-2,-5-9 1,2-20-3,-7-15 1,-1-12-3,-4-3 2,-1-3-3,-3 5-7,-3-2 3,-2 11-8,-6 4 0,7 17-17,-12-5-9,19 32-30,-19-18-38,18 18-45,-18 0-31,31 4 2,-4 10-5</inkml:trace>
        </inkml:traceGroup>
        <inkml:traceGroup>
          <inkml:annotationXML>
            <emma:emma xmlns:emma="http://www.w3.org/2003/04/emma" version="1.0">
              <emma:interpretation id="{F11DA865-AF80-4D89-A3DF-0CB1F2E1ED69}" emma:medium="tactile" emma:mode="ink">
                <msink:context xmlns:msink="http://schemas.microsoft.com/ink/2010/main" type="inkWord" rotatedBoundingBox="19554,12177 19887,12168 19895,12455 19562,12464"/>
              </emma:interpretation>
              <emma:one-of disjunction-type="recognition" id="oneOf21">
                <emma:interpretation id="interp105" emma:lang="ko-KR" emma:confidence="0">
                  <emma:literal>o</emma:literal>
                </emma:interpretation>
                <emma:interpretation id="interp106" emma:lang="ko-KR" emma:confidence="0">
                  <emma:literal>0</emma:literal>
                </emma:interpretation>
                <emma:interpretation id="interp107" emma:lang="ko-KR" emma:confidence="0">
                  <emma:literal>O</emma:literal>
                </emma:interpretation>
                <emma:interpretation id="interp108" emma:lang="ko-KR" emma:confidence="0">
                  <emma:literal>〇</emma:literal>
                </emma:interpretation>
                <emma:interpretation id="interp109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20953.9521">16940 3187 421,'-21'33'172,"0"-6"-36,20 24-57,-23-33-25,34 16-19,-10-34-16,52 18-6,-8-18-4,11-18-3,-2-12 1,-4-7-3,-10 0 1,-17-6 1,-17 1-8,-10 9 5,-22 8-9,-14 6 3,-3 14-13,-15 5-21,29 16-43,-25 1-63,25 14-29,11-6-18,19 10-4</inkml:trace>
        </inkml:traceGroup>
        <inkml:traceGroup>
          <inkml:annotationXML>
            <emma:emma xmlns:emma="http://www.w3.org/2003/04/emma" version="1.0">
              <emma:interpretation id="{C8E51C6F-4D3C-484F-B6A5-75BB59F8138D}" emma:medium="tactile" emma:mode="ink">
                <msink:context xmlns:msink="http://schemas.microsoft.com/ink/2010/main" type="inkWord" rotatedBoundingBox="19943,11721 20891,11696 20912,12487 19963,12512"/>
              </emma:interpretation>
              <emma:one-of disjunction-type="recognition" id="oneOf22">
                <emma:interpretation id="interp110" emma:lang="ko-KR" emma:confidence="0">
                  <emma:literal>i</emma:literal>
                </emma:interpretation>
                <emma:interpretation id="interp111" emma:lang="ko-KR" emma:confidence="0">
                  <emma:literal>』</emma:literal>
                </emma:interpretation>
                <emma:interpretation id="interp112" emma:lang="ko-KR" emma:confidence="0">
                  <emma:literal>£</emma:literal>
                </emma:interpretation>
                <emma:interpretation id="interp113" emma:lang="ko-KR" emma:confidence="0">
                  <emma:literal>t</emma:literal>
                </emma:interpretation>
                <emma:interpretation id="interp114" emma:lang="ko-KR" emma:confidence="0">
                  <emma:literal>승</emma:literal>
                </emma:interpretation>
              </emma:one-of>
            </emma:emma>
          </inkml:annotationXML>
          <inkml:trace contextRef="#ctx0" brushRef="#br1" timeOffset="21313.3361">17275 3383 332,'0'0'170,"41"-2"-20,-8 2-79,-19-13-18,30 3-13,-10-23-12,15 3-11,-8-18-11,4-8 0,-5-11-5,-4-7 1,-9-7-3,-11-1 1,-8 4-1,-8 4 3,-2 16 4,-10 20-1,-6 16 4,18 22 4,-33 37 0,27 23 5,-2 15 0,8 14-3,11 2 0,19 10-4,5-14-2,11-8-6,10-13-5,3-18-13,12-8-16,-24-35-50,12-2-97,-15-11-3,-12-29-21,-18-10-6</inkml:trace>
          <inkml:trace contextRef="#ctx0" brushRef="#br1" timeOffset="21500.8809">17486 2868 500,'-17'-20'172,"17"-4"-1,16-5-116,50 23-31,7-8-11,20 12-10,8 2-14,-7 0-34,15 2-103,-29 15-27,-17-6-6,-18 3-21</inkml:trace>
        </inkml:traceGroup>
        <inkml:traceGroup>
          <inkml:annotationXML>
            <emma:emma xmlns:emma="http://www.w3.org/2003/04/emma" version="1.0">
              <emma:interpretation id="{758DF83A-9519-4604-8775-1E7177C982AA}" emma:medium="tactile" emma:mode="ink">
                <msink:context xmlns:msink="http://schemas.microsoft.com/ink/2010/main" type="inkWord" rotatedBoundingBox="21881,11426 23177,11391 23201,12331 21906,12365">
                  <msink:destinationLink direction="with" ref="{A4ACDC82-0064-49E4-BABB-53F54D2A5FF7}"/>
                </msink:context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응</emma:literal>
                </emma:interpretation>
                <emma:interpretation id="interp117" emma:lang="ko-KR" emma:confidence="0">
                  <emma:literal>6</emma:literal>
                </emma:interpretation>
                <emma:interpretation id="interp118" emma:lang="ko-KR" emma:confidence="0">
                  <emma:literal>요</emma:literal>
                </emma:interpretation>
                <emma:interpretation id="interp11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22563.392">19623 2508 153,'2'-35'139,"6"9"-47,1 4-16,-9-8-12,0 30-14,-14-44-9,14 44-8,-38-29-1,21 29-1,-31 7 0,18 29 3,-27 2-1,18 32 2,-20 1-6,23 25 3,-13-8-4,27 17-7,1-13-2,21-3-7,5-13 0,25-16-8,16-9 4,17-16-7,10-15 0,7-14-1,6-6-2,-4-15-5,2-9 0,-12-16-1,-8 1-5,-15-2 4,-7 7-4,-15-7 7,-8 10-5,-8 10 11,-11 21-4,0 0 7,0 0 5,-13 11-5,4 13 6,3 12-6,6 1 7,9 2-7,20-9 5,13-3-8,17-13 2,10-10-1,1-4 0,1-18 3,-8-15-7,-19-9 6,-18-2-5,-17-3 4,-18-2-4,-28 1 4,-13 9-6,-17 9 4,-5 14-3,-1 1-9,11 17-14,-7-2-24,48 43-46,-10-22-67,31 8-13,17-5-24,19-2 5</inkml:trace>
        </inkml:traceGroup>
        <inkml:traceGroup>
          <inkml:annotationXML>
            <emma:emma xmlns:emma="http://www.w3.org/2003/04/emma" version="1.0">
              <emma:interpretation id="{731DB4A6-7F15-4A10-910A-8FDB79EB9FB7}" emma:medium="tactile" emma:mode="ink">
                <msink:context xmlns:msink="http://schemas.microsoft.com/ink/2010/main" type="inkWord" rotatedBoundingBox="23564,11263 23671,11260 23700,12339 23592,12342">
                  <msink:destinationLink direction="with" ref="{A4ACDC82-0064-49E4-BABB-53F54D2A5FF7}"/>
                </msink:context>
              </emma:interpretation>
              <emma:one-of disjunction-type="recognition" id="oneOf24">
                <emma:interpretation id="interp120" emma:lang="ko-KR" emma:confidence="0">
                  <emma:literal>l</emma:literal>
                </emma:interpretation>
                <emma:interpretation id="interp121" emma:lang="ko-KR" emma:confidence="0">
                  <emma:literal>1</emma:literal>
                </emma:interpretation>
                <emma:interpretation id="interp122" emma:lang="ko-KR" emma:confidence="0">
                  <emma:literal>(</emma:literal>
                </emma:interpretation>
                <emma:interpretation id="interp123" emma:lang="ko-KR" emma:confidence="0">
                  <emma:literal>Ⅰ</emma:literal>
                </emma:interpretation>
                <emma:interpretation id="interp12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22860.2758">20965 2167 365,'0'44'186,"-10"27"-12,9 35-81,-36-16-35,37 38-5,-20-13-21,20 6-11,0-17-7,14-9-7,5-22-4,2-20-13,4-3-18,-25-50-89,20 29-62,-20-29-7,13-15-21,-11-13-4</inkml:trace>
        </inkml:traceGroup>
        <inkml:traceGroup>
          <inkml:annotationXML>
            <emma:emma xmlns:emma="http://www.w3.org/2003/04/emma" version="1.0">
              <emma:interpretation id="{79DD6BE8-5CBB-4BCE-9E29-A296CA967C0D}" emma:medium="tactile" emma:mode="ink">
                <msink:context xmlns:msink="http://schemas.microsoft.com/ink/2010/main" type="inkWord" rotatedBoundingBox="24091,11967 24842,11948 24854,12398 24102,12417">
                  <msink:destinationLink direction="with" ref="{A4ACDC82-0064-49E4-BABB-53F54D2A5FF7}"/>
                </msink:context>
              </emma:interpretation>
              <emma:one-of disjunction-type="recognition" id="oneOf25">
                <emma:interpretation id="interp125" emma:lang="ko-KR" emma:confidence="0">
                  <emma:literal>u</emma:literal>
                </emma:interpretation>
                <emma:interpretation id="interp126" emma:lang="ko-KR" emma:confidence="0">
                  <emma:literal>나</emma:literal>
                </emma:interpretation>
                <emma:interpretation id="interp127" emma:lang="ko-KR" emma:confidence="0">
                  <emma:literal>a</emma:literal>
                </emma:interpretation>
                <emma:interpretation id="interp128" emma:lang="ko-KR" emma:confidence="0">
                  <emma:literal>니</emma:literal>
                </emma:interpretation>
                <emma:interpretation id="interp129" emma:lang="ko-KR" emma:confidence="0">
                  <emma:literal>ㅥ</emma:literal>
                </emma:interpretation>
              </emma:one-of>
            </emma:emma>
          </inkml:annotationXML>
          <inkml:trace contextRef="#ctx0" brushRef="#br1" timeOffset="23469.6684">21471 2883 225,'0'0'153,"0"0"-41,-26-5-22,26 25-2,-25-6-17,25 32-17,-11-9-9,11 23-11,0-15 0,8 16-12,1-10-2,17-6-11,2-12-4,10-14-1,6-15-3,2-4-5,8-21-5,-10-24-9,8 1-12,-17-24 3,8 12-4,-28-9 7,6 18 2,-18-3 12,-3 16 6,0 34 16,-22-21 13,13 35 2,-17 2 5,20 30-9,-10-3 3,16 10-11,0-3 1,7 1-10,8 3-3,6-16-15,14 14-19,-35-52-47,183 27-98,-148-27-8,4-4-11,-4-18-13</inkml:trace>
        </inkml:traceGroup>
        <inkml:traceGroup>
          <inkml:annotationXML>
            <emma:emma xmlns:emma="http://www.w3.org/2003/04/emma" version="1.0">
              <emma:interpretation id="{097C6D23-5462-4940-95A7-86AB3418350E}" emma:medium="tactile" emma:mode="ink">
                <msink:context xmlns:msink="http://schemas.microsoft.com/ink/2010/main" type="inkWord" rotatedBoundingBox="24950,11907 25639,11889 25653,12405 24963,12423">
                  <msink:destinationLink direction="with" ref="{A4ACDC82-0064-49E4-BABB-53F54D2A5FF7}"/>
                </msink:context>
              </emma:interpretation>
              <emma:one-of disjunction-type="recognition" id="oneOf26">
                <emma:interpretation id="interp130" emma:lang="ko-KR" emma:confidence="0">
                  <emma:literal>m</emma:literal>
                </emma:interpretation>
                <emma:interpretation id="interp131" emma:lang="ko-KR" emma:confidence="0">
                  <emma:literal>머</emma:literal>
                </emma:interpretation>
                <emma:interpretation id="interp132" emma:lang="ko-KR" emma:confidence="0">
                  <emma:literal>뻐</emma:literal>
                </emma:interpretation>
                <emma:interpretation id="interp133" emma:lang="ko-KR" emma:confidence="0">
                  <emma:literal>내</emma:literal>
                </emma:interpretation>
                <emma:interpretation id="interp134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24532.2222">22264 2878 312,'0'0'164,"8"28"-34,-8-28-41,0 63-22,-5-31-13,10 22-19,-5-11-4,6 6-12,-4-16-1,7 0-10,-9-33 0,13 23-2,-13-23-1,8-13-2,-7-16-7,-1-12 3,5-3-9,-3-10 5,4 1-7,-3 2 6,10 6-7,-2 1 6,5 15 2,0 13 3,1 9 3,2 10 3,0 17 1,-2 15 4,-4 3 6,4 13-5,-10-6 6,5 8-7,-10-8 4,4-2-6,-6-13 3,0-9-7,0-21 1,0 0-2,0 0-2,0-7-2,6-23-10,-1-13 4,13 1-7,-7-5 4,15 3-5,-3-1 7,7 7-4,0 8 7,-2 10 8,2 14 3,-3 6 3,3 7 3,-9 16 0,1 18 0,-8-2 6,6 15-6,-5-2 4,1 4-7,-4-9 2,-1-2-7,-3-9 4,2-9-8,-2-6-7,-8-21-13,15 22-40,-15-22-100,0-11-21,2-11-13,12 0-16</inkml:trace>
        </inkml:traceGroup>
        <inkml:traceGroup>
          <inkml:annotationXML>
            <emma:emma xmlns:emma="http://www.w3.org/2003/04/emma" version="1.0">
              <emma:interpretation id="{2412D43E-BB3F-4D86-90DB-DBC7A40E5165}" emma:medium="tactile" emma:mode="ink">
                <msink:context xmlns:msink="http://schemas.microsoft.com/ink/2010/main" type="inkWord" rotatedBoundingBox="25852,11763 26455,11747 26471,12328 25867,12344">
                  <msink:destinationLink direction="with" ref="{A4ACDC82-0064-49E4-BABB-53F54D2A5FF7}"/>
                </msink:context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w</emma:literal>
                </emma:interpretation>
                <emma:interpretation id="interp137" emma:lang="ko-KR" emma:confidence="0">
                  <emma:literal>』</emma:literal>
                </emma:interpretation>
                <emma:interpretation id="interp138" emma:lang="ko-KR" emma:confidence="0">
                  <emma:literal>∞</emma:literal>
                </emma:interpretation>
                <emma:interpretation id="interp13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25204.1259">23280 2876 154,'0'0'166,"0"0"-30,0 0-26,-17 16-20,17 28-22,-14-13-9,14 26-15,-18-20-3,13 22-16,-10-20-2,12 5-13,-9-16-1,11-9-2,1-19-3,0 0-5,0 0-2,-16-30-6,16-7-8,0-11 6,0-1-7,0-3 4,2 6-4,-2 2 9,6 12-1,-3 11 10,-3 21 5,21-8 2,-21 8 3,38 30 1,-18 1 9,20 12-7,-7-5 6,16 7-6,-6-10 5,4 7-6,-1-16 2,4-5-4,-9-17-3,2-4 0,-10-11-6,-1-15 6,-12-11-6,-2-3 4,-9-10-5,-7-3 2,-2-6-4,-5 5 3,-6 3-1,-8 2-9,6 16-4,-6-7-17,19 40-27,-25-39-53,25 39-70,0 0-8,0 0-14,25 28 0</inkml:trace>
        </inkml:traceGroup>
        <inkml:traceGroup>
          <inkml:annotationXML>
            <emma:emma xmlns:emma="http://www.w3.org/2003/04/emma" version="1.0">
              <emma:interpretation id="{76B4B137-4315-41F9-8E2C-303276184BD2}" emma:medium="tactile" emma:mode="ink">
                <msink:context xmlns:msink="http://schemas.microsoft.com/ink/2010/main" type="inkWord" rotatedBoundingBox="26692,11863 27135,11851 27152,12503 26709,12515">
                  <msink:destinationLink direction="with" ref="{A4ACDC82-0064-49E4-BABB-53F54D2A5FF7}"/>
                </msink:context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s</emma:literal>
                </emma:interpretation>
                <emma:interpretation id="interp142" emma:lang="ko-KR" emma:confidence="0">
                  <emma:literal>5</emma:literal>
                </emma:interpretation>
                <emma:interpretation id="interp143" emma:lang="ko-KR" emma:confidence="0">
                  <emma:literal>8</emma:literal>
                </emma:interpretation>
                <emma:interpretation id="interp144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25735.4182">24375 2810 209,'26'-7'118,"-7"6"-11,-19 1-21,28-18-12,-28 18-19,0 0-10,-9-25-4,9 25-6,-45 0-4,14 14-3,-25-7-2,12 16-2,-13-7-4,11 13-4,4-5-5,18 10-1,11 3 0,15 1-8,27-3 4,12 7-5,4 3 7,11 5-2,-10-2 8,-2 1-2,-17-9 1,-12-3 2,-18-6-15,-17 1 0,-21-17 0,-5-6 0,-9-7 0,-4-4 0,21 4-62,-20-2-118,31-3-8,9-8-15,18 11-16</inkml:trace>
        </inkml:traceGroup>
      </inkml:traceGroup>
    </inkml:traceGroup>
    <inkml:traceGroup>
      <inkml:annotationXML>
        <emma:emma xmlns:emma="http://www.w3.org/2003/04/emma" version="1.0">
          <emma:interpretation id="{C5FA880C-B8C1-4A4B-A90F-9C64CFCC4FA6}" emma:medium="tactile" emma:mode="ink">
            <msink:context xmlns:msink="http://schemas.microsoft.com/ink/2010/main" type="paragraph" rotatedBoundingBox="2709,14236 26480,13335 26539,14894 2768,157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F12EB3-B9E1-4A1C-B5D4-B053A8E8FDA5}" emma:medium="tactile" emma:mode="ink">
              <msink:context xmlns:msink="http://schemas.microsoft.com/ink/2010/main" type="line" rotatedBoundingBox="2709,14236 26480,13335 26539,14894 2768,15796"/>
            </emma:interpretation>
          </emma:emma>
        </inkml:annotationXML>
        <inkml:traceGroup>
          <inkml:annotationXML>
            <emma:emma xmlns:emma="http://www.w3.org/2003/04/emma" version="1.0">
              <emma:interpretation id="{9FDFEBBE-3DBC-4FD8-B169-BE7DBE3D4134}" emma:medium="tactile" emma:mode="ink">
                <msink:context xmlns:msink="http://schemas.microsoft.com/ink/2010/main" type="inkWord" rotatedBoundingBox="3350,14175 3551,15331 2834,15456 2632,14300"/>
              </emma:interpretation>
              <emma:one-of disjunction-type="recognition" id="oneOf29">
                <emma:interpretation id="interp145" emma:lang="ko-KR" emma:confidence="0">
                  <emma:literal>R</emma:literal>
                </emma:interpretation>
                <emma:interpretation id="interp146" emma:lang="ko-KR" emma:confidence="0">
                  <emma:literal>父</emma:literal>
                </emma:interpretation>
                <emma:interpretation id="interp147" emma:lang="ko-KR" emma:confidence="0">
                  <emma:literal>又</emma:literal>
                </emma:interpretation>
                <emma:interpretation id="interp148" emma:lang="ko-KR" emma:confidence="0">
                  <emma:literal>文</emma:literal>
                </emma:interpretation>
                <emma:interpretation id="interp149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32485.6644">178 5198 50,'0'0'132,"-26"-14"4,26 14-46,-17 19-12,3 13-3,17 31-9,-3 4-10,5 39-2,-5-10-8,14 22-3,-9-15-19,7 2 1,-12-23-13,14-3 5,-14-32-6,4-10 4,-4-37-4,-4 22 0,4-22-2,-19-7-4,2-15 0,3-8-5,-5-14 2,2-8-6,2-11 3,3-17-6,-1 0 5,7-8-6,6-1 6,9-9-3,18 9-3,8 9 4,12 7-3,9 14 4,7 18-4,3 13 7,5 19-2,-3 18-2,-5 19 7,-12 16-4,-19 13 7,-13 8-3,-19 3 5,-10 5-4,-26-8 0,-15-6 3,-7-12-2,-2-4 1,1-13-2,7-1 0,8-15-2,12-5 0,10-1-2,22-8 1,-9 28-1,13-11 1,18 6-2,5 5 0,11 7 0,6 0 2,7-2-3,1 4 3,5 1-9,-5-8-2,7 13-12,-17-21-29,23 21-47,-32-19-71,4-4-12,-1-15-20,-7-5 12</inkml:trace>
        </inkml:traceGroup>
        <inkml:traceGroup>
          <inkml:annotationXML>
            <emma:emma xmlns:emma="http://www.w3.org/2003/04/emma" version="1.0">
              <emma:interpretation id="{8D454EE2-CA2C-4639-A518-22FC05F75BE1}" emma:medium="tactile" emma:mode="ink">
                <msink:context xmlns:msink="http://schemas.microsoft.com/ink/2010/main" type="inkWord" rotatedBoundingBox="3809,14578 4404,15146 3995,15574 3400,15006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와</emma:literal>
                </emma:interpretation>
                <emma:interpretation id="interp152" emma:lang="ko-KR" emma:confidence="0">
                  <emma:literal>니</emma:literal>
                </emma:interpretation>
                <emma:interpretation id="interp153" emma:lang="ko-KR" emma:confidence="0">
                  <emma:literal>“</emma:literal>
                </emma:interpretation>
                <emma:interpretation id="interp154" emma:lang="ko-KR" emma:confidence="0">
                  <emma:literal>9</emma:literal>
                </emma:interpretation>
              </emma:one-of>
            </emma:emma>
          </inkml:annotationXML>
          <inkml:trace contextRef="#ctx0" brushRef="#br2" timeOffset="33016.9338">1282 5841 290,'0'-51'152,"0"51"-9,5-31-88,-11 1-20,6 30-6,-3-44-3,3 44-3,-15-49 2,15 49-3,-25-40-4,3 26-7,-8-1-3,-6 15 0,-15 0 3,2 24 2,-11 7 0,9 26 3,1-5-4,15 16 5,7-3-8,24 4 2,4-13-8,24-5 0,16-21-3,7-7 2,5-17-5,4-11-2,2-11-5,-12-22-6,4-5-1,-18-17-3,4 9 5,-18-8 0,2 7 6,-18 8 2,-1 19 10,-1 25 6,0 0 4,-1 32 2,-1 12-5,2 15 1,0-2-7,8 10 5,2-11-9,9-1-2,4-8-5,-1-17-13,18 6-18,-16-28-51,26-8-68,-13 0-22,2-22-2,9-1-10</inkml:trace>
        </inkml:traceGroup>
        <inkml:traceGroup>
          <inkml:annotationXML>
            <emma:emma xmlns:emma="http://www.w3.org/2003/04/emma" version="1.0">
              <emma:interpretation id="{8B823604-CC1E-4FD2-98DB-AAB04D42F30B}" emma:medium="tactile" emma:mode="ink">
                <msink:context xmlns:msink="http://schemas.microsoft.com/ink/2010/main" type="inkWord" rotatedBoundingBox="4121,14813 4817,14498 5079,15076 4383,15392"/>
              </emma:interpretation>
              <emma:one-of disjunction-type="recognition" id="oneOf31">
                <emma:interpretation id="interp155" emma:lang="ko-KR" emma:confidence="0">
                  <emma:literal>N</emma:literal>
                </emma:interpretation>
                <emma:interpretation id="interp156" emma:lang="ko-KR" emma:confidence="0">
                  <emma:literal>w</emma:literal>
                </emma:interpretation>
                <emma:interpretation id="interp157" emma:lang="ko-KR" emma:confidence="0">
                  <emma:literal>W</emma:literal>
                </emma:interpretation>
                <emma:interpretation id="interp158" emma:lang="ko-KR" emma:confidence="0">
                  <emma:literal>ⅳ</emma:literal>
                </emma:interpretation>
                <emma:interpretation id="interp159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33501.3567">1737 5628 323,'-17'34'163,"-10"6"-8,-9 3-103,30 25-10,-23-16-11,28 20-4,-14-20-9,15 1-1,0-19-8,0-9 0,0-25-6,0 0-5,24 11-8,-21-29-4,11-6 1,-14-20-3,10-1 3,-10-12-5,9 11 7,-5-5 2,0 12 11,6 10 2,-7 8 6,-3 21 4,22 7 3,2 23 2,-5 8 0,19 13 2,-4-6-2,17 13 3,-10-13-5,19-1-1,-16-20-2,7-3 0,-10-21-2,-5-8-1,-9-28 1,-6-9-5,-15-21 2,0-9-5,-6-6 2,-14-3-9,2 6 1,-4 3-9,2 20-8,-9-4-35,23 59-83,0-35-39,0 35-15,0 0-10,0 0-8</inkml:trace>
        </inkml:traceGroup>
        <inkml:traceGroup>
          <inkml:annotationXML>
            <emma:emma xmlns:emma="http://www.w3.org/2003/04/emma" version="1.0">
              <emma:interpretation id="{FCA2322B-05E3-4CB2-8336-66892FD0E913}" emma:medium="tactile" emma:mode="ink">
                <msink:context xmlns:msink="http://schemas.microsoft.com/ink/2010/main" type="inkWord" rotatedBoundingBox="5473,14260 6110,15267 5430,15698 4792,14691"/>
              </emma:interpretation>
              <emma:one-of disjunction-type="recognition" id="oneOf32">
                <emma:interpretation id="interp160" emma:lang="ko-KR" emma:confidence="0">
                  <emma:literal>K</emma:literal>
                </emma:interpretation>
                <emma:interpretation id="interp161" emma:lang="ko-KR" emma:confidence="0">
                  <emma:literal>k</emma:literal>
                </emma:interpretation>
                <emma:interpretation id="interp162" emma:lang="ko-KR" emma:confidence="0">
                  <emma:literal>는</emma:literal>
                </emma:interpretation>
                <emma:interpretation id="interp163" emma:lang="ko-KR" emma:confidence="0">
                  <emma:literal>소</emma:literal>
                </emma:interpretation>
                <emma:interpretation id="interp164" emma:lang="ko-KR" emma:confidence="0">
                  <emma:literal>×</emma:literal>
                </emma:interpretation>
              </emma:one-of>
            </emma:emma>
          </inkml:annotationXML>
          <inkml:trace contextRef="#ctx0" brushRef="#br2" timeOffset="34282.6375">2608 5306 232,'-12'-19'162,"12"19"3,-5 30-72,-22-8-24,27 45-11,-21-1-13,21 35-2,-20-12-11,20 24 0,-6-11-15,6-4 0,0-10-6,0-13-6,0-24 2,4-12-7,-2-14-1,-2-25-4,8 18-5,-8-29-31,22-1-48,-22-32-65,14-1-23,0-15-16,13-8-3</inkml:trace>
          <inkml:trace contextRef="#ctx0" brushRef="#br2" timeOffset="34563.8963">2992 5493 286,'0'0'160,"-41"28"-46,3 18-40,-34-8-12,18 19-10,-24-13-7,28 19-6,-13-14-10,41 4-1,7-17-7,33 8 0,28-13-7,21 8-1,17-6-7,11 2 1,-5-8-4,7 2 2,-14-7-6,-12-7-2,-12 0-6,-23-15-22,7 15-48,-43-15-97,27-8 1,-27 8-26,0-37-1</inkml:trace>
        </inkml:traceGroup>
        <inkml:traceGroup>
          <inkml:annotationXML>
            <emma:emma xmlns:emma="http://www.w3.org/2003/04/emma" version="1.0">
              <emma:interpretation id="{7F675C77-EB00-468B-97DA-5BC957DC90EC}" emma:medium="tactile" emma:mode="ink">
                <msink:context xmlns:msink="http://schemas.microsoft.com/ink/2010/main" type="inkWord" rotatedBoundingBox="6652,14289 8082,14234 8134,15592 6703,15647"/>
              </emma:interpretation>
              <emma:one-of disjunction-type="recognition" id="oneOf33">
                <emma:interpretation id="interp165" emma:lang="ko-KR" emma:confidence="0">
                  <emma:literal>o</emma:literal>
                </emma:interpretation>
                <emma:interpretation id="interp166" emma:lang="ko-KR" emma:confidence="0">
                  <emma:literal>0</emma:literal>
                </emma:interpretation>
                <emma:interpretation id="interp167" emma:lang="ko-KR" emma:confidence="0">
                  <emma:literal>O</emma:literal>
                </emma:interpretation>
                <emma:interpretation id="interp168" emma:lang="ko-KR" emma:confidence="0">
                  <emma:literal>〇</emma:literal>
                </emma:interpretation>
                <emma:interpretation id="interp169" emma:lang="ko-KR" emma:confidence="0">
                  <emma:literal>ㅿ</emma:literal>
                </emma:interpretation>
              </emma:one-of>
            </emma:emma>
          </inkml:annotationXML>
          <inkml:trace contextRef="#ctx0" brushRef="#br2" timeOffset="36142.0775">4258 5701 17,'0'0'121,"0"0"7,0 0-56,0 0-8,-14-21-5,14 21 0,-22 21-3,14 23 1,-30-13-7,18 37-1,-26-18-8,19 30 0,-16-20-6,26 7-11,-4-16-5,21-15-7,24-23-4,23-9-2,15-5-1,12-21-2,1-14-3,-3-2 6,-13-16-5,-15-3 2,-27-2 5,-17 0-3,-17 7 2,-27 0-3,-13 6 1,-2 11-3,-7 13-2,3 7-8,17 15-11,-1 0-14,39 30-17,-13-23-21,48 24-37,-3-17-61,25-3-16,12-6-5</inkml:trace>
        </inkml:traceGroup>
        <inkml:traceGroup>
          <inkml:annotationXML>
            <emma:emma xmlns:emma="http://www.w3.org/2003/04/emma" version="1.0">
              <emma:interpretation id="{767C8957-E497-4485-B9C2-0A7E2E343412}" emma:medium="tactile" emma:mode="ink">
                <msink:context xmlns:msink="http://schemas.microsoft.com/ink/2010/main" type="inkWord" rotatedBoundingBox="7195,15500 7487,14114 8196,14263 7903,15650"/>
              </emma:interpretation>
              <emma:one-of disjunction-type="recognition" id="oneOf34">
                <emma:interpretation id="interp170" emma:lang="ko-KR" emma:confidence="0">
                  <emma:literal>f</emma:literal>
                </emma:interpretation>
                <emma:interpretation id="interp171" emma:lang="ko-KR" emma:confidence="0">
                  <emma:literal>t</emma:literal>
                </emma:interpretation>
                <emma:interpretation id="interp172" emma:lang="ko-KR" emma:confidence="0">
                  <emma:literal>ㅏ</emma:literal>
                </emma:interpretation>
                <emma:interpretation id="interp173" emma:lang="ko-KR" emma:confidence="0">
                  <emma:literal>+</emma:literal>
                </emma:interpretation>
                <emma:interpretation id="interp17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36438.9612">5395 5146 266,'0'0'172,"-59"0"-24,-20 0-59,21 49-22,-36-2-16,28 49-7,-19-3-4,32 30-9,3-5-14,31 15 2,11-7-6,14-1-5,16-8-2,13-19-4,-3-21 2,3-13-5,-7-17 4,-7-17-10,-4-4-16,-17-26-41,0 0-108,11-31-4,-11-4-21,-14-21-10</inkml:trace>
          <inkml:trace contextRef="#ctx0" brushRef="#br2" timeOffset="36626.4837">4642 5888 550,'-17'-26'171,"20"-1"-45,48 26-86,-1-12-18,28 10-12,9-1-8,1-1-13,20 9-46,-28 1-108,7-2-6,-21 8-20,-21-8-7</inkml:trace>
        </inkml:traceGroup>
        <inkml:traceGroup>
          <inkml:annotationXML>
            <emma:emma xmlns:emma="http://www.w3.org/2003/04/emma" version="1.0">
              <emma:interpretation id="{A1AB33F3-AA78-479F-BD22-03B13C27F0CF}" emma:medium="tactile" emma:mode="ink">
                <msink:context xmlns:msink="http://schemas.microsoft.com/ink/2010/main" type="inkWord" rotatedBoundingBox="9014,14253 12569,14118 12615,15308 9059,15443"/>
              </emma:interpretation>
              <emma:one-of disjunction-type="recognition" id="oneOf35">
                <emma:interpretation id="interp175" emma:lang="ko-KR" emma:confidence="0">
                  <emma:literal>A</emma:literal>
                </emma:interpretation>
                <emma:interpretation id="interp176" emma:lang="ko-KR" emma:confidence="0">
                  <emma:literal>소</emma:literal>
                </emma:interpretation>
                <emma:interpretation id="interp177" emma:lang="ko-KR" emma:confidence="0">
                  <emma:literal>스</emma:literal>
                </emma:interpretation>
                <emma:interpretation id="interp178" emma:lang="ko-KR" emma:confidence="0">
                  <emma:literal>시</emma:literal>
                </emma:interpretation>
                <emma:interpretation id="interp179" emma:lang="ko-KR" emma:confidence="0">
                  <emma:literal>사</emma:literal>
                </emma:interpretation>
              </emma:one-of>
            </emma:emma>
          </inkml:annotationXML>
          <inkml:trace contextRef="#ctx0" brushRef="#br2" timeOffset="37376.49">6717 5399 203,'-30'19'175,"8"26"-3,-6 25-64,-23-5-38,29 38-5,-30-14-17,30 28-7,-19-19-10,19-2-11,-5-22-3,16-7-5,-4-24 2,11-12-8,4-31 6,0 0-6,0 0-6,11-49 3,6-13-8,5-20-1,8-21-6,-4-15 0,5-9 0,-4 1-2,2 5 1,-7 6 3,1 19 2,-2 19 6,-4 24-2,2 19 8,2 27 0,2 12 2,4 28 5,5 25-5,-2 24 6,11 25-2,-5 9 1,9 13-2,-3-7-5,4 3 3,-3-17-1,0-14-3,-6-22 2,0-21-5,-7-14 3,-5-22-12,-1 1-5,-19-32-41,25 8-90,-30-22-35,0-5-8,-8-3-17,-14 1-2</inkml:trace>
          <inkml:trace contextRef="#ctx0" brushRef="#br2" timeOffset="37579.6249">6577 5946 474,'-35'-9'175,"13"-4"-16,22 13-101,0 0-27,16 0-16,18 0-7,12 0-3,11 0-9,8-3-21,28 6-70,-17-3-74,1 0-7,-2 0-21,-9-7-1</inkml:trace>
        </inkml:traceGroup>
        <inkml:traceGroup>
          <inkml:annotationXML>
            <emma:emma xmlns:emma="http://www.w3.org/2003/04/emma" version="1.0">
              <emma:interpretation id="{FF7E5994-CEDD-485C-85DB-3F736188A8D5}" emma:medium="tactile" emma:mode="ink">
                <msink:context xmlns:msink="http://schemas.microsoft.com/ink/2010/main" type="inkWord" rotatedBoundingBox="10485,14517 11419,14625 11369,15059 10435,14952"/>
              </emma:interpretation>
              <emma:one-of disjunction-type="recognition" id="oneOf36">
                <emma:interpretation id="interp180" emma:lang="ko-KR" emma:confidence="0">
                  <emma:literal>=</emma:literal>
                </emma:interpretation>
                <emma:interpretation id="interp181" emma:lang="ko-KR" emma:confidence="0">
                  <emma:literal>느</emma:literal>
                </emma:interpretation>
                <emma:interpretation id="interp182" emma:lang="ko-KR" emma:confidence="0">
                  <emma:literal>二</emma:literal>
                </emma:interpretation>
                <emma:interpretation id="interp183" emma:lang="ko-KR" emma:confidence="0">
                  <emma:literal>ㄷ</emma:literal>
                </emma:interpretation>
                <emma:interpretation id="interp18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38126.5196">7858 5567 357,'-19'-13'177,"1"6"-15,-17-17-91,35 24-16,0 0-14,0 0-10,14 8-7,27 7-4,3-10-4,23 5-2,2-5-2,15-4-3,0-1-2,3 0-2,0-1-3,-15-12-7,-10 6-6,-15-6-11,-1 13-26,-38-17-58,-8 17-70,0 0-10,0 0-13,-25 12-2</inkml:trace>
          <inkml:trace contextRef="#ctx0" brushRef="#br2" timeOffset="38360.902">7934 5835 362,'-27'13'178,"27"-13"-16,13 30-70,-13-30-39,73 0-16,-21 0-10,27 0-6,0-13-4,11 6-4,-6-3-3,-4-3-7,-7 10-12,-22-11-19,7 17-47,-40-3-96,7 0-5,-25 0-19,17-8-10</inkml:trace>
        </inkml:traceGroup>
        <inkml:traceGroup>
          <inkml:annotationXML>
            <emma:emma xmlns:emma="http://www.w3.org/2003/04/emma" version="1.0">
              <emma:interpretation id="{32263C7D-3E98-4E3C-BD87-7B0D5A016F79}" emma:medium="tactile" emma:mode="ink">
                <msink:context xmlns:msink="http://schemas.microsoft.com/ink/2010/main" type="inkWord" rotatedBoundingBox="12281,14197 12612,15227 11835,15476 11504,14447"/>
              </emma:interpretation>
              <emma:one-of disjunction-type="recognition" id="oneOf37">
                <emma:interpretation id="interp185" emma:lang="ko-KR" emma:confidence="0">
                  <emma:literal>2</emma:literal>
                </emma:interpretation>
                <emma:interpretation id="interp186" emma:lang="ko-KR" emma:confidence="0">
                  <emma:literal>그</emma:literal>
                </emma:interpretation>
                <emma:interpretation id="interp187" emma:lang="ko-KR" emma:confidence="0">
                  <emma:literal>고</emma:literal>
                </emma:interpretation>
                <emma:interpretation id="interp188" emma:lang="ko-KR" emma:confidence="0">
                  <emma:literal>잇</emma:literal>
                </emma:interpretation>
                <emma:interpretation id="interp189" emma:lang="ko-KR" emma:confidence="0">
                  <emma:literal>ㅈ</emma:literal>
                </emma:interpretation>
              </emma:one-of>
            </emma:emma>
          </inkml:annotationXML>
          <inkml:trace contextRef="#ctx0" brushRef="#br2" timeOffset="38985.9315">9219 5435 87,'-44'0'152,"44"0"4,-21-4-55,-1-18-22,22 22-17,-6-35-13,6 35-11,0-42-10,0 42-7,22-38-2,2 15-4,-4 1-5,14-1 1,-3 9-2,10 5-1,-1 9 1,4 6 1,-8 20 1,1 26 3,-15 12-1,-3 27 3,-19 4-3,-14 10 5,-23-9-4,-4 0 3,-17-14-8,4-17 3,-12-20-5,9-17 0,1-19-2,14-9-2,16-6-5,26 6 0,-14-36 0,16 15-3,26 3 2,15 4-1,11 13 0,9 1 1,9 1 1,9 18 2,3-1-1,-2 8 1,-1-1-2,-9-5 0,-2-2-12,-20-11-19,12 21-64,-32-26-83,-11 0 2,-19-2-26,0 0 0</inkml:trace>
        </inkml:traceGroup>
        <inkml:traceGroup>
          <inkml:annotationXML>
            <emma:emma xmlns:emma="http://www.w3.org/2003/04/emma" version="1.0">
              <emma:interpretation id="{97787757-AF2D-4353-BF02-042DC644EABE}" emma:medium="tactile" emma:mode="ink">
                <msink:context xmlns:msink="http://schemas.microsoft.com/ink/2010/main" type="inkWord" rotatedBoundingBox="13210,14462 13927,14434 13942,14831 13225,14858"/>
              </emma:interpretation>
              <emma:one-of disjunction-type="recognition" id="oneOf38">
                <emma:interpretation id="interp190" emma:lang="ko-KR" emma:confidence="0">
                  <emma:literal>=</emma:literal>
                </emma:interpretation>
                <emma:interpretation id="interp191" emma:lang="ko-KR" emma:confidence="0">
                  <emma:literal>二</emma:literal>
                </emma:interpretation>
                <emma:interpretation id="interp192" emma:lang="ko-KR" emma:confidence="0">
                  <emma:literal>느</emma:literal>
                </emma:interpretation>
                <emma:interpretation id="interp193" emma:lang="ko-KR" emma:confidence="0">
                  <emma:literal>z</emma:literal>
                </emma:interpretation>
                <emma:interpretation id="interp194" emma:lang="ko-KR" emma:confidence="0">
                  <emma:literal>그</emma:literal>
                </emma:interpretation>
              </emma:one-of>
            </emma:emma>
          </inkml:annotationXML>
          <inkml:trace contextRef="#ctx0" brushRef="#br2" timeOffset="41704.7952">10567 5516 288,'-33'-13'163,"33"13"-41,0 0-47,-8-31-10,18 31-15,-10 0-12,47-8-10,-17-6-4,14 12-2,-1-12-2,11 8-4,-5-8-3,8 4-4,-11-3-2,2 5-4,-3-1-5,-4-4-10,5 13-16,-24-15-33,28 20-55,-29-1-53,-21-4-16,9 21-12</inkml:trace>
          <inkml:trace contextRef="#ctx0" brushRef="#br2" timeOffset="41907.935">10681 5738 292,'-17'8'182,"17"-8"-14,14 13-66,0-27-38,45 14-17,-20-21-18,31 7-12,-10-2-8,6 1-16,5 15-28,-30-15-74,4 13-57,-3 2-15,-10 0-12,3 0-8</inkml:trace>
        </inkml:traceGroup>
        <inkml:traceGroup>
          <inkml:annotationXML>
            <emma:emma xmlns:emma="http://www.w3.org/2003/04/emma" version="1.0">
              <emma:interpretation id="{80CBC576-6582-44CB-BBEB-D12A417EE210}" emma:medium="tactile" emma:mode="ink">
                <msink:context xmlns:msink="http://schemas.microsoft.com/ink/2010/main" type="inkWord" rotatedBoundingBox="14184,14772 14714,13958 15315,14349 14786,15163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∞</emma:literal>
                </emma:interpretation>
                <emma:interpretation id="interp197" emma:lang="ko-KR" emma:confidence="0">
                  <emma:literal>카</emma:literal>
                </emma:interpretation>
                <emma:interpretation id="interp198" emma:lang="ko-KR" emma:confidence="0">
                  <emma:literal>ⅳ</emma:literal>
                </emma:interpretation>
                <emma:interpretation id="interp19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42595.4746">11928 5262 154,'-8'25'171,"-6"8"-17,-8-8-52,22 36-8,-22-10-24,22 23-10,-8-14-18,8 19-6,0-18-12,0 6-4,0-17-9,0-10-1,0-17-4,0-23-1,0 0-1,0-13-3,0-31-2,-8-20-6,6-2-1,-7-18-6,9 4 5,-3-16-4,3 15-3,0 0 5,1 21-1,6 10 9,-3 17-2,1 11 8,-5 22 0,0 0 0,28 36 8,-12 8-4,-2 11 5,12 16-2,-1 0 4,10 13-4,0-15-3,9-1 5,-6-18-4,11-6 2,-7-23-1,4-12-1,-9-18 0,2-17-2,-14-19 1,-4-8-3,-7-6 2,-6-5-6,-8 0 0,0-1 0,-5 2 0,-4 6 0,1 6-9,-5 7-2,13 13-18,-14-9-18,28 40-48,-14 0-66,0 0-18,0 0-24,35 14 0</inkml:trace>
        </inkml:traceGroup>
        <inkml:traceGroup>
          <inkml:annotationXML>
            <emma:emma xmlns:emma="http://www.w3.org/2003/04/emma" version="1.0">
              <emma:interpretation id="{29A7CAF9-FF9F-405A-B719-AB1D1A622586}" emma:medium="tactile" emma:mode="ink">
                <msink:context xmlns:msink="http://schemas.microsoft.com/ink/2010/main" type="inkWord" rotatedBoundingBox="15665,14237 15893,14809 15504,14963 15276,14391"/>
              </emma:interpretation>
              <emma:one-of disjunction-type="recognition" id="oneOf40">
                <emma:interpretation id="interp200" emma:lang="ko-KR" emma:confidence="0">
                  <emma:literal>a</emma:literal>
                </emma:interpretation>
                <emma:interpretation id="interp201" emma:lang="ko-KR" emma:confidence="0">
                  <emma:literal>u</emma:literal>
                </emma:interpretation>
                <emma:interpretation id="interp202" emma:lang="ko-KR" emma:confidence="0">
                  <emma:literal>나</emma:literal>
                </emma:interpretation>
                <emma:interpretation id="interp203" emma:lang="ko-KR" emma:confidence="0">
                  <emma:literal>U</emma:literal>
                </emma:interpretation>
                <emma:interpretation id="interp204" emma:lang="ko-KR" emma:confidence="0">
                  <emma:literal>니</emma:literal>
                </emma:interpretation>
              </emma:one-of>
            </emma:emma>
          </inkml:annotationXML>
          <inkml:trace contextRef="#ctx0" brushRef="#br2" timeOffset="43001.7345">12804 5212 333,'0'20'177,"-7"20"-56,-21-11-39,28 35-9,-27-16-18,27 18-16,-14-8-11,14 1-6,0-15-9,12-5 0,4-24-7,11-10-1,0-18-3,1-17-5,6-16 0,-4-13-4,3 1 3,-11-1-5,0 8 4,-8 0-2,-4 20 5,-4 10 4,-6 21 4,0 0 1,0 14 1,0 17 2,-3 5-3,3 9 1,0 3-2,1 1-2,9-1-8,3-3-8,10 8-25,-15-36-50,33 11-86,-11-13-10,7-9-13,-1-6-11</inkml:trace>
        </inkml:traceGroup>
        <inkml:traceGroup>
          <inkml:annotationXML>
            <emma:emma xmlns:emma="http://www.w3.org/2003/04/emma" version="1.0">
              <emma:interpretation id="{AB7636BD-1734-494C-A7CA-78885FDF2F35}" emma:medium="tactile" emma:mode="ink">
                <msink:context xmlns:msink="http://schemas.microsoft.com/ink/2010/main" type="inkWord" rotatedBoundingBox="16188,14308 16793,14533 16600,15054 15994,14829"/>
              </emma:interpretation>
              <emma:one-of disjunction-type="recognition" id="oneOf41">
                <emma:interpretation id="interp205" emma:lang="ko-KR" emma:confidence="0">
                  <emma:literal>m</emma:literal>
                </emma:interpretation>
                <emma:interpretation id="interp206" emma:lang="ko-KR" emma:confidence="0">
                  <emma:literal>M</emma:literal>
                </emma:interpretation>
                <emma:interpretation id="interp207" emma:lang="ko-KR" emma:confidence="0">
                  <emma:literal>ㅻ</emma:literal>
                </emma:interpretation>
                <emma:interpretation id="interp208" emma:lang="ko-KR" emma:confidence="0">
                  <emma:literal>사</emma:literal>
                </emma:interpretation>
                <emma:interpretation id="interp209" emma:lang="ko-KR" emma:confidence="0">
                  <emma:literal>싸</emma:literal>
                </emma:interpretation>
              </emma:one-of>
            </emma:emma>
          </inkml:annotationXML>
          <inkml:trace contextRef="#ctx0" brushRef="#br2" timeOffset="43611.1196">13477 5361 224,'0'0'169,"0"0"-2,-25 29-62,2-13-39,23 35-9,-7-6-25,7 13-1,-16-8-9,13 4-3,-8-12-5,9-3-2,-3-19-6,5-20-3,0 0-5,0-34-7,8-10-2,0-12-6,14-2 2,-8-12-3,12 11 5,-11 2 1,3 13 9,1 12 4,-8 15 9,-11 17 4,20 0 0,-7 23 3,-11 6-2,9 20 1,-8-2-6,8 13 2,-10-2-5,9-5 0,-4-4-3,4-5-1,-1-18-2,-9-26-2,22 13-3,-11-29-3,8-14-3,-3-26-3,11 4 2,-11-11-3,11 12 6,-10-5 1,4 18 7,-6 6 4,-15 32 7,21-12 2,-21 12 1,10 35 4,-10 0-5,12 14 2,-9 3-6,10 11 1,1-5-6,0-3 2,1-3-8,-6-16 0,5-6-8,-14-30-8,26 17-19,-26-41-45,19-13-90,-13-13-11,7-10-12,-4-8-7</inkml:trace>
        </inkml:traceGroup>
        <inkml:traceGroup>
          <inkml:annotationXML>
            <emma:emma xmlns:emma="http://www.w3.org/2003/04/emma" version="1.0">
              <emma:interpretation id="{EFDC615B-6FE4-44A8-BFA1-37B409A5D2D6}" emma:medium="tactile" emma:mode="ink">
                <msink:context xmlns:msink="http://schemas.microsoft.com/ink/2010/main" type="inkWord" rotatedBoundingBox="17162,13958 17366,14775 16810,14915 16605,14097"/>
              </emma:interpretation>
              <emma:one-of disjunction-type="recognition" id="oneOf42">
                <emma:interpretation id="interp210" emma:lang="ko-KR" emma:confidence="0">
                  <emma:literal>b</emma:literal>
                </emma:interpretation>
                <emma:interpretation id="interp211" emma:lang="ko-KR" emma:confidence="0">
                  <emma:literal>3</emma:literal>
                </emma:interpretation>
                <emma:interpretation id="interp212" emma:lang="ko-KR" emma:confidence="0">
                  <emma:literal>D</emma:literal>
                </emma:interpretation>
                <emma:interpretation id="interp213" emma:lang="ko-KR" emma:confidence="0">
                  <emma:literal>卜</emma:literal>
                </emma:interpretation>
                <emma:interpretation id="interp214" emma:lang="ko-KR" emma:confidence="0">
                  <emma:literal>h</emma:literal>
                </emma:interpretation>
              </emma:one-of>
            </emma:emma>
          </inkml:annotationXML>
          <inkml:trace contextRef="#ctx0" brushRef="#br2" timeOffset="44001.7595">14070 4969 275,'17'-8'181,"-6"20"-11,17 43-72,-28-18-23,19 49-19,-19-11-11,11 28-11,-11-5-7,5 6-11,-5-18-9,0-9 0,0-21-5,3-16 1,4-21-4,-7-19-6,22-35-3,-8-23-7,21-2 1,-7-13-4,16 11 5,-6-2 0,11 11 8,-3 23 6,-3 10 7,1 20 8,-15 11 1,5 19 3,-21 2-4,3 12 2,-16-5-7,-7 5-1,-23-2-4,-12-3-2,-15-8-9,-11-11-15,11 23-66,-16-33-88,-1-10-4,9 0-21,10-15-9</inkml:trace>
        </inkml:traceGroup>
        <inkml:traceGroup>
          <inkml:annotationXML>
            <emma:emma xmlns:emma="http://www.w3.org/2003/04/emma" version="1.0">
              <emma:interpretation id="{51F3D855-A4A5-450B-9CF7-C490FB528C24}" emma:medium="tactile" emma:mode="ink">
                <msink:context xmlns:msink="http://schemas.microsoft.com/ink/2010/main" type="inkWord" rotatedBoundingBox="17394,14702 17680,14245 18001,14445 17715,14903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c</emma:literal>
                </emma:interpretation>
                <emma:interpretation id="interp217" emma:lang="ko-KR" emma:confidence="0">
                  <emma:literal>으</emma:literal>
                </emma:interpretation>
                <emma:interpretation id="interp218" emma:lang="ko-KR" emma:confidence="0">
                  <emma:literal>C</emma:literal>
                </emma:interpretation>
                <emma:interpretation id="interp21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44579.9105">14771 5605 306,'0'0'178,"-20"-9"-11,4-14-80,16 23-26,0 0-17,0 0-19,0 0-9,22 18-5,0-4-5,11-9-2,5-3-2,6-2-2,5-2-1,-3-17-3,3-12-1,-9-12-2,-4-2 0,-11-6-3,-7 4 4,-13-3 2,-5 11 6,-11 8 3,-18 9 8,2 16 3,-22 6 4,13 14 3,-16 3-1,15 27-2,-8-7-5,18 8-1,0-1-6,13 6-6,12-3-2,2 2 0,17 4-16,2-15-8,24 14-29,-24-36-52,30 2-83,-6-18-3,7-11-13,-6-19-4</inkml:trace>
        </inkml:traceGroup>
        <inkml:traceGroup>
          <inkml:annotationXML>
            <emma:emma xmlns:emma="http://www.w3.org/2003/04/emma" version="1.0">
              <emma:interpretation id="{F8821A92-7148-4631-94EE-5A9C85EF378C}" emma:medium="tactile" emma:mode="ink">
                <msink:context xmlns:msink="http://schemas.microsoft.com/ink/2010/main" type="inkWord" rotatedBoundingBox="17878,14658 18388,14046 18672,14282 18163,14895"/>
              </emma:interpretation>
              <emma:one-of disjunction-type="recognition" id="oneOf44">
                <emma:interpretation id="interp220" emma:lang="ko-KR" emma:confidence="0">
                  <emma:literal>r</emma:literal>
                </emma:interpretation>
                <emma:interpretation id="interp221" emma:lang="ko-KR" emma:confidence="0">
                  <emma:literal>「</emma:literal>
                </emma:interpretation>
                <emma:interpretation id="interp222" emma:lang="ko-KR" emma:confidence="0">
                  <emma:literal>『</emma:literal>
                </emma:interpretation>
                <emma:interpretation id="interp223" emma:lang="ko-KR" emma:confidence="0">
                  <emma:literal>P</emma:literal>
                </emma:interpretation>
                <emma:interpretation id="interp224" emma:lang="ko-KR" emma:confidence="0">
                  <emma:literal>ㅏ</emma:literal>
                </emma:interpretation>
              </emma:one-of>
            </emma:emma>
          </inkml:annotationXML>
          <inkml:trace contextRef="#ctx0" brushRef="#br2" timeOffset="44908.049">15416 5294 243,'0'0'177,"16"17"-5,-15 33-64,-2-12-45,10 34-6,-9-15-23,5 20-6,-5-20-11,6 5 0,-6-27-5,0-12 0,0-23-1,-8-23-3,2-30 2,6-10-4,0-7 2,10-5-6,10-3 1,10 3-3,10 15-2,7 10 2,8 13-4,2 12 3,2 11-6,-9 1-9,12 18-31,-32-5-65,10 8-62,-12 6-10,-11 4-13,-17-18-9</inkml:trace>
        </inkml:traceGroup>
        <inkml:traceGroup>
          <inkml:annotationXML>
            <emma:emma xmlns:emma="http://www.w3.org/2003/04/emma" version="1.0">
              <emma:interpretation id="{D4CEB46C-EE3A-411D-BC03-19B803454D94}" emma:medium="tactile" emma:mode="ink">
                <msink:context xmlns:msink="http://schemas.microsoft.com/ink/2010/main" type="inkWord" rotatedBoundingBox="19478,13929 20714,13883 20759,15053 19522,15100"/>
              </emma:interpretation>
              <emma:one-of disjunction-type="recognition" id="oneOf45">
                <emma:interpretation id="interp225" emma:lang="ko-KR" emma:confidence="0">
                  <emma:literal>o</emma:literal>
                </emma:interpretation>
                <emma:interpretation id="interp226" emma:lang="ko-KR" emma:confidence="0">
                  <emma:literal>0</emma:literal>
                </emma:interpretation>
                <emma:interpretation id="interp227" emma:lang="ko-KR" emma:confidence="0">
                  <emma:literal>〇</emma:literal>
                </emma:interpretation>
                <emma:interpretation id="interp228" emma:lang="ko-KR" emma:confidence="0">
                  <emma:literal>O</emma:literal>
                </emma:interpretation>
                <emma:interpretation id="interp229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45486.1982">17158 5217 300,'-41'19'187,"-10"7"-9,-1 27-69,-24-30-35,40 30-17,-20-16-26,36 12-10,10-19-10,26-9-4,22-12-3,17-9 0,7-14-1,1-16 0,-6-13 1,-11-8-2,-19-3-2,-21 3 5,-11-1-6,-20 9 5,-18 9-7,-6 6 3,0 14-16,-6-3-6,27 31-36,-28-14-74,56 0-45,-11 23-13,27-15-13,22 0 1</inkml:trace>
        </inkml:traceGroup>
        <inkml:traceGroup>
          <inkml:annotationXML>
            <emma:emma xmlns:emma="http://www.w3.org/2003/04/emma" version="1.0">
              <emma:interpretation id="{D8ACA091-29A0-46D8-8E7A-49F7130CF482}" emma:medium="tactile" emma:mode="ink">
                <msink:context xmlns:msink="http://schemas.microsoft.com/ink/2010/main" type="inkWord" rotatedBoundingBox="19783,14899 20169,13733 20716,13915 20330,15080"/>
              </emma:interpretation>
              <emma:one-of disjunction-type="recognition" id="oneOf46">
                <emma:interpretation id="interp230" emma:lang="ko-KR" emma:confidence="0">
                  <emma:literal>f</emma:literal>
                </emma:interpretation>
                <emma:interpretation id="interp231" emma:lang="ko-KR" emma:confidence="0">
                  <emma:literal>+</emma:literal>
                </emma:interpretation>
                <emma:interpretation id="interp232" emma:lang="ko-KR" emma:confidence="0">
                  <emma:literal>t</emma:literal>
                </emma:interpretation>
                <emma:interpretation id="interp233" emma:lang="ko-KR" emma:confidence="0">
                  <emma:literal>ㅏ</emma:literal>
                </emma:interpretation>
                <emma:interpretation id="interp23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45767.4689">18028 4824 289,'-33'-14'170,"-19"7"-4,-22-1-82,23 30-16,-34 1-16,28 29-12,-16 0-5,29 25-10,0 4-2,26 12-6,4 7-2,14 11-7,8-1-1,14 0-4,2-12-10,1-13-4,2-1-24,-22-40-44,14-4-92,-19-40-12,0 0-12,-7-10-16</inkml:trace>
          <inkml:trace contextRef="#ctx0" brushRef="#br2" timeOffset="45939.3459">17240 5406 549,'-2'-31'176,"21"16"-4,41 9-129,-1-10-25,12 7-39,30 12-101,-17 3-49,-7 1-15,-9 3-14,-20 0-10</inkml:trace>
        </inkml:traceGroup>
        <inkml:traceGroup>
          <inkml:annotationXML>
            <emma:emma xmlns:emma="http://www.w3.org/2003/04/emma" version="1.0">
              <emma:interpretation id="{182AED5B-887C-4EFF-8746-47E40D36D9F2}" emma:medium="tactile" emma:mode="ink">
                <msink:context xmlns:msink="http://schemas.microsoft.com/ink/2010/main" type="inkWord" rotatedBoundingBox="21614,14749 21855,13691 22297,13791 22056,14849"/>
              </emma:interpretation>
              <emma:one-of disjunction-type="recognition" id="oneOf47">
                <emma:interpretation id="interp235" emma:lang="ko-KR" emma:confidence="0">
                  <emma:literal>P</emma:literal>
                </emma:interpretation>
                <emma:interpretation id="interp236" emma:lang="ko-KR" emma:confidence="0">
                  <emma:literal>p</emma:literal>
                </emma:interpretation>
                <emma:interpretation id="interp237" emma:lang="ko-KR" emma:confidence="0">
                  <emma:literal>8</emma:literal>
                </emma:interpretation>
                <emma:interpretation id="interp238" emma:lang="ko-KR" emma:confidence="0">
                  <emma:literal>?</emma:literal>
                </emma:interpretation>
                <emma:interpretation id="interp23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46986.2575">19184 4990 257,'0'0'177,"0"0"-16,0 0-62,-3 23-31,3 29-14,-15-8-11,15 31-10,-11-9-4,11 22-9,0-13-3,0 5-5,7-19-7,4-2 2,-3-10-4,-4-17 2,1-11-2,-5-21 0,0 0-1,0-29-2,-8-14-1,-4-9-4,-3-16 3,-1-13-5,4-1-1,-2-7 1,4-5-1,2 1 3,8 4 0,2 0 2,18 8-1,12 8 2,11 21 3,7 10-1,9 26 1,4 16 2,-5 27 1,-1 18 5,-20 7-1,-12 18 4,-20-3-4,-5 6 2,-30-13 1,-8-5-4,-16-13 1,2-7-8,-2-8 0,0-10-8,16 3-13,-11-20-48,49 0-88,-22 3-23,22-3-19,0 0-7</inkml:trace>
        </inkml:traceGroup>
        <inkml:traceGroup>
          <inkml:annotationXML>
            <emma:emma xmlns:emma="http://www.w3.org/2003/04/emma" version="1.0">
              <emma:interpretation id="{96F778BA-8CF6-4EDF-BCFF-4316F7748E05}" emma:medium="tactile" emma:mode="ink">
                <msink:context xmlns:msink="http://schemas.microsoft.com/ink/2010/main" type="inkWord" rotatedBoundingBox="22569,13607 22577,14572 22495,14573 22487,13608"/>
              </emma:interpretation>
              <emma:one-of disjunction-type="recognition" id="oneOf48">
                <emma:interpretation id="interp240" emma:lang="ko-KR" emma:confidence="0">
                  <emma:literal>i</emma:literal>
                </emma:interpretation>
                <emma:interpretation id="interp241" emma:lang="ko-KR" emma:confidence="0">
                  <emma:literal>가</emma:literal>
                </emma:interpretation>
                <emma:interpretation id="interp242" emma:lang="ko-KR" emma:confidence="0">
                  <emma:literal>「</emma:literal>
                </emma:interpretation>
                <emma:interpretation id="interp243" emma:lang="ko-KR" emma:confidence="0">
                  <emma:literal>ⅰ</emma:literal>
                </emma:interpretation>
                <emma:interpretation id="interp244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47205.0387">19805 5153 387,'22'34'186,"-8"5"-17,5 20-87,-22-33-19,11 24-23,-8-20-20,0 6-5,-2-9-13,2-27-12,-3 25-34,-19-32-103,20-17-28,1-25-16,-1-19-7,2-13-1</inkml:trace>
          <inkml:trace contextRef="#ctx0" brushRef="#br2" timeOffset="47361.3054">19860 4611 397,'-9'-30'188,"-4"0"-17,13 30-54,-19-37-77,19 37-31,11 37-45,-11-15-56,6 32-88,7 11 0,3 1-18,3 0-1</inkml:trace>
        </inkml:traceGroup>
        <inkml:traceGroup>
          <inkml:annotationXML>
            <emma:emma xmlns:emma="http://www.w3.org/2003/04/emma" version="1.0">
              <emma:interpretation id="{8814B11A-1EAD-457B-B3C0-EDE186BCA29A}" emma:medium="tactile" emma:mode="ink">
                <msink:context xmlns:msink="http://schemas.microsoft.com/ink/2010/main" type="inkWord" rotatedBoundingBox="22763,13967 23558,13911 23593,14415 22798,14471"/>
              </emma:interpretation>
              <emma:one-of disjunction-type="recognition" id="oneOf49">
                <emma:interpretation id="interp245" emma:lang="ko-KR" emma:confidence="0">
                  <emma:literal>“</emma:literal>
                </emma:interpretation>
                <emma:interpretation id="interp246" emma:lang="ko-KR" emma:confidence="0">
                  <emma:literal>닝</emma:literal>
                </emma:interpretation>
                <emma:interpretation id="interp247" emma:lang="ko-KR" emma:confidence="0">
                  <emma:literal>w</emma:literal>
                </emma:interpretation>
                <emma:interpretation id="interp248" emma:lang="ko-KR" emma:confidence="0">
                  <emma:literal>나</emma:literal>
                </emma:interpretation>
                <emma:interpretation id="interp249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47689.437">20088 4977 340,'0'0'174,"0"18"0,-3 0-85,23 39-23,-20-21-17,24 31-15,-15-19-3,15 11-11,-11-22-1,6 0-9,-19-37-3,36 15 0,-15-19-4,1-30-3,-3-10 0,3-8 0,-2-14 0,-1 3 0,0 0 0,-5 4 0,2 12-9,-8 6-12,14 23-16,-19-12-31,35 36-47,-38-6-66,32 15-6,-10 0-16,7 0 8</inkml:trace>
          <inkml:trace contextRef="#ctx0" brushRef="#br2" timeOffset="47955.0501">20728 5137 494,'-33'32'179,"6"11"-36,-22-23-60,42 20-31,-13-18-27,23-1-10,19-12-8,18-9-4,9-9-1,3-18 2,-2-5-6,-8-7 5,-14-9-5,-17 2 4,-11 3-4,-17 6 4,-10 8-10,-11 7-3,9 20-15,-13-19-41,42 21-87,0 0-29,0 18-6,16-15-22</inkml:trace>
        </inkml:traceGroup>
        <inkml:traceGroup>
          <inkml:annotationXML>
            <emma:emma xmlns:emma="http://www.w3.org/2003/04/emma" version="1.0">
              <emma:interpretation id="{663354C3-ED9D-4929-B58A-19215390D7F2}" emma:medium="tactile" emma:mode="ink">
                <msink:context xmlns:msink="http://schemas.microsoft.com/ink/2010/main" type="inkWord" rotatedBoundingBox="23522,13528 26548,13619 26519,14581 23493,14489"/>
              </emma:interpretation>
              <emma:one-of disjunction-type="recognition" id="oneOf50">
                <emma:interpretation id="interp250" emma:lang="ko-KR" emma:confidence="0">
                  <emma:literal>법</emma:literal>
                </emma:interpretation>
                <emma:interpretation id="interp251" emma:lang="ko-KR" emma:confidence="0">
                  <emma:literal>엽</emma:literal>
                </emma:interpretation>
                <emma:interpretation id="interp252" emma:lang="ko-KR" emma:confidence="0">
                  <emma:literal>呵</emma:literal>
                </emma:interpretation>
                <emma:interpretation id="interp253" emma:lang="ko-KR" emma:confidence="0">
                  <emma:literal>肉</emma:literal>
                </emma:interpretation>
                <emma:interpretation id="interp254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48205.1008">21155 4494 408,'7'36'189,"-7"22"-11,11 35-83,-22-15-38,18 32-13,-7-6-15,0 2-10,1-16-15,6-10-4,2-18 0,-7-22-33,29 8-117,-31-48-33,22 10-13,-6-24-14,0-21-14</inkml:trace>
          <inkml:trace contextRef="#ctx0" brushRef="#br2" timeOffset="49283.2294">22356 4836 324,'0'0'176,"0"0"-7,-37-29-82,42 39-21,-5-10-23,0 23-17,0-23-11,14 37-4,-6-22-5,8 4 0,-16-19-3,28 26-1,-28-26 0,27 2-1,-27-2-1,16-10-2,-16-9 1,0-4-2,-6-2 1,-12-1-1,-8 7 1,-6-2 1,-11 14 4,-4 7 2,-10 7 2,2 30 3,-9-2 0,12 18 3,0 2 0,13 9-3,10-1 2,20 2-6,9-7 1,22-4-6,20-14 2,17-9-3,9-13 0,9-11-4,4-7 1,-2-7-1,-5-16 2,-4-6-2,-10-8-3,-13 0 5,-10 6-3,-12 1 6,-11 7-5,-14 23 7,2-16-3,-2 16 2,-11 16 4,0 9-6,7 3 7,6 0-7,22 3 6,15-4-5,5-10 0,15-7 1,-5-10 1,-1 0 0,-13-19-6,-13-7 6,-26-14-3,-4 6 0,-32-4 0,-9 3 0,-13 5 0,-1 6 0,2 15-6,3-4-20,26 21-22,-16-8-64,43 14-69,0-14-10,33 27-14,5-13-5</inkml:trace>
          <inkml:trace contextRef="#ctx0" brushRef="#br2" timeOffset="49939.5026">20854 4854 335,'-22'-29'179,"14"7"-51,8 22-27,0-28-20,26 28-25,-15-16-19,36 16-11,-8-14-6,23 13-6,-7-13-1,9 9-7,-7 1-2,-5-3-6,-5 7-11,-20-8-15,14 16-38,-41-8-71,0 0-49,0 0-9,0 0-11</inkml:trace>
          <inkml:trace contextRef="#ctx0" brushRef="#br2" timeOffset="51627.1179">23247 4567 277,'-2'-37'134,"2"37"-13,-6-23-19,11 38-16,-23 0-15,22 50-10,-22-17-16,18 37-6,-14-10-13,14 21-1,-5-18-3,5 0-8,0-17-14,10-15 0,-2-6 0,6-13 0,-1-7 0,-13-20 0,20 24-7,-20-24-35,24 7-65,-24-7-72,0 0-12,17-16-11,-17 16-12</inkml:trace>
          <inkml:trace contextRef="#ctx0" brushRef="#br2" timeOffset="52002.106">23727 5013 329,'0'0'168,"5"-36"-56,-5 36-36,-20-11-16,20 11-11,-51-8-10,31 8-14,-14 0-6,15 8-1,-1-5-5,20-3-3,0 33-2,12-1-2,22-1 3,10 13-2,0 0 6,5 9-2,-12-9 5,-4 7-1,-21-13 1,-10-3-12,-16-10-4,-16-3 0,-13-4 0,-3-13 0,8 15-38,-22-20-101,29 0-45,4 0-10,27 0-18,-30-1-6</inkml:trace>
          <inkml:trace contextRef="#ctx0" brushRef="#br2" timeOffset="53111.5332">21090 5374 37,'3'-13'75,"-3"13"-11,0 0 1,22-16-10,-22 16 0,0 0-5,17-20-5,-17 20-5,0 0 0,0 0-8,0 0-3,18-10-4,-18 10 2,0 0 2,0 0-1,0 0-1,0 0-5,0 0 0,0 0-3,0 0 1,0 0-5,0 0-2,0 0-1,22 9-1,-22-9-2,13 19-1,-13-19-1,20 18-2,-20-18-2,30 22 0,-12-18-1,4 0 0,0 0-1,1 0 2,-5-4-1,2 0 1,-20 0 0,30-9-1,-30 9 0,23-22-1,-23 22 0,19-23-1,-19 23 0,0 0 0,18-25-1,-18 25 1,0 0 0,0 0 0,0 0-1,0 0 1,0 0 0,0 0 0,0 0 0,0 0-1,0 0 1,0 0-4,-9 5-10,9-5-22,0 20-74,0-20-54,0 0-18,-6 24-9,6-24-12</inkml:trace>
        </inkml:traceGroup>
      </inkml:traceGroup>
    </inkml:traceGroup>
    <inkml:traceGroup>
      <inkml:annotationXML>
        <emma:emma xmlns:emma="http://www.w3.org/2003/04/emma" version="1.0">
          <emma:interpretation id="{C5CA7AEC-011D-49B8-95C9-ACECD1EF669E}" emma:medium="tactile" emma:mode="ink">
            <msink:context xmlns:msink="http://schemas.microsoft.com/ink/2010/main" type="paragraph" rotatedBoundingBox="6867,16605 21060,16007 21124,17521 6931,181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1F6157-9097-4181-AF87-E1D5665DB218}" emma:medium="tactile" emma:mode="ink">
              <msink:context xmlns:msink="http://schemas.microsoft.com/ink/2010/main" type="line" rotatedBoundingBox="6867,16605 21060,16007 21124,17521 6931,18119"/>
            </emma:interpretation>
          </emma:emma>
        </inkml:annotationXML>
        <inkml:traceGroup>
          <inkml:annotationXML>
            <emma:emma xmlns:emma="http://www.w3.org/2003/04/emma" version="1.0">
              <emma:interpretation id="{EF4FF04A-35DE-4891-9A1E-57C996A0A5B4}" emma:medium="tactile" emma:mode="ink">
                <msink:context xmlns:msink="http://schemas.microsoft.com/ink/2010/main" type="inkWord" rotatedBoundingBox="6889,17130 7634,17098 7654,17578 6909,17609"/>
              </emma:interpretation>
              <emma:one-of disjunction-type="recognition" id="oneOf51">
                <emma:interpretation id="interp255" emma:lang="ko-KR" emma:confidence="0">
                  <emma:literal>=</emma:literal>
                </emma:interpretation>
                <emma:interpretation id="interp256" emma:lang="ko-KR" emma:confidence="0">
                  <emma:literal>二</emma:literal>
                </emma:interpretation>
                <emma:interpretation id="interp257" emma:lang="ko-KR" emma:confidence="0">
                  <emma:literal>그</emma:literal>
                </emma:interpretation>
                <emma:interpretation id="interp258" emma:lang="ko-KR" emma:confidence="0">
                  <emma:literal>느</emma:literal>
                </emma:interpretation>
                <emma:interpretation id="interp259" emma:lang="ko-KR" emma:confidence="0">
                  <emma:literal>드</emma:literal>
                </emma:interpretation>
              </emma:one-of>
            </emma:emma>
          </inkml:annotationXML>
          <inkml:trace contextRef="#ctx0" brushRef="#br2" timeOffset="56221.0467">4258 8068 285,'0'0'170,"-25"-12"-4,-2-8-84,27 20-19,0 0-15,0 0-15,0 0-7,0 0-7,27 6-6,3 8-2,2-6-1,15 7-2,-7-8-1,10 1-2,-1-4-2,3-1 0,-1-3-3,-9 0-6,4 0-9,-12-7-20,16 14-39,-50-7-66,36 0-30,-36 0-22,0 17-2</inkml:trace>
          <inkml:trace contextRef="#ctx0" brushRef="#br2" timeOffset="56424.1738">4236 8435 305,'-17'14'186,"17"-14"-18,0 0-51,23 15-57,4-15-20,35 4-15,1-4-9,18 2-7,7 1-13,4-3-23,11 12-74,-23-12-66,-21 0-16,-12 0-10,-25-15-14</inkml:trace>
        </inkml:traceGroup>
        <inkml:traceGroup>
          <inkml:annotationXML>
            <emma:emma xmlns:emma="http://www.w3.org/2003/04/emma" version="1.0">
              <emma:interpretation id="{92D8436D-5D29-40EB-B072-CB7FEEC07B5B}" emma:medium="tactile" emma:mode="ink">
                <msink:context xmlns:msink="http://schemas.microsoft.com/ink/2010/main" type="inkWord" rotatedBoundingBox="9019,16566 9086,17591 8517,17629 8449,16604"/>
              </emma:interpretation>
              <emma:one-of disjunction-type="recognition" id="oneOf52">
                <emma:interpretation id="interp260" emma:lang="ko-KR" emma:confidence="0">
                  <emma:literal>D</emma:literal>
                </emma:interpretation>
                <emma:interpretation id="interp261" emma:lang="ko-KR" emma:confidence="0">
                  <emma:literal>B</emma:literal>
                </emma:interpretation>
                <emma:interpretation id="interp262" emma:lang="ko-KR" emma:confidence="0">
                  <emma:literal>9</emma:literal>
                </emma:interpretation>
                <emma:interpretation id="interp263" emma:lang="ko-KR" emma:confidence="0">
                  <emma:literal>5</emma:literal>
                </emma:interpretation>
                <emma:interpretation id="interp264" emma:lang="ko-KR" emma:confidence="0">
                  <emma:literal>b</emma:literal>
                </emma:interpretation>
              </emma:one-of>
            </emma:emma>
          </inkml:annotationXML>
          <inkml:trace contextRef="#ctx0" brushRef="#br2" timeOffset="58002.3339">5815 7745 141,'-14'-53'168,"7"9"-5,7 13-58,-6-27-22,22 39-16,-8-14-13,39 33-15,-9 0-14,25 18-5,-4 25-5,14 25 0,-7 11-5,7 14 5,-16 1-6,-12 9 7,-18-19-6,-9 9 4,-18-27-1,-15-10-3,-23-14 3,-7-7-6,-19-11 4,0-6-11,-4-6 0,-2-10 0,10 4 0,5-6-16,17 2-12,0-7-32,38 5-67,0 0-50,24 3-17,6-3-8,12-3-7</inkml:trace>
          <inkml:trace contextRef="#ctx0" brushRef="#br2" timeOffset="57658.5761">6011 7603 284,'-29'37'169,"7"11"-42,10 39-44,-25-12-19,36 36-5,-28-16-10,29 20-16,-8-29-7,8 3-8,0-30-1,4-7-7,-4-22 4,4-2-10,-4-28 0,2 17-1,-2-17-6,0 0-11,0 0-19,-6-43-41,18 18-74,-12-19-29,7-2-10,-7-9-12</inkml:trace>
        </inkml:traceGroup>
        <inkml:traceGroup>
          <inkml:annotationXML>
            <emma:emma xmlns:emma="http://www.w3.org/2003/04/emma" version="1.0">
              <emma:interpretation id="{C1F3433A-CFEE-4616-B987-667797FEC776}" emma:medium="tactile" emma:mode="ink">
                <msink:context xmlns:msink="http://schemas.microsoft.com/ink/2010/main" type="inkWord" rotatedBoundingBox="9402,16807 9410,17556 9269,17558 9262,16809"/>
              </emma:interpretation>
              <emma:one-of disjunction-type="recognition" id="oneOf53">
                <emma:interpretation id="interp265" emma:lang="ko-KR" emma:confidence="0">
                  <emma:literal>i</emma:literal>
                </emma:interpretation>
                <emma:interpretation id="interp266" emma:lang="ko-KR" emma:confidence="0">
                  <emma:literal>ⅰ</emma:literal>
                </emma:interpretation>
                <emma:interpretation id="interp267" emma:lang="ko-KR" emma:confidence="0">
                  <emma:literal>「</emma:literal>
                </emma:interpretation>
                <emma:interpretation id="interp268" emma:lang="ko-KR" emma:confidence="0">
                  <emma:literal>j</emma:literal>
                </emma:interpretation>
                <emma:interpretation id="interp269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58267.9738">6630 8080 205,'13'-24'181,"-13"24"-15,0 0-48,0 0-40,8 29-11,-21-2-27,13 29-13,-9-11-3,9 14-9,-8-8-1,8 1-8,-5-14 1,5-8-9,0-9 2,0-21-21,0 0-32,0 0-81,13-29-34,-7-13-18,2-11-12</inkml:trace>
          <inkml:trace contextRef="#ctx0" brushRef="#br2" timeOffset="58455.4775">6602 7787 404,'-6'-23'168,"3"2"-13,-16-7-96,19 28-30,0 0-28,19 9-33,11 35-47,-15-6-76,7 4-13,12 3-12,-11-12-1</inkml:trace>
        </inkml:traceGroup>
        <inkml:traceGroup>
          <inkml:annotationXML>
            <emma:emma xmlns:emma="http://www.w3.org/2003/04/emma" version="1.0">
              <emma:interpretation id="{544F85C4-AE8E-496D-839F-DFE97F8D2C63}" emma:medium="tactile" emma:mode="ink">
                <msink:context xmlns:msink="http://schemas.microsoft.com/ink/2010/main" type="inkWord" rotatedBoundingBox="9694,16988 10643,17100 10583,17613 9634,17502"/>
              </emma:interpretation>
              <emma:one-of disjunction-type="recognition" id="oneOf54">
                <emma:interpretation id="interp270" emma:lang="ko-KR" emma:confidence="0">
                  <emma:literal>m</emma:literal>
                </emma:interpretation>
                <emma:interpretation id="interp271" emma:lang="ko-KR" emma:confidence="0">
                  <emma:literal>머</emma:literal>
                </emma:interpretation>
                <emma:interpretation id="interp272" emma:lang="ko-KR" emma:confidence="0">
                  <emma:literal>서</emma:literal>
                </emma:interpretation>
                <emma:interpretation id="interp273" emma:lang="ko-KR" emma:confidence="0">
                  <emma:literal>새</emma:literal>
                </emma:interpretation>
                <emma:interpretation id="interp274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59049.2524">7038 7991 186,'0'0'163,"0"35"0,-8-12-81,13 31-4,-19-18-17,14 29-12,-22-27-6,15 17-15,-8-21-4,7-1-9,8-33 3,-18 22-9,18-22-5,0-19 4,7-11-7,13-3 3,2-6-5,7-6 3,5 0-6,3 9 2,1 6 2,-2 7-3,2 16 3,-3 7-1,-5 10 0,-3 16 3,-7 9-1,-2 10 2,-6 1 5,-10-1-5,-2-6 5,0-3-4,-2-7 5,-4-6-6,6-23 4,0 0-5,0 0-6,-6-20 5,12-17-8,10-9 5,11-11-6,3-4 4,6 0-4,-1 2 5,3 10 1,-4 12 0,-3 18 6,-3 19 0,-7 8 1,-6 26 3,0 11-3,-6 10 3,4 4 1,-5 4-5,-2-4 2,3-3-7,4-12 2,-5-8-11,8 2-3,-16-38-27,47 45-54,-47-45-77,44 0-17,-18-16-9,2-7-10</inkml:trace>
        </inkml:traceGroup>
        <inkml:traceGroup>
          <inkml:annotationXML>
            <emma:emma xmlns:emma="http://www.w3.org/2003/04/emma" version="1.0">
              <emma:interpretation id="{58170A74-847A-4692-921A-B50946B2C0A0}" emma:medium="tactile" emma:mode="ink">
                <msink:context xmlns:msink="http://schemas.microsoft.com/ink/2010/main" type="inkWord" rotatedBoundingBox="10633,17264 11144,17097 11289,17539 10778,17706"/>
              </emma:interpretation>
              <emma:one-of disjunction-type="recognition" id="oneOf55">
                <emma:interpretation id="interp275" emma:lang="ko-KR" emma:confidence="0">
                  <emma:literal>e</emma:literal>
                </emma:interpretation>
                <emma:interpretation id="interp276" emma:lang="ko-KR" emma:confidence="0">
                  <emma:literal>으</emma:literal>
                </emma:interpretation>
                <emma:interpretation id="interp277" emma:lang="ko-KR" emma:confidence="0">
                  <emma:literal>c</emma:literal>
                </emma:interpretation>
                <emma:interpretation id="interp278" emma:lang="ko-KR" emma:confidence="0">
                  <emma:literal>C</emma:literal>
                </emma:interpretation>
                <emma:interpretation id="interp279" emma:lang="ko-KR" emma:confidence="0">
                  <emma:literal>은</emma:literal>
                </emma:interpretation>
              </emma:one-of>
            </emma:emma>
          </inkml:annotationXML>
          <inkml:trace contextRef="#ctx0" brushRef="#br2" timeOffset="59424.2678">8031 8331 395,'-16'-8'178,"16"8"-8,-29-30-80,29 30-50,13-7-19,20 7-6,4 0-7,18 0-5,-1-14 0,7 4-2,1-10 0,-5-4-1,-8-11 2,-11 2-3,-16 1 2,-9-1 0,-18 7 3,-19 9-1,-19 15 4,-10 4 2,-15 15 1,6 18 1,-7 0-2,15 10 2,5-6-5,25 8-1,13-10 1,16 0-7,26-7 1,12-4-14,20 4-4,-9-24-32,36 25-64,-22-25-64,5-5-15,-10-1-7,-5-7-11</inkml:trace>
        </inkml:traceGroup>
        <inkml:traceGroup>
          <inkml:annotationXML>
            <emma:emma xmlns:emma="http://www.w3.org/2003/04/emma" version="1.0">
              <emma:interpretation id="{C273818E-BD6C-42D4-BC99-4B4CC7EAEEB9}" emma:medium="tactile" emma:mode="ink">
                <msink:context xmlns:msink="http://schemas.microsoft.com/ink/2010/main" type="inkWord" rotatedBoundingBox="11269,17081 12472,16818 12613,17466 11411,17729"/>
              </emma:interpretation>
              <emma:one-of disjunction-type="recognition" id="oneOf56">
                <emma:interpretation id="interp280" emma:lang="ko-KR" emma:confidence="0">
                  <emma:literal>에</emma:literal>
                </emma:interpretation>
                <emma:interpretation id="interp281" emma:lang="ko-KR" emma:confidence="0">
                  <emma:literal>이</emma:literal>
                </emma:interpretation>
                <emma:interpretation id="interp282" emma:lang="ko-KR" emma:confidence="0">
                  <emma:literal>애</emma:literal>
                </emma:interpretation>
                <emma:interpretation id="interp283" emma:lang="ko-KR" emma:confidence="0">
                  <emma:literal>서</emma:literal>
                </emma:interpretation>
                <emma:interpretation id="interp284" emma:lang="ko-KR" emma:confidence="0">
                  <emma:literal>ㅺ</emma:literal>
                </emma:interpretation>
              </emma:one-of>
            </emma:emma>
          </inkml:annotationXML>
          <inkml:trace contextRef="#ctx0" brushRef="#br2" timeOffset="59939.9356">8871 8036 335,'0'0'168,"-18"-1"-3,-12 1-87,26 35-17,-24-4-27,15 25-9,-9-9-1,9 9-9,-4-6 2,4-4-10,4-12 2,-2-4-7,11-30 6,-11 20-10,11-20-2,-6-20-3,6-10-10,0-14 6,3 0-6,0-10 5,6 10-5,-4-3 7,6 9 1,0 13 10,-11 25 5,25-8 2,-25 8 1,35 23 3,-14-1-1,9 15 4,5-13-4,3 11 1,4-20-2,9 8 0,-9-17-2,4-1 1,-9-5-1,1-9-1,-10-10 1,-6-2-3,-9-8 3,-7-5-3,-6-1 0,0-5-5,0 5-2,-6-7-7,6 9-10,-13-15-21,24 40-40,-19-28-66,8 13-33,8 7-17,-8 16-5</inkml:trace>
          <inkml:trace contextRef="#ctx0" brushRef="#br2" timeOffset="60283.6894">9763 7732 243,'22'-3'175,"-22"3"-6,-19 2-69,3 42-34,-34-15-12,20 25-17,-15-10-14,17 14-2,-2-9-10,17-2-1,12-5-5,9-2 4,7-10-2,12 3 5,-9-6-2,1 10 1,-19-12 5,0 8-7,-26-2 5,-4-4-10,-8 5-2,-6-10-21,11 13-26,-19-30-73,30 9-64,22-14-6,0 0-20,12-4-3</inkml:trace>
        </inkml:traceGroup>
        <inkml:traceGroup>
          <inkml:annotationXML>
            <emma:emma xmlns:emma="http://www.w3.org/2003/04/emma" version="1.0">
              <emma:interpretation id="{3D350843-8DA8-48D8-A949-3B35EDCFB505}" emma:medium="tactile" emma:mode="ink">
                <msink:context xmlns:msink="http://schemas.microsoft.com/ink/2010/main" type="inkWord" rotatedBoundingBox="12452,16490 14910,16608 14861,17632 12402,17514"/>
              </emma:interpretation>
              <emma:one-of disjunction-type="recognition" id="oneOf57">
                <emma:interpretation id="interp285" emma:lang="ko-KR" emma:confidence="0">
                  <emma:literal>게</emma:literal>
                </emma:interpretation>
                <emma:interpretation id="interp286" emma:lang="ko-KR" emma:confidence="0">
                  <emma:literal>∞</emma:literal>
                </emma:interpretation>
                <emma:interpretation id="interp287" emma:lang="ko-KR" emma:confidence="0">
                  <emma:literal>에</emma:literal>
                </emma:interpretation>
                <emma:interpretation id="interp288" emma:lang="ko-KR" emma:confidence="0">
                  <emma:literal>떠</emma:literal>
                </emma:interpretation>
                <emma:interpretation id="interp289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61252.499">9715 8420 485,'0'0'181,"5"-20"-12,-5-10-130,10 14-2,4-21-21,16 1-4,3-11-9,7 0 2,7-6-7,0-2 2,2 4 2,-6 6-5,-5 13 4,-11 7-3,-7 16 2,-20 9-1,8 18 1,-8 14 1,-14 6-2,0 6 5,1 1-4,5 6 3,7-13-2,1 6 2,17-14-3,16-9 2,5-4-2,13-5-1,6-12-1,6-3 0,0-11 0,0-11-1,1-3 1,-9-5-2,-6 0 4,-8 0-3,-11-2 4,-9 11-2,-10 1 3,-11 23-1,0 0 1,-26 0 0,6 23-2,1 7 3,6 3-3,8 3 3,5-1-3,21-6 1,17-6-1,11-10 1,5-5 0,4-8-1,-3-5 1,-10-11-1,-14-7 1,-12 1-2,-19-6 3,-9 0-1,-24-2 1,-4 2-1,-7 1 2,1 2-1,4-1 2,7 4-2,10-2 1,13 3-2,4-1 2,10 3-3,10 1 1,12-5-1,5 11 0,6 2-1,3 10 1,3 0-1,4 14 0,-3 8 2,1 11-2,0 8 4,-5 4-3,0 5 5,-9 0-4,1-3 3,-9-2-2,-4-7 1,-5-9 0,-3-7-1,-12-22 0,19 17-1,-19-17 1,29-20-1,-3-8 0,3-12-2,15 0 0,2-11-4,11 6 3,0 1-2,-3 7 3,1 7-1,-11 16 2,-6 14 2,-5 9 1,-9 21 2,-4 6 0,1 13 1,0-3-4,2 10 2,1-9 3,4-3-7,1-6 0,1-13 0,-2-2 0,-6-8-4,5-4-15,-25-20-52,-2 9-106,0-27-8,-21-2-13,-23-10-19</inkml:trace>
          <inkml:trace contextRef="#ctx0" brushRef="#br2" timeOffset="61439.9761">9992 7420 378,'-22'-14'161,"22"14"-38,0 0-171,0 0-111,19 14-10,-19-14-12</inkml:trace>
        </inkml:traceGroup>
        <inkml:traceGroup>
          <inkml:annotationXML>
            <emma:emma xmlns:emma="http://www.w3.org/2003/04/emma" version="1.0">
              <emma:interpretation id="{99DD735A-2A78-46F2-AA7B-28E005D464C9}" emma:medium="tactile" emma:mode="ink">
                <msink:context xmlns:msink="http://schemas.microsoft.com/ink/2010/main" type="inkWord" rotatedBoundingBox="15661,16357 16958,16303 17016,17694 15720,17748"/>
              </emma:interpretation>
              <emma:one-of disjunction-type="recognition" id="oneOf58">
                <emma:interpretation id="interp290" emma:lang="ko-KR" emma:confidence="0">
                  <emma:literal>아</emma:literal>
                </emma:interpretation>
                <emma:interpretation id="interp291" emma:lang="ko-KR" emma:confidence="0">
                  <emma:literal>악</emma:literal>
                </emma:interpretation>
                <emma:interpretation id="interp292" emma:lang="ko-KR" emma:confidence="0">
                  <emma:literal>상</emma:literal>
                </emma:interpretation>
                <emma:interpretation id="interp293" emma:lang="ko-KR" emma:confidence="0">
                  <emma:literal>타</emma:literal>
                </emma:interpretation>
                <emma:interpretation id="interp294" emma:lang="ko-KR" emma:confidence="0">
                  <emma:literal>여</emma:literal>
                </emma:interpretation>
              </emma:one-of>
            </emma:emma>
          </inkml:annotationXML>
          <inkml:trace contextRef="#ctx0" brushRef="#br2" timeOffset="64236.9664">14242 7310 246,'28'-25'156,"-26"-12"-4,-18 10-99,16 27-3,-51-9 3,23 19-18,-26 4-1,10 23-3,-24 1 2,16 27-7,-11-1 0,17 21-10,-3 4-4,19 14 3,6 0-9,23 12 5,1-8-4,15 4-3,11-16 1,2-6-2,2-21 2,-5-3-4,-4-18 3,-12-11-7,-2-7-6,-7-29-13,0 36-41,-29-36-108,29 0-13,-28-42-10,7-5-11</inkml:trace>
          <inkml:trace contextRef="#ctx0" brushRef="#br2" timeOffset="64471.3612">13482 7867 423,'-10'-24'186,"12"-1"-9,18-18-87,37 42-43,-11-19-15,30 20-15,-3 0-7,7 14-3,-4 1-10,-10-3-12,5 24-44,-34-21-114,2-3-6,-12-6-17,-27-6-12</inkml:trace>
          <inkml:trace contextRef="#ctx0" brushRef="#br2" timeOffset="63893.2015">13270 7828 180,'0'0'167,"-37"0"-2,0 0-70,21 43-16,-35-27-16,31 36-11,-28-16-16,29 19-4,-8-15-10,23 14-2,4-25-8,23 5-1,17-20-6,17-9 0,8-5 0,2-16 0,-3-17 1,-11-9-1,-18-9 4,-13-1-3,-22-7 4,-22 3-4,-20 2 2,-6 6-3,-7 8 0,4 10-9,9 20-9,-1-7-15,40 30-35,-16-13-54,31 13-62,23 1-12,17-1-13,12-5-5</inkml:trace>
        </inkml:traceGroup>
        <inkml:traceGroup>
          <inkml:annotationXML>
            <emma:emma xmlns:emma="http://www.w3.org/2003/04/emma" version="1.0">
              <emma:interpretation id="{DB98120E-39B0-432E-A540-031200928387}" emma:medium="tactile" emma:mode="ink">
                <msink:context xmlns:msink="http://schemas.microsoft.com/ink/2010/main" type="inkWord" rotatedBoundingBox="17851,16142 21060,16007 21121,17434 17911,17569"/>
              </emma:interpretation>
              <emma:one-of disjunction-type="recognition" id="oneOf59">
                <emma:interpretation id="interp295" emma:lang="ko-KR" emma:confidence="0">
                  <emma:literal>C</emma:literal>
                </emma:interpretation>
                <emma:interpretation id="interp296" emma:lang="ko-KR" emma:confidence="0">
                  <emma:literal>으</emma:literal>
                </emma:interpretation>
                <emma:interpretation id="interp297" emma:lang="ko-KR" emma:confidence="0">
                  <emma:literal>오</emma:literal>
                </emma:interpretation>
                <emma:interpretation id="interp298" emma:lang="ko-KR" emma:confidence="0">
                  <emma:literal>c</emma:literal>
                </emma:interpretation>
                <emma:interpretation id="interp299" emma:lang="ko-KR" emma:confidence="0">
                  <emma:literal>은</emma:literal>
                </emma:interpretation>
              </emma:one-of>
            </emma:emma>
          </inkml:annotationXML>
          <inkml:trace contextRef="#ctx0" brushRef="#br2" timeOffset="65580.7914">15868 7228 317,'0'0'179,"-17"-2"-4,-10 2-87,27 22-18,-18-5-22,18 21-17,0-9-2,5 15-15,5-13 2,5 5-10,1-15-2,5-5 0,-4-3-2,4-4 1,-21-9-1,27 0 1,-27 0-2,6-38-2,-6 17 1,-6-8-2,-9 5-3,-7-4 2,-6 7-4,-7 9 6,-8 7 1,-9 5 2,-11 16 2,-7 20 3,-9 13 5,2 29-1,-2 11 3,13 11-14,12 3 0,17 4 0,23-4 0,24-14 0,32-15 0,26-22 0,22-19 0,13-15 0,8-17 0,-2-2 0,0-19 0,-16-9 0,-12 2 0,-24-9-4,-5 15-32,-33-23-46,14 22-93,-27 4-14,-6 18-8,0-28-16</inkml:trace>
        </inkml:traceGroup>
        <inkml:traceGroup>
          <inkml:annotationXML>
            <emma:emma xmlns:emma="http://www.w3.org/2003/04/emma" version="1.0">
              <emma:interpretation id="{2221C5E8-B446-4228-B459-877379507411}" emma:medium="tactile" emma:mode="ink">
                <msink:context xmlns:msink="http://schemas.microsoft.com/ink/2010/main" type="inkWord" rotatedBoundingBox="19132,17425 19275,16154 19844,16218 19701,17489"/>
              </emma:interpretation>
              <emma:one-of disjunction-type="recognition" id="oneOf60">
                <emma:interpretation id="interp300" emma:lang="ko-KR" emma:confidence="0">
                  <emma:literal>C</emma:literal>
                </emma:interpretation>
                <emma:interpretation id="interp301" emma:lang="ko-KR" emma:confidence="0">
                  <emma:literal>(</emma:literal>
                </emma:interpretation>
                <emma:interpretation id="interp302" emma:lang="ko-KR" emma:confidence="0">
                  <emma:literal>[</emma:literal>
                </emma:interpretation>
                <emma:interpretation id="interp303" emma:lang="ko-KR" emma:confidence="0">
                  <emma:literal>〈</emma:literal>
                </emma:interpretation>
                <emma:interpretation id="interp30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66425.5664">16913 7177 159,'20'-24'167,"-18"-4"-1,-2 3-67,0 25-16,-30 0-18,12 40-9,-45 9-9,17 47-10,-31 0-1,18 37-5,-10-5-3,25 13-6,7-13-6,28-3-8,10-19-5,33-21-3,16-22 0,9-22-9,10-12-9,-12-29-37,30 7-81,-25-23-49,-9-18-8,-10-12-15,-7-10-2</inkml:trace>
        </inkml:traceGroup>
        <inkml:traceGroup>
          <inkml:annotationXML>
            <emma:emma xmlns:emma="http://www.w3.org/2003/04/emma" version="1.0">
              <emma:interpretation id="{1C3410E7-B359-4818-9116-9306D003897A}" emma:medium="tactile" emma:mode="ink">
                <msink:context xmlns:msink="http://schemas.microsoft.com/ink/2010/main" type="inkWord" rotatedBoundingBox="20193,16160 20768,17164 19936,17641 19361,16637"/>
              </emma:interpretation>
              <emma:one-of disjunction-type="recognition" id="oneOf61">
                <emma:interpretation id="interp305" emma:lang="ko-KR" emma:confidence="0">
                  <emma:literal>A</emma:literal>
                </emma:interpretation>
                <emma:interpretation id="interp306" emma:lang="ko-KR" emma:confidence="0">
                  <emma:literal>스</emma:literal>
                </emma:interpretation>
                <emma:interpretation id="interp307" emma:lang="ko-KR" emma:confidence="0">
                  <emma:literal>소</emma:literal>
                </emma:interpretation>
                <emma:interpretation id="interp308" emma:lang="ko-KR" emma:confidence="0">
                  <emma:literal>사</emma:literal>
                </emma:interpretation>
                <emma:interpretation id="interp309" emma:lang="ko-KR" emma:confidence="0">
                  <emma:literal>丹</emma:literal>
                </emma:interpretation>
              </emma:one-of>
            </emma:emma>
          </inkml:annotationXML>
          <inkml:trace contextRef="#ctx0" brushRef="#br2" timeOffset="66908.9611">17455 7354 327,'0'0'186,"-14"22"-14,-34 6-79,26 56-28,-43-13-13,27 35-14,-20-17-12,20 14-1,-10-18-12,17-4-1,1-18-6,11-15 0,3-20-4,16-28-2,0 0 0,0 0 0,0-17 0,2-39-10,23-13-1,-3-23-10,21-5 3,-12-23-4,18 7-2,-11-6 7,5 16 3,-8 12 8,-2 18 3,-5 23 11,-9 17-1,2 25 7,-21 8 1,36 32 0,-23 13 4,14 23-6,-5 11 2,8 20-4,1 9 2,6 2-7,1-4 2,1-10-6,1-7-2,-4-16 0,0-14-2,-4-25-7,3-3-17,-18-31-31,31 3-81,-26-14-46,-2-7-6,-10-12-22,-5-2 7</inkml:trace>
          <inkml:trace contextRef="#ctx0" brushRef="#br2" timeOffset="67127.7214">17260 7879 364,'-44'-8'176,"14"-6"-11,5-15-96,25 29-23,0 0-11,42-15-21,3 6-7,16 6-4,10 1-6,4-7-9,12 9-19,-23-22-43,23 9-74,-19 1-23,-17-16-12,-2 0-10</inkml:trace>
        </inkml:traceGroup>
        <inkml:traceGroup>
          <inkml:annotationXML>
            <emma:emma xmlns:emma="http://www.w3.org/2003/04/emma" version="1.0">
              <emma:interpretation id="{CC96D48B-3B31-4C4D-90E7-E63DCCBCEF51}" emma:medium="tactile" emma:mode="ink">
                <msink:context xmlns:msink="http://schemas.microsoft.com/ink/2010/main" type="inkWord" rotatedBoundingBox="20660,17453 20803,16011 21187,16048 21044,17491"/>
              </emma:interpretation>
              <emma:one-of disjunction-type="recognition" id="oneOf62">
                <emma:interpretation id="interp310" emma:lang="ko-KR" emma:confidence="0">
                  <emma:literal>)</emma:literal>
                </emma:interpretation>
                <emma:interpretation id="interp311" emma:lang="ko-KR" emma:confidence="0">
                  <emma:literal>〕</emma:literal>
                </emma:interpretation>
                <emma:interpretation id="interp312" emma:lang="ko-KR" emma:confidence="0">
                  <emma:literal>]</emma:literal>
                </emma:interpretation>
                <emma:interpretation id="interp313" emma:lang="ko-KR" emma:confidence="0">
                  <emma:literal>’</emma:literal>
                </emma:interpretation>
                <emma:interpretation id="interp314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67455.8501">18166 6922 396,'35'65'188,"1"13"-15,26 42-88,-37-4-26,22 40-14,-28-15-18,-1 7-6,-18-15-6,-18-6-5,-18-18-6,-15-20-4,-12-28 0,-3-24 0,3-8-7,-4-29-40,39 25-51,-15-21-82,43-4-10,0 0-15,0 0-16</inkml:trace>
        </inkml:traceGroup>
      </inkml:traceGroup>
    </inkml:traceGroup>
  </inkml:traceGroup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33.1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ECFFD0F-4563-481D-A041-F4966426CD2E}" emma:medium="tactile" emma:mode="ink">
          <msink:context xmlns:msink="http://schemas.microsoft.com/ink/2010/main" type="inkDrawing" rotatedBoundingBox="18738,7168 18761,6459 18793,6460 18770,7169" shapeName="Other"/>
        </emma:interpretation>
      </emma:emma>
    </inkml:annotationXML>
    <inkml:trace contextRef="#ctx0" brushRef="#br0">43 38 209,'0'0'161,"-12"-22"-3,-2 3-90,14 19-16,0 0-2,0 0-7,0 0-11,0 0-5,-3 14-2,3 17 2,-3-3-2,3 21-1,-2-5-4,2 23-1,-6-11 2,6 14-6,-3-7 2,3 3-6,0-10 2,0-8-7,0-5-6,0-15 0,0-7 0,0-21 0,1 25 0,-1-25 0,0 0 0,0 0 0,0 0 0,0 0-11,0 0-43,0 0-100,0 0-34,0-21-8,0-4-20</inkml:trace>
  </inkml:traceGroup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52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EEB738E-145C-4D7B-9E64-FBA906D50C56}" emma:medium="tactile" emma:mode="ink">
          <msink:context xmlns:msink="http://schemas.microsoft.com/ink/2010/main" type="inkDrawing" rotatedBoundingBox="19782,2683 20117,7373 19628,7408 19293,2718" semanticType="verticalRange" shapeName="Other">
            <msink:sourceLink direction="with" ref="{CBE807DE-2D82-4BBB-AD17-29FB7E3D6077}"/>
            <msink:sourceLink direction="with" ref="{404E28DB-7D1F-487E-B4FC-45C1E28B4A86}"/>
          </msink:context>
        </emma:interpretation>
      </emma:emma>
    </inkml:annotationXML>
    <inkml:trace contextRef="#ctx0" brushRef="#br0">-17 34 94,'0'0'156,"0"0"-5,-22-26-59,22 26-19,0 0-13,0 0-9,0 0-11,0 0-9,10-7-2,15 7-5,-25 0-3,44 0-5,-19 0-4,12 0-5,-1 0-1,5 2-5,0 3 1,-3 6-2,-1-3 0,-3 3-1,-2-1 1,-4 6-2,-7-4 3,-21-12 0,30 20-1,-30-20 3,0 0-2,20 26 1,-20-26-1,2 19 2,-2-19-1,0 19 1,0-19 0,0 25-1,0-25 1,-6 38 0,-1-16 0,4 15 1,-3 10-3,0 15 3,-2 7-4,1 15 3,4 10-5,-1 9 4,-1 10-1,5 9 0,0 12 0,0 7 0,0 5 0,9 4 3,-1 1 6,6 4-7,-4 1 1,4 6 0,0-13 0,4 3 0,-4-9 4,3 3-9,-1-8 2,-2 0 1,2-13 0,0 0-1,0-6 1,-2-6-2,0-4-4,0-10 6,-3-2-5,-3-4 2,-1-11 3,-3-9-3,0-10 4,-3-12-3,1-2 4,-2-9-5,0 2 6,0-12-3,3 1-3,-3-3 2,0 2-2,0 2 2,0-5-2,0 3 1,0-6-1,0 5 2,-3-7-1,1-4 1,2-18-1,-5 27 0,5-27 1,-4 18 0,4-18 0,0 0-1,0 0 1,-32 4 1,13-4 0,-8 0 1,-3-4 0,-6 4-1,-2 0 0,-2-3 1,3 3-2,5 0-3,8 0-7,5-2-12,19 2-24,0 0-63,0 0-77,11-13-6,8 13-15,-19 0-5</inkml:trace>
  </inkml:traceGroup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3:05.3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70A810D-2AFA-4A49-93E1-934BAE9CA969}" emma:medium="tactile" emma:mode="ink">
          <msink:context xmlns:msink="http://schemas.microsoft.com/ink/2010/main" type="inkDrawing" rotatedBoundingBox="13853,2614 13875,7344 12912,7349 12891,2619" semanticType="verticalRange" shapeName="Other">
            <msink:sourceLink direction="with" ref="{86E7E7EA-A0F4-44A3-845D-65A577504C84}"/>
          </msink:context>
        </emma:interpretation>
      </emma:emma>
    </inkml:annotationXML>
    <inkml:trace contextRef="#ctx0" brushRef="#br0">613 84 12,'0'0'148,"0"0"9,0-25-65,0 25-15,0 0-9,0 0 2,-10-33-13,10 33-4,0 0-18,0 0-5,-11-24-13,11 24 0,0 0-6,-25 0-3,25 0-2,-32 0-1,10 0-2,-6 5 1,-7-5 1,3 8 1,-4-7-1,3 4 1,-3-5 0,4 4 1,-3-4-2,8 0-1,5 0-2,5 0 0,17 0-1,-33 0 0,33 0 0,0 0-2,-18 0 1,18 0 0,0 0 1,0 0-1,0 0-1,-16 15 2,16-15 3,0 0-3,-17 26 4,17-26-8,-9 29 8,9-29-9,-7 37 9,6-11-8,1 7 1,-2 4-1,2 12 1,0 6 3,0 15-4,0 7 4,0 10-6,0 5 6,3 8-6,4 1 5,0 8 0,0 1-1,-1-4 1,2 10-1,-2 3 1,-6 3-1,2 3 1,-2 2-1,0 5 1,-6-2 0,-2 3 1,0-3-3,0 3 2,0-2 0,-3-4 0,8-8 0,-8-1 0,8-4 1,-4-13-1,6-2 1,-1-10 0,-1-15-1,1-4 3,2-7-2,0-7-2,0-1 2,-1-3-2,-2-8 2,1 1-2,0 2 3,-2 2-3,2-5 2,1 1-2,-3-5 2,3-6-2,1-1 2,0-4-2,0-3 3,0 4 2,0-2-5,0-4 6,0 5-6,0-2 6,1 2-5,-1-3 6,0 2-6,0-4 1,0 5 2,0-7-1,0 0 0,4 1-1,-1-8 1,-3-15-2,8 32 1,-8-32 0,0 0-1,14 19 0,-14-19 0,0 0 1,0 0-1,0 0 0,0 0 0,0 0 0,0 0 1,19 6 1,-19-6-2,0 0 0,28 0 0,-6-1 0,7-4-1,4 5 1,14 0 0,4 0-1,1 5 1,7 6 0,-1 3 2,5 7-2,-4 2 2,-1-4 0,-1-1-2,-3 4 1,1-10 1,-4-1-1,-7-4-1,-3-2-10,-19-9-39,10-2-125,-32 6-5,0 0-16,-22-25-13</inkml:trace>
  </inkml:traceGroup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1:52.72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C98B6D2-71B4-44D9-A3D4-5A8D88A6BA7D}" emma:medium="tactile" emma:mode="ink">
          <msink:context xmlns:msink="http://schemas.microsoft.com/ink/2010/main" type="writingRegion" rotatedBoundingBox="1305,1877 12447,2970 12274,4732 1132,3639"/>
        </emma:interpretation>
      </emma:emma>
    </inkml:annotationXML>
    <inkml:traceGroup>
      <inkml:annotationXML>
        <emma:emma xmlns:emma="http://www.w3.org/2003/04/emma" version="1.0">
          <emma:interpretation id="{765D2045-3177-4ED2-B0EE-0099BC179E10}" emma:medium="tactile" emma:mode="ink">
            <msink:context xmlns:msink="http://schemas.microsoft.com/ink/2010/main" type="paragraph" rotatedBoundingBox="1305,1877 12447,2970 12274,4732 1132,3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E0F4E0-E894-4330-9134-5FC99F5B0DD1}" emma:medium="tactile" emma:mode="ink">
              <msink:context xmlns:msink="http://schemas.microsoft.com/ink/2010/main" type="line" rotatedBoundingBox="1305,1877 12447,2970 12274,4732 1132,3639"/>
            </emma:interpretation>
          </emma:emma>
        </inkml:annotationXML>
        <inkml:traceGroup>
          <inkml:annotationXML>
            <emma:emma xmlns:emma="http://www.w3.org/2003/04/emma" version="1.0">
              <emma:interpretation id="{38948662-B07C-48F8-BAF5-594C3CF8FFFD}" emma:medium="tactile" emma:mode="ink">
                <msink:context xmlns:msink="http://schemas.microsoft.com/ink/2010/main" type="inkWord" rotatedBoundingBox="1276,2174 2861,2330 2727,3695 1142,3539"/>
              </emma:interpretation>
              <emma:one-of disjunction-type="recognition" id="oneOf0">
                <emma:interpretation id="interp0" emma:lang="ko-KR" emma:confidence="0">
                  <emma:literal>되</emma:literal>
                </emma:interpretation>
                <emma:interpretation id="interp1" emma:lang="ko-KR" emma:confidence="0">
                  <emma:literal>돼</emma:literal>
                </emma:interpretation>
                <emma:interpretation id="interp2" emma:lang="ko-KR" emma:confidence="0">
                  <emma:literal>데</emma:literal>
                </emma:interpretation>
                <emma:interpretation id="interp3" emma:lang="ko-KR" emma:confidence="0">
                  <emma:literal>衣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817 244 42,'3'-14'123,"16"14"0,-19 0-54,0-16-28,0 16 2,14-21-3,-14 21 0,18-30-4,-18 30-1,9-36-3,-9 36-6,0-37-5,0 37-8,-9-38-2,9 38-1,-46-30 1,20 20-3,-11-1 0,-9 10 1,-8 1 0,-1 1-1,-7 13 0,-4 16-1,-5-4-1,1 14 1,0 0-3,7 7 2,8-3-6,11 2 5,10-3 0,12-3-4,13-4 4,9-3-7,17-7 7,16-4-7,12-7 7,5-8-6,10-7 2,4 0 0,-3 0 0,1-7 2,-12 0-2,-4 1 2,-16 6-2,-11 0-3,-19 0 3,0 32-2,-30-10 1,-12 15 1,-17 8 3,-9 6 1,-6 8 0,3 11 5,-2 2-5,15 3 4,7-3-4,18-6 3,19-2-7,14-9 3,28-17-4,16-10 1,21-12-1,8-9 2,14-7-1,3-7-1,1-7 1,-7 4-1,-8-4 0,-11-2-5,-11 9-5,-18-13-18,5 20-37,-36-12-60,4-8-38,-4-4-20,-2-9-6</inkml:trace>
          <inkml:trace contextRef="#ctx0" brushRef="#br0" timeOffset="484.4182">885 735 419,'-24'-20'168,"5"8"-52,19 26-43,0-14-24,6 48-17,10-10-13,21 13-2,7 2-7,19 12-1,0-4-6,7 6-1,1-8-6,-6 0-4,-2-8-11,-17-19-13,9 17-31,-36-41-53,13 1-49,-1-9-20,-7 0-6</inkml:trace>
          <inkml:trace contextRef="#ctx0" brushRef="#br0" timeOffset="250.0135">1459 612 335,'-18'28'170,"-18"24"-6,-20 15-74,-16 8-71,9 23 6,-15-12-5,9 11 5,-9-18-11,20-5-2,7-19-15,13-21-9,27-5-27,-14-34-33,25 5-42,14-40-59,-6-14-6,8-14-13</inkml:trace>
        </inkml:traceGroup>
        <inkml:traceGroup>
          <inkml:annotationXML>
            <emma:emma xmlns:emma="http://www.w3.org/2003/04/emma" version="1.0">
              <emma:interpretation id="{3776D52A-5AA2-4B16-9501-8D4BFB01651D}" emma:medium="tactile" emma:mode="ink">
                <msink:context xmlns:msink="http://schemas.microsoft.com/ink/2010/main" type="inkWord" rotatedBoundingBox="2896,2881 3569,2947 3510,3546 2838,3480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의</emma:literal>
                </emma:interpretation>
                <emma:interpretation id="interp7" emma:lang="ko-KR" emma:confidence="0">
                  <emma:literal>어</emma:literal>
                </emma:interpretation>
                <emma:interpretation id="interp8" emma:lang="ko-KR" emma:confidence="0">
                  <emma:literal>9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921.936">2189 810 254,'25'-25'152,"-25"-12"-5,-6 3-84,6 34-32,-59-29 6,26 29 0,-32 0 1,18 23 5,-29-5-5,22 33-2,-14-3-10,19 19-2,2-2-12,20 4-1,8-6-9,17-10 1,9-8-7,15-24 0,19-11-6,6-18-6,24-15-6,-12-28-3,20 6 2,-16-20-1,7 15 10,-17-3 2,-5 8 9,-12 18 6,-18 10 13,1 17 3,-19 0-1,0 58 0,-2-18-6,-3 16-1,-7 3-7,2 8-4,5-6-13,-6-14-11,13 6-25,-2-53-33,9 26-76,-9-26-24,37-4-4,-10-24-6</inkml:trace>
        </inkml:traceGroup>
        <inkml:traceGroup>
          <inkml:annotationXML>
            <emma:emma xmlns:emma="http://www.w3.org/2003/04/emma" version="1.0">
              <emma:interpretation id="{69AE3DC7-DC87-4D90-8349-BC5BAD8E81EB}" emma:medium="tactile" emma:mode="ink">
                <msink:context xmlns:msink="http://schemas.microsoft.com/ink/2010/main" type="inkWord" rotatedBoundingBox="3788,2933 4791,3031 4733,3621 3731,3522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마</emma:literal>
                </emma:interpretation>
                <emma:interpretation id="interp13" emma:lang="ko-KR" emma:confidence="0">
                  <emma:literal>바</emma:literal>
                </emma:interpretation>
                <emma:interpretation id="interp14" emma:lang="ko-KR" emma:confidence="0">
                  <emma:literal>싸</emma:literal>
                </emma:interpretation>
              </emma:one-of>
            </emma:emma>
          </inkml:annotationXML>
          <inkml:trace contextRef="#ctx0" brushRef="#br0" timeOffset="1531.3128">2607 923 459,'-12'35'165,"1"3"-12,8 13-135,-12 2-4,12 6 5,-6-15-2,9-4 4,-10-19-4,10-2-4,0-19-4,0 0-3,0-14-2,3-17-4,8-12 1,2-9-5,8-8 4,4-7-4,7 2 5,-2 6-4,4 5 5,3 15-2,-1 12 1,-4 14 2,-4 13 2,1 18 1,-9 22-1,-6 12 2,-11 15-2,2 0 4,-5 0-5,0-1 3,-5-13-4,2-4 2,-6-23-2,9-26 1,0 0 0,12-25-6,12-16 3,3-15-4,9-9 3,6 0-5,8-3 4,1 8-4,-6 10 3,4 12 0,-12 17 3,-1 12 2,-7 9-1,-3 28 2,-8 7 0,-4 12 1,-4 6-2,-1 6 2,1-3-4,-3-4-2,3-3-7,-5-14-5,9 3-16,-14-38-24,27 29-45,-27-29-72,23-15-9,0-14-20,8-2 0</inkml:trace>
        </inkml:traceGroup>
        <inkml:traceGroup>
          <inkml:annotationXML>
            <emma:emma xmlns:emma="http://www.w3.org/2003/04/emma" version="1.0">
              <emma:interpretation id="{1CFA3374-CE16-4D47-B914-0C1766C4C8E5}" emma:medium="tactile" emma:mode="ink">
                <msink:context xmlns:msink="http://schemas.microsoft.com/ink/2010/main" type="inkWord" rotatedBoundingBox="5056,3030 5341,3058 5247,4011 4962,3983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984.4689">3853 937 402,'14'39'173,"-14"5"-6,-6-3-113,6 40-22,0-6-1,9 21-8,-4-12-2,3 9-8,-2-15-1,8-8-6,-10-18 3,5-7-5,-6-22 0,-3-23 2,0 0-2,0 0-1,-3-37-6,-2-8 6,-7-11-5,2-14 4,1-10-4,4-3 2,5-7-2,0-4 2,5 10 2,12 4-4,7 6 5,9 15-4,-3 8 2,2 21-1,1 16 2,-3 14 0,-6 6 0,-4 20 2,-7 5 1,-10 9 2,-3 1 0,-10 3 1,-10-10-3,-4 3 2,-4-11-3,-1-7-4,4-12-7,-2-7-13,27 0-23,-28-22-36,42 8-68,14-33-35,17-6-15,5-12-15</inkml:trace>
        </inkml:traceGroup>
        <inkml:traceGroup>
          <inkml:annotationXML>
            <emma:emma xmlns:emma="http://www.w3.org/2003/04/emma" version="1.0">
              <emma:interpretation id="{4A14C90A-B001-448C-BFEC-18F811AD79CB}" emma:medium="tactile" emma:mode="ink">
                <msink:context xmlns:msink="http://schemas.microsoft.com/ink/2010/main" type="inkWord" rotatedBoundingBox="5990,2337 6150,2352 6046,3419 5885,3403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!</emma:literal>
                </emma:interpretation>
                <emma:interpretation id="interp23" emma:lang="ko-KR" emma:confidence="0">
                  <emma:literal>'</emma:literal>
                </emma:interpretation>
                <emma:interpretation id="interp2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234.4786">4801 97 378,'0'0'180,"13"54"-4,-31-5-103,18 49-29,-22-9 1,17 33-7,-13-13-10,18 8-11,-10-14-6,10-9-6,0-19-4,6-13-1,7-12-8,-5-24-7,8 1-17,-16-27-39,28 0-75,-14-17-29,9-3-21,-8-6-10</inkml:trace>
        </inkml:traceGroup>
        <inkml:traceGroup>
          <inkml:annotationXML>
            <emma:emma xmlns:emma="http://www.w3.org/2003/04/emma" version="1.0">
              <emma:interpretation id="{303C3758-F408-4AF8-B384-32A8E7310929}" emma:medium="tactile" emma:mode="ink">
                <msink:context xmlns:msink="http://schemas.microsoft.com/ink/2010/main" type="inkWord" rotatedBoundingBox="6303,2828 7252,2921 7186,3597 6237,3504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오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2640.7345">5087 869 285,'0'0'179,"24"-25"-10,-2 25-91,-11-15-21,25 15-9,-12 0-17,20 0-15,-1 0-9,8 0-4,-1-4 0,2-3-2,-3-8 0,-6-8-1,-13-3 0,-14-6 0,-11 1 3,-5 2 1,-27 7 4,-8 11 3,-19 11 5,-3 17 5,-9 14-1,9 33 2,0 5-5,19 13 3,11 6-17,27-2-3,34-7 0,19-13 0,31-13 0,12-18 0,12-21 0,3-14 0,-2 0 0,-18-22 0,-7 9-30,-44-22-105,-9 17-44,-31 3-18,0 15-15,-22-16-8</inkml:trace>
        </inkml:traceGroup>
        <inkml:traceGroup>
          <inkml:annotationXML>
            <emma:emma xmlns:emma="http://www.w3.org/2003/04/emma" version="1.0">
              <emma:interpretation id="{ADFEF10D-87B5-487D-9673-DC44D7E074AC}" emma:medium="tactile" emma:mode="ink">
                <msink:context xmlns:msink="http://schemas.microsoft.com/ink/2010/main" type="inkWord" rotatedBoundingBox="10302,3162 11243,3254 11109,4618 10169,4526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아</emma:literal>
                </emma:interpretation>
                <emma:interpretation id="interp32" emma:lang="ko-KR" emma:confidence="0">
                  <emma:literal>모</emma:literal>
                </emma:interpretation>
                <emma:interpretation id="interp33" emma:lang="ko-KR" emma:confidence="0">
                  <emma:literal>마</emma:literal>
                </emma:interpretation>
                <emma:interpretation id="interp34" emma:lang="ko-KR" emma:confidence="0">
                  <emma:literal>氏</emma:literal>
                </emma:interpretation>
              </emma:one-of>
            </emma:emma>
          </inkml:annotationXML>
          <inkml:trace contextRef="#ctx0" brushRef="#br1" timeOffset="6125.2638">9094 1314 109,'0'0'146,"0"0"1,20 13-77,-20-13 0,0 67-5,-14-29 2,14 36-4,-21-12-1,21 32-16,-22-11-9,17 21-12,-12-20-8,9 5-1,-11-15-7,11-2 1,-1-22-4,4-8 2,-1-16-3,6-26 0,0 0-2,0 0 1,11-44 1,-2-10-4,4-19 2,1-8-4,-3-8 2,2-10-1,1-2-2,-1 2 1,-2 2-3,1 4 3,3 8-2,0 2 2,6 5-2,1 4-1,2 13 5,4 4-4,5 15 4,-3 10-2,7 31 1,-1 8 1,2 31-1,3 21 4,-4 23-4,2 20 4,-3 10 1,4 10-1,-8 2 2,2 0-2,-4-3 1,-1-13-2,-1-16 2,1-15-3,-7-14 0,0-14-2,-2-17 0,-2-16 0,-18-16-6,30 0-7,-11 0-13,-18-27-20,26 25-32,-27-40-54,2 21-50,-2-6-16,0-2-5</inkml:trace>
          <inkml:trace contextRef="#ctx0" brushRef="#br1" timeOffset="6422.1402">9117 1786 279,'-28'-7'174,"28"7"-5,0 0-88,0 0-24,25-7-2,-3-7-11,32 14-11,-4-13-5,22 13-6,-8-11-6,8 5-6,-11-2-3,-2 1-5,-10 0-6,-13-2-12,-1 9-23,-35 0-50,16-15-88,-16 15-5,0 0-19,0-20-3</inkml:trace>
        </inkml:traceGroup>
        <inkml:traceGroup>
          <inkml:annotationXML>
            <emma:emma xmlns:emma="http://www.w3.org/2003/04/emma" version="1.0">
              <emma:interpretation id="{D6798B96-99BC-4BD6-A8C0-AE8DFF4D1D96}" emma:medium="tactile" emma:mode="ink">
                <msink:context xmlns:msink="http://schemas.microsoft.com/ink/2010/main" type="inkWord" rotatedBoundingBox="11405,3631 12373,3726 12327,4192 11359,4097"/>
              </emma:interpretation>
              <emma:one-of disjunction-type="recognition" id="oneOf7">
                <emma:interpretation id="interp35" emma:lang="ko-KR" emma:confidence="0">
                  <emma:literal>=</emma:literal>
                </emma:interpretation>
                <emma:interpretation id="interp36" emma:lang="ko-KR" emma:confidence="0">
                  <emma:literal>二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즈</emma:literal>
                </emma:interpretation>
                <emma:interpretation id="interp3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6765.9795">10198 1580 466,'0'0'177,"22"-21"-2,-22 4-130,26 17-8,-7-19-10,23 19 3,-1-17-16,12 11 0,3-4-4,9 3-6,-5 0-1,5 1-2,-5 2-1,-3-2-5,-5 6-6,-15-6-13,5 13-25,-42-7-52,27 9-66,-27-9-19,-14 39-13,-21-12-6</inkml:trace>
          <inkml:trace contextRef="#ctx0" brushRef="#br1" timeOffset="6984.6758">10348 1875 450,'0'0'180,"22"0"-25,37 7-95,-13-17-13,38 10-11,-12-15-11,18 11-10,-4-7-4,1 3-5,-13 4-6,-11-6-10,-9 10-12,-26-19-35,13 16-116,-41 3-9,0 0-16,-22-30-12</inkml:trace>
        </inkml:traceGroup>
      </inkml:traceGroup>
    </inkml:traceGroup>
  </inkml:traceGroup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05.8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BE807DE-2D82-4BBB-AD17-29FB7E3D6077}" emma:medium="tactile" emma:mode="ink">
          <msink:context xmlns:msink="http://schemas.microsoft.com/ink/2010/main" type="writingRegion" rotatedBoundingBox="14289,2810 18895,2882 18832,6869 14226,6797">
            <msink:destinationLink direction="with" ref="{BEEB738E-145C-4D7B-9E64-FBA906D50C56}"/>
          </msink:context>
        </emma:interpretation>
      </emma:emma>
    </inkml:annotationXML>
    <inkml:traceGroup>
      <inkml:annotationXML>
        <emma:emma xmlns:emma="http://www.w3.org/2003/04/emma" version="1.0">
          <emma:interpretation id="{572E0C7A-AA25-4183-94FE-C07195C22A88}" emma:medium="tactile" emma:mode="ink">
            <msink:context xmlns:msink="http://schemas.microsoft.com/ink/2010/main" type="paragraph" rotatedBoundingBox="14289,2810 18895,2882 18879,3898 14273,3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CAC9EE-095B-4551-9FBF-DF2E029572FC}" emma:medium="tactile" emma:mode="ink">
              <msink:context xmlns:msink="http://schemas.microsoft.com/ink/2010/main" type="line" rotatedBoundingBox="14289,2810 18895,2882 18879,3898 14273,3826"/>
            </emma:interpretation>
          </emma:emma>
        </inkml:annotationXML>
        <inkml:traceGroup>
          <inkml:annotationXML>
            <emma:emma xmlns:emma="http://www.w3.org/2003/04/emma" version="1.0">
              <emma:interpretation id="{FAF576E2-24DF-44AB-BE9D-CE7E60B5CF93}" emma:medium="tactile" emma:mode="ink">
                <msink:context xmlns:msink="http://schemas.microsoft.com/ink/2010/main" type="inkWord" rotatedBoundingBox="14286,2970 14403,2972 14389,3827 14273,3826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7</emma:literal>
                </emma:interpretation>
                <emma:interpretation id="interp3" emma:lang="ko-KR" emma:confidence="0">
                  <emma:literal>g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139 329 203,'-13'-24'162,"10"-3"-57,3 27-28,-8-36-5,8 36-12,-6-31-16,6 31-18,0-29-7,0 29-5,-6-20 2,6 20-2,0 0 0,-7-21 0,7 21-1,-8-22 0,8 22 0,-8-26-3,8 26-1,-3-29-2,3 29-1,0-27 0,0 27 1,0-17-2,0 17 1,0 0-2,0 0 0,0 0 1,0 35 0,0 19 1,-4 18-3,-1 10 4,2 7-4,3 12 6,-2-10-1,2 4 0,0-20 0,0-16-3,0-21 3,5-6-3,0-13-5,-5-19 0,0 0 0,0 0 0,0 0 0,0 0 0,-8-24 0,1-3 0,-1-9 0,1-8 0,0-15 0,2-11 0,2-9 0,3-10 0,0 0 0,0 7 0,0 4 0,0 12 0,0 11 0,0 20 0,0 12-3,0 23-8,0 0-12,0 0-26,8 10-77,-8-10-54,16 39-13,-10-15-13,4-3-3</inkml:trace>
        </inkml:traceGroup>
        <inkml:traceGroup>
          <inkml:annotationXML>
            <emma:emma xmlns:emma="http://www.w3.org/2003/04/emma" version="1.0">
              <emma:interpretation id="{F7997B18-F1BE-4D28-9C4D-370CD3D68D61}" emma:medium="tactile" emma:mode="ink">
                <msink:context xmlns:msink="http://schemas.microsoft.com/ink/2010/main" type="inkWord" rotatedBoundingBox="15299,2957 16145,2970 16132,3790 15286,3776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ㅈ</emma:literal>
                </emma:interpretation>
                <emma:interpretation id="interp9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859.3846">1222 202 160,'-38'-13'147,"20"-1"-46,18 14-25,-39-26-5,39 26-9,-33-23-10,33 23-11,-27-17-6,27 17-4,-19-14-3,19 14-7,0 0-5,0 0-4,0-26-2,0 26-2,25-19 0,-3 10-1,3-3 0,12 3 1,4-3 0,8 5-1,-2 3 0,9 4 1,-7 14-2,-5 9 2,-8 14-3,-7 11 3,-18 8-3,-8 9 3,-13 0-3,-15 4 4,-18-5-4,-1-3 4,-14-16-4,-1 0 1,-2-16-2,7-7 0,3-8-1,13-6-1,5-5-2,17-3 0,16 0 0,0 0 0,22-14 0,15 5 0,13 7 0,9 2 0,12 0 0,3 12 0,7 5 0,-2 0 0,-6 11 0,-2-2-2,-13-5 1,-7-1-3,-12-3-3,-12-12-20,8 17-57,-35-22-95,0 0-6,17 0-16,-17-17-10</inkml:trace>
        </inkml:traceGroup>
        <inkml:traceGroup>
          <inkml:annotationXML>
            <emma:emma xmlns:emma="http://www.w3.org/2003/04/emma" version="1.0">
              <emma:interpretation id="{D1E66CBC-FEB1-47F1-9575-710E2B1BA905}" emma:medium="tactile" emma:mode="ink">
                <msink:context xmlns:msink="http://schemas.microsoft.com/ink/2010/main" type="inkWord" rotatedBoundingBox="16811,2871 17435,2881 17421,3758 16797,3748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긍</emma:literal>
                </emma:interpretation>
                <emma:interpretation id="interp12" emma:lang="ko-KR" emma:confidence="0">
                  <emma:literal>국</emma:literal>
                </emma:interpretation>
                <emma:interpretation id="interp13" emma:lang="ko-KR" emma:confidence="0">
                  <emma:literal>금</emma:literal>
                </emma:interpretation>
                <emma:interpretation id="interp14" emma:lang="ko-KR" emma:confidence="0">
                  <emma:literal>弓</emma:literal>
                </emma:interpretation>
              </emma:one-of>
            </emma:emma>
          </inkml:annotationXML>
          <inkml:trace contextRef="#ctx0" brushRef="#br0" timeOffset="4625.1772">2634 55 53,'-26'-15'151,"26"15"-2,0 0-49,-27-30-14,27 30-14,0 0-14,0 0-12,-19-34-11,19 34-6,0 0-2,1-16-6,-1 16-5,18-19-2,-18 19-3,41-14-4,-8 8-2,5 2-1,5-1-2,6 5-1,-2 0 1,2 0-1,-5 7 2,-3 5 0,-9 5 0,-4 10 2,-12-5-1,-3 11 2,-13 0 0,0 3 3,-16-6-3,-11 8 3,-11-16-3,-4 7 3,-11-14-3,-2 7-1,-2-14-1,5 7-1,1-8-1,9-1 0,10-4 1,5 0-3,10-2 0,17 0 1,0 0-2,0 0 0,0 0 1,22 0-2,10 5-1,10 2 1,7 5 1,8 5 1,5 8-2,1 8 1,0 3-1,-4 7 3,-7 2-4,-9 0 4,-10-1-3,-6 0 3,-15-9 1,-10 0 1,-8-11 2,-17-3 0,-15-6 2,-6-7 0,-13-8 1,-3 0-1,-8 0-2,7-5 1,2-6-6,9-1 0,10 5-4,7-6-7,33 13-9,-27-19-13,43 28-29,-16-9-68,50-3-58,3-4-7,15 5-11</inkml:trace>
        </inkml:traceGroup>
        <inkml:traceGroup>
          <inkml:annotationXML>
            <emma:emma xmlns:emma="http://www.w3.org/2003/04/emma" version="1.0">
              <emma:interpretation id="{9574CA3E-8652-4024-81E8-C9C6985AD0B4}" emma:medium="tactile" emma:mode="ink">
                <msink:context xmlns:msink="http://schemas.microsoft.com/ink/2010/main" type="inkWord" rotatedBoundingBox="18811,2881 18895,2882 18879,3879 18796,3878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ㅣ</emma:literal>
                </emma:interpretation>
                <emma:interpretation id="interp1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5156.4546">4618-11 230,'-8'-22'182,"-2"3"-11,-12-12-77,22 31-26,0 0-8,0 0-13,-22 10-17,22 38-6,-5 10-9,5 27 1,-1 4-4,1 18 6,0-3-8,0 10 3,0-16-2,6-11-3,-3-20 0,7-17-4,-5-15-2,3-7-2,1-11 0,-9-17 0,0 0-24,0 0-50,27 0-107,-27 0-4,3-30-19,-3 8-9</inkml:trace>
        </inkml:traceGroup>
      </inkml:traceGroup>
    </inkml:traceGroup>
    <inkml:traceGroup>
      <inkml:annotationXML>
        <emma:emma xmlns:emma="http://www.w3.org/2003/04/emma" version="1.0">
          <emma:interpretation id="{766969B2-50CD-4F99-B78F-B26E3DE2BE60}" emma:medium="tactile" emma:mode="ink">
            <msink:context xmlns:msink="http://schemas.microsoft.com/ink/2010/main" type="paragraph" rotatedBoundingBox="16061,4666 16111,6806 15327,6824 15277,46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81E46BA-822C-4CAA-AAEC-509531A4988D}" emma:medium="tactile" emma:mode="ink">
              <msink:context xmlns:msink="http://schemas.microsoft.com/ink/2010/main" type="line" rotatedBoundingBox="16061,4666 16111,6806 15327,6824 15277,4684"/>
            </emma:interpretation>
          </emma:emma>
        </inkml:annotationXML>
        <inkml:traceGroup>
          <inkml:annotationXML>
            <emma:emma xmlns:emma="http://www.w3.org/2003/04/emma" version="1.0">
              <emma:interpretation id="{AB9CAE88-4D3A-4710-8E53-D02C74753AA5}" emma:medium="tactile" emma:mode="ink">
                <msink:context xmlns:msink="http://schemas.microsoft.com/ink/2010/main" type="inkWord" rotatedBoundingBox="15665,4676 15681,5377 15554,5380 15538,4678"/>
              </emma:interpretation>
              <emma:one-of disjunction-type="recognition" id="oneOf4">
                <emma:interpretation id="interp20" emma:lang="ko-KR" emma:confidence="0">
                  <emma:literal>으</emma:literal>
                </emma:interpretation>
                <emma:interpretation id="interp21" emma:lang="ko-KR" emma:confidence="0">
                  <emma:literal>e</emma:literal>
                </emma:interpretation>
                <emma:interpretation id="interp22" emma:lang="ko-KR" emma:confidence="0">
                  <emma:literal>=</emma:literal>
                </emma:interpretation>
                <emma:interpretation id="interp23" emma:lang="ko-KR" emma:confidence="0">
                  <emma:literal>느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9797.665">1410 1874 106,'0'0'151,"-16"-21"-24,8 1-44,8 20-9,-8-35-16,8 35-6,0-27-14,0 27-2,0-17-9,0 17 2,0 0-10,0 0-1,0 0-2,0 0-1,0 10 4,0 16-9,-2 3 6,2 16-7,-4-1 6,4 16-6,0-8 5,0 7-7,0-15-2,0 5 2,0-17-2,0-4 3,0-28-1,1 17-2,-1-17 1,3-11-2,-3-15 1,0-7-3,0-7 2,-4-4-3,-3-10-4,1 2 4,1-6-4,-1 9 5,0 1-6,-1 11 5,3 0-6,-1 8 6,0 11-1,5 18 0,0 0 0,-14 18-1,11 16 5,-2 13-4,5 18 5,-5 3-5,5 12 4,0-4-3,0-2 4,0-7-3,0-9-3,0-14 3,5-12-3,-5-11-3,2-3-11,-2-18-14,0 0-43,0 0-96,0 0-16,0 0-16,12-19-12</inkml:trace>
        </inkml:traceGroup>
        <inkml:traceGroup>
          <inkml:annotationXML>
            <emma:emma xmlns:emma="http://www.w3.org/2003/04/emma" version="1.0">
              <emma:interpretation id="{FEE321B1-AD20-4C95-9D86-19ECE33F0D14}" emma:medium="tactile" emma:mode="ink">
                <msink:context xmlns:msink="http://schemas.microsoft.com/ink/2010/main" type="inkWord" rotatedBoundingBox="16093,6029 16111,6806 15327,6824 15309,6047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』</emma:literal>
                </emma:interpretation>
                <emma:interpretation id="interp28" emma:lang="ko-KR" emma:confidence="0">
                  <emma:literal>W</emma:literal>
                </emma:interpretation>
                <emma:interpretation id="interp2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0500.8494">1146 3283 125,'0'0'166,"-26"-15"-1,15-10-66,11 25-29,-11-37-4,11 37-13,7-38-14,21 24-10,-12-11-8,19 10-5,-7-6-1,13 12-5,-9 2-3,9 7-1,-11 0-1,0 22 1,-13 8 0,2 18 3,-19 11-4,0 12 4,-14-2-1,-8 9 5,-14-8-5,1 4 3,-11-17-5,5-5 2,3-20-3,0 1 1,5-15-4,9 2 2,4-10-3,20-10 0,-7 23 0,7-23 0,35 7 0,1-7 0,15 0 0,6 0 0,12 0 0,9-7 0,2 3 0,-2 0 0,-4-3-1,-9 6 0,-8 1-4,-18-3-5,-4 3-11,-35 0-23,30 11-76,-30-11-64,-14 7-3,-5-7-23,-6 0 4</inkml:trace>
        </inkml:traceGroup>
      </inkml:traceGroup>
    </inkml:traceGroup>
  </inkml:traceGroup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22.71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6E7E7EA-A0F4-44A3-845D-65A577504C84}" emma:medium="tactile" emma:mode="ink">
          <msink:context xmlns:msink="http://schemas.microsoft.com/ink/2010/main" type="writingRegion" rotatedBoundingBox="14289,4582 14288,6630 14176,6629 14177,4581">
            <msink:destinationLink direction="with" ref="{F70A810D-2AFA-4A49-93E1-934BAE9CA969}"/>
          </msink:context>
        </emma:interpretation>
      </emma:emma>
    </inkml:annotationXML>
    <inkml:traceGroup>
      <inkml:annotationXML>
        <emma:emma xmlns:emma="http://www.w3.org/2003/04/emma" version="1.0">
          <emma:interpretation id="{12857EE9-D52E-4D06-A275-14469A250F28}" emma:medium="tactile" emma:mode="ink">
            <msink:context xmlns:msink="http://schemas.microsoft.com/ink/2010/main" type="paragraph" rotatedBoundingBox="14289,4582 14288,6630 14176,6629 14177,4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5A871C-0E8F-4C8B-9B8B-176E3CAE3172}" emma:medium="tactile" emma:mode="ink">
              <msink:context xmlns:msink="http://schemas.microsoft.com/ink/2010/main" type="line" rotatedBoundingBox="14289,4582 14288,6630 14176,6629 14177,4581"/>
            </emma:interpretation>
          </emma:emma>
        </inkml:annotationXML>
        <inkml:traceGroup>
          <inkml:annotationXML>
            <emma:emma xmlns:emma="http://www.w3.org/2003/04/emma" version="1.0">
              <emma:interpretation id="{676EF2E4-0BD2-41EF-AA2A-B3027C56577C}" emma:medium="tactile" emma:mode="ink">
                <msink:context xmlns:msink="http://schemas.microsoft.com/ink/2010/main" type="inkWord" rotatedBoundingBox="14289,4582 14289,5295 14176,5295 14177,4581"/>
              </emma:interpretation>
              <emma:one-of disjunction-type="recognition" id="oneOf0">
                <emma:interpretation id="interp0" emma:lang="ko-KR" emma:confidence="0">
                  <emma:literal>.</emma:literal>
                </emma:interpretation>
                <emma:interpretation id="interp1" emma:lang="ko-KR" emma:confidence="0">
                  <emma:literal>,</emma:literal>
                </emma:interpretation>
                <emma:interpretation id="interp2" emma:lang="ko-KR" emma:confidence="0">
                  <emma:literal>…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-10 1819 121,'0'0'120,"-20"-3"-52,20 3-7,-25-12-4,25 12-4,-18-20-10,18 20 1,-9-26-12,9 26-1,0-27-11,0 27 3,0-18-11,0 18 1,0 0 2,0 0-1,0 0 7,15 31-5,-15-1 3,10 15-7,-4 4 4,9 14-5,-9 2 4,8 4-5,-6-6-2,3-1 1,-5-14 0,5-7 2,-9-12 0,6-6 1,-8-23-1,0 0-1,0 0-1,0-30-3,-2 0 2,1-7-4,-6-4 1,4 0-3,0-10 1,2 2-1,1-6-4,0 3 4,0-6-5,0 4 5,0 0-5,-4 6 5,3 11-6,-1 3 2,-3 12 2,5 22-2,-6-21 0,6 21 0,0 0 0,-11 17 1,8 6-2,1 7 3,1 4 3,1 5-5,-2-1 6,2 5-6,0-7 6,0-5-6,0-3 7,0-7-8,0-21 3,0 25 1,0-25-2,0 0 1,0 0-1,0 0-1,0 0 2,0 0-1,0 0 0,-19-14-1,19 14 1,-8-18 1,8 18-1,0 0 1,0 0 0,-16-19 0,16 19 0,0 0-1,0 0 0,0 0 1,0 0 0,0 0-3,0 0-5,0 0-7,0 0-14,0 0-29,7 26-82,-4-3-39,8 5-15,-6 5-5</inkml:trace>
        </inkml:traceGroup>
        <inkml:traceGroup>
          <inkml:annotationXML>
            <emma:emma xmlns:emma="http://www.w3.org/2003/04/emma" version="1.0">
              <emma:interpretation id="{E436F741-C7CC-4057-8160-36925E783D6E}" emma:medium="tactile" emma:mode="ink">
                <msink:context xmlns:msink="http://schemas.microsoft.com/ink/2010/main" type="inkWord" rotatedBoundingBox="14279,5949 14278,6630 14199,6629 14200,5948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t</emma:literal>
                </emma:interpretation>
                <emma:interpretation id="interp7" emma:lang="ko-KR" emma:confidence="0">
                  <emma:literal>님</emma:literal>
                </emma:interpretation>
                <emma:interpretation id="interp8" emma:lang="ko-KR" emma:confidence="0">
                  <emma:literal>y</emma:literal>
                </emma:interpretation>
                <emma:interpretation id="interp9" emma:lang="ko-KR" emma:confidence="0">
                  <emma:literal>낵</emma:literal>
                </emma:interpretation>
              </emma:one-of>
            </emma:emma>
          </inkml:annotationXML>
          <inkml:trace contextRef="#ctx0" brushRef="#br0" timeOffset="703.16">-30 3044 210,'0'0'163,"0"0"-26,0-39-68,0 39-11,0 0-8,0 0-10,0-21-11,0 21-3,0 0-3,0 29-3,0-7-2,0 22 0,0 10-4,0 11 1,0 3-6,0 10 3,0-9-6,3 2 1,2-15-4,4-5 2,-1-22-2,0-3 2,-8-26-2,14 19 1,-14-19-1,0 0 1,3-19 0,-3 0-2,-4-10 2,-4-7-3,0-9 3,0-9-3,0-5 2,2-5-3,-1-3 4,3 0-5,2 12 3,2 6-4,0 9 2,0 13-2,0 27 1,0 0 0,0 0-1,0 38 2,-1 3-1,1 10 4,-7 8-3,7 4 3,-3-4-3,3-3 3,-3-9-3,3-9 2,0-8-2,-2-11-1,2-19-3,0 0-7,0 22-18,-8-37-49,8 15-95,16-34-11,-3 4-13,3 0-12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41.8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DFB6E03-1766-478E-BF64-470F1B65B644}" emma:medium="tactile" emma:mode="ink">
          <msink:context xmlns:msink="http://schemas.microsoft.com/ink/2010/main" type="writingRegion" rotatedBoundingBox="3713,3449 5219,3448 5220,4560 3714,4561"/>
        </emma:interpretation>
      </emma:emma>
    </inkml:annotationXML>
    <inkml:traceGroup>
      <inkml:annotationXML>
        <emma:emma xmlns:emma="http://www.w3.org/2003/04/emma" version="1.0">
          <emma:interpretation id="{FE0BE6C1-3088-4A46-BF5B-2780BD34080F}" emma:medium="tactile" emma:mode="ink">
            <msink:context xmlns:msink="http://schemas.microsoft.com/ink/2010/main" type="paragraph" rotatedBoundingBox="3713,3449 5219,3448 5220,4560 3714,4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0803C4-644E-4A5E-AEF4-5DEA5A787D24}" emma:medium="tactile" emma:mode="ink">
              <msink:context xmlns:msink="http://schemas.microsoft.com/ink/2010/main" type="line" rotatedBoundingBox="3713,3449 5219,3448 5220,4560 3714,4561"/>
            </emma:interpretation>
          </emma:emma>
        </inkml:annotationXML>
        <inkml:traceGroup>
          <inkml:annotationXML>
            <emma:emma xmlns:emma="http://www.w3.org/2003/04/emma" version="1.0">
              <emma:interpretation id="{C5058557-FB15-4806-8B3E-BABA1D22AD19}" emma:medium="tactile" emma:mode="ink">
                <msink:context xmlns:msink="http://schemas.microsoft.com/ink/2010/main" type="inkWord" rotatedBoundingBox="3713,3449 4345,3448 4346,4560 3714,456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戶</emma:literal>
                </emma:interpretation>
                <emma:interpretation id="interp2" emma:lang="ko-KR" emma:confidence="0">
                  <emma:literal>尸</emma:literal>
                </emma:interpretation>
                <emma:interpretation id="interp3" emma:lang="ko-KR" emma:confidence="0">
                  <emma:literal>月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170 219 41,'-8'-18'69,"-1"3"-1,4-3-3,-2 1-4,29-1-40,-22 7-9,0 11-10,4-15-4,-4 15 0,1-9 1,-1 9 0,0 0 5,0 0 4,-5 18 2,1 3 1,-2 12 3,-2 13 1,2 11 0,-5 14 0,3 9-2,-7 9-3,3 4 0,-3 8-2,1-11-1,1-4-3,2-15 0,-1-10 2,3-14 2,4-13-1,1-17 0,4-17-5,-7-4-2,3-19 0,4-10 0,2-11 0,4-9 0,1-10 0,5-10 0,3-5 0,4-5 0,1-2 0,1 1-4,-1 0 1,2 4 0,1 9 1,0 6 1,1 12 0,-4 9 0,2 7 0,0 10 0,2 8-1,-4 10 1,0 9 1,1 8 1,0 15 1,2 13 1,2 14-1,0 14 2,-4 11 0,-1 7 0,0 3-4,-2 1 0,0-7 0,-9-6 0,-1-11 0,-1-8 0,0-14 0,-3-8 0,0-10 0,-4-8 0,0-4 0,0-10 0,0 0 0,0 0-10,0 8-37,0-8-33,-6-7-2,1-4-6,5 11-5,-16-23 1</inkml:trace>
          <inkml:trace contextRef="#ctx0" brushRef="#br0" timeOffset="214.0123">239 761 58,'-17'1'94,"5"-1"-5,12 0-6,-11-1-2,14-11-4,11-5-52,7 11-21,5 0-4,9-4 0,3 5-3,7-2-2,-2 1-5,3 3-18,-4 3-50,-6-3-2,-2-1-3,-8 1-4,-3-2-4</inkml:trace>
        </inkml:traceGroup>
        <inkml:traceGroup>
          <inkml:annotationXML>
            <emma:emma xmlns:emma="http://www.w3.org/2003/04/emma" version="1.0">
              <emma:interpretation id="{BA301248-1433-4A67-9012-D9EF408F9976}" emma:medium="tactile" emma:mode="ink">
                <msink:context xmlns:msink="http://schemas.microsoft.com/ink/2010/main" type="inkWord" rotatedBoundingBox="4732,3817 5219,3816 5220,4222 4733,4223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二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613.035">1021 447 27,'0'0'93,"-3"8"-4,3-8-6,0 0-4,4-8-1,4-2-39,3 4-28,7 3-6,1-1-5,5 0 1,6-1-1,-1 2 1,4-5 0,-1 4-2,1-2-3,-1 0-6,-1-2-7,-2 1-23,-2 7-38,-8-4-1,-6 6-6,-13-2-4,2 15 2</inkml:trace>
          <inkml:trace contextRef="#ctx0" brushRef="#br0" timeOffset="792.0453">1132 711 33,'-17'30'89,"4"-9"-1,10-8-5,3-13-2,12 0-1,18-6-43,3-5-26,4-4-6,8 2-7,1-3-10,0 3-29,1 6-37,-11 1-4,-3 4-3,-11-5-5,-3 2-2</inkml:trace>
        </inkml:traceGroup>
      </inkml:traceGroup>
    </inkml:traceGroup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7:22.7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77222E9-C101-43D3-81A1-47C78592177D}" emma:medium="tactile" emma:mode="ink">
          <msink:context xmlns:msink="http://schemas.microsoft.com/ink/2010/main" type="writingRegion" rotatedBoundingBox="2493,8518 25725,7976 25953,17779 2722,18322"/>
        </emma:interpretation>
      </emma:emma>
    </inkml:annotationXML>
    <inkml:traceGroup>
      <inkml:annotationXML>
        <emma:emma xmlns:emma="http://www.w3.org/2003/04/emma" version="1.0">
          <emma:interpretation id="{B07EFE49-1B43-4318-8D29-74EB95000FD8}" emma:medium="tactile" emma:mode="ink">
            <msink:context xmlns:msink="http://schemas.microsoft.com/ink/2010/main" type="paragraph" rotatedBoundingBox="2502,8514 24048,8330 24063,9993 2517,101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23791D-1344-4B1B-A8A3-7AC66B9AB7C1}" emma:medium="tactile" emma:mode="ink">
              <msink:context xmlns:msink="http://schemas.microsoft.com/ink/2010/main" type="line" rotatedBoundingBox="2502,8514 24048,8330 24063,9993 2517,10178"/>
            </emma:interpretation>
          </emma:emma>
        </inkml:annotationXML>
        <inkml:traceGroup>
          <inkml:annotationXML>
            <emma:emma xmlns:emma="http://www.w3.org/2003/04/emma" version="1.0">
              <emma:interpretation id="{29817AF4-4754-45CF-8CB8-5177197129D2}" emma:medium="tactile" emma:mode="ink">
                <msink:context xmlns:msink="http://schemas.microsoft.com/ink/2010/main" type="inkWord" rotatedBoundingBox="2502,8514 3459,8506 3469,9704 2513,9712"/>
              </emma:interpretation>
              <emma:one-of disjunction-type="recognition" id="oneOf0">
                <emma:interpretation id="interp0" emma:lang="ko-KR" emma:confidence="0">
                  <emma:literal>D</emma:literal>
                </emma:interpretation>
                <emma:interpretation id="interp1" emma:lang="ko-KR" emma:confidence="0">
                  <emma:literal>口</emma:literal>
                </emma:interpretation>
                <emma:interpretation id="interp2" emma:lang="ko-KR" emma:confidence="0">
                  <emma:literal>ㅁ</emma:literal>
                </emma:interpretation>
                <emma:interpretation id="interp3" emma:lang="ko-KR" emma:confidence="0">
                  <emma:literal>B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1354 6531 268,'-9'-32'151,"-9"-6"-49,6-6-42,26 9-10,6-8-8,31 17-11,4-4-6,31 20-7,-1 10-2,21 22 1,0 19-1,12 24 2,-20 14 1,-3 20-3,-33 1 2,-12 15-2,-35-13 1,-15 7 0,-40-14 1,-12-6-4,-30-18-5,4-5 1,-18-16-4,11-14-2,2-4-7,11-20-6,18 2-15,2-14-22,52 0-37,-41 0-54,-70-14-37,130-5-21,24 3-5</inkml:trace>
          <inkml:trace contextRef="#ctx0" brushRef="#br0" timeOffset="-390.6394">1545 6515 86,'0'0'107,"0"0"-24,-31-7-6,31 7 8,-33 20-11,26 21-6,-21-8-8,26 29-10,-23-10 2,25 26-10,-17-17-4,17 16-12,-7-16-2,7 7-9,0-13-5,10-3 0,-5-7-6,4-6 2,-6-5-5,2-11 0,4 0-7,-9-23-10,8 30-22,-8-30-46,-3-16-78,3-7-17,0-7-13,0-6-8</inkml:trace>
        </inkml:traceGroup>
        <inkml:traceGroup>
          <inkml:annotationXML>
            <emma:emma xmlns:emma="http://www.w3.org/2003/04/emma" version="1.0">
              <emma:interpretation id="{31467884-5C77-4F45-8666-5624E70D1799}" emma:medium="tactile" emma:mode="ink">
                <msink:context xmlns:msink="http://schemas.microsoft.com/ink/2010/main" type="inkWord" rotatedBoundingBox="3706,8891 3841,8890 3849,9805 3714,9806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ⅰ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312.5218">2521 7007 171,'0'0'176,"12"-19"-9,-12 19-68,11 23-21,-15 4-8,8 36-9,-7-4-25,6 15-6,-3-6-14,0 6 0,0-16-8,3-6-2,-1-16-10,3-14-8,4 0-25,-9-22-54,0-33-74,8-19-18,2-8-9,-1-16-13</inkml:trace>
          <inkml:trace contextRef="#ctx0" brushRef="#br0" timeOffset="468.7738">2634 6707 298,'-12'-35'152,"12"35"-16,0-21-121,0 21-37,0 12-61,0-12-56,20 53-16,-9-29-4</inkml:trace>
        </inkml:traceGroup>
        <inkml:traceGroup>
          <inkml:annotationXML>
            <emma:emma xmlns:emma="http://www.w3.org/2003/04/emma" version="1.0">
              <emma:interpretation id="{A5CD3382-87D6-4C17-9A57-163BFD46C835}" emma:medium="tactile" emma:mode="ink">
                <msink:context xmlns:msink="http://schemas.microsoft.com/ink/2010/main" type="inkWord" rotatedBoundingBox="4225,9199 5273,9190 5279,9794 4230,9803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새</emma:literal>
                </emma:interpretation>
                <emma:interpretation id="interp13" emma:lang="ko-KR" emma:confidence="0">
                  <emma:literal>매</emma:literal>
                </emma:interpretation>
                <emma:interpretation id="interp14" emma:lang="ko-KR" emma:confidence="0">
                  <emma:literal>ㅆ</emma:literal>
                </emma:interpretation>
              </emma:one-of>
            </emma:emma>
          </inkml:annotationXML>
          <inkml:trace contextRef="#ctx0" brushRef="#br0" timeOffset="1078.1795">3078 7063 118,'0'19'166,"0"23"1,8 9-71,-17-13-20,9 27 2,-14-20-18,14 22-10,-8-27-20,8 8-8,-13-22-8,12 3-1,1-29-6,0 0-5,0-18-5,0-27-8,18-4 0,-5-14-5,20-2 3,-6-8-4,14 10 4,-6 0 0,9 10 10,1 17 3,-3 10 6,7 21 1,-12 5 4,0 19 3,-11 15 1,5 26 2,-16 3-4,-1 11 3,-14-2-5,3 6 2,-3-17-7,-2-2 2,-6-20-4,5-13 1,3-26-4,0 0-5,0-21-5,10-29-5,12-4 1,-8-22-5,16 5 4,-6-12-4,17 14 6,-11 2 2,6 11 12,1 23 3,-7 12 6,6 16 0,-14 5 3,11 26 3,-20 6-3,11 20 2,-16 4-7,6 14 2,-9-7-7,4 7 3,-1-10-11,-2-5-6,7 2-22,-13-36-37,32 4-97,-17-13-14,6-12-9,-2-12-16</inkml:trace>
        </inkml:traceGroup>
        <inkml:traceGroup>
          <inkml:annotationXML>
            <emma:emma xmlns:emma="http://www.w3.org/2003/04/emma" version="1.0">
              <emma:interpretation id="{BFEF7F77-DCDE-44B3-BFF0-6F4072818918}" emma:medium="tactile" emma:mode="ink">
                <msink:context xmlns:msink="http://schemas.microsoft.com/ink/2010/main" type="inkWord" rotatedBoundingBox="5451,9138 6051,9133 6057,9812 5457,9818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c</emma:literal>
                </emma:interpretation>
                <emma:interpretation id="interp18" emma:lang="ko-KR" emma:confidence="0">
                  <emma:literal>은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468.8101">4322 7287 345,'0'0'176,"0"0"-12,3-33-76,26 36-50,-29-3-9,58 0-11,-20-9-7,19-5-7,8-7-6,-5-9-8,10-8-1,-17-7-2,3 0 2,-26-5-1,-8 7 8,-22 10 2,-8 6 10,-27 19 8,-25 8 7,2 15 3,-29 14 0,14 26 1,-14 1-7,17 14-1,7-5-8,27 8 0,17-4-8,19-5-1,22-5-12,21-14-8,29 5-27,-21-40-52,45 6-75,-2-12-14,2-4-14,-9-16-8</inkml:trace>
        </inkml:traceGroup>
        <inkml:traceGroup>
          <inkml:annotationXML>
            <emma:emma xmlns:emma="http://www.w3.org/2003/04/emma" version="1.0">
              <emma:interpretation id="{4ABAD6B4-A7E1-42D6-B66A-5AEA111A401E}" emma:medium="tactile" emma:mode="ink">
                <msink:context xmlns:msink="http://schemas.microsoft.com/ink/2010/main" type="inkWord" rotatedBoundingBox="6289,8873 6982,8867 6990,9756 6297,9762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人</emma:literal>
                </emma:interpretation>
                <emma:interpretation id="interp22" emma:lang="ko-KR" emma:confidence="0">
                  <emma:literal>犬</emma:literal>
                </emma:interpretation>
                <emma:interpretation id="interp23" emma:lang="ko-KR" emma:confidence="0">
                  <emma:literal>w</emma:literal>
                </emma:interpretation>
                <emma:interpretation id="interp2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2000.0917">5283 6846 195,'0'0'169,"0"0"3,0 30-77,-27-2-25,26 44-4,-37-13-16,27 33-7,-21-15-14,13 12-5,-3-16-12,13-4-1,-4-16-7,10-19 0,3-34-6,0 0-5,0 0-5,0-52-11,16 3 0,-10-24-5,16 11 4,-19-17-3,18 17 6,-13 4 5,4 13 12,-2 15 10,1 15 8,-11 15 2,30 1 2,-7 24 2,4 3-2,11 21 1,3-5-6,12 11 0,-3-8-5,7 0 2,-6-10-5,1-9 0,-8-19 1,-1-9 1,-15-14 0,-3-16-2,-12-15 2,-7-9-3,-6-10 3,-6-2-4,-10-7-4,-4-2 0,-1 12-10,-3-1-4,17 20-16,-16-14-16,31 42-40,-8-21-56,18 21-31,16 9-20,8-6 7</inkml:trace>
        </inkml:traceGroup>
        <inkml:traceGroup>
          <inkml:annotationXML>
            <emma:emma xmlns:emma="http://www.w3.org/2003/04/emma" version="1.0">
              <emma:interpretation id="{F7194757-8D78-4851-BDF2-3A3E4661695D}" emma:medium="tactile" emma:mode="ink">
                <msink:context xmlns:msink="http://schemas.microsoft.com/ink/2010/main" type="inkWord" rotatedBoundingBox="7284,8846 7618,8844 7625,9686 7292,9689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5</emma:literal>
                </emma:interpretation>
                <emma:interpretation id="interp28" emma:lang="ko-KR" emma:confidence="0">
                  <emma:literal>:</emma:literal>
                </emma:interpretation>
                <emma:interpretation id="interp2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312.596">6429 6604 332,'0'0'179,"-22"24"-14,-5 16-94,-25-17-22,19 22-11,-21-20-3,24 19-17,-3-10-1,23 3-11,10 0-3,14-1 2,16 6-4,13-1 1,1 6 0,2 5 4,-13 0 2,-4-1 4,-29-7-2,0 4 3,-29-12-3,-12 1 1,-11-15-5,0-8-7,1 0-18,-6-17-34,57 3-113,-22-20-15,22-4-11,22-2-18</inkml:trace>
        </inkml:traceGroup>
        <inkml:traceGroup>
          <inkml:annotationXML>
            <emma:emma xmlns:emma="http://www.w3.org/2003/04/emma" version="1.0">
              <emma:interpretation id="{6BF9C079-FBCF-4477-BDE6-6A908E2F248D}" emma:medium="tactile" emma:mode="ink">
                <msink:context xmlns:msink="http://schemas.microsoft.com/ink/2010/main" type="inkWord" rotatedBoundingBox="7661,8490 10011,8470 10022,9686 7672,9706"/>
              </emma:interpretation>
              <emma:one-of disjunction-type="recognition" id="oneOf6">
                <emma:interpretation id="interp30" emma:lang="ko-KR" emma:confidence="0">
                  <emma:literal>÷</emma:literal>
                </emma:interpretation>
                <emma:interpretation id="interp31" emma:lang="ko-KR" emma:confidence="0">
                  <emma:literal>∞</emma:literal>
                </emma:interpretation>
                <emma:interpretation id="interp32" emma:lang="ko-KR" emma:confidence="0">
                  <emma:literal>써</emma:literal>
                </emma:interpretation>
                <emma:interpretation id="interp33" emma:lang="ko-KR" emma:confidence="0">
                  <emma:literal>쇄</emma:literal>
                </emma:interpretation>
                <emma:interpretation id="interp34" emma:lang="ko-KR" emma:confidence="0">
                  <emma:literal>山</emma:literal>
                </emma:interpretation>
              </emma:one-of>
            </emma:emma>
          </inkml:annotationXML>
          <inkml:trace contextRef="#ctx0" brushRef="#br0" timeOffset="3218.9047">6483 7412 488,'0'25'183,"0"-25"-11,0 0-120,0-18-21,19-9-7,-5-13-9,16-9-10,6-6-5,10-10-7,5 3 3,-1-3-4,1 7 2,-7 9-2,-3 13 3,-12 8-1,-7 14 6,-22 14 1,0 0 2,9 28 1,-9 5 0,-6 7 2,-2 0-2,6 11 2,2-4-4,0-3 3,13-4-4,11-10-1,10-6-4,6-15-2,15-2-5,-4-7-5,15-10-2,-7-20-4,12 5 2,-17-14-1,4 3 7,-17-1 2,-4 5 9,-15 4 5,-16 8 8,-6 20 4,0 0 2,-22 9 1,-8 16-2,11 13 0,-3 4-5,15 12 1,6-5-5,9 0-1,20-6-5,15-7-1,3-12-2,9-18-2,-1-6-2,-5-11 0,-3-15 1,-13-17-2,-17-5 3,-10-7 2,-6 0 5,-5 2-1,-11-3 4,4 12-1,1-1 3,11 14-1,0 4 0,14 3-3,10 17 1,10 7-1,-4 0 2,8 28 1,-5 7-2,1 17 3,-6 8-3,-6 9 5,-3 1-5,-1 0 4,-4-12-5,5-9 2,-5-15-3,3-17-2,10-17-4,2-32-5,10-12-3,2-19-4,16 2 2,-6-17-3,9 13 6,-10 2 1,1 16 7,-7 14 5,-9 19 8,-3 14 3,-13 16 1,3 22 3,-14 6-5,7 14 2,-8-3-5,7 10 1,-5-6-6,4 0 1,0-15-7,-2-7-4,8 0-13,-19-37-23,30 35-75,-30-35-63,0 0-7,-2-20-19,-33-9-2</inkml:trace>
          <inkml:trace contextRef="#ctx0" brushRef="#br0" timeOffset="3406.4165">6996 6279 464,'-42'-6'142,"-4"-18"-47,24 22-225,25 20-36,16 10-14,11 7-5</inkml:trace>
        </inkml:traceGroup>
        <inkml:traceGroup>
          <inkml:annotationXML>
            <emma:emma xmlns:emma="http://www.w3.org/2003/04/emma" version="1.0">
              <emma:interpretation id="{4E4829BD-689A-4DE6-9B9B-1C2F95AB76CA}" emma:medium="tactile" emma:mode="ink">
                <msink:context xmlns:msink="http://schemas.microsoft.com/ink/2010/main" type="inkWord" rotatedBoundingBox="11113,8867 12327,8857 12338,10093 11124,10104"/>
              </emma:interpretation>
              <emma:one-of disjunction-type="recognition" id="oneOf7">
                <emma:interpretation id="interp35" emma:lang="ko-KR" emma:confidence="0">
                  <emma:literal>아</emma:literal>
                </emma:interpretation>
                <emma:interpretation id="interp36" emma:lang="ko-KR" emma:confidence="0">
                  <emma:literal>타</emma:literal>
                </emma:interpretation>
                <emma:interpretation id="interp37" emma:lang="ko-KR" emma:confidence="0">
                  <emma:literal>다</emma:literal>
                </emma:interpretation>
                <emma:interpretation id="interp38" emma:lang="ko-KR" emma:confidence="0">
                  <emma:literal>야</emma:literal>
                </emma:interpretation>
                <emma:interpretation id="interp3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4156.4357">10318 6959 296,'-49'0'180,"-14"20"-29,-13-14-62,27 36-16,-23-14-21,35 27-17,1-5-16,30 10-4,12-7-8,37-3-2,15-11-3,15-11-1,6-19-1,-5-9 1,-8-23 1,-15-12-2,-26-7 3,-23-5-3,-16-1 3,-24 4-1,-13 5-1,-14 5-7,2 18-11,-10-6-31,39 22-63,-4 0-57,38 0-16,0 0-10,16-28-9</inkml:trace>
          <inkml:trace contextRef="#ctx0" brushRef="#br0" timeOffset="4625.2108">10475 7199 493,'-2'-24'176,"9"6"-9,-1-12-127,41 27-17,9-2-16,8-2-23,25 19-55,-15-1-94,12-2-11,-1 1-13,-24-4-12</inkml:trace>
          <inkml:trace contextRef="#ctx0" brushRef="#br0" timeOffset="4437.7219">11139 6618 157,'-27'0'152,"-30"0"7,-8 10-78,19 34-10,-27-4-4,31 35-13,-17-7-4,36 30-13,-6 0-3,24 19-10,4-12-12,10 4 1,10-10-9,10-3 4,-1-16-6,2-14-9,-1-8-10,-18-27-31,17 13-70,-28-44-55,0 0-12,-17-8-13</inkml:trace>
        </inkml:traceGroup>
        <inkml:traceGroup>
          <inkml:annotationXML>
            <emma:emma xmlns:emma="http://www.w3.org/2003/04/emma" version="1.0">
              <emma:interpretation id="{4BC3F77E-DF1D-44C1-B42D-7072580FA00A}" emma:medium="tactile" emma:mode="ink">
                <msink:context xmlns:msink="http://schemas.microsoft.com/ink/2010/main" type="inkWord" rotatedBoundingBox="13597,8588 14964,8577 14974,9818 13608,9829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의</emma:literal>
                </emma:interpretation>
                <emma:interpretation id="interp42" emma:lang="ko-KR" emma:confidence="0">
                  <emma:literal>W</emma:literal>
                </emma:interpretation>
                <emma:interpretation id="interp43" emma:lang="ko-KR" emma:confidence="0">
                  <emma:literal>w</emma:literal>
                </emma:interpretation>
                <emma:interpretation id="interp4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5703.3736">12463 7479 210,'-10'39'177,"-2"-12"1,-10-18-68,25 21-28,-3-30-21,0 0-17,17-16-12,12-12-12,-2-19-4,11-11-10,-2-17 0,0-7-8,2-6 4,-3-2-3,-8-3-3,-4 6 2,-7 10-3,-6 2 4,-4 17-3,-1 5 5,-5 14-5,0 11 2,0 28 2,0-18-1,0 18-1,12 41 0,3 10 4,7 22-2,5 16 3,14 17-1,9 9 2,15 4-1,0-7 2,9-14 1,5-18-4,2-12 4,-7-33-1,2-13 2,-10-26 1,-2-28-1,-17-25 2,2-16-5,-17-19 5,-4-11-6,-9-7-1,-8-7 0,-11 3 0,0 10-1,-8 8-1,-1 14 1,-10 9-3,5 11 1,1 17-5,-1 8-8,14 37-15,-18-42-27,37 54-61,-19-12-61,30 37-9,-1-7-20,2 3 5</inkml:trace>
        </inkml:traceGroup>
        <inkml:traceGroup>
          <inkml:annotationXML>
            <emma:emma xmlns:emma="http://www.w3.org/2003/04/emma" version="1.0">
              <emma:interpretation id="{918F87AC-FC95-4C71-A43C-3357322E4A21}" emma:medium="tactile" emma:mode="ink">
                <msink:context xmlns:msink="http://schemas.microsoft.com/ink/2010/main" type="inkWord" rotatedBoundingBox="15380,8702 16051,8697 16060,9824 15389,9829"/>
              </emma:interpretation>
              <emma:one-of disjunction-type="recognition" id="oneOf9">
                <emma:interpretation id="interp45" emma:lang="ko-KR" emma:confidence="0">
                  <emma:literal>C</emma:literal>
                </emma:interpretation>
                <emma:interpretation id="interp46" emma:lang="ko-KR" emma:confidence="0">
                  <emma:literal>6</emma:literal>
                </emma:interpretation>
                <emma:interpretation id="interp47" emma:lang="ko-KR" emma:confidence="0">
                  <emma:literal>1</emma:literal>
                </emma:interpretation>
                <emma:interpretation id="interp48" emma:lang="ko-KR" emma:confidence="0">
                  <emma:literal>(</emma:literal>
                </emma:interpretation>
                <emma:interpretation id="interp4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6047.1253">14862 6457 283,'-60'38'184,"-11"25"-12,8 30-89,-40-7-14,30 48-13,-28-22-12,38 21-11,-5-22-9,30-1-11,16-21-7,22-20 2,11-20-9,24-25-5,15-3-15,-9-28-29,34 7-65,-22-14-61,1-17-9,-8-12-18,-2-10-1</inkml:trace>
        </inkml:traceGroup>
        <inkml:traceGroup>
          <inkml:annotationXML>
            <emma:emma xmlns:emma="http://www.w3.org/2003/04/emma" version="1.0">
              <emma:interpretation id="{51302DAA-4BA4-4051-BE32-990C0DFD8CA3}" emma:medium="tactile" emma:mode="ink">
                <msink:context xmlns:msink="http://schemas.microsoft.com/ink/2010/main" type="inkWord" rotatedBoundingBox="15954,8728 16991,8719 16999,9675 15963,9684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스</emma:literal>
                </emma:interpretation>
                <emma:interpretation id="interp52" emma:lang="ko-KR" emma:confidence="0">
                  <emma:literal>사</emma:literal>
                </emma:interpretation>
                <emma:interpretation id="interp53" emma:lang="ko-KR" emma:confidence="0">
                  <emma:literal>*</emma:literal>
                </emma:interpretation>
                <emma:interpretation id="interp5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6562.7926">15404 6501 303,'0'-18'171,"0"18"-17,-11 16-88,-39 1-13,15 46-7,-33-3-6,11 31-7,-22-5-3,14 26-5,-9-13-4,20 5-6,0-15-1,18-7-5,8-24-6,15-7 2,7-18-3,6-33-3,0 0-1,17 0-2,3-21 0,3-23-5,5-9 3,-1-16-5,6 1 5,-4-14-5,7-4 1,-3-3 5,3 6-2,-4 2 4,3 9-2,-4 10 5,4 11-4,-8 7 6,-2 26 1,1 18 1,-7 8 0,3 25 1,-5 18 6,7 19-4,-8 4 2,6 12-2,0 3 1,5 2-3,0-4 0,1-13-1,-1-4-11,-5-22-7,13 8-34,-35-56-79,22 24-46,-22-24-15,17-15-13,-17-15-8</inkml:trace>
          <inkml:trace contextRef="#ctx0" brushRef="#br0" timeOffset="6797.172">14922 7107 412,'-36'-12'180,"36"12"-11,0 0-90,-2-30-41,43 30-11,11-4-15,21 4-6,6-5-1,10 5-8,7 0-5,-6-1-12,10 1-18,-29-8-33,16 3-73,-24-5-30,-17-10-18,-10-4 0</inkml:trace>
        </inkml:traceGroup>
        <inkml:traceGroup>
          <inkml:annotationXML>
            <emma:emma xmlns:emma="http://www.w3.org/2003/04/emma" version="1.0">
              <emma:interpretation id="{76F48AF2-FC25-4282-A823-1A6C98E86F05}" emma:medium="tactile" emma:mode="ink">
                <msink:context xmlns:msink="http://schemas.microsoft.com/ink/2010/main" type="inkWord" rotatedBoundingBox="16766,8570 17238,8566 17250,9907 16778,9911"/>
              </emma:interpretation>
              <emma:one-of disjunction-type="recognition" id="oneOf11">
                <emma:interpretation id="interp55" emma:lang="ko-KR" emma:confidence="0">
                  <emma:literal>)</emma:literal>
                </emma:interpretation>
                <emma:interpretation id="interp56" emma:lang="ko-KR" emma:confidence="0">
                  <emma:literal>〉</emma:literal>
                </emma:interpretation>
                <emma:interpretation id="interp57" emma:lang="ko-KR" emma:confidence="0">
                  <emma:literal>〕</emma:literal>
                </emma:interpretation>
                <emma:interpretation id="interp58" emma:lang="ko-KR" emma:confidence="0">
                  <emma:literal>’</emma:literal>
                </emma:interpretation>
                <emma:interpretation id="interp5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7062.8017">15782 6329 411,'46'9'170,"-2"33"-44,-9-5-67,31 54-1,-39-16-10,17 43-13,-37-7-8,-3 20-8,-16-9-5,-22 3-3,-15-16-4,-4-16-5,-3-4-17,-8-30-16,26 12-74,-16-39-74,10-9-2,9-18-24,8-5-3</inkml:trace>
        </inkml:traceGroup>
        <inkml:traceGroup>
          <inkml:annotationXML>
            <emma:emma xmlns:emma="http://www.w3.org/2003/04/emma" version="1.0">
              <emma:interpretation id="{4DD5B920-143C-44F2-8DE1-3BF35C8C153E}" emma:medium="tactile" emma:mode="ink">
                <msink:context xmlns:msink="http://schemas.microsoft.com/ink/2010/main" type="inkWord" rotatedBoundingBox="18005,9128 18680,9122 18683,9463 18008,9469"/>
              </emma:interpretation>
              <emma:one-of disjunction-type="recognition" id="oneOf12">
                <emma:interpretation id="interp60" emma:lang="ko-KR" emma:confidence="0">
                  <emma:literal>=</emma:literal>
                </emma:interpretation>
                <emma:interpretation id="interp61" emma:lang="ko-KR" emma:confidence="0">
                  <emma:literal>二</emma:literal>
                </emma:interpretation>
                <emma:interpretation id="interp62" emma:lang="ko-KR" emma:confidence="0">
                  <emma:literal>느</emma:literal>
                </emma:interpretation>
                <emma:interpretation id="interp63" emma:lang="ko-KR" emma:confidence="0">
                  <emma:literal>드</emma:literal>
                </emma:interpretation>
                <emma:interpretation id="interp64" emma:lang="ko-KR" emma:confidence="0">
                  <emma:literal>트</emma:literal>
                </emma:interpretation>
              </emma:one-of>
            </emma:emma>
          </inkml:annotationXML>
          <inkml:trace contextRef="#ctx0" brushRef="#br0" timeOffset="9875.417">16885 6998 161,'0'0'174,"-33"-31"-10,17 2-58,16 29-31,-19-30-14,19 30-17,0-20-12,0 20-8,14 0-6,13 0-2,-6 2-2,17 10-3,0-6-2,11 1-2,1-2-2,5-2-2,4 2-3,-4-5-7,7 1-8,-16-2-16,15 2-28,-34-7-40,19 6-68,-19 0-13,-27 0-13</inkml:trace>
          <inkml:trace contextRef="#ctx0" brushRef="#br0" timeOffset="10094.1846">16868 7207 324,'-34'8'176,"34"-8"-13,0 0-93,0 0-13,37 4-18,-9-10-12,23 6-12,-4-9-7,10 9-9,2 0-11,-12 0-19,21 15-46,-22-14-69,8-1-27,1 4-11,-5-4-9</inkml:trace>
        </inkml:traceGroup>
        <inkml:traceGroup>
          <inkml:annotationXML>
            <emma:emma xmlns:emma="http://www.w3.org/2003/04/emma" version="1.0">
              <emma:interpretation id="{DB7E93BF-B41D-4FAB-823F-F26714727389}" emma:medium="tactile" emma:mode="ink">
                <msink:context xmlns:msink="http://schemas.microsoft.com/ink/2010/main" type="inkWord" rotatedBoundingBox="18848,8884 19725,8876 19732,9682 18855,9690"/>
              </emma:interpretation>
              <emma:one-of disjunction-type="recognition" id="oneOf13">
                <emma:interpretation id="interp65" emma:lang="ko-KR" emma:confidence="0">
                  <emma:literal>2</emma:literal>
                </emma:interpretation>
                <emma:interpretation id="interp66" emma:lang="ko-KR" emma:confidence="0">
                  <emma:literal>그</emma:literal>
                </emma:interpretation>
                <emma:interpretation id="interp67" emma:lang="ko-KR" emma:confidence="0">
                  <emma:literal>고</emma:literal>
                </emma:interpretation>
                <emma:interpretation id="interp68" emma:lang="ko-KR" emma:confidence="0">
                  <emma:literal>又</emma:literal>
                </emma:interpretation>
                <emma:interpretation id="interp6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0875.4694">17960 6812 133,'-35'-25'153,"35"25"0,-14-19-69,1-6-29,13 25-12,0-38-18,24 24-4,-5-9-10,17 12 3,0-5-3,18 16 9,-14 0-1,12 16 1,-16 14 10,7 23-9,-24 6 5,-5 25-5,-20 0 2,-16 20-5,-29-15 4,-6 3-3,-17-22-8,-4-10 2,-2-19-5,7-15 0,7-26-3,17 0-2,14-23-2,21-4-2,14-1 0,12 2-3,25-3 3,12 9-3,16 6 3,9 3-2,6 11 2,4 0-5,5 2-8,-10 3-13,11 26-40,-33-24-60,6 14-47,-11 2-15,-6-4-12</inkml:trace>
        </inkml:traceGroup>
        <inkml:traceGroup>
          <inkml:annotationXML>
            <emma:emma xmlns:emma="http://www.w3.org/2003/04/emma" version="1.0">
              <emma:interpretation id="{5BA2F8BE-0579-4CCA-B564-73EB06A655B8}" emma:medium="tactile" emma:mode="ink">
                <msink:context xmlns:msink="http://schemas.microsoft.com/ink/2010/main" type="inkWord" rotatedBoundingBox="20083,9028 20864,9021 20867,9365 20086,9372"/>
              </emma:interpretation>
              <emma:one-of disjunction-type="recognition" id="oneOf14">
                <emma:interpretation id="interp70" emma:lang="ko-KR" emma:confidence="0">
                  <emma:literal>=</emma:literal>
                </emma:interpretation>
                <emma:interpretation id="interp71" emma:lang="ko-KR" emma:confidence="0">
                  <emma:literal>그</emma:literal>
                </emma:interpretation>
                <emma:interpretation id="interp72" emma:lang="ko-KR" emma:confidence="0">
                  <emma:literal>크</emma:literal>
                </emma:interpretation>
                <emma:interpretation id="interp73" emma:lang="ko-KR" emma:confidence="0">
                  <emma:literal>느</emma:literal>
                </emma:interpretation>
                <emma:interpretation id="interp7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1234.8579">18938 6869 515,'-21'-20'180,"21"20"-47,-22-23-78,33 23-16,-11 0-15,46-7-8,-13 0-6,16 7-5,4-2-1,8-3-1,1 5-4,1-9-4,-1 9-15,-17-12-22,16 22-48,-41-10-58,-1 11-36,-19-11-8,-3 29-14</inkml:trace>
          <inkml:trace contextRef="#ctx0" brushRef="#br0" timeOffset="11406.7265">19064 7112 288,'0'0'189,"-8"19"-16,15-34-57,37 15-52,-20-9-17,37 9-21,-2-12-17,10 4-21,17 12-49,-23-1-97,11-3-15,-1 6-15,-11-6-12</inkml:trace>
        </inkml:traceGroup>
        <inkml:traceGroup>
          <inkml:annotationXML>
            <emma:emma xmlns:emma="http://www.w3.org/2003/04/emma" version="1.0">
              <emma:interpretation id="{7ED3BF25-26C2-48F8-9AAA-6FFCB84E1836}" emma:medium="tactile" emma:mode="ink">
                <msink:context xmlns:msink="http://schemas.microsoft.com/ink/2010/main" type="inkWord" rotatedBoundingBox="21414,8964 22096,8958 22102,9622 21420,9627"/>
              </emma:interpretation>
              <emma:one-of disjunction-type="recognition" id="oneOf15">
                <emma:interpretation id="interp75" emma:lang="ko-KR" emma:confidence="0">
                  <emma:literal>八</emma:literal>
                </emma:interpretation>
                <emma:interpretation id="interp76" emma:lang="ko-KR" emma:confidence="0">
                  <emma:literal>n</emma:literal>
                </emma:interpretation>
                <emma:interpretation id="interp77" emma:lang="ko-KR" emma:confidence="0">
                  <emma:literal>^</emma:literal>
                </emma:interpretation>
                <emma:interpretation id="interp78" emma:lang="ko-KR" emma:confidence="0">
                  <emma:literal>M</emma:literal>
                </emma:interpretation>
                <emma:interpretation id="interp79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12250.5225">20292 6782 213,'0'0'161,"27"17"-35,-8 30-41,-30-10-4,16 33-13,-24-12-8,19 25-10,-25-23-13,20 15-6,-17-22-11,14-3-3,-6-22-5,9-12-2,5-16-4,-3-16-2,3-21-1,9-13-6,7-8-1,3-12-4,9 4 1,-4-11-2,13 10-5,-3 3 6,9 13-5,-4 7 9,4 13-2,0 14 8,-1 10 3,1 9 0,-13 20 10,5 15-7,-16 7 7,3 13-5,-9 1 2,-1 8-5,-5-2-4,-3-4 0,1-1-8,-3-8-5,10 1-19,-12-29-31,32 19-81,-15-24-38,7-12-14,4-6-14</inkml:trace>
        </inkml:traceGroup>
        <inkml:traceGroup>
          <inkml:annotationXML>
            <emma:emma xmlns:emma="http://www.w3.org/2003/04/emma" version="1.0">
              <emma:interpretation id="{53E8519B-DFE6-4A6A-B5BA-49A4CF6525DD}" emma:medium="tactile" emma:mode="ink">
                <msink:context xmlns:msink="http://schemas.microsoft.com/ink/2010/main" type="inkWord" rotatedBoundingBox="22375,9151 22849,9147 22850,9223 22376,9227"/>
              </emma:interpretation>
              <emma:one-of disjunction-type="recognition" id="oneOf16">
                <emma:interpretation id="interp80" emma:lang="ko-KR" emma:confidence="0">
                  <emma:literal>-</emma:literal>
                </emma:interpretation>
                <emma:interpretation id="interp81" emma:lang="ko-KR" emma:confidence="0">
                  <emma:literal>一</emma:literal>
                </emma:interpretation>
                <emma:interpretation id="interp82" emma:lang="ko-KR" emma:confidence="0">
                  <emma:literal>ㅡ</emma:literal>
                </emma:interpretation>
                <emma:interpretation id="interp83" emma:lang="ko-KR" emma:confidence="0">
                  <emma:literal>~</emma:literal>
                </emma:interpretation>
                <emma:interpretation id="interp8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2484.8864">21187 6988 556,'0'0'177,"13"-21"-49,1 0-92,32 13-9,-10-7-13,15 10-4,-4 2-10,-3-3-14,10 6-20,-29 0-48,23 0-90,-15 0-7,0 0-18,-3 6-4</inkml:trace>
        </inkml:traceGroup>
        <inkml:traceGroup>
          <inkml:annotationXML>
            <emma:emma xmlns:emma="http://www.w3.org/2003/04/emma" version="1.0">
              <emma:interpretation id="{70CADE1E-AD86-4D9E-A62C-B061C0EBA5A9}" emma:medium="tactile" emma:mode="ink">
                <msink:context xmlns:msink="http://schemas.microsoft.com/ink/2010/main" type="inkWord" rotatedBoundingBox="23269,8788 24052,8781 24057,9320 23274,9327"/>
              </emma:interpretation>
              <emma:one-of disjunction-type="recognition" id="oneOf17">
                <emma:interpretation id="interp85" emma:lang="ko-KR" emma:confidence="0">
                  <emma:literal>r</emma:literal>
                </emma:interpretation>
                <emma:interpretation id="interp86" emma:lang="ko-KR" emma:confidence="0">
                  <emma:literal>「</emma:literal>
                </emma:interpretation>
                <emma:interpretation id="interp87" emma:lang="ko-KR" emma:confidence="0">
                  <emma:literal>『</emma:literal>
                </emma:interpretation>
                <emma:interpretation id="interp88" emma:lang="ko-KR" emma:confidence="0">
                  <emma:literal>n</emma:literal>
                </emma:interpretation>
                <emma:interpretation id="interp8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2953.6592">22104 6672 364,'9'15'178,"-9"14"-10,-19-5-106,21 35-9,-10-15-8,8 17-20,-3-12-3,3 3-13,0-16-3,6-9 3,-6-27-5,8 19 0,-8-19 0,8-32-1,-2-11 2,2-10-1,1-4-5,6-6 3,2-1-4,10 1 5,3 8-5,9 15 5,10 6-7,10 11 4,4 16 1,5-1-2,3 8-11,-11 5-17,19 29-64,-22-11-84,-11 3 0,-11-2-22,-15-2-9</inkml:trace>
        </inkml:traceGroup>
      </inkml:traceGroup>
    </inkml:traceGroup>
    <inkml:traceGroup>
      <inkml:annotationXML>
        <emma:emma xmlns:emma="http://www.w3.org/2003/04/emma" version="1.0">
          <emma:interpretation id="{CC40F68C-40BF-488A-A2E1-955079A5C217}" emma:medium="tactile" emma:mode="ink">
            <msink:context xmlns:msink="http://schemas.microsoft.com/ink/2010/main" type="paragraph" rotatedBoundingBox="6827,10641 22880,10266 22917,11848 6864,122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2AE3319-70D6-4ED6-A615-1AA216ADC07D}" emma:medium="tactile" emma:mode="ink">
              <msink:context xmlns:msink="http://schemas.microsoft.com/ink/2010/main" type="line" rotatedBoundingBox="6827,10641 22880,10266 22917,11848 6864,12223"/>
            </emma:interpretation>
          </emma:emma>
        </inkml:annotationXML>
        <inkml:traceGroup>
          <inkml:annotationXML>
            <emma:emma xmlns:emma="http://www.w3.org/2003/04/emma" version="1.0">
              <emma:interpretation id="{4F896EAD-C9D1-4AE0-965C-8008B4708CBB}" emma:medium="tactile" emma:mode="ink">
                <msink:context xmlns:msink="http://schemas.microsoft.com/ink/2010/main" type="inkWord" rotatedBoundingBox="6843,11310 7450,11296 7461,11738 6853,11752"/>
              </emma:interpretation>
              <emma:one-of disjunction-type="recognition" id="oneOf18">
                <emma:interpretation id="interp90" emma:lang="ko-KR" emma:confidence="0">
                  <emma:literal>=</emma:literal>
                </emma:interpretation>
                <emma:interpretation id="interp91" emma:lang="ko-KR" emma:confidence="0">
                  <emma:literal>그</emma:literal>
                </emma:interpretation>
                <emma:interpretation id="interp92" emma:lang="ko-KR" emma:confidence="0">
                  <emma:literal>二</emma:literal>
                </emma:interpretation>
                <emma:interpretation id="interp93" emma:lang="ko-KR" emma:confidence="0">
                  <emma:literal>느</emma:literal>
                </emma:interpretation>
                <emma:interpretation id="interp94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6281.9213">5699 9481 353,'0'0'168,"12"29"-30,-12-29-81,65 0-9,-22-16-10,23 9-25,1 6-33,-4-20-76,-5 7-60,15 12-16,-19-12-12,4 14-3</inkml:trace>
          <inkml:trace contextRef="#ctx0" brushRef="#br0" timeOffset="16094.4136">5705 9110 81,'-22'-8'155,"22"8"3,0 0-59,-28-15-22,28 15-9,0 0-14,0 0-10,0 0-8,22 0-6,-22 0-5,44 0-2,-17 0-6,17 0-3,0 0-5,12-1-3,-4-5-5,5-2-6,1 8-10,-12-12-15,17 16-27,-39-8-37,20 4-55,-23 8-27,-21-8-12,6 32 5</inkml:trace>
        </inkml:traceGroup>
        <inkml:traceGroup>
          <inkml:annotationXML>
            <emma:emma xmlns:emma="http://www.w3.org/2003/04/emma" version="1.0">
              <emma:interpretation id="{623D85AD-E574-4E53-92BE-36617F6DDBDA}" emma:medium="tactile" emma:mode="ink">
                <msink:context xmlns:msink="http://schemas.microsoft.com/ink/2010/main" type="inkWord" rotatedBoundingBox="8501,10999 9437,10977 9457,11832 8521,11854"/>
              </emma:interpretation>
              <emma:one-of disjunction-type="recognition" id="oneOf19">
                <emma:interpretation id="interp95" emma:lang="ko-KR" emma:confidence="0">
                  <emma:literal>#</emma:literal>
                </emma:interpretation>
                <emma:interpretation id="interp96" emma:lang="ko-KR" emma:confidence="0">
                  <emma:literal>井</emma:literal>
                </emma:interpretation>
                <emma:interpretation id="interp97" emma:lang="ko-KR" emma:confidence="0">
                  <emma:literal>甘</emma:literal>
                </emma:interpretation>
                <emma:interpretation id="interp98" emma:lang="ko-KR" emma:confidence="0">
                  <emma:literal>ㅂ</emma:literal>
                </emma:interpretation>
                <emma:interpretation id="interp99" emma:lang="ko-KR" emma:confidence="0">
                  <emma:literal>卄</emma:literal>
                </emma:interpretation>
              </emma:one-of>
            </emma:emma>
          </inkml:annotationXML>
          <inkml:trace contextRef="#ctx0" brushRef="#br0" timeOffset="17297.584">7387 9279 327,'-43'-31'166,"24"-11"-33,19 42-78,-3-46-10,27 32-11,17-8-12,25 8-10,16-2-8,19 3-10,15 13-19,-7-9-38,16 9-61,-13 9-35,-30-3-17,-5 11-1</inkml:trace>
          <inkml:trace contextRef="#ctx0" brushRef="#br0" timeOffset="17547.6239">7387 9495 311,'-26'9'175,"37"-13"-19,34 4-98,-14-21 0,42 21-6,-10-30-24,26 8-12,-6-1-5,6 0-9,-2 9-16,-14-14-35,14 28-69,-21 0-48,-17-3-14,-5 3-12</inkml:trace>
          <inkml:trace contextRef="#ctx0" brushRef="#br0" timeOffset="16844.4626">7592 8902 101,'0'0'162,"0"0"-2,0 0-56,0 0-21,-22 22-8,24 33-13,-12-10-11,10 33-12,-5-5-12,5 11-5,0-5-10,4-2 0,-1-13-10,9-8-6,10-9-23,-22-47-52,35 7-85,-5-26-13,-6-32-13,4-19-10</inkml:trace>
          <inkml:trace contextRef="#ctx0" brushRef="#br0" timeOffset="17063.2045">7880 8746 411,'9'45'178,"-1"13"-12,-8 2-107,19 38-13,-17-11-11,21 9-19,-8-13-11,5-3-4,2-6-15,-6-20-14,19 9-47,-26-32-91,6-9-8,-15-22-18,0 0-2</inkml:trace>
        </inkml:traceGroup>
        <inkml:traceGroup>
          <inkml:annotationXML>
            <emma:emma xmlns:emma="http://www.w3.org/2003/04/emma" version="1.0">
              <emma:interpretation id="{0CC3E260-9EAE-4A65-B24B-DCB34956191E}" emma:medium="tactile" emma:mode="ink">
                <msink:context xmlns:msink="http://schemas.microsoft.com/ink/2010/main" type="inkWord" rotatedBoundingBox="10158,11244 10620,11233 10625,11461 10164,11472"/>
              </emma:interpretation>
              <emma:one-of disjunction-type="recognition" id="oneOf20">
                <emma:interpretation id="interp100" emma:lang="ko-KR" emma:confidence="0">
                  <emma:literal>o</emma:literal>
                </emma:interpretation>
                <emma:interpretation id="interp101" emma:lang="ko-KR" emma:confidence="0">
                  <emma:literal>0</emma:literal>
                </emma:interpretation>
                <emma:interpretation id="interp102" emma:lang="ko-KR" emma:confidence="0">
                  <emma:literal>〇</emma:literal>
                </emma:interpretation>
                <emma:interpretation id="interp103" emma:lang="ko-KR" emma:confidence="0">
                  <emma:literal>O</emma:literal>
                </emma:interpretation>
                <emma:interpretation id="interp10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7891.3731">9195 9117 371,'-41'21'180,"1"-5"-14,-9-10-101,40 24-19,9-30-11,0 30-16,23-23-10,28-7-4,9 0-4,9-14-1,-7-9 1,-7-6-2,-12 4 2,-29-7-2,-14 7 3,-27-5-3,-18 15-2,-27 1-7,1 7-15,-19-4-36,33 11-72,-1 3-35,15-3-18,43 0-4</inkml:trace>
        </inkml:traceGroup>
        <inkml:traceGroup>
          <inkml:annotationXML>
            <emma:emma xmlns:emma="http://www.w3.org/2003/04/emma" version="1.0">
              <emma:interpretation id="{8C70A617-A484-4179-BC03-35ABFC3E2CDE}" emma:medium="tactile" emma:mode="ink">
                <msink:context xmlns:msink="http://schemas.microsoft.com/ink/2010/main" type="inkWord" rotatedBoundingBox="10876,10808 11532,10792 11562,12113 10907,12128"/>
              </emma:interpretation>
              <emma:one-of disjunction-type="recognition" id="oneOf21">
                <emma:interpretation id="interp105" emma:lang="ko-KR" emma:confidence="0">
                  <emma:literal>f</emma:literal>
                </emma:interpretation>
                <emma:interpretation id="interp106" emma:lang="ko-KR" emma:confidence="0">
                  <emma:literal>t</emma:literal>
                </emma:interpretation>
                <emma:interpretation id="interp107" emma:lang="ko-KR" emma:confidence="0">
                  <emma:literal>+</emma:literal>
                </emma:interpretation>
                <emma:interpretation id="interp108" emma:lang="ko-KR" emma:confidence="0">
                  <emma:literal>十</emma:literal>
                </emma:interpretation>
                <emma:interpretation id="interp10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18156.9977">10116 8637 300,'22'-35'164,"-14"10"-57,-8 25-50,-27-19-5,4 26-13,-23 5-14,11 21 0,-9 6 1,9 25-7,-3-1 6,24 20-4,-8 4-1,22 23-5,0-6-1,3 14-7,11-11-8,5 2-2,9-3-22,-18-24-44,20-2-100,-8-16-6,-11-25-16,0-22-12</inkml:trace>
          <inkml:trace contextRef="#ctx0" brushRef="#br0" timeOffset="18344.5037">9704 9257 514,'9'-30'178,"24"2"-7,32 12-127,-5-7-27,19 1-19,16 22-50,-16-8-114,8-5-10,-5 12-13,-19-11-16</inkml:trace>
        </inkml:traceGroup>
        <inkml:traceGroup>
          <inkml:annotationXML>
            <emma:emma xmlns:emma="http://www.w3.org/2003/04/emma" version="1.0">
              <emma:interpretation id="{28CBA35B-8921-458B-B430-B956E11701F6}" emma:medium="tactile" emma:mode="ink">
                <msink:context xmlns:msink="http://schemas.microsoft.com/ink/2010/main" type="inkWord" rotatedBoundingBox="12515,10508 13474,10486 13505,11801 12546,11823"/>
              </emma:interpretation>
              <emma:one-of disjunction-type="recognition" id="oneOf22">
                <emma:interpretation id="interp110" emma:lang="ko-KR" emma:confidence="0">
                  <emma:literal>f</emma:literal>
                </emma:interpretation>
                <emma:interpretation id="interp111" emma:lang="ko-KR" emma:confidence="0">
                  <emma:literal>+</emma:literal>
                </emma:interpretation>
                <emma:interpretation id="interp112" emma:lang="ko-KR" emma:confidence="0">
                  <emma:literal>S</emma:literal>
                </emma:interpretation>
                <emma:interpretation id="interp113" emma:lang="ko-KR" emma:confidence="0">
                  <emma:literal>s</emma:literal>
                </emma:interpretation>
                <emma:interpretation id="interp1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19235.1748">11425 9064 404,'-32'-15'183,"7"1"-17,1-19-97,40 29-32,9-11-8,37 9-14,15-2-9,16 0-6,17 8-10,-3-8-17,18 8-42,-30 0-61,-1 0-49,-19 8-9,-17-8-10</inkml:trace>
          <inkml:trace contextRef="#ctx0" brushRef="#br0" timeOffset="19000.8181">12253 8447 226,'19'-45'171,"-3"11"-12,-16 6-64,-8-10-43,8 38-14,-35-43-15,6 42-4,-16-8-1,0 18-2,-19 10-1,0 27 3,-4 4-1,11 27 3,-1 5-3,23 21-5,13 2-3,21 12-3,4-3 0,30 1-3,5-11-5,6-12-9,13 1-18,-22-34-29,22 8-70,-27-24-46,-15-20-14,-15-23-12</inkml:trace>
        </inkml:traceGroup>
        <inkml:traceGroup>
          <inkml:annotationXML>
            <emma:emma xmlns:emma="http://www.w3.org/2003/04/emma" version="1.0">
              <emma:interpretation id="{0AED3D81-31D4-4BD6-BF2A-BF5D2FC0E9F7}" emma:medium="tactile" emma:mode="ink">
                <msink:context xmlns:msink="http://schemas.microsoft.com/ink/2010/main" type="inkWord" rotatedBoundingBox="13616,11009 14149,10997 14161,11507 13628,11519"/>
              </emma:interpretation>
              <emma:one-of disjunction-type="recognition" id="oneOf23">
                <emma:interpretation id="interp115" emma:lang="ko-KR" emma:confidence="0">
                  <emma:literal>r</emma:literal>
                </emma:interpretation>
                <emma:interpretation id="interp116" emma:lang="ko-KR" emma:confidence="0">
                  <emma:literal>「</emma:literal>
                </emma:interpretation>
                <emma:interpretation id="interp117" emma:lang="ko-KR" emma:confidence="0">
                  <emma:literal>나</emma:literal>
                </emma:interpretation>
                <emma:interpretation id="interp118" emma:lang="ko-KR" emma:confidence="0">
                  <emma:literal>‘</emma:literal>
                </emma:interpretation>
                <emma:interpretation id="interp11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19547.678">12431 8888 329,'0'20'175,"2"10"-6,14 23-98,-19-17-17,9 24-16,-6-11-18,0-1-4,0-5-8,6-13 0,-6-30-1,3 22-1,-3-22 0,7-30-2,-3-7 2,1-15-4,3-4 1,5-1 0,3-2-8,4 2 6,10 6-7,5 9 3,9 10-14,0 2-6,21 30-40,-24-15-60,19 15-51,-3 0-10,-6 9-6</inkml:trace>
        </inkml:traceGroup>
        <inkml:traceGroup>
          <inkml:annotationXML>
            <emma:emma xmlns:emma="http://www.w3.org/2003/04/emma" version="1.0">
              <emma:interpretation id="{785DFE50-E15A-401F-BE89-B9F72429E7E4}" emma:medium="tactile" emma:mode="ink">
                <msink:context xmlns:msink="http://schemas.microsoft.com/ink/2010/main" type="inkWord" rotatedBoundingBox="14159,11021 15650,10986 15660,11436 14169,11471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와</emma:literal>
                </emma:interpretation>
                <emma:interpretation id="interp122" emma:lang="ko-KR" emma:confidence="0">
                  <emma:literal>다</emma:literal>
                </emma:interpretation>
                <emma:interpretation id="interp123" emma:lang="ko-KR" emma:confidence="0">
                  <emma:literal>≠</emma:literal>
                </emma:interpretation>
                <emma:interpretation id="interp12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20157.078">12977 9034 353,'0'0'172,"0"30"-39,0-30-79,22 16-5,3-16-14,27 7-16,-1-7-8,15-7-6,7-8-3,4-9-5,1-8-1,-6-8-1,0 3-7,-22-7 7,-7 11-6,-23-5 10,-20 12-3,0 26 13,-50-25 1,2 28 11,-24 12 9,5 16-5,-18-3 8,22 19-8,-8-6 4,28 11-11,2-8 1,31 8-12,10-14-3,29-1 1,20-2-8,17-18-1,24-3-3,16-14-3,14-8-2,0-29-4,10-7 2,-18-8 0,-3-6-1,-23-2 9,-28 1 3,-30 12 9,-28 5 2,-17 20 11,-40 7-6,-4 19 4,-20 8 5,11 16-8,-1 2-9,24 10-5,18 1 0,29-7 0,21-1 0,28-7 0,24-1 0,1-9-19,41 19-125,-21-23-42,-1 0-11,-13-10-16,-7-2-9</inkml:trace>
        </inkml:traceGroup>
        <inkml:traceGroup>
          <inkml:annotationXML>
            <emma:emma xmlns:emma="http://www.w3.org/2003/04/emma" version="1.0">
              <emma:interpretation id="{26C6B1EA-2FF6-4D78-8065-0F131F751EFF}" emma:medium="tactile" emma:mode="ink">
                <msink:context xmlns:msink="http://schemas.microsoft.com/ink/2010/main" type="inkWord" rotatedBoundingBox="16567,10881 17192,10867 17204,11412 16579,11427"/>
              </emma:interpretation>
              <emma:one-of disjunction-type="recognition" id="oneOf25">
                <emma:interpretation id="interp125" emma:lang="ko-KR" emma:confidence="0">
                  <emma:literal>v</emma:literal>
                </emma:interpretation>
                <emma:interpretation id="interp126" emma:lang="ko-KR" emma:confidence="0">
                  <emma:literal>V</emma:literal>
                </emma:interpretation>
                <emma:interpretation id="interp127" emma:lang="ko-KR" emma:confidence="0">
                  <emma:literal>U</emma:literal>
                </emma:interpretation>
                <emma:interpretation id="interp128" emma:lang="ko-KR" emma:confidence="0">
                  <emma:literal>ⅴ</emma:literal>
                </emma:interpretation>
                <emma:interpretation id="interp12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20797.7287">15431 8726 215,'-5'-16'171,"-9"-10"0,-3 0-68,17 26-26,0 0-19,-5 35-19,-5-2-5,17 26-15,1-1 1,17 12-6,-3-6 3,16 1-6,-3-7 3,9-14-7,-1-20-2,6-12 1,-5-12 0,2-20-2,-5-16-2,-8-16-5,3-4-13,-10-16-10,12 16-37,-34-27-58,18 24-54,-4 9-16,2 8-9,4 15 2</inkml:trace>
        </inkml:traceGroup>
        <inkml:traceGroup>
          <inkml:annotationXML>
            <emma:emma xmlns:emma="http://www.w3.org/2003/04/emma" version="1.0">
              <emma:interpretation id="{597B8036-16B4-4C94-9E49-747C84868C72}" emma:medium="tactile" emma:mode="ink">
                <msink:context xmlns:msink="http://schemas.microsoft.com/ink/2010/main" type="inkWord" rotatedBoundingBox="17360,10889 18089,10872 18103,11452 17373,11469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0</emma:literal>
                </emma:interpretation>
                <emma:interpretation id="interp132" emma:lang="ko-KR" emma:confidence="0">
                  <emma:literal>d</emma:literal>
                </emma:interpretation>
                <emma:interpretation id="interp133" emma:lang="ko-KR" emma:confidence="0">
                  <emma:literal>u</emma:literal>
                </emma:interpretation>
                <emma:interpretation id="interp13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1250.8723">16713 8743 210,'14'-30'155,"10"1"-55,-24 29-28,0-42-10,0 42-6,-54-5-2,18 31 0,-48-2 1,24 35-14,-32-6 0,29 21-7,-15-8-1,29 16-10,10-17-4,26-5-11,15-17-5,33-19-4,14-10-4,9-15-7,15-19-5,-12-26-14,22 3-5,-31-25 0,5 16-1,-29-14 11,-1 15 4,-21 6 13,-6 16 4,0 29 23,-14-14 6,8 27-2,-7 10 4,13 13-11,-3-5 1,8 12-9,11-2-3,2-4-19,20 11-25,-22-25-48,27 6-78,-7-7-10,-6-7-16,3-11-3</inkml:trace>
        </inkml:traceGroup>
        <inkml:traceGroup>
          <inkml:annotationXML>
            <emma:emma xmlns:emma="http://www.w3.org/2003/04/emma" version="1.0">
              <emma:interpretation id="{CF65D3B6-877D-4D45-8993-574EDF4B190F}" emma:medium="tactile" emma:mode="ink">
                <msink:context xmlns:msink="http://schemas.microsoft.com/ink/2010/main" type="inkWord" rotatedBoundingBox="18272,10924 18865,10910 18877,11425 18284,11439"/>
              </emma:interpretation>
              <emma:one-of disjunction-type="recognition" id="oneOf27">
                <emma:interpretation id="interp135" emma:lang="ko-KR" emma:confidence="0">
                  <emma:literal>r</emma:literal>
                </emma:interpretation>
                <emma:interpretation id="interp136" emma:lang="ko-KR" emma:confidence="0">
                  <emma:literal>나</emma:literal>
                </emma:interpretation>
                <emma:interpretation id="interp137" emma:lang="ko-KR" emma:confidence="0">
                  <emma:literal>「</emma:literal>
                </emma:interpretation>
                <emma:interpretation id="interp138" emma:lang="ko-KR" emma:confidence="0">
                  <emma:literal>u</emma:literal>
                </emma:interpretation>
                <emma:interpretation id="interp13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21579.0091">17083 8684 421,'0'0'185,"1"40"-16,15 21-101,-21-14-22,5 23-18,0-10-7,0 12-11,2-15 1,1-8-9,0-13 1,3-13 0,-6-23-2,0 0 0,18-19-2,-9-21-1,6 0-4,3-13 4,5-2-6,-1 7 5,8-1-4,6 11 5,7 6-3,-1 6 1,9 11-11,-8-8-21,21 23-39,-27 0-70,9-3-22,-8-1-25,-4 4 1</inkml:trace>
        </inkml:traceGroup>
        <inkml:traceGroup>
          <inkml:annotationXML>
            <emma:emma xmlns:emma="http://www.w3.org/2003/04/emma" version="1.0">
              <emma:interpretation id="{77EB0E13-C53F-434A-A190-ACD30E1F4AEC}" emma:medium="tactile" emma:mode="ink">
                <msink:context xmlns:msink="http://schemas.microsoft.com/ink/2010/main" type="inkWord" rotatedBoundingBox="18946,10510 19056,10507 19075,11324 18965,11327"/>
              </emma:interpretation>
              <emma:one-of disjunction-type="recognition" id="oneOf28">
                <emma:interpretation id="interp140" emma:lang="ko-KR" emma:confidence="0">
                  <emma:literal>i</emma:literal>
                </emma:interpretation>
                <emma:interpretation id="interp141" emma:lang="ko-KR" emma:confidence="0">
                  <emma:literal>ⅰ</emma:literal>
                </emma:interpretation>
                <emma:interpretation id="interp142" emma:lang="ko-KR" emma:confidence="0">
                  <emma:literal>「</emma:literal>
                </emma:interpretation>
                <emma:interpretation id="interp143" emma:lang="ko-KR" emma:confidence="0">
                  <emma:literal>F</emma:literal>
                </emma:interpretation>
                <emma:interpretation id="interp14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1750.894">17814 8813 365,'-11'33'185,"2"3"-10,-1-16-65,10 31-64,-9-20-5,9 12-29,5-6-24,-5-37-55,14 23-104,-14-23-3,30-7-22,-8-24-5</inkml:trace>
          <inkml:trace contextRef="#ctx0" brushRef="#br0" timeOffset="21891.5521">17808 8347 410,'-16'-30'176,"2"4"-16,14 26-90,0-21-100,24 30-106,-1 27-32,-5 8-14,10 9-13</inkml:trace>
        </inkml:traceGroup>
        <inkml:traceGroup>
          <inkml:annotationXML>
            <emma:emma xmlns:emma="http://www.w3.org/2003/04/emma" version="1.0">
              <emma:interpretation id="{FB3CF7EB-69CC-4DFA-B291-774344109DEC}" emma:medium="tactile" emma:mode="ink">
                <msink:context xmlns:msink="http://schemas.microsoft.com/ink/2010/main" type="inkWord" rotatedBoundingBox="19537,10969 20336,10951 20346,11416 19548,11434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이</emma:literal>
                </emma:interpretation>
                <emma:interpretation id="interp147" emma:lang="ko-KR" emma:confidence="0">
                  <emma:literal>d</emma:literal>
                </emma:interpretation>
                <emma:interpretation id="interp148" emma:lang="ko-KR" emma:confidence="0">
                  <emma:literal>“</emma:literal>
                </emma:interpretation>
                <emma:interpretation id="interp14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22391.5481">18963 8857 177,'0'0'163,"-36"-32"2,12 6-61,2 26-37,-43 0-4,23 16-10,-39-2-4,23 30-8,-26-8-3,24 20-14,-5-8 1,25 7-11,14-11-7,24-7-4,16-10-8,24-19-4,22-8-5,3-16-3,13-21-1,-8-22 0,6 0-4,-23-10 11,-7 5 4,-14 4 10,-17 10 1,-7 20 12,-9 7-4,3 23 7,-17 12-2,15 20-4,-1 8 1,8 8-8,12 2 2,10 4-11,9 0-5,-2-12-20,18 21-33,-30-39-70,16 1-47,-8-10-11,-3-15-17</inkml:trace>
        </inkml:traceGroup>
        <inkml:traceGroup>
          <inkml:annotationXML>
            <emma:emma xmlns:emma="http://www.w3.org/2003/04/emma" version="1.0">
              <emma:interpretation id="{993C4522-A449-4F55-97D5-5EB8BAD941A6}" emma:medium="tactile" emma:mode="ink">
                <msink:context xmlns:msink="http://schemas.microsoft.com/ink/2010/main" type="inkWord" rotatedBoundingBox="20485,10681 21018,10669 21036,11474 20503,11487"/>
              </emma:interpretation>
              <emma:one-of disjunction-type="recognition" id="oneOf30">
                <emma:interpretation id="interp150" emma:lang="ko-KR" emma:confidence="0">
                  <emma:literal>b</emma:literal>
                </emma:interpretation>
                <emma:interpretation id="interp151" emma:lang="ko-KR" emma:confidence="0">
                  <emma:literal>능</emma:literal>
                </emma:interpretation>
                <emma:interpretation id="interp152" emma:lang="ko-KR" emma:confidence="0">
                  <emma:literal>D</emma:literal>
                </emma:interpretation>
                <emma:interpretation id="interp153" emma:lang="ko-KR" emma:confidence="0">
                  <emma:literal>s</emma:literal>
                </emma:interpretation>
                <emma:interpretation id="interp15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22813.4467">19317 8441 376,'8'18'182,"-8"27"-5,-6 2-84,11 44-42,-18-12-7,13 20-19,0-6-8,0-4-8,0-11-3,5-20-5,3-13-4,1-23 0,-9-22-6,29 0-9,4-29-8,-11-21-1,19 4-1,-9-13 3,18 7 0,-6-1 13,9 17 3,-3 13 19,-12 9 10,6 20 1,-17 9 3,3 20 0,-22 1 2,0 13-9,-13-5 1,-15 9-8,-17-10-4,-2-6 2,-12-5-8,-4-10-4,1-3-11,-6-19-20,33 9-46,-17-18-86,28-20-17,15-15-11,2-8-7</inkml:trace>
        </inkml:traceGroup>
        <inkml:traceGroup>
          <inkml:annotationXML>
            <emma:emma xmlns:emma="http://www.w3.org/2003/04/emma" version="1.0">
              <emma:interpretation id="{4107F434-7E3E-4D60-9458-0326B111AF6C}" emma:medium="tactile" emma:mode="ink">
                <msink:context xmlns:msink="http://schemas.microsoft.com/ink/2010/main" type="inkWord" rotatedBoundingBox="21223,10557 21318,10554 21341,11526 21246,11529"/>
              </emma:interpretation>
              <emma:one-of disjunction-type="recognition" id="oneOf31">
                <emma:interpretation id="interp155" emma:lang="ko-KR" emma:confidence="0">
                  <emma:literal>l</emma:literal>
                </emma:interpretation>
                <emma:interpretation id="interp156" emma:lang="ko-KR" emma:confidence="0">
                  <emma:literal>1</emma:literal>
                </emma:interpretation>
                <emma:interpretation id="interp157" emma:lang="ko-KR" emma:confidence="0">
                  <emma:literal>I</emma:literal>
                </emma:interpretation>
                <emma:interpretation id="interp158" emma:lang="ko-KR" emma:confidence="0">
                  <emma:literal>|</emma:literal>
                </emma:interpretation>
                <emma:interpretation id="interp15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23032.2005">20041 8317 435,'22'6'174,"-20"30"-4,-16 4-120,18 41-6,-8-3-11,4 22-7,-2-4-3,2 7-8,0-14-5,8-8-11,6 2-16,-12-33-48,26 3-109,-12-10-6,0-21-15,3-13-13</inkml:trace>
        </inkml:traceGroup>
        <inkml:traceGroup>
          <inkml:annotationXML>
            <emma:emma xmlns:emma="http://www.w3.org/2003/04/emma" version="1.0">
              <emma:interpretation id="{2F194E52-48D2-478C-BD85-B6DAA5506D4C}" emma:medium="tactile" emma:mode="ink">
                <msink:context xmlns:msink="http://schemas.microsoft.com/ink/2010/main" type="inkWord" rotatedBoundingBox="21456,10864 22154,10847 22167,11404 21469,11421"/>
              </emma:interpretation>
              <emma:one-of disjunction-type="recognition" id="oneOf32">
                <emma:interpretation id="interp160" emma:lang="ko-KR" emma:confidence="0">
                  <emma:literal>e</emma:literal>
                </emma:interpretation>
                <emma:interpretation id="interp161" emma:lang="ko-KR" emma:confidence="0">
                  <emma:literal>은</emma:literal>
                </emma:interpretation>
                <emma:interpretation id="interp162" emma:lang="ko-KR" emma:confidence="0">
                  <emma:literal>으</emma:literal>
                </emma:interpretation>
                <emma:interpretation id="interp163" emma:lang="ko-KR" emma:confidence="0">
                  <emma:literal>c</emma:literal>
                </emma:interpretation>
                <emma:interpretation id="interp16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3422.8456">20275 8944 409,'0'-31'175,"13"20"-9,31 3-101,-12-13-37,29 13-5,-2-8-18,10 2 3,1-6-9,1 4 3,-11-7-4,-3-1 5,-18-4 1,-12 0-3,-19 1 2,-10 0-2,-28 10 4,-12 6 1,-20 10 6,-3 9 3,-12 11 1,9 23 2,-2 0 5,21 14-3,7-1-2,21 4-18,16-7 0,10 0 0,28-8 0,10-5 0,11-4 0,3-15 0,14-2-11,-14-18-41,28 16-63,-28-18-67,1-12-12,-7-9-12,3 1-6</inkml:trace>
        </inkml:traceGroup>
        <inkml:traceGroup>
          <inkml:annotationXML>
            <emma:emma xmlns:emma="http://www.w3.org/2003/04/emma" version="1.0">
              <emma:interpretation id="{DCA537C5-E819-4388-AED1-60129437D62A}" emma:medium="tactile" emma:mode="ink">
                <msink:context xmlns:msink="http://schemas.microsoft.com/ink/2010/main" type="inkWord" rotatedBoundingBox="22436,10837 22893,10826 22910,11533 22453,11543"/>
              </emma:interpretation>
              <emma:one-of disjunction-type="recognition" id="oneOf33">
                <emma:interpretation id="interp165" emma:lang="ko-KR" emma:confidence="0">
                  <emma:literal>s</emma:literal>
                </emma:interpretation>
                <emma:interpretation id="interp166" emma:lang="ko-KR" emma:confidence="0">
                  <emma:literal>S</emma:literal>
                </emma:interpretation>
                <emma:interpretation id="interp167" emma:lang="ko-KR" emma:confidence="0">
                  <emma:literal>8</emma:literal>
                </emma:interpretation>
                <emma:interpretation id="interp168" emma:lang="ko-KR" emma:confidence="0">
                  <emma:literal>:</emma:literal>
                </emma:interpretation>
                <emma:interpretation id="interp16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3750.9743">21685 8651 238,'20'-16'175,"-20"-1"-2,0-8-60,0 25-42,-63-5-19,25 16-7,-33-11-19,16 19-8,-10-9-4,16 13-2,11 3-6,22 4-2,16 3 2,25 11-7,20 0 5,12 8-2,1 6 5,2 1-3,-11-7 8,-11 3-3,-25-10-2,-13-4 4,-27-11-6,-19-8-10,-3 9-43,-32-10-124,15-14-13,1-7-13,8 0-15</inkml:trace>
        </inkml:traceGroup>
      </inkml:traceGroup>
    </inkml:traceGroup>
    <inkml:traceGroup>
      <inkml:annotationXML>
        <emma:emma xmlns:emma="http://www.w3.org/2003/04/emma" version="1.0">
          <emma:interpretation id="{685ABE47-55BD-47C9-9295-04DDC6E50799}" emma:medium="tactile" emma:mode="ink">
            <msink:context xmlns:msink="http://schemas.microsoft.com/ink/2010/main" type="paragraph" rotatedBoundingBox="2593,12866 25823,12278 25863,13857 2633,14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9F71C3-B6C8-4B21-A69C-FF5AF9EAFAE9}" emma:medium="tactile" emma:mode="ink">
              <msink:context xmlns:msink="http://schemas.microsoft.com/ink/2010/main" type="line" rotatedBoundingBox="2593,12866 25823,12278 25863,13857 2633,14445"/>
            </emma:interpretation>
          </emma:emma>
        </inkml:annotationXML>
        <inkml:traceGroup>
          <inkml:annotationXML>
            <emma:emma xmlns:emma="http://www.w3.org/2003/04/emma" version="1.0">
              <emma:interpretation id="{674CFADC-7F08-4C13-BFAE-6CCFEDEC4B64}" emma:medium="tactile" emma:mode="ink">
                <msink:context xmlns:msink="http://schemas.microsoft.com/ink/2010/main" type="inkWord" rotatedBoundingBox="3163,12833 3264,14077 2671,14125 2569,12881"/>
              </emma:interpretation>
              <emma:one-of disjunction-type="recognition" id="oneOf34">
                <emma:interpretation id="interp170" emma:lang="ko-KR" emma:confidence="0">
                  <emma:literal>B</emma:literal>
                </emma:interpretation>
                <emma:interpretation id="interp171" emma:lang="ko-KR" emma:confidence="0">
                  <emma:literal>$</emma:literal>
                </emma:interpretation>
                <emma:interpretation id="interp172" emma:lang="ko-KR" emma:confidence="0">
                  <emma:literal>곰</emma:literal>
                </emma:interpretation>
                <emma:interpretation id="interp173" emma:lang="ko-KR" emma:confidence="0">
                  <emma:literal>』</emma:literal>
                </emma:interpretation>
                <emma:interpretation id="interp17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31016.9145">1561 10806 64,'-33'-22'133,"33"22"-42,-28 7 7,5 16-2,23 37-11,-17 0-8,20 48-11,-6-11-4,11 37-9,-8-24-12,13 17-11,-7-24-14,3-11 1,-2-21-10,4-17 3,-6-20-4,1-16 1,-6-18-3,0 0-2,0 0-2,0-15-4,0-22-3,-14-18-6,6-11 0,-8-19-8,3 1 6,-6-14-6,10 4 5,-7-9 0,10 12-1,-2 4 8,8 13-1,0 3 5,14 7-4,5 4 5,9 2-1,4 13 2,9 8 6,0 7-4,5 23 3,0 7 0,-5 16 1,-1 24 3,-12 8 4,-1 18-5,-13-7 6,-9 15-2,-5-15 5,-16 0-4,-14-13 3,-2-3-6,-7-13 0,3-7 1,-2-8-4,9-8-1,7 0-2,22-7-1,0 0-1,0 0-1,30 22 0,14-8 0,18 17-2,3 6 3,4 7-2,2 11 5,-15 1 2,-15 7 7,-21-5-2,-13 5 5,-22-17-1,-16-2 2,-23-19-2,-4 2 0,-12-16-7,5-5-5,2-6-6,5-3-9,16 3-17,-3-27-28,45 27-33,-24-20-40,24 20-44,28-20-16,6 7 2</inkml:trace>
        </inkml:traceGroup>
        <inkml:traceGroup>
          <inkml:annotationXML>
            <emma:emma xmlns:emma="http://www.w3.org/2003/04/emma" version="1.0">
              <emma:interpretation id="{CF28C1D5-FAB0-4514-9605-993CB516FC4A}" emma:medium="tactile" emma:mode="ink">
                <msink:context xmlns:msink="http://schemas.microsoft.com/ink/2010/main" type="inkWord" rotatedBoundingBox="3482,13341 4212,13591 4024,14142 3294,13892"/>
              </emma:interpretation>
              <emma:one-of disjunction-type="recognition" id="oneOf35">
                <emma:interpretation id="interp175" emma:lang="ko-KR" emma:confidence="0">
                  <emma:literal>a</emma:literal>
                </emma:interpretation>
                <emma:interpretation id="interp176" emma:lang="ko-KR" emma:confidence="0">
                  <emma:literal>의</emma:literal>
                </emma:interpretation>
                <emma:interpretation id="interp177" emma:lang="ko-KR" emma:confidence="0">
                  <emma:literal>어</emma:literal>
                </emma:interpretation>
                <emma:interpretation id="interp178" emma:lang="ko-KR" emma:confidence="0">
                  <emma:literal>이</emma:literal>
                </emma:interpretation>
                <emma:interpretation id="interp179" emma:lang="ko-KR" emma:confidence="0">
                  <emma:literal>더</emma:literal>
                </emma:interpretation>
              </emma:one-of>
            </emma:emma>
          </inkml:annotationXML>
          <inkml:trace contextRef="#ctx0" brushRef="#br0" timeOffset="31516.9903">2460 11472 199,'59'-30'147,"-34"-5"-36,1-10-43,2 17-18,-26-12-14,10 19-11,-17-17-3,1 22-5,-22-4 1,4 12 1,-20 1 2,5 8 2,-18 6 3,9 29 3,-17-5-2,17 23 1,-4-5-6,19 17-2,8-7-6,18 8-2,10-15-6,22-1-1,12-18-4,12-11 0,4-15-4,0-7-2,2-18-2,-9-33-6,-2 6 1,-20-20-2,3 6 4,-18-1 1,0 6 6,-8 4 0,-3 14 8,0 36 2,0-16 3,0 16 0,0 29-2,2 1 0,4 8-4,8 7 2,7-1-5,1 1 2,0-1-5,2-1-3,4 1-12,-10-21-15,21 23-37,-39-46-57,30 36-42,-8-22-19,-1-14-5</inkml:trace>
        </inkml:traceGroup>
        <inkml:traceGroup>
          <inkml:annotationXML>
            <emma:emma xmlns:emma="http://www.w3.org/2003/04/emma" version="1.0">
              <emma:interpretation id="{842AECDC-BA85-4AC4-B463-BF84E4B52C62}" emma:medium="tactile" emma:mode="ink">
                <msink:context xmlns:msink="http://schemas.microsoft.com/ink/2010/main" type="inkWord" rotatedBoundingBox="4234,14128 4301,13322 4667,13352 4601,14159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8</emma:literal>
                </emma:interpretation>
                <emma:interpretation id="interp183" emma:lang="ko-KR" emma:confidence="0">
                  <emma:literal>5</emma:literal>
                </emma:interpretation>
                <emma:interpretation id="interp18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31876.306">3448 11110 154,'-30'14'164,"-28"2"-5,-13 5-77,23 23-8,-21-16-16,34 19-10,-9-10-13,42 7-7,2-8-10,24 4-3,18-5-5,17 9 1,-2-3 0,3 7 4,-17-11 1,-4 8 3,-29-9-3,-10 6 1,-24-10-4,-16-2 0,-12-8-5,-2-3-2,-1-8-12,-3-8-11,23 9-31,-13-31-60,48 19-64,-3-40-16,19 6-8,25-7-14</inkml:trace>
        </inkml:traceGroup>
        <inkml:traceGroup>
          <inkml:annotationXML>
            <emma:emma xmlns:emma="http://www.w3.org/2003/04/emma" version="1.0">
              <emma:interpretation id="{D63E605D-3DD0-45D1-8241-B670E36E9389}" emma:medium="tactile" emma:mode="ink">
                <msink:context xmlns:msink="http://schemas.microsoft.com/ink/2010/main" type="inkWord" rotatedBoundingBox="5118,13245 5124,13980 4945,13982 4939,13246"/>
              </emma:interpretation>
              <emma:one-of disjunction-type="recognition" id="oneOf37">
                <emma:interpretation id="interp185" emma:lang="ko-KR" emma:confidence="0">
                  <emma:literal>i</emma:literal>
                </emma:interpretation>
                <emma:interpretation id="interp186" emma:lang="ko-KR" emma:confidence="0">
                  <emma:literal>ⅰ</emma:literal>
                </emma:interpretation>
                <emma:interpretation id="interp187" emma:lang="ko-KR" emma:confidence="0">
                  <emma:literal>心</emma:literal>
                </emma:interpretation>
                <emma:interpretation id="interp188" emma:lang="ko-KR" emma:confidence="0">
                  <emma:literal>.</emma:literal>
                </emma:interpretation>
                <emma:interpretation id="interp18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32095.0666">3753 11302 396,'21'6'177,"-7"18"-11,-14-3-100,14 39-26,-14-9-12,16 9-8,-10-5-9,9-1-5,-1-8-13,-6-17-9,11 4-30,-19-33-55,0 0-64,14-18-16,-11-18-11,3-18-5</inkml:trace>
          <inkml:trace contextRef="#ctx0" brushRef="#br0" timeOffset="32251.3339">3856 11051 449,'0'0'170,"-16"-28"-14,0 11-110,16 17-26,0 0-24,0 0-37,29 22-48,-15 1-71,2-2-13,12 7-10,-9-11-5</inkml:trace>
        </inkml:traceGroup>
        <inkml:traceGroup>
          <inkml:annotationXML>
            <emma:emma xmlns:emma="http://www.w3.org/2003/04/emma" version="1.0">
              <emma:interpretation id="{1C5F7672-B4B9-45DD-BB93-4C1838A47581}" emma:medium="tactile" emma:mode="ink">
                <msink:context xmlns:msink="http://schemas.microsoft.com/ink/2010/main" type="inkWord" rotatedBoundingBox="5437,14039 5498,13390 5933,13430 5872,14080"/>
              </emma:interpretation>
              <emma:one-of disjunction-type="recognition" id="oneOf38">
                <emma:interpretation id="interp190" emma:lang="ko-KR" emma:confidence="0">
                  <emma:literal>s</emma:literal>
                </emma:interpretation>
                <emma:interpretation id="interp191" emma:lang="ko-KR" emma:confidence="0">
                  <emma:literal>S</emma:literal>
                </emma:interpretation>
                <emma:interpretation id="interp192" emma:lang="ko-KR" emma:confidence="0">
                  <emma:literal>,</emma:literal>
                </emma:interpretation>
                <emma:interpretation id="interp193" emma:lang="ko-KR" emma:confidence="0">
                  <emma:literal>8</emma:literal>
                </emma:interpretation>
                <emma:interpretation id="interp19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32579.486">4618 11179 198,'-16'0'172,"-8"6"-5,-12 21-72,-15-24-32,31 31-3,-10-18-14,30 27-11,0-12-12,23 21-4,12-6-3,11 11 0,1-13-2,-1 11 3,-11-6-4,-13-4 1,-22-9-3,-12-6 0,-30-7-4,-7-8-5,-15-1-12,-9-14-21,24 7-65,-9-10-83,13-8-4,10-11-21,20 3-4</inkml:trace>
        </inkml:traceGroup>
        <inkml:traceGroup>
          <inkml:annotationXML>
            <emma:emma xmlns:emma="http://www.w3.org/2003/04/emma" version="1.0">
              <emma:interpretation id="{1981A0FE-00E0-4958-AC6C-014D5EC7E26D}" emma:medium="tactile" emma:mode="ink">
                <msink:context xmlns:msink="http://schemas.microsoft.com/ink/2010/main" type="inkWord" rotatedBoundingBox="7227,12961 8507,12929 8539,14187 7259,14220"/>
              </emma:interpretation>
              <emma:one-of disjunction-type="recognition" id="oneOf39">
                <emma:interpretation id="interp195" emma:lang="ko-KR" emma:confidence="0">
                  <emma:literal>.</emma:literal>
                </emma:interpretation>
                <emma:interpretation id="interp196" emma:lang="ko-KR" emma:confidence="0">
                  <emma:literal>』</emma:literal>
                </emma:interpretation>
                <emma:interpretation id="interp197" emma:lang="ko-KR" emma:confidence="0">
                  <emma:literal>ㆁ</emma:literal>
                </emma:interpretation>
                <emma:interpretation id="interp198" emma:lang="ko-KR" emma:confidence="0">
                  <emma:literal>&amp;</emma:literal>
                </emma:interpretation>
                <emma:interpretation id="interp19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34938.955">6200 11368 100,'0'-20'108,"5"4"-17,-5 16-8,0-30-10,0 30-11,0-22-5,0 22-9,0 0-4,0 0-9,-21-15-5,21 15-4,-28 15-2,18 9-1,-12 4-6,8 19 1,-8 1-5,9 6 2,0 3-4,13 4 0,0-11-5,21-9 1,7-15-3,17-10 0,5-16-1,7-20-1,0-14 2,-7-17-2,-5-8 2,-15-13-3,-14 0 5,-16 1-3,-10 6 3,-18 6-3,-13 14 2,-4 7-3,1 16 0,0 8-7,14 14-7,-5 0-13,33 14-17,2-14-28,24 22-60,19-12-46,14-5-15,15 3-2</inkml:trace>
          <inkml:trace contextRef="#ctx0" brushRef="#br0" timeOffset="33642.0289">6073 11591 297,'0'36'174,"0"-20"-7,0-16-78,37 28-48,-37-28-11,39 23-36,2-5-78,-8-3-71,-9-15-12,0 8-20,-24-8 0</inkml:trace>
          <inkml:trace contextRef="#ctx0" brushRef="#br0" timeOffset="33470.1211">6132 11124 401,'0'0'180,"0"0"-13,-14-21-87,14 21-47,0 13-10,14 6-9,-14-19-7,28 34-5,-6-12-16,-22-22-29,59 45-63,-39-24-59,-20-21-14,30 31-12,-30-31-9</inkml:trace>
        </inkml:traceGroup>
        <inkml:traceGroup>
          <inkml:annotationXML>
            <emma:emma xmlns:emma="http://www.w3.org/2003/04/emma" version="1.0">
              <emma:interpretation id="{45DDC9D2-1BC8-4473-9E29-22C32BFBD29F}" emma:medium="tactile" emma:mode="ink">
                <msink:context xmlns:msink="http://schemas.microsoft.com/ink/2010/main" type="inkWord" rotatedBoundingBox="7828,14162 7939,12898 8561,12953 8450,14217"/>
              </emma:interpretation>
              <emma:one-of disjunction-type="recognition" id="oneOf40">
                <emma:interpretation id="interp200" emma:lang="ko-KR" emma:confidence="0">
                  <emma:literal>f</emma:literal>
                </emma:interpretation>
                <emma:interpretation id="interp201" emma:lang="ko-KR" emma:confidence="0">
                  <emma:literal>5</emma:literal>
                </emma:interpretation>
                <emma:interpretation id="interp202" emma:lang="ko-KR" emma:confidence="0">
                  <emma:literal>t</emma:literal>
                </emma:interpretation>
                <emma:interpretation id="interp203" emma:lang="ko-KR" emma:confidence="0">
                  <emma:literal>+</emma:literal>
                </emma:interpretation>
                <emma:interpretation id="interp204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35235.8205">7213 10733 144,'-7'-34'162,"7"34"-7,-44-4-56,-14 4-28,21 31-9,-27 5-8,29 38-6,-17-6-3,31 34-13,-3-8-3,24 19-10,0-2-3,23 0-7,-1-8-5,6-7 3,-3-8-7,2-13 1,-6-18-10,-13-17-4,6 4-18,-14-44-57,-19 18-80,-3-29-15,-2-18-16,-11-19-6</inkml:trace>
          <inkml:trace contextRef="#ctx0" brushRef="#br0" timeOffset="35392.087">6693 11313 470,'33'-18'169,"5"3"-13,13-15-135,23 15-22,21 8-60,-4-2-91,-4-9-15,10 16-14,-25-12-14</inkml:trace>
        </inkml:traceGroup>
        <inkml:traceGroup>
          <inkml:annotationXML>
            <emma:emma xmlns:emma="http://www.w3.org/2003/04/emma" version="1.0">
              <emma:interpretation id="{FECA3D54-4264-4573-90E8-397BF7C74B9A}" emma:medium="tactile" emma:mode="ink">
                <msink:context xmlns:msink="http://schemas.microsoft.com/ink/2010/main" type="inkWord" rotatedBoundingBox="9195,12841 12562,12756 12592,13930 9225,14015"/>
              </emma:interpretation>
              <emma:one-of disjunction-type="recognition" id="oneOf41">
                <emma:interpretation id="interp205" emma:lang="ko-KR" emma:confidence="0">
                  <emma:literal>N</emma:literal>
                </emma:interpretation>
                <emma:interpretation id="interp206" emma:lang="ko-KR" emma:confidence="0">
                  <emma:literal>~</emma:literal>
                </emma:interpretation>
                <emma:interpretation id="interp207" emma:lang="ko-KR" emma:confidence="0">
                  <emma:literal>아</emma:literal>
                </emma:interpretation>
                <emma:interpretation id="interp208" emma:lang="ko-KR" emma:confidence="0">
                  <emma:literal>잉</emma:literal>
                </emma:interpretation>
                <emma:interpretation id="interp20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36329.6262">8043 11605 354,'-8'22'178,"6"0"-14,5 11-91,-3-33-30,13 27-6,-13-27-12,28 0-7,-10-22-4,9-15-5,-4-15 2,6-18-7,-2-12-1,1-7-7,-6-4-2,0-2 1,0 6-2,-7 15 2,0 6-5,-2 18 8,-5 7-4,-2 13 9,-6 30 0,18-16 1,-18 16-1,33 15 4,-16 14 6,13 18-4,3 2 5,13 23-4,2-3 4,10 12-4,1 0 3,9-1-5,1-11-2,-1-11 0,-1-20-1,2-15-1,-12-21-1,-5-12-3,-9-27 0,-12-15 0,-9-15 0,-9-14 0,-11-8 0,-2 1 0,-10-1 0,-9 3 0,2 8 0,-5 4 0,0 15 0,3 12-2,9 15-15,-9 1-16,19 31-28,0 0-44,11-7-73,-11 7-12,46 12-10,-10-2-5</inkml:trace>
        </inkml:traceGroup>
        <inkml:traceGroup>
          <inkml:annotationXML>
            <emma:emma xmlns:emma="http://www.w3.org/2003/04/emma" version="1.0">
              <emma:interpretation id="{EEA7586A-DB50-40F7-BE68-E266347A0E1C}" emma:medium="tactile" emma:mode="ink">
                <msink:context xmlns:msink="http://schemas.microsoft.com/ink/2010/main" type="inkWord" rotatedBoundingBox="10662,13657 10855,12740 11350,12843 11157,13761"/>
              </emma:interpretation>
              <emma:one-of disjunction-type="recognition" id="oneOf42">
                <emma:interpretation id="interp210" emma:lang="ko-KR" emma:confidence="0">
                  <emma:literal>C</emma:literal>
                </emma:interpretation>
                <emma:interpretation id="interp211" emma:lang="ko-KR" emma:confidence="0">
                  <emma:literal>(</emma:literal>
                </emma:interpretation>
                <emma:interpretation id="interp212" emma:lang="ko-KR" emma:confidence="0">
                  <emma:literal>‘</emma:literal>
                </emma:interpretation>
                <emma:interpretation id="interp213" emma:lang="ko-KR" emma:confidence="0">
                  <emma:literal>〈</emma:literal>
                </emma:interpretation>
                <emma:interpretation id="interp2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6579.6294">9928 10555 405,'-30'51'187,"-21"1"-47,9 51-57,-45-30-7,35 37-23,-19-19-17,28 9-14,6-15-6,30-4-11,8-21-5,28-16 0,23-7-14,3-28-15,32 12-46,-29-28-87,22-21-22,-13-12-14,3-18-13</inkml:trace>
        </inkml:traceGroup>
        <inkml:traceGroup>
          <inkml:annotationXML>
            <emma:emma xmlns:emma="http://www.w3.org/2003/04/emma" version="1.0">
              <emma:interpretation id="{750FF43C-4F64-48CF-AFE7-359112DE07FB}" emma:medium="tactile" emma:mode="ink">
                <msink:context xmlns:msink="http://schemas.microsoft.com/ink/2010/main" type="inkWord" rotatedBoundingBox="12062,12691 12273,13652 11356,13854 11145,12893"/>
              </emma:interpretation>
              <emma:one-of disjunction-type="recognition" id="oneOf43">
                <emma:interpretation id="interp215" emma:lang="ko-KR" emma:confidence="0">
                  <emma:literal>A</emma:literal>
                </emma:interpretation>
                <emma:interpretation id="interp216" emma:lang="ko-KR" emma:confidence="0">
                  <emma:literal>사</emma:literal>
                </emma:interpretation>
                <emma:interpretation id="interp217" emma:lang="ko-KR" emma:confidence="0">
                  <emma:literal>소</emma:literal>
                </emma:interpretation>
                <emma:interpretation id="interp218" emma:lang="ko-KR" emma:confidence="0">
                  <emma:literal>几</emma:literal>
                </emma:interpretation>
                <emma:interpretation id="interp219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37048.3943">10495 10627 411,'-6'39'178,"-18"34"-44,-28-20-43,27 50-22,-37-15-19,27 24-16,-14-18-10,19-2-11,0-12-2,15-20-3,0-16-8,4-15 0,11-29 0,0 0-8,3-15-2,5-36-7,10 2-5,-6-28-11,23 3-10,-13-30 4,16 23-1,-14-23 7,17 23 7,-14-7 14,5 7 10,-6 25 14,-10 6 14,8 22 1,-13 12 2,13 24 2,-18 14-3,19 32 0,-10 4-3,18 27-7,-10-1 0,18 12-4,-4 0-2,6-8-5,1-6-3,0-14-11,7-2-16,-21-36-29,30 10-103,-24-29-27,-8-11-13,-9-14-16</inkml:trace>
          <inkml:trace contextRef="#ctx0" brushRef="#br0" timeOffset="37251.5257">10394 11161 402,'-24'0'178,"24"0"-14,-6-26-94,41 26-34,1-11-14,23 8-13,7-2-10,5-1-10,10 6-17,-21-8-35,21 8-64,-17 0-39,-16-16-21,-4-3-2</inkml:trace>
        </inkml:traceGroup>
        <inkml:traceGroup>
          <inkml:annotationXML>
            <emma:emma xmlns:emma="http://www.w3.org/2003/04/emma" version="1.0">
              <emma:interpretation id="{B86A6888-8E60-4978-9826-AA963119FF1D}" emma:medium="tactile" emma:mode="ink">
                <msink:context xmlns:msink="http://schemas.microsoft.com/ink/2010/main" type="inkWord" rotatedBoundingBox="12299,13936 12336,12829 12607,12838 12570,13945"/>
              </emma:interpretation>
              <emma:one-of disjunction-type="recognition" id="oneOf44">
                <emma:interpretation id="interp220" emma:lang="ko-KR" emma:confidence="0">
                  <emma:literal>)</emma:literal>
                </emma:interpretation>
                <emma:interpretation id="interp221" emma:lang="ko-KR" emma:confidence="0">
                  <emma:literal>;</emma:literal>
                </emma:interpretation>
                <emma:interpretation id="interp222" emma:lang="ko-KR" emma:confidence="0">
                  <emma:literal>’</emma:literal>
                </emma:interpretation>
                <emma:interpretation id="interp223" emma:lang="ko-KR" emma:confidence="0">
                  <emma:literal>'</emma:literal>
                </emma:interpretation>
                <emma:interpretation id="interp22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7501.5441">11219 10592 428,'24'66'180,"6"1"-54,17 44-52,-32-22-7,22 36-25,-29-19-16,5 11-9,-13-22-6,-14-3-6,-13-14-16,-16-18-23,13-9-121,-23-13-25,-4-29-10,-2-9-20</inkml:trace>
        </inkml:traceGroup>
        <inkml:traceGroup>
          <inkml:annotationXML>
            <emma:emma xmlns:emma="http://www.w3.org/2003/04/emma" version="1.0">
              <emma:interpretation id="{6C601275-4C4B-4589-BADE-2549CEBCF7FC}" emma:medium="tactile" emma:mode="ink">
                <msink:context xmlns:msink="http://schemas.microsoft.com/ink/2010/main" type="inkWord" rotatedBoundingBox="13204,13041 13357,13037 13373,13686 13221,13690"/>
              </emma:interpretation>
              <emma:one-of disjunction-type="recognition" id="oneOf45">
                <emma:interpretation id="interp225" emma:lang="ko-KR" emma:confidence="0">
                  <emma:literal>:</emma:literal>
                </emma:interpretation>
                <emma:interpretation id="interp226" emma:lang="ko-KR" emma:confidence="0">
                  <emma:literal>i</emma:literal>
                </emma:interpretation>
                <emma:interpretation id="interp227" emma:lang="ko-KR" emma:confidence="0">
                  <emma:literal>;</emma:literal>
                </emma:interpretation>
                <emma:interpretation id="interp228" emma:lang="ko-KR" emma:confidence="0">
                  <emma:literal>1</emma:literal>
                </emma:interpretation>
                <emma:interpretation id="interp22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8048.4393">12032 11421 562,'0'0'177,"0"28"-21,0-28-195,22 0-115,0 0-18,-5-3-20,4-6-13</inkml:trace>
          <inkml:trace contextRef="#ctx0" brushRef="#br0" timeOffset="37907.8091">12060 10910 415,'0'0'196,"0"0"-18,0 0-54,0 0-95,22-11-15,8 16-31,-30-5-103,30-106-57,-30 106-17,27 17-6,-27-17-16</inkml:trace>
        </inkml:traceGroup>
        <inkml:traceGroup>
          <inkml:annotationXML>
            <emma:emma xmlns:emma="http://www.w3.org/2003/04/emma" version="1.0">
              <emma:interpretation id="{FD0637A2-CCF9-4C0F-AAA7-D5F503CE5DCD}" emma:medium="tactile" emma:mode="ink">
                <msink:context xmlns:msink="http://schemas.microsoft.com/ink/2010/main" type="inkWord" rotatedBoundingBox="14325,12588 19236,12464 19275,14024 14364,14148"/>
              </emma:interpretation>
              <emma:one-of disjunction-type="recognition" id="oneOf46">
                <emma:interpretation id="interp230" emma:lang="ko-KR" emma:confidence="0">
                  <emma:literal>2</emma:literal>
                </emma:interpretation>
                <emma:interpretation id="interp231" emma:lang="ko-KR" emma:confidence="0">
                  <emma:literal>그</emma:literal>
                </emma:interpretation>
                <emma:interpretation id="interp232" emma:lang="ko-KR" emma:confidence="0">
                  <emma:literal>g</emma:literal>
                </emma:interpretation>
                <emma:interpretation id="interp233" emma:lang="ko-KR" emma:confidence="0">
                  <emma:literal>;</emma:literal>
                </emma:interpretation>
                <emma:interpretation id="interp23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9126.6159">13674 10799 42,'0'0'122,"0"0"-21,-16-33-26,16 33-1,-5-27-14,5 27-8,0-29-8,0 29-5,10-22-6,-10 22-6,15-22-6,-15 22-4,30-11-3,-8 11 0,1 3 0,11 20 1,-8-1 3,15 29 5,-19-6 5,6 24-3,-28 1 3,0 19-3,-33-6-1,-8 12-6,-28-11-1,-7 3-8,-21-21-4,7-6 2,-2-27-4,9-8-1,16-25-2,17-6 0,17-20-1,25-12-1,17-1 0,32-1-3,19 5 2,21-3 0,20 17-7,5-8-21,30 29-87,-24 0-57,-6 0-11,-10 7-15,-17 6-9</inkml:trace>
        </inkml:traceGroup>
        <inkml:traceGroup>
          <inkml:annotationXML>
            <emma:emma xmlns:emma="http://www.w3.org/2003/04/emma" version="1.0">
              <emma:interpretation id="{65A50EBB-ACD5-4577-A56A-AEDA443C0349}" emma:medium="tactile" emma:mode="ink">
                <msink:context xmlns:msink="http://schemas.microsoft.com/ink/2010/main" type="inkWord" rotatedBoundingBox="15406,13304 16966,12869 17225,13799 15665,14234"/>
              </emma:interpretation>
              <emma:one-of disjunction-type="recognition" id="oneOf47">
                <emma:interpretation id="interp235" emma:lang="ko-KR" emma:confidence="0">
                  <emma:literal>!</emma:literal>
                </emma:interpretation>
                <emma:interpretation id="interp236" emma:lang="ko-KR" emma:confidence="0">
                  <emma:literal>영</emma:literal>
                </emma:interpretation>
                <emma:interpretation id="interp237" emma:lang="ko-KR" emma:confidence="0">
                  <emma:literal>엥</emma:literal>
                </emma:interpretation>
                <emma:interpretation id="interp238" emma:lang="ko-KR" emma:confidence="0">
                  <emma:literal>예</emma:literal>
                </emma:interpretation>
                <emma:interpretation id="interp239" emma:lang="ko-KR" emma:confidence="0">
                  <emma:literal>必</emma:literal>
                </emma:interpretation>
              </emma:one-of>
            </emma:emma>
          </inkml:annotationXML>
          <inkml:trace contextRef="#ctx0" brushRef="#br0" timeOffset="39782.8832">15003 10954 244,'0'0'164,"-3"30"-43,-16 6-41,23 34-15,-13 1-15,9 36-4,-10-14-3,14 25-6,-9-25-14,5-1 1,-7-18-12,7-14 2,-9-23-6,3-8 0,6-29-4,-32 0-2,12-29-3,-1-15-6,7-20-3,-7-20-11,21-5-1,-8-19-9,23 10 8,0-8-3,30 11-1,-3 13 11,20 16 7,3 20 14,-5 11 2,6 27 12,-17 2 1,2 19-1,-28 8 9,-4 18-11,-25-3 2,-15 8-9,-24 1 4,-9-2-13,-6-3-13,-18-12-20,28 18-64,-10-18-69,16-20-14,20 1-12,24-9-8</inkml:trace>
          <inkml:trace contextRef="#ctx0" brushRef="#br0" timeOffset="40189.1493">15303 11228 256,'0'0'182,"0"0"-13,0 0-68,9 0-34,-9 0-14,42-15-29,-9 1-11,16 6-7,1-7-5,9-7-5,4-1 2,-3-8-1,-3-4-7,-8-3 5,-8 2-5,-16-1 8,-14 1-3,-11 12 11,-19 3-1,-12 21 11,-21 0 5,1 21 1,-15 3 9,9 20-5,-10 0 2,25 7-6,-1 1-7,24-5-15,6-2 0,13-10 0,24 2 0,11-9 0,19-7 0,-4-12-27,36 13-52,-31-22-84,19 0-23,-9-15-14,-5 1-12</inkml:trace>
          <inkml:trace contextRef="#ctx0" brushRef="#br0" timeOffset="40861.074">14623 10978 217,'0'0'164,"-28"-2"-3,28 2-75,-60 0-21,39 23-18,-24-11-13,18 19-8,-10-8-4,15 14-6,2-9-1,20 11 0,6-7-4,22 9-1,4-10-3,12 9 4,-3-8 0,2-1 4,-18-6-2,-6 8 3,-19-18-5,-14 8 1,-18-8-7,-10 0-8,2 6-26,-20-21-76,18 0-70,16 0-12,26 0-14,0 0-13</inkml:trace>
        </inkml:traceGroup>
        <inkml:traceGroup>
          <inkml:annotationXML>
            <emma:emma xmlns:emma="http://www.w3.org/2003/04/emma" version="1.0">
              <emma:interpretation id="{5A746746-B569-4DF9-8B66-53567ED5F7F5}" emma:medium="tactile" emma:mode="ink">
                <msink:context xmlns:msink="http://schemas.microsoft.com/ink/2010/main" type="inkWord" rotatedBoundingBox="17317,13142 17821,13311 17713,13634 17209,13466"/>
              </emma:interpretation>
              <emma:one-of disjunction-type="recognition" id="oneOf48">
                <emma:interpretation id="interp240" emma:lang="ko-KR" emma:confidence="0">
                  <emma:literal>c</emma:literal>
                </emma:interpretation>
                <emma:interpretation id="interp241" emma:lang="ko-KR" emma:confidence="0">
                  <emma:literal>C</emma:literal>
                </emma:interpretation>
                <emma:interpretation id="interp242" emma:lang="ko-KR" emma:confidence="0">
                  <emma:literal>으</emma:literal>
                </emma:interpretation>
                <emma:interpretation id="interp243" emma:lang="ko-KR" emma:confidence="0">
                  <emma:literal>〇</emma:literal>
                </emma:interpretation>
                <emma:interpretation id="interp24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41626.7211">16335 11006 279,'-6'-28'170,"-18"12"-49,24 16-29,-65 0-11,40 29-16,-34-14-12,33 25-11,-23-13-11,30 21-8,1-13-6,18 8-4,21-14-6,18-7-5,18 1-13,3-16-16,30 15-46,-28-22-89,17-15-20,-10-15-12,-7-7-16</inkml:trace>
        </inkml:traceGroup>
        <inkml:traceGroup>
          <inkml:annotationXML>
            <emma:emma xmlns:emma="http://www.w3.org/2003/04/emma" version="1.0">
              <emma:interpretation id="{5E3551B4-25EC-4F32-9066-3963A81054A4}" emma:medium="tactile" emma:mode="ink">
                <msink:context xmlns:msink="http://schemas.microsoft.com/ink/2010/main" type="inkWord" rotatedBoundingBox="17880,13582 17910,12808 18122,12816 18092,13590"/>
              </emma:interpretation>
              <emma:one-of disjunction-type="recognition" id="oneOf49">
                <emma:interpretation id="interp245" emma:lang="ko-KR" emma:confidence="0">
                  <emma:literal>i</emma:literal>
                </emma:interpretation>
                <emma:interpretation id="interp246" emma:lang="ko-KR" emma:confidence="0">
                  <emma:literal>ⅰ</emma:literal>
                </emma:interpretation>
                <emma:interpretation id="interp247" emma:lang="ko-KR" emma:confidence="0">
                  <emma:literal>"</emma:literal>
                </emma:interpretation>
                <emma:interpretation id="interp248" emma:lang="ko-KR" emma:confidence="0">
                  <emma:literal>고</emma:literal>
                </emma:interpretation>
                <emma:interpretation id="interp24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41814.2148">16717 11006 384,'-9'17'181,"4"10"-10,10 13-89,-8-14-32,11 24-15,-2-15-22,11 7-14,15 9-40,-21-27-87,22-4-42,0-10-13,-6-10-15,5-16 3</inkml:trace>
          <inkml:trace contextRef="#ctx0" brushRef="#br0" timeOffset="41970.5105">16809 10627 584,'-19'-30'167,"19"30"-35,-25-27-121,25 27-41,28 18-65,-7 8-76,9 11-6,8 8-21,3-2 4</inkml:trace>
        </inkml:traceGroup>
        <inkml:traceGroup>
          <inkml:annotationXML>
            <emma:emma xmlns:emma="http://www.w3.org/2003/04/emma" version="1.0">
              <emma:interpretation id="{9B66D3E3-075F-461A-8A2B-AA64A0D88F3A}" emma:medium="tactile" emma:mode="ink">
                <msink:context xmlns:msink="http://schemas.microsoft.com/ink/2010/main" type="inkWord" rotatedBoundingBox="18117,13252 19063,12461 19744,13277 18799,14067"/>
              </emma:interpretation>
              <emma:one-of disjunction-type="recognition" id="oneOf50">
                <emma:interpretation id="interp250" emma:lang="ko-KR" emma:confidence="0">
                  <emma:literal>d</emma:literal>
                </emma:interpretation>
                <emma:interpretation id="interp251" emma:lang="ko-KR" emma:confidence="0">
                  <emma:literal>u</emma:literal>
                </emma:interpretation>
                <emma:interpretation id="interp252" emma:lang="ko-KR" emma:confidence="0">
                  <emma:literal>U</emma:literal>
                </emma:interpretation>
                <emma:interpretation id="interp253" emma:lang="ko-KR" emma:confidence="0">
                  <emma:literal>Q</emma:literal>
                </emma:interpretation>
                <emma:interpretation id="interp25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42548.6193">17433 11028 261,'-14'-37'174,"-5"22"-12,0 8-83,-39-9-4,26 25-13,-37-9-14,26 26-7,-22-8-10,29 18-9,-2-11 1,24 10-13,14-11-7,14-5-4,22-10-4,12-9-1,4 0 0,-2-8-1,4-7 2,-11 1 1,-15 0 4,-4 11 2,-24 3 2,27 2 0,-27-2 0,20 37 0,-5-15-1,8 8-1,9-6-4,7-3-2,12 0-6,-5-13-5,17-5-11,-17-21-15,25 3-23,-36-45-34,25 1-36,-24-30-26,7 0 60,-37-30 47,4 2 46,-9 7 37,-18-9 36,15 34 35,-39 5 39,14 39 15,-19 3-54,40 65-35,-25 19-32,23 37-10,-2 17-13,13 22 0,8 4-3,18 14-8,10 1-19,-13-31-66,18-1-91,-1-18-12,-4-24-9,-6-21-18</inkml:trace>
        </inkml:traceGroup>
        <inkml:traceGroup>
          <inkml:annotationXML>
            <emma:emma xmlns:emma="http://www.w3.org/2003/04/emma" version="1.0">
              <emma:interpretation id="{7B677DD0-852F-445F-A71D-238C13B0B04C}" emma:medium="tactile" emma:mode="ink">
                <msink:context xmlns:msink="http://schemas.microsoft.com/ink/2010/main" type="inkWord" rotatedBoundingBox="20559,13487 20837,12652 21212,12777 20934,13612"/>
              </emma:interpretation>
              <emma:one-of disjunction-type="recognition" id="oneOf51">
                <emma:interpretation id="interp255" emma:lang="ko-KR" emma:confidence="0">
                  <emma:literal>s</emma:literal>
                </emma:interpretation>
                <emma:interpretation id="interp256" emma:lang="ko-KR" emma:confidence="0">
                  <emma:literal>S</emma:literal>
                </emma:interpretation>
                <emma:interpretation id="interp257" emma:lang="ko-KR" emma:confidence="0">
                  <emma:literal>8</emma:literal>
                </emma:interpretation>
                <emma:interpretation id="interp258" emma:lang="ko-KR" emma:confidence="0">
                  <emma:literal>5</emma:literal>
                </emma:interpretation>
                <emma:interpretation id="interp25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3314.2866">19927 10636 276,'16'-29'175,"-11"-1"-6,-7-15-72,2 45-34,-27-29-18,5 29-18,-27 1-10,0 20-2,-9 9-7,3 7 0,-4-2-3,13 5 2,15 3-5,18-6 2,13 1-5,22 6 0,14 0 4,12 1-5,2 6 6,-2 0-2,-13-6 9,-9 2-4,-22-5 8,-4-4-4,-29-6 0,-7-7 1,-18-9-2,2-1-2,-3-7-5,2-8-7,17 0-12,-2-23-24,38 23-57,0-22-79,25-8-11,17-7-13,14 0-13</inkml:trace>
        </inkml:traceGroup>
        <inkml:traceGroup>
          <inkml:annotationXML>
            <emma:emma xmlns:emma="http://www.w3.org/2003/04/emma" version="1.0">
              <emma:interpretation id="{287574CD-699D-4D73-9959-402CCD65B1E5}" emma:medium="tactile" emma:mode="ink">
                <msink:context xmlns:msink="http://schemas.microsoft.com/ink/2010/main" type="inkWord" rotatedBoundingBox="21215,13175 21556,12927 21777,13229 21435,13478"/>
              </emma:interpretation>
              <emma:one-of disjunction-type="recognition" id="oneOf52">
                <emma:interpretation id="interp260" emma:lang="ko-KR" emma:confidence="0">
                  <emma:literal>0</emma:literal>
                </emma:interpretation>
                <emma:interpretation id="interp261" emma:lang="ko-KR" emma:confidence="0">
                  <emma:literal>〇</emma:literal>
                </emma:interpretation>
                <emma:interpretation id="interp262" emma:lang="ko-KR" emma:confidence="0">
                  <emma:literal>o</emma:literal>
                </emma:interpretation>
                <emma:interpretation id="interp263" emma:lang="ko-KR" emma:confidence="0">
                  <emma:literal>O</emma:literal>
                </emma:interpretation>
                <emma:interpretation id="interp26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43579.9162">20256 10908 424,'-19'30'179,"-14"8"-9,-10-15-104,35 28-23,-6-21-9,30 2-23,23-14-5,18-13-5,10-5-2,4-14-1,-10-17-5,-8-8 6,-22-5-5,-26-1 6,-8 1-4,-27 4 5,-15 5-7,-10 2 0,6 22-20,-12-18-40,38 29-63,4 0-43,19 0-8,0 0-17</inkml:trace>
        </inkml:traceGroup>
        <inkml:traceGroup>
          <inkml:annotationXML>
            <emma:emma xmlns:emma="http://www.w3.org/2003/04/emma" version="1.0">
              <emma:interpretation id="{8683BF08-F302-4B89-B4AF-74C6F5C64F1A}" emma:medium="tactile" emma:mode="ink">
                <msink:context xmlns:msink="http://schemas.microsoft.com/ink/2010/main" type="inkWord" rotatedBoundingBox="21848,12455 23982,12380 24021,13486 21888,13562"/>
              </emma:interpretation>
              <emma:one-of disjunction-type="recognition" id="oneOf53">
                <emma:interpretation id="interp265" emma:lang="ko-KR" emma:confidence="0">
                  <emma:literal>남</emma:literal>
                </emma:interpretation>
                <emma:interpretation id="interp266" emma:lang="ko-KR" emma:confidence="0">
                  <emma:literal>㈕</emma:literal>
                </emma:interpretation>
                <emma:interpretation id="interp267" emma:lang="ko-KR" emma:confidence="0">
                  <emma:literal>㈄</emma:literal>
                </emma:interpretation>
                <emma:interpretation id="interp268" emma:lang="ko-KR" emma:confidence="0">
                  <emma:literal>날</emma:literal>
                </emma:interpretation>
                <emma:interpretation id="interp269" emma:lang="ko-KR" emma:confidence="0">
                  <emma:literal>낵</emma:literal>
                </emma:interpretation>
              </emma:one-of>
            </emma:emma>
          </inkml:annotationXML>
          <inkml:trace contextRef="#ctx0" brushRef="#br0" timeOffset="44204.943">20711 10256 186,'13'25'185,"-13"19"-9,0 30-61,-25-14-34,25 43-8,-16-14-16,16 30-21,0-23-14,8-5-11,3-15-5,6-14-8,2-12-3,-5-25-16,15 3-16,-29-28-25,46 0-25,-42-37-10,37 21-1,-34-33 12,31 25 26,-26-20 35,7 15 34,0 7 41,-19-9 22,14 29 18,-21-18-5,7 20-7,0 0-16,0 15-26,0-15-11,0 38-9,4-16 2,14 6-10,2 1 3,10-5-6,10-4-2,6-10 0,3-8-1,4-2 0,3-17-5,-6-13 6,-4-14-5,-5 0 5,-11-9-5,-6 2 4,-10-1-5,-6 6 5,-8 10 0,0 7-2,0 8 2,0 21 0,-17 0 3,9 13 2,1 10-2,7 13 4,0-5-4,2 19 0,12-12 4,13-1-8,3-1-1,5-13-14,9 0-8,-15-23-36,31 21-67,-22-21-52,-2-13-10,-8-3-17,-4-13-1</inkml:trace>
          <inkml:trace contextRef="#ctx0" brushRef="#br0" timeOffset="44876.8421">22243 10311 295,'0'-55'180,"0"11"-12,-4-8-73,4 52-29,0 0-16,-12 25-11,-17 25-9,17 30-3,-12 9-12,10 17 5,-7 3-4,18 4-5,0-11-4,3-14-10,24-11-11,-9-25-29,31 13-78,-16-35-60,-8-15-12,-22-15-12,26-8-14</inkml:trace>
          <inkml:trace contextRef="#ctx0" brushRef="#br0" timeOffset="45236.2351">21751 10775 616,'-17'-28'180,"17"28"-34,4-37-102,45 23-19,13-1-13,20 6-12,16 3 0,5-1-7,9 7-12,-7 0-11,5 18-22,-32-18-20,16 18-14,-49-18-1,21 15 3,-45-15 12,15 6 29,-36-6 31,0 0 34,16 45 34,-32-28 20,16 40 1,-33-24 4,33 37-12,-30-20-17,30 19-19,-16-16-7,16-2-16,0-7-15,0-25-20,22 7-62,-22-26-84,27-7-12,-10-31-11,2-22-9</inkml:trace>
        </inkml:traceGroup>
        <inkml:traceGroup>
          <inkml:annotationXML>
            <emma:emma xmlns:emma="http://www.w3.org/2003/04/emma" version="1.0">
              <emma:interpretation id="{632B3331-69B9-4470-991D-616CBEFEC2EA}" emma:medium="tactile" emma:mode="ink">
                <msink:context xmlns:msink="http://schemas.microsoft.com/ink/2010/main" type="inkWord" rotatedBoundingBox="23965,12466 24019,12692 23952,12708 23898,12482"/>
              </emma:interpretation>
              <emma:one-of disjunction-type="recognition" id="oneOf54">
                <emma:interpretation id="interp270" emma:lang="ko-KR" emma:confidence="0">
                  <emma:literal>'</emma:literal>
                </emma:interpretation>
                <emma:interpretation id="interp271" emma:lang="ko-KR" emma:confidence="0">
                  <emma:literal>‘</emma:literal>
                </emma:interpretation>
                <emma:interpretation id="interp272" emma:lang="ko-KR" emma:confidence="0">
                  <emma:literal>`</emma:literal>
                </emma:interpretation>
                <emma:interpretation id="interp273" emma:lang="ko-KR" emma:confidence="0">
                  <emma:literal>’</emma:literal>
                </emma:interpretation>
                <emma:interpretation id="interp27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45392.5076">22799 10322 449,'-25'-41'184,"6"9"-17,19 32-89,-34-9-74,34 9-90,-3 37-89,18 18-9,7 5-18,14 10-8</inkml:trace>
        </inkml:traceGroup>
        <inkml:traceGroup>
          <inkml:annotationXML>
            <emma:emma xmlns:emma="http://www.w3.org/2003/04/emma" version="1.0">
              <emma:interpretation id="{BAD5BDDA-98C4-47C6-9208-5E04F1BFDED1}" emma:medium="tactile" emma:mode="ink">
                <msink:context xmlns:msink="http://schemas.microsoft.com/ink/2010/main" type="inkWord" rotatedBoundingBox="24255,12903 25160,12877 25178,13484 24272,13510"/>
              </emma:interpretation>
              <emma:one-of disjunction-type="recognition" id="oneOf55">
                <emma:interpretation id="interp275" emma:lang="ko-KR" emma:confidence="0">
                  <emma:literal>애</emma:literal>
                </emma:interpretation>
                <emma:interpretation id="interp276" emma:lang="ko-KR" emma:confidence="0">
                  <emma:literal>에</emma:literal>
                </emma:interpretation>
                <emma:interpretation id="interp277" emma:lang="ko-KR" emma:confidence="0">
                  <emma:literal>여</emma:literal>
                </emma:interpretation>
                <emma:interpretation id="interp278" emma:lang="ko-KR" emma:confidence="0">
                  <emma:literal>m</emma:literal>
                </emma:interpretation>
                <emma:interpretation id="interp279" emma:lang="ko-KR" emma:confidence="0">
                  <emma:literal>배</emma:literal>
                </emma:interpretation>
              </emma:one-of>
            </emma:emma>
          </inkml:annotationXML>
          <inkml:trace contextRef="#ctx0" brushRef="#br0" timeOffset="46126.9185">23404 10778 285,'-42'0'190,"-3"14"-21,-5 22-56,-15-14-44,35 36-22,-18-13-16,23 9-13,5-4-3,20-5-11,14-7-2,14-17-7,13-7-5,-4-14-2,5-19-1,-10-20-1,-2-5-5,-16-15 6,1 2-1,-9-6 6,0 5 0,2 6 6,6 7-3,8 8 2,7 8 5,6 14 0,3 8 3,6 11 5,-9 13 3,1 21 4,-23-1 5,2 26-4,-15-5 5,0 12-6,-19-9 0,8 5-8,-8-19 2,7-3-8,7-16-2,5-28 0,0 0-5,16 0-4,9-28-4,0-19-4,13-6-6,-6-15 3,14 11-2,-15-8 8,7 13 3,-11 8 10,-3 13 3,-2 23 11,-22 8 5,27 1 3,-27-1-2,19 52-5,-18-15 4,9 10-9,-9 2 2,6 3-9,-1 2-3,-4-5-17,12 10-23,-17-29-63,3 8-77,3-9-4,8-12-21,-11-17-4</inkml:trace>
        </inkml:traceGroup>
        <inkml:traceGroup>
          <inkml:annotationXML>
            <emma:emma xmlns:emma="http://www.w3.org/2003/04/emma" version="1.0">
              <emma:interpretation id="{6F4050D2-D3AF-468C-A70D-B9A9FF983C57}" emma:medium="tactile" emma:mode="ink">
                <msink:context xmlns:msink="http://schemas.microsoft.com/ink/2010/main" type="inkWord" rotatedBoundingBox="25486,13631 25511,12925 25875,12938 25850,13644"/>
              </emma:interpretation>
              <emma:one-of disjunction-type="recognition" id="oneOf56">
                <emma:interpretation id="interp280" emma:lang="ko-KR" emma:confidence="0">
                  <emma:literal>s</emma:literal>
                </emma:interpretation>
                <emma:interpretation id="interp281" emma:lang="ko-KR" emma:confidence="0">
                  <emma:literal>S</emma:literal>
                </emma:interpretation>
                <emma:interpretation id="interp282" emma:lang="ko-KR" emma:confidence="0">
                  <emma:literal>:</emma:literal>
                </emma:interpretation>
                <emma:interpretation id="interp283" emma:lang="ko-KR" emma:confidence="0">
                  <emma:literal>;</emma:literal>
                </emma:interpretation>
                <emma:interpretation id="interp28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6439.4068">24621 10696 442,'-43'0'178,"-7"16"-3,-9-3-110,37 32-21,-11-1-15,33 10-15,14 2-1,26 3-10,7 1 5,9 0-4,-7-2 8,-16-6-6,-21-8 1,-12-6 2,-34-9-2,-11-1-4,-8-4-19,-18-24-52,15 8-110,9-2-6,10-5-17,12-1-14</inkml:trace>
        </inkml:traceGroup>
      </inkml:traceGroup>
    </inkml:traceGroup>
    <inkml:traceGroup>
      <inkml:annotationXML>
        <emma:emma xmlns:emma="http://www.w3.org/2003/04/emma" version="1.0">
          <emma:interpretation id="{7501484A-8830-4BC1-8D8C-7F1D36F5845F}" emma:medium="tactile" emma:mode="ink">
            <msink:context xmlns:msink="http://schemas.microsoft.com/ink/2010/main" type="paragraph" rotatedBoundingBox="13062,18042 13129,15046 13976,15065 13909,1806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A153CF0-FD7F-4891-A502-10B2A84E1537}" emma:medium="tactile" emma:mode="ink">
              <msink:context xmlns:msink="http://schemas.microsoft.com/ink/2010/main" type="line" rotatedBoundingBox="13062,18042 13129,15046 13976,15065 13910,18061">
                <msink:destinationLink direction="with" ref="{BFDB91F2-E33B-4A6F-80A3-3AC1BBD6BE2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5823B41-BC60-4785-B1E8-3EB0B1846BAB}" emma:medium="tactile" emma:mode="ink">
                <msink:context xmlns:msink="http://schemas.microsoft.com/ink/2010/main" type="inkWord" rotatedBoundingBox="13062,18042 13129,15046 13976,15065 13910,18061"/>
              </emma:interpretation>
              <emma:one-of disjunction-type="recognition" id="oneOf57">
                <emma:interpretation id="interp285" emma:lang="ko-KR" emma:confidence="0">
                  <emma:literal>「</emma:literal>
                </emma:interpretation>
                <emma:interpretation id="interp286" emma:lang="ko-KR" emma:confidence="0">
                  <emma:literal>′</emma:literal>
                </emma:interpretation>
                <emma:interpretation id="interp287" emma:lang="ko-KR" emma:confidence="0">
                  <emma:literal>'</emma:literal>
                </emma:interpretation>
                <emma:interpretation id="interp288" emma:lang="ko-KR" emma:confidence="0">
                  <emma:literal>∞</emma:literal>
                </emma:interpretation>
                <emma:interpretation id="interp28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5189.7743">12591 12903 223,'17'-15'164,"-17"-9"1,4-5-77,-4 29-35,-18-14-8,18 14-11,-44 8-9,19 17-4,-23-12-5,9 16 3,-18-8-1,8 1 0,-11-6-5,14-1 0,-3-8-3,6-1-3,5-6-2,5 2-2,9-2-1,2 0-1,3-2 0,19 2-2,-25 0 1,25 0 0,-20 0-1,20 0 0,-15 28 4,14-3-7,-2 20 5,3 14-4,0 36 2,3 24-1,5 29 4,0 23-5,-2 21 1,2 23 4,-2 7-4,2-4 6,-8-21 3,2-20-4,-2-22 1,0-19 1,-2-30 0,-6-26-2,2-19 3,-7-4-4,5-13-3,2-7 2,0-8 0,2-4 0,4-6-1,0-19 1,15 31 0,8-24-1,14-6 0,12 1 1,9-2-1,13 7 1,5-1-2,11 8 1,2 0-2,-4 0-4,-6 16-21,-24-22-56,-15 15-97,-13-2-10,-27-21-13,0 0-10</inkml:trace>
        </inkml:traceGroup>
      </inkml:traceGroup>
    </inkml:traceGroup>
    <inkml:traceGroup>
      <inkml:annotationXML>
        <emma:emma xmlns:emma="http://www.w3.org/2003/04/emma" version="1.0">
          <emma:interpretation id="{95BED11B-D03A-4007-8F59-9D8B01C3526F}" emma:medium="tactile" emma:mode="ink">
            <msink:context xmlns:msink="http://schemas.microsoft.com/ink/2010/main" type="paragraph" rotatedBoundingBox="14136,15106 15253,15106 15253,17848 14136,1784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B09135D-470E-4B35-857E-42C4C0A0A809}" emma:medium="tactile" emma:mode="ink">
              <msink:context xmlns:msink="http://schemas.microsoft.com/ink/2010/main" type="inkBullet" rotatedBoundingBox="15018,15068 15253,17848 14162,17940 13927,15160"/>
            </emma:interpretation>
            <emma:one-of disjunction-type="recognition" id="oneOf58">
              <emma:interpretation id="interp290" emma:lang="ko-KR" emma:confidence="0">
                <emma:literal>&amp;</emma:literal>
              </emma:interpretation>
              <emma:interpretation id="interp291" emma:lang="ko-KR" emma:confidence="0">
                <emma:literal>㉧</emma:literal>
              </emma:interpretation>
              <emma:interpretation id="interp292" emma:lang="ko-KR" emma:confidence="0">
                <emma:literal>@</emma:literal>
              </emma:interpretation>
              <emma:interpretation id="interp293" emma:lang="ko-KR" emma:confidence="0">
                <emma:literal>…</emma:literal>
              </emma:interpretation>
              <emma:interpretation id="interp294" emma:lang="ko-KR" emma:confidence="0">
                <emma:literal>ㆍ</emma:literal>
              </emma:interpretation>
            </emma:one-of>
          </emma:emma>
        </inkml:annotationXML>
        <inkml:trace contextRef="#ctx0" brushRef="#br0" timeOffset="58096.1315">12989 15414 386,'-28'-7'179,"28"7"-9,0 0-92,-14-20-32,37 20-14,6-10-13,21 6-6,2-6-2,12 10-1,0-8 0,1 1-3,-5 6-4,-3-5-11,2 6-13,-23 0-27,24 10-63,-24-10-71,4-3-9,-8-13-16</inkml:trace>
        <inkml:trace contextRef="#ctx0" brushRef="#br0" timeOffset="57689.8672">13438 14480 215,'-19'16'180,"-17"-1"-7,-15-1-74,26 30-15,-30-21-23,32 30-20,-11-10-15,32 7-5,2-14-10,24-5-1,17-15-5,13-13-1,9-6 1,-5-22-2,-2-15 3,-10-5 0,-24-6 3,-13-1-3,-10-1 2,-20 8-3,-11 3-3,-9 10-8,5 23-20,-10-11-46,46 20-89,-41 23-20,32 7-15,2 12-14</inkml:trace>
        <inkml:trace contextRef="#ctx0" brushRef="#br0" timeOffset="57299.2312">13421 13886 67,'0'0'135,"4"-21"-12,-4 21-37,0 0 0,-23-11-14,13 25-4,-29-8-5,15 37-3,-25-25-12,25 30-8,-17-18-4,22 23-14,7-22-1,15 11-11,25-21 0,17-3-10,11-13 7,8-5-7,-1-14-5,-3-13 8,-14-4-6,-16-5 5,-21-3-4,-9-3 5,-22 11-4,-8 1 4,-8 7-4,-11 1-9,11 22-13,-19-8-28,35 25-61,-16 5-64,10 6-8,-2 8-22,9 3 15</inkml:trace>
        <inkml:trace contextRef="#ctx0" brushRef="#br0" timeOffset="56783.5993">13389 12888 27,'0'-22'140,"0"22"-2,0 0-49,0 0-13,0 0 0,0 0-14,0 0-3,0 0-6,0 45-5,-19-16 1,19 30-11,-3-15-3,3 23-13,0-15-2,3 7-11,2-7 2,3-12-12,6 1-11,-9-19-20,20 15-55,-25-37-84,11 22-10,-11-22-16,0 0-10</inkml:trace>
        <inkml:trace contextRef="#ctx0" brushRef="#br0" timeOffset="58283.6666">13968 15140 401,'-5'44'182,"5"1"-10,-10-7-93,25 34-31,-12-19-24,13 6-23,10 6-29,-19-34-46,18 1-96,-6-3-9,-19-29-15,0 0-10</inkml:trace>
      </inkml:traceGroup>
    </inkml:traceGroup>
  </inkml:traceGroup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32.5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04E28DB-7D1F-487E-B4FC-45C1E28B4A86}" emma:medium="tactile" emma:mode="ink">
          <msink:context xmlns:msink="http://schemas.microsoft.com/ink/2010/main" type="writingRegion" rotatedBoundingBox="18702,4478 19077,6728 17087,7060 16711,4810">
            <msink:destinationLink direction="with" ref="{BEEB738E-145C-4D7B-9E64-FBA906D50C56}"/>
          </msink:context>
        </emma:interpretation>
      </emma:emma>
    </inkml:annotationXML>
    <inkml:traceGroup>
      <inkml:annotationXML>
        <emma:emma xmlns:emma="http://www.w3.org/2003/04/emma" version="1.0">
          <emma:interpretation id="{47F52607-4D02-40D6-84AD-48D0C2626A36}" emma:medium="tactile" emma:mode="ink">
            <msink:context xmlns:msink="http://schemas.microsoft.com/ink/2010/main" type="paragraph" rotatedBoundingBox="18764,4794 18815,5632 18666,5641 18615,48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8A1C256-F459-4AD4-976D-8D3CB8486ADC}" emma:medium="tactile" emma:mode="ink">
              <msink:context xmlns:msink="http://schemas.microsoft.com/ink/2010/main" type="line" rotatedBoundingBox="18764,4794 18815,5632 18666,5641 18615,4803"/>
            </emma:interpretation>
          </emma:emma>
        </inkml:annotationXML>
        <inkml:traceGroup>
          <inkml:annotationXML>
            <emma:emma xmlns:emma="http://www.w3.org/2003/04/emma" version="1.0">
              <emma:interpretation id="{B32F0427-96C2-4147-B104-2FA8FF8411F8}" emma:medium="tactile" emma:mode="ink">
                <msink:context xmlns:msink="http://schemas.microsoft.com/ink/2010/main" type="inkWord" rotatedBoundingBox="18764,4794 18815,5632 18666,5641 18615,4803"/>
              </emma:interpretation>
              <emma:one-of disjunction-type="recognition" id="oneOf0">
                <emma:interpretation id="interp0" emma:lang="ko-KR" emma:confidence="0">
                  <emma:literal>`</emma:literal>
                </emma:interpretation>
                <emma:interpretation id="interp1" emma:lang="ko-KR" emma:confidence="0">
                  <emma:literal>、</emma:literal>
                </emma:interpretation>
                <emma:interpretation id="interp2" emma:lang="ko-KR" emma:confidence="0">
                  <emma:literal>누</emma:literal>
                </emma:interpretation>
                <emma:interpretation id="interp3" emma:lang="ko-KR" emma:confidence="0">
                  <emma:literal>₩</emma:literal>
                </emma:interpretation>
                <emma:interpretation id="interp4" emma:lang="ko-KR" emma:confidence="0">
                  <emma:literal>난</emma:literal>
                </emma:interpretation>
              </emma:one-of>
            </emma:emma>
          </inkml:annotationXML>
          <inkml:trace contextRef="#ctx0" brushRef="#br0">4512 1937 237,'-3'-29'139,"3"29"-27,-10-21-17,10 21-20,-6-19-13,6 19-11,-3-19-15,3 19-6,0 0-12,0 0-1,0-19 0,0 19-5,0 12 1,0 23-2,0 4 4,0 20-6,0 7 5,0 23-4,0-1-3,0 2 4,0-1-5,6-7 2,-1-12-5,1-12 2,-1-23-1,-2-7 2,-3-28-6,0 0 0,0 0 0,-1-30 0,-7-17 0,0-16 0,-3-7 0,1-7 0,1-5 0,-2 0 0,3 7 0,-2 3 0,-1 20 0,3 14 0,2 9 0,-2 12 0,8 17 0,0 0 0,0 0 0,0 0 0,0 0-14,-17 14-22,23 32-48,-17-15-83,11 14-19,-3 11-17,0 6-11</inkml:trace>
        </inkml:traceGroup>
      </inkml:traceGroup>
    </inkml:traceGroup>
    <inkml:traceGroup>
      <inkml:annotationXML>
        <emma:emma xmlns:emma="http://www.w3.org/2003/04/emma" version="1.0">
          <emma:interpretation id="{42806165-CC4B-451E-9A2D-4A2BB4743FFF}" emma:medium="tactile" emma:mode="ink">
            <msink:context xmlns:msink="http://schemas.microsoft.com/ink/2010/main" type="paragraph" rotatedBoundingBox="17500,4678 17876,6928 17087,7060 16711,48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ED3982-7327-4CDB-A3AB-55EF54628B5E}" emma:medium="tactile" emma:mode="ink">
              <msink:context xmlns:msink="http://schemas.microsoft.com/ink/2010/main" type="inkBullet" rotatedBoundingBox="17500,4678 17678,5744 16895,5875 16717,4809"/>
            </emma:interpretation>
            <emma:one-of disjunction-type="recognition" id="oneOf1">
              <emma:interpretation id="interp5" emma:lang="ko-KR" emma:confidence="0">
                <emma:literal>~</emma:literal>
              </emma:interpretation>
              <emma:interpretation id="interp6" emma:lang="ko-KR" emma:confidence="0">
                <emma:literal>N</emma:literal>
              </emma:interpretation>
              <emma:interpretation id="interp7" emma:lang="ko-KR" emma:confidence="0">
                <emma:literal>아</emma:literal>
              </emma:interpretation>
              <emma:interpretation id="interp8" emma:lang="ko-KR" emma:confidence="0">
                <emma:literal>가</emma:literal>
              </emma:interpretation>
              <emma:interpretation id="interp9" emma:lang="ko-KR" emma:confidence="0">
                <emma:literal>카</emma:literal>
              </emma:interpretation>
            </emma:one-of>
          </emma:emma>
        </inkml:annotationXML>
        <inkml:trace contextRef="#ctx0" brushRef="#br0" timeOffset="-3078.2513">2843 2095 118,'0'0'161,"-43"-12"-3,13-11-69,30 23-16,-39-21-3,39 21-12,-25-19-11,25 19-10,-21-19-4,21 19-4,0 0-5,0 0-5,-28-25-4,28 25-2,0 0-3,-16-23-2,16 23-1,-14-17-2,14 17-1,0 0 0,-8-28-1,8 28 1,0 0-1,0-21 0,0 21-5,0 0 8,8-24-7,-8 24 6,22-22-5,-3 11 3,-2-1-3,7 3 4,4-2-1,5 7-1,1 0-1,2 2 0,0 2-1,1 0-1,-3 9 0,0 6-1,-6 7 6,-4 8-4,-7 7 6,0 7-6,-9 8 0,-1 8 0,-7-1 0,0 7 0,-15-1 0,-7 0 0,-6-1 0,-7-6 0,-6-6 0,-3-1 0,-4-6 0,1-11 0,3-3 0,1-8 0,7-8 0,4-5 0,7 0 0,6-8 0,19-2 0,0 0 0,0 0 0,0 0 0,0 0 0,33-14 0,8 6 0,8 1 0,10 3 0,5 1 0,6 3 0,6 0 0,-2 3 0,-6 5 0,-5 5 0,-11-1 0,-4 2 0,-12-2 0,-7-1 0,-29-11 0,30 19 0,-30-19-27,22 17-57,-22-17-101,0 0-2,0 0-21,0-17-6</inkml:trace>
      </inkml:traceGroup>
      <inkml:traceGroup>
        <inkml:annotationXML>
          <emma:emma xmlns:emma="http://www.w3.org/2003/04/emma" version="1.0">
            <emma:interpretation id="{D52A6D36-A95C-46B9-AC1E-DEA972E43DF9}" emma:medium="tactile" emma:mode="ink">
              <msink:context xmlns:msink="http://schemas.microsoft.com/ink/2010/main" type="line" rotatedBoundingBox="17551,5993 17712,6956 17087,7060 16926,6097"/>
            </emma:interpretation>
          </emma:emma>
        </inkml:annotationXML>
        <inkml:traceGroup>
          <inkml:annotationXML>
            <emma:emma xmlns:emma="http://www.w3.org/2003/04/emma" version="1.0">
              <emma:interpretation id="{775233FF-69F2-4303-9F89-4E4FDCB09D99}" emma:medium="tactile" emma:mode="ink">
                <msink:context xmlns:msink="http://schemas.microsoft.com/ink/2010/main" type="inkWord" rotatedBoundingBox="17551,5993 17712,6956 17087,7060 16926,6097"/>
              </emma:interpretation>
              <emma:one-of disjunction-type="recognition" id="oneOf2">
                <emma:interpretation id="interp10" emma:lang="ko-KR" emma:confidence="0">
                  <emma:literal>서</emma:literal>
                </emma:interpretation>
                <emma:interpretation id="interp11" emma:lang="ko-KR" emma:confidence="0">
                  <emma:literal>M</emma:literal>
                </emma:interpretation>
                <emma:interpretation id="interp12" emma:lang="ko-KR" emma:confidence="0">
                  <emma:literal>n</emma:literal>
                </emma:interpretation>
                <emma:interpretation id="interp13" emma:lang="ko-KR" emma:confidence="0">
                  <emma:literal>머</emma:literal>
                </emma:interpretation>
                <emma:interpretation id="interp1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-875.0297">2740 3229 50,'0'0'150,"-11"-23"-10,11 23-40,-23-24-8,23 24-13,-21-24-14,21 24-13,0 0-13,0 0-8,-17-25-6,17 25-4,0 0-4,22-4-2,-5 3-3,19 1-1,1 0-1,15 7 1,-1 5-3,10 0-1,-7 2-2,3 7-1,-8 2-2,-8-2 1,-6 3-1,-7 1 0,-14 1 1,-4 0 1,-10-8-2,-2 8 2,-18-5-2,-4 3 2,-17-6-2,0 1 1,-3-5-2,-2 2 2,0-3-1,8-5 1,3-7-2,13 4 0,22-5 0,0 0 0,0 0-1,13 0 0,23 0-1,5 2 0,8 10 0,10 6 0,4 8 0,-3 6 1,-2 6-1,-5 3 1,-4 7-1,-12-3 1,-10-1 6,-11 5-1,-16-10 5,0-5-3,-24-8 5,-7-4-12,-18-8 0,-2-9 0,-9-5 0,-1-5 0,0-11 0,6 3 0,5-8 0,7 2 0,11 4 0,4-4 0,28 19-11,-24-26-29,38 34-60,-14-8-86,21-8-1,1-2-22,10-2 1</inkml:trace>
        </inkml:traceGroup>
      </inkml:traceGroup>
    </inkml:traceGroup>
  </inkml:traceGroup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8:16.50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52086D6-E7EA-4161-8F54-A20E8F29331E}" emma:medium="tactile" emma:mode="ink">
          <msink:context xmlns:msink="http://schemas.microsoft.com/ink/2010/main" type="writingRegion" rotatedBoundingBox="11760,15235 11737,18360 7970,18333 7993,15208"/>
        </emma:interpretation>
      </emma:emma>
    </inkml:annotationXML>
    <inkml:traceGroup>
      <inkml:annotationXML>
        <emma:emma xmlns:emma="http://www.w3.org/2003/04/emma" version="1.0">
          <emma:interpretation id="{23E0F78A-F02E-48A7-9EFA-E1C486C4E8B9}" emma:medium="tactile" emma:mode="ink">
            <msink:context xmlns:msink="http://schemas.microsoft.com/ink/2010/main" type="paragraph" rotatedBoundingBox="11281,15198 11812,18332 11036,18463 10505,153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39F44F-4787-42F0-A093-279932C5B9C7}" emma:medium="tactile" emma:mode="ink">
              <msink:context xmlns:msink="http://schemas.microsoft.com/ink/2010/main" type="line" rotatedBoundingBox="11281,15198 11812,18332 11036,18463 10505,15330"/>
            </emma:interpretation>
          </emma:emma>
        </inkml:annotationXML>
        <inkml:traceGroup>
          <inkml:annotationXML>
            <emma:emma xmlns:emma="http://www.w3.org/2003/04/emma" version="1.0">
              <emma:interpretation id="{0BF8AEEE-02CA-4832-9B71-2A6AFCE70879}" emma:medium="tactile" emma:mode="ink">
                <msink:context xmlns:msink="http://schemas.microsoft.com/ink/2010/main" type="inkWord" rotatedBoundingBox="11218,15263 11428,18089 10858,18132 10648,15305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_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9550 13091 235,'0'0'167,"-36"-15"-13,3 5-79,33 10-22,-22 0-15,22 0-16,11 0-8,17 0-6,12 3-5,12 1-2,9 4 0,-1-3 0,12 0-1,-8-1 0,-10 3-1,-5-7-1,-11 0 0,-11 0-2,-7 0 1,-20 0 1,0 0-1,0 0-2,0 0 5,-6 42 4,-16-1 5,11 38 6,-11 19 2,19 36 7,-18 17 2,20 37 3,-11 15-6,12 20 1,0-4-5,12-11-7,-5-19 0,9-14-9,-2-27-2,7-30 1,-7-22 1,2-15-4,-6-18 0,-4-7 3,-6-9-3,0-5 3,-2-2-1,-10-3-1,-3-8 1,-7-3 1,0-7-1,-2-8 0,-2-3 1,-3-8-2,4 0-4,-4-4-7,29 4-26,-55-29-59,55 29-75,-16-40-17,16 40-15,7-39-7</inkml:trace>
        </inkml:traceGroup>
        <inkml:traceGroup>
          <inkml:annotationXML>
            <emma:emma xmlns:emma="http://www.w3.org/2003/04/emma" version="1.0">
              <emma:interpretation id="{8F692011-B7F3-4108-8265-22B3E1424743}" emma:medium="tactile" emma:mode="ink">
                <msink:context xmlns:msink="http://schemas.microsoft.com/ink/2010/main" type="inkWord" rotatedBoundingBox="11632,18360 11677,17745 11764,17752 11718,18366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ㅡ</emma:literal>
                </emma:interpretation>
                <emma:interpretation id="interp8" emma:lang="ko-KR" emma:confidence="0">
                  <emma:literal>거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65.625">10494 15506 286,'28'34'189,"-17"-1"-13,-11-7-74,18 41-21,-23-16-34,10 24-18,-8-9-16,-1 9-9,-4-9-24,-17-29-36,25 7-90,-24-13-35,-2-22-7,8-9-17</inkml:trace>
        </inkml:traceGroup>
      </inkml:traceGroup>
    </inkml:traceGroup>
    <inkml:traceGroup>
      <inkml:annotationXML>
        <emma:emma xmlns:emma="http://www.w3.org/2003/04/emma" version="1.0">
          <emma:interpretation id="{0678963F-1265-4C07-9893-A4E2C7171945}" emma:medium="tactile" emma:mode="ink">
            <msink:context xmlns:msink="http://schemas.microsoft.com/ink/2010/main" type="paragraph" rotatedBoundingBox="10263,15229 10153,18329 8920,18286 9030,151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77CFB3-080F-4FDC-BDCB-7B20D0E2B880}" emma:medium="tactile" emma:mode="ink">
              <msink:context xmlns:msink="http://schemas.microsoft.com/ink/2010/main" type="line" rotatedBoundingBox="10263,15229 10153,18329 8920,18286 9030,15186"/>
            </emma:interpretation>
          </emma:emma>
        </inkml:annotationXML>
        <inkml:traceGroup>
          <inkml:annotationXML>
            <emma:emma xmlns:emma="http://www.w3.org/2003/04/emma" version="1.0">
              <emma:interpretation id="{F3CADBD7-252D-4A87-BD30-2E923205A6DA}" emma:medium="tactile" emma:mode="ink">
                <msink:context xmlns:msink="http://schemas.microsoft.com/ink/2010/main" type="inkWord" rotatedBoundingBox="9052,15143 10293,15240 10234,15989 8993,15891"/>
              </emma:interpretation>
              <emma:one-of disjunction-type="recognition" id="oneOf2">
                <emma:interpretation id="interp10" emma:lang="ko-KR" emma:confidence="0">
                  <emma:literal>『</emma:literal>
                </emma:interpretation>
                <emma:interpretation id="interp11" emma:lang="ko-KR" emma:confidence="0">
                  <emma:literal>「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-4328.2946">7899 13377 277,'-37'0'176,"37"0"-9,0 0-73,-36-1-28,36 1-18,0 0-17,27 1-10,-3-1-7,18 0 0,3 0-2,10 0-2,2 0-1,1 0-3,-4 0-1,-3 0-1,-10 0 0,-5 3-4,-12 0-3,-4-3-5,-2 8-15,-18-8-31,33 6-72,-33-6-46,28-6-18,-10-8-8</inkml:trace>
          <inkml:trace contextRef="#ctx0" brushRef="#br0" timeOffset="-4093.9219">8883 12983 293,'10'38'183,"-7"7"-9,-1-4-75,18 44-39,-20-11-4,8 29-19,-8-18-10,14 4-11,-11-19-12,10-10-5,3-13-17,-16-47-35,35 26-113,-35-26-13,28-11-12,-14-16-16</inkml:trace>
        </inkml:traceGroup>
        <inkml:traceGroup>
          <inkml:annotationXML>
            <emma:emma xmlns:emma="http://www.w3.org/2003/04/emma" version="1.0">
              <emma:interpretation id="{0A6759CA-B409-41F3-B786-0D51A6052978}" emma:medium="tactile" emma:mode="ink">
                <msink:context xmlns:msink="http://schemas.microsoft.com/ink/2010/main" type="inkWord" rotatedBoundingBox="9062,16289 10159,16406 10101,16952 9004,16835"/>
              </emma:interpretation>
              <emma:one-of disjunction-type="recognition" id="oneOf3">
                <emma:interpretation id="interp15" emma:lang="ko-KR" emma:confidence="0">
                  <emma:literal>「</emma:literal>
                </emma:interpretation>
                <emma:interpretation id="interp16" emma:lang="ko-KR" emma:confidence="0">
                  <emma:literal>i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×</emma:literal>
                </emma:interpretation>
                <emma:interpretation id="interp1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-2187.5823">7902 14400 347,'-40'-13'165,"40"13"-32,0 0-70,-22-23-15,22 23-15,19 0-11,13 0-4,1 0-4,13 0 0,-2-1 0,11 1-1,-4 0-2,0 0-3,-12 0-2,2 0-3,-9 0-1,-4 0-3,-1 0-4,-5-6-13,8 10-33,-30-4-57,21-12-62,-21 12-9,28-15-17,-10 7 10</inkml:trace>
          <inkml:trace contextRef="#ctx0" brushRef="#br0" timeOffset="-1937.5898">8781 14146 166,'0'0'159,"0"0"4,23 11-72,-23-11-15,15 51-16,-15-20-11,14 28-3,-14-10-10,20 17-7,-20-13-9,16 6-6,-8-5-16,0-11-16,14 9-36,-22-37-59,5 8-56,-5-23-15,0 0-11</inkml:trace>
        </inkml:traceGroup>
        <inkml:traceGroup>
          <inkml:annotationXML>
            <emma:emma xmlns:emma="http://www.w3.org/2003/04/emma" version="1.0">
              <emma:interpretation id="{1ABB19B4-ECCA-4754-973E-AD11537CA735}" emma:medium="tactile" emma:mode="ink">
                <msink:context xmlns:msink="http://schemas.microsoft.com/ink/2010/main" type="inkWord" rotatedBoundingBox="9548,17171 9605,17602 9544,17610 9487,17179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~</emma:literal>
                </emma:interpretation>
                <emma:interpretation id="interp2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1390.6727">8370 15013 105,'0'0'144,"-8"-21"8,8 21-66,0 0-21,-16-35-17,16 35-8,0 0-5,0 0-6,-5-23 0,5 23 2,0 0 0,0 29-2,0-29-3,-1 50 0,-6-17 0,7 12-8,0-10 1,0 9-11,0-14 2,5-1-8,3-6 3,-8-23-10,21 28-7,-21-28-12,31 19-33,-31-19-54,0 0-56,13 19-23,-12 4-10,-1-1 2</inkml:trace>
        </inkml:traceGroup>
        <inkml:traceGroup>
          <inkml:annotationXML>
            <emma:emma xmlns:emma="http://www.w3.org/2003/04/emma" version="1.0">
              <emma:interpretation id="{8EB55205-11BC-47C3-BF6D-AB73293F452B}" emma:medium="tactile" emma:mode="ink">
                <msink:context xmlns:msink="http://schemas.microsoft.com/ink/2010/main" type="inkWord" rotatedBoundingBox="9267,17875 9854,17742 9962,18217 9375,18349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〇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-968.7994">8318 15697 147,'0'0'172,"0"0"-1,-38-2-62,25 25-18,-30-9-21,34 39-14,-28-21-19,30 31-5,-8-14-11,17 7-4,18-19-8,25-7-2,20-16-5,9-14-1,6-14 1,4-16-1,-10-8 2,-9-7-3,-21-5 4,-23 0-3,-21-2 3,-22 6-1,-26 2 1,-5 5-3,-10 5-3,-5 9-9,11 25-21,-14-20-60,26 26-76,11 8-17,30 9-17,4-23-7</inkml:trace>
        </inkml:traceGroup>
      </inkml:traceGroup>
    </inkml:traceGroup>
    <inkml:traceGroup>
      <inkml:annotationXML>
        <emma:emma xmlns:emma="http://www.w3.org/2003/04/emma" version="1.0">
          <emma:interpretation id="{7BA2C6FF-0F92-467F-8723-47C41BA7824F}" emma:medium="tactile" emma:mode="ink">
            <msink:context xmlns:msink="http://schemas.microsoft.com/ink/2010/main" type="paragraph" rotatedBoundingBox="8773,15366 8752,18225 7971,18219 7991,153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F74671-ED5A-4AEA-97CA-1B0BF0C0A775}" emma:medium="tactile" emma:mode="ink">
              <msink:context xmlns:msink="http://schemas.microsoft.com/ink/2010/main" type="line" rotatedBoundingBox="8773,15366 8752,18225 7971,18219 7991,15360"/>
            </emma:interpretation>
          </emma:emma>
        </inkml:annotationXML>
        <inkml:traceGroup>
          <inkml:annotationXML>
            <emma:emma xmlns:emma="http://www.w3.org/2003/04/emma" version="1.0">
              <emma:interpretation id="{8130C77C-1A21-4B52-868E-1AE8AF7754AD}" emma:medium="tactile" emma:mode="ink">
                <msink:context xmlns:msink="http://schemas.microsoft.com/ink/2010/main" type="inkWord" rotatedBoundingBox="8773,15366 8752,18225 7971,18219 7991,15360"/>
              </emma:interpretation>
              <emma:one-of disjunction-type="recognition" id="oneOf6">
                <emma:interpretation id="interp30" emma:lang="ko-KR" emma:confidence="0">
                  <emma:literal>一</emma:literal>
                </emma:interpretation>
                <emma:interpretation id="interp31" emma:lang="ko-KR" emma:confidence="0">
                  <emma:literal>ㅡ</emma:literal>
                </emma:interpretation>
                <emma:interpretation id="interp32" emma:lang="ko-KR" emma:confidence="0">
                  <emma:literal>니</emma:literal>
                </emma:interpretation>
                <emma:interpretation id="interp33" emma:lang="ko-KR" emma:confidence="0">
                  <emma:literal>~</emma:literal>
                </emma:interpretation>
                <emma:interpretation id="interp3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5015.8399">7526 13132 255,'0'0'158,"0"0"-5,20-6-96,-20 6-15,0 0-8,-34 6-4,18 16-7,-21-15-1,9 16-2,-21-16-1,6 7-1,-17-9-3,8 6-4,-10-4-3,9 0-1,-4-7-1,6 3-2,5-3-1,7 0 0,6 0-1,6 0 0,5 0 0,22 0 0,-22 0-2,22 0 1,0 0-1,0 0 0,-13 12-1,13-12 0,0 38-2,0-2 2,5 17-3,-2 21 4,8 21-6,-3 16 6,6 23 0,-5 18 2,6 24-3,-1 16 5,-1-7 0,-4 0-2,4-7 5,-10-12-5,2-18-1,-4-10 1,-1-28 0,-1-17-1,-7-15-2,-5-9 4,-3-9-3,4-10 3,-3-5-2,6-3 3,4-11-4,5-3 3,11-10-3,11-3 2,15-2-1,13-7 0,9-3 0,9-3-3,15 5-4,-2-5-8,6 7-25,-27-14-63,3 7-62,-17 0-21,-10 0-12,-21-23-8</inkml:trace>
        </inkml:traceGroup>
      </inkml:traceGroup>
    </inkml:traceGroup>
  </inkml:traceGroup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8:22.1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BFDB91F2-E33B-4A6F-80A3-3AC1BBD6BE2C}" emma:medium="tactile" emma:mode="ink">
          <msink:context xmlns:msink="http://schemas.microsoft.com/ink/2010/main" type="inkDrawing" rotatedBoundingBox="16055,14700 16342,18029 15513,18101 15225,14772" semanticType="verticalRange" shapeName="Other">
            <msink:sourceLink direction="with" ref="{6A153CF0-FD7F-4891-A502-10B2A84E1537}"/>
          </msink:context>
        </emma:interpretation>
      </emma:emma>
    </inkml:annotationXML>
    <inkml:trace contextRef="#ctx0" brushRef="#br0">54 53 48,'0'0'138,"-28"-19"9,28 19-60,0 0-8,-27-22-16,27 22-12,0 0-10,17 0-7,-17 0-7,32 0-7,-5-7-5,17 7-4,2 0-3,16 4-4,1-1-1,14 3-1,1-5-1,-1 7 0,1-1-1,-15 1 1,-3-2-1,-17 3 1,-7-4-1,-12-2 2,-24-3-2,15 21 1,-15-21-2,0 44 1,-4-9-3,-7 11 5,0 13 5,1 23-2,-4 7 7,11 30 1,-10 14 3,13 18 2,-3 5 7,6 25-7,2-3-2,15 22 0,-5-5-8,10 5 2,-5-22-1,9-7-6,-5-12-2,2-16 2,-2-17-2,-3-23 0,-7-22 2,-5-14-2,-5-16 0,-4-3 4,-26-14-1,-4-12 2,-20-7 0,-4-6 1,-11 0-2,2-2 0,-5-2-1,5 3-3,7-1 0,11 4-7,13 10-9,4-14-14,28 31-45,0-38-84,-5 33-25,19-22-18,13-4-10</inkml:trace>
  </inkml:traceGroup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05.89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139 329 203,'-13'-24'162,"10"-3"-57,3 27-28,-8-36-5,8 36-12,-6-31-16,6 31-18,0-29-7,0 29-5,-6-20 2,6 20-2,0 0 0,-7-21 0,7 21-1,-8-22 0,8 22 0,-8-26-3,8 26-1,-3-29-2,3 29-1,0-27 0,0 27 1,0-17-2,0 17 1,0 0-2,0 0 0,0 0 1,0 35 0,0 19 1,-4 18-3,-1 10 4,2 7-4,3 12 6,-2-10-1,2 4 0,0-20 0,0-16-3,0-21 3,5-6-3,0-13-5,-5-19 0,0 0 0,0 0 0,0 0 0,0 0 0,-8-24 0,1-3 0,-1-9 0,1-8 0,0-15 0,2-11 0,2-9 0,3-10 0,0 0 0,0 7 0,0 4 0,0 12 0,0 11 0,0 20 0,0 12-3,0 23-8,0 0-12,0 0-26,8 10-77,-8-10-54,16 39-13,-10-15-13,4-3-3</inkml:trace>
  <inkml:trace contextRef="#ctx0" brushRef="#br0" timeOffset="859.3846">1222 202 160,'-38'-13'147,"20"-1"-46,18 14-25,-39-26-5,39 26-9,-33-23-10,33 23-11,-27-17-6,27 17-4,-19-14-3,19 14-7,0 0-5,0 0-4,0-26-2,0 26-2,25-19 0,-3 10-1,3-3 0,12 3 1,4-3 0,8 5-1,-2 3 0,9 4 1,-7 14-2,-5 9 2,-8 14-3,-7 11 3,-18 8-3,-8 9 3,-13 0-3,-15 4 4,-18-5-4,-1-3 4,-14-16-4,-1 0 1,-2-16-2,7-7 0,3-8-1,13-6-1,5-5-2,17-3 0,16 0 0,0 0 0,22-14 0,15 5 0,13 7 0,9 2 0,12 0 0,3 12 0,7 5 0,-2 0 0,-6 11 0,-2-2-2,-13-5 1,-7-1-3,-12-3-3,-12-12-20,8 17-57,-35-22-95,0 0-6,17 0-16,-17-17-10</inkml:trace>
  <inkml:trace contextRef="#ctx0" brushRef="#br0" timeOffset="5156.4546">4618-11 230,'-8'-22'182,"-2"3"-11,-12-12-77,22 31-26,0 0-8,0 0-13,-22 10-17,22 38-6,-5 10-9,5 27 1,-1 4-4,1 18 6,0-3-8,0 10 3,0-16-2,6-11-3,-3-20 0,7-17-4,-5-15-2,3-7-2,1-11 0,-9-17 0,0 0-24,0 0-50,27 0-107,-27 0-4,3-30-19,-3 8-9</inkml:trace>
  <inkml:trace contextRef="#ctx0" brushRef="#br0" timeOffset="19797.665">1410 1874 106,'0'0'151,"-16"-21"-24,8 1-44,8 20-9,-8-35-16,8 35-6,0-27-14,0 27-2,0-17-9,0 17 2,0 0-10,0 0-1,0 0-2,0 0-1,0 10 4,0 16-9,-2 3 6,2 16-7,-4-1 6,4 16-6,0-8 5,0 7-7,0-15-2,0 5 2,0-17-2,0-4 3,0-28-1,1 17-2,-1-17 1,3-11-2,-3-15 1,0-7-3,0-7 2,-4-4-3,-3-10-4,1 2 4,1-6-4,-1 9 5,0 1-6,-1 11 5,3 0-6,-1 8 6,0 11-1,5 18 0,0 0 0,-14 18-1,11 16 5,-2 13-4,5 18 5,-5 3-5,5 12 4,0-4-3,0-2 4,0-7-3,0-9-3,0-14 3,5-12-3,-5-11-3,2-3-11,-2-18-14,0 0-43,0 0-96,0 0-16,0 0-16,12-19-12</inkml:trace>
  <inkml:trace contextRef="#ctx0" brushRef="#br0" timeOffset="20500.8494">1146 3283 125,'0'0'166,"-26"-15"-1,15-10-66,11 25-29,-11-37-4,11 37-13,7-38-14,21 24-10,-12-11-8,19 10-5,-7-6-1,13 12-5,-9 2-3,9 7-1,-11 0-1,0 22 1,-13 8 0,2 18 3,-19 11-4,0 12 4,-14-2-1,-8 9 5,-14-8-5,1 4 3,-11-17-5,5-5 2,3-20-3,0 1 1,5-15-4,9 2 2,4-10-3,20-10 0,-7 23 0,7-23 0,35 7 0,1-7 0,15 0 0,6 0 0,12 0 0,9-7 0,2 3 0,-2 0 0,-4-3-1,-9 6 0,-8 1-4,-18-3-5,-4 3-11,-35 0-23,30 11-76,-30-11-64,-14 7-3,-5-7-23,-6 0 4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33.19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43 38 209,'0'0'161,"-12"-22"-3,-2 3-90,14 19-16,0 0-2,0 0-7,0 0-11,0 0-5,-3 14-2,3 17 2,-3-3-2,3 21-1,-2-5-4,2 23-1,-6-11 2,6 14-6,-3-7 2,3 3-6,0-10 2,0-8-7,0-5-6,0-15 0,0-7 0,0-21 0,1 25 0,-1-25 0,0 0 0,0 0 0,0 0 0,0 0-11,0 0-43,0 0-100,0 0-34,0-21-8,0-4-20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52.0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-17 34 94,'0'0'156,"0"0"-5,-22-26-59,22 26-19,0 0-13,0 0-9,0 0-11,0 0-9,10-7-2,15 7-5,-25 0-3,44 0-5,-19 0-4,12 0-5,-1 0-1,5 2-5,0 3 1,-3 6-2,-1-3 0,-3 3-1,-2-1 1,-4 6-2,-7-4 3,-21-12 0,30 20-1,-30-20 3,0 0-2,20 26 1,-20-26-1,2 19 2,-2-19-1,0 19 1,0-19 0,0 25-1,0-25 1,-6 38 0,-1-16 0,4 15 1,-3 10-3,0 15 3,-2 7-4,1 15 3,4 10-5,-1 9 4,-1 10-1,5 9 0,0 12 0,0 7 0,0 5 0,9 4 3,-1 1 6,6 4-7,-4 1 1,4 6 0,0-13 0,4 3 0,-4-9 4,3 3-9,-1-8 2,-2 0 1,2-13 0,0 0-1,0-6 1,-2-6-2,0-4-4,0-10 6,-3-2-5,-3-4 2,-1-11 3,-3-9-3,0-10 4,-3-12-3,1-2 4,-2-9-5,0 2 6,0-12-3,3 1-3,-3-3 2,0 2-2,0 2 2,0-5-2,0 3 1,0-6-1,0 5 2,-3-7-1,1-4 1,2-18-1,-5 27 0,5-27 1,-4 18 0,4-18 0,0 0-1,0 0 1,-32 4 1,13-4 0,-8 0 1,-3-4 0,-6 4-1,-2 0 0,-2-3 1,3 3-2,5 0-3,8 0-7,5-2-12,19 2-24,0 0-63,0 0-77,11-13-6,8 13-15,-19 0-5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2:29.50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2843 2095 118,'0'0'161,"-43"-12"-3,13-11-69,30 23-16,-39-21-3,39 21-12,-25-19-11,25 19-10,-21-19-4,21 19-4,0 0-5,0 0-5,-28-25-4,28 25-2,0 0-3,-16-23-2,16 23-1,-14-17-2,14 17-1,0 0 0,-8-28-1,8 28 1,0 0-1,0-21 0,0 21-5,0 0 8,8-24-7,-8 24 6,22-22-5,-3 11 3,-2-1-3,7 3 4,4-2-1,5 7-1,1 0-1,2 2 0,0 2-1,1 0-1,-3 9 0,0 6-1,-6 7 6,-4 8-4,-7 7 6,0 7-6,-9 8 0,-1 8 0,-7-1 0,0 7 0,-15-1 0,-7 0 0,-6-1 0,-7-6 0,-6-6 0,-3-1 0,-4-6 0,1-11 0,3-3 0,1-8 0,7-8 0,4-5 0,7 0 0,6-8 0,19-2 0,0 0 0,0 0 0,0 0 0,0 0 0,33-14 0,8 6 0,8 1 0,10 3 0,5 1 0,6 3 0,6 0 0,-2 3 0,-6 5 0,-5 5 0,-11-1 0,-4 2 0,-12-2 0,-7-1 0,-29-11 0,30 19 0,-30-19-27,22 17-57,-22-17-101,0 0-2,0 0-21,0-17-6</inkml:trace>
  <inkml:trace contextRef="#ctx0" brushRef="#br0" timeOffset="2203.2216">2740 3229 50,'0'0'150,"-11"-23"-10,11 23-40,-23-24-8,23 24-13,-21-24-14,21 24-13,0 0-13,0 0-8,-17-25-6,17 25-4,0 0-4,22-4-2,-5 3-3,19 1-1,1 0-1,15 7 1,-1 5-3,10 0-1,-7 2-2,3 7-1,-8 2-2,-8-2 1,-6 3-1,-7 1 0,-14 1 1,-4 0 1,-10-8-2,-2 8 2,-18-5-2,-4 3 2,-17-6-2,0 1 1,-3-5-2,-2 2 2,0-3-1,8-5 1,3-7-2,13 4 0,22-5 0,0 0 0,0 0-1,13 0 0,23 0-1,5 2 0,8 10 0,10 6 0,4 8 0,-3 6 1,-2 6-1,-5 3 1,-4 7-1,-12-3 1,-10-1 6,-11 5-1,-16-10 5,0-5-3,-24-8 5,-7-4-12,-18-8 0,-2-9 0,-9-5 0,-1-5 0,0-11 0,6 3 0,5-8 0,7 2 0,11 4 0,4-4 0,28 19-11,-24-26-29,38 34-60,-14-8-86,21-8-1,1-2-22,10-2 1</inkml:trace>
  <inkml:trace contextRef="#ctx0" brushRef="#br0" timeOffset="-18985.1424">2634 55 53,'-26'-15'151,"26"15"-2,0 0-49,-27-30-14,27 30-14,0 0-14,0 0-12,-19-34-11,19 34-6,0 0-2,1-16-6,-1 16-5,18-19-2,-18 19-3,41-14-4,-8 8-2,5 2-1,5-1-2,6 5-1,-2 0 1,2 0-1,-5 7 2,-3 5 0,-9 5 0,-4 10 2,-12-5-1,-3 11 2,-13 0 0,0 3 3,-16-6-3,-11 8 3,-11-16-3,-4 7 3,-11-14-3,-2 7-1,-2-14-1,5 7-1,1-8-1,9-1 0,10-4 1,5 0-3,10-2 0,17 0 1,0 0-2,0 0 0,0 0 1,22 0-2,10 5-1,10 2 1,7 5 1,8 5 1,5 8-2,1 8 1,0 3-1,-4 7 3,-7 2-4,-9 0 4,-10-1-3,-6 0 3,-15-9 1,-10 0 1,-8-11 2,-17-3 0,-15-6 2,-6-7 0,-13-8 1,-3 0-1,-8 0-2,7-5 1,2-6-6,9-1 0,10 5-4,7-6-7,33 13-9,-27-19-13,43 28-29,-16-9-68,50-3-58,3-4-7,15 5-11</inkml:trace>
  <inkml:trace contextRef="#ctx0" brushRef="#br0" timeOffset="3078.2513">4512 1937 237,'-3'-29'139,"3"29"-27,-10-21-17,10 21-20,-6-19-13,6 19-11,-3-19-15,3 19-6,0 0-12,0 0-1,0-19 0,0 19-5,0 12 1,0 23-2,0 4 4,0 20-6,0 7 5,0 23-4,0-1-3,0 2 4,0-1-5,6-7 2,-1-12-5,1-12 2,-1-23-1,-2-7 2,-3-28-6,0 0 0,0 0 0,-1-30 0,-7-17 0,0-16 0,-3-7 0,1-7 0,1-5 0,-2 0 0,3 7 0,-2 3 0,-1 20 0,3 14 0,2 9 0,-2 12 0,8 17 0,0 0 0,0 0 0,0 0 0,0 0-14,-17 14-22,23 32-48,-17-15-83,11 14-19,-3 11-17,0 6-11</inkml:trace>
  <inkml:trace contextRef="#ctx0" brushRef="#br0" timeOffset="-6797.1396">-10 1819 121,'0'0'120,"-20"-3"-52,20 3-7,-25-12-4,25 12-4,-18-20-10,18 20 1,-9-26-12,9 26-1,0-27-11,0 27 3,0-18-11,0 18 1,0 0 2,0 0-1,0 0 7,15 31-5,-15-1 3,10 15-7,-4 4 4,9 14-5,-9 2 4,8 4-5,-6-6-2,3-1 1,-5-14 0,5-7 2,-9-12 0,6-6 1,-8-23-1,0 0-1,0 0-1,0-30-3,-2 0 2,1-7-4,-6-4 1,4 0-3,0-10 1,2 2-1,1-6-4,0 3 4,0-6-5,0 4 5,0 0-5,-4 6 5,3 11-6,-1 3 2,-3 12 2,5 22-2,-6-21 0,6 21 0,0 0 0,-11 17 1,8 6-2,1 7 3,1 4 3,1 5-5,-2-1 6,2 5-6,0-7 6,0-5-6,0-3 7,0-7-8,0-21 3,0 25 1,0-25-2,0 0 1,0 0-1,0 0-1,0 0 2,0 0-1,0 0 0,-19-14-1,19 14 1,-8-18 1,8 18-1,0 0 1,0 0 0,-16-19 0,16 19 0,0 0-1,0 0 0,0 0 1,0 0 0,0 0-3,0 0-5,0 0-7,0 0-14,0 0-29,7 26-82,-4-3-39,8 5-15,-6 5-5</inkml:trace>
  <inkml:trace contextRef="#ctx0" brushRef="#br0" timeOffset="-6093.9793">-30 3044 210,'0'0'163,"0"0"-26,0-39-68,0 39-11,0 0-8,0 0-10,0-21-11,0 21-3,0 0-3,0 29-3,0-7-2,0 22 0,0 10-4,0 11 1,0 3-6,0 10 3,0-9-6,3 2 1,2-15-4,4-5 2,-1-22-2,0-3 2,-8-26-2,14 19 1,-14-19-1,0 0 1,3-19 0,-3 0-2,-4-10 2,-4-7-3,0-9 3,0-9-3,0-5 2,2-5-3,-1-3 4,3 0-5,2 12 3,2 6-4,0 9 2,0 13-2,0 27 1,0 0 0,0 0-1,0 38 2,-1 3-1,1 10 4,-7 8-3,7 4 3,-3-4-3,3-3 3,-3-9-3,3-9 2,0-8-2,-2-11-1,2-19-3,0 0-7,0 22-18,-8-37-49,8 15-95,16-34-11,-3 4-13,3 0-12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3:05.36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613 84 12,'0'0'148,"0"0"9,0-25-65,0 25-15,0 0-9,0 0 2,-10-33-13,10 33-4,0 0-18,0 0-5,-11-24-13,11 24 0,0 0-6,-25 0-3,25 0-2,-32 0-1,10 0-2,-6 5 1,-7-5 1,3 8 1,-4-7-1,3 4 1,-3-5 0,4 4 1,-3-4-2,8 0-1,5 0-2,5 0 0,17 0-1,-33 0 0,33 0 0,0 0-2,-18 0 1,18 0 0,0 0 1,0 0-1,0 0-1,-16 15 2,16-15 3,0 0-3,-17 26 4,17-26-8,-9 29 8,9-29-9,-7 37 9,6-11-8,1 7 1,-2 4-1,2 12 1,0 6 3,0 15-4,0 7 4,0 10-6,0 5 6,3 8-6,4 1 5,0 8 0,0 1-1,-1-4 1,2 10-1,-2 3 1,-6 3-1,2 3 1,-2 2-1,0 5 1,-6-2 0,-2 3 1,0-3-3,0 3 2,0-2 0,-3-4 0,8-8 0,-8-1 0,8-4 1,-4-13-1,6-2 1,-1-10 0,-1-15-1,1-4 3,2-7-2,0-7-2,0-1 2,-1-3-2,-2-8 2,1 1-2,0 2 3,-2 2-3,2-5 2,1 1-2,-3-5 2,3-6-2,1-1 2,0-4-2,0-3 3,0 4 2,0-2-5,0-4 6,0 5-6,0-2 6,1 2-5,-1-3 6,0 2-6,0-4 1,0 5 2,0-7-1,0 0 0,4 1-1,-1-8 1,-3-15-2,8 32 1,-8-32 0,0 0-1,14 19 0,-14-19 0,0 0 1,0 0-1,0 0 0,0 0 0,0 0 0,0 0 1,19 6 1,-19-6-2,0 0 0,28 0 0,-6-1 0,7-4-1,4 5 1,14 0 0,4 0-1,1 5 1,7 6 0,-1 3 2,5 7-2,-4 2 2,-1-4 0,-1-1-2,-3 4 1,1-10 1,-4-1-1,-7-4-1,-3-2-10,-19-9-39,10-2-125,-32 6-5,0 0-16,-22-25-13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03:40.6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2018 7130 78,'0'-35'130,"0"17"-42,0 18-22,0-39 4,0 39-2,0-36-7,0 36-11,-3-23-6,3 23-6,0 0-5,0 0-5,0 0-5,0 0-4,-22 26-4,22 10 0,-10 5-3,10 15 1,-5 5-4,5 11 0,0-6-6,0 2 2,10-8-4,-5-7 2,-1-17-1,6-8 3,-10-28-1,0 0 2,0 0-1,8-14-1,-8-21 1,-5-10-1,-3-8 0,-1-6-3,-6-1 2,4-2-5,0 2 4,2 4-2,1 9 2,2 5-3,1 9 2,2 8-1,3 25 1,-2-24 0,2 24 0,-3 21 0,0 3 0,1 13 2,-2 1-4,-1 6 3,2 0-2,1 1-1,-3-5-8,-3-13-7,8 9-21,0-36-28,0 37-50,0-37-56,0 0-14,0 0-10</inkml:trace>
  <inkml:trace contextRef="#ctx0" brushRef="#br0" timeOffset="437.5214">2206 6576 341,'-14'-31'164,"14"31"-16,24 24-101,-15-3-10,27 37-8,-9-1-1,19 25-5,-10 4 1,12 24-6,-13-2-1,-4 8-5,-12-10-4,-9 2 4,-12-14-6,-15-5 2,-20-8 1,-4-11-4,-12-14 2,-8-11-12,6 7-11,-7-28-38,40 21-58,-8-26-58,30-19-18,0 0-8,0 0-6</inkml:trace>
  <inkml:trace contextRef="#ctx0" brushRef="#br0" timeOffset="1500.0637">3551 6953 80,'-24'-49'144,"21"18"11,-10 7-57,-10-13-29,23 37-6,-18-16-5,18 36-6,-8 7-2,15 43-10,-7 5-12,6 31-4,-6-1-5,13 12-1,-10-12-6,11 4 3,-12-25-9,6-5 5,-4-26-6,1-10 0,-5-20 0,5-6-1,-5-17-2,0 0-1,0 0 0,-5-30-3,-6-14 2,-5-10-1,-4-13 1,-9-8-4,-1-6 4,-6-12-3,0 4 5,-1-3-4,1 7 4,4-2-1,10 4-4,5 7 3,10 4-3,7 7 3,13 1-4,17 12 3,13 11-3,7 15 2,9 17 2,6 9 0,4 18 0,4 24 0,-4 17 4,2 14-1,-1 11 3,-2 11-2,-3 11 2,-7 3-1,-14-1 2,-1 0 1,-14-8-6,-7 3 3,-22-11 3,-7-11-3,-21-14 2,-10-12-4,-13-11 6,-7-14-9,-13-8 0,0-10 0,-2-10 0,5-2 0,-3-7 0,6-8 0,13-2-5,3-6-11,25 5-16,-7-16-3,31 34-21,0-55-10,36 44-26,-19-33-32,39 15-43,4-1-19,0-7 13</inkml:trace>
  <inkml:trace contextRef="#ctx0" brushRef="#br0" timeOffset="1765.6998">4303 7318 249,'46'-9'180,"-19"9"-4,-27 0-69,0 81-26,-30-36-26,16 42-12,-15-20-10,25 21-14,4-28-3,42-8-5,21-35-6,24-17 0,10-16 2,4-19-2,-8-27-1,-14-2 4,-30-6-7,-25 11 2,-24 5 1,-36 13-9,-26 21-7,-19 2-20,13 33-37,-41-15-55,30 33-54,0 1-16,22 3-7</inkml:trace>
  <inkml:trace contextRef="#ctx0" brushRef="#br0" timeOffset="3437.6473">5580 6993 353,'-33'12'173,"22"10"-9,11 19-85,0-14-34,30 23-14,6-6-9,23 1-4,6-15-6,17-1-3,3-20-6,4-9-6,10-24-6,-12-21-11,2-5-17,-27-33-19,12 13-2,-37-31 0,13 22 2,-37-17 15,9 21 13,-22 0 21,-5 15 21,4 24 25,-26-1 5,27 37 5,-38 1 3,31 51-5,-23-2-4,24 37-10,-10 2-2,16 32-6,-4-1-5,8 13-6,4-5-4,13-4-3,1-19-8,-2-9 5,-2-16-6,4-22 5,-3-25-4,3-7 2,-6-19-2,4-7 0,2 0-2,-4-21-2,9-2 2,-5 1-3,6-6 3,-4-2-2,4 7 3,-1 0-1,2 4 4,-7 9 1,0 10 0,2 0 0,-2 15 0,5 1 0,-5 5 0,6 2 0,1-9-1,7-8-2,2-6 1,5-14-2,-1-20-1,3-14-4,-3-11 3,-9-14-4,1 3 6,-19 0-2,-8 7 7,-7 16-1,-8 11 7,-14 33 3,-15 6 2,3 38 2,-3 3-4,10 24 1,4-5-6,13 7 2,10-9-4,11-5-5,24-18 0,14-9 0,17-14-7,7-15-5,14 0-7,-8-15-9,16 1-9,-21-28-4,15 19-6,-32-30-6,14 22 6,-33-20 8,6 8 18,-17-1 13,-13-2 21,0 14 7,-14-9 14,0 41 7,-19-14 2,16 28-4,-25 7-7,20 27-5,-13 2-12,20 8-2,-6-7-6,14 1 1,7-20-5,17-8 1,11-21-2,8-10-2,9-23 1,5-15-4,3-6 4,-2-2-3,-7 3 5,-7 5-3,-12 22 5,-3 23 4,-13 23 0,-3 38 2,-12 19 1,5 26-3,-7 10-6,3 16-3,-1-6 0,-3-7 0,-3-16 0,-2-18 0,-10-19-11,-26-35-26,17 9-90,-46-40-52,0-13-13,-11-19-17,10-1-6</inkml:trace>
  <inkml:trace contextRef="#ctx0" brushRef="#br0" timeOffset="2328.2461">5930 6698 325,'-8'-41'167,"0"8"-46,8 33-34,-19 10-21,19 49-16,-10 8-7,10 37-11,0 11-6,0 25-4,2-11-7,12 5-4,-1-22-8,3-8 2,-1-25-6,4-20 3,-4-25-9,-15-34-8,30 20-26,-30-50-51,14-7-74,-14-20-17,0-12-8,-8-14-13</inkml:trace>
  <inkml:trace contextRef="#ctx0" brushRef="#br0" timeOffset="4125.1829">10050 7138 190,'0'-28'170,"8"9"-4,-8 19-64,0-35-30,0 35-10,-36 0-13,9 18-15,-32-1-6,6 22-2,-28-3-6,8 13-2,-10-1-7,15 5-1,6-9-5,23-2 0,16-3-4,23-10 1,24 2-3,28 1 3,13 3-4,8 1 4,4 8-2,-9 1 2,-12 3 5,-19 1-3,-24-4 6,-13-1-5,-35-9 4,-11-11-5,-17-8 6,-3-7-10,1-6-4,2-10-8,27-5-13,4-35-19,40 26-43,-2-39-36,48 22-16,-7-27-13,35 19-19,-3-10-15</inkml:trace>
  <inkml:trace contextRef="#ctx0" brushRef="#br0" timeOffset="4547.0876">10226 7332 363,'0'0'151,"0"0"-33,20 39-31,-26-11-27,11 38-13,-5-6-15,3 34-10,3-5-4,8 14-7,-4-6-1,4-1-5,-1-8 0,-4-10-4,2-13 0,-9-16 3,-2-18-3,0-31 3,-13 8-1,-1-22-2,-5-30 0,-2-18-4,-1-24-2,0-13 0,2-16 0,5-7-1,14-4 2,1-4 0,16 17 2,15 10 5,17 21 5,5 18-3,6 25 4,6 25-1,-8 14 1,-5 28 2,-19 9-2,-19 22 1,-20 6-5,-27 3 2,-15-1-7,-21-7-4,1-2-16,-19-28-17,30 22-53,-16-29-85,31-10-7,18-13-22,24 0 1</inkml:trace>
  <inkml:trace contextRef="#ctx0" brushRef="#br0" timeOffset="5203.3396">11517 7379 203,'0'0'158,"0"0"-41,-8-26-33,8 26-14,0-23-17,0 23-11,6-34-12,-6 34-6,-1-39-2,1 39-4,-37-38-1,11 29-1,-22 3 2,4 15 0,-18 19 0,7 18 2,-11 8-6,9 16 1,0-2-6,17 12 3,5-10-8,20-6 0,10-21-3,11-13-2,24-20-3,7-10-2,13-17-4,-1-32-5,8-4 3,-10-20-2,4 13 3,-18-13-1,-6 19 8,-11 3 0,-8 18 6,-8 33 4,0 0 1,0 0 1,-7 32-3,7 5 2,0 7-6,0 8 4,2-6-6,6-4-1,6-4-12,-6-13-10,21 17-37,-29-42-71,20 21-42,2-21-13,5 0-11</inkml:trace>
  <inkml:trace contextRef="#ctx0" brushRef="#br0" timeOffset="5672.1208">11711 7309 349,'22'4'175,"-15"15"-27,9 34-88,-29-12-14,13 33-9,-22-15-5,12 19-11,-15-19-4,9-7-9,-1-19 3,3-9-6,14-24-4,-19-1-4,17-27-8,2-16 3,0-3-6,6-11 4,9 8-5,-1-2 5,3 15 8,5 9 4,-1 14 7,12 14 5,-3 10 1,16 27 3,-5-12-1,19 16 0,-3-11-3,8 2-1,-5-12-2,3-13-1,-9-7 0,-4-5-4,-10-25 2,-13-13-4,-8-12 3,-11-4-6,-8-7 1,0-2-9,-8 3-3,-13-3-11,13 23-19,-28-13-55,23 28-84,-9 12-8,5 10-14,17 8-4</inkml:trace>
  <inkml:trace contextRef="#ctx0" brushRef="#br0" timeOffset="7750.318">14080 7465 87,'0'0'143,"24"0"-3,-24 0-64,17-21-31,4 11-2,-12-19-7,12 6-8,-12-13-5,4 6-9,-7-15-3,-2 7-6,-4-6 0,-2 7-2,-15 1 5,-5 11 2,-15-1 6,-2 26 3,-18 0 3,5 21 4,-23 9 2,15 29 1,-12 0-4,15 25 0,-5-10-9,23 13 1,4-14-7,27-4 3,3-17-7,15-10 1,16-25-4,16-17 0,8-9-1,1-27-3,2-17 0,-2-15-3,-2-4 3,-6-7-5,-12 10 5,-5 5-3,-6 16 4,-4 18 2,-16 30 4,30 0 2,-21 30-1,14 22 3,-1-1-4,12 17 4,0-3-5,4-2 0,-1-12-12,0-9-8,10-2-30,-23-36-62,6 3-64,-3-7-19,-5-14-8,-1-12-12</inkml:trace>
  <inkml:trace contextRef="#ctx0" brushRef="#br0" timeOffset="8969.1414">16124 7138 184,'0'0'154,"20"-11"-5,-20 11-76,11-22-33,-11 22-5,13-28-11,-13 28-10,0-36-5,0 36-4,-13-36 2,-6 24 0,-15 2 5,-7 10 4,-18 5 2,5 28 7,-18 2 1,10 28 4,-11 1-4,23 17 1,-2 0-9,26 0 3,9-6-10,17-2 1,27-21-6,22-19 0,19-15-3,19-18-2,9-14 0,12-28-8,7-11 2,-1-14-6,-4 1 4,-16-9-5,-12 17 4,-17 4-1,-21 16 5,-16 18 5,-28 20 5,7 23 5,-22 16-4,-7 18 4,-5 1-3,8 9 5,2-7-6,17-2 1,6-21-5,29-13 0,17-23-1,11-2 1,5-23 2,2-11-5,-8-9 3,-9-6-3,-21-4 3,-18 8-3,-15-1 2,-31 12-3,-14 5 0,-12 15 0,-7 6-3,-1 4-7,13 10-13,-4-5-10,37 24-18,-12-26-20,47 10-38,-11-19-38,29-8-38,10-8-2</inkml:trace>
  <inkml:trace contextRef="#ctx0" brushRef="#br0" timeOffset="9203.5077">17153 6588 279,'30'-30'170,"-10"22"-23,-20 8-55,26 40-22,-30 12-5,12 56-16,-12-1-9,8 34-6,-4-4-10,7 6-8,-1-16-5,7-14-3,4-18-11,-1-30 0,4-13-9,-9-34-10,18 4-29,-29-32-73,19-6-49,-5-12-18,3-1-4,-2-6-11</inkml:trace>
  <inkml:trace contextRef="#ctx0" brushRef="#br0" timeOffset="9578.5317">17756 7145 427,'0'0'175,"0"38"-31,-23-14-78,20 40-11,-26-13-22,26 17-8,-10-12-10,13-1-2,11-18-6,15-16-3,15-17-4,9-13-5,10-21-5,-4-24-9,10-5 3,-14-15-4,5 15 6,-22-6 0,-5 12 7,-16 17 5,-14 13 13,0 23 7,-14 15 2,3 29 1,-11 0-4,12 23 0,-4-6-6,14 9 1,0-9-10,8-9-4,16-8-14,-4-21-14,29 14-54,-22-29-92,13-8-3,-4-14-21,0-10-3</inkml:trace>
  <inkml:trace contextRef="#ctx0" brushRef="#br0" timeOffset="11234.8604">18542 7124 297,'0'14'169,"0"-14"-47,-2 66-38,-20-32-20,22 31-5,-12-15-13,12 23-10,0-20-14,0 6-4,4-16-9,9-11 1,0-12-4,10-10 0,-4-10-2,8 0-1,0-16 0,-2-4-3,-1 2 2,0-5-4,-2-3 1,-6 4-3,-1-1 3,-5-2-2,3 4 1,-7-2-1,3-1 2,-2-2 0,-1 3 1,-1 2-1,-5 21 2,8-30-1,-8 30 0,1-16 0,-1 16 0,0 0 0,0 0-1,0 0 2,0 0-2,0 0 1,0 0 0,0 0 0,0 0 0,0 0 0,0 0 0,0 0 0,0 0 0,0 0 0,0 0-2,0 0-2,0 0-3,0 0-3,24 0-2,-24 0-2,0 0-1,0 16-1,5 4-6,-5-20-5,-8 36-6,-19-20 1,14 15 3,-18-13 2,10 15 2,-11-11 7,6 0 12,2 0 16,-5-14 13,17 11 4,-14-19 4,26 0 3,-26 10 2,26-10-4,0 0-4,0 0-6,0 0-5,-8-21-3,8-7-2,6-4-4,5-11-2,6-7-5,1-3 3,6-1-5,4 3 3,5 7-3,-3-1 2,2 17-2,3 9 2,-2 19 1,-5 3 1,-2 30 3,-11 15-1,2 11 3,-13 15-2,3 3 3,-7 1-4,0-3 4,0-6-6,-2-13 2,-4-18-3,4-7 2,2-31-1,-6 16 0,6-16-1,-6-18-4,6-16 4,0-14-7,6-2 3,2-15-3,6-5 1,0-3-3,8 5 5,-1 3-3,1 7 4,2 13-1,-2 10 2,3 10 0,-4 18 2,1 7 1,-5 20 0,-2 17 1,-6 13-1,2 10 3,-9 4-3,2 3 2,-4-3-4,0-9 2,0-10-3,0-12 0,0-17 0,0-16 0,0 0 0,2-14 0,7-16-5,3-14-6,10-10 2,-2-10-3,13 9 2,1-4-1,4 8 6,3 13 1,-5 12 9,3 26 4,-10 8 2,1 28 1,-10 14 1,-1 11 0,-11 3-9,0 9-4,-8-13 0,0-1 0,0-14 0,-1-16 0,-2-6 0,3-23-19,0 21-75,0-21-89,18-21-1,-2-7-23,8 11-4</inkml:trace>
  <inkml:trace contextRef="#ctx0" brushRef="#br0" timeOffset="11766.1117">19968 7130 242,'0'0'181,"0"0"-3,28 36-72,-50-8-30,22 42-8,-28-16-20,22 27-7,-24-17-17,17 3-5,-5-20-10,11-11 0,-3-20-5,10-16 0,0 0-5,-5-40-4,5-4-1,0-13-4,5-8 3,0-5-5,9 7 4,-4 0-3,12 11 6,-2 4 0,2 16 7,5 16 0,-2 11 3,7 5 2,-7 17 2,9 22 3,-12 6-1,6 18 2,-6 1-4,7 10 5,-6-6-14,1-4 0,-3-14 0,1-16 0,-3-7 0,-19-27 0,30 10 0,-30-10-6,25-8-36,-26-24-82,7 11-56,6-2-14,3-4-12,-1-3-13</inkml:trace>
  <inkml:trace contextRef="#ctx0" brushRef="#br0" timeOffset="12516.1402">21495 6991 273,'0'0'165,"22"-24"-3,-3 24-85,-19 0-22,0 0-8,-32 0-11,13 12-7,-30-3-4,11 15-1,-19-6-6,13 8-2,-2 4-5,16 3-1,13 2-4,20 8-1,24-6-4,19 11 1,12 0-1,7-2 4,-7 1-1,-2 0 4,-21-7-1,-15 4 4,-20-16-2,-19 3 1,-22-10-4,-10-7-6,-10-5 0,1-7 0,3-2 0,3-7-21,34 3-38,-15-31-67,41 4-53,21-6-15,25 2-12,7-5-6</inkml:trace>
  <inkml:trace contextRef="#ctx0" brushRef="#br0" timeOffset="12984.9157">21864 7194 384,'23'19'178,"-6"28"-6,-17 2-100,24 53-22,-24-12-11,20 36-8,-18-16-8,14 9-5,-10-16-6,5-7-5,-6-21 0,3-17-2,-5-20-2,-2-13 1,-1-25-3,0 0-1,-6-16-3,-10-31-5,4-10-7,-9-26 1,8-6-3,-7-15 2,7-10-1,-3-8 2,12-2 3,2 5 4,4 12 9,17 13-3,12 6 7,17 22-3,5 19 4,12 22-1,-2 14 3,4 16 1,-15 17 2,-1 18 2,-29 4-4,-10 14 3,-20-5-5,-18 6 2,-19-14-5,-5 4-1,-7-9-7,-2-11-5,10 1-12,-6-21-16,33 19-42,-21-28-67,43 0-34,0 0-17,0 0-3</inkml:trace>
  <inkml:trace contextRef="#ctx0" brushRef="#br0" timeOffset="13453.6787">22827 7110 151,'2'-31'156,"5"8"-22,-7 23-34,-25-14-10,6 37-14,-42-9-12,21 51-5,-34-19-11,25 35-5,-21-11-12,21 15-4,0-17-12,24 1-2,8-19-8,17-20-2,17-14-4,15-16-4,17-16-5,-4-29-8,15-8-3,-11-22-3,8 7 4,-17-12 0,1 12 8,-19 4 2,-1 19 10,-9 19 8,-12 26 9,0 0 0,0 0 1,5 47-2,-5-9-4,3 10 0,-1 2-5,6-4-1,0 3-9,-1-11-4,12 5-15,-15-27-17,29 23-41,-33-39-68,22 16-30,-2-11-20,4-5 0</inkml:trace>
  <inkml:trace contextRef="#ctx0" brushRef="#br0" timeOffset="13922.4684">23355 6991 258,'-51'7'181,"16"16"-6,-2 27-71,-20-14-32,38 37-11,-24-19-22,34 21-9,-6-13-12,20 4-2,14-15-7,24-6-1,14-19-5,12-11-2,15-15-5,3-6-2,12-24-4,-9-15-8,15-13-1,-25-17-4,1 8 6,-27-13-3,-7 11 8,-25 2 2,-19 11 13,-6 23 7,-32 10 8,-1 23 5,-18 11 1,12 29 4,-10 5-4,20 24 1,4-5-9,23 11 0,5-7-16,16 6 0,14-15 0,14-5 0,6-19 0,3-10 0,5-5-8,-15-20-40,28 0-95,-28-22-43,-4-8-7,-7-18-18,-7-7-4</inkml:trace>
  <inkml:trace contextRef="#ctx0" brushRef="#br0" timeOffset="14313.1003">24931 6376 410,'11'-30'171,"0"-7"-6,-11-7-108,31 29-14,-17-8-7,23 21-14,-9 2-5,13 14 0,-11 16-1,5 17 2,-17 9-4,0 13 2,-16-5-3,1 10-5,-3-11-8,-12 0 0,-7-14 0,3-9 0,-5-8 0,1-9 0,6-1 0,-10-20 0,19 33-86,-27-23-95,18 6-9,-6 2-14,4 1-16</inkml:trace>
  <inkml:trace contextRef="#ctx0" brushRef="#br0" timeOffset="14547.473">25060 7589 427,'2'37'186,"6"-6"-2,-8-31-67,15 53-77,-15-53-18,0 34-21,5-11-47,-5-23-132,0 0 3,-11 3-25,0-14-7</inkml:trace>
  <inkml:trace contextRef="#ctx0" brushRef="#br0" timeOffset="16281.9197">1756 10666 167,'0'0'154,"-46"-11"1,24-2-79,22 13-14,-26-15-11,26 15-9,0 0-10,0 0-9,-11-28-2,11 28-3,0 0-2,0 0-5,-14-22-1,14 22-2,0 0-2,10-29-2,5 13 0,11-5-1,5 4 1,6 4 1,4 9 1,12 4 2,-7 17 0,3 23 3,-6 9-3,-7 19 6,-20 6 0,-8 15-2,-16-13 2,-22 10-4,-24-19 3,-1 0-5,-22-16 4,4-11-8,0-13 0,10-12-1,9-9-1,12-6-2,19 0 0,23 0 0,0-16-2,18 11 1,28 1 0,-1 4 0,14 0 1,6 9 0,0 1 0,-7 4 0,-1 2-1,-10-8 1,-6 5-1,-6-5-3,-5-2-5,-8-6-8,10 9-14,-32-9-33,51 0-69,-33-13-44,8-2-15,-3-6-8</inkml:trace>
  <inkml:trace contextRef="#ctx0" brushRef="#br0" timeOffset="16610.1001">2106 10096 390,'42'34'177,"3"15"-32,33 54-74,-37 0-11,36 51-5,-34-12-15,14 35-8,-38-12-9,-2 10-3,-21-28-10,-14-13-10,-18-24 0,-10-24 0,5-15 0,-5-32 0,13-4-12,-7-35-30,40 0-62,0 0-79,-14-15-2,14-15-22,19-7-1</inkml:trace>
  <inkml:trace contextRef="#ctx0" brushRef="#br1" timeOffset="-107910.6763">817 244 42,'3'-14'123,"16"14"0,-19 0-54,0-16-28,0 16 2,14-21-3,-14 21 0,18-30-4,-18 30-1,9-36-3,-9 36-6,0-37-5,0 37-8,-9-38-2,9 38-1,-46-30 1,20 20-3,-11-1 0,-9 10 1,-8 1 0,-1 1-1,-7 13 0,-4 16-1,-5-4-1,1 14 1,0 0-3,7 7 2,8-3-6,11 2 5,10-3 0,12-3-4,13-4 4,9-3-7,17-7 7,16-4-7,12-7 7,5-8-6,10-7 2,4 0 0,-3 0 0,1-7 2,-12 0-2,-4 1 2,-16 6-2,-11 0-3,-19 0 3,0 32-2,-30-10 1,-12 15 1,-17 8 3,-9 6 1,-6 8 0,3 11 5,-2 2-5,15 3 4,7-3-4,18-6 3,19-2-7,14-9 3,28-17-4,16-10 1,21-12-1,8-9 2,14-7-1,3-7-1,1-7 1,-7 4-1,-8-4 0,-11-2-5,-11 9-5,-18-13-18,5 20-37,-36-12-60,4-8-38,-4-4-20,-2-9-6</inkml:trace>
  <inkml:trace contextRef="#ctx0" brushRef="#br1" timeOffset="-107426.2581">885 735 419,'-24'-20'168,"5"8"-52,19 26-43,0-14-24,6 48-17,10-10-13,21 13-2,7 2-7,19 12-1,0-4-6,7 6-1,1-8-6,-6 0-4,-2-8-11,-17-19-13,9 17-31,-36-41-53,13 1-49,-1-9-20,-7 0-6</inkml:trace>
  <inkml:trace contextRef="#ctx0" brushRef="#br1" timeOffset="-107660.6626">1459 612 335,'-18'28'170,"-18"24"-6,-20 15-74,-16 8-71,9 23 6,-15-12-5,9 11 5,-9-18-11,20-5-2,7-19-15,13-21-9,27-5-27,-14-34-33,25 5-42,14-40-59,-6-14-6,8-14-13</inkml:trace>
  <inkml:trace contextRef="#ctx0" brushRef="#br1" timeOffset="-106988.7401">2189 810 254,'25'-25'152,"-25"-12"-5,-6 3-84,6 34-32,-59-29 6,26 29 0,-32 0 1,18 23 5,-29-5-5,22 33-2,-14-3-10,19 19-2,2-2-12,20 4-1,8-6-9,17-10 1,9-8-7,15-24 0,19-11-6,6-18-6,24-15-6,-12-28-3,20 6 2,-16-20-1,7 15 10,-17-3 2,-5 8 9,-12 18 6,-18 10 13,1 17 3,-19 0-1,0 58 0,-2-18-6,-3 16-1,-7 3-7,2 8-4,5-6-13,-6-14-11,13 6-25,-2-53-33,9 26-76,-9-26-24,37-4-4,-10-24-6</inkml:trace>
  <inkml:trace contextRef="#ctx0" brushRef="#br1" timeOffset="-106379.3634">2607 923 459,'-12'35'165,"1"3"-12,8 13-135,-12 2-4,12 6 5,-6-15-2,9-4 4,-10-19-4,10-2-4,0-19-4,0 0-3,0-14-2,3-17-4,8-12 1,2-9-5,8-8 4,4-7-4,7 2 5,-2 6-4,4 5 5,3 15-2,-1 12 1,-4 14 2,-4 13 2,1 18 1,-9 22-1,-6 12 2,-11 15-2,2 0 4,-5 0-5,0-1 3,-5-13-4,2-4 2,-6-23-2,9-26 1,0 0 0,12-25-6,12-16 3,3-15-4,9-9 3,6 0-5,8-3 4,1 8-4,-6 10 3,4 12 0,-12 17 3,-1 12 2,-7 9-1,-3 28 2,-8 7 0,-4 12 1,-4 6-2,-1 6 2,1-3-4,-3-4-2,3-3-7,-5-14-5,9 3-16,-14-38-24,27 29-45,-27-29-72,23-15-9,0-14-20,8-2 0</inkml:trace>
  <inkml:trace contextRef="#ctx0" brushRef="#br1" timeOffset="-105926.2074">3853 937 402,'14'39'173,"-14"5"-6,-6-3-113,6 40-22,0-6-1,9 21-8,-4-12-2,3 9-8,-2-15-1,8-8-6,-10-18 3,5-7-5,-6-22 0,-3-23 2,0 0-2,0 0-1,-3-37-6,-2-8 6,-7-11-5,2-14 4,1-10-4,4-3 2,5-7-2,0-4 2,5 10 2,12 4-4,7 6 5,9 15-4,-3 8 2,2 21-1,1 16 2,-3 14 0,-6 6 0,-4 20 2,-7 5 1,-10 9 2,-3 1 0,-10 3 1,-10-10-3,-4 3 2,-4-11-3,-1-7-4,4-12-7,-2-7-13,27 0-23,-28-22-36,42 8-68,14-33-35,17-6-15,5-12-15</inkml:trace>
  <inkml:trace contextRef="#ctx0" brushRef="#br1" timeOffset="-105676.1977">4801 97 378,'0'0'180,"13"54"-4,-31-5-103,18 49-29,-22-9 1,17 33-7,-13-13-10,18 8-11,-10-14-6,10-9-6,0-19-4,6-13-1,7-12-8,-5-24-7,8 1-17,-16-27-39,28 0-75,-14-17-29,9-3-21,-8-6-10</inkml:trace>
  <inkml:trace contextRef="#ctx0" brushRef="#br1" timeOffset="-105269.9417">5087 869 285,'0'0'179,"24"-25"-10,-2 25-91,-11-15-21,25 15-9,-12 0-17,20 0-15,-1 0-9,8 0-4,-1-4 0,2-3-2,-3-8 0,-6-8-1,-13-3 0,-14-6 0,-11 1 3,-5 2 1,-27 7 4,-8 11 3,-19 11 5,-3 17 5,-9 14-1,9 33 2,0 5-5,19 13 3,11 6-17,27-2-3,34-7 0,19-13 0,31-13 0,12-18 0,12-21 0,3-14 0,-2 0 0,-18-22 0,-7 9-30,-44-22-105,-9 17-44,-31 3-18,0 15-15,-22-16-8</inkml:trace>
  <inkml:trace contextRef="#ctx0" brushRef="#br2" timeOffset="-101785.4123">9093 1314 109,'0'0'146,"0"0"1,20 13-77,-20-13 0,0 67-5,-14-29 2,14 36-4,-21-12-1,21 32-16,-22-11-9,17 21-12,-12-20-8,9 5-1,-11-15-7,11-2 1,-1-22-4,4-8 2,-1-16-3,6-26 0,0 0-2,0 0 1,11-44 1,-2-10-4,4-19 2,1-8-4,-3-8 2,2-10-1,1-2-2,-1 2 1,-2 2-3,1 4 3,3 8-2,0 2 2,6 5-2,1 4-1,2 13 5,4 4-4,5 15 4,-3 10-2,7 31 1,-1 8 1,2 31-1,3 21 4,-4 23-4,2 20 4,-3 10 1,4 10-1,-8 2 2,2 0-2,-4-3 1,-1-13-2,-1-16 2,1-15-3,-7-14 0,0-14-2,-2-17 0,-2-16 0,-18-16-6,30 0-7,-11 0-13,-18-27-20,26 25-32,-27-40-54,2 21-50,-2-6-16,0-2-5</inkml:trace>
  <inkml:trace contextRef="#ctx0" brushRef="#br2" timeOffset="-101488.5361">9116 1786 279,'-28'-7'174,"28"7"-5,0 0-88,0 0-24,25-7-2,-3-7-11,32 14-11,-4-13-5,22 13-6,-8-11-6,8 5-6,-11-2-3,-2 1-5,-10 0-6,-13-2-12,-1 9-23,-35 0-50,16-15-88,-16 15-5,0 0-19,0-20-3</inkml:trace>
  <inkml:trace contextRef="#ctx0" brushRef="#br2" timeOffset="-101144.6967">10197 1580 466,'0'0'177,"22"-21"-2,-22 4-130,26 17-8,-7-19-10,23 19 3,-1-17-16,12 11 0,3-4-4,9 3-6,-5 0-1,5 1-2,-5 2-1,-3-2-5,-5 6-6,-15-6-13,5 13-25,-42-7-52,27 9-66,-27-9-19,-14 39-13,-21-12-6</inkml:trace>
  <inkml:trace contextRef="#ctx0" brushRef="#br2" timeOffset="-100926.0005">10347 1875 450,'0'0'180,"22"0"-25,37 7-95,-13-17-13,38 10-11,-12-15-11,18 11-10,-4-7-4,1 3-5,-13 4-6,-11-6-10,-9 10-12,-26-19-35,13 16-116,-41 3-9,0 0-16,-22-30-12</inkml:trace>
  <inkml:trace contextRef="#ctx0" brushRef="#br0" timeOffset="18532.0143">3839 10473 140,'-23'-45'153,"17"18"-2,6 27-57,-39-28-21,34 54-8,-27 8-8,29 51 1,-27 3-7,27 45-7,-24-6-4,22 34-6,-14-18-9,15 5-6,-4-25-6,1-18-7,1-27-6,5-20 0,1-24 0,0-34 0,0 0 0,0-15 0,0-30 0,0-20 0,0-10 0,0-20-13,0-8-5,-7-10 2,7 3-2,-3-16 2,3 15 3,0-2 4,10 10 3,-3 5 4,9 16 4,5 12-4,-2 25 5,12 20 0,1 25 3,9 44 5,-3 26-2,11 33 2,-8 13 3,10 21 2,-6 3-2,6 1-2,-15-13-3,1-16-6,-7-24-3,-2-17 0,-6-19 0,-3-22 0,-6-8 0,-13-22 0,25 0-14,-25-22-24,22 17-39,-31-34-69,9 10-36,-5-3-14,-3 4-10</inkml:trace>
  <inkml:trace contextRef="#ctx0" brushRef="#br0" timeOffset="18750.8206">3756 11313 358,'-36'-9'177,"3"-1"-17,3-19-83,30 29-28,0-22-19,27 14-15,19-8-9,12-2-5,10 1-9,6-13-25,32 22-44,-25-14-46,6 7-46,-2 8-9,-15 1-13</inkml:trace>
  <inkml:trace contextRef="#ctx0" brushRef="#br0" timeOffset="19328.9408">4445 11646 241,'-1'22'165,"1"-22"-1,-22-5-84,22 5-20,5-43-13,10 14-12,-13-31-9,17 8-12,-5-22-3,8 1-8,-3-2 1,6-3-3,4 8-4,-1 7 3,1 14-5,-4 6 7,2 14-6,-3 21 11,3 8-1,-8 21 3,-2 17 9,7 19-2,-10 6 5,13 25-4,-13-4 3,10 15-4,-9-17-6,12-1 1,-5-20-6,13-9 1,-3-27-4,10-18 0,11-19-1,7-31-5,9-9 1,2-22-7,8-4 3,-11-6-4,0 2 3,-14 2-1,-11 13-4,-26 10 8,-12 17-2,-13 11 10,-28 14 2,-13 15 3,-15 7 0,6 23 2,-5 6 8,14 10-5,8 8 3,25 10-5,16-6-11,22 3 0,28-3 0,18 1 0,16-14 0,5-15 0,12-2-18,-16-28-46,19-3-116,-24-16-6,-14-16-15,-11-5-15</inkml:trace>
  <inkml:trace contextRef="#ctx0" brushRef="#br0" timeOffset="20985.2479">6616 10953 340,'-35'1'174,"35"-1"-7,-22 39-57,22-39-66,22 35-19,13-20-8,25-1-6,6-14-1,20 0 0,1-29-10,8-8 0,1-8-13,-11-27-6,9 3-11,-36-24 2,7 9-4,-37-10 2,4 19 13,-26-7 1,-4 16 14,-2 11 7,-16 11 13,16 44 2,-35-19 8,27 40 3,-14 21-3,21 42 2,-14 5-5,15 33 2,-8 4-2,10 18-3,0-8-6,17 2-5,-10-27-2,10-9-4,3-20-3,0-26-2,0-15 0,7-19 0,-1-21 0,4-9 0,4-14 0,1-16 0,5-6 0,3-2 0,-1 2-3,0-5-1,3 10 1,-10 10-1,-7 7 3,-2 14 1,-6 8 2,-6 23 0,-2 6 0,-6 22 1,0 2-1,6 6 2,5-8-4,4-6 0,7-17 0,14-18 0,8-10 0,13-31 0,4-14 0,-2-21 0,4-1-9,-17-21-4,1 6-3,-27 8 6,-10 14-4,-18 9 7,-15 15-1,-16 28 12,-20 8 6,2 30 2,-8 14 5,7 13-6,2 5 4,15 4-7,11-3-8,21 0 0,4-16 0,30-2 0,17-17 0,9-8 0,14-13 0,6-7 0,1-18 0,2-14 0,4 1-12,-15-20-1,-5 6 0,-14-14 2,-3 1-1,-17 4 7,-4 1-2,-9 8 8,-9 3-1,-2 21 10,-8 21 1,0 0-2,-2 29 7,2 23-9,-5 7 5,5 7-5,0 8-7,7-1 0,5-13 0,9-15 0,1-17 0,3-18 0,9-10 0,-4-29 0,6-11 0,-1-23 0,1 2-5,0-13 0,-7 10-3,1 1 2,0 12-4,-8 7 7,-1 20-1,-4 20 7,-3 17 7,0 27-5,-2 23 5,-5 27-2,-3 24-3,2 19-5,-6 12 0,5 2 0,-5-3 0,8-7 0,-5-18 0,8-26 0,-5-21 0,2-19 0,1-22 0,-9-31-9,21 28-55,-21-28-115,0 0-9,-2-22-11,2 3-19</inkml:trace>
  <inkml:trace contextRef="#ctx0" brushRef="#br0" timeOffset="19813.318">7002 10288 401,'0'56'176,"0"36"-52,-23-3-47,25 51-15,-10-21-9,10 22-15,-2-20-14,0-11-9,0-23-3,4-13-7,4-23-5,-1-14-5,2-8-12,-9-29-21,22 17-57,-22-17-80,5-35-10,-5-5-12,0-14-10</inkml:trace>
  <inkml:trace contextRef="#ctx0" brushRef="#br0" timeOffset="21625.898">11232 10845 309,'-14'33'184,"-8"6"-6,2-8-60,18 48-54,-25-20-15,27 21-19,-8-13-8,8 1-9,0-23-6,10-8 0,2-13-7,-12-24-7,37 20-14,-28-34-26,24 12-63,-23-33-66,1-9-10,-3-8-12,-8-8-1</inkml:trace>
  <inkml:trace contextRef="#ctx0" brushRef="#br0" timeOffset="21782.1471">11191 10658 388,'-3'-22'171,"3"22"-16,0 0-97,0 0-26,0 0-31,11 15-54,-11-15-78,0 30-30,8-2-20,3-6 2</inkml:trace>
  <inkml:trace contextRef="#ctx0" brushRef="#br0" timeOffset="22266.5647">11879 10917 286,'-8'37'177,"-3"16"-15,9 20-79,-29-27-15,24 27-15,-21-27-22,15 10-4,-10-25-11,10-2-2,-4-19-4,17-10-5,-21-3-6,13-26-5,3-2-1,4-18-5,1 3 3,6-1-3,10 5 4,0 6 1,6 6 8,6 23 6,1 7 5,12 21 4,-8 7 2,16 12 3,-6-1-3,17 6 3,-5-19-6,3 4 0,-1-22-6,2-8-9,-9-10 0,-2-23 0,-12-6 0,-9-13 0,-13-2 0,-7-11 0,-7 6 0,-15-15-23,11 27-38,-28-23-69,16 25-54,10 14-14,6 10-6,0 21-10</inkml:trace>
  <inkml:trace contextRef="#ctx0" brushRef="#br0" timeOffset="23735.355">13143 11112 125,'0'-17'150,"13"8"3,-7-12-58,-3-7-35,16 5-16,-17-14-15,12 6-2,-14-7-15,0 3 5,-6-4-7,-10 15 7,-25 3-4,1 21 6,-24 3 8,-3 40-5,-18 0 7,17 25-6,-10-1 1,21 10-7,5-6 1,22 3-6,24-28-3,15-5 1,28-24-4,21-10 0,12-19-1,10-18-3,6-17-1,2-19-4,-7-9-10,-12-20-1,-5-8-5,-22-14 2,1 5 0,-21-3 1,-1 7 2,-12 8 3,1 15 10,-9 16 0,-1 20 7,0 23-2,0 26 4,0 0 3,-14 53-1,8 25 5,-2 13-4,3 30 3,-4 5 0,9 15-1,0-10-2,4-2-1,6-20-2,12-13-3,-2-28 2,10-17-1,7-21-3,13-20-1,9-10-2,7-19-2,12-15-1,-2-11-4,9-9 1,-6-4-1,0-1-5,-19-6 4,-9 11-4,-21 3 6,-15 6-3,-15 1 7,-12 20-4,-25 6 6,-13 16 2,-12 2 4,-9 22 5,3 23-5,2-1 6,9 16-3,8 5 2,25 2-5,18 0 3,17-7-6,27-9-2,20-9 1,10-16-2,14-13-4,7-13-4,-5-13-6,7-11-5,-23-27-5,8 2 2,-24-19-1,4 8-4,-23-9 9,2 11-1,-13 6 15,-6 8 3,-2 7 8,-6 20-2,-8 17 10,14 15 8,-1 31-3,-13 12 6,7 41-6,-2 18-1,9 23 0,-4 7-4,6 10-5,-4-17-4,4-3-1,-2-19-3,5-22 0,-9-30-2,-1-22 0,-9-20 0,0-24 0,0 0 0,-22-37 0,6-15-2,-6-25-11,8-16-8,-3-30-3,17-9-1,0-17-1,25 10-5,8-9 8,22 22 5,4 14 9,10 30 6,6 24 10,-4 27 1,2 25 9,-18 12 9,-1 25-7,-26 6 6,-1 15-6,-27-3 2,-3 4-9,-29-9 1,-9-5-12,-16-7-9,-17-13-15,14 20-50,-33-25-92,15-7-18,9-7-12,13-7-15</inkml:trace>
  <inkml:trace contextRef="#ctx0" brushRef="#br0" timeOffset="24391.6397">15398 11139 372,'0'0'171,"-26"0"-14,26 0-88,0 0-26,0 0-19,39 0-10,-9-4-5,13-5-2,7-5-1,6-8 1,8-11-9,1-1 4,0-6-9,-8-5 3,-7 2-5,-15-2 4,-13 9-5,-15-1 3,-7 15 3,-27 6 3,-14 16 6,-5 8 6,-13 20 2,4 18 4,-10 6 6,16 13-5,-4 3 4,23 6-5,3-8 1,24 1-8,3-15 1,26-8-8,19-8-6,15-20-6,19-1-13,-7-20-27,37 5-78,-23-32-50,-2-3-12,-9-12-10,-10-9-6</inkml:trace>
  <inkml:trace contextRef="#ctx0" brushRef="#br0" timeOffset="24876.0285">16304 10835 293,'-13'33'176,"5"16"-12,8 22-83,-23-16-19,23 28-11,-26-18-14,23 12-15,-14-21-8,14-4-3,-5-17-6,3-18-3,5-17-7,0 0-10,0-15-19,0-37-34,21 8-20,-21-40 2,30 20 17,-24-24 13,24 27 9,-17-13 24,10 16 26,6 20 47,-18 3 24,20 35 4,-31 0-20,53 19-4,-31-3-1,25 28-15,-17-14-1,21 15-11,-12-15-1,17-1-11,-7-7 4,4-7-10,-5-15 0,-1-7 4,-10-16-8,-1-6 5,-16-15-6,-5-5 3,-15-9-5,-2-6 2,-12-2-8,-11-1-6,9 9-8,-14-10-27,30 35-62,-5-14-68,5 17-9,9 12-13,10 18-6</inkml:trace>
  <inkml:trace contextRef="#ctx0" brushRef="#br0" timeOffset="25391.6901">17837 10747 95,'33'-16'127,"-33"-13"-18,0-6-34,0 35 4,-39-31-7,15 37 2,-46-6-4,23 39-2,-41-18-10,26 38-8,-19-15-10,29 24-13,-3-23-3,25 7-11,14-11 0,19-10-10,24-16 5,16-7-10,14-8-5,4-22 4,10-8-8,0-16 0,4-13-7,-20-25 1,4-9-3,-23-19 3,-3 3 7,-16-9-3,-2 14 14,-12 6 0,-3 18 11,0 27 2,-16 29 4,16 24 2,-14 30-2,14 40 2,0 9-9,1 24 1,6 4-7,7 10 2,5-12-14,3-2-5,11-7-21,-14-37-72,18 1-72,2-15-11,7-9-13,-2-12-14</inkml:trace>
  <inkml:trace contextRef="#ctx0" brushRef="#br0" timeOffset="26079.1989">18286 10977 318,'0'0'173,"0"0"-14,-14-7-88,26 20-23,-12-13-10,40 5-9,-10-9-14,25-2 1,-1-10-10,15-8 3,2-6-12,2-5-1,1-4-6,-13-6 2,-8 3 1,-23-6-4,-10 14 5,-20-4-2,-17 11 9,-19 19 4,-18 8 7,-4 14 5,-20 13 3,14 22 5,-12 1 1,20 19-5,0-4 1,24 7-8,8-4 0,24-2-9,8-12 0,24-5-10,17-11-4,8-16-6,20 8-18,-12-30-41,39 0-80,-22-16-26,3-9-14,-8-8-7</inkml:trace>
  <inkml:trace contextRef="#ctx0" brushRef="#br0" timeOffset="26547.9921">19345 10739 252,'0'0'168,"-36"27"2,4-4-68,18 31-42,-27-17-9,24 17-21,-17-12-2,14 3-13,-2-9-1,6-5-11,16-31-3,-22 22-3,22-22-5,-10-14-5,12-5-14,-2-25-1,16 8-8,-12-22 8,20 18 1,-10-9 15,13 18 1,-3 11 19,-3 5 9,12 16 11,-14 12 3,19 24 3,-18-13 0,24 25-10,-9-23 4,14 16-11,-8-25 3,13 3-10,-8-20 1,6 0-3,-5-14-6,-7-9 4,-7-15-6,-8-6 4,-7-8-5,-10-12 3,-8-4 1,-3-5-7,-7 5-3,-12-7-12,14 22-14,-22-17-50,30 31-81,-5 0-16,5 23-16,0 16-4</inkml:trace>
  <inkml:trace contextRef="#ctx0" brushRef="#br0" timeOffset="27126.1288">20126 10421 415,'-22'-20'177,"22"1"-10,22 19-89,2-26-36,44 22-13,0-16-7,20 10-5,2-10-3,10 11-4,-9 0-4,-10 6-9,-11 3-12,-25-11-21,8 29-57,-53-18-80,20 23-9,-20-23-17,-20 14-8</inkml:trace>
  <inkml:trace contextRef="#ctx0" brushRef="#br0" timeOffset="26860.5106">20471 10013 278,'-10'61'183,"-6"20"-5,-3 34-60,-17-19-47,34 28-10,-20-22-25,22 15-7,0-28-6,16-7-8,12-28-2,15-11-7,8-14 4,7-14-10,7-9 2,1-6-2,6 0-9,-14-16-5,4 11-11,-26-23-19,18 28-55,-45-16-78,-1-8-7,-9-4-15,-20-4-3</inkml:trace>
  <inkml:trace contextRef="#ctx0" brushRef="#br0" timeOffset="29173.073">21776 10004 244,'0'0'176,"-28"0"-16,16-15-66,22 15-35,-4-23-12,31 11-14,-3-9-19,20 12 2,5 0-1,10 9-1,-7 0 1,7 30 1,-21-1 2,-1 19 1,-29 4 4,-7 15-5,-26-8-3,-10 11 4,-19-8-11,0-2-8,-7-8 0,5-2 0,5-19 0,9-1 0,12-8 0,20-22 0,-14 29-13,14-29-27,16 21-43,-16-21-64,0 0-36,22 16-17,-10 0-3</inkml:trace>
  <inkml:trace contextRef="#ctx0" brushRef="#br0" timeOffset="29423.1521">21863 11281 518,'0'0'186,"-3"28"-13,-21-28-109,24 0-21,0 0-19,0 0-9,0 0-15,0 0-21,11 13-56,-11-13-102,0 0-7,22-14-14,-22 14-19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44.1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53E39E5-045A-4E29-AA72-513582EE53A2}" emma:medium="tactile" emma:mode="ink">
          <msink:context xmlns:msink="http://schemas.microsoft.com/ink/2010/main" type="inkDrawing" rotatedBoundingBox="5799,7806 5969,2561 6464,2577 6294,7822" semanticType="verticalRange" shapeName="Other">
            <msink:sourceLink direction="with" ref="{98B62A40-D06E-40E4-81AB-BA027BC84FDD}"/>
          </msink:context>
        </emma:interpretation>
      </emma:emma>
    </inkml:annotationXML>
    <inkml:trace contextRef="#ctx0" brushRef="#br0">579 91 63,'12'-10'66,"-3"3"-1,0-6-3,-9 13-2,17-15-43,-17 15-8,2-11-4,-2 11 0,-7-6 1,-3 3 4,-5 1-2,-2-3 2,-6 4-3,-3-1 1,-4-1-1,1 3 0,-5 0-3,0 0-2,-1 0-1,0 0-1,-1 0 0,5 3 1,3 0-1,2-3 1,4 3 1,5-3-2,1 0 1,6 7-2,10-7 1,-12 6-1,12-6 0,-3 10 0,3-10-1,0 18 2,0-2 0,0 2 2,0 9 1,0-1 1,2 13 1,0 7 0,2 2 2,0 16-1,-1 7 0,0 12 0,1 9 2,-3 18-2,-1 6 0,0 14 0,0 7-1,-6 4 1,1 10 0,-1 9-3,-1 3-3,3 3 0,-3 0 0,2 7 0,-5 1 0,3-2 0,-5-4 0,3-8 0,-2-7 0,-3-4 0,4-5 0,0-13 0,2-5 0,1-5 0,3-5 0,-1-4 0,3-8 0,2-6 0,-1-5 0,1-9 0,1-2 0,2-9 0,3-8 0,0-4 0,0-3 0,2-2 0,-3-9 0,1 4 0,-2-12 0,0-2 0,-1-2 0,-1-2 0,1-2 0,-3-4 0,0 1 0,3-3 0,-1-2 0,0 2 0,-2-3 0,0-3 0,0-3 0,1 3 0,0-6 0,-1-13 0,0 15 0,0-15 0,0 0 0,3 10 0,-3-10 0,0 0 0,0 0 0,0 0 0,0 0 0,0 0 0,0 0 0,0 0 0,10 3 0,-10-3 0,0 0 0,14 2 0,-3-2 0,3 0 0,3 0 0,5 0 0,4 3 0,2-2 0,2-1 0,4 4 0,-3 0 0,1-2 0,-6 0 0,0-2 0,-10 0 0,2 4 0,-12 12-6,-3-22-83,1-3-2,-9-3-3,-6 0-7,-18-17-2</inkml:trace>
  </inkml:traceGroup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0:20.630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09391AA-BCE1-4369-B1A0-0616CDB44FAD}" emma:medium="tactile" emma:mode="ink">
          <msink:context xmlns:msink="http://schemas.microsoft.com/ink/2010/main" type="writingRegion" rotatedBoundingBox="360,707 25042,-144 25585,15583 902,16435"/>
        </emma:interpretation>
      </emma:emma>
    </inkml:annotationXML>
    <inkml:traceGroup>
      <inkml:annotationXML>
        <emma:emma xmlns:emma="http://www.w3.org/2003/04/emma" version="1.0">
          <emma:interpretation id="{D349FD80-232B-449B-8951-5A17E14EF13F}" emma:medium="tactile" emma:mode="ink">
            <msink:context xmlns:msink="http://schemas.microsoft.com/ink/2010/main" type="paragraph" rotatedBoundingBox="10067,279 22835,672 22795,1983 10027,158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F78345E-D55D-4A6F-BA62-C80A8EE93752}" emma:medium="tactile" emma:mode="ink">
              <msink:context xmlns:msink="http://schemas.microsoft.com/ink/2010/main" type="line" rotatedBoundingBox="10067,279 22835,672 22795,1983 10027,1589"/>
            </emma:interpretation>
          </emma:emma>
        </inkml:annotationXML>
        <inkml:traceGroup>
          <inkml:annotationXML>
            <emma:emma xmlns:emma="http://www.w3.org/2003/04/emma" version="1.0">
              <emma:interpretation id="{BEC8B9A5-123B-4A09-AD33-D3C96759FF99}" emma:medium="tactile" emma:mode="ink">
                <msink:context xmlns:msink="http://schemas.microsoft.com/ink/2010/main" type="inkWord" rotatedBoundingBox="10066,307 12691,388 12651,1670 10027,1589"/>
              </emma:interpretation>
              <emma:one-of disjunction-type="recognition" id="oneOf0">
                <emma:interpretation id="interp0" emma:lang="ko-KR" emma:confidence="0">
                  <emma:literal>뙈</emma:literal>
                </emma:interpretation>
                <emma:interpretation id="interp1" emma:lang="ko-KR" emma:confidence="0">
                  <emma:literal>을</emma:literal>
                </emma:interpretation>
                <emma:interpretation id="interp2" emma:lang="ko-KR" emma:confidence="0">
                  <emma:literal>음</emma:literal>
                </emma:interpretation>
                <emma:interpretation id="interp3" emma:lang="ko-KR" emma:confidence="0">
                  <emma:literal>사</emma:literal>
                </emma:interpretation>
                <emma:interpretation id="interp4" emma:lang="ko-KR" emma:confidence="0">
                  <emma:literal>왜</emma:literal>
                </emma:interpretation>
              </emma:one-of>
            </emma:emma>
          </inkml:annotationXML>
          <inkml:trace contextRef="#ctx0" brushRef="#br0">0 269 304,'0'0'147,"15"0"-11,30 5-121,11-5-3,24 5 2,7-5 4,25 0 1,2-20 0,16 10-1,-7-16 2,8 9-5,-15-7-5,-4 9-6,-19-2-2,-14 8-2,-20 2 1,-17 4 0,-20 3 1,-22 0 2,0 22 1,-15 5 2,-20 4 0,-2 11 3,-5 0-4,5 8 2,3-2-3,12 4 1,10-10-4,12-2 0,10-12-2,20-7 1,11-12-2,3-9 2,2-5 0,2-15-2,-11-9 2,-8-2-1,-13-8 1,-12-3-2,-4 7 3,-18-1-3,-6 3 2,-11 1-2,0 5 2,2 1-1,0 5 2,9 2-2,-3 0 2,10 8-2,17 11 2,-19-22-1,19 22-1,0 0 1,0-18-1,0 18-1,21-5 1,-21 5 0,36 0 0,-12 0 0,9 0 0,-2 12 0,10 14-1,2 7 3,5 7-4,2 6 4,-1 8-3,0 2 2,-5-1-3,-6-3 4,-1-10-3,-9-3 3,-6-15-2,-6-2 2,-16-22 0,19 13 0,-19-13 2,2-18-2,-2-11 1,0-13-2,0-16 2,0-7-5,6-7 4,3-2-4,10 4 3,2 3-3,10 8 2,4 19-2,3 13 3,0 19-2,-2 8 0,-2 19 1,-11 19 0,-7 11 3,-13 5 0,-3 9 6,-4-8-1,2 5 5,-4-14-4,12-5 3,10-15-3,20-7 0,13-14-4,5-5-5,11 0-9,-7-5-19,20 5-56,-33 0-93,-10-11-4,-6 3-19,-29 8-2</inkml:trace>
          <inkml:trace contextRef="#ctx0" brushRef="#br0" timeOffset="-984.45">1149-307 38,'-1'-34'116,"13"11"-34,-7 6-26,-2-5-9,-3 22-1,0-36-8,0 36 5,-5-34-6,5 34 0,-23-22-6,2 18-2,-9-6-6,-3 10-6,-11 0-5,1 0-1,-11 6-2,2 17 3,-6-2 2,7 17-3,1 2 1,10 14-4,7 5 3,14 10-4,13 5 2,6 9-4,19-3-3,9 13 3,8-8-5,2-1 4,5-3-4,1-5 2,-6-11-4,-3-2 4,-8-11 0,-8-10-7,-2-3-7,-17-16-19,8 6-29,-8-29-68,-25 0-30,25 0-15,-40-29-7</inkml:trace>
        </inkml:traceGroup>
        <inkml:traceGroup>
          <inkml:annotationXML>
            <emma:emma xmlns:emma="http://www.w3.org/2003/04/emma" version="1.0">
              <emma:interpretation id="{EB7A8482-B048-43A3-AB3D-535EFA3BA550}" emma:medium="tactile" emma:mode="ink">
                <msink:context xmlns:msink="http://schemas.microsoft.com/ink/2010/main" type="inkWord" rotatedBoundingBox="13386,887 14389,918 14371,1503 13368,1472"/>
              </emma:interpretation>
              <emma:one-of disjunction-type="recognition" id="oneOf1">
                <emma:interpretation id="interp5" emma:lang="ko-KR" emma:confidence="0">
                  <emma:literal>m</emma:literal>
                </emma:interpretation>
                <emma:interpretation id="interp6" emma:lang="ko-KR" emma:confidence="0">
                  <emma:literal>내</emma:literal>
                </emma:interpretation>
                <emma:interpretation id="interp7" emma:lang="ko-KR" emma:confidence="0">
                  <emma:literal>네</emma:literal>
                </emma:interpretation>
                <emma:interpretation id="interp8" emma:lang="ko-KR" emma:confidence="0">
                  <emma:literal>ⅶ</emma:literal>
                </emma:interpretation>
                <emma:interpretation id="interp9" emma:lang="ko-KR" emma:confidence="0">
                  <emma:literal>녜</emma:literal>
                </emma:interpretation>
              </emma:one-of>
            </emma:emma>
          </inkml:annotationXML>
          <inkml:trace contextRef="#ctx0" brushRef="#br0" timeOffset="1015.6131">3340 225 161,'0'-39'149,"6"6"-53,-6 33-15,14-36-13,8 36-11,-22 0-10,10 40-6,-10-3-8,17 28-7,-12-5-11,14 14 0,-11-8-10,6-3 1,0-15-4,1-9 5,-8-19-2,-7-20 3,0 0-2,24-6-3,-19-28 1,1-10-3,1-14 3,-3-6-7,7-10 4,-1 6-4,4 2 5,2 4-2,1 15 6,7 14-2,-2 12 1,7 19 1,-1 4 0,4 29 3,-2 6-3,1 19 3,-4 2-5,6 6 3,-12-4-4,-2-1 3,-5-15-4,-1-1 2,-5-20-3,-8-23 0,0 0-3,0 0-3,19-36-1,-16-17-4,5 1 4,1-15-4,4 7 3,-1-5-2,3 12 7,-1 9 0,0 18 5,-14 26 0,32-10 1,-13 13 2,-4 16 1,8 18 2,-8 3-2,11 9 3,-4 2-5,1 8 3,-2-3-5,-4 0 1,-2-9-6,-4-5-4,1-7-10,-12-35-9,11 42-36,-11-42-56,0 0-52,13-12-20,1-7-4</inkml:trace>
        </inkml:traceGroup>
        <inkml:traceGroup>
          <inkml:annotationXML>
            <emma:emma xmlns:emma="http://www.w3.org/2003/04/emma" version="1.0">
              <emma:interpretation id="{4A1ABC1F-A598-4414-ABB7-8AC97289201C}" emma:medium="tactile" emma:mode="ink">
                <msink:context xmlns:msink="http://schemas.microsoft.com/ink/2010/main" type="inkWord" rotatedBoundingBox="14704,489 16749,552 16720,1502 14675,1439"/>
              </emma:interpretation>
              <emma:one-of disjunction-type="recognition" id="oneOf2">
                <emma:interpretation id="interp10" emma:lang="ko-KR" emma:confidence="0">
                  <emma:literal>싸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빠</emma:literal>
                </emma:interpretation>
                <emma:interpretation id="interp13" emma:lang="ko-KR" emma:confidence="0">
                  <emma:literal>代</emma:literal>
                </emma:interpretation>
                <emma:interpretation id="interp14" emma:lang="ko-KR" emma:confidence="0">
                  <emma:literal>北</emma:literal>
                </emma:interpretation>
              </emma:one-of>
            </emma:emma>
          </inkml:annotationXML>
          <inkml:trace contextRef="#ctx0" brushRef="#br0" timeOffset="1656.2739">5037 147 146,'0'0'157,"-20"0"5,-15-1-84,8 22-18,-35-6-1,24 30-4,-28-16-3,26 30-5,-13-25-16,23 21-9,4-17-11,23-3-3,3-12-7,24-12-2,14-11-3,8-7-5,14-16-1,-6-11-1,7 2 3,-12-5 0,-3 7 6,-16 8 3,-11 8 5,-19 14 5,0 0 3,14 32 2,-14-8-3,0 15-1,0-8-3,11 9-2,5-10-4,13-4 0,10-12-3,5-12-1,8-2-2,-1-14-2,6-17-1,-10-13-5,9-9-1,-18-18-3,-2-6 4,-14-16-3,-3 1 4,-11-1 9,-8 1 2,0 14 8,-14 8 1,4 26 4,-10 14-4,20 30 3,-27 11 3,19 29-9,5 21 1,3 10-6,4 13 2,15 9-2,8-1 2,6-3-2,10-6-10,0-15-2,15-2-15,-13-31-16,21 18-44,-30-31-79,5-13-27,-17-9-6,-24 0-1</inkml:trace>
          <inkml:trace contextRef="#ctx0" brushRef="#br0" timeOffset="2078.1721">5341 314 463,'-21'-31'171,"30"19"-7,40 8-120,-4-10-29,21 6-6,5-7-2,15 5-2,-3-1-2,1-4-7,-2 15-14,-20-18-23,12 20-23,-44-13-3,19 14-1,-41-16 0,19 16 6,-27-3 17,0 0 21,2-10 30,-2 10 29,0 0 14,0 0 7,0 0-2,0 0-1,12 32-7,-12-5-6,8 24-2,-8-6-11,5 22-5,-5-11-9,11 7 1,-10-13-6,6-6-1,-6-13-4,6-8 2,-7-23-4,0 0-4,0 0-12,9-14-20,12 12-42,-23-31-56,2 7-50,0-4-9,-9 1-3</inkml:trace>
          <inkml:trace contextRef="#ctx0" brushRef="#br0" timeOffset="2328.1805">6147-95 484,'-30'-24'162,"23"3"-23,7 21-126,0 0-14,0 0-17,0 30-33,0-30-60,0 21-61,22-4-5,-1 1-8</inkml:trace>
          <inkml:trace contextRef="#ctx0" brushRef="#br0" timeOffset="2703.1943">6379 106 311,'0'0'164,"0"-19"-7,8-7-98,-8 26-34,0 0-2,28-17-1,-28 17-2,0 0-1,0 0-5,21 0-5,-21 0-3,0 0-2,8 17-2,-8-17-1,0 0-1,6 21 1,-6-21-1,0 0-3,0 0-2,0 0 0,0 0 0,0 0-1,17-11-2,-17 11-3,0 0-3,8-27-2,-8 27-10,0 0-22,0 0-30,0 0-45,0 0-53,0 0 3</inkml:trace>
          <inkml:trace contextRef="#ctx0" brushRef="#br0" timeOffset="3250.0809">6110 89 167,'0'0'168,"0"0"-4,-6 17-78,14 27-30,-8-11-8,23 32-8,-16-15-8,20 15-4,-12-11-13,9 4 1,-10-18-6,7-5 4,-13-14-2,-8-21 0,0 0-3,0 0 0,0 0-1,13-18-1,-13-15 0,-5-6-4,2-5 3,3-5-3,0-5 2,9 1-2,10 2 2,6 4-2,9 2 2,5 10-3,7 5-1,0 6-1,0 6-1,-4 4-5,-1 11-5,-15-3-7,8 12-12,-34-6-24,34 24-41,-34-24-57,-4 26-40,3-7-3,1-19 5</inkml:trace>
        </inkml:traceGroup>
        <inkml:traceGroup>
          <inkml:annotationXML>
            <emma:emma xmlns:emma="http://www.w3.org/2003/04/emma" version="1.0">
              <emma:interpretation id="{1049DF1C-25AC-4EFC-B081-B468E1648F6A}" emma:medium="tactile" emma:mode="ink">
                <msink:context xmlns:msink="http://schemas.microsoft.com/ink/2010/main" type="inkWord" rotatedBoundingBox="16789,628 17005,635 16985,1283 16769,1277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「</emma:literal>
                </emma:interpretation>
                <emma:interpretation id="interp18" emma:lang="ko-KR" emma:confidence="0">
                  <emma:literal>고</emma:literal>
                </emma:interpretation>
                <emma:interpretation id="interp1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3625.106">6749 126 394,'0'0'174,"1"38"-9,21 1-118,-22-15-17,16 18-3,-11-13-7,12 7-1,-7-12-8,7 0-6,-1-4-11,-16-20-11,32 31-32,-32-31-72,3-14-57,2-12-10,-2-11-7</inkml:trace>
          <inkml:trace contextRef="#ctx0" brushRef="#br0" timeOffset="3812.6119">6779-140 453,'-29'-33'178,"26"14"-4,13 13-116,-10 6-32,22-19-11,-3 18-12,0 1-12,11 12-17,-30-12-33,55 37-53,-39-9-58,4-4-19,2 4-5</inkml:trace>
        </inkml:traceGroup>
        <inkml:traceGroup>
          <inkml:annotationXML>
            <emma:emma xmlns:emma="http://www.w3.org/2003/04/emma" version="1.0">
              <emma:interpretation id="{F95DA313-EEEB-40EF-88B3-832913C1223D}" emma:medium="tactile" emma:mode="ink">
                <msink:context xmlns:msink="http://schemas.microsoft.com/ink/2010/main" type="inkWord" rotatedBoundingBox="17216,871 17754,887 17735,1505 17197,1488"/>
              </emma:interpretation>
              <emma:one-of disjunction-type="recognition" id="oneOf4">
                <emma:interpretation id="interp20" emma:lang="ko-KR" emma:confidence="0">
                  <emma:literal>x</emma:literal>
                </emma:interpretation>
                <emma:interpretation id="interp21" emma:lang="ko-KR" emma:confidence="0">
                  <emma:literal>4</emma:literal>
                </emma:interpretation>
                <emma:interpretation id="interp22" emma:lang="ko-KR" emma:confidence="0">
                  <emma:literal>X</emma:literal>
                </emma:interpretation>
                <emma:interpretation id="interp23" emma:lang="ko-KR" emma:confidence="0">
                  <emma:literal>火</emma:literal>
                </emma:interpretation>
                <emma:interpretation id="interp2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4062.6171">7171 138 328,'9'33'183,"2"2"-10,10-11-63,15 29-77,-7-10-4,18 12-3,-4-17-10,12 7-3,-4-12-12,-4-9-9,5 3-21,-20-27-23,20 15-39,-52-15-66,31-37-32,-19-11-8,-11-7 8</inkml:trace>
          <inkml:trace contextRef="#ctx0" brushRef="#br0" timeOffset="4203.2741">7650 94 38,'-24'-37'197,"24"37"-10,-43-22-10,19 25-9,13 34-100,-27 0-41,12 21-8,-11 2-13,6 8-7,2 6-24,-12-15-37,25 6-97,-1-2-20,0-19-6,15-3-13</inkml:trace>
        </inkml:traceGroup>
        <inkml:traceGroup>
          <inkml:annotationXML>
            <emma:emma xmlns:emma="http://www.w3.org/2003/04/emma" version="1.0">
              <emma:interpretation id="{72A11D7B-6E25-461E-A192-C8CCE426111F}" emma:medium="tactile" emma:mode="ink">
                <msink:context xmlns:msink="http://schemas.microsoft.com/ink/2010/main" type="inkWord" rotatedBoundingBox="18993,554 19963,584 19934,1544 18964,1515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아</emma:literal>
                </emma:interpretation>
                <emma:interpretation id="interp27" emma:lang="ko-KR" emma:confidence="0">
                  <emma:literal>언</emma:literal>
                </emma:interpretation>
                <emma:interpretation id="interp28" emma:lang="ko-KR" emma:confidence="0">
                  <emma:literal>스</emma:literal>
                </emma:interpretation>
                <emma:interpretation id="interp2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5140.7936">9228-95 254,'0'0'166,"-34"26"-3,-7 7-99,23 41-16,-29-6-8,25 30 4,-24-16-6,25 18 0,-14-25-14,21 4-3,-3-25-10,12-9 0,-1-18-5,6-27 1,0 0-3,0 0-3,20-13 0,-5-24-3,4-12 2,-1-14-4,9-8 4,0-6-6,2-7 6,-4 2-4,3 5 4,1 1-2,-1 7 2,1 5 1,-4 6-4,2 14 5,0 6-5,-4 10 6,1 11-2,1 17 1,-1 0 0,0 30-1,4 15 6,1 18-5,1 8 4,3 13-3,2 5-3,3 0 3,0-1-4,0-8 3,-2-10-6,-1-16 1,1-5-11,-11-30-12,15 13-44,-40-32-97,28 0-20,-20-22-9,-3-2-6</inkml:trace>
          <inkml:trace contextRef="#ctx0" brushRef="#br0" timeOffset="5375.1897">9066 339 385,'-45'0'176,"45"0"-12,0 0-107,0 0-34,52 6-2,5-6-3,29 0-5,4 0-13,8-6-18,17 9-55,-25-3-91,-15-14-18,-8 1-9,-30-10-6</inkml:trace>
        </inkml:traceGroup>
        <inkml:traceGroup>
          <inkml:annotationXML>
            <emma:emma xmlns:emma="http://www.w3.org/2003/04/emma" version="1.0">
              <emma:interpretation id="{D0C6D180-FAC9-4E98-AEC8-4544FABEB6D0}" emma:medium="tactile" emma:mode="ink">
                <msink:context xmlns:msink="http://schemas.microsoft.com/ink/2010/main" type="inkWord" rotatedBoundingBox="20389,1266 21310,1294 21295,1809 20373,1780"/>
              </emma:interpretation>
              <emma:one-of disjunction-type="recognition" id="oneOf6">
                <emma:interpretation id="interp30" emma:lang="ko-KR" emma:confidence="0">
                  <emma:literal>m</emma:literal>
                </emma:interpretation>
                <emma:interpretation id="interp31" emma:lang="ko-KR" emma:confidence="0">
                  <emma:literal>머</emma:literal>
                </emma:interpretation>
                <emma:interpretation id="interp32" emma:lang="ko-KR" emma:confidence="0">
                  <emma:literal>여</emma:literal>
                </emma:interpretation>
                <emma:interpretation id="interp33" emma:lang="ko-KR" emma:confidence="0">
                  <emma:literal>어</emma:literal>
                </emma:interpretation>
                <emma:interpretation id="interp34" emma:lang="ko-KR" emma:confidence="0">
                  <emma:literal>내</emma:literal>
                </emma:interpretation>
              </emma:one-of>
            </emma:emma>
          </inkml:annotationXML>
          <inkml:trace contextRef="#ctx0" brushRef="#br1" timeOffset="34923.2587">10347 417 99,'0'0'144,"0"0"-40,0 0-19,10 2-6,-10-2-14,0 33-4,0-33-11,0 59-6,-7-30-12,7 21 1,0-11-8,5 11-11,-3-16 1,4 4-8,-1-17 5,-5-21-7,14 28 5,-14-28-7,0 0-4,24-18 5,-16-2-8,0-5 7,-2-6-7,2 3 4,0-11-5,0 8 3,4-6 1,-2 3-2,7 2 3,1 8-2,5 2 2,6 5 0,1 12 0,1 5 1,-1 1 1,0 17 1,-6 4-1,1 5 2,-7 8-2,-4-4 2,-3-2-2,-3 0 2,0-9-3,-2-2 2,-6-18 0,0 0-1,0 0-1,19 2-2,-19-2 0,19-30-3,-5 7 1,1-4-3,5-2 1,-3-4-1,7 7 2,1 0 0,1 10 3,1 6 2,-1 8 2,3 2 3,-5 14-1,-1 12 2,-4 2-1,2 7 3,-9 0-4,1 5 2,-7-5 1,-1-2-4,-3-4 1,-1-3-5,1-4 1,-2-22-11,3 33-1,-3-33-18,10 28-19,-10-28-26,0 0-51,19 128-58,-19-128-12,37-31 6</inkml:trace>
        </inkml:traceGroup>
        <inkml:traceGroup>
          <inkml:annotationXML>
            <emma:emma xmlns:emma="http://www.w3.org/2003/04/emma" version="1.0">
              <emma:interpretation id="{1F6CCE4B-3B59-4572-ADE3-93652D696D09}" emma:medium="tactile" emma:mode="ink">
                <msink:context xmlns:msink="http://schemas.microsoft.com/ink/2010/main" type="inkWord" rotatedBoundingBox="21588,1233 22014,1247 22000,1682 21575,1669"/>
              </emma:interpretation>
              <emma:one-of disjunction-type="recognition" id="oneOf7">
                <emma:interpretation id="interp35" emma:lang="ko-KR" emma:confidence="0">
                  <emma:literal>×</emma:literal>
                </emma:interpretation>
                <emma:interpretation id="interp36" emma:lang="ko-KR" emma:confidence="0">
                  <emma:literal>x</emma:literal>
                </emma:interpretation>
                <emma:interpretation id="interp37" emma:lang="ko-KR" emma:confidence="0">
                  <emma:literal>ⅹ</emma:literal>
                </emma:interpretation>
                <emma:interpretation id="interp38" emma:lang="ko-KR" emma:confidence="0">
                  <emma:literal>Ⅹ</emma:literal>
                </emma:interpretation>
                <emma:interpretation id="interp39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35188.903">11953 398 276,'19'0'169,"-19"0"0,-36 14-112,21 26-9,-29-15-1,22 29 1,-32-22-10,23 20-6,-17-14-9,17 6-13,-6-13-1,10-1-11,5-6-3,-1-11-21,21 13-25,-23-26-52,25 0-63,0 0-17,0 0-11,0-26-2</inkml:trace>
          <inkml:trace contextRef="#ctx0" brushRef="#br1" timeOffset="35438.902">11545 475 213,'0'0'167,"0"0"5,0-26-81,16 38-38,-16-12-2,35 39-3,-21-19-9,24 24-6,-11-14-11,16 20-9,-12-11 0,5 6-11,-5-10-2,-11-7-17,10 3-17,-30-31-57,27-111-83,-6 106-6,-3-4-16,0-9-3</inkml:trace>
        </inkml:traceGroup>
        <inkml:traceGroup>
          <inkml:annotationXML>
            <emma:emma xmlns:emma="http://www.w3.org/2003/04/emma" version="1.0">
              <emma:interpretation id="{D3E38825-6577-454D-A39F-FFA5BD7E451E}" emma:medium="tactile" emma:mode="ink">
                <msink:context xmlns:msink="http://schemas.microsoft.com/ink/2010/main" type="inkWord" rotatedBoundingBox="22282,1199 22818,1215 22806,1600 22270,1583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어</emma:literal>
                </emma:interpretation>
                <emma:interpretation id="interp42" emma:lang="ko-KR" emma:confidence="0">
                  <emma:literal>머</emma:literal>
                </emma:interpretation>
                <emma:interpretation id="interp43" emma:lang="ko-KR" emma:confidence="0">
                  <emma:literal>m</emma:literal>
                </emma:interpretation>
                <emma:interpretation id="interp44" emma:lang="ko-KR" emma:confidence="0">
                  <emma:literal>이</emma:literal>
                </emma:interpretation>
              </emma:one-of>
            </emma:emma>
          </inkml:annotationXML>
          <inkml:trace contextRef="#ctx0" brushRef="#br1" timeOffset="35923.3077">12279 475 255,'0'0'167,"0"30"-60,1 15-43,-12-19-7,11 14-5,-19-12-13,18 7-16,-14-14-3,11-2-8,4-19 0,0 0-6,0 0-2,0 0-1,0-26-6,3 0 4,6-8-6,4-5 2,6 0-4,6-1 2,10 0 1,1-2-1,10 11 6,3 7 1,2 8 8,7 16 3,-14 0 4,4 31 2,-20-5 0,5 26 2,-18-9-6,2 10 1,-14-9-9,-1 0-1,-2-6-7,0-17-15,1 13-24,-1-34-66,0 0-74,-12 3-7,12-3-15,-11-10-2</inkml:trace>
        </inkml:traceGroup>
      </inkml:traceGroup>
    </inkml:traceGroup>
    <inkml:traceGroup>
      <inkml:annotationXML>
        <emma:emma xmlns:emma="http://www.w3.org/2003/04/emma" version="1.0">
          <emma:interpretation id="{1DD51CC3-5D00-4E99-B88D-6D43E3E8F6FB}" emma:medium="tactile" emma:mode="ink">
            <msink:context xmlns:msink="http://schemas.microsoft.com/ink/2010/main" type="paragraph" rotatedBoundingBox="812,3331 23096,3302 23098,4954 814,49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2E7612-6C80-4878-B636-33547C8798E9}" emma:medium="tactile" emma:mode="ink">
              <msink:context xmlns:msink="http://schemas.microsoft.com/ink/2010/main" type="line" rotatedBoundingBox="812,3331 23096,3302 23098,4954 814,4983"/>
            </emma:interpretation>
          </emma:emma>
        </inkml:annotationXML>
        <inkml:traceGroup>
          <inkml:annotationXML>
            <emma:emma xmlns:emma="http://www.w3.org/2003/04/emma" version="1.0">
              <emma:interpretation id="{AFFAAC05-A0E3-4715-8CFC-2F0372CAAB29}" emma:medium="tactile" emma:mode="ink">
                <msink:context xmlns:msink="http://schemas.microsoft.com/ink/2010/main" type="inkWord" rotatedBoundingBox="812,3432 1725,3431 1726,4354 813,4355"/>
              </emma:interpretation>
              <emma:one-of disjunction-type="recognition" id="oneOf9">
                <emma:interpretation id="interp45" emma:lang="ko-KR" emma:confidence="0">
                  <emma:literal>∞</emma:literal>
                </emma:interpretation>
                <emma:interpretation id="interp46" emma:lang="ko-KR" emma:confidence="0">
                  <emma:literal>₩</emma:literal>
                </emma:interpretation>
                <emma:interpretation id="interp47" emma:lang="ko-KR" emma:confidence="0">
                  <emma:literal>으</emma:literal>
                </emma:interpretation>
                <emma:interpretation id="interp48" emma:lang="ko-KR" emma:confidence="0">
                  <emma:literal>&amp;</emma:literal>
                </emma:interpretation>
                <emma:interpretation id="interp4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9625.3635">-8692 2790 68,'-8'-16'106,"8"16"-58,0-16-9,0 16-7,0 0 4,-3-19-2,3 19 4,0 0-3,0 0-1,0 0-7,0 0-7,0-25-5,0 25-4,0 0-4,0 0-3,0 0-1,9-19-2,-9 19 0,0 0-1,0 0 1,0 0-1,0 0 1,0 0 3,0 0 4,0 0 5,0 0 0,0 0 2,0 0 1,0 0 1,0 0 0,0 0-3,0 0-4,0 0-3,0-19 1,0 19-1,0 0-1,0 0 0,0 0 4,0 0 0,0 0 1,0 0 0,0 0 1,0 0-2,0 0 3,0-19-4,0 19-3,0 0-1,0 0-1,-17 0-1,17 0 0,-28 15 1,5-1 1,-5 7 2,-8 2-1,-1 7 1,-7 0 4,1 8-7,-6-3 6,7 0-7,2-4 4,4 5-5,3-10 6,11-2-6,-5-8 2,27-16 2,-27 26-2,27-26 0,0 0-1,-3 18 0,3-18-1,20 7-1,2-6 1,11 1-1,9-2 1,11 0 0,7 0 0,7 4 0,2-3-1,13 2 1,-7 2-1,1-2 0,-7 2-1,-1 2 0,-17-4 1,-4 0-1,-14-2 0,-9 3 2,-24-4-1,22 0 1,-22 0-1,0 0 1,-14-18 0,-8 5-1,-4-4 1,-7 0-2,-13-11-3,-4 2 6,-5-6-6,-4 1 4,-9-4-4,3 0 5,2 2-5,-5-1 5,10-1 0,2 4-3,11 6 2,5 1-3,10 4 3,8 0-2,22 20 0,-22-17 1,22 17-2,0 0 1,9 22-1,5 8 1,7 15 3,-2 15-4,6 13 3,1 11-3,2 9 3,-1 5-3,4-10 4,-2-3-4,-2-15 0,-2-10 4,-1-19 0,-2-17 2,-22-24 1,33 0 0,-25-21 1,1-23-1,-4-16 1,2-13-3,-7-17-2,3 1 2,1-9-3,1 4 1,5 6-3,1 12 0,3 10-8,-3 14-2,16 22-13,-21-12-32,29 42-69,-35 0-47,27 14-20,-18 5-11</inkml:trace>
        </inkml:traceGroup>
        <inkml:traceGroup>
          <inkml:annotationXML>
            <emma:emma xmlns:emma="http://www.w3.org/2003/04/emma" version="1.0">
              <emma:interpretation id="{1E70B3A0-BE8D-4C46-A7AB-B8230A2C47D9}" emma:medium="tactile" emma:mode="ink">
                <msink:context xmlns:msink="http://schemas.microsoft.com/ink/2010/main" type="inkWord" rotatedBoundingBox="2646,3329 4583,3326 4585,4480 2648,4483"/>
              </emma:interpretation>
              <emma:one-of disjunction-type="recognition" id="oneOf10">
                <emma:interpretation id="interp50" emma:lang="ko-KR" emma:confidence="0">
                  <emma:literal>화</emma:literal>
                </emma:interpretation>
                <emma:interpretation id="interp51" emma:lang="ko-KR" emma:confidence="0">
                  <emma:literal>위</emma:literal>
                </emma:interpretation>
                <emma:interpretation id="interp52" emma:lang="ko-KR" emma:confidence="0">
                  <emma:literal>띠</emma:literal>
                </emma:interpretation>
                <emma:interpretation id="interp53" emma:lang="ko-KR" emma:confidence="0">
                  <emma:literal>삐</emma:literal>
                </emma:interpretation>
                <emma:interpretation id="interp54" emma:lang="ko-KR" emma:confidence="0">
                  <emma:literal>데</emma:literal>
                </emma:interpretation>
              </emma:one-of>
            </emma:emma>
          </inkml:annotationXML>
          <inkml:trace contextRef="#ctx0" brushRef="#br1" timeOffset="17031.8986">-5621 2478 312,'0'0'176,"-8"16"-4,-29 14-88,37 57-24,-31-8-17,26 36-10,-14 1-5,19 22-7,5-15-7,14-4-6,5-20-3,10-11-3,-2-21-7,1-23-4,3-11-15,-36-33-32,49 0-63,-34-18-55,-4-15-12,-5-2-16</inkml:trace>
          <inkml:trace contextRef="#ctx0" brushRef="#br1" timeOffset="16735.0197">-7020 2713 272,'0'-18'151,"0"18"-18,0 0-97,0 0-28,17 0 2,-17 0 0,0 0 3,0 0 1,30 0-1,-30 0 2,29-15-3,-18-3-2,8-3-4,-6-2 0,-4-3-5,-6-6 3,-3 9-3,-8 1 2,-11 1-1,-9 12 2,-7 9 0,-6 0 3,-10 23 5,-7 8 3,7 23 6,-10 9 2,17 24-5,-5-2 3,19 23-3,4-4-1,22 13-6,4-8-3,28-8-5,10-20-2,14-15 3,13-15-4,8-21 2,6-22-2,6-9 0,-5-31 1,0-9-3,-3-7 1,-14-10-3,0 4 3,-18 0-3,-3 5 3,-13 6-2,-7 10 1,-13 7 0,-9 26 1,5-17 1,-5 17 0,-14 16 1,0 15-1,-4 11 3,9 11-3,9 3 3,5 3-3,17-4 3,19-11-3,20-14 2,11-18-2,10-13 0,0-29 2,0-8-1,-16-12 5,-9 2-2,-25-3 3,-18 9-3,-15 6 3,-31 21-3,-23 7 0,-12 8-1,-12 10-6,-1 3-4,5 17-11,3-16-15,35 22-32,-9-36-36,46 0-49,-88 0-30,131-21-15,23-8 4</inkml:trace>
        </inkml:traceGroup>
        <inkml:traceGroup>
          <inkml:annotationXML>
            <emma:emma xmlns:emma="http://www.w3.org/2003/04/emma" version="1.0">
              <emma:interpretation id="{54F2480F-8243-436C-BB9C-3A2A44CAA9E2}" emma:medium="tactile" emma:mode="ink">
                <msink:context xmlns:msink="http://schemas.microsoft.com/ink/2010/main" type="inkWord" rotatedBoundingBox="4758,3925 5564,3923 5565,4382 4759,4383"/>
              </emma:interpretation>
              <emma:one-of disjunction-type="recognition" id="oneOf11">
                <emma:interpretation id="interp55" emma:lang="ko-KR" emma:confidence="0">
                  <emma:literal>u</emma:literal>
                </emma:interpretation>
                <emma:interpretation id="interp56" emma:lang="ko-KR" emma:confidence="0">
                  <emma:literal>나</emma:literal>
                </emma:interpretation>
                <emma:interpretation id="interp57" emma:lang="ko-KR" emma:confidence="0">
                  <emma:literal>니</emma:literal>
                </emma:interpretation>
                <emma:interpretation id="interp58" emma:lang="ko-KR" emma:confidence="0">
                  <emma:literal>U</emma:literal>
                </emma:interpretation>
                <emma:interpretation id="interp5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17438.1778">-5261 3076 225,'0'0'173,"5"11"4,-5 32-76,-22-16-44,22 36 0,-5-12-13,14 24-3,4-20-12,17 3-9,5-17-12,11-12-4,7-24-4,7-17-4,1-24-5,-8-20-4,1-4 1,-16-10-2,-2 8 5,-14 3-2,-7 15 8,-11 19 5,-4 25 8,0 0 5,-19 0 2,15 30-1,-7 5-2,11 13 1,0 0-6,6 3-2,10-3-10,6-6-9,19 10-26,-19-38-57,29 8-74,-6-14-16,9-8-16,0-8-7</inkml:trace>
        </inkml:traceGroup>
        <inkml:traceGroup>
          <inkml:annotationXML>
            <emma:emma xmlns:emma="http://www.w3.org/2003/04/emma" version="1.0">
              <emma:interpretation id="{3AA61362-2FA1-440F-9777-4E9CED14B4A9}" emma:medium="tactile" emma:mode="ink">
                <msink:context xmlns:msink="http://schemas.microsoft.com/ink/2010/main" type="inkWord" rotatedBoundingBox="5675,3907 6428,3906 6429,4414 5676,4415"/>
              </emma:interpretation>
              <emma:one-of disjunction-type="recognition" id="oneOf12">
                <emma:interpretation id="interp60" emma:lang="ko-KR" emma:confidence="0">
                  <emma:literal>m</emma:literal>
                </emma:interpretation>
                <emma:interpretation id="interp61" emma:lang="ko-KR" emma:confidence="0">
                  <emma:literal>머</emma:literal>
                </emma:interpretation>
                <emma:interpretation id="interp62" emma:lang="ko-KR" emma:confidence="0">
                  <emma:literal>내</emma:literal>
                </emma:interpretation>
                <emma:interpretation id="interp63" emma:lang="ko-KR" emma:confidence="0">
                  <emma:literal>M</emma:literal>
                </emma:interpretation>
                <emma:interpretation id="interp64" emma:lang="ko-KR" emma:confidence="0">
                  <emma:literal>네</emma:literal>
                </emma:interpretation>
              </emma:one-of>
            </emma:emma>
          </inkml:annotationXML>
          <inkml:trace contextRef="#ctx0" brushRef="#br1" timeOffset="18188.2198">-4354 3058 210,'0'0'168,"0"0"-44,0 0-40,0 0-10,-12 9-8,24 26-9,-17-11-13,12 29-9,-7-9-12,8 20-3,-4-2-9,1-1 1,5-7-8,-7-7 1,2-14-4,1-11 1,-6-22-1,0 0-3,13-37-2,-10-10-4,5-5 2,-2-10-3,2 2 3,-2-5-4,8 11 4,-4 4 0,9 14 5,-2 15 2,5 11 3,7 10 2,-2 10 0,3 21 3,-7 3-1,6 20 3,-2 13-23,-11-4-4,-1-5-4,-2-35 29,-13-23-11,22 0 0,-11-23-2,7-20 0,-9-24 18,15 7 7,-5-12 0,8 38-27,-4 11 8,6 15 3,-1 8 0,1 14 1,-1 16 1,-6 12-2,0 5 2,-7 6-3,-1 1 0,-6-6-7,-7-3-3,6 4-14,-7-28-16,7 23-40,-7-44-68,0 0-30,0 0-21,0 0-7</inkml:trace>
        </inkml:traceGroup>
        <inkml:traceGroup>
          <inkml:annotationXML>
            <emma:emma xmlns:emma="http://www.w3.org/2003/04/emma" version="1.0">
              <emma:interpretation id="{92B3A176-667A-41CB-A9D3-97684C592621}" emma:medium="tactile" emma:mode="ink">
                <msink:context xmlns:msink="http://schemas.microsoft.com/ink/2010/main" type="inkWord" rotatedBoundingBox="6784,3865 7429,3864 7430,4422 6785,4423"/>
              </emma:interpretation>
              <emma:one-of disjunction-type="recognition" id="oneOf13">
                <emma:interpretation id="interp65" emma:lang="ko-KR" emma:confidence="0">
                  <emma:literal>서</emma:literal>
                </emma:interpretation>
                <emma:interpretation id="interp66" emma:lang="ko-KR" emma:confidence="0">
                  <emma:literal>n</emma:literal>
                </emma:interpretation>
                <emma:interpretation id="interp67" emma:lang="ko-KR" emma:confidence="0">
                  <emma:literal>八</emma:literal>
                </emma:interpretation>
                <emma:interpretation id="interp68" emma:lang="ko-KR" emma:confidence="0">
                  <emma:literal>M</emma:literal>
                </emma:interpretation>
                <emma:interpretation id="interp69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8750.7156">-3222 3112 230,'0'0'165,"1"21"-29,14 13-64,-15-34-7,1 58-5,-9-25-13,8 19-10,-1-11-13,1 11-4,-16-8-8,11 1-1,-4-11-5,2-5-1,7-29-4,-6 19-2,6-19-3,0-30-4,16-3-3,-2-16-4,19-3 2,-9-18-6,19 10 3,-7-12-3,10 13 10,-4 10 4,1 8 12,3 15 4,-11 9 5,6 17 4,-16 9 2,8 26 3,-17 7-4,8 15-2,-13-2-7,5 6-1,-7-8-6,5 0 0,-3-9-4,-1-7 1,-2-11-5,-8-26-5,27 33-12,-27-33-21,22 19-49,-22-19-83,0 0-8,0 0-17,-19-14-3</inkml:trace>
        </inkml:traceGroup>
        <inkml:traceGroup>
          <inkml:annotationXML>
            <emma:emma xmlns:emma="http://www.w3.org/2003/04/emma" version="1.0">
              <emma:interpretation id="{B5CF2C3A-C9EF-4952-9D1A-63689ECE53E5}" emma:medium="tactile" emma:mode="ink">
                <msink:context xmlns:msink="http://schemas.microsoft.com/ink/2010/main" type="inkWord" rotatedBoundingBox="8658,3494 9411,3493 9412,4318 8659,4319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8</emma:literal>
                </emma:interpretation>
                <emma:interpretation id="interp72" emma:lang="ko-KR" emma:confidence="0">
                  <emma:literal>s</emma:literal>
                </emma:interpretation>
                <emma:interpretation id="interp73" emma:lang="ko-KR" emma:confidence="0">
                  <emma:literal>5</emma:literal>
                </emma:interpretation>
                <emma:interpretation id="interp74" emma:lang="ko-KR" emma:confidence="0">
                  <emma:literal>$</emma:literal>
                </emma:interpretation>
              </emma:one-of>
            </emma:emma>
          </inkml:annotationXML>
          <inkml:trace contextRef="#ctx0" brushRef="#br1" timeOffset="19688.2541">-965 2877 53,'53'-16'131,"-19"-15"-9,-3-6-57,18 12 0,-20-11-2,7 16-2,-27-14-8,10 23-6,-23-8-9,4 19-10,-35-3-6,2 6 0,-24 4-2,-2 12-3,-18-3-2,3 8 2,-12-10-1,14 13-1,4-10-4,11 4-2,19 9 0,20-2-7,18 1 4,34-4-8,24 10 4,21-4-5,16 6 6,6-2-6,3 3 1,-6 3 3,-15-4 1,-20 11 5,-32-7 1,-24 7 2,-23-8-1,-33 5 3,-25-13-2,-12-5 0,-13-8-6,1-11-4,4-5-8,8-11-8,29-7-13,6-22-21,51 37-39,-3-59-60,42 15-28,25-4-21,10 3 2</inkml:trace>
        </inkml:traceGroup>
        <inkml:traceGroup>
          <inkml:annotationXML>
            <emma:emma xmlns:emma="http://www.w3.org/2003/04/emma" version="1.0">
              <emma:interpretation id="{7970B068-C459-483D-8097-433E967F935B}" emma:medium="tactile" emma:mode="ink">
                <msink:context xmlns:msink="http://schemas.microsoft.com/ink/2010/main" type="inkWord" rotatedBoundingBox="9513,3537 10065,3536 10067,4450 9514,4451"/>
              </emma:interpretation>
              <emma:one-of disjunction-type="recognition" id="oneOf15">
                <emma:interpretation id="interp75" emma:lang="ko-KR" emma:confidence="0">
                  <emma:literal>P</emma:literal>
                </emma:interpretation>
                <emma:interpretation id="interp76" emma:lang="ko-KR" emma:confidence="0">
                  <emma:literal>p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『</emma:literal>
                </emma:interpretation>
                <emma:interpretation id="interp79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20172.6511">-403 2835 354,'0'17'160,"5"20"-7,-5 14-102,0-1-30,8 20-2,-6-4 0,16 15 2,-11-8-2,9 6 2,-10-13-10,8-3 0,-14-15-5,3-5 1,-3-20-2,0-23 1,-17 0-1,-4-23-2,-7-23 3,4-11-4,-9-16 4,5-8-6,4-8-2,8-2 3,3 2-3,13 5 3,23 6-4,13 12 4,19 9-5,10 15 7,9 15 0,1 16-1,-3 11 2,-2 10 1,-26 15 1,-12 19 1,-26 1 4,-8 4-5,-31 0 5,-11-3-6,-14-3 1,-7-9-10,3 2-4,-7-13-19,29 17-32,-17-28-44,41 14-70,4-1-14,12 1-15,22-2 4</inkml:trace>
        </inkml:traceGroup>
        <inkml:traceGroup>
          <inkml:annotationXML>
            <emma:emma xmlns:emma="http://www.w3.org/2003/04/emma" version="1.0">
              <emma:interpretation id="{ED18E1DD-4349-4643-8F93-A5C735B96F6C}" emma:medium="tactile" emma:mode="ink">
                <msink:context xmlns:msink="http://schemas.microsoft.com/ink/2010/main" type="inkWord" rotatedBoundingBox="10077,3577 10928,3576 10929,4412 10079,4414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“</emma:literal>
                </emma:interpretation>
                <emma:interpretation id="interp82" emma:lang="ko-KR" emma:confidence="0">
                  <emma:literal>t</emma:literal>
                </emma:interpretation>
                <emma:interpretation id="interp83" emma:lang="ko-KR" emma:confidence="0">
                  <emma:literal>~</emma:literal>
                </emma:interpretation>
                <emma:interpretation id="interp84" emma:lang="ko-KR" emma:confidence="0">
                  <emma:literal>ㅋ</emma:literal>
                </emma:interpretation>
              </emma:one-of>
            </emma:emma>
          </inkml:annotationXML>
          <inkml:trace contextRef="#ctx0" brushRef="#br1" timeOffset="20516.4245">37 3565 354,'0'0'175,"9"-19"-8,-12-25-100,12 18-24,-7-33-10,23 9-13,-10-21 0,15-4-8,-5-10-9,10 2 2,-1 1-6,3 11 3,-2 4-5,-2 15 7,0 13-5,-2 25 6,3 14 3,-6 27-1,-3 11 6,9 26-4,-9 5 3,10 13-5,-5-2 1,3 2-5,-2-7 3,4-13-7,-5-10-7,-1-15-4,6-1-17,-35-36-41,44 0-104,-44 0-9,9-25-14,-9 2-11</inkml:trace>
          <inkml:trace contextRef="#ctx0" brushRef="#br1" timeOffset="20750.8017">241 3221 492,'-23'-21'184,"17"2"-10,6-18-105,29 29-48,7 0-8,21 6-6,4-2-2,11 4-2,0 0-4,1-3-3,-2 3-8,-14 0-12,3 7-28,-38-11-38,21 10-48,-43-6-42,22 0-16,-22 0-1</inkml:trace>
        </inkml:traceGroup>
        <inkml:traceGroup>
          <inkml:annotationXML>
            <emma:emma xmlns:emma="http://www.w3.org/2003/04/emma" version="1.0">
              <emma:interpretation id="{A836DCF6-CA70-47DC-A290-E09F44B61E4B}" emma:medium="tactile" emma:mode="ink">
                <msink:context xmlns:msink="http://schemas.microsoft.com/ink/2010/main" type="inkWord" rotatedBoundingBox="11159,3621 11660,3620 11661,4314 11160,4315"/>
              </emma:interpretation>
              <emma:one-of disjunction-type="recognition" id="oneOf17">
                <emma:interpretation id="interp85" emma:lang="ko-KR" emma:confidence="0">
                  <emma:literal>C</emma:literal>
                </emma:interpretation>
                <emma:interpretation id="interp86" emma:lang="ko-KR" emma:confidence="0">
                  <emma:literal>c</emma:literal>
                </emma:interpretation>
                <emma:interpretation id="interp87" emma:lang="ko-KR" emma:confidence="0">
                  <emma:literal>(</emma:literal>
                </emma:interpretation>
                <emma:interpretation id="interp88" emma:lang="ko-KR" emma:confidence="0">
                  <emma:literal>오</emma:literal>
                </emma:interpretation>
                <emma:interpretation id="interp8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21032.0627">1451 2793 279,'18'-5'162,"-18"5"6,-32-16-111,10 32 0,-37 3-2,18 30-12,-24-9 0,23 28-11,-9-7-2,27 16-11,9-9-3,15 7-9,17-13-5,19-10-1,15-8-8,4-15-9,12 5-18,-18-34-37,27 0-78,-21-22-29,-5-9-17,-5-14-8</inkml:trace>
        </inkml:traceGroup>
        <inkml:traceGroup>
          <inkml:annotationXML>
            <emma:emma xmlns:emma="http://www.w3.org/2003/04/emma" version="1.0">
              <emma:interpretation id="{EC3B91B1-B371-4671-808B-00F9DD94C3EB}" emma:medium="tactile" emma:mode="ink">
                <msink:context xmlns:msink="http://schemas.microsoft.com/ink/2010/main" type="inkWord" rotatedBoundingBox="11974,3436 12886,3434 12888,4450 11975,4451"/>
              </emma:interpretation>
              <emma:one-of disjunction-type="recognition" id="oneOf18">
                <emma:interpretation id="interp90" emma:lang="ko-KR" emma:confidence="0">
                  <emma:literal>E</emma:literal>
                </emma:interpretation>
                <emma:interpretation id="interp91" emma:lang="ko-KR" emma:confidence="0">
                  <emma:literal>ㅌ</emma:literal>
                </emma:interpretation>
                <emma:interpretation id="interp92" emma:lang="ko-KR" emma:confidence="0">
                  <emma:literal>巳</emma:literal>
                </emma:interpretation>
                <emma:interpretation id="interp93" emma:lang="ko-KR" emma:confidence="0">
                  <emma:literal>已</emma:literal>
                </emma:interpretation>
                <emma:interpretation id="interp9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21313.3424">1955 2919 342,'27'-14'179,"-27"14"-14,-8 14-99,8 36-15,-20-10-9,18 34-5,-17-9-9,19 20-4,0-11-8,22 7-1,11-14-8,13-11 0,13-16-6,7-10 1,10-12-4,-2-15-4,5-3-4,-14-21-7,8 9-7,-21-24-10,11 28-22,-41-37-33,23 24-52,-39-15-41,-6-3-8,-11 6-1</inkml:trace>
          <inkml:trace contextRef="#ctx0" brushRef="#br1" timeOffset="21594.6028">2047 2861 453,'0'-26'177,"2"-1"-9,40 12-121,-18-16-19,26 15-7,1-11-6,14 10-7,6-3-1,0-2-4,5 7-1,-3 0-5,-1 1-3,-8 0-8,-4 14-14,-27-16-26,11 24-49,-44-8-72,0 16-7,-35 3-15</inkml:trace>
          <inkml:trace contextRef="#ctx0" brushRef="#br1" timeOffset="21797.7156">2011 3119 448,'7'17'179,"25"-9"-9,3-8-125,36 0-15,-5-3-8,20-2-9,-6-5-8,-5-4-19,5 14-52,-24-8-102,-19 0-12,-18-5-15,-19 13-8</inkml:trace>
        </inkml:traceGroup>
        <inkml:traceGroup>
          <inkml:annotationXML>
            <emma:emma xmlns:emma="http://www.w3.org/2003/04/emma" version="1.0">
              <emma:interpretation id="{793312B0-FF86-492A-88BE-60D304667A63}" emma:medium="tactile" emma:mode="ink">
                <msink:context xmlns:msink="http://schemas.microsoft.com/ink/2010/main" type="inkWord" rotatedBoundingBox="14688,3420 16768,3417 16770,4536 14689,4539"/>
              </emma:interpretation>
              <emma:one-of disjunction-type="recognition" id="oneOf19">
                <emma:interpretation id="interp95" emma:lang="ko-KR" emma:confidence="0">
                  <emma:literal>의</emma:literal>
                </emma:interpretation>
                <emma:interpretation id="interp96" emma:lang="ko-KR" emma:confidence="0">
                  <emma:literal>디</emma:literal>
                </emma:interpretation>
                <emma:interpretation id="interp97" emma:lang="ko-KR" emma:confidence="0">
                  <emma:literal>와</emma:literal>
                </emma:interpretation>
                <emma:interpretation id="interp98" emma:lang="ko-KR" emma:confidence="0">
                  <emma:literal>다</emma:literal>
                </emma:interpretation>
                <emma:interpretation id="interp99" emma:lang="ko-KR" emma:confidence="0">
                  <emma:literal>외</emma:literal>
                </emma:interpretation>
              </emma:one-of>
            </emma:emma>
          </inkml:annotationXML>
          <inkml:trace contextRef="#ctx0" brushRef="#br1" timeOffset="27407.3743">5178 2666 278,'0'0'161,"0"0"-11,0 0-96,0 0-17,23 0-8,-23 0-5,40 8 1,-21-4 1,17 15-2,-12-12-5,12 8-2,-6-8-3,7 4-2,-4-6-3,5 1-2,-7-5-2,3-1 0,-4 0-3,-3 0 1,-4 0-1,-7-1-1,-16 1 1,21-14 0,-21 14 0,0-20-1,0 20 1,-37-17-2,9 8 1,-9 3-1,-12 2 0,-6 4-1,-8 0 1,-11 5 1,-4 9-2,-7 1 1,3 5-1,-4 6 3,7 4 4,11 12-6,2 3 6,12 7-5,10 10 5,16 5-2,12 2 5,16 6-5,12-5 0,28 1 3,23-9-3,22-8 1,20-11-1,16-7 0,11-13-2,10-12 0,-1-7-1,-4-4 0,-14-5 0,-15-5 0,-20-2-2,-20 1-4,-12 7-11,-34-10-18,1 17-41,-37-3-76,-8 0-37,-11 0-11,8 0-10</inkml:trace>
          <inkml:trace contextRef="#ctx0" brushRef="#br1" timeOffset="28219.8644">6584 2602 244,'3'-33'170,"-3"33"-9,-11 11-81,-33-1-22,16 43-7,-26-6-3,18 35-12,-18-3-3,24 26-9,0-4-3,17 11-9,13-15-4,18 1-5,13-19-3,12-8 1,7-15-6,1-12-5,7-7-15,-20-29-26,24 17-47,-37-21-70,4-4-15,-9-10-18,-4-14 3</inkml:trace>
        </inkml:traceGroup>
        <inkml:traceGroup>
          <inkml:annotationXML>
            <emma:emma xmlns:emma="http://www.w3.org/2003/04/emma" version="1.0">
              <emma:interpretation id="{9CAC7F9D-0E29-4B60-ABB1-19B4387C74DF}" emma:medium="tactile" emma:mode="ink">
                <msink:context xmlns:msink="http://schemas.microsoft.com/ink/2010/main" type="inkWord" rotatedBoundingBox="16792,3563 17674,3562 17676,4684 16794,4686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아</emma:literal>
                </emma:interpretation>
                <emma:interpretation id="interp102" emma:lang="ko-KR" emma:confidence="0">
                  <emma:literal>스</emma:literal>
                </emma:interpretation>
                <emma:interpretation id="interp103" emma:lang="ko-KR" emma:confidence="0">
                  <emma:literal>丹</emma:literal>
                </emma:interpretation>
                <emma:interpretation id="interp104" emma:lang="ko-KR" emma:confidence="0">
                  <emma:literal>*</emma:literal>
                </emma:interpretation>
              </emma:one-of>
            </emma:emma>
          </inkml:annotationXML>
          <inkml:trace contextRef="#ctx0" brushRef="#br1" timeOffset="28813.6391">7081 2889 273,'0'0'167,"0"0"1,-18 25-95,-15-3-24,20 42-8,-28-5-4,22 31-3,-23-2-4,20 22-5,-15-14-11,10 5 0,0-12-8,10-10 1,1-20-5,5-15 3,5-22-2,6-22 0,0 0 1,14-24-3,0-21 1,7-21-5,3-13 2,2-15-6,1-10 5,-1-10-3,2 6-3,-1-3 4,-2 13-2,-3 18 5,4 10-3,-6 12 6,-4 18-5,0 16 3,-16 24 2,28-8-1,-28 8 1,30 41 1,-16 4 5,7 12-4,0 12 4,7 13-3,-1 2 2,8 10-2,1-5 1,2-5-2,3-11-5,0-6 4,-1-15-3,-4-12 2,-3-8-3,-4-16 2,-7-1-7,-22-15-3,30 11-11,-30-11-10,0 0-24,-19-18-39,19 18-52,-51-22-47,-1 4-4,-13-5 0</inkml:trace>
          <inkml:trace contextRef="#ctx0" brushRef="#br1" timeOffset="29032.3886">6779 3396 432,'0'0'174,"-16"-29"-11,16 3-113,52 26-24,3-7-11,21 7-7,8-6-4,6 6-1,2 0-1,-5 0-3,-11 0-5,-13-2-6,-5 2-14,-28-12-26,11 16-43,-41-4-72,18-18-15,-18-4-6</inkml:trace>
        </inkml:traceGroup>
        <inkml:traceGroup>
          <inkml:annotationXML>
            <emma:emma xmlns:emma="http://www.w3.org/2003/04/emma" version="1.0">
              <emma:interpretation id="{36AF89BA-E51F-465E-B80F-73245029ED24}" emma:medium="tactile" emma:mode="ink">
                <msink:context xmlns:msink="http://schemas.microsoft.com/ink/2010/main" type="inkWord" rotatedBoundingBox="17537,3413 18075,3412 18077,4961 17539,4962"/>
              </emma:interpretation>
              <emma:one-of disjunction-type="recognition" id="oneOf21">
                <emma:interpretation id="interp105" emma:lang="ko-KR" emma:confidence="0">
                  <emma:literal>)</emma:literal>
                </emma:interpretation>
                <emma:interpretation id="interp106" emma:lang="ko-KR" emma:confidence="0">
                  <emma:literal>〕</emma:literal>
                </emma:interpretation>
                <emma:interpretation id="interp107" emma:lang="ko-KR" emma:confidence="0">
                  <emma:literal>]</emma:literal>
                </emma:interpretation>
                <emma:interpretation id="interp108" emma:lang="ko-KR" emma:confidence="0">
                  <emma:literal>;</emma:literal>
                </emma:interpretation>
                <emma:interpretation id="interp10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29360.527">7495 2564 174,'33'0'168,"-2"5"7,6 11-91,31 44-19,-19-6 3,33 47-7,-30-10-11,21 43-9,-31-10-12,3 23-8,-28-14-4,-6 3-4,-17-21-1,-13-7-5,-17-19 0,-10-20-5,-3-17 2,-5-13-7,3-10 2,-1-16-11,17 6-13,-7-19-23,37 15-54,5-15-85,0 0-5,8-22-13,24 0-1</inkml:trace>
        </inkml:traceGroup>
        <inkml:traceGroup>
          <inkml:annotationXML>
            <emma:emma xmlns:emma="http://www.w3.org/2003/04/emma" version="1.0">
              <emma:interpretation id="{4825EA39-1282-4AD0-8F50-FFA4C6D0B276}" emma:medium="tactile" emma:mode="ink">
                <msink:context xmlns:msink="http://schemas.microsoft.com/ink/2010/main" type="inkWord" rotatedBoundingBox="19279,3451 19363,3450 19365,4273 19281,4274"/>
              </emma:interpretation>
              <emma:one-of disjunction-type="recognition" id="oneOf22">
                <emma:interpretation id="interp110" emma:lang="ko-KR" emma:confidence="0">
                  <emma:literal>i</emma:literal>
                </emma:interpretation>
                <emma:interpretation id="interp111" emma:lang="ko-KR" emma:confidence="0">
                  <emma:literal>ⅰ</emma:literal>
                </emma:interpretation>
                <emma:interpretation id="interp112" emma:lang="ko-KR" emma:confidence="0">
                  <emma:literal>「</emma:literal>
                </emma:interpretation>
                <emma:interpretation id="interp113" emma:lang="ko-KR" emma:confidence="0">
                  <emma:literal>‘</emma:literal>
                </emma:interpretation>
                <emma:interpretation id="interp11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31657.4957">9260 2678 226,'0'0'171,"-5"-30"0,-3 5-74,8 25-33,0 0-17,0 0-15,0-21-13,0 21-6,0 0-6,-3 14-5,3-14-12,-6 23-14,9 5-34,-3-28-46,0 21-69,17-5-7,2-6-11</inkml:trace>
          <inkml:trace contextRef="#ctx0" brushRef="#br1" timeOffset="31344.9926">9282 3073 172,'-14'10'174,"12"11"-3,2 19-82,-15-25-21,16 29-1,-12-22-9,14 18-18,-6-21-14,3 11-6,0-30-7,6 30-3,-6-30-4,8 23-2,-8-23-2,7 17-1,-7-17-5,4 19-6,4 0-15,-8-19-28,0 0-59,27 3-67,-16-13-8,0-20-12</inkml:trace>
        </inkml:traceGroup>
        <inkml:traceGroup>
          <inkml:annotationXML>
            <emma:emma xmlns:emma="http://www.w3.org/2003/04/emma" version="1.0">
              <emma:interpretation id="{8798CC72-F9CF-444F-9030-59A7F579AAAF}" emma:medium="tactile" emma:mode="ink">
                <msink:context xmlns:msink="http://schemas.microsoft.com/ink/2010/main" type="inkWord" rotatedBoundingBox="19767,3820 20273,3819 20274,4336 19768,4337"/>
              </emma:interpretation>
              <emma:one-of disjunction-type="recognition" id="oneOf23">
                <emma:interpretation id="interp115" emma:lang="ko-KR" emma:confidence="0">
                  <emma:literal>n</emma:literal>
                </emma:interpretation>
                <emma:interpretation id="interp116" emma:lang="ko-KR" emma:confidence="0">
                  <emma:literal>八</emma:literal>
                </emma:interpretation>
                <emma:interpretation id="interp117" emma:lang="ko-KR" emma:confidence="0">
                  <emma:literal>^</emma:literal>
                </emma:interpretation>
                <emma:interpretation id="interp118" emma:lang="ko-KR" emma:confidence="0">
                  <emma:literal>入</emma:literal>
                </emma:interpretation>
                <emma:interpretation id="interp11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32204.3949">9734 3016 318,'3'32'172,"-3"-2"-41,-8-12-82,10 22-3,-4-17-2,2 21-7,0-10-14,0 9-4,0-12-8,0 2 0,0-9-4,0-7 1,0-17-3,0 0-1,0 0 0,-3-23-2,3-11-1,0-10-3,0 0 1,0-7-2,7-2 1,-1 9-3,6 4 2,3 3-1,2 12 3,2 13 1,5 5 2,6 13 2,0 11 0,5 18 3,-4 9-2,6 9 4,-3 2-3,1 8 4,-11-11-6,3 3 2,-10-10-3,2-9 1,-6-11-5,-13-25-5,17 31-17,-17-31-31,0 0-80,27-22-49,-11-7-9,-2-9-13</inkml:trace>
        </inkml:traceGroup>
        <inkml:traceGroup>
          <inkml:annotationXML>
            <emma:emma xmlns:emma="http://www.w3.org/2003/04/emma" version="1.0">
              <emma:interpretation id="{44834E32-45CE-41B0-B252-102E8C909E96}" emma:medium="tactile" emma:mode="ink">
                <msink:context xmlns:msink="http://schemas.microsoft.com/ink/2010/main" type="inkWord" rotatedBoundingBox="21055,3324 21949,3323 21951,4520 21056,4522"/>
              </emma:interpretation>
              <emma:one-of disjunction-type="recognition" id="oneOf24">
                <emma:interpretation id="interp120" emma:lang="ko-KR" emma:confidence="0">
                  <emma:literal>R</emma:literal>
                </emma:interpretation>
                <emma:interpretation id="interp121" emma:lang="ko-KR" emma:confidence="0">
                  <emma:literal>섯</emma:literal>
                </emma:interpretation>
                <emma:interpretation id="interp122" emma:lang="ko-KR" emma:confidence="0">
                  <emma:literal>M</emma:literal>
                </emma:interpretation>
                <emma:interpretation id="interp123" emma:lang="ko-KR" emma:confidence="0">
                  <emma:literal>Q</emma:literal>
                </emma:interpretation>
                <emma:interpretation id="interp12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38876.5538">11066 2838 75,'0'0'137,"0"0"-46,0 0-13,-26 0-1,26 32-9,-15-6-3,15 32-7,-8-9-5,8 28-7,-3-13-9,5 17-5,-2-10-12,0 1-1,0-11-9,5-3 0,-4-13-5,5-3 1,-2-13-4,2-3 1,0-8-3,-6-18 1,8 26 0,-8-26 1,0 0-1,0 0 0,0 0 1,0 0-2,-1-15 2,-4-14-3,2-11 1,0-13-4,1-7 2,0-17-4,2 0 3,0-8-1,0-3-3,0-1 3,8 9-2,-5 5 4,12 8-2,-1 7 5,8 5-4,6 1 2,14 10 3,7-1-2,4 10 2,7 2-2,4 8 2,2 13-1,-3 12 2,-4 15 0,-9 19 0,-6 13 2,-12 16 3,-5 7-4,-18-2 5,-5 5-4,-12-13 4,-18-1-5,-12-12 3,-6-10-4,-11-11 0,-4-8 1,-2-6-2,-1-12-1,8 0 0,7 0 0,7-7 0,7-2-2,14 1 1,19 8-1,0 0 0,0 0 0,26 3 0,7 18 0,11 3 0,8 7 2,8 10-2,5 7 2,5 4-1,-4 2 2,-1 2-4,-7-4 4,-7-8-3,-9 1 2,-10-8-5,-10-16-2,-1-1-11,-21-20-16,0 0-42,0 0-83,0-27-20,-5-16-17,-6-10-3</inkml:trace>
        </inkml:traceGroup>
        <inkml:traceGroup>
          <inkml:annotationXML>
            <emma:emma xmlns:emma="http://www.w3.org/2003/04/emma" version="1.0">
              <emma:interpretation id="{4FD5418C-F0E8-4F06-940A-1524797284C3}" emma:medium="tactile" emma:mode="ink">
                <msink:context xmlns:msink="http://schemas.microsoft.com/ink/2010/main" type="inkWord" rotatedBoundingBox="22175,3375 23096,3373 23097,3864 22175,3866"/>
              </emma:interpretation>
              <emma:one-of disjunction-type="recognition" id="oneOf25">
                <emma:interpretation id="interp125" emma:lang="ko-KR" emma:confidence="0">
                  <emma:literal>머</emma:literal>
                </emma:interpretation>
                <emma:interpretation id="interp126" emma:lang="ko-KR" emma:confidence="0">
                  <emma:literal>m</emma:literal>
                </emma:interpretation>
                <emma:interpretation id="interp127" emma:lang="ko-KR" emma:confidence="0">
                  <emma:literal>`</emma:literal>
                </emma:interpretation>
                <emma:interpretation id="interp128" emma:lang="ko-KR" emma:confidence="0">
                  <emma:literal>며</emma:literal>
                </emma:interpretation>
                <emma:interpretation id="interp129" emma:lang="ko-KR" emma:confidence="0">
                  <emma:literal>써</emma:literal>
                </emma:interpretation>
              </emma:one-of>
            </emma:emma>
          </inkml:annotationXML>
          <inkml:trace contextRef="#ctx0" brushRef="#br1" timeOffset="39673.4507">12133 2526 36,'10'0'142,"-10"0"15,0 0-66,0 0-11,-2 24-8,8 25-6,-10-19-12,7 31-5,-8-19-7,5 17-16,-1-19-3,1 4-10,-5-18 2,5 0-9,0-26 6,0 0-7,0 0-7,0 0 5,0-27-9,0-8 6,3 0-7,5-10 5,6 1-7,-3 0 4,11 2 2,0 2-2,7 5 4,1 11-2,3 4 4,-1 11 0,1 9 1,-3 14 2,-6 11 0,-4 11 3,-7 7-2,-4 4 3,-4 3 2,-2-1-6,-3-10 5,0-8-7,0-10 6,0-21-4,0 19-3,0-19-1,0-12-7,5-16 2,9-3-8,-3-11 4,16 3-7,-3-5 2,15 13 3,-2-4-1,8 12 6,3 17 5,-1 6 6,5 15 3,-6 8 3,0 19 2,-11-4 3,-2 15-5,-12-9 3,-1 5-7,-7-9-2,-10-9-20,10 13-25,-13-44-73,-8 27-65,8-27-10,0 0-14</inkml:trace>
        </inkml:traceGroup>
      </inkml:traceGroup>
    </inkml:traceGroup>
    <inkml:traceGroup>
      <inkml:annotationXML>
        <emma:emma xmlns:emma="http://www.w3.org/2003/04/emma" version="1.0">
          <emma:interpretation id="{CCDDDE38-2848-4E49-97AC-446D227C6E03}" emma:medium="tactile" emma:mode="ink">
            <msink:context xmlns:msink="http://schemas.microsoft.com/ink/2010/main" type="paragraph" rotatedBoundingBox="774,6241 17595,5661 17670,7839 849,8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F681E8-BDB1-4DB9-AD8E-DB9209D6222A}" emma:medium="tactile" emma:mode="ink">
              <msink:context xmlns:msink="http://schemas.microsoft.com/ink/2010/main" type="line" rotatedBoundingBox="774,6241 17595,5661 17670,7839 849,8419"/>
            </emma:interpretation>
          </emma:emma>
        </inkml:annotationXML>
        <inkml:traceGroup>
          <inkml:annotationXML>
            <emma:emma xmlns:emma="http://www.w3.org/2003/04/emma" version="1.0">
              <emma:interpretation id="{5C3F3BBC-4F15-4434-8613-CBD58238F0CF}" emma:medium="tactile" emma:mode="ink">
                <msink:context xmlns:msink="http://schemas.microsoft.com/ink/2010/main" type="inkWord" rotatedBoundingBox="778,6361 1603,6333 1640,7406 815,7434"/>
              </emma:interpretation>
              <emma:one-of disjunction-type="recognition" id="oneOf26">
                <emma:interpretation id="interp130" emma:lang="ko-KR" emma:confidence="0">
                  <emma:literal>‘</emma:literal>
                </emma:interpretation>
                <emma:interpretation id="interp131" emma:lang="ko-KR" emma:confidence="0">
                  <emma:literal>屯</emma:literal>
                </emma:interpretation>
                <emma:interpretation id="interp132" emma:lang="ko-KR" emma:confidence="0">
                  <emma:literal>七</emma:literal>
                </emma:interpretation>
                <emma:interpretation id="interp133" emma:lang="ko-KR" emma:confidence="0">
                  <emma:literal>ㆍ</emma:literal>
                </emma:interpretation>
                <emma:interpretation id="interp13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49283.2182">-8725 5773 25,'0'-37'132,"11"35"1,-11 2-55,11-34-20,-11 34-3,14-22-4,-14 22 0,0 0-4,22-1-4,-22 1-5,0 0-7,-8-7-4,8 7-4,0 0-7,-28 26-2,6-8-5,0 12 0,-12 3-4,0 7 2,-4 5 1,-2 7-5,-2 0 2,2 0-4,2-8 7,2 4-6,1-10 7,7 1-6,-2-9 1,4 0 1,4-3-2,8-2 1,0-3-3,6 1 1,1 0-2,7-6 1,0-17-1,26 28 0,-1-19 0,0-6 1,10 8-1,6-9 1,7 0-1,-1-2 1,7 7-1,-4-1 0,1-2 0,4 5 0,-7-5 0,1 4 1,-8-6-2,-2 1 2,-6-3 0,4 0 0,-9-5 1,-6-4-1,0-3 0,-22 12 1,32-33 0,-24 13-1,0 1 0,-8-2 0,0-6 1,-5-3-2,-12-2 2,-5-11 2,-7-7-7,-7-5 5,-8-9-4,-10-5 3,0-4-4,2-1 4,-7-1-4,6 4 1,5 11 3,4 9-3,12 11 2,4 9-2,11 17 1,17 14-2,0 0 0,-13 40 2,13 11-2,3 13 4,11 18 1,2 10-3,5 4 3,1 4 0,2-1 1,2-10-3,1-6 4,2-10-4,-4-11-1,0-15 4,-7-8-1,-2-10 2,-5-11 1,-11-18 2,0 0-1,22 0 0,-19-32 1,0-3-2,5-27 1,1-7-1,-1-17-6,3-3 1,4-7-3,-4-4 0,8 1-4,-5 2-2,5 16-7,-7 7-7,15 29-10,-24-14-33,32 47-44,-35 12-65,24-17-11,-24 17-9</inkml:trace>
        </inkml:traceGroup>
        <inkml:traceGroup>
          <inkml:annotationXML>
            <emma:emma xmlns:emma="http://www.w3.org/2003/04/emma" version="1.0">
              <emma:interpretation id="{140B28FB-14A8-4CED-BE23-832B3A4532F7}" emma:medium="tactile" emma:mode="ink">
                <msink:context xmlns:msink="http://schemas.microsoft.com/ink/2010/main" type="inkWord" rotatedBoundingBox="2813,6234 3467,6211 3507,7384 2853,7406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W</emma:literal>
                </emma:interpretation>
                <emma:interpretation id="interp137" emma:lang="ko-KR" emma:confidence="0">
                  <emma:literal>w</emma:literal>
                </emma:interpretation>
                <emma:interpretation id="interp138" emma:lang="ko-KR" emma:confidence="0">
                  <emma:literal>Ⅳ</emma:literal>
                </emma:interpretation>
                <emma:interpretation id="interp13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52408.3458">-7205 5608 55,'-6'-34'132,"6"34"8,0 14-56,0-14-20,0 64-2,-5-20-14,10 37-1,-5-11 3,5 34-9,-5-16-7,7 15-11,-7-14-4,8 0-11,-6-16 2,4-10-4,-3-18-3,7-10 3,-8-14-1,-2-21 1,0 0 0,0 0-1,6-44 0,-6 0-4,0-11-1,-3-15-2,3-5-5,-5-13 3,5 3-3,0-4 3,0 3-3,0 5 6,2 12-2,4 5 0,-1 20 5,-1 11-2,-4 33 2,0 0 3,24 15 0,-11 38 2,1 16 4,8 19-4,5 12 4,9 4-3,1-5 1,5-10-4,2-15 3,7-5-3,-10-35 2,5-6 4,-10-24-1,2-4-1,-6-21 1,-1-7-1,-8-14 0,-4-9-5,-8-8-3,-3-8 2,-5-9-4,-3-11 3,0-9-2,-15-2 1,4 0-3,-4 3 0,5 8 0,-3 9-11,13 27-11,-12-4-26,26 52-31,-14 3-42,0 0-54,25 25-15,-7 19-6</inkml:trace>
        </inkml:traceGroup>
        <inkml:traceGroup>
          <inkml:annotationXML>
            <emma:emma xmlns:emma="http://www.w3.org/2003/04/emma" version="1.0">
              <emma:interpretation id="{DF4664A5-B13B-4F9F-8679-65F14CE77968}" emma:medium="tactile" emma:mode="ink">
                <msink:context xmlns:msink="http://schemas.microsoft.com/ink/2010/main" type="inkWord" rotatedBoundingBox="3807,6242 4845,6206 4891,7559 3854,7595"/>
              </emma:interpretation>
              <emma:one-of disjunction-type="recognition" id="oneOf28">
                <emma:interpretation id="interp140" emma:lang="ko-KR" emma:confidence="0">
                  <emma:literal>시</emma:literal>
                </emma:interpretation>
                <emma:interpretation id="interp141" emma:lang="ko-KR" emma:confidence="0">
                  <emma:literal>따</emma:literal>
                </emma:interpretation>
                <emma:interpretation id="interp142" emma:lang="ko-KR" emma:confidence="0">
                  <emma:literal>₩</emma:literal>
                </emma:interpretation>
                <emma:interpretation id="interp143" emma:lang="ko-KR" emma:confidence="0">
                  <emma:literal>내</emma:literal>
                </emma:interpretation>
                <emma:interpretation id="interp144" emma:lang="ko-KR" emma:confidence="0">
                  <emma:literal>뇌</emma:literal>
                </emma:interpretation>
              </emma:one-of>
            </emma:emma>
          </inkml:annotationXML>
          <inkml:trace contextRef="#ctx0" brushRef="#br0" timeOffset="52908.3983">-6160 6039 205,'-7'13'175,"6"19"-5,1 25-81,-21-17-19,21 39-13,-8-18-9,8 25-16,0-24-11,12 5-5,-1-23-8,11-18 0,3-26-2,7-8-1,1-31 0,3-15-4,0-12 1,1-3-4,-4-1 2,-5 2 0,-2 17-7,-9 6 6,-3 15 0,-14 30 0,5-15 3,-5 15 2,0 23 0,0 18 0,0 7 6,0 11-5,10 0-2,2 13 5,6-9-6,5 2 1,11-14-6,-3-8 1,10-15-4,-4-18-7,13-6-14,-20-30-36,29 5-75,-17-44-34,-5-7-16,-7-11-9</inkml:trace>
          <inkml:trace contextRef="#ctx0" brushRef="#br0" timeOffset="53189.6294">-5384 5364 128,'0'0'157,"0"0"7,-5 18-64,11 60-30,-14-3-9,15 46-2,-15-10 1,16 36-11,-8-14-13,6 15-14,2-22-8,6-12-8,2-21 0,5-20-5,1-17-5,-3-21-1,0-13-11,-19-22-15,41-1-30,-41-48-35,25 14-48,-14-22-37,-1-14-11,2-6 0</inkml:trace>
        </inkml:traceGroup>
        <inkml:traceGroup>
          <inkml:annotationXML>
            <emma:emma xmlns:emma="http://www.w3.org/2003/04/emma" version="1.0">
              <emma:interpretation id="{A80A1D23-6C44-4651-8A87-9C7D449A5DC7}" emma:medium="tactile" emma:mode="ink">
                <msink:context xmlns:msink="http://schemas.microsoft.com/ink/2010/main" type="inkWord" rotatedBoundingBox="4980,6096 5186,6089 5232,7440 5027,7447"/>
              </emma:interpretation>
              <emma:one-of disjunction-type="recognition" id="oneOf29">
                <emma:interpretation id="interp145" emma:lang="ko-KR" emma:confidence="0">
                  <emma:literal>(</emma:literal>
                </emma:interpretation>
                <emma:interpretation id="interp146" emma:lang="ko-KR" emma:confidence="0">
                  <emma:literal>1</emma:literal>
                </emma:interpretation>
                <emma:interpretation id="interp147" emma:lang="ko-KR" emma:confidence="0">
                  <emma:literal>!</emma:literal>
                </emma:interpretation>
                <emma:interpretation id="interp148" emma:lang="ko-KR" emma:confidence="0">
                  <emma:literal>‘</emma:literal>
                </emma:interpretation>
                <emma:interpretation id="interp14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53470.9008">-4962 5244 326,'0'0'173,"-8"63"-55,-21 0-49,29 48-7,-23 1-13,23 31-5,-13-9-7,13 14-11,6-16-11,10-8-7,5-25-2,2-19-7,6-20-6,-2-23-7,9 7-30,-36-44-69,32-5-53,-18-27-21,-1-13-15,-9-20 3</inkml:trace>
        </inkml:traceGroup>
        <inkml:traceGroup>
          <inkml:annotationXML>
            <emma:emma xmlns:emma="http://www.w3.org/2003/04/emma" version="1.0">
              <emma:interpretation id="{ABD836F0-1D1D-4D99-8BE6-E7224D713B0F}" emma:medium="tactile" emma:mode="ink">
                <msink:context xmlns:msink="http://schemas.microsoft.com/ink/2010/main" type="inkWord" rotatedBoundingBox="5358,6869 5883,6851 5910,7630 5385,7648"/>
              </emma:interpretation>
              <emma:one-of disjunction-type="recognition" id="oneOf30">
                <emma:interpretation id="interp150" emma:lang="ko-KR" emma:confidence="0">
                  <emma:literal>s</emma:literal>
                </emma:interpretation>
                <emma:interpretation id="interp151" emma:lang="ko-KR" emma:confidence="0">
                  <emma:literal>S</emma:literal>
                </emma:interpretation>
                <emma:interpretation id="interp152" emma:lang="ko-KR" emma:confidence="0">
                  <emma:literal>8</emma:literal>
                </emma:interpretation>
                <emma:interpretation id="interp153" emma:lang="ko-KR" emma:confidence="0">
                  <emma:literal>g</emma:literal>
                </emma:interpretation>
                <emma:interpretation id="interp15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54142.7943">-4287 6077 128,'34'0'130,"-34"0"-50,4-30-31,-4 30 5,0-22-7,0 22 7,-32-16-3,10 16 2,-34 0-8,17 13-10,-21-6-8,14 16-9,-8-5 3,12 11-12,1-6 5,15 5-12,15-7 1,16 3-1,23-2-2,17 0 1,15 8-2,9 5 1,7 1-1,2 4 4,-12 4 3,-8 9 5,-28-6 0,-6 4 5,-27-9-1,-18 9 4,-31-15-4,0 2 0,-21-16-6,2-5-5,5-5-11,1-12-10,29 3-23,-7-27-32,43 24-52,21-40-53,17 0-13,17 1-8</inkml:trace>
        </inkml:traceGroup>
        <inkml:traceGroup>
          <inkml:annotationXML>
            <emma:emma xmlns:emma="http://www.w3.org/2003/04/emma" version="1.0">
              <emma:interpretation id="{120715F8-AC17-48B2-809C-93E91C467D0E}" emma:medium="tactile" emma:mode="ink">
                <msink:context xmlns:msink="http://schemas.microsoft.com/ink/2010/main" type="inkWord" rotatedBoundingBox="5929,6881 6313,6868 6360,8229 5976,8242"/>
              </emma:interpretation>
              <emma:one-of disjunction-type="recognition" id="oneOf31">
                <emma:interpretation id="interp155" emma:lang="ko-KR" emma:confidence="0">
                  <emma:literal>p</emma:literal>
                </emma:interpretation>
                <emma:interpretation id="interp156" emma:lang="ko-KR" emma:confidence="0">
                  <emma:literal>P</emma:literal>
                </emma:interpretation>
                <emma:interpretation id="interp157" emma:lang="ko-KR" emma:confidence="0">
                  <emma:literal>8</emma:literal>
                </emma:interpretation>
                <emma:interpretation id="interp158" emma:lang="ko-KR" emma:confidence="0">
                  <emma:literal>!</emma:literal>
                </emma:interpretation>
                <emma:interpretation id="interp159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54658.4524">-3960 6239 276,'0'0'162,"-19"23"-7,14 5-64,5 45-56,-14 3-8,14 35 6,-6-4-1,12 23 1,-6-17-5,9 6-6,-2-15-5,8-16-6,-3-20 0,-3-13-4,-3-21-3,1-13 1,-7-21-1,0 0-2,-15-37-1,1-15-2,-6-14-9,-4-22-1,2-19-2,-7-17 1,15 2-1,-6-11 1,18 8 3,2 2 3,14 11 0,13 15 7,9 27-3,12 15 5,1 21-6,1 15 9,-5 17-2,-4 12 0,-10 25 8,-8 11-6,-17 6 7,-6 13-5,-6-4 6,-17 1-7,-13-9-2,0-4 2,-15-4-6,2-15-2,3-2-8,-3-16-10,26 12-25,-20-25-30,43 11-42,0-10-59,0 0-12,16-24-10</inkml:trace>
        </inkml:traceGroup>
        <inkml:traceGroup>
          <inkml:annotationXML>
            <emma:emma xmlns:emma="http://www.w3.org/2003/04/emma" version="1.0">
              <emma:interpretation id="{15F9501E-B6CD-4F4E-B756-C933AC172339}" emma:medium="tactile" emma:mode="ink">
                <msink:context xmlns:msink="http://schemas.microsoft.com/ink/2010/main" type="inkWord" rotatedBoundingBox="6435,6987 7033,6967 7052,7492 6453,7513"/>
              </emma:interpretation>
              <emma:one-of disjunction-type="recognition" id="oneOf32">
                <emma:interpretation id="interp160" emma:lang="ko-KR" emma:confidence="0">
                  <emma:literal>a</emma:literal>
                </emma:interpretation>
                <emma:interpretation id="interp161" emma:lang="ko-KR" emma:confidence="0">
                  <emma:literal>이</emma:literal>
                </emma:interpretation>
                <emma:interpretation id="interp162" emma:lang="ko-KR" emma:confidence="0">
                  <emma:literal>어</emma:literal>
                </emma:interpretation>
                <emma:interpretation id="interp163" emma:lang="ko-KR" emma:confidence="0">
                  <emma:literal>d</emma:literal>
                </emma:interpretation>
                <emma:interpretation id="interp16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55142.837">-3214 6217 120,'14'-2'141,"-22"-25"0,-6 5-73,14 22-21,-33-25 1,33 25-1,-40-13 3,40 13-1,-58 7-3,32 24-6,-21-2-6,12 23-8,-9 1-6,15 14-2,-1 1-8,11 3 1,12-12-8,7-9 2,20-17-6,12-20-1,15-13 0,-3-27-5,13-13-1,-8-23-3,5 1 3,-10-4-3,-1 6 7,-15 5 0,-10 11 6,-4 15 2,-14 29 7,0 0 0,0 0 0,0 0 2,0 36-5,5 3 0,-5-1-3,3 7-1,8 5-6,-3-8-2,6 5-11,-6-14-9,16 16-31,-24-49-41,27 31-67,-27-31-20,30 18-10,-10-18-4</inkml:trace>
        </inkml:traceGroup>
        <inkml:traceGroup>
          <inkml:annotationXML>
            <emma:emma xmlns:emma="http://www.w3.org/2003/04/emma" version="1.0">
              <emma:interpretation id="{2C09F6D2-606D-489F-A1F4-314993F9CE9F}" emma:medium="tactile" emma:mode="ink">
                <msink:context xmlns:msink="http://schemas.microsoft.com/ink/2010/main" type="inkWord" rotatedBoundingBox="7182,6982 8513,6936 8539,7688 7208,7734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u</emma:literal>
                </emma:interpretation>
                <emma:interpretation id="interp167" emma:lang="ko-KR" emma:confidence="0">
                  <emma:literal>나</emma:literal>
                </emma:interpretation>
                <emma:interpretation id="interp168" emma:lang="ko-KR" emma:confidence="0">
                  <emma:literal>4</emma:literal>
                </emma:interpretation>
                <emma:interpretation id="interp16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55674.1162">-2497 6133 190,'0'0'165,"-33"-11"5,16 30-89,-34-17-8,23 43-11,-31-18-5,31 27-12,-24-14-10,25 21-10,-3-8-10,15 6-5,8-6-6,7-1 1,14-8-4,14-6 1,12-3-2,15-12 2,10-13-3,8-10 0,7-9 0,1-18-1,7-10 1,-2-10-2,-6-8 3,-9-2-2,-12-9 3,-9 7-2,-20 0 3,-9 14-1,-19 1 4,-4 15-1,-27 11 2,-5 14 2,-9 4-1,4 25 3,-4 8-3,13 20 3,3-1-5,25 16 3,6-1-4,32 3 1,14-9-5,15-10 3,13-5-2,1-7-1,1-13-3,-7-14-5,0 1-9,-27-13-20,15 19-56,-39-15-87,-22-4-6,0 0-18,0 20-4</inkml:trace>
        </inkml:traceGroup>
        <inkml:traceGroup>
          <inkml:annotationXML>
            <emma:emma xmlns:emma="http://www.w3.org/2003/04/emma" version="1.0">
              <emma:interpretation id="{5632945E-6D4C-4B05-9A81-ADC9E2F8410F}" emma:medium="tactile" emma:mode="ink">
                <msink:context xmlns:msink="http://schemas.microsoft.com/ink/2010/main" type="inkWord" rotatedBoundingBox="9918,6160 10932,6125 10970,7234 9957,7268"/>
              </emma:interpretation>
              <emma:one-of disjunction-type="recognition" id="oneOf34">
                <emma:interpretation id="interp170" emma:lang="ko-KR" emma:confidence="0">
                  <emma:literal>N</emma:literal>
                </emma:interpretation>
                <emma:interpretation id="interp171" emma:lang="ko-KR" emma:confidence="0">
                  <emma:literal>』</emma:literal>
                </emma:interpretation>
                <emma:interpretation id="interp172" emma:lang="ko-KR" emma:confidence="0">
                  <emma:literal>M</emma:literal>
                </emma:interpretation>
                <emma:interpretation id="interp173" emma:lang="ko-KR" emma:confidence="0">
                  <emma:literal>W</emma:literal>
                </emma:interpretation>
                <emma:interpretation id="interp17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59877.4142">111 5652 142,'0'0'148,"0"0"-43,-22 11-18,15 33-2,-24-8-17,20 38-12,-22-14-4,20 37-11,-17-24-7,17 16-12,-4-22-4,11 4-7,-2-20 2,5-9-3,1-14-5,2-6 2,0-22-2,0 0 0,0 0-1,0 0-1,13-8-2,-10-22-4,1-9 2,-2-17-1,4-4-7,-4-14 5,3 2-4,-2-3 3,3 1 0,2 7 4,-2 8-3,7 15 2,-5 18 4,-8 26-1,28 0 1,-13 22 1,7 30 4,1 17-5,11 10 4,5 5-2,4 5 2,6-6-3,3-13 3,6-11-2,6-26-1,0-11 2,3-19 0,-1-6 1,-3-25 1,-1-11-3,-7-12-3,-10-11 4,-11-17-4,-11-3 4,-16-13 0,-5-2 1,-4-3-3,-12 6 2,-8 5 4,-5 9-7,-3 13 3,0 12-9,2 15-4,-7 10-7,13 21-7,-10-5-16,27 26-23,-23-12-30,39 26-53,-3-3-37,14 5-11,14 9-1</inkml:trace>
        </inkml:traceGroup>
        <inkml:traceGroup>
          <inkml:annotationXML>
            <emma:emma xmlns:emma="http://www.w3.org/2003/04/emma" version="1.0">
              <emma:interpretation id="{B78D8044-19CD-4C9E-88DE-F3F81914E5D1}" emma:medium="tactile" emma:mode="ink">
                <msink:context xmlns:msink="http://schemas.microsoft.com/ink/2010/main" type="inkWord" rotatedBoundingBox="11171,6180 11689,6162 11729,7303 11210,7321"/>
              </emma:interpretation>
              <emma:one-of disjunction-type="recognition" id="oneOf35">
                <emma:interpretation id="interp175" emma:lang="ko-KR" emma:confidence="0">
                  <emma:literal>C</emma:literal>
                </emma:interpretation>
                <emma:interpretation id="interp176" emma:lang="ko-KR" emma:confidence="0">
                  <emma:literal>(</emma:literal>
                </emma:interpretation>
                <emma:interpretation id="interp177" emma:lang="ko-KR" emma:confidence="0">
                  <emma:literal>1</emma:literal>
                </emma:interpretation>
                <emma:interpretation id="interp178" emma:lang="ko-KR" emma:confidence="0">
                  <emma:literal>〈</emma:literal>
                </emma:interpretation>
                <emma:interpretation id="interp17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60205.5436">1649 5352 131,'-5'-23'154,"-12"8"-44,4 30-9,-33 1-8,16 49-14,-39-8-12,26 46-5,-31-5-11,28 26-15,-16-5-10,26 3-10,4-14-5,19-17-5,13-17 0,7-17-7,23-18-3,5-17-4,15 6-14,-10-28-24,31 13-47,-30-17-61,5-15-29,3-2-10,-11-12-8</inkml:trace>
        </inkml:traceGroup>
        <inkml:traceGroup>
          <inkml:annotationXML>
            <emma:emma xmlns:emma="http://www.w3.org/2003/04/emma" version="1.0">
              <emma:interpretation id="{6562ED74-5703-4B39-A230-2B91656E114A}" emma:medium="tactile" emma:mode="ink">
                <msink:context xmlns:msink="http://schemas.microsoft.com/ink/2010/main" type="inkWord" rotatedBoundingBox="11692,6354 12621,6322 12655,7308 11727,7340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모</emma:literal>
                </emma:interpretation>
                <emma:interpretation id="interp182" emma:lang="ko-KR" emma:confidence="0">
                  <emma:literal>소</emma:literal>
                </emma:interpretation>
                <emma:interpretation id="interp183" emma:lang="ko-KR" emma:confidence="0">
                  <emma:literal>사</emma:literal>
                </emma:interpretation>
                <emma:interpretation id="interp184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60736.8125">2061 5529 224,'0'0'170,"-25"33"-6,-15 0-98,21 50-2,-31-10-4,26 38-7,-28-18-7,24 22-15,-14-19-9,17-7-10,-3-11-1,12-13-7,3-21 0,5-9 3,2-20-4,6-15 1,0 0-1,0-15-3,0-27-2,10-20-3,8-11-7,-2-12 2,11-8-2,-5-6 1,8 5 0,-1-2 3,-1 14 1,1 9 2,1 10 7,-2 10-2,-3 13 3,4 17-1,-2 16 2,-4 14 2,0 23-1,3 29 4,-3 9-4,7 20 2,-2 8 2,7 4-3,-5-8 1,8-3-4,-2-18 4,5-9-7,2-16 2,-7-18-9,8 1-15,-18-29-35,27 6-76,-27-19-43,-12-4-14,-14-10-10</inkml:trace>
          <inkml:trace contextRef="#ctx0" brushRef="#br0" timeOffset="60955.5823">1778 6166 458,'-33'0'164,"5"-4"-31,28 4-107,0 0-12,39-5-7,20 5-3,7 0 0,13 0-3,3 0-7,2-14-11,4 14-33,-27-17-38,8-3-70,-17 6-15,-20-16-8</inkml:trace>
        </inkml:traceGroup>
        <inkml:traceGroup>
          <inkml:annotationXML>
            <emma:emma xmlns:emma="http://www.w3.org/2003/04/emma" version="1.0">
              <emma:interpretation id="{3EDFB52D-D23B-4129-A379-3444E8B3CA73}" emma:medium="tactile" emma:mode="ink">
                <msink:context xmlns:msink="http://schemas.microsoft.com/ink/2010/main" type="inkWord" rotatedBoundingBox="12650,5971 12958,5960 13012,7531 12704,7542"/>
              </emma:interpretation>
              <emma:one-of disjunction-type="recognition" id="oneOf37">
                <emma:interpretation id="interp185" emma:lang="ko-KR" emma:confidence="0">
                  <emma:literal>)</emma:literal>
                </emma:interpretation>
                <emma:interpretation id="interp186" emma:lang="ko-KR" emma:confidence="0">
                  <emma:literal>〕</emma:literal>
                </emma:interpretation>
                <emma:interpretation id="interp187" emma:lang="ko-KR" emma:confidence="0">
                  <emma:literal>;</emma:literal>
                </emma:interpretation>
                <emma:interpretation id="interp188" emma:lang="ko-KR" emma:confidence="0">
                  <emma:literal>:</emma:literal>
                </emma:interpretation>
                <emma:interpretation id="interp18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61252.461">2608 5122 364,'41'56'178,"-3"20"-11,-14 13-115,37 39-3,-24-4-7,16 25-9,-21-12-10,6 7-6,-24-19-4,-4-13-5,-10-20-2,-8-11-7,-14-24-4,-13-8-4,2-5-12,-15-25-20,26 22-56,-21-17-76,12-9-10,10-7-14,21-8-1</inkml:trace>
        </inkml:traceGroup>
        <inkml:traceGroup>
          <inkml:annotationXML>
            <emma:emma xmlns:emma="http://www.w3.org/2003/04/emma" version="1.0">
              <emma:interpretation id="{DE10E51A-9795-452F-82E2-FD11B3589422}" emma:medium="tactile" emma:mode="ink">
                <msink:context xmlns:msink="http://schemas.microsoft.com/ink/2010/main" type="inkWord" rotatedBoundingBox="14448,6256 14626,6250 14656,7126 14479,7133"/>
              </emma:interpretation>
              <emma:one-of disjunction-type="recognition" id="oneOf38">
                <emma:interpretation id="interp190" emma:lang="ko-KR" emma:confidence="0">
                  <emma:literal>i</emma:literal>
                </emma:interpretation>
                <emma:interpretation id="interp191" emma:lang="ko-KR" emma:confidence="0">
                  <emma:literal>ⅰ</emma:literal>
                </emma:interpretation>
                <emma:interpretation id="interp192" emma:lang="ko-KR" emma:confidence="0">
                  <emma:literal>「</emma:literal>
                </emma:interpretation>
                <emma:interpretation id="interp193" emma:lang="ko-KR" emma:confidence="0">
                  <emma:literal>!</emma:literal>
                </emma:interpretation>
                <emma:interpretation id="interp19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63033.7863">4503 5892 139,'0'0'158,"-24"-7"10,24 7-65,-6 7-32,-13 7-7,19 31-11,-11-15-4,11 22-16,-6-8-1,6 7-14,0-13-1,0 6-8,0-22-3,0 1 0,0-23-4,0 29-1,0-29-6,0 0-7,0 0-20,0 0-37,14-8-71,-8-21-42,0-7-12,2-2 0</inkml:trace>
          <inkml:trace contextRef="#ctx0" brushRef="#br0" timeOffset="63502.5561">4587 5485 189,'0'0'136,"0"0"-17,-15-37-17,15 37-15,-19-22-22,19 22-16,0 0-13,0 0-10,-17-23-9,17 23-5,0 0-3,0 0-4,-14 19-3,14-19-1,-8 24-3,8-24-6,-8 27-17,8-27-35,0 0-69,-11 27-39,11-27-12,0 0-10</inkml:trace>
        </inkml:traceGroup>
        <inkml:traceGroup>
          <inkml:annotationXML>
            <emma:emma xmlns:emma="http://www.w3.org/2003/04/emma" version="1.0">
              <emma:interpretation id="{95CB82C0-BE0D-412E-8576-E7782C0D3518}" emma:medium="tactile" emma:mode="ink">
                <msink:context xmlns:msink="http://schemas.microsoft.com/ink/2010/main" type="inkWord" rotatedBoundingBox="14839,6627 15411,6607 15431,7170 14858,7190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八</emma:literal>
                </emma:interpretation>
                <emma:interpretation id="interp197" emma:lang="ko-KR" emma:confidence="0">
                  <emma:literal>^</emma:literal>
                </emma:interpretation>
                <emma:interpretation id="interp198" emma:lang="ko-KR" emma:confidence="0">
                  <emma:literal>저</emma:literal>
                </emma:interpretation>
                <emma:interpretation id="interp199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64080.7105">4813 5778 108,'0'0'146,"0"0"9,0 0-62,15 18-29,-16-3-12,7 34-6,-6-9 0,3 23-10,-3-16 2,5 21-11,-10-20 0,5 7-9,-4-19-1,0 1-8,4-37 0,-9 23-1,9-23-2,-5-15-2,5-10-2,5-11-1,8-8-6,1-7 3,5 4-6,3-5 4,10 8-6,-2 0 7,3 10-4,3 11 4,0 16 4,4 7 1,-4 15 1,-1 21 1,-8 9 7,0 13-4,-11-1 4,1 3-3,-9-6 2,1-4-5,-7-11 1,1-16-8,0-1-13,-3-22-27,19 11-77,-1-15-51,1-17-17,4-10-12,7-13-1</inkml:trace>
        </inkml:traceGroup>
        <inkml:traceGroup>
          <inkml:annotationXML>
            <emma:emma xmlns:emma="http://www.w3.org/2003/04/emma" version="1.0">
              <emma:interpretation id="{6A83D468-F049-40F1-8682-C5D62784C381}" emma:medium="tactile" emma:mode="ink">
                <msink:context xmlns:msink="http://schemas.microsoft.com/ink/2010/main" type="inkWord" rotatedBoundingBox="16302,5947 17016,5922 17060,7201 16346,7225"/>
              </emma:interpretation>
              <emma:one-of disjunction-type="recognition" id="oneOf40">
                <emma:interpretation id="interp200" emma:lang="ko-KR" emma:confidence="0">
                  <emma:literal>R</emma:literal>
                </emma:interpretation>
                <emma:interpretation id="interp201" emma:lang="ko-KR" emma:confidence="0">
                  <emma:literal>미</emma:literal>
                </emma:interpretation>
                <emma:interpretation id="interp202" emma:lang="ko-KR" emma:confidence="0">
                  <emma:literal>민</emma:literal>
                </emma:interpretation>
                <emma:interpretation id="interp203" emma:lang="ko-KR" emma:confidence="0">
                  <emma:literal>又</emma:literal>
                </emma:interpretation>
                <emma:interpretation id="interp20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64924.4843">6341 5551 350,'0'0'161,"0"0"-53,0 16-57,-10 10-9,15 33-5,-5-11-7,2 30 4,-2-12-4,8 11-9,-4-9-1,4 5-7,-3-13 1,3-2-8,-6-14 4,4-3-5,-6-14-2,1-1 1,-1-26-1,0 26 1,0-26-2,0 0 1,0 0 0,0 0-1,-9-19 1,3-2-1,-4-9 0,-2-12 0,-1-5-6,-1-16 1,4-7-4,-2-16 2,8-3-3,-2-11 2,6 1-3,0 0 0,10 8 7,5 6-3,12 11 4,3 8-3,11 14 4,4 8-3,4 11 4,1 5-3,2 14 3,0 7-2,-7 7 1,-3 21 1,-12 18 0,-4 11 2,-15 18-3,-5 6 5,-11 4-3,-12 6 5,-12-9-5,-7-5 4,-8-14-3,-2-12 2,-1-10-3,2-9 1,0-11-1,10-6-1,5 0-1,4-1 1,26-7-1,-23 11 0,23-11-1,0 26 1,12-3 0,7 10-1,8 0 8,8 10-5,5 0 5,7 1-3,5 1 4,-3-1-5,3-4 5,0-10-4,-3-1-5,-6-9-2,-3 1-9,-14-13-10,11 13-39,-37-21-104,20-5-17,-5-23-13,-1-3-13</inkml:trace>
        </inkml:traceGroup>
        <inkml:traceGroup>
          <inkml:annotationXML>
            <emma:emma xmlns:emma="http://www.w3.org/2003/04/emma" version="1.0">
              <emma:interpretation id="{641B748A-DEC7-4CB3-953D-EC2A2B6C017D}" emma:medium="tactile" emma:mode="ink">
                <msink:context xmlns:msink="http://schemas.microsoft.com/ink/2010/main" type="inkWord" rotatedBoundingBox="17086,5834 17600,5816 17619,6363 17104,6381"/>
              </emma:interpretation>
              <emma:one-of disjunction-type="recognition" id="oneOf41">
                <emma:interpretation id="interp205" emma:lang="ko-KR" emma:confidence="0">
                  <emma:literal>n</emma:literal>
                </emma:interpretation>
                <emma:interpretation id="interp206" emma:lang="ko-KR" emma:confidence="0">
                  <emma:literal>八</emma:literal>
                </emma:interpretation>
                <emma:interpretation id="interp207" emma:lang="ko-KR" emma:confidence="0">
                  <emma:literal>^</emma:literal>
                </emma:interpretation>
                <emma:interpretation id="interp208" emma:lang="ko-KR" emma:confidence="0">
                  <emma:literal>几</emma:literal>
                </emma:interpretation>
                <emma:interpretation id="interp20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66377.69">7142 5029 91,'8'-20'99,"-8"20"1,0 0-6,0-27-4,0 27-12,0 12-6,3 23-11,-17-7-7,14 30-9,-20-13-8,18 28-6,-19-13-6,17 10-2,-12-16-9,11-4-1,-3-17-4,8-1 1,0-32-3,0 0-1,0 0-1,0-20-4,0-16 0,7-7-4,0-3 2,4-12-6,1 7 4,0-2-4,4 5 4,-2 0 0,2 7-5,5 5 6,1 7-5,0 7 6,3 7-6,0 14 6,2 1 1,3 23-1,-6 7 9,1 10-4,-7 11 4,2 1-3,-7 0 5,-2-4-3,-5-7-5,2-4 0,3-9-4,-11-28-8,22 30-20,-22-30-54,0 0-88,34-16-9,-11-3-17,4-11-8</inkml:trace>
        </inkml:traceGroup>
      </inkml:traceGroup>
    </inkml:traceGroup>
    <inkml:traceGroup>
      <inkml:annotationXML>
        <emma:emma xmlns:emma="http://www.w3.org/2003/04/emma" version="1.0">
          <emma:interpretation id="{A24A44AF-1761-459B-BCBA-A414DDBFD75C}" emma:medium="tactile" emma:mode="ink">
            <msink:context xmlns:msink="http://schemas.microsoft.com/ink/2010/main" type="paragraph" rotatedBoundingBox="928,9335 18312,8372 18410,10151 1027,111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53F58C-9088-4BC5-A3D4-C2E24D68600A}" emma:medium="tactile" emma:mode="ink">
              <msink:context xmlns:msink="http://schemas.microsoft.com/ink/2010/main" type="line" rotatedBoundingBox="928,9335 18312,8372 18410,10151 1027,11114"/>
            </emma:interpretation>
          </emma:emma>
        </inkml:annotationXML>
        <inkml:traceGroup>
          <inkml:annotationXML>
            <emma:emma xmlns:emma="http://www.w3.org/2003/04/emma" version="1.0">
              <emma:interpretation id="{D18711FE-FFB2-4DD7-B5C9-D6BB78BADAE9}" emma:medium="tactile" emma:mode="ink">
                <msink:context xmlns:msink="http://schemas.microsoft.com/ink/2010/main" type="inkWord" rotatedBoundingBox="930,9370 1695,9328 1760,10498 995,10540"/>
              </emma:interpretation>
              <emma:one-of disjunction-type="recognition" id="oneOf42">
                <emma:interpretation id="interp210" emma:lang="ko-KR" emma:confidence="0">
                  <emma:literal>‘</emma:literal>
                </emma:interpretation>
                <emma:interpretation id="interp211" emma:lang="ko-KR" emma:confidence="0">
                  <emma:literal>사</emma:literal>
                </emma:interpretation>
                <emma:interpretation id="interp212" emma:lang="ko-KR" emma:confidence="0">
                  <emma:literal>8</emma:literal>
                </emma:interpretation>
                <emma:interpretation id="interp213" emma:lang="ko-KR" emma:confidence="0">
                  <emma:literal>《</emma:literal>
                </emma:interpretation>
                <emma:interpretation id="interp214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71612.294">-8657 8840 157,'22'-5'141,"-17"-18"-41,-2 4-32,17 9-8,-20-6-12,0 16-5,0 0-7,22-9-6,-22 9-6,0 0-5,0 0-2,0 15-2,0-15-1,-20 37-2,-5-15 0,-5 15-2,-13-5-2,-1 12 0,-4 0-2,4 1 1,-7-10-3,9 4 3,-1-5 4,19-4-3,-7-6 3,17-4-7,14-20 6,-26 30-8,26-30 7,0 19-8,0-19 0,11 19-3,11-12 2,2 2 1,13-3-1,4 3 1,9-8 0,9 6 1,1-2-1,3-4 1,5-1-1,-3 2 1,-7 2 0,-6-1-1,-6 2 0,-6-3 1,-13 3-1,-4 2 2,-23-7-1,27 11 0,-27-11-1,0 0 2,0 0-1,0 0 0,0 0 0,-8-18-1,8 18 1,-31-30 2,8 9-7,1-8 6,-8-1-7,-4-5 6,-3-3-4,-5-13 4,-4-1-4,-3-7 0,1-6 5,-2-5-4,2-3 4,6 4-3,5 10 2,4 1-3,11 13 2,0 8-1,8 20-1,14 17-1,-5 17 0,5 28 2,1 15-4,3 20 6,7 16-6,-3 10 4,4 10 1,-1 2 1,-6-14 1,3-13-1,-2-9 2,2-14-4,2-10 6,-2-16-3,-4-6-2,1-11 2,-5-25-1,16 23 1,-16-23 0,22-4 1,-11-15 0,13-11-2,-8-12 3,9-12-4,0-8-3,4-11 4,-1-6-4,-1 2 2,-5-5-2,3 3 2,-3 13-3,-4-1 3,-4 21 1,-6 3-3,1 13 2,-9 7-2,0 23 1,0-27 0,0 27 0,0 0 0,0 0-2,-12-9-1,12 9-6,0 0-6,3 14-12,-3-14-24,24 25-56,-24-25-66,31 29-10,-4-10-13,-8-12 5</inkml:trace>
        </inkml:traceGroup>
        <inkml:traceGroup>
          <inkml:annotationXML>
            <emma:emma xmlns:emma="http://www.w3.org/2003/04/emma" version="1.0">
              <emma:interpretation id="{6F926F53-FD39-45A5-9CAF-811A07917EAB}" emma:medium="tactile" emma:mode="ink">
                <msink:context xmlns:msink="http://schemas.microsoft.com/ink/2010/main" type="inkWord" rotatedBoundingBox="2957,9222 3672,9183 3748,10572 3034,10611"/>
              </emma:interpretation>
              <emma:one-of disjunction-type="recognition" id="oneOf43">
                <emma:interpretation id="interp215" emma:lang="ko-KR" emma:confidence="0">
                  <emma:literal>R</emma:literal>
                </emma:interpretation>
                <emma:interpretation id="interp216" emma:lang="ko-KR" emma:confidence="0">
                  <emma:literal>又</emma:literal>
                </emma:interpretation>
                <emma:interpretation id="interp217" emma:lang="ko-KR" emma:confidence="0">
                  <emma:literal>文</emma:literal>
                </emma:interpretation>
                <emma:interpretation id="interp218" emma:lang="ko-KR" emma:confidence="0">
                  <emma:literal>父</emma:literal>
                </emma:interpretation>
                <emma:interpretation id="interp219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74159.2819">-6914 8765 72,'0'0'124,"-24"-33"1,24 33-66,0 0-5,-31 0-6,31 33 1,-15-2 0,15 34 2,0-10 0,4 39-6,-4-17-5,6 23-13,-6-12-7,13 5-8,-13-13 0,9-6-6,-7-10-2,1-10 2,0-12-3,-1-10 4,-2-8-1,0-24 0,0 21-1,0-21 1,0 0-1,-2-14 0,-6-8 0,-1-8-1,-4-14 0,3-10-2,-4-6 1,2-15-2,-3-10-4,6-4 1,6-7-1,3-10 1,0-3-1,12 4 1,10 2-1,7 5-1,12 14 7,3 6-5,16 13 3,-1 19-3,7 17 1,-1 11-1,0 18 1,-7 9 1,-7 29-2,-9 12 3,-18 16-4,-11 10 6,-13 0-4,-14 4 5,-21-7-5,-13-5 4,-13-13-3,-4-7 4,-5-18-4,7-9 3,0-3-2,11-6 0,9 2 0,13-6-1,13 2-1,17-10 1,-10 34 4,15-11-6,17 15 6,11 1-5,18 5 5,7 6-3,6 3 4,10-1-5,-6-3 0,0-4 2,-5-2-4,-8-10 0,-18-3-4,-6-15-7,-12 6-16,-19-21-37,0 0-79,0 0-27,11-16-13,-11-4-7</inkml:trace>
        </inkml:traceGroup>
        <inkml:traceGroup>
          <inkml:annotationXML>
            <emma:emma xmlns:emma="http://www.w3.org/2003/04/emma" version="1.0">
              <emma:interpretation id="{9E71DD51-4966-4A99-86BF-8794E207279C}" emma:medium="tactile" emma:mode="ink">
                <msink:context xmlns:msink="http://schemas.microsoft.com/ink/2010/main" type="inkWord" rotatedBoundingBox="3972,10058 4369,10036 4386,10356 3990,10378"/>
              </emma:interpretation>
              <emma:one-of disjunction-type="recognition" id="oneOf44">
                <emma:interpretation id="interp220" emma:lang="ko-KR" emma:confidence="0">
                  <emma:literal>o</emma:literal>
                </emma:interpretation>
                <emma:interpretation id="interp221" emma:lang="ko-KR" emma:confidence="0">
                  <emma:literal>0</emma:literal>
                </emma:interpretation>
                <emma:interpretation id="interp222" emma:lang="ko-KR" emma:confidence="0">
                  <emma:literal>O</emma:literal>
                </emma:interpretation>
                <emma:interpretation id="interp223" emma:lang="ko-KR" emma:confidence="0">
                  <emma:literal>〇</emma:literal>
                </emma:interpretation>
                <emma:interpretation id="interp22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74503.0137">-5942 9256 262,'0'0'175,"0"0"-11,-22 9-65,9 32-54,-18-8-11,13 17-8,-6-7-5,21 1-6,3-15-5,10-12-2,20-12-3,16-10-1,1-19 2,10-10-3,-2-3 3,-4-8-1,-12 1-7,-9 5 6,-12 1-7,-18 16 4,0 22-13,-19-36-2,1 36-26,-21-8-44,39 8-55,-36 0-37,36 0-1,-21 0-14</inkml:trace>
        </inkml:traceGroup>
        <inkml:traceGroup>
          <inkml:annotationXML>
            <emma:emma xmlns:emma="http://www.w3.org/2003/04/emma" version="1.0">
              <emma:interpretation id="{C4A05925-D065-4250-90A5-4D3CA68B8E7C}" emma:medium="tactile" emma:mode="ink">
                <msink:context xmlns:msink="http://schemas.microsoft.com/ink/2010/main" type="inkWord" rotatedBoundingBox="4554,9951 5409,9903 5438,10434 4583,10481"/>
              </emma:interpretation>
              <emma:one-of disjunction-type="recognition" id="oneOf45">
                <emma:interpretation id="interp225" emma:lang="ko-KR" emma:confidence="0">
                  <emma:literal>w</emma:literal>
                </emma:interpretation>
                <emma:interpretation id="interp226" emma:lang="ko-KR" emma:confidence="0">
                  <emma:literal>W</emma:literal>
                </emma:interpretation>
                <emma:interpretation id="interp227" emma:lang="ko-KR" emma:confidence="0">
                  <emma:literal>니</emma:literal>
                </emma:interpretation>
                <emma:interpretation id="interp228" emma:lang="ko-KR" emma:confidence="0">
                  <emma:literal>닝</emma:literal>
                </emma:interpretation>
                <emma:interpretation id="interp22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75003.045">-5438 9146 135,'0'0'161,"3"11"-31,-3-11-22,0 45-18,-22-23-16,22 29-17,-14-13-12,14 17-15,0-14-12,6 3-8,2-14-3,14-7-1,7-16-2,7-7 1,0-21-1,5 0-1,1-12 1,-1 0-4,-5 7 1,-4 6-1,-4 11 1,-1 9 1,-10 18 0,7 17 0,0 10-1,6-1 4,3 1-1,13-10 3,-2-12-1,7-21 1,-1-9 2,4-23 1,-13-17 2,-5-9-1,-21-12-5,-11 8 3,-7 1-7,-19 6-1,-6 12-12,-10 2-4,11 18-23,-14-11-35,41 32-72,0 0-38,-19-20-7,19 20-17</inkml:trace>
        </inkml:traceGroup>
        <inkml:traceGroup>
          <inkml:annotationXML>
            <emma:emma xmlns:emma="http://www.w3.org/2003/04/emma" version="1.0">
              <emma:interpretation id="{8CD138E8-8E01-42F7-9B87-FEF4E89180D4}" emma:medium="tactile" emma:mode="ink">
                <msink:context xmlns:msink="http://schemas.microsoft.com/ink/2010/main" type="inkWord" rotatedBoundingBox="6168,9279 6703,9249 6762,10302 6226,10332"/>
              </emma:interpretation>
              <emma:one-of disjunction-type="recognition" id="oneOf46">
                <emma:interpretation id="interp230" emma:lang="ko-KR" emma:confidence="0">
                  <emma:literal>s</emma:literal>
                </emma:interpretation>
                <emma:interpretation id="interp231" emma:lang="ko-KR" emma:confidence="0">
                  <emma:literal>S</emma:literal>
                </emma:interpretation>
                <emma:interpretation id="interp232" emma:lang="ko-KR" emma:confidence="0">
                  <emma:literal>5</emma:literal>
                </emma:interpretation>
                <emma:interpretation id="interp233" emma:lang="ko-KR" emma:confidence="0">
                  <emma:literal>3</emma:literal>
                </emma:interpretation>
                <emma:interpretation id="interp234" emma:lang="ko-KR" emma:confidence="0">
                  <emma:literal>도</emma:literal>
                </emma:interpretation>
              </emma:one-of>
            </emma:emma>
          </inkml:annotationXML>
          <inkml:trace contextRef="#ctx0" brushRef="#br2" timeOffset="76049.9743">-3752 8604 157,'18'-14'128,"-7"-10"-43,6-16-25,18 21-6,-13-18-4,14 26-6,-15-16-1,9 21-4,-30 6-3,24-14-11,-24 14-8,0 0-2,-18 6 1,4 9 1,-22 4 1,6 7-1,-18-3-1,10 7 0,-6-2-3,8 8-1,6-6-6,9 7-2,15-5-4,9 6 1,29-3-3,14 8 2,17-2-2,9 7 2,7-2-2,2 7 7,-13 3 2,-6-2 0,-26-1 6,-12 3-1,-24-8 5,-22 2-4,-27-15 4,-2 9-8,-15-20-1,1-3-4,-2-3-8,3-11-8,19 7-16,-5-16-26,50 2-41,-30-14-43,36-2-46,16-11-8,16 2-9</inkml:trace>
        </inkml:traceGroup>
        <inkml:traceGroup>
          <inkml:annotationXML>
            <emma:emma xmlns:emma="http://www.w3.org/2003/04/emma" version="1.0">
              <emma:interpretation id="{52DF601B-892E-4BFB-AE41-E1690A5AA68E}" emma:medium="tactile" emma:mode="ink">
                <msink:context xmlns:msink="http://schemas.microsoft.com/ink/2010/main" type="inkWord" rotatedBoundingBox="6861,9492 7218,9473 7276,10529 6919,10549"/>
              </emma:interpretation>
              <emma:one-of disjunction-type="recognition" id="oneOf47">
                <emma:interpretation id="interp235" emma:lang="ko-KR" emma:confidence="0">
                  <emma:literal>p</emma:literal>
                </emma:interpretation>
                <emma:interpretation id="interp236" emma:lang="ko-KR" emma:confidence="0">
                  <emma:literal>P</emma:literal>
                </emma:interpretation>
                <emma:interpretation id="interp237" emma:lang="ko-KR" emma:confidence="0">
                  <emma:literal>8</emma:literal>
                </emma:interpretation>
                <emma:interpretation id="interp238" emma:lang="ko-KR" emma:confidence="0">
                  <emma:literal>n</emma:literal>
                </emma:interpretation>
                <emma:interpretation id="interp23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76518.7607">-3149 9005 222,'15'-1'160,"-15"1"5,0 0-80,2 28-17,-5 2-13,3 36-17,0-4-11,0 18-8,0 0-2,14 4-7,-6-5-1,1-11-5,4-15 1,-4-12 3,-4-18 0,-5-23 1,0 0 1,0 0-3,0-49 1,-8-5-6,-6-11-7,0-12 1,0-8-3,-1-13 2,8 0-3,-1-5 1,8 14-1,8-6 4,15 13 5,7 16-3,11 13 2,2 17-2,1 20 3,1 16 1,-3 7 1,-10 27 3,-13 7-1,-5 10 4,-14-2-2,-5 6 1,-12-15-2,-10 1-1,-3-11-7,-6-6-4,7-3-15,-9-12-18,26 19-24,-18-22-38,30 20-39,0-6-45,14 3-6,14 5 3</inkml:trace>
        </inkml:traceGroup>
        <inkml:traceGroup>
          <inkml:annotationXML>
            <emma:emma xmlns:emma="http://www.w3.org/2003/04/emma" version="1.0">
              <emma:interpretation id="{68A60E62-8CB3-4FE3-A406-72408DB16615}" emma:medium="tactile" emma:mode="ink">
                <msink:context xmlns:msink="http://schemas.microsoft.com/ink/2010/main" type="inkWord" rotatedBoundingBox="7292,9493 7840,9462 7883,10244 7336,10275"/>
              </emma:interpretation>
              <emma:one-of disjunction-type="recognition" id="oneOf48">
                <emma:interpretation id="interp240" emma:lang="ko-KR" emma:confidence="0">
                  <emma:literal>A</emma:literal>
                </emma:interpretation>
                <emma:interpretation id="interp241" emma:lang="ko-KR" emma:confidence="0">
                  <emma:literal>의</emma:literal>
                </emma:interpretation>
                <emma:interpretation id="interp242" emma:lang="ko-KR" emma:confidence="0">
                  <emma:literal>아</emma:literal>
                </emma:interpretation>
                <emma:interpretation id="interp243" emma:lang="ko-KR" emma:confidence="0">
                  <emma:literal>N</emma:literal>
                </emma:interpretation>
                <emma:interpretation id="interp244" emma:lang="ko-KR" emma:confidence="0">
                  <emma:literal>ㅓ</emma:literal>
                </emma:interpretation>
              </emma:one-of>
            </emma:emma>
          </inkml:annotationXML>
          <inkml:trace contextRef="#ctx0" brushRef="#br2" timeOffset="76909.3641">-2669 9424 256,'0'0'173,"0"0"-11,-24 0-73,24 0-29,-14-19-14,14 19-15,0-44-15,8 11 1,-2-23-10,8-5 1,4-13-7,9-9 3,-5-10-4,6 4 3,-6 10 3,2 9-6,3 16 5,-5 22-1,-6 24 3,4 24 1,-13 26 0,7 22 3,-6 11-5,6 12 2,-6 2 2,6 0-4,1-15-1,2-8-5,5-13 1,-1-9-8,5-13-1,-8-19-15,17 6-24,-35-18-42,38-7-67,-38 7-19,28-32-16,-22 13-7</inkml:trace>
          <inkml:trace contextRef="#ctx0" brushRef="#br2" timeOffset="78003.1572">-2552 9172 192,'-40'0'174,"40"0"-16,0 0-51,-20 0-33,29 0-18,-9 0-25,34-14-8,-12 2-11,9 5 1,-1-5-3,3 1-4,-4 2-3,-5 1-7,-2 1-14,-17-9-28,-5 16-48,0 0-71,0 0-5,0 0-20</inkml:trace>
        </inkml:traceGroup>
        <inkml:traceGroup>
          <inkml:annotationXML>
            <emma:emma xmlns:emma="http://www.w3.org/2003/04/emma" version="1.0">
              <emma:interpretation id="{B1303A57-43A8-4C33-936D-DABC7345D80A}" emma:medium="tactile" emma:mode="ink">
                <msink:context xmlns:msink="http://schemas.microsoft.com/ink/2010/main" type="inkWord" rotatedBoundingBox="8052,9513 8529,9487 8570,10233 8094,10260"/>
              </emma:interpretation>
              <emma:one-of disjunction-type="recognition" id="oneOf49">
                <emma:interpretation id="interp245" emma:lang="ko-KR" emma:confidence="0">
                  <emma:literal>C</emma:literal>
                </emma:interpretation>
                <emma:interpretation id="interp246" emma:lang="ko-KR" emma:confidence="0">
                  <emma:literal>c</emma:literal>
                </emma:interpretation>
                <emma:interpretation id="interp247" emma:lang="ko-KR" emma:confidence="0">
                  <emma:literal>(</emma:literal>
                </emma:interpretation>
                <emma:interpretation id="interp248" emma:lang="ko-KR" emma:confidence="0">
                  <emma:literal>오</emma:literal>
                </emma:interpretation>
                <emma:interpretation id="interp249" emma:lang="ko-KR" emma:confidence="0">
                  <emma:literal>[</emma:literal>
                </emma:interpretation>
              </emma:one-of>
            </emma:emma>
          </inkml:annotationXML>
          <inkml:trace contextRef="#ctx0" brushRef="#br2" timeOffset="78425.0437">-1703 8788 203,'8'-39'157,"14"13"-25,-3 10-66,-19-13-9,0 29-8,0-30-5,0 30-10,-34 0-3,12 21 1,-22-6-5,12 38 0,-24-9-7,18 22 2,-5-4-8,21 12 1,3-3-3,19-4-8,5-8 1,17-8-4,16-10 5,11-4-8,3-8 1,-2-13-13,10 3-8,-12-19-19,13 16-45,-32-16-76,6-7-23,-7-7-8,-14-5-7</inkml:trace>
        </inkml:traceGroup>
        <inkml:traceGroup>
          <inkml:annotationXML>
            <emma:emma xmlns:emma="http://www.w3.org/2003/04/emma" version="1.0">
              <emma:interpretation id="{49641D75-768E-4DD2-A39F-CEF2D83CEF23}" emma:medium="tactile" emma:mode="ink">
                <msink:context xmlns:msink="http://schemas.microsoft.com/ink/2010/main" type="inkWord" rotatedBoundingBox="8807,9371 9580,9329 9630,10234 8858,10277"/>
              </emma:interpretation>
              <emma:one-of disjunction-type="recognition" id="oneOf50">
                <emma:interpretation id="interp250" emma:lang="ko-KR" emma:confidence="0">
                  <emma:literal>E</emma:literal>
                </emma:interpretation>
                <emma:interpretation id="interp251" emma:lang="ko-KR" emma:confidence="0">
                  <emma:literal>ㅌ</emma:literal>
                </emma:interpretation>
                <emma:interpretation id="interp252" emma:lang="ko-KR" emma:confidence="0">
                  <emma:literal>÷</emma:literal>
                </emma:interpretation>
                <emma:interpretation id="interp253" emma:lang="ko-KR" emma:confidence="0">
                  <emma:literal>므</emma:literal>
                </emma:interpretation>
                <emma:interpretation id="interp254" emma:lang="ko-KR" emma:confidence="0">
                  <emma:literal>스</emma:literal>
                </emma:interpretation>
              </emma:one-of>
            </emma:emma>
          </inkml:annotationXML>
          <inkml:trace contextRef="#ctx0" brushRef="#br2" timeOffset="78768.8045">-1161 8707 270,'0'0'168,"8"-29"-1,-8 29-69,0 29-40,-16 3-13,11 35-10,-16-8-11,21 25 4,-9-13-4,11 10-8,10-15-2,18-2-7,5-12 2,16-12-7,-1-9 6,9-6-9,-1-15 0,-6-4-1,5 1-6,-11-7-7,5 0-11,-25-15-23,20 15-55,-25-8-68,-21 8-15,28-36-8,-28 6 2</inkml:trace>
          <inkml:trace contextRef="#ctx0" brushRef="#br2" timeOffset="79050.0872">-1097 8737 460,'0'-30'165,"-3"7"-31,2-13-93,21 13-16,10-7-6,19 10-6,-3-4-2,13 4-5,-1 4-1,5 2-6,2 11-8,-14-4-11,7 12-19,-34-5-30,20 22-49,-30 1-50,-14-5-15,-9 18-2</inkml:trace>
          <inkml:trace contextRef="#ctx0" brushRef="#br2" timeOffset="79221.9691">-1059 8929 471,'0'0'170,"38"7"-44,21 6-77,-10-13-21,22 0-11,-6-6-9,9-6-11,5 10-14,-25-22-42,11 4-99,-21 5-14,-24-1-10,-20 16-13</inkml:trace>
        </inkml:traceGroup>
        <inkml:traceGroup>
          <inkml:annotationXML>
            <emma:emma xmlns:emma="http://www.w3.org/2003/04/emma" version="1.0">
              <emma:interpretation id="{C788F33C-0E5C-4DC2-859C-2567AFBD27D1}" emma:medium="tactile" emma:mode="ink">
                <msink:context xmlns:msink="http://schemas.microsoft.com/ink/2010/main" type="inkWord" rotatedBoundingBox="10959,9022 11841,8973 11912,10251 11030,10299"/>
              </emma:interpretation>
              <emma:one-of disjunction-type="recognition" id="oneOf51">
                <emma:interpretation id="interp255" emma:lang="ko-KR" emma:confidence="0">
                  <emma:literal>C</emma:literal>
                </emma:interpretation>
                <emma:interpretation id="interp256" emma:lang="ko-KR" emma:confidence="0">
                  <emma:literal>오</emma:literal>
                </emma:interpretation>
                <emma:interpretation id="interp257" emma:lang="ko-KR" emma:confidence="0">
                  <emma:literal>으</emma:literal>
                </emma:interpretation>
                <emma:interpretation id="interp258" emma:lang="ko-KR" emma:confidence="0">
                  <emma:literal>(</emma:literal>
                </emma:interpretation>
                <emma:interpretation id="interp259" emma:lang="ko-KR" emma:confidence="0">
                  <emma:literal>&lt;</emma:literal>
                </emma:interpretation>
              </emma:one-of>
            </emma:emma>
          </inkml:annotationXML>
          <inkml:trace contextRef="#ctx0" brushRef="#br2" timeOffset="84300.2957">1329 8196 179,'0'0'169,"-6"-23"-27,-2 1-51,8 22-14,0 0-19,10 0-17,-10 0-6,20 34-15,-7-12-4,9 11-2,-1 1 4,1 6-10,-7-10-2,6 0 0,-5-2-3,-2-7 2,-14-21-2,21 29 0,-21-29 0,0 0-1,17 10 1,-17-10-2,0 0 1,5-16-3,-5 16 1,-5-34-2,-5 18 0,-2-6-1,-6 4 1,-4-1-2,-5 8 3,-3 5 0,-12 6 3,-2 12 2,-9 14 0,0 25 5,-6 10-3,7 20 5,0 5-5,9 13 5,13-9-8,14 8 3,16-10 2,16-8-4,24-19 2,23-9-3,14-11 4,13-8-4,10-13 5,3-13-6,-4 0-4,-10-7-3,-10 0-8,-25-13-20,9 13-74,-46 103-66,-6-123-18,-11-18-9,0-1-13</inkml:trace>
        </inkml:traceGroup>
        <inkml:traceGroup>
          <inkml:annotationXML>
            <emma:emma xmlns:emma="http://www.w3.org/2003/04/emma" version="1.0">
              <emma:interpretation id="{40062DBF-CECE-4DE4-ADEE-F288A52D8BC7}" emma:medium="tactile" emma:mode="ink">
                <msink:context xmlns:msink="http://schemas.microsoft.com/ink/2010/main" type="inkWord" rotatedBoundingBox="12097,8981 12481,8960 12549,10187 12165,10208"/>
              </emma:interpretation>
              <emma:one-of disjunction-type="recognition" id="oneOf52">
                <emma:interpretation id="interp260" emma:lang="ko-KR" emma:confidence="0">
                  <emma:literal>(</emma:literal>
                </emma:interpretation>
                <emma:interpretation id="interp261" emma:lang="ko-KR" emma:confidence="0">
                  <emma:literal>〈</emma:literal>
                </emma:interpretation>
                <emma:interpretation id="interp262" emma:lang="ko-KR" emma:confidence="0">
                  <emma:literal>C</emma:literal>
                </emma:interpretation>
                <emma:interpretation id="interp263" emma:lang="ko-KR" emma:confidence="0">
                  <emma:literal>&lt;</emma:literal>
                </emma:interpretation>
                <emma:interpretation id="interp26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84909.7019">2418 8215 174,'0'-42'155,"0"5"-50,0 37-18,-20-22-8,6 44-7,-37 1-8,21 43-6,-30-1-7,24 38-15,-15-4-5,21 20-12,5-13-12,22 3 1,4-19-9,23-8 1,15-12-4,-1-30-8,19 5-14,-21-31-33,31 21-57,-10 101-58,-11-136-14,-2 0-9</inkml:trace>
        </inkml:traceGroup>
        <inkml:traceGroup>
          <inkml:annotationXML>
            <emma:emma xmlns:emma="http://www.w3.org/2003/04/emma" version="1.0">
              <emma:interpretation id="{2227AA81-CF8B-4E67-941E-9F721915B35D}" emma:medium="tactile" emma:mode="ink">
                <msink:context xmlns:msink="http://schemas.microsoft.com/ink/2010/main" type="inkWord" rotatedBoundingBox="12696,8987 13425,8947 13492,10171 12764,10211"/>
              </emma:interpretation>
              <emma:one-of disjunction-type="recognition" id="oneOf53">
                <emma:interpretation id="interp265" emma:lang="ko-KR" emma:confidence="0">
                  <emma:literal>A</emma:literal>
                </emma:interpretation>
                <emma:interpretation id="interp266" emma:lang="ko-KR" emma:confidence="0">
                  <emma:literal>모</emma:literal>
                </emma:interpretation>
                <emma:interpretation id="interp267" emma:lang="ko-KR" emma:confidence="0">
                  <emma:literal>난</emma:literal>
                </emma:interpretation>
                <emma:interpretation id="interp268" emma:lang="ko-KR" emma:confidence="0">
                  <emma:literal>마</emma:literal>
                </emma:interpretation>
                <emma:interpretation id="interp269" emma:lang="ko-KR" emma:confidence="0">
                  <emma:literal>丹</emma:literal>
                </emma:interpretation>
              </emma:one-of>
            </emma:emma>
          </inkml:annotationXML>
          <inkml:trace contextRef="#ctx0" brushRef="#br2" timeOffset="85565.9555">2932 8418 217,'-6'-29'147,"6"10"-35,0 19-48,0 0-8,0 0-3,-19 14 0,19 42 0,-30 5-8,20 33-5,-25-2-11,18 31-2,-13-9-8,11 1-5,-2-12-7,12-19-3,-2-19 3,9-18-3,2-26 5,0-21-5,0 0 0,22-24-2,-6-27-9,3-16 0,3-13-8,-3-23 2,8-7-2,-8-12 1,8 4 1,-11 0 0,1 14 3,-3 7 8,1 17-2,-1 15 7,-1 18-6,-4 10 6,4 20-7,-13 17 10,25 0 5,-6 26-4,-5 19 6,7 29-4,-4 18 3,10 20-1,-5 5 0,7 11-2,-6-6-3,12-3-2,-10-12-1,2-18-2,2-28 1,-7-11-5,1-20 1,-4-8-12,4-12-9,-23-10-21,36 0-37,-36-14-61,0-130-41,0 121-5,-6-3-13</inkml:trace>
          <inkml:trace contextRef="#ctx0" brushRef="#br2" timeOffset="85784.7166">2794 8968 417,'-47'-19'176,"17"1"-18,30 18-99,-19-16-29,19 16-13,27-10-7,12 6-6,9 4-9,7-9-12,13 9-22,-13-13-29,24 13-49,-12-14-52,-7-11-11,3-3-9</inkml:trace>
        </inkml:traceGroup>
        <inkml:traceGroup>
          <inkml:annotationXML>
            <emma:emma xmlns:emma="http://www.w3.org/2003/04/emma" version="1.0">
              <emma:interpretation id="{E2B54752-3EE6-4268-A735-0F4BDB9541F7}" emma:medium="tactile" emma:mode="ink">
                <msink:context xmlns:msink="http://schemas.microsoft.com/ink/2010/main" type="inkWord" rotatedBoundingBox="13210,8808 14428,8740 14519,10366 13300,10434"/>
              </emma:interpretation>
              <emma:one-of disjunction-type="recognition" id="oneOf54">
                <emma:interpretation id="interp270" emma:lang="ko-KR" emma:confidence="0">
                  <emma:literal>M</emma:literal>
                </emma:interpretation>
                <emma:interpretation id="interp271" emma:lang="ko-KR" emma:confidence="0">
                  <emma:literal>기</emma:literal>
                </emma:interpretation>
                <emma:interpretation id="interp272" emma:lang="ko-KR" emma:confidence="0">
                  <emma:literal>피</emma:literal>
                </emma:interpretation>
                <emma:interpretation id="interp273" emma:lang="ko-KR" emma:confidence="0">
                  <emma:literal>7</emma:literal>
                </emma:interpretation>
                <emma:interpretation id="interp274" emma:lang="ko-KR" emma:confidence="0">
                  <emma:literal>수</emma:literal>
                </emma:interpretation>
              </emma:one-of>
            </emma:emma>
          </inkml:annotationXML>
          <inkml:trace contextRef="#ctx0" brushRef="#br2" timeOffset="86081.604">3659 8151 246,'6'22'168,"-6"20"-35,-20 3-65,20 32-12,-16-11-6,16 29-8,-8-19-13,8 5-6,0-19-12,10-6-2,1-12-8,0-15-4,9-14-17,-20-15-31,37 0-52,-18-7-59,-15-21-12,9-5-14</inkml:trace>
          <inkml:trace contextRef="#ctx0" brushRef="#br2" timeOffset="86347.2393">3273 8309 255,'-42'-14'162,"24"12"-4,18 2-70,-27-14-41,43 14-11,11-15-10,25 13-4,4-9-5,18 8 0,-1-5-2,2 5-4,-2 0-4,-8 0-5,-8 3-6,-21-6-10,2 6-16,-38 0-28,29 0-48,-29 0-56,0 0-20,-15 0 0</inkml:trace>
          <inkml:trace contextRef="#ctx0" brushRef="#br2" timeOffset="86706.6433">3966 7915 205,'0'0'174,"55"52"-9,-16 19-71,2-6-40,32 49-3,-22-2-6,21 29-11,-23-10-8,4 17-7,-25-13-4,-6-7-2,-22-17-1,-8-17-5,-20-20-1,-15-11-9,-1-14-5,-11-14-19,21 10-38,-22-27-66,25 3-50,13-6-8,18-15-12</inkml:trace>
        </inkml:traceGroup>
        <inkml:traceGroup>
          <inkml:annotationXML>
            <emma:emma xmlns:emma="http://www.w3.org/2003/04/emma" version="1.0">
              <emma:interpretation id="{1145AFF9-4AE9-4802-A4B1-98EA43A26241}" emma:medium="tactile" emma:mode="ink">
                <msink:context xmlns:msink="http://schemas.microsoft.com/ink/2010/main" type="inkWord" rotatedBoundingBox="15423,8970 15546,8964 15591,9783 15468,9790"/>
              </emma:interpretation>
              <emma:one-of disjunction-type="recognition" id="oneOf55">
                <emma:interpretation id="interp275" emma:lang="ko-KR" emma:confidence="0">
                  <emma:literal>i</emma:literal>
                </emma:interpretation>
                <emma:interpretation id="interp276" emma:lang="ko-KR" emma:confidence="0">
                  <emma:literal>ⅰ</emma:literal>
                </emma:interpretation>
                <emma:interpretation id="interp277" emma:lang="ko-KR" emma:confidence="0">
                  <emma:literal>j</emma:literal>
                </emma:interpretation>
                <emma:interpretation id="interp278" emma:lang="ko-KR" emma:confidence="0">
                  <emma:literal>」</emma:literal>
                </emma:interpretation>
                <emma:interpretation id="interp27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88816.0894">5521 8548 55,'0'0'156,"0"0"6,9 26-51,-9-26-25,0 44-13,-9-23-9,9 33-9,-5-24-12,5 23-15,0-15-10,0 4-3,0-12-7,0-1 0,0-29-2,2 21-1,-2-21-1,0 0-3,0 0-7,3-12-11,-3 12-26,0-38-47,0 13-71,0 1-17,0-10-9,-3 1-6</inkml:trace>
          <inkml:trace contextRef="#ctx0" brushRef="#br2" timeOffset="89284.8615">5386 8211 126,'0'0'145,"7"-21"-40,-7 2-16,0 19-9,0-26-19,0 26-7,0 0-9,0 0 2,4-24-9,-4 24-6,0 0-10,0 0-3,0 0-4,0 0-6,0 0-8,0 0-12,0 0-20,0 0-53,0 0-78,0 0-15,2 7-10,-2-7-9</inkml:trace>
        </inkml:traceGroup>
        <inkml:traceGroup>
          <inkml:annotationXML>
            <emma:emma xmlns:emma="http://www.w3.org/2003/04/emma" version="1.0">
              <emma:interpretation id="{0E6C0FD3-6638-42B7-8F6B-BE053890A1A1}" emma:medium="tactile" emma:mode="ink">
                <msink:context xmlns:msink="http://schemas.microsoft.com/ink/2010/main" type="inkWord" rotatedBoundingBox="15773,9139 16249,9113 16286,9786 15811,9813"/>
              </emma:interpretation>
              <emma:one-of disjunction-type="recognition" id="oneOf56">
                <emma:interpretation id="interp280" emma:lang="ko-KR" emma:confidence="0">
                  <emma:literal>n</emma:literal>
                </emma:interpretation>
                <emma:interpretation id="interp281" emma:lang="ko-KR" emma:confidence="0">
                  <emma:literal>7</emma:literal>
                </emma:interpretation>
                <emma:interpretation id="interp282" emma:lang="ko-KR" emma:confidence="0">
                  <emma:literal>서</emma:literal>
                </emma:interpretation>
                <emma:interpretation id="interp283" emma:lang="ko-KR" emma:confidence="0">
                  <emma:literal>어</emma:literal>
                </emma:interpretation>
                <emma:interpretation id="interp284" emma:lang="ko-KR" emma:confidence="0">
                  <emma:literal>八</emma:literal>
                </emma:interpretation>
              </emma:one-of>
            </emma:emma>
          </inkml:annotationXML>
          <inkml:trace contextRef="#ctx0" brushRef="#br2" timeOffset="89878.6342">5799 8287 185,'0'0'158,"-14"13"-5,14-13-59,0 63-46,-16-19-12,16 19-1,-8-7-5,8 10 1,-3-13-8,3 2-4,0-19-5,0-10-2,0-26-2,0 0-2,0 0 0,17-19-4,-7-24-2,-1-2-3,10-9 0,-3-6-3,6 4 2,0-3-5,7 12 4,-1 5-3,2 14 5,0 14 0,2 14 3,-2 11 4,-5 20 0,3 21 4,-9 13-2,4 12 5,-9 3-4,2 2 3,-10-13-6,3-3 2,-4-10-8,-2-25-2,4-6-14,-7-25-29,0 0-85,0 0-42,22-34-10,-10-2-17</inkml:trace>
        </inkml:traceGroup>
        <inkml:traceGroup>
          <inkml:annotationXML>
            <emma:emma xmlns:emma="http://www.w3.org/2003/04/emma" version="1.0">
              <emma:interpretation id="{4B747A65-7CED-41C2-BA83-C8FC1A6425A0}" emma:medium="tactile" emma:mode="ink">
                <msink:context xmlns:msink="http://schemas.microsoft.com/ink/2010/main" type="inkWord" rotatedBoundingBox="16915,8516 17609,8477 17685,9843 16990,9881"/>
              </emma:interpretation>
              <emma:one-of disjunction-type="recognition" id="oneOf57">
                <emma:interpretation id="interp285" emma:lang="ko-KR" emma:confidence="0">
                  <emma:literal>R</emma:literal>
                </emma:interpretation>
                <emma:interpretation id="interp286" emma:lang="ko-KR" emma:confidence="0">
                  <emma:literal>又</emma:literal>
                </emma:interpretation>
                <emma:interpretation id="interp287" emma:lang="ko-KR" emma:confidence="0">
                  <emma:literal>Q</emma:literal>
                </emma:interpretation>
                <emma:interpretation id="interp288" emma:lang="ko-KR" emma:confidence="0">
                  <emma:literal>M</emma:literal>
                </emma:interpretation>
                <emma:interpretation id="interp289" emma:lang="ko-KR" emma:confidence="0">
                  <emma:literal>7</emma:literal>
                </emma:interpretation>
              </emma:one-of>
            </emma:emma>
          </inkml:annotationXML>
          <inkml:trace contextRef="#ctx0" brushRef="#br2" timeOffset="90628.6866">6975 8255 362,'0'0'165,"0"0"-21,14 40-93,-28 2-13,14 24-4,-18-4-4,18 18-1,-11-14-10,11 7-5,0-14-7,5-12 1,-2-11-4,8-8 2,-11-28-2,10 23 1,-10-23-1,0 0-1,0 0 1,-7-30-1,-4 0 0,0-11-1,3-12 0,-1-15-5,4-6 4,4-9-2,1-8-4,9-5 2,10 5-1,5-1 1,4 9-1,7 5 3,3 3-2,8 13 1,3 5 4,0 6-3,-2 13 2,2 10-3,-3 12 2,-3 16 0,-7 14-2,-9 21 3,-11 19-3,-15 11 4,-4 5 2,-19 8-2,-14-2 4,-7-7-4,-8-11 4,-6-10-3,4-14 5,5-5-7,6-9 1,12-4 1,11-2-2,9 6 1,10 7 0,19 4 1,11 11-2,14 14 4,8 5-3,10 6 2,-2-4-3,5 1 3,-8-3-4,-7-12 1,-7-4-5,-13-15-2,-1-5-9,-29-25-9,31 33-38,-31-33-98,0 0-14,-3-26-21,-2-7-3</inkml:trace>
        </inkml:traceGroup>
        <inkml:traceGroup>
          <inkml:annotationXML>
            <emma:emma xmlns:emma="http://www.w3.org/2003/04/emma" version="1.0">
              <emma:interpretation id="{5FC61E12-DB9A-4EEA-AE07-570893393B5D}" emma:medium="tactile" emma:mode="ink">
                <msink:context xmlns:msink="http://schemas.microsoft.com/ink/2010/main" type="inkWord" rotatedBoundingBox="17715,8596 18322,8563 18357,9178 17749,9211"/>
              </emma:interpretation>
              <emma:one-of disjunction-type="recognition" id="oneOf58">
                <emma:interpretation id="interp290" emma:lang="ko-KR" emma:confidence="0">
                  <emma:literal>n</emma:literal>
                </emma:interpretation>
                <emma:interpretation id="interp291" emma:lang="ko-KR" emma:confidence="0">
                  <emma:literal>^</emma:literal>
                </emma:interpretation>
                <emma:interpretation id="interp292" emma:lang="ko-KR" emma:confidence="0">
                  <emma:literal>커</emma:literal>
                </emma:interpretation>
                <emma:interpretation id="interp293" emma:lang="ko-KR" emma:confidence="0">
                  <emma:literal>거</emma:literal>
                </emma:interpretation>
                <emma:interpretation id="interp294" emma:lang="ko-KR" emma:confidence="0">
                  <emma:literal>키</emma:literal>
                </emma:interpretation>
              </emma:one-of>
            </emma:emma>
          </inkml:annotationXML>
          <inkml:trace contextRef="#ctx0" brushRef="#br2" timeOffset="91363.0723">7741 7896 138,'0'-40'108,"0"17"-16,2 6-3,-2-14-14,0 31-9,1-41-15,-1 41-6,0 0-5,24 4-1,-24 15-6,5 30-2,-5-9-8,0 26 2,-7-7 0,6 14-4,-13-20 1,7-1-9,-7-21 2,8-4-6,6-27 5,-16 20-9,16-20-6,-9-26 5,9-4-12,0-15 2,15 1-8,-2-15 3,12 5-4,1-6 4,11 8 1,0 2-1,9 15 6,3 12 3,1 16 5,4 14 3,-3 19-1,-1 15 4,-9 9-2,-3 18 1,-13-4 3,-6 5-3,-11-10 1,-3-3-6,-3-8-2,-2-14-12,0-2-9,0-32-43,4 23-109,-4-23-4,21 0-21,-21 0-7</inkml:trace>
        </inkml:traceGroup>
      </inkml:traceGroup>
    </inkml:traceGroup>
    <inkml:traceGroup>
      <inkml:annotationXML>
        <emma:emma xmlns:emma="http://www.w3.org/2003/04/emma" version="1.0">
          <emma:interpretation id="{9DA5FCB4-4A43-452E-B797-6BA3707FA801}" emma:medium="tactile" emma:mode="ink">
            <msink:context xmlns:msink="http://schemas.microsoft.com/ink/2010/main" type="paragraph" rotatedBoundingBox="6410,11163 25403,10436 25524,13602 6531,143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54173B-6F1D-40C5-854D-2510DC5EEDA1}" emma:medium="tactile" emma:mode="ink">
              <msink:context xmlns:msink="http://schemas.microsoft.com/ink/2010/main" type="line" rotatedBoundingBox="6410,11163 25403,10436 25456,11805 6462,12532"/>
            </emma:interpretation>
          </emma:emma>
        </inkml:annotationXML>
        <inkml:traceGroup>
          <inkml:annotationXML>
            <emma:emma xmlns:emma="http://www.w3.org/2003/04/emma" version="1.0">
              <emma:interpretation id="{8A5896F7-30C9-48BA-88A5-41AA757E54AD}" emma:medium="tactile" emma:mode="ink">
                <msink:context xmlns:msink="http://schemas.microsoft.com/ink/2010/main" type="inkWord" rotatedBoundingBox="6422,11492 7631,11446 7655,12079 6446,12125"/>
              </emma:interpretation>
              <emma:one-of disjunction-type="recognition" id="oneOf59">
                <emma:interpretation id="interp295" emma:lang="ko-KR" emma:confidence="0">
                  <emma:literal>a</emma:literal>
                </emma:interpretation>
                <emma:interpretation id="interp296" emma:lang="ko-KR" emma:confidence="0">
                  <emma:literal>아</emma:literal>
                </emma:interpretation>
                <emma:interpretation id="interp297" emma:lang="ko-KR" emma:confidence="0">
                  <emma:literal>와</emma:literal>
                </emma:interpretation>
                <emma:interpretation id="interp298" emma:lang="ko-KR" emma:confidence="0">
                  <emma:literal>∞</emma:literal>
                </emma:interpretation>
                <emma:interpretation id="interp299" emma:lang="ko-KR" emma:confidence="0">
                  <emma:literal>다</emma:literal>
                </emma:interpretation>
              </emma:one-of>
            </emma:emma>
          </inkml:annotationXML>
          <inkml:trace contextRef="#ctx0" brushRef="#br3" timeOffset="96363.2763">-2960 10870 21,'21'7'126,"-28"-19"10,7 12-70,0-19-4,-8-6-1,8 25-6,0-45-11,0 27-7,-7-13-7,7 11-11,-15-9-5,15 29-7,-28-31-1,6 18-1,-7 4 3,-1 9 6,-17 0 1,7 14 3,-18 9 1,1 22 3,-9 6-3,9 17 1,-8 1-8,21 9 0,3-3-7,15 0 4,15-17-1,11-13-2,22-24-4,21-12 1,8-11 1,7-26-5,7-17-1,0-13-7,6-10-2,-11-3 0,-3 8 6,-15-2-4,-5 19 3,-9 2 1,-12 21 6,-16 23 5,0 0 2,21 29 2,-20 5-1,7 22 2,5-3-3,4 13 3,5-4-4,11 2 0,4-13-7,1-12 0,11-10-8,-5-19-3,8-6-12,-11-18-22,21 0-54,-21-25-72,-3-17-4,3-6-15,-13-18 8</inkml:trace>
        </inkml:traceGroup>
        <inkml:traceGroup>
          <inkml:annotationXML>
            <emma:emma xmlns:emma="http://www.w3.org/2003/04/emma" version="1.0">
              <emma:interpretation id="{DA3DB13D-6F2A-45BC-8552-9D00090221E3}" emma:medium="tactile" emma:mode="ink">
                <msink:context xmlns:msink="http://schemas.microsoft.com/ink/2010/main" type="inkWord" rotatedBoundingBox="7715,11187 7821,11183 7856,12108 7750,12112"/>
              </emma:interpretation>
              <emma:one-of disjunction-type="recognition" id="oneOf60">
                <emma:interpretation id="interp300" emma:lang="ko-KR" emma:confidence="0">
                  <emma:literal>l</emma:literal>
                </emma:interpretation>
                <emma:interpretation id="interp301" emma:lang="ko-KR" emma:confidence="0">
                  <emma:literal>1</emma:literal>
                </emma:interpretation>
                <emma:interpretation id="interp302" emma:lang="ko-KR" emma:confidence="0">
                  <emma:literal>I</emma:literal>
                </emma:interpretation>
                <emma:interpretation id="interp303" emma:lang="ko-KR" emma:confidence="0">
                  <emma:literal>Ⅰ</emma:literal>
                </emma:interpretation>
                <emma:interpretation id="interp304" emma:lang="ko-KR" emma:confidence="0">
                  <emma:literal>(</emma:literal>
                </emma:interpretation>
              </emma:one-of>
            </emma:emma>
          </inkml:annotationXML>
          <inkml:trace contextRef="#ctx0" brushRef="#br3" timeOffset="96613.4328">-2287 10337 172,'-14'16'170,"14"27"0,0 31-81,-11-9-16,16 40-9,-10-16-11,16 22-8,-11-15-22,8 0-4,-5-19-13,10-13 1,-5-20-8,4-19-3,3-6-6,-15-19-22,22 0-35,-22-28-59,6-9-39,5-12-21,0-14 1</inkml:trace>
        </inkml:traceGroup>
        <inkml:traceGroup>
          <inkml:annotationXML>
            <emma:emma xmlns:emma="http://www.w3.org/2003/04/emma" version="1.0">
              <emma:interpretation id="{6FFB1B5A-ACE8-4D4A-A290-61C6AC6C4324}" emma:medium="tactile" emma:mode="ink">
                <msink:context xmlns:msink="http://schemas.microsoft.com/ink/2010/main" type="inkWord" rotatedBoundingBox="7967,11104 8114,11098 8160,12296 8013,12302"/>
              </emma:interpretation>
              <emma:one-of disjunction-type="recognition" id="oneOf61">
                <emma:interpretation id="interp305" emma:lang="ko-KR" emma:confidence="0">
                  <emma:literal>l</emma:literal>
                </emma:interpretation>
                <emma:interpretation id="interp306" emma:lang="ko-KR" emma:confidence="0">
                  <emma:literal>1</emma:literal>
                </emma:interpretation>
                <emma:interpretation id="interp307" emma:lang="ko-KR" emma:confidence="0">
                  <emma:literal>|</emma:literal>
                </emma:interpretation>
                <emma:interpretation id="interp308" emma:lang="ko-KR" emma:confidence="0">
                  <emma:literal>Ⅰ</emma:literal>
                </emma:interpretation>
                <emma:interpretation id="interp309" emma:lang="ko-KR" emma:confidence="0">
                  <emma:literal>ㅣ</emma:literal>
                </emma:interpretation>
              </emma:one-of>
            </emma:emma>
          </inkml:annotationXML>
          <inkml:trace contextRef="#ctx0" brushRef="#br3" timeOffset="96847.7064">-2068 10255 268,'0'16'170,"0"25"-6,9 36-81,-17-7-19,21 42-4,-13-13-15,11 27-11,0-20-14,14 10-1,-6-20-12,-1-14-15,7-19-10,-17-36-30,22 11-69,-16 86-49,-6-138-19,-7-28-14</inkml:trace>
        </inkml:traceGroup>
        <inkml:traceGroup>
          <inkml:annotationXML>
            <emma:emma xmlns:emma="http://www.w3.org/2003/04/emma" version="1.0">
              <emma:interpretation id="{6B61FCA9-45A2-456A-9D5E-D57ACB35FE34}" emma:medium="tactile" emma:mode="ink">
                <msink:context xmlns:msink="http://schemas.microsoft.com/ink/2010/main" type="inkWord" rotatedBoundingBox="8748,11399 10698,11324 10731,12163 8780,12237"/>
              </emma:interpretation>
              <emma:one-of disjunction-type="recognition" id="oneOf62">
                <emma:interpretation id="interp310" emma:lang="ko-KR" emma:confidence="0">
                  <emma:literal>떼</emma:literal>
                </emma:interpretation>
                <emma:interpretation id="interp311" emma:lang="ko-KR" emma:confidence="0">
                  <emma:literal>뻬</emma:literal>
                </emma:interpretation>
                <emma:interpretation id="interp312" emma:lang="ko-KR" emma:confidence="0">
                  <emma:literal>때</emma:literal>
                </emma:interpretation>
                <emma:interpretation id="interp313" emma:lang="ko-KR" emma:confidence="0">
                  <emma:literal>빠</emma:literal>
                </emma:interpretation>
                <emma:interpretation id="interp314" emma:lang="ko-KR" emma:confidence="0">
                  <emma:literal>뼈</emma:literal>
                </emma:interpretation>
              </emma:one-of>
            </emma:emma>
          </inkml:annotationXML>
          <inkml:trace contextRef="#ctx0" brushRef="#br3" timeOffset="98363.3892">-798 10678 157,'0'0'132,"0"0"-23,-30 0-62,30 0-6,0 0-5,0 0-2,-14-23 2,14 23-3,-6-31-5,6 31-10,-15-40-5,15 40-3,-30-33 0,8 27 0,-11-2 1,1 16 3,-17 13 4,12 24 5,-20 8-3,14 27 3,-3-3-5,18 17 4,6-4-5,15 5-5,7-14-1,21-16-5,7-20 3,16-12-5,7-22-1,8-11-1,1-11-5,3-14 4,-5-15-8,-1-7 1,2 0-4,-14-11 1,4 5 2,-19-5-4,1 13 6,-11-4-3,-4 17 5,-8 4 0,-8 28 4,0 0 1,0 0 2,-18 23 3,4 19-3,0 10 4,6 0-4,2 14 4,6-7 0,6-4-4,10-10 3,12-12-5,15-18 0,1-8 1,0-12 0,2-11 0,-6-18-5,-4-6 3,-14-5-3,-14-4 2,-8 5 2,-16-3-4,-12 9 3,-5-4-4,-4 10 3,6 3 0,-4-1 1,11 2-2,4 5 0,12-4-1,8 2 1,9 10-1,13-7 0,12 14 0,2 8-1,7 1 2,4 24-1,2 15 2,-5 8 0,-3 16 5,-4 2-5,-7 11 7,-10 2 1,2-13-3,-12-3 4,3-11-4,-12-11 3,7-12-4,-8-29 6,0 0-6,0 0-7,22-19 4,-9-19-6,1-8 3,2-5-5,4-10 4,9 2-6,-7 1 3,6 8 4,-5 6-1,0 12 3,-4 9-1,0 12 1,0 11 1,-19 0 0,29 19 2,-21 12-1,4 13 2,-2 0-3,4 10 5,-5 2-1,2-2-3,-1-1 4,-2-8-6,0-12 6,3-11-5,-11-22 1,0 0 1,16 0-6,-10-27 1,0-19-5,2-6 4,2-1-5,-3-6 3,6 1 0,-3 5-3,4 5 5,-2 8 1,3 17 1,-15 23 0,28-19-1,-28 19 1,32 19 2,-13 12 1,-2 12-3,4 2 4,-1 7-3,-2-1 5,1 1-5,-5-6 5,-6-10 0,1-6-3,-4-7-4,-5-23-3,0 0-7,0 0-11,6-10-18,-12-39-37,15 19-39,-9-37-31,0-4-32,5-11-12</inkml:trace>
        </inkml:traceGroup>
        <inkml:traceGroup>
          <inkml:annotationXML>
            <emma:emma xmlns:emma="http://www.w3.org/2003/04/emma" version="1.0">
              <emma:interpretation id="{249FB01D-B661-4219-9734-4534BCDB7A60}" emma:medium="tactile" emma:mode="ink">
                <msink:context xmlns:msink="http://schemas.microsoft.com/ink/2010/main" type="inkWord" rotatedBoundingBox="10857,11122 11388,11102 11424,12024 10892,12044"/>
              </emma:interpretation>
              <emma:one-of disjunction-type="recognition" id="oneOf63">
                <emma:interpretation id="interp315" emma:lang="ko-KR" emma:confidence="0">
                  <emma:literal>b</emma:literal>
                </emma:interpretation>
                <emma:interpretation id="interp316" emma:lang="ko-KR" emma:confidence="0">
                  <emma:literal>6</emma:literal>
                </emma:interpretation>
                <emma:interpretation id="interp317" emma:lang="ko-KR" emma:confidence="0">
                  <emma:literal>5</emma:literal>
                </emma:interpretation>
                <emma:interpretation id="interp318" emma:lang="ko-KR" emma:confidence="0">
                  <emma:literal>3</emma:literal>
                </emma:interpretation>
                <emma:interpretation id="interp319" emma:lang="ko-KR" emma:confidence="0">
                  <emma:literal>h</emma:literal>
                </emma:interpretation>
              </emma:one-of>
            </emma:emma>
          </inkml:annotationXML>
          <inkml:trace contextRef="#ctx0" brushRef="#br3" timeOffset="98785.2637">816 10285 159,'22'-12'157,"-22"12"-34,0 0-11,43 50-19,-43-5-18,19 43-15,-19-7-16,9 32-10,-9-12-14,5 10 1,-5-19-13,1-6 2,-1-24-6,7-13 3,-7-19-2,0-30 0,0 0-1,0 0-3,25-23 0,-11-12-4,8-4 1,4-5-3,10 0 2,0-1-4,10 9 3,-2 7 1,4 20 2,-4 4 0,-6 11 2,-2 17 2,-14 5 1,-7 9 5,-15 0-2,-10 0 3,-26-4-1,-5 3 2,-16-9-4,-3-5-1,-5-7-9,-3-7-8,11 2-14,-8-13-33,45 3-83,-1-23-35,21-3-17,11-6-14</inkml:trace>
        </inkml:traceGroup>
        <inkml:traceGroup>
          <inkml:annotationXML>
            <emma:emma xmlns:emma="http://www.w3.org/2003/04/emma" version="1.0">
              <emma:interpretation id="{482641F8-AABE-4634-ACF6-78863AF5C556}" emma:medium="tactile" emma:mode="ink">
                <msink:context xmlns:msink="http://schemas.microsoft.com/ink/2010/main" type="inkWord" rotatedBoundingBox="11405,11274 11536,11268 11563,11968 11432,11973"/>
              </emma:interpretation>
              <emma:one-of disjunction-type="recognition" id="oneOf64">
                <emma:interpretation id="interp320" emma:lang="ko-KR" emma:confidence="0">
                  <emma:literal>i</emma:literal>
                </emma:interpretation>
                <emma:interpretation id="interp321" emma:lang="ko-KR" emma:confidence="0">
                  <emma:literal>ⅰ</emma:literal>
                </emma:interpretation>
                <emma:interpretation id="interp322" emma:lang="ko-KR" emma:confidence="0">
                  <emma:literal>고</emma:literal>
                </emma:interpretation>
                <emma:interpretation id="interp323" emma:lang="ko-KR" emma:confidence="0">
                  <emma:literal>j</emma:literal>
                </emma:interpretation>
                <emma:interpretation id="interp324" emma:lang="ko-KR" emma:confidence="0">
                  <emma:literal>?</emma:literal>
                </emma:interpretation>
              </emma:one-of>
            </emma:emma>
          </inkml:annotationXML>
          <inkml:trace contextRef="#ctx0" brushRef="#br3" timeOffset="99285.2758">1451 10750 184,'0'0'171,"0"0"0,-11 17-66,11 37-33,-3-19-23,3 26-5,0-19-14,3 10-4,2-15-14,4-4-3,-1-14-8,-8-19-5,22 21-15,-22-21-23,26-7-43,-26 7-82,1-52-6,4 15-20,-5-19 6</inkml:trace>
          <inkml:trace contextRef="#ctx0" brushRef="#br3" timeOffset="99629.0644">1380 10440 314,'-16'-15'155,"16"15"-8,0 0-99,0 0-44,0 0-41,22 15-57,-6 8-56,-16-23-14,44 44 0</inkml:trace>
        </inkml:traceGroup>
        <inkml:traceGroup>
          <inkml:annotationXML>
            <emma:emma xmlns:emma="http://www.w3.org/2003/04/emma" version="1.0">
              <emma:interpretation id="{B5A79FA0-0A99-44C2-83A1-CD8D47E6AD4B}" emma:medium="tactile" emma:mode="ink">
                <msink:context xmlns:msink="http://schemas.microsoft.com/ink/2010/main" type="inkWord" rotatedBoundingBox="11680,11393 12292,11370 12319,12073 11707,12097"/>
              </emma:interpretation>
              <emma:one-of disjunction-type="recognition" id="oneOf65">
                <emma:interpretation id="interp325" emma:lang="ko-KR" emma:confidence="0">
                  <emma:literal>v</emma:literal>
                </emma:interpretation>
                <emma:interpretation id="interp326" emma:lang="ko-KR" emma:confidence="0">
                  <emma:literal>N</emma:literal>
                </emma:interpretation>
                <emma:interpretation id="interp327" emma:lang="ko-KR" emma:confidence="0">
                  <emma:literal>V</emma:literal>
                </emma:interpretation>
                <emma:interpretation id="interp328" emma:lang="ko-KR" emma:confidence="0">
                  <emma:literal>~</emma:literal>
                </emma:interpretation>
                <emma:interpretation id="interp329" emma:lang="ko-KR" emma:confidence="0">
                  <emma:literal>』</emma:literal>
                </emma:interpretation>
              </emma:one-of>
            </emma:emma>
          </inkml:annotationXML>
          <inkml:trace contextRef="#ctx0" brushRef="#br3" timeOffset="99941.5721">1693 11247 160,'0'0'138,"-16"-21"4,3-9-92,13 1 1,-3-15-16,5-1-9,-1-9-9,14 3-1,-3-5 5,4 9-4,-3 9 0,9 12-3,-22 26 5,28 0-2,-17 12 1,12 32 3,-11 1-5,12 17 3,-7-11-3,15 7 2,-8-19-7,10-5 1,-4-18-3,7-10-1,-2-6 1,1-22-3,0-15 2,-1-8-5,-7-19 2,-4-1-4,-5-5 5,-3-4-6,-8 1 4,-7 13-6,-1 8 0,0 8-8,-1 22-6,-15-1-14,16 23-27,0 0-32,0 0-48,0 23-41,0-23-9,16 36 1</inkml:trace>
        </inkml:traceGroup>
        <inkml:traceGroup>
          <inkml:annotationXML>
            <emma:emma xmlns:emma="http://www.w3.org/2003/04/emma" version="1.0">
              <emma:interpretation id="{3EF5C5CF-0E12-4E2B-9353-AEC12387A51B}" emma:medium="tactile" emma:mode="ink">
                <msink:context xmlns:msink="http://schemas.microsoft.com/ink/2010/main" type="inkWord" rotatedBoundingBox="12417,11479 13521,11436 13553,12260 12449,12303"/>
              </emma:interpretation>
              <emma:one-of disjunction-type="recognition" id="oneOf66">
                <emma:interpretation id="interp330" emma:lang="ko-KR" emma:confidence="0">
                  <emma:literal>에</emma:literal>
                </emma:interpretation>
                <emma:interpretation id="interp331" emma:lang="ko-KR" emma:confidence="0">
                  <emma:literal>세</emma:literal>
                </emma:interpretation>
                <emma:interpretation id="interp332" emma:lang="ko-KR" emma:confidence="0">
                  <emma:literal>억</emma:literal>
                </emma:interpretation>
                <emma:interpretation id="interp333" emma:lang="ko-KR" emma:confidence="0">
                  <emma:literal>커</emma:literal>
                </emma:interpretation>
                <emma:interpretation id="interp334" emma:lang="ko-KR" emma:confidence="0">
                  <emma:literal>쩌</emma:literal>
                </emma:interpretation>
              </emma:one-of>
            </emma:emma>
          </inkml:annotationXML>
          <inkml:trace contextRef="#ctx0" brushRef="#br3" timeOffset="100379.1054">2616 10781 236,'-11'29'165,"0"8"-46,0 26-48,-32-22-7,24 26-7,-20-23-18,20 8-7,-10-23-11,15 1-4,14-30-5,-22 15-4,22-15 0,-2-23-7,2-5-2,7-16-6,7-6 1,0-13-5,11 4 3,-3-6-2,12 5 5,-6 3 0,8 11 9,-6 15 1,0 3 5,5 19 0,-11 2 5,6 9 2,-10 18-1,9 23 1,-13 1-4,6 18 3,-8 5-6,7 6 3,-9 2-9,4-10 1,-2-6-8,1-14-2,-1-4-10,-14-41-22,23 42-42,-23-42-89,0 0-8,0-23-22,-6 0 4</inkml:trace>
          <inkml:trace contextRef="#ctx0" brushRef="#br3" timeOffset="100754.0809">2586 11024 429,'-22'-14'165,"6"9"-49,-6-19-57,22 24-18,14-22-17,18 14-12,4 0-6,13-4-12,9 10-9,-1-12-9,11 14-10,-14-20-11,22 17-8,-26-24-1,22 23 2,-33-29 12,18 17 16,-16-7 18,-3 8 20,5 15 19,-26-7 19,18 29 2,-27 1 1,22 35-6,-27-14-6,21 26-6,-23-7-13,17 7-4,-9-14-7,-1-3-9,0-18 0,0-12-8,3-1-10,-11-22-33,17 0-59,-17 106-66,-1-138-13,-14-12-5</inkml:trace>
        </inkml:traceGroup>
        <inkml:traceGroup>
          <inkml:annotationXML>
            <emma:emma xmlns:emma="http://www.w3.org/2003/04/emma" version="1.0">
              <emma:interpretation id="{8DB8D19F-73FC-4220-AA78-39F83CD79212}" emma:medium="tactile" emma:mode="ink">
                <msink:context xmlns:msink="http://schemas.microsoft.com/ink/2010/main" type="inkWord" rotatedBoundingBox="13062,11229 14043,11192 14077,12081 13096,12118"/>
              </emma:interpretation>
              <emma:one-of disjunction-type="recognition" id="oneOf67">
                <emma:interpretation id="interp335" emma:lang="ko-KR" emma:confidence="0">
                  <emma:literal>거</emma:literal>
                </emma:interpretation>
                <emma:interpretation id="interp336" emma:lang="ko-KR" emma:confidence="0">
                  <emma:literal>~</emma:literal>
                </emma:interpretation>
                <emma:interpretation id="interp337" emma:lang="ko-KR" emma:confidence="0">
                  <emma:literal>ㄱ</emma:literal>
                </emma:interpretation>
                <emma:interpretation id="interp338" emma:lang="ko-KR" emma:confidence="0">
                  <emma:literal>너</emma:literal>
                </emma:interpretation>
                <emma:interpretation id="interp339" emma:lang="ko-KR" emma:confidence="0">
                  <emma:literal>ⅵ</emma:literal>
                </emma:interpretation>
              </emma:one-of>
            </emma:emma>
          </inkml:annotationXML>
          <inkml:trace contextRef="#ctx0" brushRef="#br3" timeOffset="101144.7224">3069 10758 398,'0'0'164,"-28"-29"-39,20-1-60,32 30-18,4-16-20,28 16-8,4-5-7,16 5 0,7-9-1,3 4-4,-3 4-8,-5-7-7,-4 8-6,-22-15-4,4 14 1,-28-18-2,0 19 1,-28 0 0,19-14 3,-19 14 7,0 0 8,11 12 9,-11 10 4,10 24 6,-10 4 0,16 17 6,-11-5-4,15 18 4,-17-14-7,16 4-1,-12-15-8,4-10 0,0-16-6,-3-13-5,-8-16-11,0 0-21,36 7-67,-30-14-74,-4-28-3,-1-9-22,-1-16 1</inkml:trace>
          <inkml:trace contextRef="#ctx0" brushRef="#br3" timeOffset="101285.3544">3861 10382 252,'-46'-30'126,"46"30"-40,0 0-121,-41 0-97,43 18-18</inkml:trace>
        </inkml:traceGroup>
        <inkml:traceGroup>
          <inkml:annotationXML>
            <emma:emma xmlns:emma="http://www.w3.org/2003/04/emma" version="1.0">
              <emma:interpretation id="{4819153D-87E9-4F02-911A-AD0087094B1A}" emma:medium="tactile" emma:mode="ink">
                <msink:context xmlns:msink="http://schemas.microsoft.com/ink/2010/main" type="inkWord" rotatedBoundingBox="14168,11433 14992,11401 15017,12048 14193,12080"/>
              </emma:interpretation>
              <emma:one-of disjunction-type="recognition" id="oneOf68">
                <emma:interpretation id="interp340" emma:lang="ko-KR" emma:confidence="0">
                  <emma:literal>에</emma:literal>
                </emma:interpretation>
                <emma:interpretation id="interp341" emma:lang="ko-KR" emma:confidence="0">
                  <emma:literal>애</emma:literal>
                </emma:interpretation>
                <emma:interpretation id="interp342" emma:lang="ko-KR" emma:confidence="0">
                  <emma:literal>왜</emma:literal>
                </emma:interpretation>
                <emma:interpretation id="interp343" emma:lang="ko-KR" emma:confidence="0">
                  <emma:literal>얘</emma:literal>
                </emma:interpretation>
                <emma:interpretation id="interp344" emma:lang="ko-KR" emma:confidence="0">
                  <emma:literal>m</emma:literal>
                </emma:interpretation>
              </emma:one-of>
            </emma:emma>
          </inkml:annotationXML>
          <inkml:trace contextRef="#ctx0" brushRef="#br3" timeOffset="102285.4163">4332 10694 24,'-11'0'139,"11"0"-14,-16 33-23,-18-16-8,16 37-15,-26-19-10,23 27-9,-13-21-14,30 26-10,-2-30-16,9 7-6,18-19-8,12-6-1,5-19-2,5 0-1,-4-19-1,-4-12-4,-7-7 1,-12-13-5,-3 5 2,-13-11-3,-6 10 4,-10-9-3,-3 16 4,0-3-3,6 6 4,7 8-1,6 6 2,0 6 1,0 17 2,38-13 4,-7 13 3,9 30 3,-5 7 1,9 22 4,-14 1-2,5 15 2,-13-2-5,2 1 3,-17-9-8,3-6 4,-10-19-5,0-4 0,0-36-1,0 23 0,0-23-4,-10-23-6,10-8-4,0-27-11,5 1-4,-3-28-6,18 11 4,-12-15-1,16 17 7,-5 4 1,5 17 15,-2 21 7,-3 15 12,4 23 4,-8 14 3,10 23 0,-14-1-4,9 17 4,-10-2-8,9 8 2,-10-10-7,6 2 1,-7-11-7,3-8 0,-4-7-7,-3-10-4,5-4-11,-9-19-18,0 0-41,0 0-63,0 0-30,0-19-19,2-12 1</inkml:trace>
        </inkml:traceGroup>
        <inkml:traceGroup>
          <inkml:annotationXML>
            <emma:emma xmlns:emma="http://www.w3.org/2003/04/emma" version="1.0">
              <emma:interpretation id="{57F51312-9403-4149-A318-F45B9558C9BC}" emma:medium="tactile" emma:mode="ink">
                <msink:context xmlns:msink="http://schemas.microsoft.com/ink/2010/main" type="inkWord" rotatedBoundingBox="15262,11425 15613,11412 15635,11985 15284,11998"/>
              </emma:interpretation>
              <emma:one-of disjunction-type="recognition" id="oneOf69">
                <emma:interpretation id="interp345" emma:lang="ko-KR" emma:confidence="0">
                  <emma:literal>s</emma:literal>
                </emma:interpretation>
                <emma:interpretation id="interp346" emma:lang="ko-KR" emma:confidence="0">
                  <emma:literal>S</emma:literal>
                </emma:interpretation>
                <emma:interpretation id="interp347" emma:lang="ko-KR" emma:confidence="0">
                  <emma:literal>8</emma:literal>
                </emma:interpretation>
                <emma:interpretation id="interp348" emma:lang="ko-KR" emma:confidence="0">
                  <emma:literal>5</emma:literal>
                </emma:interpretation>
                <emma:interpretation id="interp349" emma:lang="ko-KR" emma:confidence="0">
                  <emma:literal>:</emma:literal>
                </emma:interpretation>
              </emma:one-of>
            </emma:emma>
          </inkml:annotationXML>
          <inkml:trace contextRef="#ctx0" brushRef="#br3" timeOffset="102597.916">5480 10567 309,'-24'4'165,"-19"14"-11,-14-10-94,21 34-17,-10-18-7,29 20-8,7-7-7,20 15 2,17-8-2,25 8 0,0-8-4,13 9 3,-15-17-4,1 8 0,-24-20-4,-15 0-2,-12-24-3,-31 20 0,-15-18-8,-9-2-10,2 0-21,-19-25-43,35 13-96,-2-9-14,18-5-10,21-4-16</inkml:trace>
        </inkml:traceGroup>
        <inkml:traceGroup>
          <inkml:annotationXML>
            <emma:emma xmlns:emma="http://www.w3.org/2003/04/emma" version="1.0">
              <emma:interpretation id="{F3EBE115-4BF0-4C65-9597-8CA633A66F3E}" emma:medium="tactile" emma:mode="ink">
                <msink:context xmlns:msink="http://schemas.microsoft.com/ink/2010/main" type="inkWord" rotatedBoundingBox="16284,11312 16706,11296 16722,11717 16300,11733"/>
              </emma:interpretation>
              <emma:one-of disjunction-type="recognition" id="oneOf70">
                <emma:interpretation id="interp350" emma:lang="ko-KR" emma:confidence="0">
                  <emma:literal>o</emma:literal>
                </emma:interpretation>
                <emma:interpretation id="interp351" emma:lang="ko-KR" emma:confidence="0">
                  <emma:literal>0</emma:literal>
                </emma:interpretation>
                <emma:interpretation id="interp352" emma:lang="ko-KR" emma:confidence="0">
                  <emma:literal>〇</emma:literal>
                </emma:interpretation>
                <emma:interpretation id="interp353" emma:lang="ko-KR" emma:confidence="0">
                  <emma:literal>O</emma:literal>
                </emma:interpretation>
                <emma:interpretation id="interp354" emma:lang="ko-KR" emma:confidence="0">
                  <emma:literal>s</emma:literal>
                </emma:interpretation>
              </emma:one-of>
            </emma:emma>
          </inkml:annotationXML>
          <inkml:trace contextRef="#ctx0" brushRef="#br3" timeOffset="103222.9577">6657 10639 157,'0'-28'148,"13"7"-38,-13 21-26,-8-39-9,8 39-9,-56-20-6,26 24-6,-34-4-7,18 24-11,-19-3-10,16 19-5,-2 3-9,21 8-2,15-7-6,15 8 2,22-22-4,19 0 3,11-22-2,10-8 1,1-6 0,-3-15 0,-11-14 1,-14-7-1,-20-5 1,-15-2-4,-23 5 2,-17 0-4,-10 5-3,-10 3-10,9 22-16,-12-16-27,41 30-46,-10 0-65,32 0-18,0 0-7,38-12-3</inkml:trace>
        </inkml:traceGroup>
        <inkml:traceGroup>
          <inkml:annotationXML>
            <emma:emma xmlns:emma="http://www.w3.org/2003/04/emma" version="1.0">
              <emma:interpretation id="{BB31B232-E1F9-4508-A030-F021381697A3}" emma:medium="tactile" emma:mode="ink">
                <msink:context xmlns:msink="http://schemas.microsoft.com/ink/2010/main" type="inkWord" rotatedBoundingBox="16730,10949 17714,10911 17758,12070 16775,12108"/>
              </emma:interpretation>
              <emma:one-of disjunction-type="recognition" id="oneOf71">
                <emma:interpretation id="interp355" emma:lang="ko-KR" emma:confidence="0">
                  <emma:literal>t</emma:literal>
                </emma:interpretation>
                <emma:interpretation id="interp356" emma:lang="ko-KR" emma:confidence="0">
                  <emma:literal>f</emma:literal>
                </emma:interpretation>
                <emma:interpretation id="interp357" emma:lang="ko-KR" emma:confidence="0">
                  <emma:literal>+</emma:literal>
                </emma:interpretation>
                <emma:interpretation id="interp358" emma:lang="ko-KR" emma:confidence="0">
                  <emma:literal>5</emma:literal>
                </emma:interpretation>
                <emma:interpretation id="interp359" emma:lang="ko-KR" emma:confidence="0">
                  <emma:literal>ㅏ</emma:literal>
                </emma:interpretation>
              </emma:one-of>
            </emma:emma>
          </inkml:annotationXML>
          <inkml:trace contextRef="#ctx0" brushRef="#br3" timeOffset="103535.4741">7314 10108 157,'-18'-21'147,"-6"12"-43,-13 20-31,-23 7 1,19 35-11,-25-12 0,30 39-5,-15-8-3,37 31-14,-10-8-7,26 18-11,4-11-10,22-3 2,4-10-10,6-6 3,1-20-7,-1-10 0,-3-10-10,-11-22-4,3 2-11,-27-23-32,19 0-52,-19 0-65,-16-37-5,-6 1-17,-8-18 16</inkml:trace>
          <inkml:trace contextRef="#ctx0" brushRef="#br3" timeOffset="103738.58">6720 10629 464,'-12'-26'168,"16"3"-47,41 23-62,-4-13-22,36 13-15,5-8-8,16 8-10,10 0-15,-6 0-28,22 8-60,-29-1-64,-15-7-14,-7 1-13,-18-1-8</inkml:trace>
        </inkml:traceGroup>
        <inkml:traceGroup>
          <inkml:annotationXML>
            <emma:emma xmlns:emma="http://www.w3.org/2003/04/emma" version="1.0">
              <emma:interpretation id="{7C458711-7F54-4A32-A2C8-88A0A0856AC2}" emma:medium="tactile" emma:mode="ink">
                <msink:context xmlns:msink="http://schemas.microsoft.com/ink/2010/main" type="inkWord" rotatedBoundingBox="18237,11269 18800,11248 18826,11933 18263,11954"/>
              </emma:interpretation>
              <emma:one-of disjunction-type="recognition" id="oneOf72">
                <emma:interpretation id="interp360" emma:lang="ko-KR" emma:confidence="0">
                  <emma:literal>r</emma:literal>
                </emma:interpretation>
                <emma:interpretation id="interp361" emma:lang="ko-KR" emma:confidence="0">
                  <emma:literal>p</emma:literal>
                </emma:interpretation>
                <emma:interpretation id="interp362" emma:lang="ko-KR" emma:confidence="0">
                  <emma:literal>P</emma:literal>
                </emma:interpretation>
                <emma:interpretation id="interp363" emma:lang="ko-KR" emma:confidence="0">
                  <emma:literal>ㅏ</emma:literal>
                </emma:interpretation>
                <emma:interpretation id="interp364" emma:lang="ko-KR" emma:confidence="0">
                  <emma:literal>「</emma:literal>
                </emma:interpretation>
              </emma:one-of>
            </emma:emma>
          </inkml:annotationXML>
          <inkml:trace contextRef="#ctx0" brushRef="#br3" timeOffset="104488.6097">8271 10448 58,'0'0'155,"0"29"10,0 9-54,-7 6-21,14 30-17,-12-13-15,13 27-8,-8-16-12,12 5-12,-8-12-13,8-13-1,-4-19-3,0-12 1,-8-21-3,0 0 0,0-9 0,-8-20-4,-4-6 1,-4-10-4,-2-3 0,-1-4-2,4-4 2,0 4-4,7-1 2,7 8-1,1-4 2,19 4-1,12 6 2,7 8-4,14-5 4,7 9-1,6 4 0,-5 10-1,0 9-5,-13-3-8,4 14-13,-24-6-20,9 27-30,-36-28-40,8 31-61,-5-11-3,-3-20 0</inkml:trace>
        </inkml:traceGroup>
        <inkml:traceGroup>
          <inkml:annotationXML>
            <emma:emma xmlns:emma="http://www.w3.org/2003/04/emma" version="1.0">
              <emma:interpretation id="{03766C27-313C-40A5-95AF-D1A1F4367F08}" emma:medium="tactile" emma:mode="ink">
                <msink:context xmlns:msink="http://schemas.microsoft.com/ink/2010/main" type="inkWord" rotatedBoundingBox="18783,11223 19198,11207 19216,11676 18801,11692"/>
              </emma:interpretation>
              <emma:one-of disjunction-type="recognition" id="oneOf73">
                <emma:interpretation id="interp365" emma:lang="ko-KR" emma:confidence="0">
                  <emma:literal>o</emma:literal>
                </emma:interpretation>
                <emma:interpretation id="interp366" emma:lang="ko-KR" emma:confidence="0">
                  <emma:literal>0</emma:literal>
                </emma:interpretation>
                <emma:interpretation id="interp367" emma:lang="ko-KR" emma:confidence="0">
                  <emma:literal>O</emma:literal>
                </emma:interpretation>
                <emma:interpretation id="interp368" emma:lang="ko-KR" emma:confidence="0">
                  <emma:literal>〇</emma:literal>
                </emma:interpretation>
                <emma:interpretation id="interp369" emma:lang="ko-KR" emma:confidence="0">
                  <emma:literal>ㅇ</emma:literal>
                </emma:interpretation>
              </emma:one-of>
            </emma:emma>
          </inkml:annotationXML>
          <inkml:trace contextRef="#ctx0" brushRef="#br3" timeOffset="104801.1282">8969 10495 402,'-49'34'168,"2"-2"-54,14 32-45,-21-19-17,40 21-18,-1-21-18,23-8-4,26-16-5,19-20-1,7-8 1,10-23-3,-9-15 1,-4-4-4,-16-5-1,-22-5-6,-15 8-4,-19-3-13,-12 19-16,-29-9-32,26 30-45,-19-2-51,11 2-14,17 13 0</inkml:trace>
        </inkml:traceGroup>
        <inkml:traceGroup>
          <inkml:annotationXML>
            <emma:emma xmlns:emma="http://www.w3.org/2003/04/emma" version="1.0">
              <emma:interpretation id="{17E5DCF5-63D6-4F46-A0F9-8E0259416DC4}" emma:medium="tactile" emma:mode="ink">
                <msink:context xmlns:msink="http://schemas.microsoft.com/ink/2010/main" type="inkWord" rotatedBoundingBox="19354,11168 20171,11136 20193,11711 19376,11742"/>
              </emma:interpretation>
              <emma:one-of disjunction-type="recognition" id="oneOf74">
                <emma:interpretation id="interp370" emma:lang="ko-KR" emma:confidence="0">
                  <emma:literal>w</emma:literal>
                </emma:interpretation>
                <emma:interpretation id="interp371" emma:lang="ko-KR" emma:confidence="0">
                  <emma:literal>W</emma:literal>
                </emma:interpretation>
                <emma:interpretation id="interp372" emma:lang="ko-KR" emma:confidence="0">
                  <emma:literal>u</emma:literal>
                </emma:interpretation>
                <emma:interpretation id="interp373" emma:lang="ko-KR" emma:confidence="0">
                  <emma:literal>니</emma:literal>
                </emma:interpretation>
                <emma:interpretation id="interp374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05488.6661">9345 10344 203,'0'-26'155,"0"26"-36,0 0-29,0 0-15,0 17-17,-12 8-12,12 30-12,-10 0-6,10 15-4,0-6-8,10 5 2,2-12-10,17-5 0,2-18-5,12-17-1,1-17-2,2-8-3,0-21 2,-7-9-4,-1 3 2,-6-3-3,-13 8 4,-5 14 0,-14 16 3,0 0 3,18 30-1,-11 8 2,3-1-1,14 8 3,4-9-3,13-10 2,8-12-3,5-9 3,-3-14 0,-1-19-1,-12-16 1,-10-6-5,-12-11 0,-16-6-10,0 7-5,-16-14-22,16 30-52,-28-6-76,11 11-16,4 17-10,13 22-7</inkml:trace>
        </inkml:traceGroup>
        <inkml:traceGroup>
          <inkml:annotationXML>
            <emma:emma xmlns:emma="http://www.w3.org/2003/04/emma" version="1.0">
              <emma:interpretation id="{B9A6E6CE-E2AE-4C3E-B71F-039E97FF383C}" emma:medium="tactile" emma:mode="ink">
                <msink:context xmlns:msink="http://schemas.microsoft.com/ink/2010/main" type="inkWord" rotatedBoundingBox="20733,11029 21153,11013 21173,11551 20754,11568"/>
              </emma:interpretation>
              <emma:one-of disjunction-type="recognition" id="oneOf75">
                <emma:interpretation id="interp375" emma:lang="ko-KR" emma:confidence="0">
                  <emma:literal>v</emma:literal>
                </emma:interpretation>
                <emma:interpretation id="interp376" emma:lang="ko-KR" emma:confidence="0">
                  <emma:literal>V</emma:literal>
                </emma:interpretation>
                <emma:interpretation id="interp377" emma:lang="ko-KR" emma:confidence="0">
                  <emma:literal>ⅴ</emma:literal>
                </emma:interpretation>
                <emma:interpretation id="interp378" emma:lang="ko-KR" emma:confidence="0">
                  <emma:literal>Ⅴ</emma:literal>
                </emma:interpretation>
                <emma:interpretation id="interp37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10176.3413">10704 10300 156,'0'0'116,"0"-22"-12,0 22-15,0 0-14,0 0-10,-1 17-15,-5 10-7,12 19-13,-5-2-10,20 16 1,-11-10-2,15 9 0,-9-15-7,6-5 2,-6-10-4,6-9 1,-22-20-2,33 0-2,-22-13 0,6-9-2,-6-15 2,4 0-4,-3-15 1,2 3-4,2-3-3,-2-3 4,2 3-10,-3 3 1,9 10-16,-16-6-14,28 31-45,-30-8-51,-4 22-29,37-11-26,-37 11 12</inkml:trace>
        </inkml:traceGroup>
        <inkml:traceGroup>
          <inkml:annotationXML>
            <emma:emma xmlns:emma="http://www.w3.org/2003/04/emma" version="1.0">
              <emma:interpretation id="{B263503E-D10E-48CC-8DD9-B9572597045B}" emma:medium="tactile" emma:mode="ink">
                <msink:context xmlns:msink="http://schemas.microsoft.com/ink/2010/main" type="inkWord" rotatedBoundingBox="21184,11086 21815,11062 21836,11601 21205,11625"/>
              </emma:interpretation>
              <emma:one-of disjunction-type="recognition" id="oneOf76">
                <emma:interpretation id="interp380" emma:lang="ko-KR" emma:confidence="0">
                  <emma:literal>e</emma:literal>
                </emma:interpretation>
                <emma:interpretation id="interp381" emma:lang="ko-KR" emma:confidence="0">
                  <emma:literal>오</emma:literal>
                </emma:interpretation>
                <emma:interpretation id="interp382" emma:lang="ko-KR" emma:confidence="0">
                  <emma:literal>으</emma:literal>
                </emma:interpretation>
                <emma:interpretation id="interp383" emma:lang="ko-KR" emma:confidence="0">
                  <emma:literal>c</emma:literal>
                </emma:interpretation>
                <emma:interpretation id="interp38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10582.6091">11153 10500 244,'0'0'150,"0"0"-52,38 22-38,-38-22-6,56 15-13,-25-15-14,21 0-10,-3-15-4,8-4-5,-3-7-5,0-11-2,-7 4-1,-7-6-1,-10 0-1,-10 3 0,-10 7 0,-10 5 2,0 24 1,-27-21 6,-10 21 8,6 7 1,-20 8 8,10 25 1,-14-6 2,19 19 0,-12-10-2,28 16-5,-4-12-6,24 10-1,0-13-9,27 1-4,14-8-12,5-15-16,28 14-39,-17-36-72,17 0-33,5-14-16,-5-8-9</inkml:trace>
        </inkml:traceGroup>
        <inkml:traceGroup>
          <inkml:annotationXML>
            <emma:emma xmlns:emma="http://www.w3.org/2003/04/emma" version="1.0">
              <emma:interpretation id="{BB8984BC-91C8-4C30-9478-10B481793CC4}" emma:medium="tactile" emma:mode="ink">
                <msink:context xmlns:msink="http://schemas.microsoft.com/ink/2010/main" type="inkWord" rotatedBoundingBox="22089,10704 23334,10656 23370,11592 22125,11640"/>
              </emma:interpretation>
              <emma:one-of disjunction-type="recognition" id="oneOf77">
                <emma:interpretation id="interp385" emma:lang="ko-KR" emma:confidence="0">
                  <emma:literal>d</emma:literal>
                </emma:interpretation>
                <emma:interpretation id="interp386" emma:lang="ko-KR" emma:confidence="0">
                  <emma:literal>니</emma:literal>
                </emma:interpretation>
                <emma:interpretation id="interp387" emma:lang="ko-KR" emma:confidence="0">
                  <emma:literal>디</emma:literal>
                </emma:interpretation>
                <emma:interpretation id="interp388" emma:lang="ko-KR" emma:confidence="0">
                  <emma:literal>어</emma:literal>
                </emma:interpretation>
                <emma:interpretation id="interp38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111035.7572">12367 10344 385,'-43'18'172,"-2"2"-44,8 31-61,-29-21-8,33 22-14,-10-8-19,30 3-7,4-5-9,20-5-2,21-9-4,18-11-2,12-4-3,7-13-2,10-6-3,-3-17-4,6-5-1,-9-17-4,1 0 0,-17-22-1,3 1-5,-17-18 6,1 0-1,-12-10 4,-8 8 1,-10-3 7,-6 12-1,-7 13 4,-1 20 7,0 23-1,0 21 2,-11 21 7,2 23-4,9 31 2,0 3 2,14 21-3,3-2 2,12 8-5,1-6-1,6-15-13,12 4-11,-12-43-31,26 14-66,-17-30-50,-11-28-16,-6-1-10</inkml:trace>
        </inkml:traceGroup>
        <inkml:traceGroup>
          <inkml:annotationXML>
            <emma:emma xmlns:emma="http://www.w3.org/2003/04/emma" version="1.0">
              <emma:interpretation id="{9DDA6BC1-C778-43E7-A72A-AED6A0B03FC3}" emma:medium="tactile" emma:mode="ink">
                <msink:context xmlns:msink="http://schemas.microsoft.com/ink/2010/main" type="inkWord" rotatedBoundingBox="22645,10950 24948,10862 24972,11492 22669,11580"/>
              </emma:interpretation>
              <emma:one-of disjunction-type="recognition" id="oneOf78">
                <emma:interpretation id="interp390" emma:lang="ko-KR" emma:confidence="0">
                  <emma:literal>m</emma:literal>
                </emma:interpretation>
                <emma:interpretation id="interp391" emma:lang="ko-KR" emma:confidence="0">
                  <emma:literal>냐</emma:literal>
                </emma:interpretation>
                <emma:interpretation id="interp392" emma:lang="ko-KR" emma:confidence="0">
                  <emma:literal>쟈</emma:literal>
                </emma:interpretation>
                <emma:interpretation id="interp393" emma:lang="ko-KR" emma:confidence="0">
                  <emma:literal>때</emma:literal>
                </emma:interpretation>
                <emma:interpretation id="interp394" emma:lang="ko-KR" emma:confidence="0">
                  <emma:literal>게</emma:literal>
                </emma:interpretation>
              </emma:one-of>
            </emma:emma>
          </inkml:annotationXML>
          <inkml:trace contextRef="#ctx0" brushRef="#br3" timeOffset="111973.3139">12685 10368 412,'-29'-12'179,"7"0"-18,0-9-101,35 21-20,-13 0-12,55-16-13,-9 9-8,14 7-4,5-1-1,14-3-2,8 4-1,3-2-1,5 2-3,-4-3-3,7 3-1,-11-5 3,5 5-4,-18-4 1,-9 4 1,-18 0 2,-15 4 4,-32-4 6,14 33 4,-14 1-1,-27-3 2,5 14 3,-6-2-2,10 7 2,2-5-5,16-1 0,5-13-6,22-2 2,8-16-3,4-11 0,2-2-2,-4-22-2,-6-8 0,-12-13-2,-11-3 1,-8-5-2,-14 0 4,-13-2-1,-3 8-3,-1 1 7,2 8-7,5 6 9,7 4-9,12 5 8,5 21-8,11-27 4,16 19 1,3 8-1,7 0 2,1 0 0,1 15 8,1 10-5,-3 9 7,0 7-6,-4 7 5,-1 11-4,-4-5 4,-1 5-4,-3-6-3,-4-4 2,-4-14-1,-2-11 2,-14-24-1,0 0 1,0 0-1,0 0-1,0-31 0,-14-11-3,-2-4 2,-1-1-1,3-9-9,4-2 5,10-3-6,5 2 5,22 7-5,6 1 5,17 7-4,7 7 3,8 15 5,-2 11 0,-7 8 3,-6 8 0,-13 11 1,-11 13 3,-24 10 5,-4 8-5,-26-3 7,0 8-5,-10-8 5,8 1-5,-4-6 5,17-2-8,9-14 0,10 0 0,20-7-3,14-2 0,10-8-3,8 2-3,4-1-5,-7-7-12,9 9-23,-30-18-35,20 9-68,-23 0-31,-27 0-17,29-7-1</inkml:trace>
        </inkml:traceGroup>
        <inkml:traceGroup>
          <inkml:annotationXML>
            <emma:emma xmlns:emma="http://www.w3.org/2003/04/emma" version="1.0">
              <emma:interpretation id="{F7654880-1EC2-4C13-ABFF-33D7B6B2E4EF}" emma:medium="tactile" emma:mode="ink">
                <msink:context xmlns:msink="http://schemas.microsoft.com/ink/2010/main" type="inkWord" rotatedBoundingBox="25045,10993 25424,10979 25450,11664 25071,11678"/>
              </emma:interpretation>
              <emma:one-of disjunction-type="recognition" id="oneOf79">
                <emma:interpretation id="interp395" emma:lang="ko-KR" emma:confidence="0">
                  <emma:literal>s</emma:literal>
                </emma:interpretation>
                <emma:interpretation id="interp396" emma:lang="ko-KR" emma:confidence="0">
                  <emma:literal>S</emma:literal>
                </emma:interpretation>
                <emma:interpretation id="interp397" emma:lang="ko-KR" emma:confidence="0">
                  <emma:literal>8</emma:literal>
                </emma:interpretation>
                <emma:interpretation id="interp398" emma:lang="ko-KR" emma:confidence="0">
                  <emma:literal>5</emma:literal>
                </emma:interpretation>
                <emma:interpretation id="interp399" emma:lang="ko-KR" emma:confidence="0">
                  <emma:literal>§</emma:literal>
                </emma:interpretation>
              </emma:one-of>
            </emma:emma>
          </inkml:annotationXML>
          <inkml:trace contextRef="#ctx0" brushRef="#br3" timeOffset="112348.3043">15353 10160 97,'0'0'141,"-21"-15"14,-15 4-79,9 14-2,-32-3-7,23 30-13,-24-15-1,30 26-13,-13-14-2,29 22-16,6-11 2,22 8-11,18-3-4,18 9 2,7-8-3,8 8 4,-6-8 0,-2 8 5,-26-15-1,-9 0 3,-22-14-2,-17 6 0,-24-19-3,-8 2-4,-10-9-7,-1-3-12,11 5-22,-9-15-49,37 6-97,-2 4-10,23 0-14,0 0-14</inkml:trace>
        </inkml:traceGroup>
      </inkml:traceGroup>
      <inkml:traceGroup>
        <inkml:annotationXML>
          <emma:emma xmlns:emma="http://www.w3.org/2003/04/emma" version="1.0">
            <emma:interpretation id="{17569DD3-48EE-4494-A77D-BF316BB321FE}" emma:medium="tactile" emma:mode="ink">
              <msink:context xmlns:msink="http://schemas.microsoft.com/ink/2010/main" type="line" rotatedBoundingBox="7210,13067 24140,12286 24200,13586 7270,14368"/>
            </emma:interpretation>
          </emma:emma>
        </inkml:annotationXML>
        <inkml:traceGroup>
          <inkml:annotationXML>
            <emma:emma xmlns:emma="http://www.w3.org/2003/04/emma" version="1.0">
              <emma:interpretation id="{13D5D510-125D-4EAB-9C51-3669ECF09584}" emma:medium="tactile" emma:mode="ink">
                <msink:context xmlns:msink="http://schemas.microsoft.com/ink/2010/main" type="inkWord" rotatedBoundingBox="7241,13018 8009,13217 7895,13656 7127,13458"/>
              </emma:interpretation>
              <emma:one-of disjunction-type="recognition" id="oneOf80">
                <emma:interpretation id="interp400" emma:lang="ko-KR" emma:confidence="0">
                  <emma:literal>=</emma:literal>
                </emma:interpretation>
                <emma:interpretation id="interp401" emma:lang="ko-KR" emma:confidence="0">
                  <emma:literal>느</emma:literal>
                </emma:interpretation>
                <emma:interpretation id="interp402" emma:lang="ko-KR" emma:confidence="0">
                  <emma:literal>二</emma:literal>
                </emma:interpretation>
                <emma:interpretation id="interp403" emma:lang="ko-KR" emma:confidence="0">
                  <emma:literal>드</emma:literal>
                </emma:interpretation>
                <emma:interpretation id="interp404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115551.5629">-2762 12285 185,'-24'-6'165,"24"6"-46,0 0-27,-36-20-19,36 20-8,0 0-16,0 0-5,0 0-10,-7 20-9,7-20-5,16 14-2,5-12-4,13 4-2,3-6-2,9 0-2,9 0-1,-1 0-2,1 0-2,-1 0-2,-4 0-4,-5 0-4,-4 0-6,-13 0-11,8 12-12,-36-12-35,37 10-36,-37-10-34,0 0-37,-13 14-12,-15 2 11</inkml:trace>
          <inkml:trace contextRef="#ctx0" brushRef="#br3" timeOffset="115770.3219">-2764 12592 361,'-13'19'176,"6"4"-47,7-23-52,19 14-17,4-14-16,40 7-11,-4-7-10,22 0-7,-2-5-4,1 3-6,-6-5-11,-10 0-25,2 13-58,-36-5-82,-3-1-10,-27 0-13,16-1-13</inkml:trace>
        </inkml:traceGroup>
        <inkml:traceGroup>
          <inkml:annotationXML>
            <emma:emma xmlns:emma="http://www.w3.org/2003/04/emma" version="1.0">
              <emma:interpretation id="{484E96AA-8A40-492D-A3B4-0B532A4322BA}" emma:medium="tactile" emma:mode="ink">
                <msink:context xmlns:msink="http://schemas.microsoft.com/ink/2010/main" type="inkWord" rotatedBoundingBox="8408,12979 10118,12937 10141,13872 8431,13914"/>
              </emma:interpretation>
              <emma:one-of disjunction-type="recognition" id="oneOf81">
                <emma:interpretation id="interp405" emma:lang="ko-KR" emma:confidence="0">
                  <emma:literal>에</emma:literal>
                </emma:interpretation>
                <emma:interpretation id="interp406" emma:lang="ko-KR" emma:confidence="0">
                  <emma:literal>예</emma:literal>
                </emma:interpretation>
                <emma:interpretation id="interp407" emma:lang="ko-KR" emma:confidence="0">
                  <emma:literal>왜</emma:literal>
                </emma:interpretation>
                <emma:interpretation id="interp408" emma:lang="ko-KR" emma:confidence="0">
                  <emma:literal>때</emma:literal>
                </emma:interpretation>
                <emma:interpretation id="interp409" emma:lang="ko-KR" emma:confidence="0">
                  <emma:literal>떼</emma:literal>
                </emma:interpretation>
              </emma:one-of>
            </emma:emma>
          </inkml:annotationXML>
          <inkml:trace contextRef="#ctx0" brushRef="#br3" timeOffset="116489.1139">-1074 12640 174,'0'0'158,"0"0"-48,31 0-24,-31-21-11,21 13-18,-21-21-12,1 8-12,-1-18-11,-3 3-5,-8-8-14,-3 6 6,-8 2-8,-7 7 7,-10 13-1,-5 16 3,-18 2 4,8 40 2,-17 3 8,11 24-7,-3 10 4,17 9-4,3-6-4,21 6 2,11-21-8,14-7-2,23-23-3,16-22 0,10-15-2,10-27-3,-2-14-2,3-25-11,-1 5 3,-13-16-5,-3 16 5,-13 0-3,-11 15 5,-8 11 2,-14 35 6,0 0 8,0 0 2,15 23 4,-15 21-3,9 3 2,4 10-5,7 9 3,5-7-5,10-5 2,3 0-8,3-13-3,4-4-9,-9-26-14,16 14-34,-24-32-61,2-15-47,4-9-16,-9-20-6</inkml:trace>
          <inkml:trace contextRef="#ctx0" brushRef="#br3" timeOffset="116754.7361">-449 12189 349,'-15'30'168,"2"8"-51,13 34-55,-21-4-3,21 26-11,-3-15-12,6 20-12,2-24-8,16 7 0,-5-17-12,4-11-1,2-10-10,-4-22-5,8 1-13,-26-23-21,38 0-51,-25-30-73,3-22-10,8-7-9</inkml:trace>
          <inkml:trace contextRef="#ctx0" brushRef="#br3" timeOffset="117004.7487">-106 12130 174,'-7'-37'164,"7"37"-9,-2 20-48,-14-2-26,18 47-20,-4-12-11,10 35-12,-8-7 1,21 23-8,-14-7-4,16-1-12,-9-15-10,3-6-1,2-17-9,-8-20-4,8-2-16,-19-36-33,30 4-83,-14-21-33,6-14-16,-1-13-13</inkml:trace>
        </inkml:traceGroup>
        <inkml:traceGroup>
          <inkml:annotationXML>
            <emma:emma xmlns:emma="http://www.w3.org/2003/04/emma" version="1.0">
              <emma:interpretation id="{037C7F17-4744-47B3-AE61-DC8AC10584A0}" emma:medium="tactile" emma:mode="ink">
                <msink:context xmlns:msink="http://schemas.microsoft.com/ink/2010/main" type="inkWord" rotatedBoundingBox="10757,13201 14137,13045 14175,13866 10795,14022"/>
              </emma:interpretation>
              <emma:one-of disjunction-type="recognition" id="oneOf82">
                <emma:interpretation id="interp410" emma:lang="ko-KR" emma:confidence="0">
                  <emma:literal>때</emma:literal>
                </emma:interpretation>
                <emma:interpretation id="interp411" emma:lang="ko-KR" emma:confidence="0">
                  <emma:literal>떼</emma:literal>
                </emma:interpretation>
                <emma:interpretation id="interp412" emma:lang="ko-KR" emma:confidence="0">
                  <emma:literal>예</emma:literal>
                </emma:interpretation>
                <emma:interpretation id="interp413" emma:lang="ko-KR" emma:confidence="0">
                  <emma:literal>쌔</emma:literal>
                </emma:interpretation>
                <emma:interpretation id="interp414" emma:lang="ko-KR" emma:confidence="0">
                  <emma:literal>…</emma:literal>
                </emma:interpretation>
              </emma:one-of>
            </emma:emma>
          </inkml:annotationXML>
          <inkml:trace contextRef="#ctx0" brushRef="#br3" timeOffset="118895.5003">1214 12624 217,'0'0'144,"0"0"-9,-17-14-93,17 14-13,0 0-7,0 0-6,8-27-1,-8 27 0,3-23 2,-3 23 0,0-24-4,0 24-3,-18-21 0,-2 14 5,-17 2 1,7 9 3,-25 4 2,9 15 2,-19 6-1,15 19 3,-9 1-6,22 16-1,2-2-7,22 8 0,12-12-6,13 1 2,21-17-4,18-9 1,7-20-1,14-9 0,5-14 0,-3-20-2,1-8 1,0-15-6,-2 2 2,-3-11-5,1 4 4,-13-1-5,1 11 3,-10-5-3,-5 16 5,-14 6-1,-8 6 2,-22 24 1,0 0 2,-11-5 3,-24 21 1,-1 26 2,-8 3-1,-1 13 3,4 2-4,18 6 4,2-12-6,21-4 2,21-9-4,23-14 1,14-13-2,13-14 1,4-8-1,-1-14-2,-4-8 1,-12-7-2,-18 1 0,-15-7-2,-24 4 3,-7-6-2,-16 9 2,-13-3-1,-1-3 3,-4 11-2,7-5 2,3 2-2,14 2 0,10 6-1,6 0 1,14 3 1,13 15-1,6-1-1,7 9 1,4 3 2,-8 18 1,2 16 4,-9 1-1,-1 13 1,-12 3 1,0 11 5,-10-7-4,0 1 1,-6-14-2,5 0 0,-5-9-2,0-13 0,0-23-1,0 0-3,11-11-2,-3-22-5,13-4-1,-6-15-3,12 0 2,-3-7-4,9 6 3,-4 3-1,7 12 6,-11 8 2,1 11 5,-4 16 2,-22 3 2,31 8 2,-20 15 1,-1 13 2,-4 1-2,4 7 1,-4 1-3,5-1 0,-1-7-4,-3-4 2,6-14-3,-13-19 0,24 16-1,-24-16-2,28-17-2,-13-19-6,5 0 0,-3-9-4,10 1 4,-5-1-4,4 8 3,-1 0 1,0 14 5,-1 16 3,0 7 6,-2 7 0,-6 23 0,4 8 4,-2 5-3,2 9 3,-4 0-4,3 0 4,-5-4-6,0-7 2,-4-5-2,-2-13-1,-8-23-5,11 22-5,-11-22-11,0 0-25,23 8-65,-23-8-65,15-22-11,-3-2-14,4-10-1</inkml:trace>
        </inkml:traceGroup>
        <inkml:traceGroup>
          <inkml:annotationXML>
            <emma:emma xmlns:emma="http://www.w3.org/2003/04/emma" version="1.0">
              <emma:interpretation id="{8467D8D0-28B0-4C0F-8AE8-0D6D8B2F093B}" emma:medium="tactile" emma:mode="ink">
                <msink:context xmlns:msink="http://schemas.microsoft.com/ink/2010/main" type="inkWord" rotatedBoundingBox="13275,13083 13917,13444 13651,13918 13008,13557"/>
              </emma:interpretation>
              <emma:one-of disjunction-type="recognition" id="oneOf83">
                <emma:interpretation id="interp415" emma:lang="ko-KR" emma:confidence="0">
                  <emma:literal>s</emma:literal>
                </emma:interpretation>
                <emma:interpretation id="interp416" emma:lang="ko-KR" emma:confidence="0">
                  <emma:literal>능</emma:literal>
                </emma:interpretation>
                <emma:interpretation id="interp417" emma:lang="ko-KR" emma:confidence="0">
                  <emma:literal>S</emma:literal>
                </emma:interpretation>
                <emma:interpretation id="interp418" emma:lang="ko-KR" emma:confidence="0">
                  <emma:literal>b</emma:literal>
                </emma:interpretation>
                <emma:interpretation id="interp419" emma:lang="ko-KR" emma:confidence="0">
                  <emma:literal>노</emma:literal>
                </emma:interpretation>
              </emma:one-of>
            </emma:emma>
          </inkml:annotationXML>
          <inkml:trace contextRef="#ctx0" brushRef="#br3" timeOffset="119676.7419">3237 12236 125,'0'0'165,"0"0"-31,-13 35-26,-15-5-14,25 37-20,-26-17-15,29 32-10,-20-22-10,20 16-13,0-19-11,6-6-3,4-7-3,7-14 0,-17-30-3,24 22 0,-24-22-1,22-14-2,-13-8 0,9-7-3,5-2 1,4-5-3,6 6 2,8 0-2,7 6 0,7 10 0,2 8 1,2 6 0,-9 15 1,-4 6 2,-10 10 2,-7 6 3,-21-2 0,-8 4 4,-8-9-2,-14 0 4,-18-9-3,-1 1 0,-14-14-2,4-6-2,-3 3-2,4-5-4,6 0 0,-1-7 0,12 7-10,3-12-9,30 12-18,-27-11-43,46 0-93,3-1-14,13-2-11,9 0-9</inkml:trace>
        </inkml:traceGroup>
        <inkml:traceGroup>
          <inkml:annotationXML>
            <emma:emma xmlns:emma="http://www.w3.org/2003/04/emma" version="1.0">
              <emma:interpretation id="{91A4D057-1395-4168-89F0-CCF892E7C755}" emma:medium="tactile" emma:mode="ink">
                <msink:context xmlns:msink="http://schemas.microsoft.com/ink/2010/main" type="inkWord" rotatedBoundingBox="14051,13834 14172,13793 14192,13856 14071,13896"/>
              </emma:interpretation>
              <emma:one-of disjunction-type="recognition" id="oneOf84">
                <emma:interpretation id="interp420" emma:lang="ko-KR" emma:confidence="0">
                  <emma:literal>.</emma:literal>
                </emma:interpretation>
                <emma:interpretation id="interp421" emma:lang="ko-KR" emma:confidence="0">
                  <emma:literal>」</emma:literal>
                </emma:interpretation>
                <emma:interpretation id="interp422" emma:lang="ko-KR" emma:confidence="0">
                  <emma:literal>ㅡ</emma:literal>
                </emma:interpretation>
                <emma:interpretation id="interp423" emma:lang="ko-KR" emma:confidence="0">
                  <emma:literal>一</emma:literal>
                </emma:interpretation>
                <emma:interpretation id="interp424" emma:lang="ko-KR" emma:confidence="0">
                  <emma:literal>-</emma:literal>
                </emma:interpretation>
              </emma:one-of>
            </emma:emma>
          </inkml:annotationXML>
          <inkml:trace contextRef="#ctx0" brushRef="#br3" timeOffset="119848.6262">4015 13003 504,'28'8'178,"-6"-8"-13,8 7-119,-30-7-23,0 0-28,25 0-54,-25 0-108,0-26-6,0 26-19,10-47-10</inkml:trace>
        </inkml:traceGroup>
        <inkml:traceGroup>
          <inkml:annotationXML>
            <emma:emma xmlns:emma="http://www.w3.org/2003/04/emma" version="1.0">
              <emma:interpretation id="{B3BE75B0-DF51-4AB5-B22B-E685ADB803E7}" emma:medium="tactile" emma:mode="ink">
                <msink:context xmlns:msink="http://schemas.microsoft.com/ink/2010/main" type="inkWord" rotatedBoundingBox="14804,13466 15408,12384 16327,12897 15723,13978"/>
              </emma:interpretation>
              <emma:one-of disjunction-type="recognition" id="oneOf85">
                <emma:interpretation id="interp425" emma:lang="ko-KR" emma:confidence="0">
                  <emma:literal>아</emma:literal>
                </emma:interpretation>
                <emma:interpretation id="interp426" emma:lang="ko-KR" emma:confidence="0">
                  <emma:literal>여</emma:literal>
                </emma:interpretation>
                <emma:interpretation id="interp427" emma:lang="ko-KR" emma:confidence="0">
                  <emma:literal>역</emma:literal>
                </emma:interpretation>
                <emma:interpretation id="interp428" emma:lang="ko-KR" emma:confidence="0">
                  <emma:literal>유</emma:literal>
                </emma:interpretation>
                <emma:interpretation id="interp429" emma:lang="ko-KR" emma:confidence="0">
                  <emma:literal>木</emma:literal>
                </emma:interpretation>
              </emma:one-of>
            </emma:emma>
          </inkml:annotationXML>
          <inkml:trace contextRef="#ctx0" brushRef="#br3" timeOffset="120536.1607">5080 12339 282,'0'0'164,"23"-16"-50,-23 16-21,0 0-22,-30 6-19,18 26-16,-20-3-3,18 14-17,-5-8 3,17 9-11,2-18-3,24-3-1,12-14-1,13-9 0,2-3 0,0-12 2,-9-15 0,-10 2-2,-15-3-4,-17 2 5,-12 6-7,-25 0 6,-12 3-12,-11 0-2,5 20-19,-18-18-32,42 25-58,-12-7-53,26 0-3,17 0-21</inkml:trace>
          <inkml:trace contextRef="#ctx0" brushRef="#br3" timeOffset="121051.7903">5363 12418 373,'-19'-21'179,"17"-2"-14,21 17-86,-8-17-32,46 23-14,-5-8-19,26 8-1,2 0-3,6 0-24,5 21-40,-29-12-97,4-7-19,-14 8-18,-15-10-8</inkml:trace>
          <inkml:trace contextRef="#ctx0" brushRef="#br3" timeOffset="120864.2889">5898 11938 75,'34'-25'138,"-34"-17"9,-19 12-61,0 21-21,-38-4-2,20 21-4,-31 6-7,26 35-4,-28-9-9,34 34-1,-11 1-5,26 22-11,2-2-2,19 9-6,0 0-1,21 6-4,4-14 1,3 2-6,-2-11-3,2-12 4,-6-13-6,-8-14 0,1-10-10,-15-38-9,6 36-29,-19-42-66,-1-14-54,-2-13-17,-4-17-8,4-4-1</inkml:trace>
        </inkml:traceGroup>
        <inkml:traceGroup>
          <inkml:annotationXML>
            <emma:emma xmlns:emma="http://www.w3.org/2003/04/emma" version="1.0">
              <emma:interpretation id="{EF173A16-594E-4729-A57D-8AB4798A5513}" emma:medium="tactile" emma:mode="ink">
                <msink:context xmlns:msink="http://schemas.microsoft.com/ink/2010/main" type="inkWord" rotatedBoundingBox="16936,12644 19108,12544 19157,13595 16984,13695"/>
              </emma:interpretation>
              <emma:one-of disjunction-type="recognition" id="oneOf86">
                <emma:interpretation id="interp430" emma:lang="ko-KR" emma:confidence="0">
                  <emma:literal>∞</emma:literal>
                </emma:interpretation>
                <emma:interpretation id="interp431" emma:lang="ko-KR" emma:confidence="0">
                  <emma:literal>응</emma:literal>
                </emma:interpretation>
                <emma:interpretation id="interp432" emma:lang="ko-KR" emma:confidence="0">
                  <emma:literal>와</emma:literal>
                </emma:interpretation>
                <emma:interpretation id="interp433" emma:lang="ko-KR" emma:confidence="0">
                  <emma:literal>S</emma:literal>
                </emma:interpretation>
                <emma:interpretation id="interp434" emma:lang="ko-KR" emma:confidence="0">
                  <emma:literal>『</emma:literal>
                </emma:interpretation>
              </emma:one-of>
            </emma:emma>
          </inkml:annotationXML>
          <inkml:trace contextRef="#ctx0" brushRef="#br3" timeOffset="123536.2763">7585 12259 7,'0'0'118,"-22"-2"13,22 2-61,0 0-12,0-23-13,0 23 0,0 0-13,1-19 5,-1 19-6,0-19-6,0 19-4,-1-20-3,1 20-5,-21-24-1,5 10-5,-4 7-2,-9-1 2,-1 8 2,-14 0 4,0 7 4,-19 9 1,4 18 3,-14 5 5,12 13-6,-4 2 2,16 14-8,6-5 0,27-2-8,16-3 4,21-14-9,25-15-1,20-13 1,18-16-3,9-5-1,2-14-2,-3-11-3,-2-4 1,-16-5-2,-9 9 3,-19-6 3,-12 13 0,-11-1 2,-23 24 1,7-20 1,-7 20 2,-11 8 0,-6 14-1,8 8-1,2 9 0,7 10 1,7-5 0,16 0 2,20-5-2,14-10 1,9-14-1,4-9 0,-2-12 2,-5-13 0,-13-14 1,-13-4-2,-23-1 3,-14-1-2,-32-3 2,-13 13 0,-20-1-1,-6 15 0,-5 0-2,0 7-4,10 8-9,6-4-15,30 14-25,-4-10-33,34 0-55,30 4-34,11-6-12,24-12-6</inkml:trace>
        </inkml:traceGroup>
        <inkml:traceGroup>
          <inkml:annotationXML>
            <emma:emma xmlns:emma="http://www.w3.org/2003/04/emma" version="1.0">
              <emma:interpretation id="{B3EEAD70-6C2D-4E0F-BC72-6DFE1B273EF4}" emma:medium="tactile" emma:mode="ink">
                <msink:context xmlns:msink="http://schemas.microsoft.com/ink/2010/main" type="inkWord" rotatedBoundingBox="18419,12572 18576,13468 18467,13487 18310,12591"/>
              </emma:interpretation>
              <emma:one-of disjunction-type="recognition" id="oneOf87">
                <emma:interpretation id="interp435" emma:lang="ko-KR" emma:confidence="0">
                  <emma:literal>(</emma:literal>
                </emma:interpretation>
                <emma:interpretation id="interp436" emma:lang="ko-KR" emma:confidence="0">
                  <emma:literal>1</emma:literal>
                </emma:interpretation>
                <emma:interpretation id="interp437" emma:lang="ko-KR" emma:confidence="0">
                  <emma:literal>l</emma:literal>
                </emma:interpretation>
                <emma:interpretation id="interp438" emma:lang="ko-KR" emma:confidence="0">
                  <emma:literal>Ⅰ</emma:literal>
                </emma:interpretation>
                <emma:interpretation id="interp439" emma:lang="ko-KR" emma:confidence="0">
                  <emma:literal>I</emma:literal>
                </emma:interpretation>
              </emma:one-of>
            </emma:emma>
          </inkml:annotationXML>
          <inkml:trace contextRef="#ctx0" brushRef="#br3" timeOffset="123833.1658">8354 11750 192,'-8'-21'162,"7"39"-3,1 37-78,-14-7-21,17 40-2,-3-8-8,14 32-3,-11-27-9,26 15-13,-15-27-4,11-5-9,-9-16 1,5-8-8,-7-14-3,-5-9-5,-9-21-8,0 0-14,18 23-22,-18-23-31,0 0-50,9-16-44,-9 16-16,21-34 1</inkml:trace>
        </inkml:traceGroup>
        <inkml:traceGroup>
          <inkml:annotationXML>
            <emma:emma xmlns:emma="http://www.w3.org/2003/04/emma" version="1.0">
              <emma:interpretation id="{8DADCD12-894D-479C-8C3A-89CE53105E27}" emma:medium="tactile" emma:mode="ink">
                <msink:context xmlns:msink="http://schemas.microsoft.com/ink/2010/main" type="inkWord" rotatedBoundingBox="19033,13038 19228,13545 18875,13680 18681,13173"/>
              </emma:interpretation>
              <emma:one-of disjunction-type="recognition" id="oneOf88">
                <emma:interpretation id="interp440" emma:lang="ko-KR" emma:confidence="0">
                  <emma:literal>s</emma:literal>
                </emma:interpretation>
                <emma:interpretation id="interp441" emma:lang="ko-KR" emma:confidence="0">
                  <emma:literal>S</emma:literal>
                </emma:interpretation>
                <emma:interpretation id="interp442" emma:lang="ko-KR" emma:confidence="0">
                  <emma:literal>8</emma:literal>
                </emma:interpretation>
                <emma:interpretation id="interp443" emma:lang="ko-KR" emma:confidence="0">
                  <emma:literal>5</emma:literal>
                </emma:interpretation>
                <emma:interpretation id="interp444" emma:lang="ko-KR" emma:confidence="0">
                  <emma:literal>g</emma:literal>
                </emma:interpretation>
              </emma:one-of>
            </emma:emma>
          </inkml:annotationXML>
          <inkml:trace contextRef="#ctx0" brushRef="#br3" timeOffset="124192.555">8998 12206 125,'0'0'132,"0"0"-25,-49 0-31,22 20-8,-22-5-9,17 16-11,-18-10-1,27 16-14,-5-9 3,28 11-9,6-18-3,35 17-2,4-8-1,21 14 0,-7-13 1,7 12 4,-23-11-4,-4 4-1,-31-13-4,-8 5-2,-32-14-3,-7-3-5,-13-7-8,-5-4-11,9 0-17,-7-16-41,55 16-69,-33 0-40,33 0-14,0 0-11</inkml:trace>
        </inkml:traceGroup>
        <inkml:traceGroup>
          <inkml:annotationXML>
            <emma:emma xmlns:emma="http://www.w3.org/2003/04/emma" version="1.0">
              <emma:interpretation id="{70600829-19F1-48AD-B51C-2A3BB3E8C9BE}" emma:medium="tactile" emma:mode="ink">
                <msink:context xmlns:msink="http://schemas.microsoft.com/ink/2010/main" type="inkWord" rotatedBoundingBox="20147,12612 21417,12554 21467,13637 20197,13696"/>
              </emma:interpretation>
              <emma:one-of disjunction-type="recognition" id="oneOf89">
                <emma:interpretation id="interp445" emma:lang="ko-KR" emma:confidence="0">
                  <emma:literal>o</emma:literal>
                </emma:interpretation>
                <emma:interpretation id="interp446" emma:lang="ko-KR" emma:confidence="0">
                  <emma:literal>0</emma:literal>
                </emma:interpretation>
                <emma:interpretation id="interp447" emma:lang="ko-KR" emma:confidence="0">
                  <emma:literal>ㅿ</emma:literal>
                </emma:interpretation>
                <emma:interpretation id="interp448" emma:lang="ko-KR" emma:confidence="0">
                  <emma:literal>O</emma:literal>
                </emma:interpretation>
                <emma:interpretation id="interp449" emma:lang="ko-KR" emma:confidence="0">
                  <emma:literal>°</emma:literal>
                </emma:interpretation>
              </emma:one-of>
            </emma:emma>
          </inkml:annotationXML>
          <inkml:trace contextRef="#ctx0" brushRef="#br3" timeOffset="127223.9177">10501 12153 137,'0'0'140,"-29"-1"-11,29 1-57,0 0-6,-30-14-14,30 14-7,-24 0-9,24 0-4,-42 28-4,21-4 3,-23-8-5,11 24-4,-11-8 3,12 6-10,-4-1 5,15 7-10,12-8 3,12-5-10,25-1 7,16-9-7,12-6-1,10-9 0,-1-6 1,0-10 0,-13-9 3,-9-9 1,-23-4-6,-10-4 7,-12-6-6,-15 3 6,-15 2-7,-4 3 6,-7 1-8,3 4 0,4 12-5,0-2-11,36 19-19,-41-23-30,53 30-46,-12-7-62,40 7-8,4 2-17</inkml:trace>
        </inkml:traceGroup>
        <inkml:traceGroup>
          <inkml:annotationXML>
            <emma:emma xmlns:emma="http://www.w3.org/2003/04/emma" version="1.0">
              <emma:interpretation id="{56E29985-373C-4B26-AFDE-8A451A17D1D7}" emma:medium="tactile" emma:mode="ink">
                <msink:context xmlns:msink="http://schemas.microsoft.com/ink/2010/main" type="inkWord" rotatedBoundingBox="20610,13572 20776,12491 21527,12607 21360,13688"/>
              </emma:interpretation>
              <emma:one-of disjunction-type="recognition" id="oneOf90">
                <emma:interpretation id="interp450" emma:lang="ko-KR" emma:confidence="0">
                  <emma:literal>f</emma:literal>
                </emma:interpretation>
                <emma:interpretation id="interp451" emma:lang="ko-KR" emma:confidence="0">
                  <emma:literal>t</emma:literal>
                </emma:interpretation>
                <emma:interpretation id="interp452" emma:lang="ko-KR" emma:confidence="0">
                  <emma:literal>5</emma:literal>
                </emma:interpretation>
                <emma:interpretation id="interp453" emma:lang="ko-KR" emma:confidence="0">
                  <emma:literal>S</emma:literal>
                </emma:interpretation>
                <emma:interpretation id="interp454" emma:lang="ko-KR" emma:confidence="0">
                  <emma:literal>+</emma:literal>
                </emma:interpretation>
              </emma:one-of>
            </emma:emma>
          </inkml:annotationXML>
          <inkml:trace contextRef="#ctx0" brushRef="#br3" timeOffset="127536.4376">11308 11792 112,'-23'-46'144,"-4"23"0,-14 23-69,-31-7-9,22 29-2,-28 1-12,34 40-1,-22-8-9,37 26 2,-9-6-9,34 21-8,2-12-5,12 9-6,10-13-1,15 0-7,-4-11 1,9-2-7,-8-12-5,-4-6-3,-1-5-8,-16-26-11,11 16-29,-22-34-47,0 0-67,-20-21-12,-4-10-11,0-8 5</inkml:trace>
          <inkml:trace contextRef="#ctx0" brushRef="#br3" timeOffset="127755.1937">10704 12323 281,'-36'-24'184,"36"24"-13,-17-6-54,4-16-52,34 22-14,-4-7-26,32 7-7,3 0-8,19 0-5,8 0-7,2 0-11,12 8-16,-26-8-44,19 13-68,-24-12-37,-11 6-3,-15-7-22</inkml:trace>
        </inkml:traceGroup>
        <inkml:traceGroup>
          <inkml:annotationXML>
            <emma:emma xmlns:emma="http://www.w3.org/2003/04/emma" version="1.0">
              <emma:interpretation id="{1864CEEB-9771-4455-B8F1-778B591DBB11}" emma:medium="tactile" emma:mode="ink">
                <msink:context xmlns:msink="http://schemas.microsoft.com/ink/2010/main" type="inkWord" rotatedBoundingBox="22187,13249 22672,12311 23522,12751 23037,13689"/>
              </emma:interpretation>
              <emma:one-of disjunction-type="recognition" id="oneOf91">
                <emma:interpretation id="interp455" emma:lang="ko-KR" emma:confidence="0">
                  <emma:literal>A</emma:literal>
                </emma:interpretation>
                <emma:interpretation id="interp456" emma:lang="ko-KR" emma:confidence="0">
                  <emma:literal>丹</emma:literal>
                </emma:interpretation>
                <emma:interpretation id="interp457" emma:lang="ko-KR" emma:confidence="0">
                  <emma:literal>아</emma:literal>
                </emma:interpretation>
                <emma:interpretation id="interp458" emma:lang="ko-KR" emma:confidence="0">
                  <emma:literal>여</emma:literal>
                </emma:interpretation>
                <emma:interpretation id="interp459" emma:lang="ko-KR" emma:confidence="0">
                  <emma:literal>入</emma:literal>
                </emma:interpretation>
              </emma:one-of>
            </emma:emma>
          </inkml:annotationXML>
          <inkml:trace contextRef="#ctx0" brushRef="#br3" timeOffset="128552.0951">12658 11938 170,'-16'32'166,"-14"3"3,-14 2-80,25 43-10,-29-27-9,31 29-14,-22-26-10,26 10-17,-11-21-5,13 2-11,0-17 3,6-9-7,5-21-3,0 0-1,0 0-1,0 0-1,-15-29-6,15-8 5,0-14-9,0-6 4,4-12-7,4-13 2,8-7-2,0-5 2,7 5 4,3-1-4,4 9 6,0 6-3,3 13 7,0 14-4,2 14 3,-2 12-1,-1 16 2,-1 6 1,-2 25 2,1 15 3,-3 19-3,3 16 4,-3 2-3,4 12 3,-2-1-6,5-6 5,-2-2-8,4-12 1,-2-9 3,0-18-7,-2-6 0,-4-12-12,4 3-8,-32-26-39,46 19-64,-46-19-45,0 0-20,0 0-3</inkml:trace>
          <inkml:trace contextRef="#ctx0" brushRef="#br3" timeOffset="128802.1088">12487 12234 378,'-25'-15'167,"6"-3"-1,5-14-101,37 31-22,0-20-12,33 19-15,3-13-6,14 7-5,-1-1-7,3-3-13,2 12-22,-25-15-40,18 9-62,-29 5-35,-8-6-7,-5-1-12</inkml:trace>
        </inkml:traceGroup>
        <inkml:traceGroup>
          <inkml:annotationXML>
            <emma:emma xmlns:emma="http://www.w3.org/2003/04/emma" version="1.0">
              <emma:interpretation id="{5613BCF3-AD3D-4277-B085-73243A09DBD4}" emma:medium="tactile" emma:mode="ink">
                <msink:context xmlns:msink="http://schemas.microsoft.com/ink/2010/main" type="inkWord" rotatedBoundingBox="23226,12442 24116,12236 24241,12775 23351,12981"/>
              </emma:interpretation>
              <emma:one-of disjunction-type="recognition" id="oneOf92">
                <emma:interpretation id="interp460" emma:lang="ko-KR" emma:confidence="0">
                  <emma:literal>「</emma:literal>
                </emma:interpretation>
                <emma:interpretation id="interp461" emma:lang="ko-KR" emma:confidence="0">
                  <emma:literal>t</emma:literal>
                </emma:interpretation>
                <emma:interpretation id="interp462" emma:lang="ko-KR" emma:confidence="0">
                  <emma:literal>가</emma:literal>
                </emma:interpretation>
                <emma:interpretation id="interp463" emma:lang="ko-KR" emma:confidence="0">
                  <emma:literal>5</emma:literal>
                </emma:interpretation>
                <emma:interpretation id="interp464" emma:lang="ko-KR" emma:confidence="0">
                  <emma:literal>R</emma:literal>
                </emma:interpretation>
              </emma:one-of>
            </emma:emma>
          </inkml:annotationXML>
          <inkml:trace contextRef="#ctx0" brushRef="#br3" timeOffset="129317.751">13540 11528 246,'0'0'177,"0"0"-9,20 18-66,-2 34-40,-18-10-14,9 24-7,-9-11-17,14 11-3,-7-14-10,7-1-1,-6-11-6,4-12-4,-2-2-10,-10-26-13,17 25-33,-17-25-65,-9-15-45,9-5-19,-3-6-7</inkml:trace>
          <inkml:trace contextRef="#ctx0" brushRef="#br3" timeOffset="129380.2598">13224 11661 311,'-18'-11'180,"18"11"-14,-19-48-69,48 48-33,-7-21-18,43 16-15,1-13-9,26 11-6,3-7-3,9 5-2,-5-3-3,-4 3-4,-14 3-5,-18-3-12,-6 9-20,-40 0-42,12 10-97,-29-10-6,-7 33-20,-15-14-6</inkml:trace>
        </inkml:traceGroup>
      </inkml:traceGroup>
    </inkml:traceGroup>
    <inkml:traceGroup>
      <inkml:annotationXML>
        <emma:emma xmlns:emma="http://www.w3.org/2003/04/emma" version="1.0">
          <emma:interpretation id="{97A24673-4F9C-4311-973D-168350F69A70}" emma:medium="tactile" emma:mode="ink">
            <msink:context xmlns:msink="http://schemas.microsoft.com/ink/2010/main" type="paragraph" rotatedBoundingBox="847,14646 23415,14048 23460,15764 893,163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16049F-DC72-4056-9BBF-273458D7006A}" emma:medium="tactile" emma:mode="ink">
              <msink:context xmlns:msink="http://schemas.microsoft.com/ink/2010/main" type="line" rotatedBoundingBox="847,14646 23415,14048 23460,15764 893,16362"/>
            </emma:interpretation>
          </emma:emma>
        </inkml:annotationXML>
        <inkml:traceGroup>
          <inkml:annotationXML>
            <emma:emma xmlns:emma="http://www.w3.org/2003/04/emma" version="1.0">
              <emma:interpretation id="{B2142850-C40E-486D-ACA7-DFBBC71AECD6}" emma:medium="tactile" emma:mode="ink">
                <msink:context xmlns:msink="http://schemas.microsoft.com/ink/2010/main" type="inkWord" rotatedBoundingBox="848,14671 1948,14642 1981,15905 881,15934"/>
              </emma:interpretation>
              <emma:one-of disjunction-type="recognition" id="oneOf93">
                <emma:interpretation id="interp465" emma:lang="ko-KR" emma:confidence="0">
                  <emma:literal>&amp;</emma:literal>
                </emma:interpretation>
                <emma:interpretation id="interp466" emma:lang="ko-KR" emma:confidence="0">
                  <emma:literal>8</emma:literal>
                </emma:interpretation>
                <emma:interpretation id="interp467" emma:lang="ko-KR" emma:confidence="0">
                  <emma:literal>@</emma:literal>
                </emma:interpretation>
                <emma:interpretation id="interp468" emma:lang="ko-KR" emma:confidence="0">
                  <emma:literal>七</emma:literal>
                </emma:interpretation>
                <emma:interpretation id="interp469" emma:lang="ko-KR" emma:confidence="0">
                  <emma:literal>d</emma:literal>
                </emma:interpretation>
              </emma:one-of>
            </emma:emma>
          </inkml:annotationXML>
          <inkml:trace contextRef="#ctx0" brushRef="#br4" timeOffset="134817.9799">-8490 14089 83,'0'-31'130,"19"31"-5,-19 0-65,14-23-13,-14 23-5,0 0-11,18 9 0,-18-9-1,-14 42 5,-16-21-5,-2 24 2,-23-15-6,1 22-1,-19-7-2,5 10-7,-11-11 3,10 6-6,-4-6 3,19-8-7,5-6 4,16 7-9,1-22 2,15 5 0,17-20-2,-1 24-1,12-9-1,19-5 1,15-2 0,19 4 2,15-6-1,16 3 1,3-9-1,9 3 1,-1-3 1,-7-3-1,-5-6 0,-14 3-2,-18-6 1,-15 2-1,-10 2 1,-10 0-1,-27 8 0,19-18 0,-19 18 0,0-18 0,0 18 0,-34-26-3,6 8 0,-8-6 1,-7-6-8,-8-4 4,-4-5-5,-10-5 4,2-8-5,-8-7 6,4-1-3,-5-7 1,4 1 6,3 7-3,10 1 3,1 4-2,13 12 2,5 12-4,13 9 2,3 17-1,20 4 1,-11 33 2,11 16-1,11 16 6,5 13-4,7 26 5,-1 6 1,15 11-1,-4 2-1,10 2 0,-7-14-2,7-7-2,-7-22 3,0-12-1,-6-23-2,4-20 3,-11-23-1,1-18 1,-7-24 1,2-21-4,-6-15 3,1-15-5,-6-7-1,0-4 1,0 0-2,-5 3 1,7 2-1,-6 12 2,4 9-4,-1 8-2,0 22-4,-7-7-16,0 51-23,0-37-52,0 37-70,10 15-11,-10 6-12,0 8-6</inkml:trace>
        </inkml:traceGroup>
        <inkml:traceGroup>
          <inkml:annotationXML>
            <emma:emma xmlns:emma="http://www.w3.org/2003/04/emma" version="1.0">
              <emma:interpretation id="{8CEE7459-6F01-4DEF-B28F-58606A240807}" emma:medium="tactile" emma:mode="ink">
                <msink:context xmlns:msink="http://schemas.microsoft.com/ink/2010/main" type="inkWord" rotatedBoundingBox="2886,14592 5256,14529 5295,15991 2925,16053"/>
              </emma:interpretation>
              <emma:one-of disjunction-type="recognition" id="oneOf94">
                <emma:interpretation id="interp470" emma:lang="ko-KR" emma:confidence="0">
                  <emma:literal>빠</emma:literal>
                </emma:interpretation>
                <emma:interpretation id="interp471" emma:lang="ko-KR" emma:confidence="0">
                  <emma:literal>뱌</emma:literal>
                </emma:interpretation>
                <emma:interpretation id="interp472" emma:lang="ko-KR" emma:confidence="0">
                  <emma:literal>뺘</emma:literal>
                </emma:interpretation>
                <emma:interpretation id="interp473" emma:lang="ko-KR" emma:confidence="0">
                  <emma:literal>바</emma:literal>
                </emma:interpretation>
                <emma:interpretation id="interp474" emma:lang="ko-KR" emma:confidence="0">
                  <emma:literal>此</emma:literal>
                </emma:interpretation>
              </emma:one-of>
            </emma:emma>
          </inkml:annotationXML>
          <inkml:trace contextRef="#ctx0" brushRef="#br4" timeOffset="137568.0917">-5319 13799 55,'0'-23'124,"-23"-13"7,0 12-65,-10 16-10,-12-1 0,9 9-10,-19 3-2,18 24 2,-16 5 0,24 27-1,-15 6-9,30 26 1,-15 5-6,29 23-6,0-2-2,10 9-7,10-7-3,10 6-5,2-18-2,-1-6-4,1-19-10,-5-16-1,1-4-16,-20-32-21,16 6-56,-24-36-66,0 0-13,-3-36-12,-21-17 13</inkml:trace>
          <inkml:trace contextRef="#ctx0" brushRef="#br4" timeOffset="137989.9816">-6067 14493 312,'0'0'162,"0"0"-34,0 0-65,14-14-14,10-2-21,27 13-6,5-15-8,17 9 5,5-19-8,5 11 1,-2-11-7,1 2-1,-4 0-1,-7-3-5,-10 0 3,-15 5-3,-9 3 3,-11-1-4,-8 8 2,-18 14-1,0 0 5,0 0 5,6 32 2,-6 17 3,-13 2 4,12 22-3,-13-1 4,14 12-3,0-8 0,8 3-7,12-11-1,10-9-3,3-23-5,7-13-1,2-7-7,-2-16-9,11 0-26,-28-39-60,10 9-69,-12-10-9,-7-1-15,-14 3 0</inkml:trace>
          <inkml:trace contextRef="#ctx0" brushRef="#br4" timeOffset="138177.4923">-5346 14460 291,'-32'-18'178,"32"18"-11,0 0-58,-13-37-50,50 37-19,5-7-24,23 7-3,2 0-9,5-1-14,14 9-40,-26-1-97,11-7-15,-3 0-26,-11 0 1</inkml:trace>
          <inkml:trace contextRef="#ctx0" brushRef="#br4" timeOffset="136771.1863">-7061 13857 147,'0'16'121,"-10"12"-19,7 31-6,-16 0-18,19 32-6,-19-5-5,19 33-12,-17-29-12,17 21-13,0-31-6,0-3-8,0-21 1,8-7-5,-5-23-4,8-7 1,-11-19-1,22 7-3,-4-7-3,7-4 0,7-1 0,4-4 0,8 1 0,7 2-1,4 5 0,4-3 1,-6 4 0,4 0-3,-11 0-4,-10 0-8,5 7-16,-41-7-25,38 12-49,-38-12-65,0 0-16,0-15-7</inkml:trace>
          <inkml:trace contextRef="#ctx0" brushRef="#br4" timeOffset="137208.702">-6514 14530 271,'0'0'151,"-10"-29"-42,10 29-35,0 0-21,19 0-13,-19 0-10,48-3-8,-14-5-1,17 0-4,-2-14-11,16 4 0,-7-14-6,2-4 2,-11 0-7,-9-8 2,-12 0-6,-13 0 3,-15 13 0,-23-6-4,-13 16 4,-15 7 5,-12 13 7,-6 9 8,-7 20 4,6 25 6,-2-2 5,24 28-3,-1-12 1,33 12-6,5-9-2,21 3-9,12-12 0,19-9-7,5-8-3,4-14 0,3-4-5,-9-15-8,10 6-15,-18-20-28,26 6-56,-24-6-61,4-19-14,1-4-9,1-6 3</inkml:trace>
        </inkml:traceGroup>
        <inkml:traceGroup>
          <inkml:annotationXML>
            <emma:emma xmlns:emma="http://www.w3.org/2003/04/emma" version="1.0">
              <emma:interpretation id="{8C505455-484F-43A2-97D5-8CC4F349688D}" emma:medium="tactile" emma:mode="ink">
                <msink:context xmlns:msink="http://schemas.microsoft.com/ink/2010/main" type="inkWord" rotatedBoundingBox="5840,14697 8710,14621 8736,15591 5866,15667"/>
              </emma:interpretation>
              <emma:one-of disjunction-type="recognition" id="oneOf95">
                <emma:interpretation id="interp475" emma:lang="ko-KR" emma:confidence="0">
                  <emma:literal>에</emma:literal>
                </emma:interpretation>
                <emma:interpretation id="interp476" emma:lang="ko-KR" emma:confidence="0">
                  <emma:literal>÷</emma:literal>
                </emma:interpretation>
                <emma:interpretation id="interp477" emma:lang="ko-KR" emma:confidence="0">
                  <emma:literal>게</emma:literal>
                </emma:interpretation>
                <emma:interpretation id="interp478" emma:lang="ko-KR" emma:confidence="0">
                  <emma:literal>ⅵ</emma:literal>
                </emma:interpretation>
                <emma:interpretation id="interp479" emma:lang="ko-KR" emma:confidence="0">
                  <emma:literal>삐</emma:literal>
                </emma:interpretation>
              </emma:one-of>
            </emma:emma>
          </inkml:annotationXML>
          <inkml:trace contextRef="#ctx0" brushRef="#br4" timeOffset="140271.3476">-3004 14271 312,'-19'28'181,"3"12"-12,15 25-89,-33-20-16,34 27-19,-17-23-12,17 7-14,6-23-2,18-10-10,11-20-1,4-9-2,9-16-8,2-23-1,2-6-9,-6-9 4,3 5-5,-14-1 7,-10 19-4,-6 7 8,-19 30 5,0 0 8,0 16 9,-12 35-5,-10 1 7,12 7-5,-4-4 1,14 1-6,0-9 2,8-5-7,14-20-1,13-4 0,9-14-2,10-4-1,9-11 1,8-11-3,-3-11 1,-2-8-2,4-8-8,-16-17 2,-4-3-4,-17-17 2,-4-10-4,-21-1 4,-5 1-1,-3 7 4,-11 14 7,-15 17-1,-4 28 6,-1 30 1,-12 31 1,2 35 5,2 14-4,4 23 1,5 0 2,16 8-2,9-9 0,11-8-3,23-15 1,20-10-5,9-19 3,10-20-3,11-15-3,2-15-1,2-7-1,-7-31-6,2-12-6,-21-22-1,1-5-4,-20-21 2,0 5-1,-18-12 3,1 8 1,-15 1 6,-3 16 7,-3 13 3,-3 14 6,-3 22 0,-7 13 3,13 18 3,-20 34 1,18 19 4,-7 12-4,9 24 4,-7-1-3,7 15-1,8-4-3,13-3-4,3-11-2,6-14-6,3-17 2,3-12-11,-4-13-7,-10-21-17,19 10-60,-41-18-84,6-18-10,-12-12-11,-24 0-13</inkml:trace>
          <inkml:trace contextRef="#ctx0" brushRef="#br4" timeOffset="140786.9738">-3033 14212 1,'-14'-30'141,"14"30"-24,-16-16-14,-10 2-8,26 14-2,-38 9-12,30 26-10,-27-12-16,33 29-11,-20-8-14,18 15-14,-6-10-1,4 1-18,6 0-16,0-20-33,23 14-39,-4-15-75,4-21-14,13 7-6</inkml:trace>
          <inkml:trace contextRef="#ctx0" brushRef="#br4" timeOffset="139427.5647">-4128 14760 34,'0'0'131,"7"37"-11,-7-37-37,6 15-15,-6-15-12,0 0-8,0 0-13,1-19-8,-1 19-10,0-25-9,0 25-5,0-23-1,0 23-2,0 0 0,-1-18 1,1 18 1,0 0 5,-29-12 4,29 12 4,0 0 0,-19-14 1,19 14 4,-12-28-3,7 10 2,5 18-4,0-43-2,2 21-1,1-7-6,6-2 6,-7-5-8,12 5 6,0-5-9,7-1 7,3-7-9,4 11 5,7-1 1,1 5-1,1 5 2,0 18 1,-2 6 2,5 22 2,-12 15 4,4 22-6,-13 7 4,1 9-5,-10-2 3,1-2-4,-11-9 3,1-10-6,-1-15 0,0-7 1,0-30 0,0 0-1,0 0-2,-7-11-4,7-22-4,0-18-4,14-1-9,0-15 6,8 7-6,-8-13 6,15 13-4,-6-3 10,12 14 0,-6 14 9,1 7 5,-2 18 1,-3 10 2,4 14 2,-10 10 0,3 25 0,-8-2 3,0 19-5,-6-6 3,2-1-6,-5-7 2,2-2-6,0-12 3,-4-12-6,2-8-4,-5-18-4,8 15-8,-8-15-11,0 0-27,0-15-49,14 1-71,-8-2-11,8-5-12,1-5 1</inkml:trace>
        </inkml:traceGroup>
        <inkml:traceGroup>
          <inkml:annotationXML>
            <emma:emma xmlns:emma="http://www.w3.org/2003/04/emma" version="1.0">
              <emma:interpretation id="{8EA1E621-0BEC-42D7-9D6F-E5EA82C467B3}" emma:medium="tactile" emma:mode="ink">
                <msink:context xmlns:msink="http://schemas.microsoft.com/ink/2010/main" type="inkWord" rotatedBoundingBox="9674,14926 9789,15679 9356,15746 9241,14992"/>
              </emma:interpretation>
              <emma:one-of disjunction-type="recognition" id="oneOf96">
                <emma:interpretation id="interp480" emma:lang="ko-KR" emma:confidence="0">
                  <emma:literal>s</emma:literal>
                </emma:interpretation>
                <emma:interpretation id="interp481" emma:lang="ko-KR" emma:confidence="0">
                  <emma:literal>S</emma:literal>
                </emma:interpretation>
                <emma:interpretation id="interp482" emma:lang="ko-KR" emma:confidence="0">
                  <emma:literal>8</emma:literal>
                </emma:interpretation>
                <emma:interpretation id="interp483" emma:lang="ko-KR" emma:confidence="0">
                  <emma:literal>9</emma:literal>
                </emma:interpretation>
                <emma:interpretation id="interp484" emma:lang="ko-KR" emma:confidence="0">
                  <emma:literal>’</emma:literal>
                </emma:interpretation>
              </emma:one-of>
            </emma:emma>
          </inkml:annotationXML>
          <inkml:trace contextRef="#ctx0" brushRef="#br4" timeOffset="142052.6558">-362 14212 157,'0'0'155,"-14"-37"1,-2 14-70,16 23-19,-34-29-16,34 29-12,-57-16-7,28 16-4,-21 0-6,13 10-3,-10-3-3,11 16-3,-1-4-7,10 6 0,15-4-5,12 8 0,11-5-2,19 5 2,16 7 3,11 2-6,9 4 7,5 5-5,-5-3 8,-7 8-3,-16 0 8,-13 0-4,-27-8 3,-8 0 3,-31-7-3,-7-1 1,-11-12-3,-7-1-1,2-14-5,5-6-7,10-1-13,3-14-22,41 12-51,-22-30-85,22-3-10,16-3-13,12-9-9</inkml:trace>
        </inkml:traceGroup>
        <inkml:traceGroup>
          <inkml:annotationXML>
            <emma:emma xmlns:emma="http://www.w3.org/2003/04/emma" version="1.0">
              <emma:interpretation id="{D899C02B-A1F4-45E3-95DE-FC35E8D028A9}" emma:medium="tactile" emma:mode="ink">
                <msink:context xmlns:msink="http://schemas.microsoft.com/ink/2010/main" type="inkWord" rotatedBoundingBox="9695,16038 9982,14870 10406,14975 10119,16142"/>
              </emma:interpretation>
              <emma:one-of disjunction-type="recognition" id="oneOf97">
                <emma:interpretation id="interp485" emma:lang="ko-KR" emma:confidence="0">
                  <emma:literal>p</emma:literal>
                </emma:interpretation>
                <emma:interpretation id="interp486" emma:lang="ko-KR" emma:confidence="0">
                  <emma:literal>P</emma:literal>
                </emma:interpretation>
                <emma:interpretation id="interp487" emma:lang="ko-KR" emma:confidence="0">
                  <emma:literal>了</emma:literal>
                </emma:interpretation>
                <emma:interpretation id="interp488" emma:lang="ko-KR" emma:confidence="0">
                  <emma:literal>8</emma:literal>
                </emma:interpretation>
                <emma:interpretation id="interp489" emma:lang="ko-KR" emma:confidence="0">
                  <emma:literal>丫</emma:literal>
                </emma:interpretation>
              </emma:one-of>
            </emma:emma>
          </inkml:annotationXML>
          <inkml:trace contextRef="#ctx0" brushRef="#br4" timeOffset="142490.1863">-145 14370 307,'36'53'173,"-22"-4"-7,-12 0-88,28 42-33,-25-2-2,19 26-17,-18-19-11,8 0 0,-6-16-9,0-8 3,-7-20-3,3-9 2,-4-27-2,0-16-1,-21 0 0,7-22-4,-2-22 1,2-18-6,0-15 2,-1-14-7,9-17-1,4-6 2,10-5-2,7 1 2,21 14 0,2 5 7,11 18 1,5 17 5,1 19 3,-1 24-1,-12 21 3,1 8 2,-22 25 0,-7 16 1,-14 9-5,-26 7-1,-11-2 4,-9 1-10,-16-5-4,-11-11-23,15 15-36,-32-26-82,20-7-25,17-20-24,18 0-14</inkml:trace>
        </inkml:traceGroup>
        <inkml:traceGroup>
          <inkml:annotationXML>
            <emma:emma xmlns:emma="http://www.w3.org/2003/04/emma" version="1.0">
              <emma:interpretation id="{303E8180-DDEF-40B7-99C5-7C5C4174C241}" emma:medium="tactile" emma:mode="ink">
                <msink:context xmlns:msink="http://schemas.microsoft.com/ink/2010/main" type="inkWord" rotatedBoundingBox="10510,15434 10939,15028 11315,15425 10885,15831"/>
              </emma:interpretation>
              <emma:one-of disjunction-type="recognition" id="oneOf98">
                <emma:interpretation id="interp490" emma:lang="ko-KR" emma:confidence="0">
                  <emma:literal>a</emma:literal>
                </emma:interpretation>
                <emma:interpretation id="interp491" emma:lang="ko-KR" emma:confidence="0">
                  <emma:literal>0</emma:literal>
                </emma:interpretation>
                <emma:interpretation id="interp492" emma:lang="ko-KR" emma:confidence="0">
                  <emma:literal>요</emma:literal>
                </emma:interpretation>
                <emma:interpretation id="interp493" emma:lang="ko-KR" emma:confidence="0">
                  <emma:literal>U</emma:literal>
                </emma:interpretation>
                <emma:interpretation id="interp494" emma:lang="ko-KR" emma:confidence="0">
                  <emma:literal>@</emma:literal>
                </emma:interpretation>
              </emma:one-of>
            </emma:emma>
          </inkml:annotationXML>
          <inkml:trace contextRef="#ctx0" brushRef="#br4" timeOffset="143224.5839">1048 14457 17,'-8'-37'102,"8"21"-58,-3-5-2,-8-5-1,3-1 4,-8-2 2,8 9 9,-20-4-4,9 17 5,-25-2-2,12 23 4,-26-4-5,21 40-5,-26-11-7,25 27-8,-12-9 0,21 11-10,2-12-1,27 0-13,5-16 3,19-14-10,17-19-3,3-7-5,8-8-1,-1-32-3,4-1-8,-11-18 6,1 7-6,-17 1 9,-6 7-3,-8 13 12,-14 31-4,0 0 9,0 0 10,4 29-7,-4 10 6,0 5-9,-4 1 7,4 0-11,0-2 2,2-13-13,11 6-14,-13-36-20,31 38-36,-31-38-58,37-8-36,-1-14-15,5-12 0</inkml:trace>
        </inkml:traceGroup>
        <inkml:traceGroup>
          <inkml:annotationXML>
            <emma:emma xmlns:emma="http://www.w3.org/2003/04/emma" version="1.0">
              <emma:interpretation id="{76733D1A-8DB7-4440-9603-3B6E172A093A}" emma:medium="tactile" emma:mode="ink">
                <msink:context xmlns:msink="http://schemas.microsoft.com/ink/2010/main" type="inkWord" rotatedBoundingBox="11421,15050 12442,15006 12465,15534 11444,15577"/>
              </emma:interpretation>
              <emma:one-of disjunction-type="recognition" id="oneOf99">
                <emma:interpretation id="interp495" emma:lang="ko-KR" emma:confidence="0">
                  <emma:literal>요</emma:literal>
                </emma:interpretation>
                <emma:interpretation id="interp496" emma:lang="ko-KR" emma:confidence="0">
                  <emma:literal>나</emma:literal>
                </emma:interpretation>
                <emma:interpretation id="interp497" emma:lang="ko-KR" emma:confidence="0">
                  <emma:literal>4</emma:literal>
                </emma:interpretation>
                <emma:interpretation id="interp498" emma:lang="ko-KR" emma:confidence="0">
                  <emma:literal>느</emma:literal>
                </emma:interpretation>
                <emma:interpretation id="interp499" emma:lang="ko-KR" emma:confidence="0">
                  <emma:literal>《</emma:literal>
                </emma:interpretation>
              </emma:one-of>
            </emma:emma>
          </inkml:annotationXML>
          <inkml:trace contextRef="#ctx0" brushRef="#br4" timeOffset="143646.4752">1533 14255 324,'-23'17'180,"-6"24"-15,15 16-95,-27-15-11,31 23-21,-10-19-7,20 10-15,12-16 1,25-7-12,13-20-1,23-7 0,9-6-3,13-19-2,11-13-9,-5-12 3,-4-6-7,-12-13 4,-19 4-4,-23-7 8,-19 7 0,-24 7 9,-23 16 8,-14 20 2,-30 10 8,2 20 2,-12 15-2,17 30 0,-2-7-1,31 9-7,15 1 0,16-3-6,22-12 0,24-6-7,17-8 4,5-14-10,8 0-4,-7-16-7,9 12-18,-32-18-43,23 3-91,-32 0-15,-17 6-17,-20-6-4</inkml:trace>
        </inkml:traceGroup>
        <inkml:traceGroup>
          <inkml:annotationXML>
            <emma:emma xmlns:emma="http://www.w3.org/2003/04/emma" version="1.0">
              <emma:interpretation id="{EECB4BD4-7B02-49AF-B772-F792459F9ECE}" emma:medium="tactile" emma:mode="ink">
                <msink:context xmlns:msink="http://schemas.microsoft.com/ink/2010/main" type="inkWord" rotatedBoundingBox="14431,14365 18572,14255 18609,15654 14468,15764"/>
              </emma:interpretation>
              <emma:one-of disjunction-type="recognition" id="oneOf100">
                <emma:interpretation id="interp500" emma:lang="ko-KR" emma:confidence="0">
                  <emma:literal>N</emma:literal>
                </emma:interpretation>
                <emma:interpretation id="interp501" emma:lang="ko-KR" emma:confidence="0">
                  <emma:literal>∞</emma:literal>
                </emma:interpretation>
                <emma:interpretation id="interp502" emma:lang="ko-KR" emma:confidence="0">
                  <emma:literal>w</emma:literal>
                </emma:interpretation>
                <emma:interpretation id="interp503" emma:lang="ko-KR" emma:confidence="0">
                  <emma:literal>W</emma:literal>
                </emma:interpretation>
                <emma:interpretation id="interp504" emma:lang="ko-KR" emma:confidence="0">
                  <emma:literal>』</emma:literal>
                </emma:interpretation>
              </emma:one-of>
            </emma:emma>
          </inkml:annotationXML>
          <inkml:trace contextRef="#ctx0" brushRef="#br4" timeOffset="147568.5048">4536 13876 34,'0'0'78,"2"-26"-17,-2 26-4,1-23-4,-1 23-2,0-22-4,0 22 1,0 0-3,-9-23-5,9 23-2,0 0-2,0 0-6,-21-14-4,21 14-4,0 0-4,0 0-2,0 0 3,0 0 3,-16 23 0,16 18 7,-12 7-3,12 23 1,-16 5-6,14 20 3,-12 0-4,14 8-5,-8-13-2,8-4-6,0-20 1,0-15-6,0-13 6,2-13-4,-2-26 1,0 0-2,0 0 0,0 0-4,0-21-2,-8-14-3,6-4-8,-9-14 2,10-5-7,-7-11 4,8-3-1,0-11 4,0-3-1,0 3 5,1 10 7,7-1-3,0 11 6,3 7-3,2 14 3,-2 16 1,-11 26 6,36 0 1,-15 30 0,9 29 4,3 15-3,13 21 5,5 2-2,16 15-2,6-10-2,11-9-4,3-17 1,3-17-3,0-18 3,-6-12-5,-8-22 1,-15-7 2,-10-3 0,-8-23 0,-15-10-4,-11-9 4,-10-14-4,-7-15 2,0-19 0,-10-5-3,-9-8 0,0 3 0,-6 1 0,3 9 0,0 13 0,0 8-10,4 32-5,-7 4-12,25 36-19,-32-21-35,35 33-70,-3-12-31,0 39-16,0-8-2</inkml:trace>
        </inkml:traceGroup>
        <inkml:traceGroup>
          <inkml:annotationXML>
            <emma:emma xmlns:emma="http://www.w3.org/2003/04/emma" version="1.0">
              <emma:interpretation id="{EE7F97E4-3FF8-483D-A42E-4A21DADDC06C}" emma:medium="tactile" emma:mode="ink">
                <msink:context xmlns:msink="http://schemas.microsoft.com/ink/2010/main" type="inkWord" rotatedBoundingBox="15946,15598 15959,14441 16343,14445 16330,15603"/>
              </emma:interpretation>
              <emma:one-of disjunction-type="recognition" id="oneOf101">
                <emma:interpretation id="interp505" emma:lang="ko-KR" emma:confidence="0">
                  <emma:literal>C</emma:literal>
                </emma:interpretation>
                <emma:interpretation id="interp506" emma:lang="ko-KR" emma:confidence="0">
                  <emma:literal>(</emma:literal>
                </emma:interpretation>
                <emma:interpretation id="interp507" emma:lang="ko-KR" emma:confidence="0">
                  <emma:literal>6</emma:literal>
                </emma:interpretation>
                <emma:interpretation id="interp508" emma:lang="ko-KR" emma:confidence="0">
                  <emma:literal>!</emma:literal>
                </emma:interpretation>
                <emma:interpretation id="interp509" emma:lang="ko-KR" emma:confidence="0">
                  <emma:literal>‘</emma:literal>
                </emma:interpretation>
              </emma:one-of>
            </emma:emma>
          </inkml:annotationXML>
          <inkml:trace contextRef="#ctx0" brushRef="#br4" timeOffset="149007.0598">6249 13596 200,'-27'44'177,"-9"25"-50,-24 4-22,25 39-7,-33-16-19,40 37-16,-23-22-19,34 12-14,-2-23-10,19-12-8,13-21 0,18-12-8,7-14-1,10-20-3,-3-5-4,-2-13-8,8 2-11,-23-14-18,18 9-37,-40-21-61,13-1-42,-9 0-10,-6-8-8</inkml:trace>
        </inkml:traceGroup>
        <inkml:traceGroup>
          <inkml:annotationXML>
            <emma:emma xmlns:emma="http://www.w3.org/2003/04/emma" version="1.0">
              <emma:interpretation id="{A413A773-73D0-452F-A5AF-08AFB53650FD}" emma:medium="tactile" emma:mode="ink">
                <msink:context xmlns:msink="http://schemas.microsoft.com/ink/2010/main" type="inkWord" rotatedBoundingBox="17035,14354 17519,15523 16733,15849 16249,14680"/>
              </emma:interpretation>
              <emma:one-of disjunction-type="recognition" id="oneOf102">
                <emma:interpretation id="interp510" emma:lang="ko-KR" emma:confidence="0">
                  <emma:literal>A</emma:literal>
                </emma:interpretation>
                <emma:interpretation id="interp511" emma:lang="ko-KR" emma:confidence="0">
                  <emma:literal>아</emma:literal>
                </emma:interpretation>
                <emma:interpretation id="interp512" emma:lang="ko-KR" emma:confidence="0">
                  <emma:literal>氏</emma:literal>
                </emma:interpretation>
                <emma:interpretation id="interp513" emma:lang="ko-KR" emma:confidence="0">
                  <emma:literal>N</emma:literal>
                </emma:interpretation>
                <emma:interpretation id="interp514" emma:lang="ko-KR" emma:confidence="0">
                  <emma:literal>R</emma:literal>
                </emma:interpretation>
              </emma:one-of>
            </emma:emma>
          </inkml:annotationXML>
          <inkml:trace contextRef="#ctx0" brushRef="#br4" timeOffset="149303.0171">6787 13724 115,'0'0'167,"0"0"5,0 31-59,-32 10-24,21 43-10,-33-13-21,26 37-4,-24-13-13,21 17-11,-9-17-10,16-2-8,-2-26-1,10-9-5,-1-18 2,7-10-5,0-30 0,0 0-1,0 0-2,13-15-3,1-26-10,-3-21-1,11-6-9,-7-35-2,19 0-1,-18-21 1,17 11 3,-10 0 1,7 12 13,-4 11 0,0 14 11,1 27 2,-5 20 7,8 27 3,-10 7 1,12 44 5,-7 17-4,12 36 4,-9 4-8,13 25 4,-6-3-6,9 1-3,-4-15-3,-1-11-2,-1-26 1,-2-21-6,-1-11 2,-6-30-14,1 7-18,-30-22-39,39-22-92,-31 0-15,-5-8-19,-3-3-4</inkml:trace>
          <inkml:trace contextRef="#ctx0" brushRef="#br4" timeOffset="149552.9692">6692 14272 283,'-32'-8'173,"4"-14"-3,15-8-72,13 30-42,0-25-12,30 21-15,0-4-8,21 2-9,-1 5-3,9-1-6,4 2-10,-14-5-18,11 12-34,-38-7-58,5 0-48,-2-2-20,-25 2-4</inkml:trace>
        </inkml:traceGroup>
        <inkml:traceGroup>
          <inkml:annotationXML>
            <emma:emma xmlns:emma="http://www.w3.org/2003/04/emma" version="1.0">
              <emma:interpretation id="{0E52FB7D-B68F-43ED-8784-B77BEE8A6817}" emma:medium="tactile" emma:mode="ink">
                <msink:context xmlns:msink="http://schemas.microsoft.com/ink/2010/main" type="inkWord" rotatedBoundingBox="17866,14198 18181,14775 17641,15070 17325,14493"/>
              </emma:interpretation>
              <emma:one-of disjunction-type="recognition" id="oneOf103">
                <emma:interpretation id="interp515" emma:lang="ko-KR" emma:confidence="0">
                  <emma:literal>“</emma:literal>
                </emma:interpretation>
                <emma:interpretation id="interp516" emma:lang="ko-KR" emma:confidence="0">
                  <emma:literal>「</emma:literal>
                </emma:interpretation>
                <emma:interpretation id="interp517" emma:lang="ko-KR" emma:confidence="0">
                  <emma:literal>t</emma:literal>
                </emma:interpretation>
                <emma:interpretation id="interp518" emma:lang="ko-KR" emma:confidence="0">
                  <emma:literal>、</emma:literal>
                </emma:interpretation>
                <emma:interpretation id="interp519" emma:lang="ko-KR" emma:confidence="0">
                  <emma:literal>?</emma:literal>
                </emma:interpretation>
              </emma:one-of>
            </emma:emma>
          </inkml:annotationXML>
          <inkml:trace contextRef="#ctx0" brushRef="#br4" timeOffset="149865.5213">7648 13560 224,'0'0'177,"20"36"-5,-16 12-61,-8-8-41,16 37-12,-12-26-18,19 22-8,-12-14-14,14-5-4,-10-10-6,6-13-2,-6-10-9,-11-21-9,26 22-20,-26-36-40,0 14-86,8-30-18,-8 1-12,0-1-11</inkml:trace>
          <inkml:trace contextRef="#ctx0" brushRef="#br4" timeOffset="150115.4915">7321 13702 224,'0'0'170,"-22"-30"-7,22-6-64,38 35-36,-13-29-8,40 25-15,-10-12-10,26 8-6,-17-5-5,14 5-4,-15 4-9,-3-2-10,-9 7-21,-32-6-39,11 12-82,-30-6-24,0 0-18,-10 21-8</inkml:trace>
        </inkml:traceGroup>
        <inkml:traceGroup>
          <inkml:annotationXML>
            <emma:emma xmlns:emma="http://www.w3.org/2003/04/emma" version="1.0">
              <emma:interpretation id="{02A904A3-2C0A-459E-8F8E-0A67926824A1}" emma:medium="tactile" emma:mode="ink">
                <msink:context xmlns:msink="http://schemas.microsoft.com/ink/2010/main" type="inkWord" rotatedBoundingBox="18019,15670 18223,14253 18722,14326 18518,15742"/>
              </emma:interpretation>
              <emma:one-of disjunction-type="recognition" id="oneOf104">
                <emma:interpretation id="interp520" emma:lang="ko-KR" emma:confidence="0">
                  <emma:literal>)</emma:literal>
                </emma:interpretation>
                <emma:interpretation id="interp521" emma:lang="ko-KR" emma:confidence="0">
                  <emma:literal>」</emma:literal>
                </emma:interpretation>
                <emma:interpretation id="interp522" emma:lang="ko-KR" emma:confidence="0">
                  <emma:literal>]</emma:literal>
                </emma:interpretation>
                <emma:interpretation id="interp523" emma:lang="ko-KR" emma:confidence="0">
                  <emma:literal>J</emma:literal>
                </emma:interpretation>
                <emma:interpretation id="interp524" emma:lang="ko-KR" emma:confidence="0">
                  <emma:literal>〕</emma:literal>
                </emma:interpretation>
              </emma:one-of>
            </emma:emma>
          </inkml:annotationXML>
          <inkml:trace contextRef="#ctx0" brushRef="#br4" timeOffset="150568.6251">8245 13414 263,'0'0'164,"26"18"3,13 30-95,-17-3-15,40 50-2,-29 1-8,26 32-1,-33-3-5,11 16-10,-36-9-8,-1 0-6,-15-20-5,-23-16-4,-21-23 0,-9-16-8,-8-16-7,-4-17-4,17 6-23,-13-30-51,36 11-93,1-8-7,20-3-16,19 0-9</inkml:trace>
        </inkml:traceGroup>
        <inkml:traceGroup>
          <inkml:annotationXML>
            <emma:emma xmlns:emma="http://www.w3.org/2003/04/emma" version="1.0">
              <emma:interpretation id="{DFAEC898-BA54-4061-8752-9D874B15EBDD}" emma:medium="tactile" emma:mode="ink">
                <msink:context xmlns:msink="http://schemas.microsoft.com/ink/2010/main" type="inkWord" rotatedBoundingBox="19747,14618 20789,14590 20813,15493 19771,15520"/>
              </emma:interpretation>
              <emma:one-of disjunction-type="recognition" id="oneOf105">
                <emma:interpretation id="interp525" emma:lang="ko-KR" emma:confidence="0">
                  <emma:literal>i</emma:literal>
                </emma:interpretation>
                <emma:interpretation id="interp526" emma:lang="ko-KR" emma:confidence="0">
                  <emma:literal>ⅰ</emma:literal>
                </emma:interpretation>
                <emma:interpretation id="interp527" emma:lang="ko-KR" emma:confidence="0">
                  <emma:literal>고</emma:literal>
                </emma:interpretation>
                <emma:interpretation id="interp528" emma:lang="ko-KR" emma:confidence="0">
                  <emma:literal>j</emma:literal>
                </emma:interpretation>
                <emma:interpretation id="interp529" emma:lang="ko-KR" emma:confidence="0">
                  <emma:literal>‘</emma:literal>
                </emma:interpretation>
              </emma:one-of>
            </emma:emma>
          </inkml:annotationXML>
          <inkml:trace contextRef="#ctx0" brushRef="#br4" timeOffset="152631.2393">9799 14107 200,'0'0'171,"-29"40"1,6-21-72,23 37-15,-18-14-20,18 25-19,-4-15-7,4 14-13,0-22-4,4 1-11,-2-8 1,4-7-9,-6-30-4,3 28-6,-3-28-12,0 0-26,27 1-58,-25-9-66,4-22-11,2-10-17,-3-9 0</inkml:trace>
          <inkml:trace contextRef="#ctx0" brushRef="#br4" timeOffset="152849.9875">9774 13792 331,'-15'-24'165,"15"24"-14,0 0-86,0 0-43,0 0-32,0 0-54,0 28-85,0-28-14,11 36-11,-11-36 0</inkml:trace>
        </inkml:traceGroup>
        <inkml:traceGroup>
          <inkml:annotationXML>
            <emma:emma xmlns:emma="http://www.w3.org/2003/04/emma" version="1.0">
              <emma:interpretation id="{526FFC16-4866-4C96-B69B-6D38A181D7F2}" emma:medium="tactile" emma:mode="ink">
                <msink:context xmlns:msink="http://schemas.microsoft.com/ink/2010/main" type="inkWord" rotatedBoundingBox="20316,15009 20908,15219 20775,15594 20183,15384"/>
              </emma:interpretation>
              <emma:one-of disjunction-type="recognition" id="oneOf106">
                <emma:interpretation id="interp530" emma:lang="ko-KR" emma:confidence="0">
                  <emma:literal>n</emma:literal>
                </emma:interpretation>
                <emma:interpretation id="interp531" emma:lang="ko-KR" emma:confidence="0">
                  <emma:literal>어</emma:literal>
                </emma:interpretation>
                <emma:interpretation id="interp532" emma:lang="ko-KR" emma:confidence="0">
                  <emma:literal>서</emma:literal>
                </emma:interpretation>
                <emma:interpretation id="interp533" emma:lang="ko-KR" emma:confidence="0">
                  <emma:literal>八</emma:literal>
                </emma:interpretation>
                <emma:interpretation id="interp534" emma:lang="ko-KR" emma:confidence="0">
                  <emma:literal>^</emma:literal>
                </emma:interpretation>
              </emma:one-of>
            </emma:emma>
          </inkml:annotationXML>
          <inkml:trace contextRef="#ctx0" brushRef="#br4" timeOffset="153271.8689">10260 14210 238,'-14'31'180,"13"9"-13,1 17-72,-15-21-28,20 24-13,-10-22-16,7 7-16,-2-17 0,2-5-13,-2-23 0,0 0-4,0 0-3,20-30-5,-4-1-9,-2-13 3,10-1-7,0-3 5,9 8-4,-3-3 7,6 14 0,4 21 15,-4 8 6,7 8 3,-13 15 1,8 21 1,-15-1 5,9 7-7,-16-5 2,1 0-11,-11-1 0,-1-14-17,6 7-21,-11-37-91,0 22-57,0-22-7,21 4-20,1-8-4</inkml:trace>
        </inkml:traceGroup>
        <inkml:traceGroup>
          <inkml:annotationXML>
            <emma:emma xmlns:emma="http://www.w3.org/2003/04/emma" version="1.0">
              <emma:interpretation id="{97858FB6-DD68-4AC9-A4E2-1BB8C84A2B52}" emma:medium="tactile" emma:mode="ink">
                <msink:context xmlns:msink="http://schemas.microsoft.com/ink/2010/main" type="inkWord" rotatedBoundingBox="21564,14229 23418,14179 23454,15510 21599,15559"/>
              </emma:interpretation>
              <emma:one-of disjunction-type="recognition" id="oneOf107">
                <emma:interpretation id="interp535" emma:lang="ko-KR" emma:confidence="0">
                  <emma:literal>R</emma:literal>
                </emma:interpretation>
                <emma:interpretation id="interp536" emma:lang="ko-KR" emma:confidence="0">
                  <emma:literal>&amp;</emma:literal>
                </emma:interpretation>
                <emma:interpretation id="interp537" emma:lang="ko-KR" emma:confidence="0">
                  <emma:literal>인</emma:literal>
                </emma:interpretation>
                <emma:interpretation id="interp538" emma:lang="ko-KR" emma:confidence="0">
                  <emma:literal>언</emma:literal>
                </emma:interpretation>
                <emma:interpretation id="interp539" emma:lang="ko-KR" emma:confidence="0">
                  <emma:literal>Q</emma:literal>
                </emma:interpretation>
              </emma:one-of>
            </emma:emma>
          </inkml:annotationXML>
          <inkml:trace contextRef="#ctx0" brushRef="#br4" timeOffset="154162.5225">11582 14147 256,'-5'35'167,"-6"2"0,8-6-70,9 34-50,-8-20 2,9 13-16,-7-13-6,11 0-12,-8-8 4,6-6-10,-9-11-1,2-1 2,-2-19-4,0 19 0,0-19 1,0 0-1,-22-5-1,14-12-2,2-16-4,4-9 5,2-9-7,0-21 4,0-8-7,5-20 2,6-3-1,0-8 0,0 6 4,2 2-6,7 7 7,-2 12-4,7 12-1,3 14 4,6 14-3,7 22 7,3 7-1,2 15 1,1 11 2,-1 19-1,-7 19 6,-5 14-4,-15 12 3,-12 5-4,-13-3-3,-21 2 5,-17-10-7,-14-4 4,-7-18-2,-5-4 1,-1-14-2,8-11 1,11 1-3,15-7 1,15 6 0,22 3 1,13 3-1,23 11 3,12 3 4,16 9-4,8-3 4,5 6-4,-1-6 3,-3 0-5,-10-6 0,-13-9-16,1 4-17,-51-33-55,25 27-91,-25-27-6,0 0-19,-19 15-6</inkml:trace>
        </inkml:traceGroup>
        <inkml:traceGroup>
          <inkml:annotationXML>
            <emma:emma xmlns:emma="http://www.w3.org/2003/04/emma" version="1.0">
              <emma:interpretation id="{684973D5-75CB-475B-B8F1-7C09736EAFC4}" emma:medium="tactile" emma:mode="ink">
                <msink:context xmlns:msink="http://schemas.microsoft.com/ink/2010/main" type="inkWord" rotatedBoundingBox="22432,14130 23472,14224 23429,14705 22389,14611"/>
              </emma:interpretation>
              <emma:one-of disjunction-type="recognition" id="oneOf108">
                <emma:interpretation id="interp540" emma:lang="ko-KR" emma:confidence="0">
                  <emma:literal>머</emma:literal>
                </emma:interpretation>
                <emma:interpretation id="interp541" emma:lang="ko-KR" emma:confidence="0">
                  <emma:literal>어</emma:literal>
                </emma:interpretation>
                <emma:interpretation id="interp542" emma:lang="ko-KR" emma:confidence="0">
                  <emma:literal>에</emma:literal>
                </emma:interpretation>
                <emma:interpretation id="interp543" emma:lang="ko-KR" emma:confidence="0">
                  <emma:literal>매</emma:literal>
                </emma:interpretation>
                <emma:interpretation id="interp544" emma:lang="ko-KR" emma:confidence="0">
                  <emma:literal>M</emma:literal>
                </emma:interpretation>
              </emma:one-of>
            </emma:emma>
          </inkml:annotationXML>
          <inkml:trace contextRef="#ctx0" brushRef="#br4" timeOffset="155787.6114">12415 13404 268,'-27'0'166,"27"0"-34,0 33-48,-13-13-13,19 24-12,-12-13-12,12 21-9,-6-16-11,5 7-5,-5-13-8,10 1-2,-10-31-4,7 31 0,-7-31-2,0 0-1,8-17-1,-1-5-3,-1-14-1,3-4-2,4 0 1,1-5-3,7 0-4,-4 2 5,5 8-6,1 1 8,2 13-6,-1 3 8,2 10-6,0 8 4,1 17 9,-5 6-7,-2 8 7,-2 13-5,-7-3 7,-2 3-5,-7-5 5,1-1-4,-3-15-3,0-1 2,0-22-2,0 0 0,0 0-3,1-15-4,15-15-1,-2-8-2,13-6-4,-5-3 3,13 5-4,-2-2 4,10 13-2,-2 4 8,2 15-1,-2 12 6,0 16 8,3 16-5,-7 6 6,1 14-4,-10 6 5,4 2-5,-13-1 2,-2-1-3,-8-13-7,-2-10-3,1 1-13,-8-36-31,15 23-128,-15-23-6,0 0-16,23-28-16</inkml:trace>
        </inkml:traceGroup>
      </inkml:traceGroup>
    </inkml:traceGroup>
  </inkml:traceGroup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3:10.9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E191E9C-5930-4D25-9863-BFD2B71C8DA0}" emma:medium="tactile" emma:mode="ink">
          <msink:context xmlns:msink="http://schemas.microsoft.com/ink/2010/main" type="writingRegion" rotatedBoundingBox="1288,2917 2602,2917 2602,4825 1288,4825"/>
        </emma:interpretation>
      </emma:emma>
    </inkml:annotationXML>
    <inkml:traceGroup>
      <inkml:annotationXML>
        <emma:emma xmlns:emma="http://www.w3.org/2003/04/emma" version="1.0">
          <emma:interpretation id="{085D6673-8651-4DA3-8FB0-7C1A22C22AAE}" emma:medium="tactile" emma:mode="ink">
            <msink:context xmlns:msink="http://schemas.microsoft.com/ink/2010/main" type="paragraph" rotatedBoundingBox="1288,2917 2602,2917 2602,4825 1288,4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513793-E029-4977-8546-74636E60A74C}" emma:medium="tactile" emma:mode="ink">
              <msink:context xmlns:msink="http://schemas.microsoft.com/ink/2010/main" type="line" rotatedBoundingBox="1288,2917 2602,2917 2602,4825 1288,4825"/>
            </emma:interpretation>
          </emma:emma>
        </inkml:annotationXML>
        <inkml:traceGroup>
          <inkml:annotationXML>
            <emma:emma xmlns:emma="http://www.w3.org/2003/04/emma" version="1.0">
              <emma:interpretation id="{F23873FA-A2F2-4D96-B169-5115BAE992E9}" emma:medium="tactile" emma:mode="ink">
                <msink:context xmlns:msink="http://schemas.microsoft.com/ink/2010/main" type="inkWord" rotatedBoundingBox="1288,3095 2053,3095 2053,4825 1288,4825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又</emma:literal>
                </emma:interpretation>
                <emma:interpretation id="interp2" emma:lang="ko-KR" emma:confidence="0">
                  <emma:literal>H</emma:literal>
                </emma:interpretation>
                <emma:interpretation id="interp3" emma:lang="ko-KR" emma:confidence="0">
                  <emma:literal>p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6 320 40,'-7'-42'114,"18"37"9,-11 5-79,7-37-2,-7 37 5,0 0 3,25 0 5,-25 0 2,17 67 2,-17-17-8,19 41-14,-19-4-6,11 27-5,-7 4-3,8 6-6,-7-9-3,4-4-5,-2-19-5,4-10 4,-5-13-5,2-17 3,-8-14-1,3-6 1,-3-14-1,0-18-1,0 20-1,0-20 1,0 0-1,-20-14-1,9-8 1,3-12-3,-2-11 2,1-11-4,-4-10 3,5-12-5,0-10 3,2-8-1,4-8-4,2-2 3,2-2-2,11 0 3,9 3-2,0 3 3,8 8-3,9 14 2,7 3 3,3 21-5,8 12 4,-2 17-3,2 21 1,2 12-1,-7 25 0,-3 21 2,-16 14-3,-11 10 6,-14 4-6,-8 11 6,-12-11 2,-25-1-3,-9-16 4,-9-6-4,-3-13 6,-6-7-7,6-15 7,6 0-7,6-14 0,6 1 1,18 0-2,22-9 0,-14 26 1,17 2 2,19 9-2,10 9 4,6 12-2,12 10 4,4 6-3,6-1 4,-1 4-5,-4-6 3,-4-8-7,-1-14-2,-6-5-18,-21-25-25,19 9-80,-31 109-38,-11-137-20,0-26-14</inkml:trace>
        </inkml:traceGroup>
        <inkml:traceGroup>
          <inkml:annotationXML>
            <emma:emma xmlns:emma="http://www.w3.org/2003/04/emma" version="1.0">
              <emma:interpretation id="{A75A9213-1A18-4822-9522-D88417E8C894}" emma:medium="tactile" emma:mode="ink">
                <msink:context xmlns:msink="http://schemas.microsoft.com/ink/2010/main" type="inkWord" rotatedBoundingBox="2170,2917 2602,2917 2602,3474 2170,3474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머</emma:literal>
                </emma:interpretation>
                <emma:interpretation id="interp7" emma:lang="ko-KR" emma:confidence="0">
                  <emma:literal>미</emma:literal>
                </emma:interpretation>
                <emma:interpretation id="interp8" emma:lang="ko-KR" emma:confidence="0">
                  <emma:literal>서</emma:literal>
                </emma:interpretation>
                <emma:interpretation id="interp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3125.1174">884-96 88,'0'0'130,"0"0"-35,0 0-5,0 0-3,0 0-12,0 0-16,0 21-11,-3 3-10,6 20-8,-3-8-7,4 17-2,-4-9-7,1 8-2,-1-8-4,6 1 2,-6-12-4,0-1 1,0-9-3,0-23 0,4 24 0,-4-24 0,0 0-1,0 0 0,0-10 0,-4-11 0,3-7 1,-5-11-3,2-6 2,1 1-2,3-6 1,0-3-3,3 1 4,7 4-5,4 3 3,-4 8-2,12 6 2,-2 3-3,6 11 2,-1 8-3,3 9 3,2 11 0,-1 16 0,-1 13 1,-6 9-1,7 13 4,-10-1-2,-2 0 4,-3-5-5,-4-9 3,-2-5-3,1-12 0,1-6-7,-10-24-9,17 30-29,-17-30-68,0 0-52,0 0-21,32-14-12</inkml:trace>
        </inkml:traceGroup>
      </inkml:traceGroup>
    </inkml:traceGroup>
  </inkml:traceGroup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3:26.3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4B45D92-D83D-41A6-87E5-C00E33722E69}" emma:medium="tactile" emma:mode="ink">
          <msink:context xmlns:msink="http://schemas.microsoft.com/ink/2010/main" type="inkDrawing" rotatedBoundingBox="5358,4082 11635,13998 6791,17064 515,7148" hotPoints="10954,11629 9385,16426 3350,11872 4920,7074" semanticType="enclosure" shapeName="Parallelogram">
            <msink:sourceLink direction="with" ref="{6B2CE090-B3FB-45BD-AE6F-7C2F373E85A7}"/>
            <msink:sourceLink direction="with" ref="{7206C70D-FDAC-4063-91C0-525A9098B8FE}"/>
            <msink:sourceLink direction="with" ref="{589A3F2B-AE4F-4A43-9F7B-8222118A0CE8}"/>
          </msink:context>
        </emma:interpretation>
      </emma:emma>
    </inkml:annotationXML>
    <inkml:trace contextRef="#ctx0" brushRef="#br0">47 83 150,'-13'-21'128,"13"21"-55,0 0-19,-24-30-6,24 30-5,-11-20-1,11 20-2,0-18 2,0 18-3,0 0-5,22-12-11,-22 12-8,30 0-5,-6 4-6,3 13-1,8 3-4,1 9 3,7 2-3,1 6 3,6 5-2,9 3 3,-1 2 4,4 3-4,6-3 8,6 3-5,4-4 5,4 4-5,3 1 4,7 5-5,-5-9-2,7 9 3,-2 2-5,4 2 2,-4 3-2,8 3 2,-6 1-3,3 0 4,2 3-6,-4-4 5,6 1 0,0-1-3,-6-3 3,2 0-3,-3-5 3,4 3-2,-3 1 2,0 1-4,-3 2 0,-1 2 3,1 1-4,3-2 3,-8 3-3,1 2 3,-1-4-4,0-4 4,-2 1 2,4-5-5,-2-5 5,0 2-5,-1-3 5,1 0-5,0-1 6,0 0-6,0 4 0,-6-3 3,-1 8-4,-1 2 4,0 0-4,2-4 5,-2 6-5,-3-4 4,7-2-4,-2-1 4,-2-6-4,-3-1 3,3 2 3,-2-8-5,-4 7 5,0-8-5,-9 0 5,3 1-5,-2-1 7,-1 1-8,-4-6 1,0 2 3,2 2-3,-2-5 2,3 7-2,-3-1 2,3 0-2,-2 0 4,2 0-4,3 1 3,-1-7-3,0 6 3,1-5-3,-1 4 3,3-8-4,-2 5 4,4-5 2,-6 4-5,1 4 4,-3-4-3,3-4 4,-2 8-4,-6-6 5,1 8-6,1-6 0,-1 7 3,1-10-2,5 6 2,-5 2-2,1 3 2,1-3-2,-1 0 2,-1 1-2,-1-7 4,-7 5-2,0-5 4,-1-1-2,-1-1 2,-2-6-2,2-2 2,-4-4-2,4-2 2,-10 0-4,2-6 1,-4-2-1,-3 0 1,-8-7-1,-1 3 1,-8-4-1,-17-6 0,29 14-1,-29-14 0,19 7-2,-19-7-7,0 0-13,0 0-30,0 0-80,0 0-43,0-13-4,0 13-20</inkml:trace>
    <inkml:trace contextRef="#ctx0" brushRef="#br0" timeOffset="4156.4385">3758 2540 31,'0'-20'69,"0"20"-8,6-17-10,-6 17-13,7-27-7,-7 27-8,0-30 0,0 30-2,4-24 4,-4 24-4,0-22 2,0 22-8,0 0 0,0 0-5,0 0-2,0 0-4,-12-8 2,12 8 0,-29 1 3,7 13 4,8 8 1,-14-5 9,7 18-6,-12 3 5,6 13-6,-16 2 6,2 20-2,-11 2 1,2 14-1,-17-1-4,4 15 6,-13-5-7,-1 12 4,-12-4-1,9 11-4,-15-10 0,10 14-6,-4-2-1,4 7-2,1-8 1,8 1-1,10-1-2,-2-12-1,13-5 1,1-12-2,3-14 3,5-2-3,2-13 3,0 1-4,1 0 0,2-4 3,0 0-4,-5 4 4,10-1-4,0-9 4,2 2-4,6-3 4,3-12-5,6-7 4,1-4-2,4-5 3,14-22-3,-19 23 2,19-23-1,0 0 1,0 0-1,-17 12 0,17-12 1,0 0-2,0 0 1,0 0-1,0 0 0,0 0 0,0 0-1,0 0 2,0 0-2,0 0 1,-5 19 0,5-19-1,0 0 2,0 0 0,14 20-1,-14-20-1,22 14 1,-22-14 0,30 16-1,-7-8 2,3 4-3,4 1 2,4-1-2,5 2 3,4 9 3,1-6-6,0 3 7,-1 9-7,0-6 7,1 6-6,-8 1 7,5 5-7,0-4 1,5 6 2,0 0-3,6 1 3,5-1-1,2 9 1,5 3-3,4-1 3,5 1-3,6 10 3,2-6-2,5 5 4,1 0-5,8-6 5,3 0-5,5 7 2,-2-7 3,8-4-3,6 1 3,4 4-5,4-8 4,0 4-4,0 4 5,1-8-3,-1 8-3,-6-1 3,0 6-4,3 3 4,-8 4-3,3-5 2,1 0-3,-2 5 4,-4-6-4,-1-5 4,-9 3 1,-5-4-3,-7 2 4,0-3-4,-2 2 4,-6-9-4,-1 7 5,0-7-6,-11-9-2,-3 1 1,-6-7-9,-18-9-12,9 12-63,-50-33-76,0-10-15,-14-27-15,-19-22-8</inkml:trace>
    <inkml:trace contextRef="#ctx0" brushRef="#br0" timeOffset="2312.6027">6 45 50,'0'0'38,"0"-22"3,0 22 10,0-29 11,-10 13 2,10 16 3,-5-38-6,5 38-5,0-47-9,2 24-11,-2-16-9,14 6-10,-1-16-2,10 13-3,0-19 3,11 3 2,-5-12-7,9 6 4,-2-9-5,8 8 4,-7-10-5,5-4 0,-2-6-7,6 1-1,-5-10 6,4-1-7,1-5 7,3-1-2,3-2-3,5 6 5,-5 4-4,-1 13 4,-2 5-5,-3 3 4,-5 13-5,-5-4 1,-6 7 3,-1-3-4,-6-1 5,0 2-5,3-6 6,-7 7-6,3-1 4,-3 8-3,0 4 2,3 5-3,-7 3 2,-3 6-2,3 2 1,-4 3 0,-11 21-1,20-30 0,-20 30 1,14-18-1,-14 18 0,23-15-1,-23 15 1,30-15-1,-10 9 1,2 1 0,2-2 0,-2 2 0,-1 3 0,-1 2 0,-1 0 0,-19 0 1,27 7-2,-27-7 2,27 21-2,-27-21 1,31 27-1,-10-10 2,7 6-3,7 4 2,5 6-2,10 9 2,15 5-3,3 4 3,14 10-3,5 3 3,3 3-4,10 2 5,-4-1-6,10 3 4,-3 5 3,4-1-2,2 5 1,-6 6-2,12 5 4,-6 12-3,2 2 1,-2 6 1,-2 0-8,1-1 4,-6-2 4,-1-1-3,-4-10 3,-2-4-3,-1-4 5,0-5-2,-3 7 5,-2-5-1,-2-4-6,-7-2 5,-1-1-5,-6-7 6,-5-6-7,-3-10 4,-8-9-4,-5-12 3,-5-3 4,-11-10-3,-6-8 4,-1 0-3,-12-7 3,2 0-5,-19-7 5,24 7-5,-24-7-1,0 0-1,0 0 0,0 0 0,0 0-1,0 0 1,0 0 0,0 0-3,0 23 3,0-23-3,-22 16 2,22-16-1,-35 36 2,13-8-2,-8 13 1,-2 18 3,-10 14-3,-7 15 4,-10 17-6,-1 4 7,-11 4-2,-2 4-1,-1-8 2,0-3 1,4-16 4,6-8-1,0-8 2,17-4-3,-4-7 0,15-4 2,3-3-5,9-7 1,8-7-4,-3-4 1,10-10-1,1-3 1,8-25-1,-14 30 0,14-30 1,0 0 0,-29 23-1,29-23 0,-27 22 0,10-4 0,-3-3 0,-3 8 0,1-1-1,-5 1 2,5-3-2,0-1 2,2-4-2,20-15 2,-30 29-2,30-29 2,-24 27-2,24-27 1,-27 33-1,18-8-1,-6 0 6,1-2-8,0 3 5,0-3-12,6-1-7,-13-22-47,21 0-92,0 0-19,0-14-13,13-9-10</inkml:trace>
    <inkml:trace contextRef="#ctx0" brushRef="#br0" timeOffset="5250.2188">8247 5650 57,'0'0'69,"0"0"-10,0 0-6,-16-6-9,16 6-6,0 0-3,0 0-4,-29 0-3,29 0 2,-22 29 3,3 2 2,-12 4 3,-3 25-3,-18 7-2,7 28 2,-28 1-4,10 18 0,-24-5-4,12 16-3,-16-14-1,15 8-3,-17-16-2,12 4-4,-6-11 1,10 7-4,-2-9-5,11-6 3,2-4-8,4-3 4,8-10-6,5-1 5,7-18-5,8 0 5,0-1 2,4-5-6,-5 3 5,5-4-4,1-1 5,3-2-6,2-2 6,2-9-6,3-2 1,8-8 2,11-21-2,-26 30 2,26-30 1,-17 23-1,17-23 0,-21 14 1,21-14-2,-23 19 1,23-19-2,-29 15 0,29-15-1,-22 10 0,22-10 0,0 0 1,-20 0-1,20 0 0,0 0 1,0 0-1,0 0 1,0 0-1,0 0-1,0 0-4,0 0-15,-16-14-44,16 14-106,0 0-8,3-22-18,2 3-10</inkml:trace>
  </inkml:traceGroup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3:46.8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4D9F289-398B-48BD-893B-78E756B41132}" emma:medium="tactile" emma:mode="ink">
          <msink:context xmlns:msink="http://schemas.microsoft.com/ink/2010/main" type="writingRegion" rotatedBoundingBox="23849,3677 25641,2625 26445,3993 24653,5045"/>
        </emma:interpretation>
      </emma:emma>
    </inkml:annotationXML>
    <inkml:traceGroup>
      <inkml:annotationXML>
        <emma:emma xmlns:emma="http://www.w3.org/2003/04/emma" version="1.0">
          <emma:interpretation id="{E0E8DAC9-8B7A-43E6-950B-5C4711E3B425}" emma:medium="tactile" emma:mode="ink">
            <msink:context xmlns:msink="http://schemas.microsoft.com/ink/2010/main" type="paragraph" rotatedBoundingBox="23849,3677 25641,2625 26445,3993 24653,50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55B80C-86E1-4259-9F32-1EFF2DF24B23}" emma:medium="tactile" emma:mode="ink">
              <msink:context xmlns:msink="http://schemas.microsoft.com/ink/2010/main" type="line" rotatedBoundingBox="23849,3677 25641,2625 26445,3993 24653,5045"/>
            </emma:interpretation>
          </emma:emma>
        </inkml:annotationXML>
        <inkml:traceGroup>
          <inkml:annotationXML>
            <emma:emma xmlns:emma="http://www.w3.org/2003/04/emma" version="1.0">
              <emma:interpretation id="{2E4E8264-241D-4EED-9F04-3751F9C36131}" emma:medium="tactile" emma:mode="ink">
                <msink:context xmlns:msink="http://schemas.microsoft.com/ink/2010/main" type="inkWord" rotatedBoundingBox="24892,3186 25210,4718 24353,4896 24036,3363"/>
              </emma:interpretation>
              <emma:one-of disjunction-type="recognition" id="oneOf0">
                <emma:interpretation id="interp0" emma:lang="ko-KR" emma:confidence="0">
                  <emma:literal>Y</emma:literal>
                </emma:interpretation>
                <emma:interpretation id="interp1" emma:lang="ko-KR" emma:confidence="0">
                  <emma:literal>K</emma:literal>
                </emma:interpretation>
                <emma:interpretation id="interp2" emma:lang="ko-KR" emma:confidence="0">
                  <emma:literal>k</emma:literal>
                </emma:interpretation>
                <emma:interpretation id="interp3" emma:lang="ko-KR" emma:confidence="0">
                  <emma:literal>R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21 473 172,'-6'-28'131,"6"28"-63,0-23-21,0 23-12,0-23 3,-3 2-2,3 21 8,-5-24-3,5 24 3,-6-21-2,6 21-6,0 0-7,0 0-7,-3-19-8,3 19-5,0 0-4,0 0-1,14 0 1,-14 0 2,17 10 2,-17-10 1,22 21 1,-7 0 2,-4 2 4,3 12-6,-5 8 4,7 13-7,0 12 2,8 11-5,-5 9 2,8 11-5,-5 0-3,6-1 5,-1-4-6,-3-10 4,-2-10-4,-5-10 4,1-17-3,-7-10 4,-3-9-2,1-11 1,-9-17-2,0 0 1,3 18 0,-3-18-1,0 0 1,0-21-3,0-2 1,-1-11-2,-1-10 2,-1-11-2,3-12 3,0-10-4,0-9 5,0-6-5,0-1 4,5-7-1,-2 1-4,2 4 3,3 5-2,-1 2 2,4 5-2,4 4 2,2 9-1,4 5 1,4 11 4,7 7-3,1 15 1,6 10-1,1 22 0,1 11 1,-5 23-2,-4 22 3,-7 10-5,-11 11 3,-14 4 3,-6 0-3,-21-7 3,-9-9-2,-13-18 4,-5-2-5,-4-13 7,-1-11-5,2-7-1,8-5 2,10-4-1,7 2-1,13 3 0,19-10 0,0 45-2,19-9 3,21 17-4,5 9 3,17 9-3,6 3 4,5 3-4,4-6 3,-3 3-9,-6-23 0,5 1-10,-18-26-4,9 7-15,-38-25-28,23 15-32,-49-23-55,23 0-22,-23 0-14</inkml:trace>
        </inkml:traceGroup>
        <inkml:traceGroup>
          <inkml:annotationXML>
            <emma:emma xmlns:emma="http://www.w3.org/2003/04/emma" version="1.0">
              <emma:interpretation id="{EFAC6143-FFB5-4B82-9AD8-5AA58B3E56BD}" emma:medium="tactile" emma:mode="ink">
                <msink:context xmlns:msink="http://schemas.microsoft.com/ink/2010/main" type="inkWord" rotatedBoundingBox="25197,3147 26054,3000 26174,3695 25316,3843"/>
              </emma:interpretation>
              <emma:one-of disjunction-type="recognition" id="oneOf1">
                <emma:interpretation id="interp5" emma:lang="ko-KR" emma:confidence="0">
                  <emma:literal>석</emma:literal>
                </emma:interpretation>
                <emma:interpretation id="interp6" emma:lang="ko-KR" emma:confidence="0">
                  <emma:literal>써</emma:literal>
                </emma:interpretation>
                <emma:interpretation id="interp7" emma:lang="ko-KR" emma:confidence="0">
                  <emma:literal>애</emma:literal>
                </emma:interpretation>
                <emma:interpretation id="interp8" emma:lang="ko-KR" emma:confidence="0">
                  <emma:literal>내</emma:literal>
                </emma:interpretation>
                <emma:interpretation id="interp9" emma:lang="ko-KR" emma:confidence="0">
                  <emma:literal>버</emma:literal>
                </emma:interpretation>
              </emma:one-of>
            </emma:emma>
          </inkml:annotationXML>
          <inkml:trace contextRef="#ctx0" brushRef="#br0" timeOffset="1390.6836">1212 20 118,'0'0'147,"12"-19"-36,-12 19-23,0 0-12,0 0-9,18 15-8,-23 8-12,5 35-7,-7-11-9,7 25 0,-7-7-5,7 10-11,-5-16-3,5-1-7,0-18 3,1-11-6,-1-29 9,19 13-7,-8-26-4,8-18 5,-1-13-9,6-16 3,1-11-5,0-5 2,2-5-4,-5 6 1,3 4 4,-4 6-2,-2 10 4,-2 19 1,-3 12 1,-14 24 0,26 0 0,-12 15 3,-3 22-2,-3 15 2,-3 6-3,-1 10 3,-4-2-3,0 1 4,0-6-4,-1-11 3,-7-13-3,5-9 4,3-28-2,0 0 1,0 0-2,0-12-5,5-27 0,9-13-4,9-6 3,3-11-5,5 3 3,1 1-1,4 10 4,1 13 2,-4 21 6,2 21 1,-10 13 1,8 29 1,-11 10-1,7 11 3,-7 2-4,3 3 2,-4-3-5,1-10 2,-6-7-7,-4-17-4,4 1-14,-16-32-46,0 0-97,13 22-20,-13-22-5,-16-9-21</inkml:trace>
        </inkml:traceGroup>
      </inkml:traceGroup>
    </inkml:traceGroup>
  </inkml:traceGroup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3:58.87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F09BF0F-6640-46C6-B9EF-3FEAAE24D93B}" emma:medium="tactile" emma:mode="ink">
          <msink:context xmlns:msink="http://schemas.microsoft.com/ink/2010/main" type="inkDrawing" rotatedBoundingBox="17616,8304 18777,13077 16186,13707 15025,8934" semanticType="callout" shapeName="Other">
            <msink:sourceLink direction="with" ref="{FBC7D7CA-123A-4F80-A44D-CB9BD7AA4308}"/>
          </msink:context>
        </emma:interpretation>
      </emma:emma>
    </inkml:annotationXML>
    <inkml:trace contextRef="#ctx0" brushRef="#br0">-169 174 13,'18'-25'52,"-18"25"-1,23-28-2,-23 28-1,24-24 1,-24 24-2,19-22-5,-19 22-5,0 0-5,8-29-2,-8 29 0,0 0-4,0 0-2,-2-19-1,2 19-3,-27 5 2,10 18-1,-19 13-5,-4 18-2,-18 12-4,-9 22 5,-23 16-1,-3 16-2,-21 9-1,2 14-1,-14-3 1,7 5 1,-4-10-1,9 3-3,-1-6 4,9-8-1,-2-5 2,20-5-5,1-4 0,11-1-3,6-6 0,13-4 1,5-9-7,16-2 3,4-14-5,9-3 5,1-16-5,7-11 5,3-7 3,2-7-3,5-6 5,5-24-5,-3 28 5,3-28-6,0 0 7,0 22-7,0-22 0,0 0-1,0 0 0,0 17-2,0-17 2,0 0 1,0 0-1,0 0-2,0 0 2,0 20-2,0-20 3,0 0-1,0 0 1,0 0-4,0 0 3,0 0 0,0 0 0,0 0 0,0 0 1,0 0-2,0 0 1,3 19 1,-3-19-1,0 0 1,0 0-1,18 17 0,-18-17 0,19 15 0,-19-15-1,31 26 2,-12-7-2,2-1 1,6 7-1,1-1 2,5 7-2,4 3 2,10 4-1,4 0 1,6 6-2,6 8 4,6-1-3,4 3 2,6 4-2,2 1 4,-2 1-5,1 2 4,1 1 1,4 2-4,4-4 4,2-3-4,4 3 3,2 0-2,2-2 4,4 0-3,-3-2 0,2 5 4,-7 1-4,-2 4 4,-4-4-4,1 3 2,-3-3-4,-2-1 3,-3-10-5,1-1 3,-9-13-2,-3-5 2,-11-8-1,-8-2 3,-9-7-3,-10-2 2,-8-8-3,-25-6-8,41 5-16,-37-16-39,26-9-97,-5-12-17,-1-20-8,12-15-16</inkml:trace>
  </inkml:traceGroup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4:01.8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BC7D7CA-123A-4F80-A44D-CB9BD7AA4308}" emma:medium="tactile" emma:mode="ink">
          <msink:context xmlns:msink="http://schemas.microsoft.com/ink/2010/main" type="inkDrawing" rotatedBoundingBox="17709,8179 27467,9504 26751,14779 16993,13454" hotPoints="22380,8985 26503,12083 24374,14917 20251,11818" semanticType="enclosure" shapeName="Rectangle">
            <msink:sourceLink direction="with" ref="{803F06C0-F2C7-4746-887F-A938F90851F6}"/>
            <msink:sourceLink direction="with" ref="{D67FB354-10E0-4401-A1BE-5540D000A3F1}"/>
            <msink:sourceLink direction="with" ref="{F2A2941C-019E-4DEB-9794-F0FD34911B57}"/>
            <msink:sourceLink direction="with" ref="{51F8AF53-9E96-4A41-8AA0-B9A80CDE2DD1}"/>
            <msink:destinationLink direction="with" ref="{8F09BF0F-6640-46C6-B9EF-3FEAAE24D93B}"/>
          </msink:context>
        </emma:interpretation>
      </emma:emma>
    </inkml:annotationXML>
    <inkml:trace contextRef="#ctx0" brushRef="#br0">-3 3964 107,'0'0'79,"-14"-22"-1,14 22-24,0 0-12,0 0-15,0 0 0,0 0-3,0 0-2,0 0-3,0 0 3,4 22 5,7 0-2,0 2-2,10 10-10,-7-4 5,12 9-9,-4-9 5,12 13-10,-4-16 0,12 6 1,-11-12 4,10 9 4,-9-7-1,6-1 1,-7 0-2,-1 7 2,-6-8-5,0 5 0,-4 1-5,1-6 0,-5 3-2,-16-24 2,27 31-2,-27-31 4,22 21 0,-22-21 0,16 21 1,-16-21 0,0 0-1,25 30-2,-25-30 1,17 8-2,-17-8 0,24 9 0,-24-9 4,35-6 0,-16-12 1,9 3 0,-1-15 2,12 0-2,1-19 2,14 3-3,4-13 1,10-5-3,5-12-5,12 0 4,4-12-3,12-6 2,13-11-2,9-8 2,5-7-1,9-9 0,9-5 0,9-10-2,12-16 3,4-4-2,9 1 2,2-1 1,0 2-7,6 1 6,1 4 3,1 3-1,-10 11 1,-4 9 0,-12 2 0,-3 14-4,-3-1 3,-6 5-1,-8 6-2,-7 10 0,-9 4-3,-1 2 3,-12 6-3,-6-5 2,-13 10 4,-9-1-6,-9 7 4,-9 10-3,-7 3 3,-8 9-3,-5 8 2,-10 13-2,-2 0 1,-9 11-3,-1 1 2,-10 6-2,-17 14 1,27-19-1,-27 19 1,0 0-1,19-14 2,-19 14 0,0 0 1,0 0-1,0 0 1,0 0-1,0 0 0,0 0 1,0 0-1,22-7 1,-22 7-1,0 0 1,22 0 0,-22 0-1,18 5 2,-18-5-2,22 10 0,-22-10 1,30 23-2,-11-10 1,5 4 0,2 4 0,6 9-2,3-1 3,6 10-3,3 5 3,2 6-3,5 6 3,5 3-4,3 3 5,-1-2-4,6 2 3,2-5-3,2-4 5,2 6 1,-3-2-5,3-4 6,-4 5-5,6-3 4,-3 9-4,1-5 5,-2 7-5,0 1-2,1-1 5,1 1-5,1-4 5,-5 3-4,0-8 3,1 1-3,-4 0 3,-1-12-3,-1-3 3,-4 1-3,-5-8 3,-4 6 4,-2-4-7,-5-4 7,-5 4-6,0-3 6,-1 1-6,-2 0 5,-3-1-5,-1-4 0,-4 3 2,0-3-2,1 2 2,-6-4-2,1-5 1,-5 2 0,3 1 1,-5-4-2,-3-4 1,1-3 0,-2 5 1,-2-7-2,1 6 2,-9-21-1,10 30 0,-10-30 0,6 24 1,-6-24-1,2 27 1,-2-27 0,0 26-1,0-26-1,-10 36 2,-2-6-2,-9 8 2,-4 18 2,-16 11-4,-11 8 3,-12 19-2,-8 13 1,-11 9-1,-10 3 1,-2 2 1,-3-4-4,7-5 10,-3-8-1,6-4-1,1-16 1,8 0-1,0-5 2,8-2-4,3 2 1,3 1-5,2-5-2,4-7 4,7 4-4,3-12 3,5-5-2,1-7 2,7-11-1,0-5 1,7-9 1,4-4 2,0-4-3,4-1 3,4-2-2,17-12 1,-27 19-1,27-19 1,-14 22-2,14-22 0,0 0 1,0 0-1,0 0 2,0 0 0,0 0 1,0 0 0,-19 3 0,19-3-1,0 0 0,0 0 0,0 0-1,0 0-1,0 0 0,0 0-2,0 0 1,0 0 0,-18-11 1,18 11-1,0 0 0,0 0-1,0 0-1,-14-19-3,14 19-5,0 0-7,0 0-7,0 0-7,0 0-9,-25 0-9,25 15-8,-26-15 5,19 15 10,-22-15 13,12 4 6,-10-4 9,3 0 12,2 0 11,-2-4 6,5-7-33,19 11-107,-17 0-23,-16-4-3,33 4-13</inkml:trace>
    <inkml:trace contextRef="#ctx0" brushRef="#br0" timeOffset="-6156.494">-627-688 1,'-35'-30'106,"35"30"-41,-22-25-12,22 25-6,-16-26-1,3 11 1,13 15 1,-14-23-2,14 23-6,0 0-8,0 0-6,-5-18-8,5 18-7,0 0-5,24 22 0,-3-3-2,4 7 5,3 6 2,12 6 4,-1 6-1,12 8 4,1-1-4,11 10 2,2-3-3,8 8 0,3-5-2,9 9-4,-1-8 4,7 13-4,-4-8 4,13 10-4,-1 1 6,12 11-5,-7-8 0,10 8 4,0 0-8,4 6 6,-1-3-2,4 4-2,-9-8-2,5 1-1,-4-2 3,6 0-3,-5 2 3,3 2-2,-2-2-3,4 0 5,-4 2-5,7 4 5,-4-5-2,6 6-3,-1-7 2,-2-1-3,3-6 2,-1-2-2,0 9 3,-1-1-4,-7-5-2,2 0 4,-1 4-5,-4-6 6,0 2 0,-1-3-3,-1-5 2,-2-5-2,-5 0 4,-1 5-5,-1-7 4,-3 6-3,0-3-2,-4 3 4,-1-3-4,-3 2 5,0-6-5,-1 1 5,-4-4-4,-4 2 3,-2-9 1,-5 1-3,-6-2 3,3-4-3,-5-1 5,-1 1-6,0 1 6,0-1-5,-5-3 0,0-5 3,-2 4-3,-2 3 2,-3-4-3,-2 1 3,-1 4-2,-4-7 3,0 3-3,0-1 3,-7-9-3,3-1 3,-9-8-3,1-6-1,-5-2-8,-10-12-14,14 13-48,-33-22-99,0 0-3,5-15-20,-27-27-4</inkml:trace>
  </inkml:traceGroup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4:10.35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B2CE090-B3FB-45BD-AE6F-7C2F373E85A7}" emma:medium="tactile" emma:mode="ink">
          <msink:context xmlns:msink="http://schemas.microsoft.com/ink/2010/main" type="writingRegion" rotatedBoundingBox="3778,6256 7303,6703 7025,8892 3501,8445">
            <msink:destinationLink direction="with" ref="{64B45D92-D83D-41A6-87E5-C00E33722E69}"/>
          </msink:context>
        </emma:interpretation>
      </emma:emma>
    </inkml:annotationXML>
    <inkml:traceGroup>
      <inkml:annotationXML>
        <emma:emma xmlns:emma="http://www.w3.org/2003/04/emma" version="1.0">
          <emma:interpretation id="{4D3CE8B2-021D-4910-8520-00110BE740CD}" emma:medium="tactile" emma:mode="ink">
            <msink:context xmlns:msink="http://schemas.microsoft.com/ink/2010/main" type="paragraph" rotatedBoundingBox="3757,6391 5790,6507 5756,7115 3722,69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A51932-569B-4F5F-B5D4-E62C3C79BAAD}" emma:medium="tactile" emma:mode="ink">
              <msink:context xmlns:msink="http://schemas.microsoft.com/ink/2010/main" type="line" rotatedBoundingBox="3757,6391 5790,6507 5756,7115 3722,6999"/>
            </emma:interpretation>
          </emma:emma>
        </inkml:annotationXML>
        <inkml:traceGroup>
          <inkml:annotationXML>
            <emma:emma xmlns:emma="http://www.w3.org/2003/04/emma" version="1.0">
              <emma:interpretation id="{793606F8-6167-42FA-9F9C-9469D608F9C3}" emma:medium="tactile" emma:mode="ink">
                <msink:context xmlns:msink="http://schemas.microsoft.com/ink/2010/main" type="inkWord" rotatedBoundingBox="3754,6443 4244,6471 4212,7027 3722,6999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나</emma:literal>
                </emma:interpretation>
                <emma:interpretation id="interp2" emma:lang="ko-KR" emma:confidence="0">
                  <emma:literal>p</emma:literal>
                </emma:interpretation>
                <emma:interpretation id="interp3" emma:lang="ko-KR" emma:confidence="0">
                  <emma:literal>P</emma:literal>
                </emma:interpretation>
                <emma:interpretation id="interp4" emma:lang="ko-KR" emma:confidence="0">
                  <emma:literal>ㅂ</emma:literal>
                </emma:interpretation>
              </emma:one-of>
            </emma:emma>
          </inkml:annotationXML>
          <inkml:trace contextRef="#ctx0" brushRef="#br0">1 23 70,'0'-30'127,"0"30"-1,0 0-67,0 0-20,0 23 3,-3-1-1,3 22 5,0-6-5,3 27 3,-3-15-4,10 19-10,-9-16-4,14 6-12,-9-15 0,3-7-10,-4-8 7,3-2-7,-8-27 6,0 0-2,0 0 1,0 0 1,0-20-8,0-5 7,-3-7-8,0-7 4,3 2-8,0-6 5,0-2-6,3 1 2,11 4 4,5-1-3,8 3 1,0 1-1,9 7 1,1 9-2,4 3 1,0 6 0,-10 12 0,1 0-1,0 0 1,-13 11 0,0 1-6,-19-12-9,31 28-25,-31-28-27,18 19-41,-18-19-56,9 19-8,-9-19-11</inkml:trace>
        </inkml:traceGroup>
        <inkml:traceGroup>
          <inkml:annotationXML>
            <emma:emma xmlns:emma="http://www.w3.org/2003/04/emma" version="1.0">
              <emma:interpretation id="{4C59E3B0-92B0-4D51-9E0E-4B55AFCECF0B}" emma:medium="tactile" emma:mode="ink">
                <msink:context xmlns:msink="http://schemas.microsoft.com/ink/2010/main" type="inkWord" rotatedBoundingBox="4443,6430 5790,6507 5761,7024 4413,6947"/>
              </emma:interpretation>
              <emma:one-of disjunction-type="recognition" id="oneOf1">
                <emma:interpretation id="interp5" emma:lang="ko-KR" emma:confidence="0">
                  <emma:literal>w</emma:literal>
                </emma:interpretation>
                <emma:interpretation id="interp6" emma:lang="ko-KR" emma:confidence="0">
                  <emma:literal>잉</emma:literal>
                </emma:interpretation>
                <emma:interpretation id="interp7" emma:lang="ko-KR" emma:confidence="0">
                  <emma:literal>얼</emma:literal>
                </emma:interpretation>
                <emma:interpretation id="interp8" emma:lang="ko-KR" emma:confidence="0">
                  <emma:literal>안</emma:literal>
                </emma:interpretation>
                <emma:interpretation id="interp9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734.4174">882 139 138,'0'0'145,"-32"2"10,5 6-82,0 30-24,-17-12-4,22 21-2,-18-14 1,31 16-3,-5-23-7,23-1-13,17-18-8,22-7-4,-2-13-1,18-10-3,-12-10-4,0-8 0,-11-4-3,-11 9 2,-16-2 3,-12 8-2,-4 1 0,-20 11-1,-6 6 0,-2 5-1,-2 0 1,-1 7-1,11 0 0,0 0 0,22 0 0,-21 0 0,21 0 0,0 0 0,21 4 0,-6 0-1,9 0 1,3-2 0,3 6 0,5-2 0,-4 3 0,4-2 1,0 7-1,-4 2 1,1 7-1,-7 6 2,-3 6-3,-1 4 4,-5 5 3,-2 5-5,0-9 6,7-4-6,1-5 7,6-17-2,4-14-2,9 0-1,-3-18-5,5-9 8,-7-2-8,-3 8 7,-1 6-8,-10 11 5,-3 11 6,-6 19-8,-1 10 6,9 3-5,1-3 7,6-7-7,9-10 9,2-19-3,4-14-6,7-22 8,-8-17-7,-5-11 5,-8-5-4,-15-2 0,-6 12-11,-8-1-9,0 31-14,-22-15-36,22 44-62,-21-7-45,1 7-9,7 22-11</inkml:trace>
        </inkml:traceGroup>
      </inkml:traceGroup>
    </inkml:traceGroup>
    <inkml:traceGroup>
      <inkml:annotationXML>
        <emma:emma xmlns:emma="http://www.w3.org/2003/04/emma" version="1.0">
          <emma:interpretation id="{22DD88B1-7290-47A3-AFA1-6CE4C3CE72D2}" emma:medium="tactile" emma:mode="ink">
            <msink:context xmlns:msink="http://schemas.microsoft.com/ink/2010/main" type="paragraph" rotatedBoundingBox="4118,7597 7141,7981 7025,8892 4002,85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9755498-2732-4CC7-984A-A464FC5F1C7E}" emma:medium="tactile" emma:mode="ink">
              <msink:context xmlns:msink="http://schemas.microsoft.com/ink/2010/main" type="line" rotatedBoundingBox="4118,7597 7141,7981 7025,8892 4002,8509"/>
            </emma:interpretation>
          </emma:emma>
        </inkml:annotationXML>
        <inkml:traceGroup>
          <inkml:annotationXML>
            <emma:emma xmlns:emma="http://www.w3.org/2003/04/emma" version="1.0">
              <emma:interpretation id="{78C983BC-8C74-482F-8118-B3E91044EA56}" emma:medium="tactile" emma:mode="ink">
                <msink:context xmlns:msink="http://schemas.microsoft.com/ink/2010/main" type="inkWord" rotatedBoundingBox="4118,7597 4639,7664 4571,8193 4050,8127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∞</emma:literal>
                </emma:interpretation>
                <emma:interpretation id="interp13" emma:lang="ko-KR" emma:confidence="0">
                  <emma:literal>도</emma:literal>
                </emma:interpretation>
                <emma:interpretation id="interp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484.4592">649 1240 106,'0'-25'128,"27"15"-48,-27 10-26,0 0-2,0 0-1,-36-23-6,17 29 1,-30-6-1,19 12-3,-22-11-4,20 22-5,-15-14-10,21 12-6,-2-10-4,18 6-5,10-17-1,15 31-2,19-17-3,17 2 1,14-2-2,4 2 2,1 4-1,1 3 5,-16-2 9,-6 11-3,-30-5 7,-19 6-5,-22-8 6,-20 9-6,-25-13 5,2 8-9,-14-13-7,7-4-8,13 4-11,1-16-14,58 0-22,-41 0-24,63 2-39,-2-13-35,45-8-36,14-11-2</inkml:trace>
        </inkml:traceGroup>
        <inkml:traceGroup>
          <inkml:annotationXML>
            <emma:emma xmlns:emma="http://www.w3.org/2003/04/emma" version="1.0">
              <emma:interpretation id="{3DB3C591-653F-453B-80CD-C55A93C4FC59}" emma:medium="tactile" emma:mode="ink">
                <msink:context xmlns:msink="http://schemas.microsoft.com/ink/2010/main" type="inkWord" rotatedBoundingBox="4810,7776 5083,7810 4978,8632 4706,8598"/>
              </emma:interpretation>
              <emma:one-of disjunction-type="recognition" id="oneOf3">
                <emma:interpretation id="interp15" emma:lang="ko-KR" emma:confidence="0">
                  <emma:literal>P</emma:literal>
                </emma:interpretation>
                <emma:interpretation id="interp16" emma:lang="ko-KR" emma:confidence="0">
                  <emma:literal>p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d</emma:literal>
                </emma:interpretation>
                <emma:interpretation id="interp1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937.58">1100 1401 347,'0'9'165,"-8"11"-7,-14-4-95,22 37-28,-11-3-8,11 16-10,0 10 1,4 6-6,3-5-3,5 0 3,1-9-8,0-2 1,-5-21-2,-1-1 1,-7-25 0,0-19 1,0 0-2,-7-27-2,-8-17 1,1-15-4,-2-8 3,1-15-5,0-1-3,6-6 3,6 7-2,3 9 4,6 6-3,15 11 5,5 12-4,8 14 6,5 12 0,-3 17 1,2 1 1,-1 15 2,-15 10 5,-5 15-5,-12-1 4,-5 6-4,-21-7 5,-2 1-7,-14-5 4,-1-7-11,-1-4-8,-5-13-12,18 11-25,-15-21-29,41 0-40,0 0-34,0 0-37,0 0-2</inkml:trace>
        </inkml:traceGroup>
        <inkml:traceGroup>
          <inkml:annotationXML>
            <emma:emma xmlns:emma="http://www.w3.org/2003/04/emma" version="1.0">
              <emma:interpretation id="{4AC5896C-FF2B-4118-B6B1-8C91F456D3BD}" emma:medium="tactile" emma:mode="ink">
                <msink:context xmlns:msink="http://schemas.microsoft.com/ink/2010/main" type="inkWord" rotatedBoundingBox="5233,7810 5838,7887 5770,8420 5166,8343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더</emma:literal>
                </emma:interpretation>
                <emma:interpretation id="interp22" emma:lang="ko-KR" emma:confidence="0">
                  <emma:literal>의</emma:literal>
                </emma:interpretation>
                <emma:interpretation id="interp23" emma:lang="ko-KR" emma:confidence="0">
                  <emma:literal>『</emma:literal>
                </emma:interpretation>
                <emma:interpretation id="interp2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2421.9663">1817 1455 56,'13'0'120,"-24"-15"-18,11 15-56,-16-24 10,-6 9-6,22 15 5,-47-9-2,29 10 5,-31 7-1,25 28-8,-31-7-3,25 30-13,-17-11-3,20 26-11,-10-15 1,23 8-8,2-16-7,12-6-2,14-19-4,14-22-2,20-4-4,-1-25-3,16-10 1,-11-12-4,9 2 3,-11-4-1,-4 10 7,-13 9 1,-12 9 8,-21 21 4,20-9 3,-20 9 2,0 16 0,0 12 2,-5-3-5,5 10 1,0-2-5,5 2-1,3 0-6,2-2-8,9 4-16,-19-37-23,31 57-43,-31-57-73,18 16-17,1-16-13,-7-16-1</inkml:trace>
        </inkml:traceGroup>
        <inkml:traceGroup>
          <inkml:annotationXML>
            <emma:emma xmlns:emma="http://www.w3.org/2003/04/emma" version="1.0">
              <emma:interpretation id="{22DCB91A-AAB0-4ADD-B95B-F475EE633825}" emma:medium="tactile" emma:mode="ink">
                <msink:context xmlns:msink="http://schemas.microsoft.com/ink/2010/main" type="inkWord" rotatedBoundingBox="6047,7961 7126,8098 7081,8452 6002,8315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나</emma:literal>
                </emma:interpretation>
                <emma:interpretation id="interp27" emma:lang="ko-KR" emma:confidence="0">
                  <emma:literal>라</emma:literal>
                </emma:interpretation>
                <emma:interpretation id="interp28" emma:lang="ko-KR" emma:confidence="0">
                  <emma:literal>…</emma:literal>
                </emma:interpretation>
                <emma:interpretation id="interp29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2890.7362">2340 1558 334,'0'0'159,"0"0"1,0 0-114,-31 21-1,26 14-12,-17-13-3,22 19-1,-13-12-3,15 16-3,9-11-9,13 2-3,10-7-5,9-5-1,6-10-5,11-7 0,2-7-2,7-7 0,4-12-1,-5-11-2,1 1 2,-10-10-2,-13 4 3,-10-5 0,-15 3 4,-13 10 1,-10 4 4,-19 13 2,-15 4 1,1 6 2,-3 16-1,8 11 0,8-1-3,14 10 1,8-2-4,22 0 0,23-6-5,13-1-5,15-4-7,-2-12-11,16 17-35,-33-23-93,4 6-26,-23-6-18,-11 11-14</inkml:trace>
        </inkml:traceGroup>
      </inkml:traceGroup>
    </inkml:traceGroup>
  </inkml:traceGroup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4:15.21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142442-4635-4D6D-86B9-F31CD7E657C9}" emma:medium="tactile" emma:mode="ink">
          <msink:context xmlns:msink="http://schemas.microsoft.com/ink/2010/main" type="writingRegion" rotatedBoundingBox="5795,11789 9610,11816 9576,16550 5761,16522"/>
        </emma:interpretation>
      </emma:emma>
    </inkml:annotationXML>
    <inkml:traceGroup>
      <inkml:annotationXML>
        <emma:emma xmlns:emma="http://www.w3.org/2003/04/emma" version="1.0">
          <emma:interpretation id="{F7E920AC-EC4C-4777-98F1-625F63BD24E5}" emma:medium="tactile" emma:mode="ink">
            <msink:context xmlns:msink="http://schemas.microsoft.com/ink/2010/main" type="paragraph" rotatedBoundingBox="5764,11879 7759,11800 7798,12792 5803,128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06C70D-FDAC-4063-91C0-525A9098B8FE}" emma:medium="tactile" emma:mode="ink">
              <msink:context xmlns:msink="http://schemas.microsoft.com/ink/2010/main" type="line" rotatedBoundingBox="5764,11879 7759,11800 7798,12792 5803,12871">
                <msink:destinationLink direction="with" ref="{64B45D92-D83D-41A6-87E5-C00E33722E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A402310-2506-49BB-8F58-1C401C56D8E6}" emma:medium="tactile" emma:mode="ink">
                <msink:context xmlns:msink="http://schemas.microsoft.com/ink/2010/main" type="inkWord" rotatedBoundingBox="5778,12237 6173,12221 6191,12683 5797,12698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사</emma:literal>
                </emma:interpretation>
                <emma:interpretation id="interp2" emma:lang="ko-KR" emma:confidence="0">
                  <emma:literal>八</emma:literal>
                </emma:interpretation>
                <emma:interpretation id="interp3" emma:lang="ko-KR" emma:confidence="0">
                  <emma:literal>7</emma:literal>
                </emma:interpretation>
                <emma:interpretation id="interp4" emma:lang="ko-KR" emma:confidence="0">
                  <emma:literal>“</emma:literal>
                </emma:interpretation>
              </emma:one-of>
            </emma:emma>
          </inkml:annotationXML>
          <inkml:trace contextRef="#ctx0" brushRef="#br0">29 17 12,'-16'0'128,"16"27"17,0-4-56,-8-2-10,8 24-9,-6-16-8,8 19-8,-2-8-8,4 13-4,-4-14-16,0 6-6,0-15-8,0-1-2,0-6-4,0-23-1,0 0-1,0 0-1,0-26 0,0-11-5,7-4-2,-6-12-4,12 0 3,-5 0-6,8 3 4,-2 0 1,14 11-1,-6 4 4,7 17 2,1 7 2,-2 7 3,2 12 2,-3 10 1,3 22 2,-11-2 1,5 15 0,-15 0 1,7 0 3,-5-3-5,-3-5 1,-6-15-2,4-8-1,-6-22-1,0 0-1,0 0-5,0-21-7,0-5-10,0-23-18,8 27-25,-10-24-52,2 15-58,0 8-12,0 8-8</inkml:trace>
        </inkml:traceGroup>
        <inkml:traceGroup>
          <inkml:annotationXML>
            <emma:emma xmlns:emma="http://www.w3.org/2003/04/emma" version="1.0">
              <emma:interpretation id="{41206B2D-8774-4873-82D5-0D226CFB5508}" emma:medium="tactile" emma:mode="ink">
                <msink:context xmlns:msink="http://schemas.microsoft.com/ink/2010/main" type="inkWord" rotatedBoundingBox="6410,12327 7069,12301 7085,12709 6426,12735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나</emma:literal>
                </emma:interpretation>
                <emma:interpretation id="interp7" emma:lang="ko-KR" emma:confidence="0">
                  <emma:literal>니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499.9942">680 95 370,'-14'25'157,"-2"11"-52,-4-3-74,20 17-6,-4-5-1,8 6-2,2-13-5,18-2 0,-2-21-6,12-8-2,0-14-2,7-16-5,0-13-2,3-11-5,-8-5 5,1 3-3,-7 2 3,-8 12-3,-3 11 5,-19 24 2,22-5 5,-14 19 3,-8 13-2,6 14 1,-3 3-3,10 4 2,-3-3-3,9-1 1,-4-4-6,6-11-5,1-5-13,-22-24-22,51 21-43,-51-21-59,36-29-33,-12-1-13,-4-13-3</inkml:trace>
        </inkml:traceGroup>
        <inkml:traceGroup>
          <inkml:annotationXML>
            <emma:emma xmlns:emma="http://www.w3.org/2003/04/emma" version="1.0">
              <emma:interpretation id="{ABCBB908-F5F8-44C4-B079-2F64AAF373C0}" emma:medium="tactile" emma:mode="ink">
                <msink:context xmlns:msink="http://schemas.microsoft.com/ink/2010/main" type="inkWord" rotatedBoundingBox="7276,11994 7351,11991 7383,12809 7309,12811"/>
              </emma:interpretation>
              <emma:one-of disjunction-type="recognition" id="oneOf2">
                <emma:interpretation id="interp10" emma:lang="ko-KR" emma:confidence="0">
                  <emma:literal>l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(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781.2695">1545-238 305,'0'10'175,"-2"26"-7,-25 1-99,27 43-18,-8-13-6,8 29-12,-1-8-4,1 5-12,1-14-12,12-10-1,-5-10-9,-2-18-2,5-4-10,-11-37-11,21 26-34,-21-41-51,1-8-56,10-6-14,-3-19-5</inkml:trace>
        </inkml:traceGroup>
        <inkml:traceGroup>
          <inkml:annotationXML>
            <emma:emma xmlns:emma="http://www.w3.org/2003/04/emma" version="1.0">
              <emma:interpretation id="{934EDB26-2E69-4FAE-9E41-5189CC17D143}" emma:medium="tactile" emma:mode="ink">
                <msink:context xmlns:msink="http://schemas.microsoft.com/ink/2010/main" type="inkWord" rotatedBoundingBox="7624,11805 7759,11800 7792,12622 7657,12627"/>
              </emma:interpretation>
              <emma:one-of disjunction-type="recognition" id="oneOf3">
                <emma:interpretation id="interp15" emma:lang="ko-KR" emma:confidence="0">
                  <emma:literal>(</emma:literal>
                </emma:interpretation>
                <emma:interpretation id="interp16" emma:lang="ko-KR" emma:confidence="0">
                  <emma:literal>1</emma:literal>
                </emma:interpretation>
                <emma:interpretation id="interp17" emma:lang="ko-KR" emma:confidence="0">
                  <emma:literal>l</emma:literal>
                </emma:interpretation>
                <emma:interpretation id="interp18" emma:lang="ko-KR" emma:confidence="0">
                  <emma:literal>!</emma:literal>
                </emma:interpretation>
                <emma:interpretation id="interp1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984.4142">1894-427 336,'8'19'182,"-8"32"-14,-10 25-70,-12-3-62,22 24-9,-14-8-6,14 6-9,0-6-8,6-18-18,16 2-26,-15-37-47,23-9-77,-2-4-12,-6-23-15,7 0-3</inkml:trace>
        </inkml:traceGroup>
      </inkml:traceGroup>
    </inkml:traceGroup>
    <inkml:traceGroup>
      <inkml:annotationXML>
        <emma:emma xmlns:emma="http://www.w3.org/2003/04/emma" version="1.0">
          <emma:interpretation id="{AD54C1F8-AB4E-4D06-B493-150B8D97CEC2}" emma:medium="tactile" emma:mode="ink">
            <msink:context xmlns:msink="http://schemas.microsoft.com/ink/2010/main" type="paragraph" rotatedBoundingBox="6987,13538 9625,13690 9570,14643 6932,144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9A3F2B-AE4F-4A43-9F7B-8222118A0CE8}" emma:medium="tactile" emma:mode="ink">
              <msink:context xmlns:msink="http://schemas.microsoft.com/ink/2010/main" type="line" rotatedBoundingBox="6987,13538 9625,13690 9570,14643 6932,14492">
                <msink:destinationLink direction="with" ref="{64B45D92-D83D-41A6-87E5-C00E33722E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1B404D2-81A3-46E0-B278-0559C824DE00}" emma:medium="tactile" emma:mode="ink">
                <msink:context xmlns:msink="http://schemas.microsoft.com/ink/2010/main" type="inkWord" rotatedBoundingBox="7270,13544 7294,14186 6954,14199 6930,13557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’</emma:literal>
                </emma:interpretation>
                <emma:interpretation id="interp2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609.4359">1434 1386 159,'0'-24'146,"0"4"-43,0 20-30,-19-19-5,19 19-15,-44-4-6,23 13-5,-18-3-9,12 16-9,-10-7-10,14 7-2,1 0-7,11 0-1,11 0-2,4 1 1,18 5-1,13 2 5,2 0 0,8 9 4,-2-4-1,3 10 4,-13-2-2,-3 2 6,-22-7-4,-3 6 1,-12-18-4,-15 7-1,-20-17-3,-3-2-7,-4-3-15,-11-11-26,32 7-55,-16-11-72,15-10-7,17-5-22,12-6 3</inkml:trace>
        </inkml:traceGroup>
        <inkml:traceGroup>
          <inkml:annotationXML>
            <emma:emma xmlns:emma="http://www.w3.org/2003/04/emma" version="1.0">
              <emma:interpretation id="{3ADA0F43-CB29-4E90-A847-A2AC573A5D3C}" emma:medium="tactile" emma:mode="ink">
                <msink:context xmlns:msink="http://schemas.microsoft.com/ink/2010/main" type="inkWord" rotatedBoundingBox="7358,14470 7636,13556 7893,13634 7615,14548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了</emma:literal>
                </emma:interpretation>
                <emma:interpretation id="interp28" emma:lang="ko-KR" emma:confidence="0">
                  <emma:literal>8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062.5755">1799 1582 174,'0'41'162,"-2"-5"4,-2 9-63,4 37-49,-16-14 1,16 21-13,-10-17-7,10 5-12,-3-18-2,3-1-8,-3-20-4,3-8 2,0-30-3,-5 21-1,5-21-3,-9-16-4,1-19-3,-5-16-4,12-9-7,-12-17 1,13-4-3,0-19 1,8 8-1,6-5 4,16 16 1,10 0 6,-2 21 8,8 16-2,1 14 5,-3 15 2,-9 15 2,-2 16 3,-19 16 0,-3 16 2,-17-2-5,-14 12 3,-15-10-5,-2 4-2,-7-8-13,-2-10-8,12 5-27,-12-27-37,32 11-54,14-23-44,0 0-5,0 15-11</inkml:trace>
        </inkml:traceGroup>
        <inkml:traceGroup>
          <inkml:annotationXML>
            <emma:emma xmlns:emma="http://www.w3.org/2003/04/emma" version="1.0">
              <emma:interpretation id="{8A1D43C6-7A36-4C46-ACD1-92559EBA6A36}" emma:medium="tactile" emma:mode="ink">
                <msink:context xmlns:msink="http://schemas.microsoft.com/ink/2010/main" type="inkWord" rotatedBoundingBox="7830,14110 8194,13622 8531,13874 8167,14362"/>
              </emma:interpretation>
              <emma:one-of disjunction-type="recognition" id="oneOf6">
                <emma:interpretation id="interp30" emma:lang="ko-KR" emma:confidence="0">
                  <emma:literal>시</emma:literal>
                </emma:interpretation>
                <emma:interpretation id="interp31" emma:lang="ko-KR" emma:confidence="0">
                  <emma:literal>서</emma:literal>
                </emma:interpretation>
                <emma:interpretation id="interp32" emma:lang="ko-KR" emma:confidence="0">
                  <emma:literal>a</emma:literal>
                </emma:interpretation>
                <emma:interpretation id="interp33" emma:lang="ko-KR" emma:confidence="0">
                  <emma:literal>ㅅ</emma:literal>
                </emma:interpretation>
                <emma:interpretation id="interp3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515.7241">2475 1447 171,'-17'0'122,"-13"14"-2,-25 7-9,18 35-18,-27-23-20,26 40-11,-21-20-14,31 20-10,-2-21-18,22 3-6,3-24-11,11-5-4,23-17-6,2-9-2,12-21-4,-2-16-6,5 0 0,-11-16-4,7 6 8,-16-4 2,-1 14 8,-14 7 5,0 9 9,-11 21 9,0 0 4,2 21 0,-4 2-3,2 16-2,-5-5-3,5 3-2,0 1-10,5-6-5,9-1-16,-14-31-16,32 44-28,-32-44-44,27 6-43,-11-6-35,-16 0 3</inkml:trace>
        </inkml:traceGroup>
        <inkml:traceGroup>
          <inkml:annotationXML>
            <emma:emma xmlns:emma="http://www.w3.org/2003/04/emma" version="1.0">
              <emma:interpretation id="{4B2F4924-4D66-4F6B-A863-BDA73B0B8B95}" emma:medium="tactile" emma:mode="ink">
                <msink:context xmlns:msink="http://schemas.microsoft.com/ink/2010/main" type="inkWord" rotatedBoundingBox="8612,13654 9660,13811 9583,14323 8535,14166"/>
              </emma:interpretation>
              <emma:one-of disjunction-type="recognition" id="oneOf7">
                <emma:interpretation id="interp35" emma:lang="ko-KR" emma:confidence="0">
                  <emma:literal>나</emma:literal>
                </emma:interpretation>
                <emma:interpretation id="interp36" emma:lang="ko-KR" emma:confidence="0">
                  <emma:literal>u</emma:literal>
                </emma:interpretation>
                <emma:interpretation id="interp37" emma:lang="ko-KR" emma:confidence="0">
                  <emma:literal>K</emma:literal>
                </emma:interpretation>
                <emma:interpretation id="interp38" emma:lang="ko-KR" emma:confidence="0">
                  <emma:literal>U</emma:literal>
                </emma:interpretation>
                <emma:interpretation id="interp39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2968.8536">2959 1445 192,'0'0'172,"0"0"-5,-16 45-67,-33-16-33,29 34-5,-26-15-18,19 22-7,-3-14-13,24 7-2,6-16-12,22-2-1,20-16-6,22-10 0,8-12-3,15-7-1,8 0 0,-5-23-5,2 1 1,-11-14-1,-10 5 1,-18-5-1,-12-1 3,-18 1 0,-17 3 6,-6 6 3,-25 8 5,-1 12 0,-16 4 4,12 14 2,-13 10-2,22 10 0,1 6-5,18 8 1,2-9-6,24 4-1,12-6-8,12-11-4,10 2-3,-7-18-18,23 23-42,-33-19-100,3-1-11,-14 2-17,-30-12-6</inkml:trace>
        </inkml:traceGroup>
      </inkml:traceGroup>
    </inkml:traceGroup>
    <inkml:traceGroup>
      <inkml:annotationXML>
        <emma:emma xmlns:emma="http://www.w3.org/2003/04/emma" version="1.0">
          <emma:interpretation id="{30F9E2EA-EF32-4710-B158-3B89111436DE}" emma:medium="tactile" emma:mode="ink">
            <msink:context xmlns:msink="http://schemas.microsoft.com/ink/2010/main" type="paragraph" rotatedBoundingBox="6785,15949 9282,15967 9277,16548 6781,165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7F1543-A5EB-4A16-ABA3-C9E19FBBF5C4}" emma:medium="tactile" emma:mode="ink">
              <msink:context xmlns:msink="http://schemas.microsoft.com/ink/2010/main" type="line" rotatedBoundingBox="6785,15949 9282,15967 9277,16548 6781,16530"/>
            </emma:interpretation>
          </emma:emma>
        </inkml:annotationXML>
        <inkml:traceGroup>
          <inkml:annotationXML>
            <emma:emma xmlns:emma="http://www.w3.org/2003/04/emma" version="1.0">
              <emma:interpretation id="{8DBE33A4-501B-4F7E-AD9C-317003198806}" emma:medium="tactile" emma:mode="ink">
                <msink:context xmlns:msink="http://schemas.microsoft.com/ink/2010/main" type="inkWord" rotatedBoundingBox="6907,15853 7876,16154 7715,16671 6746,16370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저</emma:literal>
                </emma:interpretation>
                <emma:interpretation id="interp42" emma:lang="ko-KR" emma:confidence="0">
                  <emma:literal>거</emma:literal>
                </emma:interpretation>
                <emma:interpretation id="interp43" emma:lang="ko-KR" emma:confidence="0">
                  <emma:literal>m</emma:literal>
                </emma:interpretation>
                <emma:interpretation id="interp44" emma:lang="ko-KR" emma:confidence="0">
                  <emma:literal>기</emma:literal>
                </emma:interpretation>
              </emma:one-of>
            </emma:emma>
          </inkml:annotationXML>
          <inkml:trace contextRef="#ctx0" brushRef="#br1" timeOffset="21250.8718">1050 4072 127,'-5'20'166,"-12"-19"2,17-1-68,0 0-16,-33-3-22,33 3-12,-4-19-19,4 19-8,0-39-12,8 16 0,0-13-3,13 1-6,-5-5 2,6-2-3,5 4 1,-2-1-2,8 11 2,-3 7-2,5 12 3,-5 9 0,0 20 0,5 18 4,-10 7-1,8 15 5,-15 8 2,7 3-5,-16-4 4,7-6-4,-5-11 3,-3-6-6,-6-12 4,2-11-7,-4-21 2,0 0-2,8-16-7,-5-21 3,9-3-10,-5-13 5,9 0-6,-3-13 4,9 11-4,0-3 4,0 13 4,0 7 0,1 11 6,-1 14 0,-2 13 2,2 10 0,-1 14 2,-4 13 4,-3 2-3,7 11 5,-7-3 0,7 5-4,-10-8 4,8 0-6,-10-14 3,4-3-7,1-4 5,-14-23-7,14 25-1,-14-25-3,15 22-6,-15-22-12,14 27-29,-14-27-52,0 0-71,0 0-9,30 9-15,-8-9 2</inkml:trace>
        </inkml:traceGroup>
        <inkml:traceGroup>
          <inkml:annotationXML>
            <emma:emma xmlns:emma="http://www.w3.org/2003/04/emma" version="1.0">
              <emma:interpretation id="{9EA7DF56-97A5-4F48-B98C-416A4795D106}" emma:medium="tactile" emma:mode="ink">
                <msink:context xmlns:msink="http://schemas.microsoft.com/ink/2010/main" type="inkWord" rotatedBoundingBox="7885,16253 8322,16205 8325,16237 7888,16285"/>
              </emma:interpretation>
              <emma:one-of disjunction-type="recognition" id="oneOf9">
                <emma:interpretation id="interp45" emma:lang="ko-KR" emma:confidence="0">
                  <emma:literal>-</emma:literal>
                </emma:interpretation>
                <emma:interpretation id="interp46" emma:lang="ko-KR" emma:confidence="0">
                  <emma:literal>ㅡ</emma:literal>
                </emma:interpretation>
                <emma:interpretation id="interp47" emma:lang="ko-KR" emma:confidence="0">
                  <emma:literal>_</emma:literal>
                </emma:interpretation>
                <emma:interpretation id="interp48" emma:lang="ko-KR" emma:confidence="0">
                  <emma:literal>一</emma:literal>
                </emma:interpretation>
                <emma:interpretation id="interp4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21532.1298">2117 4053 226,'0'0'162,"-21"-5"7,21 5-80,0 0-24,0-25-12,35 25-8,-13 0-12,22 0-6,-7-6-3,13 6-8,-5-8-4,3 2-8,-3 4-10,-14-6-11,6 8-18,-37 0-29,42 0-49,-42 0-63,0 0-5,0 0-18</inkml:trace>
        </inkml:traceGroup>
        <inkml:traceGroup>
          <inkml:annotationXML>
            <emma:emma xmlns:emma="http://www.w3.org/2003/04/emma" version="1.0">
              <emma:interpretation id="{10543BE1-177A-4E3E-9FED-16B5B1BC5CE2}" emma:medium="tactile" emma:mode="ink">
                <msink:context xmlns:msink="http://schemas.microsoft.com/ink/2010/main" type="inkWord" rotatedBoundingBox="8503,16151 9129,15828 9310,16180 8685,16504"/>
              </emma:interpretation>
              <emma:one-of disjunction-type="recognition" id="oneOf10">
                <emma:interpretation id="interp50" emma:lang="ko-KR" emma:confidence="0">
                  <emma:literal>나</emma:literal>
                </emma:interpretation>
                <emma:interpretation id="interp51" emma:lang="ko-KR" emma:confidence="0">
                  <emma:literal>r</emma:literal>
                </emma:interpretation>
                <emma:interpretation id="interp52" emma:lang="ko-KR" emma:confidence="0">
                  <emma:literal>너</emma:literal>
                </emma:interpretation>
                <emma:interpretation id="interp53" emma:lang="ko-KR" emma:confidence="0">
                  <emma:literal>ⅵ</emma:literal>
                </emma:interpretation>
                <emma:interpretation id="interp54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21953.9989">2773 3890 250,'0'0'164,"19"30"-37,-5 7-69,-14-16 2,9 27-10,-9-18-6,16 20-9,-13-19-5,19 14-14,-14-12 1,6-3-10,-14-30-2,23 25 1,-23-25-1,0 0-1,15-25-5,-8-9 5,-1-3-6,2-7 5,1-1-6,10-3 4,5 0-4,11 4 7,1 7 3,4 13-3,9 3 2,3 9-2,3 6 1,-4 6-1,-7 0-1,-1 9-5,-5 5-10,-15-12-13,11 21-41,-34-23-76,0 0-26,0 0-20,0 0-10</inkml:trace>
        </inkml:traceGroup>
      </inkml:traceGroup>
    </inkml:traceGroup>
  </inkml:traceGroup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4:20.85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7261A24-0A0D-4114-86C3-1D788C40611B}" emma:medium="tactile" emma:mode="ink">
          <msink:context xmlns:msink="http://schemas.microsoft.com/ink/2010/main" type="writingRegion" rotatedBoundingBox="16574,9564 20029,9745 19881,12581 16426,12400"/>
        </emma:interpretation>
      </emma:emma>
    </inkml:annotationXML>
    <inkml:traceGroup>
      <inkml:annotationXML>
        <emma:emma xmlns:emma="http://www.w3.org/2003/04/emma" version="1.0">
          <emma:interpretation id="{5C829B31-3B9F-4A42-B957-EB4E3AB1EEE4}" emma:medium="tactile" emma:mode="ink">
            <msink:context xmlns:msink="http://schemas.microsoft.com/ink/2010/main" type="paragraph" rotatedBoundingBox="16404,10007 18185,9606 18390,10513 16608,109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2C29ED-36FA-44AA-AB0F-7B9E230DB752}" emma:medium="tactile" emma:mode="ink">
              <msink:context xmlns:msink="http://schemas.microsoft.com/ink/2010/main" type="line" rotatedBoundingBox="16404,10007 18185,9606 18390,10513 16608,10914"/>
            </emma:interpretation>
          </emma:emma>
        </inkml:annotationXML>
        <inkml:traceGroup>
          <inkml:annotationXML>
            <emma:emma xmlns:emma="http://www.w3.org/2003/04/emma" version="1.0">
              <emma:interpretation id="{135D7154-39BE-4521-8FE1-307C060BA85E}" emma:medium="tactile" emma:mode="ink">
                <msink:context xmlns:msink="http://schemas.microsoft.com/ink/2010/main" type="inkWord" rotatedBoundingBox="16404,10007 18185,9606 18390,10513 16608,10914"/>
              </emma:interpretation>
              <emma:one-of disjunction-type="recognition" id="oneOf0">
                <emma:interpretation id="interp0" emma:lang="ko-KR" emma:confidence="0">
                  <emma:literal>쇠</emma:literal>
                </emma:interpretation>
                <emma:interpretation id="interp1" emma:lang="ko-KR" emma:confidence="0">
                  <emma:literal>여</emma:literal>
                </emma:interpretation>
                <emma:interpretation id="interp2" emma:lang="ko-KR" emma:confidence="0">
                  <emma:literal>…</emma:literal>
                </emma:interpretation>
                <emma:interpretation id="interp3" emma:lang="ko-KR" emma:confidence="0">
                  <emma:literal>떠</emma:literal>
                </emma:interpretation>
                <emma:interpretation id="interp4" emma:lang="ko-KR" emma:confidence="0">
                  <emma:literal>따</emma:literal>
                </emma:interpretation>
              </emma:one-of>
            </emma:emma>
          </inkml:annotationXML>
          <inkml:trace contextRef="#ctx0" brushRef="#br0">325 546 209,'21'4'133,"-21"-4"-52,-13-4-44,13 4-9,-13-19 0,13 19 1,-11-32 0,11 12 2,-12-5-3,12 6-4,-15-5-4,8 9-2,7 15-4,-30-20-3,7 20 1,-2 19 0,-8 3 4,1 22 1,-6 8-1,8 18-1,-1 4-1,13 6-1,7-6-5,11-6 1,5-16-6,24-12 2,10-21-3,13-19 0,8-14-1,7-19-3,5-16 0,6-5-6,-1-2 3,-7-1-5,-1 8 5,-15 5-3,-5 15 2,-19 7 1,-5 12 2,-25 10 5,5 10 3,-7 19 1,-20 7 0,0 11 3,0 4-3,6 7 4,4-6-4,12-2 1,8-11-6,20-13 2,10-19-3,11-9 1,2-24 1,-1-7-1,-6-14 1,-6-4-1,-16 3 4,-11-1-2,-11 10 4,-15 13-1,-17 3 1,-1 16-1,-10 4 0,1 3 0,0 10-2,12 9 0,8 0-3,22-19 0,-8 34-1,8-34 0,38 22 0,7-22-1,11 0-1,9-13-1,8-7-1,6-11-4,0 1 1,2-21 0,-7 3-9,-6-17 6,-5 5-5,-14-13 7,-8 4-1,-17-4 7,-12 7-2,-12 9 5,-12 13 7,-15 19 1,-13 15 2,3 13 1,-12 26-1,12 16 2,-4 16 2,22 18-6,2 2 2,17 8-5,12-4 2,25-1-6,12-14 0,9-6-11,15-5-13,-13-29-25,32 15-89,-28-22-47,-8-3-9,-20-16-12</inkml:trace>
        </inkml:traceGroup>
      </inkml:traceGroup>
    </inkml:traceGroup>
    <inkml:traceGroup>
      <inkml:annotationXML>
        <emma:emma xmlns:emma="http://www.w3.org/2003/04/emma" version="1.0">
          <emma:interpretation id="{52A3C507-216F-413D-9389-A1244E540F11}" emma:medium="tactile" emma:mode="ink">
            <msink:context xmlns:msink="http://schemas.microsoft.com/ink/2010/main" type="paragraph" rotatedBoundingBox="17067,11345 19938,11494 19881,12581 17011,124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224688-AC87-41E4-AE50-D77C9EAE7EA5}" emma:medium="tactile" emma:mode="ink">
              <msink:context xmlns:msink="http://schemas.microsoft.com/ink/2010/main" type="line" rotatedBoundingBox="17067,11345 19938,11494 19881,12581 17011,12431"/>
            </emma:interpretation>
          </emma:emma>
        </inkml:annotationXML>
        <inkml:traceGroup>
          <inkml:annotationXML>
            <emma:emma xmlns:emma="http://www.w3.org/2003/04/emma" version="1.0">
              <emma:interpretation id="{B61C03DB-5026-4CE5-BF5C-1499D3A1BB60}" emma:medium="tactile" emma:mode="ink">
                <msink:context xmlns:msink="http://schemas.microsoft.com/ink/2010/main" type="inkWord" rotatedBoundingBox="17067,11345 18115,11399 18058,12486 17011,12431"/>
              </emma:interpretation>
              <emma:one-of disjunction-type="recognition" id="oneOf1">
                <emma:interpretation id="interp5" emma:lang="ko-KR" emma:confidence="0">
                  <emma:literal>해</emma:literal>
                </emma:interpretation>
                <emma:interpretation id="interp6" emma:lang="ko-KR" emma:confidence="0">
                  <emma:literal>화</emma:literal>
                </emma:interpretation>
                <emma:interpretation id="interp7" emma:lang="ko-KR" emma:confidence="0">
                  <emma:literal>캐</emma:literal>
                </emma:interpretation>
                <emma:interpretation id="interp8" emma:lang="ko-KR" emma:confidence="0">
                  <emma:literal>치</emma:literal>
                </emma:interpretation>
                <emma:interpretation id="interp9" emma:lang="ko-KR" emma:confidence="0">
                  <emma:literal>뇌</emma:literal>
                </emma:interpretation>
              </emma:one-of>
            </emma:emma>
          </inkml:annotationXML>
          <inkml:trace contextRef="#ctx0" brushRef="#br0" timeOffset="1078.2063">807 1776 238,'-5'-35'144,"2"11"-47,3 24-44,-46-14-5,24 14-4,-19 0-4,18 8-7,-19-8-1,19 20-6,-9-10-4,18 12-6,-3 1-6,17 5-4,0-5-3,14 9 0,11 2-1,8-4 1,8 7-2,5 1 3,0-3 0,0 10 5,-8-6 0,-3 11 6,-20-7-2,0 2 4,-17-7-2,-12 2 3,-19-11-5,-1-2 0,-15-13-4,5-2-3,-2-9-5,5-3-5,13-7-4,4-15-6,24 0-3,0-8-5,22 4 2,3-12-2,21 13 4,-5-12 1,13 16 8,-6-10 1,2 12 8,-1 8 3,-6 3 4,3 8 2,-8 10 0,3 20 2,-11 13-2,6 16 1,-8 3 2,1 16-6,-5 0 1,1 0-3,-5-5 2,-1-10-5,-6-14 6,0-5-2,-9-20-2,-4-24 3,0 0-2,0 0 0,-9-39-1,-4-13-1,4-14-8,-1-11 4,2-9-3,2-8 2,6-4-3,0 2 3,6 7-1,13 11 0,10 16 7,6 12-4,3 18 2,4 18-1,-1 14 1,-3 7 2,-6 23 0,-10 14 3,-16 0-2,-6 8 4,-11-7-3,-11 1 1,-13-9-4,-3-6-2,-3-6-10,-3-17-11,14 14-28,-17-22-48,47 0-59,-30 0-28,30 0-5,0 0-9</inkml:trace>
        </inkml:traceGroup>
        <inkml:traceGroup>
          <inkml:annotationXML>
            <emma:emma xmlns:emma="http://www.w3.org/2003/04/emma" version="1.0">
              <emma:interpretation id="{803F06C0-F2C7-4746-887F-A938F90851F6}" emma:medium="tactile" emma:mode="ink">
                <msink:context xmlns:msink="http://schemas.microsoft.com/ink/2010/main" type="inkWord" rotatedBoundingBox="18158,11590 18732,11620 18707,12089 18133,12059">
                  <msink:destinationLink direction="with" ref="{FBC7D7CA-123A-4F80-A44D-CB9BD7AA4308}"/>
                </msink:context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의</emma:literal>
                </emma:interpretation>
                <emma:interpretation id="interp12" emma:lang="ko-KR" emma:confidence="0">
                  <emma:literal>요</emma:literal>
                </emma:interpretation>
                <emma:interpretation id="interp13" emma:lang="ko-KR" emma:confidence="0">
                  <emma:literal>£</emma:literal>
                </emma:interpretation>
                <emma:interpretation id="interp1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531.2998">1967 2052 164,'0'-38'161,"7"16"-6,-7 22-80,-21-38-7,21 38-3,-58 0-5,34 38-6,-33-16-16,21 32-5,-18-11-7,19 22-5,-6-20-11,19 8-1,11-17-8,11-7-2,11-10-6,17-11-3,20-5-8,-7-9-6,22 1-5,-17-21-1,15 4 3,-23-8 5,5 4 10,-16 2 8,-8 1 14,-19 23 7,6-22 10,-6 22-1,0 0-1,-6 29-4,-8-7-7,14 7-3,-2 2-7,2 1-5,2 1-7,4-17-14,19 20-20,-25-36-39,41 19-55,-14-19-43,0-3-1,6-9-13</inkml:trace>
        </inkml:traceGroup>
        <inkml:traceGroup>
          <inkml:annotationXML>
            <emma:emma xmlns:emma="http://www.w3.org/2003/04/emma" version="1.0">
              <emma:interpretation id="{D67FB354-10E0-4401-A1BE-5540D000A3F1}" emma:medium="tactile" emma:mode="ink">
                <msink:context xmlns:msink="http://schemas.microsoft.com/ink/2010/main" type="inkWord" rotatedBoundingBox="18917,11632 19928,11685 19908,12066 18897,12013">
                  <msink:destinationLink direction="with" ref="{FBC7D7CA-123A-4F80-A44D-CB9BD7AA4308}"/>
                </msink:context>
              </emma:interpretation>
              <emma:one-of disjunction-type="recognition" id="oneOf3">
                <emma:interpretation id="interp15" emma:lang="ko-KR" emma:confidence="0">
                  <emma:literal>나</emma:literal>
                </emma:interpretation>
                <emma:interpretation id="interp16" emma:lang="ko-KR" emma:confidence="0">
                  <emma:literal>라</emma:literal>
                </emma:interpretation>
                <emma:interpretation id="interp17" emma:lang="ko-KR" emma:confidence="0">
                  <emma:literal>u</emma:literal>
                </emma:interpretation>
                <emma:interpretation id="interp18" emma:lang="ko-KR" emma:confidence="0">
                  <emma:literal>ㅥ</emma:literal>
                </emma:interpretation>
                <emma:interpretation id="interp1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1937.5658">2527 2029 355,'0'0'172,"-19"14"-8,-24 1-99,29 33-14,-24-13-19,25 24-4,-7-20-10,20 11-4,8-20-6,25-2-3,14-12-4,15-10-2,12-6-2,7-20-4,10-5-4,-7-10-3,2-3 3,-17-6-3,-7 2 6,-20-1 1,-13 2 9,-15 12 4,-16 5 8,2 24 3,-49-11 3,19 23 2,-11 9-1,16 17-1,-3-1-7,15 7 0,11-6-6,13 1-1,23-5-7,8-11-2,12 6-11,-3-22-18,26 23-56,-31-15-91,3-7 0,-19-1-25,-11-4 1</inkml:trace>
        </inkml:traceGroup>
      </inkml:traceGroup>
    </inkml:traceGroup>
  </inkml:traceGroup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4:33.93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32634D7-EC52-490B-9791-86D140112958}" emma:medium="tactile" emma:mode="ink">
          <msink:context xmlns:msink="http://schemas.microsoft.com/ink/2010/main" type="writingRegion" rotatedBoundingBox="6960,6360 7838,6360 7838,7007 6960,7007"/>
        </emma:interpretation>
      </emma:emma>
    </inkml:annotationXML>
    <inkml:traceGroup>
      <inkml:annotationXML>
        <emma:emma xmlns:emma="http://www.w3.org/2003/04/emma" version="1.0">
          <emma:interpretation id="{54CD88F8-EF97-4909-9D6E-F044EC8E6FE8}" emma:medium="tactile" emma:mode="ink">
            <msink:context xmlns:msink="http://schemas.microsoft.com/ink/2010/main" type="paragraph" rotatedBoundingBox="6960,6360 7838,6360 7838,7007 6960,7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FCABC8-057B-4187-8836-BAA5AB3A3CBF}" emma:medium="tactile" emma:mode="ink">
              <msink:context xmlns:msink="http://schemas.microsoft.com/ink/2010/main" type="line" rotatedBoundingBox="6960,6360 7838,6360 7838,7007 6960,7007"/>
            </emma:interpretation>
          </emma:emma>
        </inkml:annotationXML>
        <inkml:traceGroup>
          <inkml:annotationXML>
            <emma:emma xmlns:emma="http://www.w3.org/2003/04/emma" version="1.0">
              <emma:interpretation id="{235F8236-3448-4250-AAFB-C47511D73EE0}" emma:medium="tactile" emma:mode="ink">
                <msink:context xmlns:msink="http://schemas.microsoft.com/ink/2010/main" type="inkWord" rotatedBoundingBox="6960,6360 7838,6360 7838,7007 6960,7007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가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h</emma:literal>
                </emma:interpretation>
              </emma:one-of>
            </emma:emma>
          </inkml:annotationXML>
          <inkml:trace contextRef="#ctx0" brushRef="#br0">-3 95 74,'13'0'137,"-13"-18"10,0 18-57,24-4-28,-24 4-2,22 22-4,-22-22-8,33 62-1,-28-27-10,26 24-4,-16-7-9,8 13-12,-7-6 0,3-5-9,-5-10 4,-4 0-7,-2-15 7,-3-2-6,-5-27 4,6 25 0,-6-25 1,0 0 0,-6-15-7,-1-6 9,-1-10-8,2-8 6,-2-10-7,7-10 4,1 0-5,0-9 4,11 8 2,14-1-6,5 5 4,13 9-3,4 9 2,15 9-3,-1 15 2,4 13-2,5 1 0,-12 11-5,1 16-10,-23-14-26,14 25-80,-21-14-45,-29-24-13,24 28-13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5.8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8B62A40-D06E-40E4-81AB-BA027BC84FDD}" emma:medium="tactile" emma:mode="ink">
          <msink:context xmlns:msink="http://schemas.microsoft.com/ink/2010/main" type="writingRegion" rotatedBoundingBox="10164,2906 9763,7978 6448,7716 6848,2644">
            <msink:destinationLink direction="with" ref="{153E39E5-045A-4E29-AA72-513582EE53A2}"/>
            <msink:destinationLink direction="with" ref="{37C10138-2DCD-4181-A882-F0A8DE162C37}"/>
          </msink:context>
        </emma:interpretation>
      </emma:emma>
    </inkml:annotationXML>
    <inkml:traceGroup>
      <inkml:annotationXML>
        <emma:emma xmlns:emma="http://www.w3.org/2003/04/emma" version="1.0">
          <emma:interpretation id="{A5ED9B62-9E7F-4AC9-B03E-42005B6CEBD8}" emma:medium="tactile" emma:mode="ink">
            <msink:context xmlns:msink="http://schemas.microsoft.com/ink/2010/main" type="paragraph" rotatedBoundingBox="10164,2906 9769,7908 9033,7850 9428,28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A200C1-F586-427A-822F-E62F8C3D2C8B}" emma:medium="tactile" emma:mode="ink">
              <msink:context xmlns:msink="http://schemas.microsoft.com/ink/2010/main" type="line" rotatedBoundingBox="10164,2906 9769,7908 9033,7850 9428,2848">
                <msink:destinationLink direction="with" ref="{7E498FC2-43C2-4A69-8426-35EDBB310EC0}"/>
                <msink:destinationLink direction="with" ref="{5B4D059B-DC8E-4A52-8052-FE4D50E07D6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50A6F11-404C-4D57-8538-5ADC57C804CD}" emma:medium="tactile" emma:mode="ink">
                <msink:context xmlns:msink="http://schemas.microsoft.com/ink/2010/main" type="inkWord" rotatedBoundingBox="10164,2906 10111,3587 9418,3532 9472,2851">
                  <msink:destinationLink direction="with" ref="{D1F99A7B-8507-4E84-B05B-8B4D33638735}"/>
                </msink:context>
              </emma:interpretation>
              <emma:one-of disjunction-type="recognition" id="oneOf0">
                <emma:interpretation id="interp0" emma:lang="ko-KR" emma:confidence="0">
                  <emma:literal>마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2595 117 52,'0'0'61,"-16"-10"-2,16 10 1,-9-8-30,9 8-5,-6-9-8,6 9-7,0-9-3,0 9 0,8-12-1,2 1 1,1 2 1,5-5 0,6 2 0,5-4 2,5 5-1,3 1-3,3 2 0,0 8-4,4 0 0,-3 8-1,2 6-1,-11 9 2,-5 1 2,-7 8 1,-11 8 0,-9 5 0,-14 3 2,-11 5-1,-11 6-1,-7-2 0,-7-1-1,-4-6 0,2-5-1,4-9 2,1-7-1,7-7 1,10-13 0,6-3-1,10-4-2,16-2 0,-5-8-1,14-1-2,9 0 0,7-2-2,6 2 0,9-4 2,4-1-1,1 7 1,6 2 1,3 2 1,-1 1-1,3 1 2,-1-2 0,-6 3 1,-6 0-1,-2 0 1,-9 0-1,-9 0-1,-7 0-2,-2 0-5,-14 0-10,0 0-27,4 10-33,-8-2-1,-4 1-6,-6 0-6,4 6 5</inkml:trace>
        </inkml:traceGroup>
        <inkml:traceGroup>
          <inkml:annotationXML>
            <emma:emma xmlns:emma="http://www.w3.org/2003/04/emma" version="1.0">
              <emma:interpretation id="{04AAB6A8-0B50-4064-9F77-CE56DCE887FA}" emma:medium="tactile" emma:mode="ink">
                <msink:context xmlns:msink="http://schemas.microsoft.com/ink/2010/main" type="inkWord" rotatedBoundingBox="9756,4242 9689,5084 9305,5053 9371,4212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m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서</emma:literal>
                </emma:interpretation>
                <emma:interpretation id="interp9" emma:lang="ko-KR" emma:confidence="0">
                  <emma:literal>저</emma:literal>
                </emma:interpretation>
              </emma:one-of>
            </emma:emma>
          </inkml:annotationXML>
          <inkml:trace contextRef="#ctx0" brushRef="#br0" timeOffset="876.0501">2447 1436 38,'0'0'49,"-10"0"7,10 0-26,0 0 2,0 0-2,0-8-3,0 8-2,7-10-1,4 4-2,5-4-5,0-4-4,8 3 0,4-2-2,3 2-2,-3-1-2,7 7-2,-2 2-1,-4 5-1,0 14-1,-5-2-1,-5 8 1,-7 4 0,-5 5 1,-7-2 0,-12 6 1,-6-1 0,-9-4 0,-4 1 1,-3-2 1,-2-4 0,-3-2-1,2-1 0,6-5 0,3-3-1,7-4-4,4-1-1,7-3-1,10-6 0,0 0-1,12 5 0,10-5 0,4 0 0,6 0 2,5 2 1,2 5 0,3 3-1,-4 4 1,-6 5 2,-5 3 1,-10 3 2,-3 6 1,-12-6-6,-8 4 9,-9 0 0,-10 1 0,-4-2 0,-3-2-7,-2-1-2,-5-7 0,6 0 0,4-4-7,2-4-18,8-1-20,-10-4-36,21-1-2,8-4-2,0 0-5,0 0 5</inkml:trace>
        </inkml:traceGroup>
        <inkml:traceGroup>
          <inkml:annotationXML>
            <emma:emma xmlns:emma="http://www.w3.org/2003/04/emma" version="1.0">
              <emma:interpretation id="{32E4C6C9-1B01-4D4B-8E66-1385B711CE6B}" emma:medium="tactile" emma:mode="ink">
                <msink:context xmlns:msink="http://schemas.microsoft.com/ink/2010/main" type="inkWord" rotatedBoundingBox="9895,5688 9833,6470 9146,6416 9208,5634"/>
              </emma:interpretation>
              <emma:one-of disjunction-type="recognition" id="oneOf2">
                <emma:interpretation id="interp10" emma:lang="ko-KR" emma:confidence="0">
                  <emma:literal>다</emma:literal>
                </emma:interpretation>
                <emma:interpretation id="interp11" emma:lang="ko-KR" emma:confidence="0">
                  <emma:literal>아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÷</emma:literal>
                </emma:interpretation>
                <emma:interpretation id="interp14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1587.0908">2467 2840 44,'11'-11'80,"-5"-2"-2,1 2-6,-3 3-5,-4 8-4,8-14-57,-8 14-7,0 0-5,-5 12 3,-3 3 2,-6 4 3,-1 4 5,-8 3 3,-1 4 1,-2-1 0,-1-1 0,3 2-2,-2-5-4,6-2-1,2-3-3,7-5 2,5-2 0,4-5 2,2-8 2,11 11 0,5-8 1,7-2 0,9-1-8,4 0 0,6-4 0,5-2 0,-1-1 0,6 1 0,-3 3 0,-2-1 0,-1 4 0,-3 0 0,-4 0 0,-3 0 0,-7 1 0,-3 3 0,-6-3 0,-1 0 0,-7-1 0,-2 0 0,-10 0 0,11 0 0,-11 0 0,0 0 0,0 0-7,0 0-31,-7 11-17,-4-6-27,2 1-2,-8-3-2,5 2 0</inkml:trace>
          <inkml:trace contextRef="#ctx0" brushRef="#br0" timeOffset="1891.1082">2687 2781 78,'-6'-12'85,"6"12"-4,-6 9-1,6 8-3,-4 11 0,4 17-67,0 8-5,0 15-1,-1 6 2,-2 9-1,-1-2-2,-1-7-3,1-4 0,-2-12 0,1-9 0,-1-17 0,4-6 0,-1-10 0,3-16 0,0 0-41,0 0-37,0 0-4,0-11-3,0-7-6,0 2-5</inkml:trace>
        </inkml:traceGroup>
        <inkml:traceGroup>
          <inkml:annotationXML>
            <emma:emma xmlns:emma="http://www.w3.org/2003/04/emma" version="1.0">
              <emma:interpretation id="{E591D6CB-9F20-4755-8DE9-7794CB6D113F}" emma:medium="tactile" emma:mode="ink">
                <msink:context xmlns:msink="http://schemas.microsoft.com/ink/2010/main" type="inkWord" rotatedBoundingBox="9698,7143 9638,7897 9091,7854 9151,7100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J</emma:literal>
                </emma:interpretation>
                <emma:interpretation id="interp18" emma:lang="ko-KR" emma:confidence="0">
                  <emma:literal>『</emma:literal>
                </emma:interpretation>
                <emma:interpretation id="interp1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725.1559">2334 4212 82,'0'0'84,"-8"9"-84,4 7 81,-12 51-4,6-11-2,1-26-2,-2 1-72,-1 3 1,1-6 3,-1-1 2,0-7-1,6-7-1,6-13 1,-7 10 1,7-10-7,7-5 0,9-3 0,5-5 0,6-1 0,7 3 0,2 2 0,3 2 0,2 3 0,1 3 0,-3 2 0,-1 9 0,-4 4 0,-3 5 0,-4 4 0,-3 1 0,-6 5 0,-3 1 0,-10 2 0,-5-1 0,-1 1 0,-13 0 0,-6-3 0,-3 1 0,-11-2 0,-4 0 0,-1-7 0,-3 0 0,3-1 0,-4-7 0,5-1 0,3-3-66,-1-9-20,12-5 0,1-9-5,8-1-4,-2-14 8</inkml:trace>
          <inkml:trace contextRef="#ctx0" brushRef="#br0" timeOffset="3028.1732">2208 4434 85,'0'0'91,"0"-14"-5,8 10-7,1 1 0,8-4-3,2-5-66,11 4-8,13-4 1,-1-4-3,10 3 0,0-3 0,1 1 0,1 4 0,-4-4 0,-6 8-3,-13-3-26,-3 6-47,-6 4-5,-13-2-2,-9 2-6,0 0-4</inkml:trace>
        </inkml:traceGroup>
      </inkml:traceGroup>
    </inkml:traceGroup>
    <inkml:traceGroup>
      <inkml:annotationXML>
        <emma:emma xmlns:emma="http://www.w3.org/2003/04/emma" version="1.0">
          <emma:interpretation id="{556BE4CA-6025-4EAD-BBEF-9F6CE53742C0}" emma:medium="tactile" emma:mode="ink">
            <msink:context xmlns:msink="http://schemas.microsoft.com/ink/2010/main" type="paragraph" rotatedBoundingBox="7366,2909 7199,7761 6465,7735 6632,28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9C49D3-2E29-4C61-835F-2DD5B463F879}" emma:medium="tactile" emma:mode="ink">
              <msink:context xmlns:msink="http://schemas.microsoft.com/ink/2010/main" type="line" rotatedBoundingBox="7366,2909 7199,7761 6465,7735 6632,2884">
                <msink:destinationLink direction="with" ref="{E2978702-B1B0-4907-838A-B1E40B5E836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5B06E3E-5280-46F7-B2D6-F38990B036A6}" emma:medium="tactile" emma:mode="ink">
                <msink:context xmlns:msink="http://schemas.microsoft.com/ink/2010/main" type="inkWord" rotatedBoundingBox="6986,2896 6965,3523 6932,3522 6953,2895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…</emma:literal>
                </emma:interpretation>
                <emma:interpretation id="interp2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10005.5722">53 135 22,'1'-23'51,"1"7"2,0-5-3,-25 6-30,23 0 3,6 3-3,-3 2 0,-1-1 3,-2 11-1,7-13-3,-7 13 1,0 0 3,3 5 3,-3 17-5,0 5-4,0 16-4,-3 8-3,0 7 1,-1 6 0,2 4-5,-4-3-1,2-5-3,0-11 1,-3-10 0,2-7 1,1-11 0,-2-8 0,4-4-1,2-9-6,0 0-9,0 0-23,0 0-41,5 0-4,-5 0-4,18-6-6,-18 6-2</inkml:trace>
        </inkml:traceGroup>
        <inkml:traceGroup>
          <inkml:annotationXML>
            <emma:emma xmlns:emma="http://www.w3.org/2003/04/emma" version="1.0">
              <emma:interpretation id="{771174C6-BC27-493B-B1A5-294B1A5CAB87}" emma:medium="tactile" emma:mode="ink">
                <msink:context xmlns:msink="http://schemas.microsoft.com/ink/2010/main" type="inkWord" rotatedBoundingBox="7321,4205 7299,4838 6757,4819 6779,4187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∞</emma:literal>
                </emma:interpretation>
                <emma:interpretation id="interp28" emma:lang="ko-KR" emma:confidence="0">
                  <emma:literal>O</emma:literal>
                </emma:interpretation>
                <emma:interpretation id="interp2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9265.5299">-97 1417 54,'-10'1'76,"2"-1"-3,8 0-3,-16-10-5,11 37-24,5-27-30,-9-4-5,9 4-6,0 0 0,-5-13 2,5 13 1,0-16 2,0 4 0,10-3 1,0-2 1,9 1 0,3 0-2,9 2-1,3 4-1,6 5-2,-2 5 1,2 9-1,-8 11 0,-2 7 0,-9 11 0,-8 5 1,-13 6 0,-14 5 0,-9 3 1,-8-3 0,-3-3 0,-5-2-1,-2-9 0,2-4 1,5-6-2,5-7 1,8-7-1,4-3 0,4-7-1,13-6 2,-6 10 0,6-10 2,12 2-1,7-2 2,5 1 0,7-1 1,7 0 1,8-3-7,2-2 0,3 3 0,0-1 0,-5 1 0,-5-2 0,-6 4 0,-6-2 0,-8 2 0,-9-1-8,-12 1-34,22 4-36,-22-4-5,-9 9-3,-8-3-5,5 3 0</inkml:trace>
        </inkml:traceGroup>
        <inkml:traceGroup>
          <inkml:annotationXML>
            <emma:emma xmlns:emma="http://www.w3.org/2003/04/emma" version="1.0">
              <emma:interpretation id="{9D96D3B3-0E10-46BB-8E6F-2F1B92505E46}" emma:medium="tactile" emma:mode="ink">
                <msink:context xmlns:msink="http://schemas.microsoft.com/ink/2010/main" type="inkWord" rotatedBoundingBox="7138,5613 7113,6357 6627,6340 6653,5597"/>
              </emma:interpretation>
              <emma:one-of disjunction-type="recognition" id="oneOf6">
                <emma:interpretation id="interp30" emma:lang="ko-KR" emma:confidence="0">
                  <emma:literal>커</emma:literal>
                </emma:interpretation>
                <emma:interpretation id="interp31" emma:lang="ko-KR" emma:confidence="0">
                  <emma:literal>어</emma:literal>
                </emma:interpretation>
                <emma:interpretation id="interp32" emma:lang="ko-KR" emma:confidence="0">
                  <emma:literal>M</emma:literal>
                </emma:interpretation>
                <emma:interpretation id="interp33" emma:lang="ko-KR" emma:confidence="0">
                  <emma:literal>아</emma:literal>
                </emma:interpretation>
                <emma:interpretation id="interp3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-8478.4849">-230 2820 56,'-16'0'67,"8"0"-1,-6 0-2,14 0-6,-8-10-37,8 10-14,0-10-3,0 10-2,8-14 1,5 1 3,7-1 3,0-2 3,11 3 1,0 1 0,7 3-1,-5 8-2,7 1-2,-3 6-1,-6 8-5,-1 5 1,-10 4-1,-5 1 0,-7 2 0,-8 0 0,-11-1 0,-6 0 0,-6-1 0,-4 0 1,-3-5-1,0 0 0,4-6 0,3-1 0,4-4-1,7-3 0,12-5-1,0 0 0,0 0 0,16 0-1,7-3 0,6 1 0,2-1 1,5 3 0,1 3 0,-2 3 0,-4 3 0,-1 4 0,-8 3 3,-3 2 1,-10 6 1,-9-4 2,-3 7-1,-11-4 1,-7 4 1,-4-1-4,-5-3-4,-5 1 0,-1-2 0,4-4 0,-3 3 0,2-3-17,4-2-9,3-2-21,4 8-31,-1-10-5,8-1-4,-1 0-1,9 0 6</inkml:trace>
        </inkml:traceGroup>
        <inkml:traceGroup>
          <inkml:annotationXML>
            <emma:emma xmlns:emma="http://www.w3.org/2003/04/emma" version="1.0">
              <emma:interpretation id="{D6A16E28-BC76-4DB8-AB72-F4654EC6D311}" emma:medium="tactile" emma:mode="ink">
                <msink:context xmlns:msink="http://schemas.microsoft.com/ink/2010/main" type="inkWord" rotatedBoundingBox="7196,6867 7165,7760 6465,7735 6496,6843"/>
              </emma:interpretation>
              <emma:one-of disjunction-type="recognition" id="oneOf7">
                <emma:interpretation id="interp35" emma:lang="ko-KR" emma:confidence="0">
                  <emma:literal>으</emma:literal>
                </emma:interpretation>
                <emma:interpretation id="interp36" emma:lang="ko-KR" emma:confidence="0">
                  <emma:literal>아</emma:literal>
                </emma:interpretation>
                <emma:interpretation id="interp37" emma:lang="ko-KR" emma:confidence="0">
                  <emma:literal>크</emma:literal>
                </emma:interpretation>
                <emma:interpretation id="interp38" emma:lang="ko-KR" emma:confidence="0">
                  <emma:literal>5</emma:literal>
                </emma:interpretation>
                <emma:interpretation id="interp3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-7879.4506">-169 3972 42,'10'-7'85,"0"3"-5,-10 4-2,10-5-6,-10 5 1,-6 10-55,-6 7-12,-3 5-4,-4 6 1,-5 4 1,-2 6 2,-3 2 1,-1 1 1,1 0-1,1-3-7,4-3 8,2-7-1,4-3-2,5-5-5,5-3 0,5-2 0,3-15 0,10 5 0,7-5 0,10-4 0,8-6 0,10 0 0,5-1 0,6-4 0,4 3 0,1 0 0,-1 2 0,-3 2 0,-5 4 0,-8 2 0,-6-2 0,-6 4 0,-8-2 0,-7 2 0,-8 0 0,-9 0 0,10 3 0,-10-3 0,0 0 0,0 0 0,-10 1 0,10-1-34,-15 0-50,15 0-4,-20-10-3,11 0-7,-6-8-1</inkml:trace>
          <inkml:trace contextRef="#ctx0" brushRef="#br0" timeOffset="-7637.4368">71 4018 46,'-10'0'87,"-3"3"-1,0 10-4,0 10 1,2 6 0,-1 8-52,5 17-31,-2 10 13,1 15-13,2 3 0,5 5 0,-2-1 0,-1-8 0,-1-13 0,3-15 0,1-7 0,1-14 0,-4-16 0,4-13-54,0 0-31,-11-29-2,10 6-5,-7-16-7,2-8 5</inkml:trace>
        </inkml:traceGroup>
      </inkml:traceGroup>
    </inkml:traceGroup>
  </inkml:traceGroup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4:26.59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2A2941C-019E-4DEB-9794-F0FD34911B57}" emma:medium="tactile" emma:mode="ink">
          <msink:context xmlns:msink="http://schemas.microsoft.com/ink/2010/main" type="writingRegion" rotatedBoundingBox="23161,10917 26337,10934 26331,12053 23155,12036">
            <msink:destinationLink direction="with" ref="{FBC7D7CA-123A-4F80-A44D-CB9BD7AA4308}"/>
          </msink:context>
        </emma:interpretation>
      </emma:emma>
    </inkml:annotationXML>
    <inkml:traceGroup>
      <inkml:annotationXML>
        <emma:emma xmlns:emma="http://www.w3.org/2003/04/emma" version="1.0">
          <emma:interpretation id="{43DF7769-669E-4C8A-8A13-2A255CC96091}" emma:medium="tactile" emma:mode="ink">
            <msink:context xmlns:msink="http://schemas.microsoft.com/ink/2010/main" type="paragraph" rotatedBoundingBox="23161,10917 26337,10934 26331,12053 23155,120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CA41B9-E1C6-4A49-B07A-CE20A46EAEF4}" emma:medium="tactile" emma:mode="ink">
              <msink:context xmlns:msink="http://schemas.microsoft.com/ink/2010/main" type="line" rotatedBoundingBox="23161,10917 26337,10934 26331,12053 23155,12036"/>
            </emma:interpretation>
          </emma:emma>
        </inkml:annotationXML>
        <inkml:traceGroup>
          <inkml:annotationXML>
            <emma:emma xmlns:emma="http://www.w3.org/2003/04/emma" version="1.0">
              <emma:interpretation id="{D40FB8A1-AD96-4442-B0E4-693E9A998960}" emma:medium="tactile" emma:mode="ink">
                <msink:context xmlns:msink="http://schemas.microsoft.com/ink/2010/main" type="inkWord" rotatedBoundingBox="23160,10975 23959,10979 23954,11798 23156,11793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∞</emma:literal>
                </emma:interpretation>
                <emma:interpretation id="interp2" emma:lang="ko-KR" emma:confidence="0">
                  <emma:literal>代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Ⅹ</emma:literal>
                </emma:interpretation>
              </emma:one-of>
            </emma:emma>
          </inkml:annotationXML>
          <inkml:trace contextRef="#ctx0" brushRef="#br0">6740 1519 112,'0'0'146,"0"-23"-28,0 23-30,0 0-11,-6 15-6,6 30-15,-14-9-9,14 31-5,-18-9 0,18 25-6,-19-17-9,19 8-2,-11-15-10,11-6-2,-6-14-5,3-8 0,3-31-3,-4 19-1,4-19-1,-4-28-2,2-5-2,-1-18-4,0-1 2,0-15-6,0 1 5,-1-2-5,4 3 4,-1 5-2,1 9 5,0 9 2,0 10 0,0 9 3,0 23-2,14-14 0,-14 14 2,36 29 2,-12 9-1,12 14 1,2 7-1,13 18 1,1-1-1,10 0 3,-1-4-5,9-11 2,-5-10-2,-1-18 1,-5-14-1,-7-19 2,-9-7 0,-12-23 1,-10-18 1,-12-7-3,-9-14 3,0-8-3,-11 1 2,-3-3-2,-2 9-4,2 1 2,1 12-6,1 4 0,9 15-12,-5 5-5,8 33-22,0-45-23,25 46-39,-25-1-52,27 6-22,-3 6-20,2-1 11</inkml:trace>
        </inkml:traceGroup>
        <inkml:traceGroup>
          <inkml:annotationXML>
            <emma:emma xmlns:emma="http://www.w3.org/2003/04/emma" version="1.0">
              <emma:interpretation id="{F5F5A612-0A49-4BE3-8A84-B9F5BFF704C0}" emma:medium="tactile" emma:mode="ink">
                <msink:context xmlns:msink="http://schemas.microsoft.com/ink/2010/main" type="inkWord" rotatedBoundingBox="24256,10973 24674,10976 24668,11933 24251,11931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〔</emma:literal>
                </emma:interpretation>
                <emma:interpretation id="interp8" emma:lang="ko-KR" emma:confidence="0">
                  <emma:literal>〈</emma:literal>
                </emma:interpretation>
                <emma:interpretation id="interp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96.8843">8150 1323 319,'-30'25'178,"-10"27"-52,-28-15-38,30 45-14,-34-9-9,32 31-19,-18-15-10,23 8-16,5-16-9,20-1 1,10-13-8,19-15 0,11-8-7,7-17-3,12-2-9,-7-23-10,15 18-26,-33-26-30,30 12-46,-27-6-56,-7-7-5,-2-8-11</inkml:trace>
        </inkml:traceGroup>
        <inkml:traceGroup>
          <inkml:annotationXML>
            <emma:emma xmlns:emma="http://www.w3.org/2003/04/emma" version="1.0">
              <emma:interpretation id="{73CE8659-49E2-4D1D-8D91-D4B18364EE4B}" emma:medium="tactile" emma:mode="ink">
                <msink:context xmlns:msink="http://schemas.microsoft.com/ink/2010/main" type="inkWord" rotatedBoundingBox="24717,11034 25432,11038 25427,11944 24713,11941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凡</emma:literal>
                </emma:interpretation>
                <emma:interpretation id="interp12" emma:lang="ko-KR" emma:confidence="0">
                  <emma:literal>几</emma:literal>
                </emma:interpretation>
                <emma:interpretation id="interp13" emma:lang="ko-KR" emma:confidence="0">
                  <emma:literal>八</emma:literal>
                </emma:interpretation>
                <emma:interpretation id="interp1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812.5253">8381 1624 165,'0'0'168,"-8"12"-5,-10 7-78,18 43-11,-34-9-12,27 28-6,-29-7-11,26 15-6,-21-16-14,17 2-5,-5-21-9,12-10 1,-1-16-5,8-28-1,0 0-3,0 0-3,16-34-3,-6-14-7,12-11-3,-8-22-13,18 0 2,-17-15-6,19 13 7,-15-13-1,9 15-2,-6 8 13,5 13 2,-3 10 14,-4 16-1,4 10 8,-4 19 4,6 14 0,-9 11 11,7 28-7,-11 3 8,10 23-6,-10 8 3,11 14-5,-10-13-7,8 4 3,-2-6-9,6-13 2,1-11-5,-1-12-3,3-13-6,-7-15-7,7 1-16,-29-18-34,33 0-63,-33 0-51,0 0-9,0-23-13</inkml:trace>
          <inkml:trace contextRef="#ctx0" brushRef="#br0" timeOffset="1046.9116">8352 1866 369,'0'0'173,"-20"-8"-15,12-14-98,28 22-13,-20 0-17,56 0-15,-20-1-9,8 1-9,2 0-18,-16-5-35,25 11-62,-15-6-52,-9-6-10,-1-3-11</inkml:trace>
        </inkml:traceGroup>
        <inkml:traceGroup>
          <inkml:annotationXML>
            <emma:emma xmlns:emma="http://www.w3.org/2003/04/emma" version="1.0">
              <emma:interpretation id="{93494373-C98C-4AF9-BA6E-938F467DB770}" emma:medium="tactile" emma:mode="ink">
                <msink:context xmlns:msink="http://schemas.microsoft.com/ink/2010/main" type="inkWord" rotatedBoundingBox="25325,11065 25875,11068 25872,11461 25323,11458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ㅜ</emma:literal>
                </emma:interpretation>
                <emma:interpretation id="interp17" emma:lang="ko-KR" emma:confidence="0">
                  <emma:literal>「</emma:literal>
                </emma:interpretation>
                <emma:interpretation id="interp18" emma:lang="ko-KR" emma:confidence="0">
                  <emma:literal>t</emma:literal>
                </emma:interpretation>
                <emma:interpretation id="interp1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1625.0602">8837 1496 212,'0'0'177,"-36"-19"-10,36 19-59,0 0-40,0-25-12,30 25-19,-8-8-18,22 8-2,-1-8-8,12 8 3,-1-6-10,5 6 6,-4-8-11,-5 5-1,-4 3-5,-19-4-25,13 11-28,-40-7-60,0 0-40,25 0-22,-25 0 0</inkml:trace>
          <inkml:trace contextRef="#ctx0" brushRef="#br0" timeOffset="1359.4421">9066 1433 272,'0'0'182,"0"19"-13,0-19-79,0 59-29,-11-35-11,18 33-15,-7-20-11,9 12-8,-1-14-6,10-1-2,-3-10-9,-15-24-8,38 36-19,-38-36-32,37 0-67,-37 0-44,22-21-17,-16-2-7</inkml:trace>
        </inkml:traceGroup>
        <inkml:traceGroup>
          <inkml:annotationXML>
            <emma:emma xmlns:emma="http://www.w3.org/2003/04/emma" version="1.0">
              <emma:interpretation id="{B1B569C5-5F2B-4905-8F10-E666B3B1DB8B}" emma:medium="tactile" emma:mode="ink">
                <msink:context xmlns:msink="http://schemas.microsoft.com/ink/2010/main" type="inkWord" rotatedBoundingBox="26037,10932 26337,10934 26331,12053 26031,12051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〕</emma:literal>
                </emma:interpretation>
                <emma:interpretation id="interp22" emma:lang="ko-KR" emma:confidence="0">
                  <emma:literal>]</emma:literal>
                </emma:interpretation>
                <emma:interpretation id="interp23" emma:lang="ko-KR" emma:confidence="0">
                  <emma:literal>}</emma:literal>
                </emma:interpretation>
                <emma:interpretation id="interp2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921.9572">9514 1280 179,'39'23'179,"-6"7"-5,1 8-63,19 43-30,-31-11-8,29 42-20,-34-13-12,13 19-13,-23-20-13,2 5 1,-9-23-9,-9-6 1,-13-22-9,-7-14-2,-2-10-14,-15-19-21,24 24-49,-29-22-89,16-3-2,7 0-24,9-2 4</inkml:trace>
        </inkml:traceGroup>
      </inkml:traceGroup>
    </inkml:traceGroup>
  </inkml:traceGroup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4:45.81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68F3C9-7BA0-4698-90C1-9BB73E1F884F}" emma:medium="tactile" emma:mode="ink">
          <msink:context xmlns:msink="http://schemas.microsoft.com/ink/2010/main" type="writingRegion" rotatedBoundingBox="23892,14470 26227,14459 26230,15118 23895,15128"/>
        </emma:interpretation>
      </emma:emma>
    </inkml:annotationXML>
    <inkml:traceGroup>
      <inkml:annotationXML>
        <emma:emma xmlns:emma="http://www.w3.org/2003/04/emma" version="1.0">
          <emma:interpretation id="{9C4E0213-AD30-4D78-BF3C-CCA5A860C6C4}" emma:medium="tactile" emma:mode="ink">
            <msink:context xmlns:msink="http://schemas.microsoft.com/ink/2010/main" type="paragraph" rotatedBoundingBox="23892,14470 26227,14459 26230,15118 23895,151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D7DE1D-E33A-4E6C-ABAC-3DACA20917BD}" emma:medium="tactile" emma:mode="ink">
              <msink:context xmlns:msink="http://schemas.microsoft.com/ink/2010/main" type="line" rotatedBoundingBox="23892,14470 26227,14459 26230,15118 23895,15128"/>
            </emma:interpretation>
          </emma:emma>
        </inkml:annotationXML>
        <inkml:traceGroup>
          <inkml:annotationXML>
            <emma:emma xmlns:emma="http://www.w3.org/2003/04/emma" version="1.0">
              <emma:interpretation id="{AF472741-76E0-4851-8E8D-288C9F895D02}" emma:medium="tactile" emma:mode="ink">
                <msink:context xmlns:msink="http://schemas.microsoft.com/ink/2010/main" type="inkWord" rotatedBoundingBox="23909,14417 24865,14711 24673,15338 23716,15044"/>
              </emma:interpretation>
              <emma:one-of disjunction-type="recognition" id="oneOf0">
                <emma:interpretation id="interp0" emma:lang="ko-KR" emma:confidence="0">
                  <emma:literal>m</emma:literal>
                </emma:interpretation>
                <emma:interpretation id="interp1" emma:lang="ko-KR" emma:confidence="0">
                  <emma:literal>내</emma:literal>
                </emma:interpretation>
                <emma:interpretation id="interp2" emma:lang="ko-KR" emma:confidence="0">
                  <emma:literal>ⅲ</emma:literal>
                </emma:interpretation>
                <emma:interpretation id="interp3" emma:lang="ko-KR" emma:confidence="0">
                  <emma:literal>ⅶ</emma:literal>
                </emma:interpretation>
                <emma:interpretation id="interp4" emma:lang="ko-KR" emma:confidence="0">
                  <emma:literal>Ⅲ</emma:literal>
                </emma:interpretation>
              </emma:one-of>
            </emma:emma>
          </inkml:annotationXML>
          <inkml:trace contextRef="#ctx0" brushRef="#br0">1 86 288,'0'-43'172,"0"18"-31,0 25-67,-3-19-14,3 19-10,0 15-16,10 25-10,-9 1-11,10 24 0,-3-3-5,3 18 4,-4-9-6,4 0 4,-8-6-7,3-13 4,-6-9-4,2-14 1,-2-29-1,0 16-2,0-16-1,3-30-5,0-6 0,2-22-4,4-2 1,-1-8-4,9 0 4,-5-2-3,10 9 5,-2 9-2,7 16 5,-3 12-1,-1 18 4,4 6 3,-5 22 2,1 20 5,-9 4-1,0 22 5,-9-4-3,3 6 4,-8-5-6,1-6 3,-1-15-6,0-7 0,0-20-4,0-17-1,0 0-5,10-31-7,10-8-2,-4-25-7,17 6 2,-9-12-5,17 13 5,-11-3-1,10 16 8,-7 15 6,-3 13 8,0 16 7,-10 8 2,7 28 3,-12 2-1,7 13 3,-13 2-5,7 7 1,-5-2-6,0 1 1,0-15-7,-3-9-4,2-4-10,-10-31-12,20 35-33,-20-35-60,0 0-49,0 0-22,8-21-1</inkml:trace>
        </inkml:traceGroup>
        <inkml:traceGroup>
          <inkml:annotationXML>
            <emma:emma xmlns:emma="http://www.w3.org/2003/04/emma" version="1.0">
              <emma:interpretation id="{C64FBF79-C5C4-44CB-9CF0-F2DD218B127D}" emma:medium="tactile" emma:mode="ink">
                <msink:context xmlns:msink="http://schemas.microsoft.com/ink/2010/main" type="inkWord" rotatedBoundingBox="24835,14806 25281,14834 25278,14875 24833,14847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_</emma:literal>
                </emma:interpretation>
                <emma:interpretation id="interp7" emma:lang="ko-KR" emma:confidence="0">
                  <emma:literal>ㅡ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34.4086">938 376 311,'0'0'174,"26"-15"-7,-17-3-97,40 22-16,-20-4-11,24 0-16,-12 1-10,10 6-10,-7 6-19,-14-13-28,19 15-53,-27-6-73,-22-9-9,37-9-16,-29-6-1</inkml:trace>
        </inkml:traceGroup>
        <inkml:traceGroup>
          <inkml:annotationXML>
            <emma:emma xmlns:emma="http://www.w3.org/2003/04/emma" version="1.0">
              <emma:interpretation id="{077BE3FC-A3CF-4F29-8A74-E4EF6B47B1FB}" emma:medium="tactile" emma:mode="ink">
                <msink:context xmlns:msink="http://schemas.microsoft.com/ink/2010/main" type="inkWord" rotatedBoundingBox="25420,14729 26050,14424 26229,14793 25598,15098"/>
              </emma:interpretation>
              <emma:one-of disjunction-type="recognition" id="oneOf2">
                <emma:interpretation id="interp10" emma:lang="ko-KR" emma:confidence="0">
                  <emma:literal>나</emma:literal>
                </emma:interpretation>
                <emma:interpretation id="interp11" emma:lang="ko-KR" emma:confidence="0">
                  <emma:literal>^</emma:literal>
                </emma:interpretation>
                <emma:interpretation id="interp12" emma:lang="ko-KR" emma:confidence="0">
                  <emma:literal>r</emma:literal>
                </emma:interpretation>
                <emma:interpretation id="interp13" emma:lang="ko-KR" emma:confidence="0">
                  <emma:literal>ⅵ</emma:literal>
                </emma:interpretation>
                <emma:interpretation id="interp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562.5237">1586 229 350,'13'43'177,"-3"2"-12,-10-14-101,23 34-11,-21-23-19,18 12-12,-10-19-11,4-5-3,-14-30-3,21 9-1,-15-22-2,2-18-3,1-21 2,2-3-4,5-8 2,3 2-4,5 2 3,6 1 0,6 14 5,7 18-2,1 12 2,7 9-1,-1 10 0,1 13-5,6 17-17,-19-12-39,19 15-104,-18 0-8,-17-8-15,2 3-10</inkml:trace>
        </inkml:traceGroup>
      </inkml:traceGroup>
    </inkml:traceGroup>
  </inkml:traceGroup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4:41.39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1F8AF53-9E96-4A41-8AA0-B9A80CDE2DD1}" emma:medium="tactile" emma:mode="ink">
          <msink:context xmlns:msink="http://schemas.microsoft.com/ink/2010/main" type="writingRegion" rotatedBoundingBox="19383,8568 24781,8217 24846,9212 19448,9564">
            <msink:destinationLink direction="with" ref="{FBC7D7CA-123A-4F80-A44D-CB9BD7AA4308}"/>
          </msink:context>
        </emma:interpretation>
      </emma:emma>
    </inkml:annotationXML>
    <inkml:traceGroup>
      <inkml:annotationXML>
        <emma:emma xmlns:emma="http://www.w3.org/2003/04/emma" version="1.0">
          <emma:interpretation id="{1FBF7532-9C11-478A-91A7-62B713C09E87}" emma:medium="tactile" emma:mode="ink">
            <msink:context xmlns:msink="http://schemas.microsoft.com/ink/2010/main" type="paragraph" rotatedBoundingBox="19383,8568 24781,8217 24846,9212 19448,95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8B009B-9C44-4C7F-B2AE-54C13655568D}" emma:medium="tactile" emma:mode="ink">
              <msink:context xmlns:msink="http://schemas.microsoft.com/ink/2010/main" type="line" rotatedBoundingBox="19383,8568 24781,8217 24846,9212 19448,9564"/>
            </emma:interpretation>
          </emma:emma>
        </inkml:annotationXML>
        <inkml:traceGroup>
          <inkml:annotationXML>
            <emma:emma xmlns:emma="http://www.w3.org/2003/04/emma" version="1.0">
              <emma:interpretation id="{F08A8CF9-3B3D-4327-8143-236C1AFEFE77}" emma:medium="tactile" emma:mode="ink">
                <msink:context xmlns:msink="http://schemas.microsoft.com/ink/2010/main" type="inkWord" rotatedBoundingBox="19154,9193 19594,8628 20002,8945 19563,9511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나</emma:literal>
                </emma:interpretation>
                <emma:interpretation id="interp2" emma:lang="ko-KR" emma:confidence="0">
                  <emma:literal>사</emma:literal>
                </emma:interpretation>
                <emma:interpretation id="interp3" emma:lang="ko-KR" emma:confidence="0">
                  <emma:literal>가</emma:literal>
                </emma:interpretation>
                <emma:interpretation id="interp4" emma:lang="ko-KR" emma:confidence="0">
                  <emma:literal>ⅵ</emma:literal>
                </emma:interpretation>
              </emma:one-of>
            </emma:emma>
          </inkml:annotationXML>
          <inkml:trace contextRef="#ctx0" brushRef="#br0">-4679 5674 248,'-3'-27'155,"3"27"-35,0 0-63,0 0-6,14 38-9,-14-3 1,15 26-9,-15-9 6,22 24-13,-16-13-1,13 13-12,-6-16-6,2-3 1,-7-15-1,3-9 2,-11-33 0,7 21-1,-7-21 0,0-21 0,-8-16-1,5 1-2,-4-17-1,6 1-5,1-4 3,0 1-2,11 0-5,3 6 4,5 9-4,3 3 4,5 10-9,-5 4 3,8 9-12,-8 0-5,15 14-18,-37 0-48,42-2-69,-20 2-25,-1 2-3,3 10-11</inkml:trace>
          <inkml:trace contextRef="#ctx0" brushRef="#br0" timeOffset="1953.2035">-4415 5809 17,'0'0'55,"-17"-20"-2,17 20-6,0 0 2,0 0-5,0 0 3,0 0 2,0 0-6,0-22-3,0 22-5,11-17 0,6 16-6,-17 1-9,37-26 0,-15 12-9,13 5 3,-2 1-7,3 1 2,-4 7 0,2 0-3,-4 0 5,-3 7-6,-27-7 0,26 19-16,-26-19-11,0 0-27,1 19-60,-1-19-43,0 0-4,0 0-5</inkml:trace>
        </inkml:traceGroup>
        <inkml:traceGroup>
          <inkml:annotationXML>
            <emma:emma xmlns:emma="http://www.w3.org/2003/04/emma" version="1.0">
              <emma:interpretation id="{1B014C84-B7E7-49A7-A4AA-D71251C89164}" emma:medium="tactile" emma:mode="ink">
                <msink:context xmlns:msink="http://schemas.microsoft.com/ink/2010/main" type="inkWord" rotatedBoundingBox="20751,8917 20810,9340 20362,9402 20304,8979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6156.4796">-3781 5753 314,'0'0'173,"0"0"-9,19 14-96,-19-14-29,39 3-6,-13-3-5,21 4-5,-6-4-3,13 11-8,-5-8-4,0 2-7,-5-1-9,-14 2-15,8 9-27,-38-15-51,13-118-75,-13 118-7,-10 9-8</inkml:trace>
          <inkml:trace contextRef="#ctx0" brushRef="#br0" timeOffset="6328.371">-3707 6068 316,'-8'24'173,"8"-24"-14,26 0-57,13 7-77,-1-7-8,16 1-15,4 12-53,-7-3-99,-4-10-14,9 0-11,-25-5-14</inkml:trace>
        </inkml:traceGroup>
        <inkml:traceGroup>
          <inkml:annotationXML>
            <emma:emma xmlns:emma="http://www.w3.org/2003/04/emma" version="1.0">
              <emma:interpretation id="{0B4E6E84-23AC-4B81-B6FD-EC101B11B271}" emma:medium="tactile" emma:mode="ink">
                <msink:context xmlns:msink="http://schemas.microsoft.com/ink/2010/main" type="inkWord" rotatedBoundingBox="21050,8460 24781,8217 24846,9212 21115,9455"/>
              </emma:interpretation>
              <emma:one-of disjunction-type="recognition" id="oneOf2">
                <emma:interpretation id="interp10" emma:lang="ko-KR" emma:confidence="0">
                  <emma:literal>여</emma:literal>
                </emma:interpretation>
                <emma:interpretation id="interp11" emma:lang="ko-KR" emma:confidence="0">
                  <emma:literal>R</emma:literal>
                </emma:interpretation>
                <emma:interpretation id="interp12" emma:lang="ko-KR" emma:confidence="0">
                  <emma:literal>언</emma:literal>
                </emma:interpretation>
                <emma:interpretation id="interp13" emma:lang="ko-KR" emma:confidence="0">
                  <emma:literal>Q</emma:literal>
                </emma:interpretation>
                <emma:interpretation id="interp14" emma:lang="ko-KR" emma:confidence="0">
                  <emma:literal>님</emma:literal>
                </emma:interpretation>
              </emma:one-of>
            </emma:emma>
          </inkml:annotationXML>
          <inkml:trace contextRef="#ctx0" brushRef="#br0" timeOffset="7203.3966">-3011 5596 74,'14'1'134,"-14"-1"14,0 0-83,0 0 0,11 20-1,6 15-3,-17-17 0,15 30-13,-15-17-5,12 17-13,-12-12-3,14 15-12,-10-13-6,8 5-4,-9-10-2,7-2 1,-5-9-2,1-4 1,-6-18-1,8 23 0,-8-23 1,0 0-1,0 0-1,0 0 0,0 0-1,11-11 0,-11 11 0,-3-26 0,-2 5 0,-1-2-2,-2-8 2,0 2-2,2-7 2,-1-6 0,6-2-7,-4-6 4,5 0-3,0-3 3,5-3-3,4 2 4,4 2-3,3 1 1,6 11 4,1-2-3,7 10 3,4 2-3,2 3 2,0 13-1,1 3 0,-6 6 0,2 5-1,-7 5 1,-6 13 0,-4 1 0,-5 6-1,-5-3-7,4 8-19,-10-30-25,6 42-41,-6-20-66,0-22-8,0 17-14</inkml:trace>
          <inkml:trace contextRef="#ctx0" brushRef="#br0" timeOffset="7797.1733">-2502 5411 12,'-2'-11'119,"16"11"-34,-14 0-19,0 0 1,21 14 3,-21-14-11,0 48-1,-19-26-6,9 22 0,-32-14-7,13 15-6,-28-8-11,11 0-7,-17-14-2,11 0-8,0-10 1,9-5-7,5-2 4,13-3-8,25-3-5,-22 0-3,22 0-3,0 0-2,17 5 0,-17-5 0,30 9 1,-30-9 1,33 14 10,-12-2 4,-21-12 9,43 25-1,-23-11 6,15 10-4,-11-3 2,17 9 0,-14-6-6,9 7-3,-4-4-7,-5-5-6,-1 7-17,-26-29-31,38 24-61,-38-24-51,21 4-16,-21-4-6</inkml:trace>
        </inkml:traceGroup>
        <inkml:traceGroup>
          <inkml:annotationXML>
            <emma:emma xmlns:emma="http://www.w3.org/2003/04/emma" version="1.0">
              <emma:interpretation id="{BF4EDDDE-6C2B-45F4-9D64-FA613E08744E}" emma:medium="tactile" emma:mode="ink">
                <msink:context xmlns:msink="http://schemas.microsoft.com/ink/2010/main" type="inkWord" rotatedBoundingBox="21841,8783 22224,9086 21999,9372 21616,9068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9</emma:literal>
                </emma:interpretation>
                <emma:interpretation id="interp17" emma:lang="ko-KR" emma:confidence="0">
                  <emma:literal>우</emma:literal>
                </emma:interpretation>
                <emma:interpretation id="interp18" emma:lang="ko-KR" emma:confidence="0">
                  <emma:literal>으</emma:literal>
                </emma:interpretation>
                <emma:interpretation id="interp1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8265.9514">-2207 5763 153,'0'-33'140,"19"26"-6,-14-12-80,-5-8-24,6 11-4,-6-5-11,0 21 2,-3-33-3,3 33 3,-25-18 7,25 18 5,-45 7 1,23 19 2,-16-7 3,13 25-6,-11-9 4,20 15-8,-1-11 0,17 4-15,0-11 1,20-7-13,10-8-3,8-15-6,14-2-7,-8-13-3,12 1-3,-20-14 4,7 5 5,-18-2 7,-3 8 5,-22 15 8,0 0 12,0 0 1,0 0 2,0 34-5,-3-16-3,1 13-9,2-4-13,0-10-16,18 16-39,-18-33-49,22 9-63,6-9-6,-4-12-7</inkml:trace>
        </inkml:traceGroup>
        <inkml:traceGroup>
          <inkml:annotationXML>
            <emma:emma xmlns:emma="http://www.w3.org/2003/04/emma" version="1.0">
              <emma:interpretation id="{09B10A48-EAB2-480B-B94E-4830B43D5E47}" emma:medium="tactile" emma:mode="ink">
                <msink:context xmlns:msink="http://schemas.microsoft.com/ink/2010/main" type="inkWord" rotatedBoundingBox="22128,8889 22595,8798 22655,9109 22188,9199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∞</emma:literal>
                </emma:interpretation>
                <emma:interpretation id="interp23" emma:lang="ko-KR" emma:confidence="0">
                  <emma:literal>W</emma:literal>
                </emma:interpretation>
                <emma:interpretation id="interp2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8750.3733">-1796 5631 237,'0'0'180,"-10"24"-13,10 21-78,-26-20-29,22 31-17,-19-19-6,15 13-18,-8-17 0,10 2-12,-5-17-2,11-18-4,0 0-6,0 0-7,0-13-6,0-21 2,6 4-3,-4-10 0,12 6-4,-8-2 15,2 5-1,0 13 17,-8 18 0,0 0 8,0 0 2,35 5-1,-23 15 6,12 11-8,-2-2 4,15 7-8,-4-13 6,9 1-9,-5-9 1,2-13 0,-6-2-2,-1-5-1,-10-16-6,-1-4 7,-13-9-8,-4 5 5,-4-4-6,-4 6 2,-6-2-10,-9-1-2,19 30-21,-35-39-44,35 39-68,-1-20-35,1 20-8,0-29-13</inkml:trace>
        </inkml:traceGroup>
        <inkml:traceGroup>
          <inkml:annotationXML>
            <emma:emma xmlns:emma="http://www.w3.org/2003/04/emma" version="1.0">
              <emma:interpretation id="{1BDF2BD6-EB74-418E-894F-77077F800B01}" emma:medium="tactile" emma:mode="ink">
                <msink:context xmlns:msink="http://schemas.microsoft.com/ink/2010/main" type="inkWord" rotatedBoundingBox="22858,8579 23359,9070 23091,9343 22590,8852"/>
              </emma:interpretation>
              <emma:one-of disjunction-type="recognition" id="oneOf5">
                <emma:interpretation id="interp25" emma:lang="ko-KR" emma:confidence="0">
                  <emma:literal>K</emma:literal>
                </emma:interpretation>
                <emma:interpretation id="interp26" emma:lang="ko-KR" emma:confidence="0">
                  <emma:literal>k</emma:literal>
                </emma:interpretation>
                <emma:interpretation id="interp27" emma:lang="ko-KR" emma:confidence="0">
                  <emma:literal>요</emma:literal>
                </emma:interpretation>
                <emma:interpretation id="interp28" emma:lang="ko-KR" emma:confidence="0">
                  <emma:literal>는</emma:literal>
                </emma:interpretation>
                <emma:interpretation id="interp2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8984.7396">-1298 5425 306,'20'34'174,"-12"-9"-4,-8-1-104,19 34-3,-19-17-12,11 22-20,-8-15-6,9 7-11,-8-10-3,4-7-15,2-2-6,-10-36-26,25 44-42,-25-44-79,0 0-24,28-21-9,-10-12-4</inkml:trace>
          <inkml:trace contextRef="#ctx0" brushRef="#br0" timeOffset="9219.1083">-982 5592 426,'-30'0'185,"-11"0"-17,19 23-100,-34-21-23,33 27-12,-12-14-13,27 16-7,6-9 1,15 5-10,20-1 4,11-4-11,12 3 3,1-6-11,4 7-1,-12-22-18,11 22-29,-60-26-47,48 0-73,-48 0-9,0 0-15,20-12 10</inkml:trace>
        </inkml:traceGroup>
        <inkml:traceGroup>
          <inkml:annotationXML>
            <emma:emma xmlns:emma="http://www.w3.org/2003/04/emma" version="1.0">
              <emma:interpretation id="{A641C8F6-4B1C-4E78-8F06-80AA0A1C10DC}" emma:medium="tactile" emma:mode="ink">
                <msink:context xmlns:msink="http://schemas.microsoft.com/ink/2010/main" type="inkWord" rotatedBoundingBox="23789,8494 23832,9103 23547,9123 23505,8513"/>
              </emma:interpretation>
              <emma:one-of disjunction-type="recognition" id="oneOf6">
                <emma:interpretation id="interp30" emma:lang="ko-KR" emma:confidence="0">
                  <emma:literal>C</emma:literal>
                </emma:interpretation>
                <emma:interpretation id="interp31" emma:lang="ko-KR" emma:confidence="0">
                  <emma:literal>(</emma:literal>
                </emma:interpretation>
                <emma:interpretation id="interp32" emma:lang="ko-KR" emma:confidence="0">
                  <emma:literal>c</emma:literal>
                </emma:interpretation>
                <emma:interpretation id="interp33" emma:lang="ko-KR" emma:confidence="0">
                  <emma:literal>[</emma:literal>
                </emma:interpretation>
                <emma:interpretation id="interp3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515.9908">-340 5286 343,'0'0'180,"-48"-8"-8,13 6-62,13 37-65,-22 5-15,19 27-3,-4-7-10,21 20-3,5-8-2,6-2-10,19-7-7,5-19-20,25 8-27,-25-34-85,33-11-42,-7-14-14,3-11-17</inkml:trace>
        </inkml:traceGroup>
        <inkml:traceGroup>
          <inkml:annotationXML>
            <emma:emma xmlns:emma="http://www.w3.org/2003/04/emma" version="1.0">
              <emma:interpretation id="{04EA3C7A-121C-46ED-9ED9-0913B2D8FC85}" emma:medium="tactile" emma:mode="ink">
                <msink:context xmlns:msink="http://schemas.microsoft.com/ink/2010/main" type="inkWord" rotatedBoundingBox="24208,8385 24754,8898 24337,9342 23791,8830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소</emma:literal>
                </emma:interpretation>
                <emma:interpretation id="interp37" emma:lang="ko-KR" emma:confidence="0">
                  <emma:literal>스</emma:literal>
                </emma:interpretation>
                <emma:interpretation id="interp38" emma:lang="ko-KR" emma:confidence="0">
                  <emma:literal>사</emma:literal>
                </emma:interpretation>
                <emma:interpretation id="interp39" emma:lang="ko-KR" emma:confidence="0">
                  <emma:literal>$</emma:literal>
                </emma:interpretation>
              </emma:one-of>
            </emma:emma>
          </inkml:annotationXML>
          <inkml:trace contextRef="#ctx0" brushRef="#br0" timeOffset="10281.6587">192 5223 296,'0'0'183,"-20"8"-6,-14 7-65,11 45-53,-37-15-20,20 27-3,-15-13-14,18 10-5,1-17-9,12-1 0,10-15-5,9-12 1,5-24-3,2 20-1,-2-20-2,28-16-5,-5-10-2,-6-19-5,11 1 2,-7-17-4,7 3 4,-7-8-3,4 7 8,-6 0 1,-3 11 9,0 7 2,-5 15 4,-11 26 0,17-10 2,-6 24 2,-6 14-2,9 26 1,-1-3-5,6 16 2,-3-1-5,7 7 2,0-5-1,7-9-5,3-3 0,-2-17-10,9 0-3,-12-21-26,21 12-43,-25-25-93,3-8-8,-7-7-15,-15-12-2</inkml:trace>
          <inkml:trace contextRef="#ctx0" brushRef="#br0" timeOffset="10484.8046">-132 5566 513,'-20'-8'164,"20"8"-32,-18-10-98,32 10-15,12 0-11,15 4-4,8 2-6,3 2-6,14 4-19,-17-12-38,24 4-62,-13-1-46,-11-6-7,-3-6-15</inkml:trace>
        </inkml:traceGroup>
        <inkml:traceGroup>
          <inkml:annotationXML>
            <emma:emma xmlns:emma="http://www.w3.org/2003/04/emma" version="1.0">
              <emma:interpretation id="{2B9EEFB7-54F0-4519-BB90-D7BDACA09334}" emma:medium="tactile" emma:mode="ink">
                <msink:context xmlns:msink="http://schemas.microsoft.com/ink/2010/main" type="inkWord" rotatedBoundingBox="24823,8220 24832,9221 24604,9223 24594,8223"/>
              </emma:interpretation>
              <emma:one-of disjunction-type="recognition" id="oneOf8">
                <emma:interpretation id="interp40" emma:lang="ko-KR" emma:confidence="0">
                  <emma:literal>)</emma:literal>
                </emma:interpretation>
                <emma:interpretation id="interp41" emma:lang="ko-KR" emma:confidence="0">
                  <emma:literal>」</emma:literal>
                </emma:interpretation>
                <emma:interpretation id="interp42" emma:lang="ko-KR" emma:confidence="0">
                  <emma:literal>J</emma:literal>
                </emma:interpretation>
                <emma:interpretation id="interp43" emma:lang="ko-KR" emma:confidence="0">
                  <emma:literal>j</emma:literal>
                </emma:interpretation>
                <emma:interpretation id="interp44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10719.1657">620 4995 349,'15'59'188,"0"10"-13,1-3-79,16 45-51,-27-7-4,21 14-14,-18-9-12,0-6-10,-8-18-14,-19-22-26,11 3-87,-44-34-61,-11-16-8,-21-16-14</inkml:trace>
        </inkml:traceGroup>
      </inkml:traceGroup>
    </inkml:traceGroup>
  </inkml:traceGroup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5:19.26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8348764-F014-4B33-BCA2-765B1D5E3F2A}" emma:medium="tactile" emma:mode="ink">
          <msink:context xmlns:msink="http://schemas.microsoft.com/ink/2010/main" type="writingRegion" rotatedBoundingBox="1510,2266 20781,2445 20642,17382 1371,17202"/>
        </emma:interpretation>
      </emma:emma>
    </inkml:annotationXML>
    <inkml:traceGroup>
      <inkml:annotationXML>
        <emma:emma xmlns:emma="http://www.w3.org/2003/04/emma" version="1.0">
          <emma:interpretation id="{9948D3D4-3ABC-4E38-AAED-7C5F3E91CFAB}" emma:medium="tactile" emma:mode="ink">
            <msink:context xmlns:msink="http://schemas.microsoft.com/ink/2010/main" type="paragraph" rotatedBoundingBox="1523,2155 11365,2361 11330,4052 1487,38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7A07EC-928A-429A-96DC-490C007D567C}" emma:medium="tactile" emma:mode="ink">
              <msink:context xmlns:msink="http://schemas.microsoft.com/ink/2010/main" type="inkBullet" rotatedBoundingBox="1518,2386 2803,2413 2775,3754 1490,3727"/>
            </emma:interpretation>
            <emma:one-of disjunction-type="recognition" id="oneOf0">
              <emma:interpretation id="interp0" emma:lang="ko-KR" emma:confidence="0">
                <emma:literal>Q</emma:literal>
              </emma:interpretation>
              <emma:interpretation id="interp1" emma:lang="ko-KR" emma:confidence="0">
                <emma:literal>〇</emma:literal>
              </emma:interpretation>
              <emma:interpretation id="interp2" emma:lang="ko-KR" emma:confidence="0">
                <emma:literal>@</emma:literal>
              </emma:interpretation>
              <emma:interpretation id="interp3" emma:lang="ko-KR" emma:confidence="0">
                <emma:literal>G</emma:literal>
              </emma:interpretation>
              <emma:interpretation id="interp4" emma:lang="ko-KR" emma:confidence="0">
                <emma:literal>O</emma:literal>
              </emma:interpretation>
            </emma:one-of>
          </emma:emma>
        </inkml:annotationXML>
        <inkml:trace contextRef="#ctx0" brushRef="#br0">529 246 300,'2'-22'154,"-4"-18"-11,-6 6-117,8 10-13,0-2-4,0 6-4,0-4 3,-6 3 2,-11 2 1,-6 8 0,-13 3 3,0 12 6,-20 19 0,6 25-1,-18 18 4,9 30-5,-5 19-2,16 24 0,6 4-4,26 5-4,16-8 2,20-6-7,32-25-1,27-27 1,18-31-3,21-30 3,14-21 0,8-28-1,-5-31-1,-4-20 4,-13-18-1,-17 0 0,-23-15 6,-23 2-1,-28-5-1,-19 8 1,-16 7-3,-28 15 1,-20 11-6,-12 8-1,-9 14-14,-15 3-12,16 31-26,-26-15-41,26 26-62,-11 7-23,14 18-18,8 4-3</inkml:trace>
        <inkml:trace contextRef="#ctx0" brushRef="#br0" timeOffset="234.3715">565 822 538,'38'62'160,"-6"10"-48,14-11-113,4 7 5,3-10 0,3-6-3,0-3-2,-12-12-16,10 3-34,-29-21-60,2-8-47,5-10-18,-13-6-14</inkml:trace>
      </inkml:traceGroup>
      <inkml:traceGroup>
        <inkml:annotationXML>
          <emma:emma xmlns:emma="http://www.w3.org/2003/04/emma" version="1.0">
            <emma:interpretation id="{A4BB77EB-2FE3-4355-92E0-E5F427102549}" emma:medium="tactile" emma:mode="ink">
              <msink:context xmlns:msink="http://schemas.microsoft.com/ink/2010/main" type="line" rotatedBoundingBox="3041,2187 11365,2361 11330,4052 3006,3878"/>
            </emma:interpretation>
          </emma:emma>
        </inkml:annotationXML>
        <inkml:traceGroup>
          <inkml:annotationXML>
            <emma:emma xmlns:emma="http://www.w3.org/2003/04/emma" version="1.0">
              <emma:interpretation id="{E49EB46D-1708-4AFD-957F-169646375037}" emma:medium="tactile" emma:mode="ink">
                <msink:context xmlns:msink="http://schemas.microsoft.com/ink/2010/main" type="inkWord" rotatedBoundingBox="3022,3084 3914,3102 3903,3657 3011,3639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나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니</emma:literal>
                </emma:interpretation>
                <emma:interpretation id="interp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656.2769">1520 718 474,'10'65'163,"-10"-3"-7,0 18-153,7 0 6,1-4-2,14-2 6,-1-29-5,9-6 5,0-34-3,16-5-1,-2-26-1,7-22-8,-1-13-1,1-12-5,-7 0 4,-4-4-5,-6 10 6,-11 11-2,-14 13 6,-3 20 0,-6 23 3,0 13 0,0 19-1,0 19 3,0 5-5,15 12 3,5-7-4,4 6 1,11-6-7,-4-18-6,15 0-26,-14-38-51,9-5-75,5-9-18,-10-17-11,-4-11-10</inkml:trace>
        </inkml:traceGroup>
        <inkml:traceGroup>
          <inkml:annotationXML>
            <emma:emma xmlns:emma="http://www.w3.org/2003/04/emma" version="1.0">
              <emma:interpretation id="{EE92D90B-0E48-4CFF-982C-EB9B67E86CA3}" emma:medium="tactile" emma:mode="ink">
                <msink:context xmlns:msink="http://schemas.microsoft.com/ink/2010/main" type="inkWord" rotatedBoundingBox="3990,3087 4711,3102 4697,3760 3976,3745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은</emma:literal>
                </emma:interpretation>
                <emma:interpretation id="interp13" emma:lang="ko-KR" emma:confidence="0">
                  <emma:literal>오</emma:literal>
                </emma:interpretation>
                <emma:interpretation id="interp1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093.8032">2495 919 464,'-12'29'169,"12"-29"-5,0 0-121,22 3-40,6 2 0,8-4 2,7-1 0,9 0 1,5-10 0,10-4-1,-3-1 0,3-5-3,-4-3 0,-6 0-5,-8-1 0,-10-4-4,-10 6 3,-20-7-2,-9 9 3,0 20 0,-41-26 4,0 26 1,-16 1 5,-1 24 3,-9 2 3,4 24 3,-2-4-2,15 17 3,6-5-4,21 9 2,14-9-7,9 2 0,13-7-7,18-7-1,10-6-3,7-20-13,16 6-13,-13-27-47,30 0-64,-10-22-37,6-9-15,-3-18-15</inkml:trace>
        </inkml:traceGroup>
        <inkml:traceGroup>
          <inkml:annotationXML>
            <emma:emma xmlns:emma="http://www.w3.org/2003/04/emma" version="1.0">
              <emma:interpretation id="{8232E5D4-675B-4584-9BB6-99E952949463}" emma:medium="tactile" emma:mode="ink">
                <msink:context xmlns:msink="http://schemas.microsoft.com/ink/2010/main" type="inkWord" rotatedBoundingBox="5080,3076 5345,3081 5330,3779 5065,3773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:</emma:literal>
                </emma:interpretation>
                <emma:interpretation id="interp1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390.6706">3786 686 527,'-23'-4'169,"-11"7"-6,-10 8-152,8 13-1,1 6-6,11 6 3,10 1-1,14 8 3,5-6-3,31 6 4,1-5-2,10 8 3,-4-3-3,-1 3 1,-18-4-3,-3 7 0,-21-11 2,-18 0-7,-9-6-1,-20-15-13,7-2-6,-16-18-27,33 1-41,-21-37-62,35-15-32,9-17-18,23-7-5</inkml:trace>
        </inkml:traceGroup>
        <inkml:traceGroup>
          <inkml:annotationXML>
            <emma:emma xmlns:emma="http://www.w3.org/2003/04/emma" version="1.0">
              <emma:interpretation id="{CF347CC0-E736-4FB6-837B-3F0CC23786F1}" emma:medium="tactile" emma:mode="ink">
                <msink:context xmlns:msink="http://schemas.microsoft.com/ink/2010/main" type="inkWord" rotatedBoundingBox="5411,2628 6239,2645 6214,3866 5386,3849"/>
              </emma:interpretation>
              <emma:one-of disjunction-type="recognition" id="oneOf4">
                <emma:interpretation id="interp20" emma:lang="ko-KR" emma:confidence="0">
                  <emma:literal>t</emma:literal>
                </emma:interpretation>
                <emma:interpretation id="interp21" emma:lang="ko-KR" emma:confidence="0">
                  <emma:literal>十</emma:literal>
                </emma:interpretation>
                <emma:interpretation id="interp22" emma:lang="ko-KR" emma:confidence="0">
                  <emma:literal>+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625.0666">4050 233 468,'22'45'166,"-12"12"-7,-10 27-135,19 27-12,0 7-2,3 17-4,0-7 0,0-8-9,0-8-18,-14-32-39,27-8-63,-21 92-36,-14-164-22,0 0-10</inkml:trace>
          <inkml:trace contextRef="#ctx0" brushRef="#br0" timeOffset="1828.2108">3897 863 561,'0'-22'177,"16"-4"-4,8-4-148,43 10-19,16 5-9,8-6-12,18 17-22,-19-28-53,18 15-77,-15 0-19,-6-1-13,-22-1-6</inkml:trace>
        </inkml:traceGroup>
        <inkml:traceGroup>
          <inkml:annotationXML>
            <emma:emma xmlns:emma="http://www.w3.org/2003/04/emma" version="1.0">
              <emma:interpretation id="{B0A9C735-1ABB-4FB9-9AD2-78B4511EDA5C}" emma:medium="tactile" emma:mode="ink">
                <msink:context xmlns:msink="http://schemas.microsoft.com/ink/2010/main" type="inkWord" rotatedBoundingBox="5936,2660 9096,2726 9073,3851 5913,3785"/>
              </emma:interpretation>
              <emma:one-of disjunction-type="recognition" id="oneOf5">
                <emma:interpretation id="interp25" emma:lang="ko-KR" emma:confidence="0">
                  <emma:literal>에</emma:literal>
                </emma:interpretation>
                <emma:interpretation id="interp26" emma:lang="ko-KR" emma:confidence="0">
                  <emma:literal>÷</emma:literal>
                </emma:interpretation>
                <emma:interpretation id="interp27" emma:lang="ko-KR" emma:confidence="0">
                  <emma:literal>…</emma:literal>
                </emma:interpretation>
                <emma:interpretation id="interp28" emma:lang="ko-KR" emma:confidence="0">
                  <emma:literal>a</emma:literal>
                </emma:interpretation>
                <emma:interpretation id="interp29" emma:lang="ko-KR" emma:confidence="0">
                  <emma:literal>따</emma:literal>
                </emma:interpretation>
              </emma:one-of>
            </emma:emma>
          </inkml:annotationXML>
          <inkml:trace contextRef="#ctx0" brushRef="#br0" timeOffset="3172.0165">4419 1370 369,'0'0'162,"-8"17"-2,8-17-125,0 0-8,22 0-2,-14-10-9,15-6 1,-4-19-6,13-3 1,-4-13-11,9-7 2,-2-3-6,-4-4-1,2 8 5,-4-6-5,-7 19 5,-5 7-3,-7 15 4,-10 22 2,0 0 2,11 38 2,-11 5-1,0 16 2,1 0-4,12 11 5,0-13-5,9 0 2,5-17-4,9-7 1,10-21-3,4-7-1,3-6 0,3-25-3,3-6 0,-5-12-3,1 6 3,-12-13-4,1 7 2,-14-1 0,0 15 2,-11 2 1,-19 28 1,17-23 1,-17 23 0,5 11 3,-10 15 0,2 11 2,-3 7-2,6 7 4,0 4 1,9 3-4,18-7 3,5-7-7,15-11 2,1-14-3,13-14-3,-7-8 1,1-17-7,-15-16 4,-4-4-6,-17-8 6,-11-1-3,-13-5 2,-17 9 5,-9 1-1,-12 0 5,-1 9 0,-1 3 4,9 5-3,1 1 2,19 6-2,9-2 1,7 1-2,22 7 0,9 5 0,14 2-1,11 7 0,11 7 0,2 16 3,4 9-1,-5 13 3,-5 2-1,2 5 4,-11-1-1,1 3 4,-19-11-4,7 1 3,-18-14-4,9 0 1,-17-14-3,5-6 0,-3-10-3,3-1-2,0-19-1,2-16-3,9-8 2,4-12-3,1 2 2,3-1-2,4 6 3,-2 9-1,0 18 5,-4 20 0,-2 7 1,-3 25 2,1 15-1,-3 8 2,4 3-4,5 0 3,3-6-4,7-1 2,1-15-3,4-8 0,2-7-6,-14-14-6,7 1-13,-29-21-27,14 14-69,80-33-51,-145 5-19,-36-13-15</inkml:trace>
          <inkml:trace contextRef="#ctx0" brushRef="#br0" timeOffset="3390.7641">5153 319 505,'-37'-25'157,"37"25"-31,-43-18-177,43 18-93,0 10-30,0-10-11,41 22-18</inkml:trace>
        </inkml:traceGroup>
        <inkml:traceGroup>
          <inkml:annotationXML>
            <emma:emma xmlns:emma="http://www.w3.org/2003/04/emma" version="1.0">
              <emma:interpretation id="{3D908363-C22B-49DE-8B29-94054B670051}" emma:medium="tactile" emma:mode="ink">
                <msink:context xmlns:msink="http://schemas.microsoft.com/ink/2010/main" type="inkWord" rotatedBoundingBox="9107,3237 9706,3249 9694,3814 9096,3802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,</emma:literal>
                </emma:interpretation>
                <emma:interpretation id="interp33" emma:lang="ko-KR" emma:confidence="0">
                  <emma:literal>3</emma:literal>
                </emma:interpretation>
                <emma:interpretation id="interp3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015.7783">8079 849 365,'0'0'147,"0"0"-38,0 0-91,-16 0 1,-8 0 5,4 9 2,-18-9 0,13 14-1,-15-12 1,19 20-2,-5-10-8,18 13-5,8-1-7,6 6-3,22 5-2,10 3 3,11 1-2,8 5 5,-6-4-1,-4 5 4,-14-5 6,-9 2-3,-24-12 7,-14 2-7,-32-17 5,-9 3-12,-13-13 1,-11-5-22,14 0-46,-16-26-82,-91-7-29,155-10-16,17 1-18</inkml:trace>
        </inkml:traceGroup>
        <inkml:traceGroup>
          <inkml:annotationXML>
            <emma:emma xmlns:emma="http://www.w3.org/2003/04/emma" version="1.0">
              <emma:interpretation id="{615174CA-83B7-446D-9819-52E367496233}" emma:medium="tactile" emma:mode="ink">
                <msink:context xmlns:msink="http://schemas.microsoft.com/ink/2010/main" type="inkWord" rotatedBoundingBox="10939,2352 11365,2361 11330,4052 10904,4043"/>
              </emma:interpretation>
              <emma:one-of disjunction-type="recognition" id="oneOf7">
                <emma:interpretation id="interp35" emma:lang="ko-KR" emma:confidence="0">
                  <emma:literal>?</emma:literal>
                </emma:interpretation>
                <emma:interpretation id="interp36" emma:lang="ko-KR" emma:confidence="0">
                  <emma:literal>了</emma:literal>
                </emma:interpretation>
                <emma:interpretation id="interp37" emma:lang="ko-KR" emma:confidence="0">
                  <emma:literal>!</emma:literal>
                </emma:interpretation>
                <emma:interpretation id="interp38" emma:lang="ko-KR" emma:confidence="0">
                  <emma:literal>]</emma:literal>
                </emma:interpretation>
                <emma:interpretation id="interp3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4547.0609">9436 24 268,'13'-8'142,"-11"-24"0,20 13-101,20 16-14,-7-2 6,24 17 3,-17 2 5,23 31 5,-29-5 3,17 32-8,-33-11-6,4 20-13,-19-10-7,-5-1-21,-13 11-43,-25-14-124,-5-24-7,5-11-12,-1-18-18</inkml:trace>
          <inkml:trace contextRef="#ctx0" brushRef="#br0" timeOffset="20828.9663">9789 1654 34,'0'0'151,"0"0"13,0 0-68,0 0-17,0 0 4,0 0-3,0 0-11,0 0-10,0 0-11,-22-8-13,22 8-9,0 0-10,0 0-6,0 0-6,0 0-5,0 0-8,0 0-12,0 0-27,0 0-79,-138-4-47,138 4-21,0-21-13</inkml:trace>
        </inkml:traceGroup>
      </inkml:traceGroup>
    </inkml:traceGroup>
    <inkml:traceGroup>
      <inkml:annotationXML>
        <emma:emma xmlns:emma="http://www.w3.org/2003/04/emma" version="1.0">
          <emma:interpretation id="{08B2FE48-8834-4CAD-80CA-2DF028CF9328}" emma:medium="tactile" emma:mode="ink">
            <msink:context xmlns:msink="http://schemas.microsoft.com/ink/2010/main" type="paragraph" rotatedBoundingBox="4446,5577 20750,5729 20710,10046 4406,98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AAD84D-3154-4C8B-8C8B-B9B9555FC64A}" emma:medium="tactile" emma:mode="ink">
              <msink:context xmlns:msink="http://schemas.microsoft.com/ink/2010/main" type="line" rotatedBoundingBox="4446,5577 20750,5729 20733,7529 4430,7377"/>
            </emma:interpretation>
          </emma:emma>
        </inkml:annotationXML>
        <inkml:traceGroup>
          <inkml:annotationXML>
            <emma:emma xmlns:emma="http://www.w3.org/2003/04/emma" version="1.0">
              <emma:interpretation id="{D6241E97-5E1E-4355-BF61-D8AFAC010124}" emma:medium="tactile" emma:mode="ink">
                <msink:context xmlns:msink="http://schemas.microsoft.com/ink/2010/main" type="inkWord" rotatedBoundingBox="4445,5761 5734,5773 5721,7221 4431,7209"/>
              </emma:interpretation>
              <emma:one-of disjunction-type="recognition" id="oneOf8">
                <emma:interpretation id="interp40" emma:lang="ko-KR" emma:confidence="0">
                  <emma:literal>「</emma:literal>
                </emma:interpretation>
                <emma:interpretation id="interp41" emma:lang="ko-KR" emma:confidence="0">
                  <emma:literal>i</emma:literal>
                </emma:interpretation>
                <emma:interpretation id="interp42" emma:lang="ko-KR" emma:confidence="0">
                  <emma:literal>5</emma:literal>
                </emma:interpretation>
                <emma:interpretation id="interp43" emma:lang="ko-KR" emma:confidence="0">
                  <emma:literal>F</emma:literal>
                </emma:interpretation>
                <emma:interpretation id="interp4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30579.3897">3015 3611 392,'-27'-28'176,"-1"0"-17,10-9-88,18 37-48,0-22-11,18 15-1,18-5-9,19 4 6,13-2-7,19-2 7,5-2-6,22 2 3,1-2-7,7 3-2,-5 6-6,-10-9-12,2 14-15,-34-3-39,13 7-56,-33 10-40,-26 4-8,-26 12-10</inkml:trace>
          <inkml:trace contextRef="#ctx0" brushRef="#br1" timeOffset="30298.1048">3251 3652 259,'0'0'146,"-4"-34"-10,4 34-104,0 0-17,10 42 6,12 24 5,-20 7-1,20 31 9,-17-5 0,17 27-3,-18-14-1,14 13-12,-9-16-6,5-11-8,1-20-2,-3-15-11,4-11-11,-13-30-15,19 7-29,-22-29-41,0-44-59,5-8-13,-5-22-7</inkml:trace>
        </inkml:traceGroup>
        <inkml:traceGroup>
          <inkml:annotationXML>
            <emma:emma xmlns:emma="http://www.w3.org/2003/04/emma" version="1.0">
              <emma:interpretation id="{39578EE4-9DB6-46AA-AC42-9EE976877479}" emma:medium="tactile" emma:mode="ink">
                <msink:context xmlns:msink="http://schemas.microsoft.com/ink/2010/main" type="inkWord" rotatedBoundingBox="4545,6134 7590,6162 7580,7252 4535,7224"/>
              </emma:interpretation>
              <emma:one-of disjunction-type="recognition" id="oneOf9">
                <emma:interpretation id="interp45" emma:lang="ko-KR" emma:confidence="0">
                  <emma:literal>m</emma:literal>
                </emma:interpretation>
                <emma:interpretation id="interp46" emma:lang="ko-KR" emma:confidence="0">
                  <emma:literal>햐</emma:literal>
                </emma:interpretation>
                <emma:interpretation id="interp47" emma:lang="ko-KR" emma:confidence="0">
                  <emma:literal>꽈</emma:literal>
                </emma:interpretation>
                <emma:interpretation id="interp48" emma:lang="ko-KR" emma:confidence="0">
                  <emma:literal>먀</emma:literal>
                </emma:interpretation>
                <emma:interpretation id="interp49" emma:lang="ko-KR" emma:confidence="0">
                  <emma:literal>쨔</emma:literal>
                </emma:interpretation>
              </emma:one-of>
            </emma:emma>
          </inkml:annotationXML>
          <inkml:trace contextRef="#ctx0" brushRef="#br1" timeOffset="31485.6655">3134 4107 369,'-64'22'168,"36"-4"-16,26 0-95,2-18-42,35 14-5,17-14-4,27 0 0,8-7 2,22-11-2,7-1 1,7-2-3,-6-2 2,0 1-2,-14 4 2,-10 7-4,-19 3 1,-14 8-1,-23 14 0,-18 16 2,-19 15-4,-10 13 6,-18 10 0,-9 10-4,2-1 4,12 5-4,2-9 3,20-13-5,10-15 7,27-12-8,18-23 2,14-10 1,0-17 2,2-17 2,-6-11-8,-16-3 5,-13-8-4,-15 5 5,-20-1-6,-17 1 4,-16-2-5,-8 7 2,-8-4 6,1-1-3,-1 5 2,10-5-2,4 8 3,13 3-3,9 5 1,11 5-2,2 4 0,21 8-3,9 3 2,13 11-2,3 4 2,10 4 0,9 26 1,8 15 2,1 19-1,5 16 3,-1 17 0,-4 13-2,-3 3 1,-5-1-1,-9-9 1,-12-14-2,-14-15 4,-4-20-3,-21-26 0,-6-28 2,0 0-1,-28-5-2,1-31 0,-3-18-2,2-7-8,-1-16 2,12-7-4,3-13 2,14 1-1,0-11 3,22 7-1,8 7 1,14 8 8,11 14-3,-1 15 4,9 16-3,-4 14 2,-7 26 1,-9 7 2,-9 36 1,-24 15-3,-5 12 4,-5 7-4,-7 6 6,-12-7-4,16-5 5,3-16-5,8-10 1,28-18-2,15-10-1,14-4-5,3-11-7,15 12-16,-21-21-63,17 7-85,-8 0-13,-4 1-15,-15-1-9</inkml:trace>
        </inkml:traceGroup>
        <inkml:traceGroup>
          <inkml:annotationXML>
            <emma:emma xmlns:emma="http://www.w3.org/2003/04/emma" version="1.0">
              <emma:interpretation id="{5210A2F5-D2AA-4787-9E4C-4C9A0B8C6942}" emma:medium="tactile" emma:mode="ink">
                <msink:context xmlns:msink="http://schemas.microsoft.com/ink/2010/main" type="inkWord" rotatedBoundingBox="8537,6156 9684,6167 9677,6878 8530,6867"/>
              </emma:interpretation>
              <emma:one-of disjunction-type="recognition" id="oneOf10">
                <emma:interpretation id="interp50" emma:lang="ko-KR" emma:confidence="0">
                  <emma:literal>e</emma:literal>
                </emma:interpretation>
                <emma:interpretation id="interp51" emma:lang="ko-KR" emma:confidence="0">
                  <emma:literal>으</emma:literal>
                </emma:interpretation>
                <emma:interpretation id="interp52" emma:lang="ko-KR" emma:confidence="0">
                  <emma:literal>오</emma:literal>
                </emma:interpretation>
                <emma:interpretation id="interp53" emma:lang="ko-KR" emma:confidence="0">
                  <emma:literal>c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2110.6809">7146 4236 427,'-50'0'167,"21"4"-16,29-4-123,-36 14-10,36-14-6,8 8-5,27-8-2,15-12 2,17-9-2,12-13 1,9-3-4,1-7 1,2-8-4,-15 1 3,-6-3-3,-24 8 2,-13 3 0,-30 3 4,-9 11 3,-34 3 3,-9 18 3,-24 7 1,2 7 3,-16 15-1,11 23 1,-3 5-5,21 17 0,14 0-6,17 9 0,25-1-6,10 1 1,35-9-10,9-10-1,27-4-8,8-26-12,17 8-16,-12-34-26,33 2-34,-30-20-47,25-15-27,-8-12-13,-6-14 10</inkml:trace>
        </inkml:traceGroup>
        <inkml:traceGroup>
          <inkml:annotationXML>
            <emma:emma xmlns:emma="http://www.w3.org/2003/04/emma" version="1.0">
              <emma:interpretation id="{76D03AAC-C768-45A7-97A6-D7AA4D138B98}" emma:medium="tactile" emma:mode="ink">
                <msink:context xmlns:msink="http://schemas.microsoft.com/ink/2010/main" type="inkWord" rotatedBoundingBox="9511,6188 10394,6196 10388,6782 9505,6774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요</emma:literal>
                </emma:interpretation>
                <emma:interpretation id="interp57" emma:lang="ko-KR" emma:confidence="0">
                  <emma:literal>아</emma:literal>
                </emma:interpretation>
                <emma:interpretation id="interp58" emma:lang="ko-KR" emma:confidence="0">
                  <emma:literal>와</emma:literal>
                </emma:interpretation>
                <emma:interpretation id="interp59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32470.0843">8569 3862 447,'-27'-29'176,"-16"14"-19,-31-9-101,23 33-15,-26 3-11,18 34-5,-9 0-7,10 20-1,7 5-8,17 6 0,18-6-9,10-5 2,12-11-7,18-17-2,20-12-6,5-26-5,17 0-10,-9-34-9,22 4 4,-27-29 0,19 15 8,-31-12 4,3 16 12,-17 2 9,-11 8 15,-15 30 8,0 0 2,9 20-2,-12 5-4,3 13-5,0 2-12,0-1-10,22 7-27,-12-26-28,40 17-31,-15-35-39,23-2-42,7-7-16,0-25 11</inkml:trace>
        </inkml:traceGroup>
        <inkml:traceGroup>
          <inkml:annotationXML>
            <emma:emma xmlns:emma="http://www.w3.org/2003/04/emma" version="1.0">
              <emma:interpretation id="{A111338A-CF56-4867-BA83-44D8B86C57A1}" emma:medium="tactile" emma:mode="ink">
                <msink:context xmlns:msink="http://schemas.microsoft.com/ink/2010/main" type="inkWord" rotatedBoundingBox="10494,5634 12040,5648 12030,6815 10483,6800"/>
              </emma:interpretation>
              <emma:one-of disjunction-type="recognition" id="oneOf12">
                <emma:interpretation id="interp60" emma:lang="ko-KR" emma:confidence="0">
                  <emma:literal>나</emma:literal>
                </emma:interpretation>
                <emma:interpretation id="interp61" emma:lang="ko-KR" emma:confidence="0">
                  <emma:literal>내</emma:literal>
                </emma:interpretation>
                <emma:interpretation id="interp62" emma:lang="ko-KR" emma:confidence="0">
                  <emma:literal>애</emma:literal>
                </emma:interpretation>
                <emma:interpretation id="interp63" emma:lang="ko-KR" emma:confidence="0">
                  <emma:literal>님</emma:literal>
                </emma:interpretation>
                <emma:interpretation id="interp64" emma:lang="ko-KR" emma:confidence="0">
                  <emma:literal>닉</emma:literal>
                </emma:interpretation>
              </emma:one-of>
            </emma:emma>
          </inkml:annotationXML>
          <inkml:trace contextRef="#ctx0" brushRef="#br1" timeOffset="33063.9099">9188 3880 428,'-31'0'179,"-12"17"-9,-15-7-102,35 40-34,-13-1-16,25 7-5,9 3-7,10-2 0,25-13-6,20-8 1,11-10-5,9-13-4,14-12-6,-8-11-7,17-10-8,-16-31-11,13 3-10,-32-40-11,18 9 5,-36-35 10,8 10 17,-20-11 19,-5-3 18,-4 26 19,-22-4 10,9 37 15,-17 7-3,8 52-4,-16-7-2,12 47-16,-12 19-4,10 26-9,-4 11 0,5 23-2,2-2 0,3-1-3,0-13-7,8-8 2,0-23-4,5-13 4,-4-25-3,4-12-1,-13-22-3,23-8-4,-2-14 0,-7-18-1,8-1 2,-1-5-4,12 3 3,2 6 2,6 14 6,3 16 4,-6 12 1,6 25 3,-3 9-4,4 13 4,-14 5-4,3 1 2,-11-10-5,-1-4 0,-6-7-8,-5-15-7,3 8-15,-14-30-49,0 0-92,0-11-15,0-8-12,0-11-11</inkml:trace>
        </inkml:traceGroup>
        <inkml:traceGroup>
          <inkml:annotationXML>
            <emma:emma xmlns:emma="http://www.w3.org/2003/04/emma" version="1.0">
              <emma:interpretation id="{D64E1AA2-68A6-4998-9FC4-77B1446EE45A}" emma:medium="tactile" emma:mode="ink">
                <msink:context xmlns:msink="http://schemas.microsoft.com/ink/2010/main" type="inkWord" rotatedBoundingBox="13601,5965 15554,5983 15546,6842 13593,6823"/>
              </emma:interpretation>
              <emma:one-of disjunction-type="recognition" id="oneOf13">
                <emma:interpretation id="interp65" emma:lang="ko-KR" emma:confidence="0">
                  <emma:literal>와</emma:literal>
                </emma:interpretation>
                <emma:interpretation id="interp66" emma:lang="ko-KR" emma:confidence="0">
                  <emma:literal>돠</emma:literal>
                </emma:interpretation>
                <emma:interpretation id="interp67" emma:lang="ko-KR" emma:confidence="0">
                  <emma:literal>파</emma:literal>
                </emma:interpretation>
                <emma:interpretation id="interp68" emma:lang="ko-KR" emma:confidence="0">
                  <emma:literal>왜</emma:literal>
                </emma:interpretation>
                <emma:interpretation id="interp69" emma:lang="ko-KR" emma:confidence="0">
                  <emma:literal>웨</emma:literal>
                </emma:interpretation>
              </emma:one-of>
            </emma:emma>
          </inkml:annotationXML>
          <inkml:trace contextRef="#ctx0" brushRef="#br1" timeOffset="34438.9088">12605 3655 157,'13'-19'154,"12"15"6,2 1-92,-27-15-12,0 18 0,0 0-9,0 0-8,0-28-5,0 28-7,0 0-9,-19-10-6,2 9-5,-2 1-1,-8 0 0,-8 6-1,-8 4 0,-9 4 2,-9 2-1,0 2 2,-2-2-2,10 1 1,2-2-3,15 3 1,9-2-4,19 6 1,8 3-2,24 9 0,17 7-3,16 10 4,4 5-4,10 4 4,2 5-3,-7-2 5,-6-4-1,-14-3 6,-19-11-1,-17-4 4,-17-12-1,-16 1 3,-26-15-1,-4 0 0,-11-15-2,0 3-3,0-3-1,10-7-2,3-4-1,15-4-3,17 6-1,19 9-3,11-35 0,25 9-3,23-4 2,14-7-2,21-4 2,8-7 0,2 4 4,2-5-2,-7 5 4,-13 7-2,-10 8 2,-18 6-2,-14 16 2,-20 0-2,-24 7 0,22 28 1,-22 7-1,-2 9 3,-7 9-3,1 5 3,-1 1-2,7 1 2,2-13-3,5-5 4,11-17-4,6-11 2,6-14-2,9-22-1,0-14 1,5-24-4,2-8 4,-6-5-5,-2 4 7,-1 3-3,-11 9 4,-6 13-1,-8 22 3,-10 22-1,8 17 2,-3 21 1,1 10-4,3 12 2,7 3-4,6 3 5,5-6-6,3-5 3,5-12-4,1-13 0,1-10-6,-7-17-4,12-3-15,-18-34-31,30 5-61,-15-60-68,6-10-2,-3-9-14,-5-14 69</inkml:trace>
        </inkml:traceGroup>
        <inkml:traceGroup>
          <inkml:annotationXML>
            <emma:emma xmlns:emma="http://www.w3.org/2003/04/emma" version="1.0">
              <emma:interpretation id="{B8078301-75A5-4692-8BE4-BADFE9C82B5D}" emma:medium="tactile" emma:mode="ink">
                <msink:context xmlns:msink="http://schemas.microsoft.com/ink/2010/main" type="inkWord" rotatedBoundingBox="15583,5865 16262,5872 16253,6781 15574,6775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b</emma:literal>
                </emma:interpretation>
                <emma:interpretation id="interp72" emma:lang="ko-KR" emma:confidence="0">
                  <emma:literal>S</emma:literal>
                </emma:interpretation>
                <emma:interpretation id="interp73" emma:lang="ko-KR" emma:confidence="0">
                  <emma:literal>능</emma:literal>
                </emma:interpretation>
                <emma:interpretation id="interp7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34798.3321">14173 3513 32,'19'-24'184,"-19"4"-10,0 20 5,1 39-63,-20-14-41,19 48-16,-23-7-20,21 32-8,-17-9-11,18 9-1,-9-11-12,7-6-1,3-19-5,0-9 3,3-25-4,-3-28 1,24 8-3,-11-16-2,10-20 1,1-10-2,11 1 0,7-7-2,12 7 1,3 4 1,8 18 4,0 11 2,-2 11 2,-2 16 4,-12 11-1,-7 10 5,-30 1-1,-7 2 3,-19-11-4,-23 2 1,-21-16-3,-10 1-4,-10-9-7,-8-9-8,7 5-17,-12-19-35,41 9-83,-9-6-40,20-2-5,18-6-20</inkml:trace>
        </inkml:traceGroup>
        <inkml:traceGroup>
          <inkml:annotationXML>
            <emma:emma xmlns:emma="http://www.w3.org/2003/04/emma" version="1.0">
              <emma:interpretation id="{10418A5B-D642-4E91-9F80-213ADDF10674}" emma:medium="tactile" emma:mode="ink">
                <msink:context xmlns:msink="http://schemas.microsoft.com/ink/2010/main" type="inkWord" rotatedBoundingBox="16672,6197 17859,6208 17847,7502 16660,7491"/>
              </emma:interpretation>
              <emma:one-of disjunction-type="recognition" id="oneOf15">
                <emma:interpretation id="interp75" emma:lang="ko-KR" emma:confidence="0">
                  <emma:literal>m</emma:literal>
                </emma:interpretation>
                <emma:interpretation id="interp76" emma:lang="ko-KR" emma:confidence="0">
                  <emma:literal>엄</emma:literal>
                </emma:interpretation>
                <emma:interpretation id="interp77" emma:lang="ko-KR" emma:confidence="0">
                  <emma:literal>g</emma:literal>
                </emma:interpretation>
                <emma:interpretation id="interp78" emma:lang="ko-KR" emma:confidence="0">
                  <emma:literal>O</emma:literal>
                </emma:interpretation>
                <emma:interpretation id="interp79" emma:lang="ko-KR" emma:confidence="0">
                  <emma:literal>세</emma:literal>
                </emma:interpretation>
              </emma:one-of>
            </emma:emma>
          </inkml:annotationXML>
          <inkml:trace contextRef="#ctx0" brushRef="#br1" timeOffset="35845.2311">15556 3859 261,'9'-19'163,"13"12"-4,-1 7-105,-26-19-9,5 19-7,-30-11-8,3 11-3,-25 0-2,8 11-6,-19-4-3,11 15-2,-5 1-3,17 8 0,5-1-6,27 9 1,8 6-4,27-2 1,21 10-3,15-2 2,8 1-2,3 4 3,-6-5 0,-6 2 1,-27-13 9,-18 4-5,-25-15 8,-23-7-6,-31-14 1,-4 0-1,-13-8-2,4-16-1,6-5-17,9-17-3,31 6-14,13-20 3,32 11 1,19-14-3,36 13 3,2-17-1,23 19 9,-1-2 8,6 5 14,-4 12 2,-17 6 3,-1 19 2,-23 11 3,-4 35 2,-22 9-2,-2 26 0,-20 15-1,3 22-5,-11-3-1,3 13-3,-3-11-2,3-11-2,-3-18 2,4-20 1,-4-23-5,0-19 3,0-26-1,-13-22-2,-3-27 1,-8-19-6,-2-20-4,-4-15 0,3-7-1,3-17 0,3 9 0,10-1 3,11 8-1,16 13 4,14 20 5,14 14-3,9 23 4,8 18-1,-1 20 1,0 14 1,-11 20 1,-8 9 2,-18 4-2,-16 10 3,-11-4-4,-20-2 2,-17-4-5,-10-14-4,-4 0-7,-7-19-7,20 7-22,-17-25-35,59 7-37,-33-3-49,43-12-36,21-1-2</inkml:trace>
        </inkml:traceGroup>
        <inkml:traceGroup>
          <inkml:annotationXML>
            <emma:emma xmlns:emma="http://www.w3.org/2003/04/emma" version="1.0">
              <emma:interpretation id="{48FAA75D-2A91-4A75-B1F6-6F30D4112B2C}" emma:medium="tactile" emma:mode="ink">
                <msink:context xmlns:msink="http://schemas.microsoft.com/ink/2010/main" type="inkWord" rotatedBoundingBox="17985,6267 18725,6273 18719,6912 17979,6905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서</emma:literal>
                </emma:interpretation>
                <emma:interpretation id="interp82" emma:lang="ko-KR" emma:confidence="0">
                  <emma:literal>s</emma:literal>
                </emma:interpretation>
                <emma:interpretation id="interp83" emma:lang="ko-KR" emma:confidence="0">
                  <emma:literal>우</emma:literal>
                </emma:interpretation>
                <emma:interpretation id="interp8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36220.2472">17007 3906 319,'9'-32'172,"-9"32"-6,-16 0-77,-41 0-47,13 32-2,-35-2-8,14 29-1,-17-3-6,19 14 0,-2-12-10,24 3-2,17-17-9,24-11-4,19-18-3,22-15-2,23-11-3,5-26-4,15-7 2,0-17-3,-4 11 6,-12-4 1,-11 15 6,-19 16 3,-17 21 5,-9 21 3,-17 20-1,-6 21 3,-9 5-5,4 9-4,3-3-3,-1-10-8,14-8-3,0-23-10,14 0-10,-14-30-42,51 0-73,-16-16-35,-2-20-12,14 0-6</inkml:trace>
        </inkml:traceGroup>
        <inkml:traceGroup>
          <inkml:annotationXML>
            <emma:emma xmlns:emma="http://www.w3.org/2003/04/emma" version="1.0">
              <emma:interpretation id="{74C67BDE-34CA-4555-BFAA-9E3069BCD4BE}" emma:medium="tactile" emma:mode="ink">
                <msink:context xmlns:msink="http://schemas.microsoft.com/ink/2010/main" type="inkWord" rotatedBoundingBox="18987,6247 20353,6260 20346,6956 18980,6944"/>
              </emma:interpretation>
              <emma:one-of disjunction-type="recognition" id="oneOf17">
                <emma:interpretation id="interp85" emma:lang="ko-KR" emma:confidence="0">
                  <emma:literal>u</emma:literal>
                </emma:interpretation>
                <emma:interpretation id="interp86" emma:lang="ko-KR" emma:confidence="0">
                  <emma:literal>니</emma:literal>
                </emma:interpretation>
                <emma:interpretation id="interp87" emma:lang="ko-KR" emma:confidence="0">
                  <emma:literal>나</emma:literal>
                </emma:interpretation>
                <emma:interpretation id="interp88" emma:lang="ko-KR" emma:confidence="0">
                  <emma:literal>난</emma:literal>
                </emma:interpretation>
                <emma:interpretation id="interp8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36626.4928">17729 3868 398,'-6'-16'185,"-23"18"-12,-4 41-66,-19-8-77,15 28-7,-5-4-8,15 16 1,6-2-6,21-7 1,27-13-7,30-9 0,24-22-4,20-7-1,17-15-2,12-16-5,9-19 0,-8-14-3,-4-6 3,-25-14-1,-23-2 8,-26 8 0,-33 6 8,-20 21 3,-32 14 6,-13 22 1,-20 18 0,8 22-1,-3 17-4,19 6-10,16 3-2,23-1 0,11-8 0,28-11 0,20-7 0,3-24-26,27 20-56,-8 92-108,0-127-1,-21-14-17,1 0-10</inkml:trace>
        </inkml:traceGroup>
        <inkml:traceGroup>
          <inkml:annotationXML>
            <emma:emma xmlns:emma="http://www.w3.org/2003/04/emma" version="1.0">
              <emma:interpretation id="{45C2AFBA-D865-491F-BE4F-3FBECA2B50FF}" emma:medium="tactile" emma:mode="ink">
                <msink:context xmlns:msink="http://schemas.microsoft.com/ink/2010/main" type="inkWord" rotatedBoundingBox="20703,6881 20740,6882 20737,7126 20701,7126"/>
              </emma:interpretation>
              <emma:one-of disjunction-type="recognition" id="oneOf18">
                <emma:interpretation id="interp90" emma:lang="ko-KR" emma:confidence="0">
                  <emma:literal>.</emma:literal>
                </emma:interpretation>
                <emma:interpretation id="interp91" emma:lang="ko-KR" emma:confidence="0">
                  <emma:literal>,</emma:literal>
                </emma:interpretation>
                <emma:interpretation id="interp92" emma:lang="ko-KR" emma:confidence="0">
                  <emma:literal>!</emma:literal>
                </emma:interpretation>
                <emma:interpretation id="interp93" emma:lang="ko-KR" emma:confidence="0">
                  <emma:literal>`</emma:literal>
                </emma:interpretation>
                <emma:interpretation id="interp94" emma:lang="ko-KR" emma:confidence="0">
                  <emma:literal>(</emma:literal>
                </emma:interpretation>
              </emma:one-of>
            </emma:emma>
          </inkml:annotationXML>
          <inkml:trace contextRef="#ctx0" brushRef="#br1" timeOffset="37548.4278">19238 4484 497,'-17'21'171,"17"-21"-53,-5 56-80,-4-30-11,9 15-8,0-15-5,7-4-10,6 8-29,-13-30-66,0 0-86,-5 22-4,5-22-18,-23 0-6</inkml:trace>
        </inkml:traceGroup>
      </inkml:traceGroup>
      <inkml:traceGroup>
        <inkml:annotationXML>
          <emma:emma xmlns:emma="http://www.w3.org/2003/04/emma" version="1.0">
            <emma:interpretation id="{77C724DD-A28E-47AF-A96E-8352FF8FC8EE}" emma:medium="tactile" emma:mode="ink">
              <msink:context xmlns:msink="http://schemas.microsoft.com/ink/2010/main" type="line" rotatedBoundingBox="10951,8315 17509,8173 17548,10007 10991,10149"/>
            </emma:interpretation>
          </emma:emma>
        </inkml:annotationXML>
        <inkml:traceGroup>
          <inkml:annotationXML>
            <emma:emma xmlns:emma="http://www.w3.org/2003/04/emma" version="1.0">
              <emma:interpretation id="{7B91F3D4-2CF9-4AAE-BFB6-08A7AF081A73}" emma:medium="tactile" emma:mode="ink">
                <msink:context xmlns:msink="http://schemas.microsoft.com/ink/2010/main" type="inkWord" rotatedBoundingBox="10951,8315 11930,8294 11964,9873 10985,9894"/>
              </emma:interpretation>
              <emma:one-of disjunction-type="recognition" id="oneOf19">
                <emma:interpretation id="interp95" emma:lang="ko-KR" emma:confidence="0">
                  <emma:literal>B</emma:literal>
                </emma:interpretation>
                <emma:interpretation id="interp96" emma:lang="ko-KR" emma:confidence="0">
                  <emma:literal>모</emma:literal>
                </emma:interpretation>
                <emma:interpretation id="interp97" emma:lang="ko-KR" emma:confidence="0">
                  <emma:literal>얼</emma:literal>
                </emma:interpretation>
                <emma:interpretation id="interp98" emma:lang="ko-KR" emma:confidence="0">
                  <emma:literal>5</emma:literal>
                </emma:interpretation>
                <emma:interpretation id="interp99" emma:lang="ko-KR" emma:confidence="0">
                  <emma:literal>금</emma:literal>
                </emma:interpretation>
              </emma:one-of>
            </emma:emma>
          </inkml:annotationXML>
          <inkml:trace contextRef="#ctx0" brushRef="#br1" timeOffset="41017.3208">9484 6455 154,'0'0'132,"-14"-23"9,14 23-87,0 19-5,-8 13-1,17 28-8,-7-1 2,23 30-4,-17-6 2,22 15-10,-9-12-10,7-1-8,-6-15-6,0-9 0,-1-14-3,-4-14 2,-17-33-1,21 25 1,-21-25 0,6-11-1,-6-9 1,-8-7-3,-6-6 1,0-5-2,-12-7 1,4-8-4,-3-3 2,0-11-5,3-8-2,-1-5 3,8-3-3,-1-12 3,8 4-2,2-7 4,6 5-2,0 8 4,0 7 4,9 11-4,10 9 4,6 12-4,12 9 2,10 16-3,4 12 2,2 9-1,9 23 0,-2 21 1,-1 20-2,-7 7 2,-16 17-3,-11-3 6,-17 7 0,-8-10-1,-22-11 3,-14-10-3,-15-14 7,-7-7-7,-4-15 7,8-1-8,-3-13 1,15-2-1,13-4-2,29-5 0,0 0-3,35 7 1,24 1-1,15-1 0,21 11-1,11 5 1,9 13-1,-6 15 3,-16 7-2,-12 11 7,-27 5 2,-21 7 5,-33-14-1,-26 7 5,-32-20-3,-10-5 3,-27-17-3,0-12-2,-6-18-9,6-2-7,18-6-13,6-27-20,46 21-35,-12-26-63,51 8-40,31-1-17,23 3-5</inkml:trace>
        </inkml:traceGroup>
        <inkml:traceGroup>
          <inkml:annotationXML>
            <emma:emma xmlns:emma="http://www.w3.org/2003/04/emma" version="1.0">
              <emma:interpretation id="{835F8F83-4108-42F0-B9F2-51EB6E9A7836}" emma:medium="tactile" emma:mode="ink">
                <msink:context xmlns:msink="http://schemas.microsoft.com/ink/2010/main" type="inkWord" rotatedBoundingBox="12151,8735 13065,8715 13089,9824 12176,9844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!</emma:literal>
                </emma:interpretation>
                <emma:interpretation id="interp102" emma:lang="ko-KR" emma:confidence="0">
                  <emma:literal>스</emma:literal>
                </emma:interpretation>
                <emma:interpretation id="interp103" emma:lang="ko-KR" emma:confidence="0">
                  <emma:literal>N</emma:literal>
                </emma:interpretation>
                <emma:interpretation id="interp10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41423.5863">10690 7446 389,'0'0'172,"-16"0"-17,16 0-104,0-27-34,3-5-3,8-18-5,5-10-6,4-17 4,4-12-7,0-14 1,7-7 3,-5 0-3,4 4 1,-2 3 2,5 20 4,-10 8-1,5 25 3,-4 15 3,4 28-2,-6 10 1,13 36 2,-13 11 0,8 22-6,0 8 0,10 15-1,-4-1 1,5 4-3,2-9-2,0-13-7,1-11-7,-6-20-4,9-1-18,-30-44-36,26 9-73,-27-21-39,-5-13-11,-11-2-8</inkml:trace>
          <inkml:trace contextRef="#ctx0" brushRef="#br1" timeOffset="41642.3333">10775 7005 488,'-27'-9'170,"27"9"-7,21-4-131,7-1-22,18 4-5,12-5-4,20 3 0,4-1-5,3-3-9,10 7-20,-24-19-39,10 14-64,-16-13-38,-15-1-13,-13-3-7</inkml:trace>
        </inkml:traceGroup>
        <inkml:traceGroup>
          <inkml:annotationXML>
            <emma:emma xmlns:emma="http://www.w3.org/2003/04/emma" version="1.0">
              <emma:interpretation id="{A5C13C33-F541-435C-B024-FAD529467737}" emma:medium="tactile" emma:mode="ink">
                <msink:context xmlns:msink="http://schemas.microsoft.com/ink/2010/main" type="inkWord" rotatedBoundingBox="13111,8532 13763,8518 13791,9775 13138,9789"/>
              </emma:interpretation>
              <emma:one-of disjunction-type="recognition" id="oneOf21">
                <emma:interpretation id="interp105" emma:lang="ko-KR" emma:confidence="0">
                  <emma:literal>÷</emma:literal>
                </emma:interpretation>
                <emma:interpretation id="interp106" emma:lang="ko-KR" emma:confidence="0">
                  <emma:literal>5</emma:literal>
                </emma:interpretation>
                <emma:interpretation id="interp107" emma:lang="ko-KR" emma:confidence="0">
                  <emma:literal>모</emma:literal>
                </emma:interpretation>
                <emma:interpretation id="interp108" emma:lang="ko-KR" emma:confidence="0">
                  <emma:literal>孑</emma:literal>
                </emma:interpretation>
                <emma:interpretation id="interp109" emma:lang="ko-KR" emma:confidence="0">
                  <emma:literal>了</emma:literal>
                </emma:interpretation>
              </emma:one-of>
            </emma:emma>
          </inkml:annotationXML>
          <inkml:trace contextRef="#ctx0" brushRef="#br1" timeOffset="41892.3652">11807 6662 451,'16'44'176,"-8"-12"-10,-8 4-127,14 23-16,-3-8-4,13 8-5,-4-6-6,2-3 0,1-11-9,-6-11-10,10 3-24,-27-31-44,27 0-88,-27 0-13,14-38-14,-13 15-5</inkml:trace>
          <inkml:trace contextRef="#ctx0" brushRef="#br1" timeOffset="42829.8809">11726 6252 370,'0'0'167,"-26"-19"-19,7 0-97,19 19-7,0 0-13,0 0-14,0 0-6,9-6-3,-9 6-4,0 0-3,27 0-4,-27 0 0,0 0-2,17 14 0,-17-14 0,0 0 1,0 0-2,0 18 1,0-18 0,0 0 2,0 0-1,-14 7 0,14-7 0,0 0 1,0 0 0,0 0 2,0 0 1,0 0 1,0 0 2,0 0 1,0 0 4,0 0 0,-14-14 1,14 14-1,0 0 0,0-19-1,0 19-1,20-20-1,-20 20-2,37-24-1,-9 12-2,9 3 1,1 0 0,6 2-1,5 3 1,1 1-1,1 3 0,-7 0 1,-1 0-1,-7 0 0,-4 3 0,-10-3 0,-22 0 0,25 0-1,-25 0 1,0 0-2,-12 0 0,-9 0 1,-7 4-1,-4 3 1,-11 4 1,1 8 1,-4 3 0,-2 8 2,3 2-1,0 13 3,3-1-3,5 8 3,7-3 2,8 6-4,2-5 2,12 0-3,3-2 4,5-4-5,17 1 5,9-1-5,8-3-1,11 3 2,7 7-1,11 2 2,-6 3-3,3 2 5,-8-3-1,-1 2 4,-18-8 0,-9-2 3,-23-15 0,-4 1 2,-33-22-1,-7 2-1,-27-13-3,1 0-1,-10-5-2,1-13-5,6 7-7,4-5-16,27 16-31,-16-23-56,57 23-74,0 0-9,20-19-16,21 3-6</inkml:trace>
        </inkml:traceGroup>
        <inkml:traceGroup>
          <inkml:annotationXML>
            <emma:emma xmlns:emma="http://www.w3.org/2003/04/emma" version="1.0">
              <emma:interpretation id="{1FC21F69-380B-42B6-9720-D75B1A323172}" emma:medium="tactile" emma:mode="ink">
                <msink:context xmlns:msink="http://schemas.microsoft.com/ink/2010/main" type="inkWord" rotatedBoundingBox="14086,8481 14396,8475 14421,9621 14111,9628"/>
              </emma:interpretation>
              <emma:one-of disjunction-type="recognition" id="oneOf22">
                <emma:interpretation id="interp110" emma:lang="ko-KR" emma:confidence="0">
                  <emma:literal>i</emma:literal>
                </emma:interpretation>
                <emma:interpretation id="interp111" emma:lang="ko-KR" emma:confidence="0">
                  <emma:literal>ⅰ</emma:literal>
                </emma:interpretation>
                <emma:interpretation id="interp112" emma:lang="ko-KR" emma:confidence="0">
                  <emma:literal>℃</emma:literal>
                </emma:interpretation>
                <emma:interpretation id="interp113" emma:lang="ko-KR" emma:confidence="0">
                  <emma:literal>j</emma:literal>
                </emma:interpretation>
                <emma:interpretation id="interp114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43329.8949">12735 6599 426,'0'0'179,"-19"3"-43,-7 5-69,26 40-21,-4-7-14,10 31-7,-4-4 2,20 14-8,-8-16-9,14 2 0,1-12-6,1-9 1,-3-17-4,-4-5 0,-2-14-7,-21-11-7,28 0-17,-32-29-37,10 10-86,-6-16-29,-8-12-15,0-6-10</inkml:trace>
          <inkml:trace contextRef="#ctx0" brushRef="#br1" timeOffset="43548.6518">12670 6203 455,'-19'-30'172,"2"1"-3,-18-8-127,35 37-18,-14-23-7,14 23-13,0 0-12,0 0-25,12 31-59,-4-9-75,-8-22-12,43 41-15,-12-27-4</inkml:trace>
        </inkml:traceGroup>
        <inkml:traceGroup>
          <inkml:annotationXML>
            <emma:emma xmlns:emma="http://www.w3.org/2003/04/emma" version="1.0">
              <emma:interpretation id="{C8418339-99C5-4BE4-B8D8-4F95A1E244E7}" emma:medium="tactile" emma:mode="ink">
                <msink:context xmlns:msink="http://schemas.microsoft.com/ink/2010/main" type="inkWord" rotatedBoundingBox="15032,8819 15643,8806 15660,9581 15049,9594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8</emma:literal>
                </emma:interpretation>
                <emma:interpretation id="interp118" emma:lang="ko-KR" emma:confidence="0">
                  <emma:literal>×</emma:literal>
                </emma:interpretation>
                <emma:interpretation id="interp119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44001.8068">13983 6440 324,'-41'-4'161,"-17"4"-48,-12-18-53,23 18-1,-18 0-9,32 7-12,-13 0-10,30 12-7,8 5-2,16 7-11,25 12 2,18 4-8,9 9 4,13 7-4,1 2 5,3 8-1,-10-10 0,-7 1 7,-27-12-1,-12 1 5,-21-18-3,-27 0 0,-29-16-2,-10-6-1,-18-12-6,-9-1-8,4 2-15,-7-13-28,42 20-70,10-18-74,44 9-4,2-34-15,53 18-7</inkml:trace>
        </inkml:traceGroup>
        <inkml:traceGroup>
          <inkml:annotationXML>
            <emma:emma xmlns:emma="http://www.w3.org/2003/04/emma" version="1.0">
              <emma:interpretation id="{422EFFBD-1630-44C5-9AEC-03400211A4C3}" emma:medium="tactile" emma:mode="ink">
                <msink:context xmlns:msink="http://schemas.microsoft.com/ink/2010/main" type="inkWord" rotatedBoundingBox="17034,8589 17517,8578 17548,10007 17065,10017"/>
              </emma:interpretation>
              <emma:one-of disjunction-type="recognition" id="oneOf24">
                <emma:interpretation id="interp120" emma:lang="ko-KR" emma:confidence="0">
                  <emma:literal>?</emma:literal>
                </emma:interpretation>
                <emma:interpretation id="interp121" emma:lang="ko-KR" emma:confidence="0">
                  <emma:literal>ⅰ</emma:literal>
                </emma:interpretation>
                <emma:interpretation id="interp122" emma:lang="ko-KR" emma:confidence="0">
                  <emma:literal>7</emma:literal>
                </emma:interpretation>
                <emma:interpretation id="interp123" emma:lang="ko-KR" emma:confidence="0">
                  <emma:literal>i</emma:literal>
                </emma:interpretation>
                <emma:interpretation id="interp12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44470.5623">15561 6284 431,'-27'-44'162,"28"28"-13,28 2-127,-6-1-1,20 14 0,1-5 2,15 13 4,-9 1 1,20 29 2,-26-9-4,10 18-3,-24-2-8,2 12-3,-23-10-6,-9 0-5,-8 6-7,-27-23-31,13 25-88,-33-29-67,9 0 2,-8-10-20,13 9-2</inkml:trace>
          <inkml:trace contextRef="#ctx0" brushRef="#br1" timeOffset="44642.4655">15719 7499 602,'0'36'125,"0"-4"-128,12-2-170,-12-30-14,0 19-24</inkml:trace>
        </inkml:traceGroup>
      </inkml:traceGroup>
    </inkml:traceGroup>
    <inkml:traceGroup>
      <inkml:annotationXML>
        <emma:emma xmlns:emma="http://www.w3.org/2003/04/emma" version="1.0">
          <emma:interpretation id="{E6E5B9D9-1983-4428-BE24-43FBDD857B9F}" emma:medium="tactile" emma:mode="ink">
            <msink:context xmlns:msink="http://schemas.microsoft.com/ink/2010/main" type="paragraph" rotatedBoundingBox="11106,10867 19918,10737 19941,12265 11128,1239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21BD837-75A6-4993-B004-E004F512B5BD}" emma:medium="tactile" emma:mode="ink">
              <msink:context xmlns:msink="http://schemas.microsoft.com/ink/2010/main" type="line" rotatedBoundingBox="11106,10867 19918,10737 19941,12265 11128,12395"/>
            </emma:interpretation>
          </emma:emma>
        </inkml:annotationXML>
        <inkml:traceGroup>
          <inkml:annotationXML>
            <emma:emma xmlns:emma="http://www.w3.org/2003/04/emma" version="1.0">
              <emma:interpretation id="{8B3C3BAA-7895-4BDA-81FC-DBBF1C7CD872}" emma:medium="tactile" emma:mode="ink">
                <msink:context xmlns:msink="http://schemas.microsoft.com/ink/2010/main" type="inkWord" rotatedBoundingBox="11106,10877 11854,10866 11872,12081 11124,12092"/>
              </emma:interpretation>
              <emma:one-of disjunction-type="recognition" id="oneOf25">
                <emma:interpretation id="interp125" emma:lang="ko-KR" emma:confidence="0">
                  <emma:literal>D</emma:literal>
                </emma:interpretation>
                <emma:interpretation id="interp126" emma:lang="ko-KR" emma:confidence="0">
                  <emma:literal>9</emma:literal>
                </emma:interpretation>
                <emma:interpretation id="interp127" emma:lang="ko-KR" emma:confidence="0">
                  <emma:literal>이</emma:literal>
                </emma:interpretation>
                <emma:interpretation id="interp128" emma:lang="ko-KR" emma:confidence="0">
                  <emma:literal>기</emma:literal>
                </emma:interpretation>
                <emma:interpretation id="interp12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46330.0346">9926 8766 279,'-14'59'171,"-14"15"-45,-2 5-59,22 33-7,-13-14-16,21 12-8,-8-12-16,10-3-3,4-21-4,8-15-3,-6-20 1,7-11-5,-15-28-1,0 0-1,0 0 0,6-30-4,-11-18-4,-19-14 0,2-14-3,-12-17-2,3-5 7,-5-12-7,1-2 2,4 1 3,5 4 0,12 9 1,11 19 0,6 8 4,26 13-3,18 20 7,12 15-2,13 23 2,7 14 6,10 30-3,-2 21 7,0 20-1,-21 18 2,-3 15-1,-23-6 3,-7 6-1,-30-20-5,-3-3 4,-24-15-7,-17-20 2,-12-16-7,-9-14-3,0-13-11,-10-13-10,16 6-31,-16-24-66,48 4-62,10-12-13,14 22-13,34-30-5</inkml:trace>
        </inkml:traceGroup>
        <inkml:traceGroup>
          <inkml:annotationXML>
            <emma:emma xmlns:emma="http://www.w3.org/2003/04/emma" version="1.0">
              <emma:interpretation id="{CAE3AB7D-C803-4076-8B2E-97CD5E5C508B}" emma:medium="tactile" emma:mode="ink">
                <msink:context xmlns:msink="http://schemas.microsoft.com/ink/2010/main" type="inkWord" rotatedBoundingBox="12108,11156 12267,11154 12280,12059 12121,12061"/>
              </emma:interpretation>
              <emma:one-of disjunction-type="recognition" id="oneOf26">
                <emma:interpretation id="interp130" emma:lang="ko-KR" emma:confidence="0">
                  <emma:literal>i</emma:literal>
                </emma:interpretation>
                <emma:interpretation id="interp131" emma:lang="ko-KR" emma:confidence="0">
                  <emma:literal>ⅰ</emma:literal>
                </emma:interpretation>
                <emma:interpretation id="interp132" emma:lang="ko-KR" emma:confidence="0">
                  <emma:literal>j</emma:literal>
                </emma:interpretation>
                <emma:interpretation id="interp133" emma:lang="ko-KR" emma:confidence="0">
                  <emma:literal>?</emma:literal>
                </emma:interpretation>
                <emma:interpretation id="interp134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46720.6552">10770 9068 354,'-16'17'180,"2"19"-11,-13 8-109,27 38-16,-15-16-10,15 23 1,-15-16-12,15 2-6,-3-27-13,0-7-5,3-17-15,0-24-17,0 0-35,-3-23-59,3-15-45,0-19-20,0-19-1</inkml:trace>
          <inkml:trace contextRef="#ctx0" brushRef="#br1" timeOffset="46876.9217">10612 8855 222,'-5'-34'164,"5"8"-40,0 26-53,5-29-36,-5 29-49,19-8-83,3 16-46,-22-8-22,43 29-7</inkml:trace>
        </inkml:traceGroup>
        <inkml:traceGroup>
          <inkml:annotationXML>
            <emma:emma xmlns:emma="http://www.w3.org/2003/04/emma" version="1.0">
              <emma:interpretation id="{258E62F8-8448-4AE0-AB43-531E912569AE}" emma:medium="tactile" emma:mode="ink">
                <msink:context xmlns:msink="http://schemas.microsoft.com/ink/2010/main" type="inkWord" rotatedBoundingBox="12569,11449 13634,11433 13642,11942 12576,11957"/>
              </emma:interpretation>
              <emma:one-of disjunction-type="recognition" id="oneOf27">
                <emma:interpretation id="interp135" emma:lang="ko-KR" emma:confidence="0">
                  <emma:literal>n</emma:literal>
                </emma:interpretation>
                <emma:interpretation id="interp136" emma:lang="ko-KR" emma:confidence="0">
                  <emma:literal>m</emma:literal>
                </emma:interpretation>
                <emma:interpretation id="interp137" emma:lang="ko-KR" emma:confidence="0">
                  <emma:literal>머</emma:literal>
                </emma:interpretation>
                <emma:interpretation id="interp138" emma:lang="ko-KR" emma:confidence="0">
                  <emma:literal>M</emma:literal>
                </emma:interpretation>
                <emma:interpretation id="interp139" emma:lang="ko-KR" emma:confidence="0">
                  <emma:literal>새</emma:literal>
                </emma:interpretation>
              </emma:one-of>
            </emma:emma>
          </inkml:annotationXML>
          <inkml:trace contextRef="#ctx0" brushRef="#br1" timeOffset="47439.4376">11175 9090 271,'0'46'176,"-16"5"-7,-9-5-93,23 28-19,-26-20-9,21 11-11,-10-27-16,11-1-4,6-37-5,0 0-4,0 0-2,0-37-7,9-10-2,12-12-6,9-1 1,-2-5-4,15 6 5,0 5-2,-1 14 4,2 15 3,1 17 5,-3 16 4,-5 13 1,-1 24 2,-15-1-1,2 9 2,-8-4-3,-1-3 2,-13-7-4,4-9 0,-5-30-3,0 23-3,0-23-7,0-18-6,11 3-8,0-28-5,26 11 1,-14-18-1,26 12 9,-6 2 5,9 6 13,-1 16 7,-12 6 14,12 31 5,-23 2 1,13 24-1,-23 2-7,10 9-3,-14-9-6,2 1-5,-2-8-12,-9-14-13,13 8-36,-18-38-77,0 0-48,0 0-11,18 0-13</inkml:trace>
        </inkml:traceGroup>
        <inkml:traceGroup>
          <inkml:annotationXML>
            <emma:emma xmlns:emma="http://www.w3.org/2003/04/emma" version="1.0">
              <emma:interpretation id="{73C3AD0B-BE30-4B02-BA6A-9168ED393A93}" emma:medium="tactile" emma:mode="ink">
                <msink:context xmlns:msink="http://schemas.microsoft.com/ink/2010/main" type="inkWord" rotatedBoundingBox="13891,11340 14515,11330 14525,11970 13900,11979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오</emma:literal>
                </emma:interpretation>
                <emma:interpretation id="interp143" emma:lang="ko-KR" emma:confidence="0">
                  <emma:literal>c</emma:literal>
                </emma:interpretation>
                <emma:interpretation id="interp14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48017.5856">12447 9313 405,'0'0'163,"-19"30"-40,0-30-87,19 0-8,0 0-5,22 3-6,0-7-5,21-17-4,1-9-1,8-7-6,7-4 0,-2-7-5,-2-2 2,-11 4-3,-14 2 3,-15 7-2,-15 8 6,0 29 2,-43-23 8,5 29 4,-22 10 5,6 25 3,-15 7-2,13 19 2,0-3-5,18 12-1,8-7-8,19 4-3,11-14-9,25-9-1,19-12-10,8-23-7,29 6-26,-15-32-50,27-6-78,-4-14-14,1-14-10,-6-10-8</inkml:trace>
        </inkml:traceGroup>
        <inkml:traceGroup>
          <inkml:annotationXML>
            <emma:emma xmlns:emma="http://www.w3.org/2003/04/emma" version="1.0">
              <emma:interpretation id="{93561E31-E483-4B7D-BFB1-A79BF6A77A49}" emma:medium="tactile" emma:mode="ink">
                <msink:context xmlns:msink="http://schemas.microsoft.com/ink/2010/main" type="inkWord" rotatedBoundingBox="14657,11242 15455,11230 15465,11871 14667,11883"/>
              </emma:interpretation>
              <emma:one-of disjunction-type="recognition" id="oneOf29">
                <emma:interpretation id="interp145" emma:lang="ko-KR" emma:confidence="0">
                  <emma:literal>N</emma:literal>
                </emma:interpretation>
                <emma:interpretation id="interp146" emma:lang="ko-KR" emma:confidence="0">
                  <emma:literal>w</emma:literal>
                </emma:interpretation>
                <emma:interpretation id="interp147" emma:lang="ko-KR" emma:confidence="0">
                  <emma:literal>~</emma:literal>
                </emma:interpretation>
                <emma:interpretation id="interp148" emma:lang="ko-KR" emma:confidence="0">
                  <emma:literal>M</emma:literal>
                </emma:interpretation>
                <emma:interpretation id="interp14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48455.1012">13266 9106 379,'-13'51'171,"-4"-6"-9,-13-1-117,25 23-5,-11-19-18,10 8-6,-4-18-9,7-8-3,3-30-6,0 0-6,0 0-5,-1-30-10,5-8-7,-4-27-3,8 10 6,-8-17 1,8 12 12,-8-4 2,8 18 13,5 17 12,-10 6 15,24 30 6,-27-7 1,50 58 1,-21-25-4,24 30 0,-11-18-5,21 15-1,-9-16-10,12-5-2,-8-18-6,4-7-1,-10-14-2,-3-15-1,-9-21-2,-7-10-5,-6-5-6,-13-15-14,6 7-8,-20-15-15,8 22-17,-23-14-45,15 23-71,-8 15-9,-8 10-6</inkml:trace>
        </inkml:traceGroup>
        <inkml:traceGroup>
          <inkml:annotationXML>
            <emma:emma xmlns:emma="http://www.w3.org/2003/04/emma" version="1.0">
              <emma:interpretation id="{8738EDFF-F67E-402D-B2EB-1A357E1B51C2}" emma:medium="tactile" emma:mode="ink">
                <msink:context xmlns:msink="http://schemas.microsoft.com/ink/2010/main" type="inkWord" rotatedBoundingBox="15541,10802 18593,10756 18611,11971 15559,12016"/>
              </emma:interpretation>
              <emma:one-of disjunction-type="recognition" id="oneOf30">
                <emma:interpretation id="interp150" emma:lang="ko-KR" emma:confidence="0">
                  <emma:literal>에</emma:literal>
                </emma:interpretation>
                <emma:interpretation id="interp151" emma:lang="ko-KR" emma:confidence="0">
                  <emma:literal>괘</emma:literal>
                </emma:interpretation>
                <emma:interpretation id="interp152" emma:lang="ko-KR" emma:confidence="0">
                  <emma:literal>예</emma:literal>
                </emma:interpretation>
                <emma:interpretation id="interp153" emma:lang="ko-KR" emma:confidence="0">
                  <emma:literal>싸</emma:literal>
                </emma:interpretation>
                <emma:interpretation id="interp154" emma:lang="ko-KR" emma:confidence="0">
                  <emma:literal>瓜</emma:literal>
                </emma:interpretation>
              </emma:one-of>
            </emma:emma>
          </inkml:annotationXML>
          <inkml:trace contextRef="#ctx0" brushRef="#br1" timeOffset="49689.5663">14475 8825 310,'-40'0'166,"10"14"-7,5 16-95,-29-1-24,29 17-11,-11 1-8,17 16-2,4-11-5,15 7 2,2-7-1,22 0 1,-12-14-1,12 7 2,-14-11-3,-3 0 2,-10-7-3,-16 2-1,-17-7-2,0 0 0,-9-10-3,4 0-1,3-12-2,11 0-2,18-20-1,9-10-3,27-9 0,19-14-3,22-6 2,15-5-3,17 3 3,0 1-3,4 8 4,-13 15-1,-8 15 1,-17 16 0,-23 10 1,-20 27 4,-18 14-3,-5 14 4,-19 7-3,-3 1 4,0 0-4,8-7 4,6-9-3,8-10 1,22-22-3,14-10 2,13-9-1,7-17-2,13-21 2,4-18-5,7-2 3,-2-12-3,-4 6 4,-11 1-5,-7 5 5,-12 7-3,-12 20 3,-17 9 0,-15 22 2,0 0-1,-15 37-1,-3 0 2,4 14-2,6 1 2,8 2-2,6-4 3,24-10-4,11-6 3,10-16-1,8-6-1,1-12 0,-2-8-2,-3-14-1,-10-7-1,-18 0 1,-16-9-2,-11 1 3,-5 1-3,-20-2 4,-5 2-1,-5 6 4,2 0-2,6 0 2,6 2-1,12 5 0,9 2 0,6 4 1,19-2-2,13 9 1,8 3 1,5 7 0,2 17 3,-1 19-2,2 17 4,-10 11-2,-1 11 3,-16 0-4,0 4 3,-11-11-4,1-9 2,-6-15-2,0-23 2,-11-21-5,24 8 0,-4-23 0,3-22 0,10-7-5,8-15-3,11 7 2,2-6-2,4 4 3,-6 14 0,1 14 3,-9 12 3,-8 21 2,-6 22 4,-11 15-2,-3 8 3,-2 0-4,2 8 3,1-9-3,2 0-4,10-17 0,1-5 0,5-9 0,-2-13-13,3 2-18,-22-25-48,13 2-97,-24-10-11,-9-5-12,-29-8-15</inkml:trace>
          <inkml:trace contextRef="#ctx0" brushRef="#br1" timeOffset="49923.9122">14985 8419 468,'0'0'176,"-9"-19"-4,9 19-119,11-10-32,-11 10-21,36 0-42,7 21-92,-10-6-41,-3 0-8,8 0-19</inkml:trace>
        </inkml:traceGroup>
        <inkml:traceGroup>
          <inkml:annotationXML>
            <emma:emma xmlns:emma="http://www.w3.org/2003/04/emma" version="1.0">
              <emma:interpretation id="{6E734D06-B03C-4D2C-83BA-E0BAD09C1D62}" emma:medium="tactile" emma:mode="ink">
                <msink:context xmlns:msink="http://schemas.microsoft.com/ink/2010/main" type="inkWord" rotatedBoundingBox="19524,10779 19919,10773 19941,12265 19546,12270"/>
              </emma:interpretation>
              <emma:one-of disjunction-type="recognition" id="oneOf31">
                <emma:interpretation id="interp155" emma:lang="ko-KR" emma:confidence="0">
                  <emma:literal>?</emma:literal>
                </emma:interpretation>
                <emma:interpretation id="interp156" emma:lang="ko-KR" emma:confidence="0">
                  <emma:literal>!</emma:literal>
                </emma:interpretation>
                <emma:interpretation id="interp157" emma:lang="ko-KR" emma:confidence="0">
                  <emma:literal>i</emma:literal>
                </emma:interpretation>
                <emma:interpretation id="interp158" emma:lang="ko-KR" emma:confidence="0">
                  <emma:literal>ⅰ</emma:literal>
                </emma:interpretation>
                <emma:interpretation id="interp15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50423.9327">18119 8437 369,'0'0'158,"-27"-26"-49,13 3-48,14 23-16,18-8-13,18 16-4,-6 6-3,24 25 1,-12-3 3,17 27-4,-20-7 4,2 19-6,-23-9-1,-9 10-9,-18-12-2,-23-5-15,-7 1-25,-32-25-73,6 3-78,3-8-7,0-8-19,12 0-9</inkml:trace>
          <inkml:trace contextRef="#ctx0" brushRef="#br1" timeOffset="50580.1992">18163 9840 585,'13'31'92,"-13"-31"-91,0 0-177,0 0-15,0 0-20</inkml:trace>
        </inkml:traceGroup>
      </inkml:traceGroup>
    </inkml:traceGroup>
    <inkml:traceGroup>
      <inkml:annotationXML>
        <emma:emma xmlns:emma="http://www.w3.org/2003/04/emma" version="1.0">
          <emma:interpretation id="{6BCCFBA8-727B-405F-B2DE-F52EC1EFBD1F}" emma:medium="tactile" emma:mode="ink">
            <msink:context xmlns:msink="http://schemas.microsoft.com/ink/2010/main" type="paragraph" rotatedBoundingBox="6437,14780 17471,14917 17441,17381 6407,1724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F540E67-68D2-4934-A52D-D911FD1CAF69}" emma:medium="tactile" emma:mode="ink">
              <msink:context xmlns:msink="http://schemas.microsoft.com/ink/2010/main" type="inkBullet" rotatedBoundingBox="6437,14780 8078,14800 8048,17264 6407,17244"/>
            </emma:interpretation>
            <emma:one-of disjunction-type="recognition" id="oneOf32">
              <emma:interpretation id="interp160" emma:lang="ko-KR" emma:confidence="0">
                <emma:literal>A</emma:literal>
              </emma:interpretation>
              <emma:interpretation id="interp161" emma:lang="ko-KR" emma:confidence="0">
                <emma:literal>月</emma:literal>
              </emma:interpretation>
              <emma:interpretation id="interp162" emma:lang="ko-KR" emma:confidence="0">
                <emma:literal>미</emma:literal>
              </emma:interpretation>
              <emma:interpretation id="interp163" emma:lang="ko-KR" emma:confidence="0">
                <emma:literal>머</emma:literal>
              </emma:interpretation>
              <emma:interpretation id="interp164" emma:lang="ko-KR" emma:confidence="0">
                <emma:literal>日</emma:literal>
              </emma:interpretation>
            </emma:one-of>
          </emma:emma>
        </inkml:annotationXML>
        <inkml:trace contextRef="#ctx0" brushRef="#br2" timeOffset="55095.9982">5259 12715 125,'0'0'137,"0"-52"4,2 22-63,-2 30-36,0-21-6,0 21 0,-8 7 0,3 37 5,-20 2 6,14 49-4,-25 9 2,18 51-7,-23 4-1,19 33-13,-10 0-2,7 21-11,1-12-6,9-8 1,0-25-5,7-30 2,2-24-5,6-25 7,-6-26-2,6-23 4,0-40 0,0 0-1,-2-14 1,-3-21-2,2-17 2,-3-15-5,-2-10 1,-3-17-6,8-11-3,-7-17 0,10-7-1,0-20-1,4-7 0,5-3-1,16 8 3,-7-3 1,12 12 1,3 8 2,3 16-1,1 16 3,5 18-3,-4 9 3,5 3-3,0 12 2,1 9 2,-5 6-3,9 8 2,-4 7-2,-1 16 1,1 7 0,2 14-2,1 23 3,1 21-1,1 11 3,0 24 2,3 10-2,5 17 2,3 26 1,3 5 2,3 12 1,-9-2 5,5 10-6,-7-11 2,-1 1 1,-11 3-4,-2-14 2,-13-15-3,-3-8-3,-3-14-3,-3-17 2,-4-18-2,-7-13 1,-1-18 0,0-17 1,-7-23-1,6 21 1,-6-21-2,0 0-3,0 0-5,0 0-4,0 0-11,0 0-16,24 12-45,-32-24-83,3-13-14,-3-15-18,-6-12 1</inkml:trace>
        <inkml:trace contextRef="#ctx0" brushRef="#br2" timeOffset="55580.4159">5152 13730 342,'-21'-8'174,"-2"8"-20,-18-22-70,41 22-16,-27 0-21,27 0-13,17 14-9,29-3-5,9-8-6,26 5-4,6-8-2,14 3-3,0-3-3,-5 0-8,-2 0-14,-34-9-32,19 11-75,-38-2-54,-19 0-6,-22 0-22,0 0 4</inkml:trace>
      </inkml:traceGroup>
      <inkml:traceGroup>
        <inkml:annotationXML>
          <emma:emma xmlns:emma="http://www.w3.org/2003/04/emma" version="1.0">
            <emma:interpretation id="{2BF67B79-12A2-4B5E-944B-046F3EB6B635}" emma:medium="tactile" emma:mode="ink">
              <msink:context xmlns:msink="http://schemas.microsoft.com/ink/2010/main" type="line" rotatedBoundingBox="13533,14907 17471,14956 17449,16742 13511,16693"/>
            </emma:interpretation>
          </emma:emma>
        </inkml:annotationXML>
        <inkml:traceGroup>
          <inkml:annotationXML>
            <emma:emma xmlns:emma="http://www.w3.org/2003/04/emma" version="1.0">
              <emma:interpretation id="{CD3CF7F7-3042-4099-884B-DDFEBB7C68E0}" emma:medium="tactile" emma:mode="ink">
                <msink:context xmlns:msink="http://schemas.microsoft.com/ink/2010/main" type="inkWord" rotatedBoundingBox="13526,15512 14495,15524 14481,16705 13511,16693">
                  <msink:destinationLink direction="with" ref="{79005476-A3D9-43ED-B3E0-B6FBAF6AF306}"/>
                </msink:context>
              </emma:interpretation>
              <emma:one-of disjunction-type="recognition" id="oneOf33">
                <emma:interpretation id="interp165" emma:lang="ko-KR" emma:confidence="0">
                  <emma:literal>&gt;</emma:literal>
                </emma:interpretation>
                <emma:interpretation id="interp166" emma:lang="ko-KR" emma:confidence="0">
                  <emma:literal>〉</emma:literal>
                </emma:interpretation>
                <emma:interpretation id="interp167" emma:lang="ko-KR" emma:confidence="0">
                  <emma:literal>)</emma:literal>
                </emma:interpretation>
                <emma:interpretation id="interp168" emma:lang="ko-KR" emma:confidence="0">
                  <emma:literal>ㄱ</emma:literal>
                </emma:interpretation>
                <emma:interpretation id="interp169" emma:lang="ko-KR" emma:confidence="0">
                  <emma:literal>7</emma:literal>
                </emma:interpretation>
              </emma:one-of>
            </emma:emma>
          </inkml:annotationXML>
          <inkml:trace contextRef="#ctx0" brushRef="#br2" timeOffset="57252.3373">12215 13173 235,'-32'-21'170,"-3"2"-43,35 19-28,-58-18-15,58 18-19,-44 0-18,44 0-15,-22 3-12,22-3-5,1 30-7,23-12-1,12-3-4,19 8 1,13-2-2,16 2 2,6 1-3,7-3 2,-1 2-3,-1-1 1,-8 1-2,-14 0 2,-17-2-2,-10 2 2,-11-1 0,-13 5 0,-22 6 1,-9 11 4,-26 8-2,-12 5 6,-20 10 0,-7 8-2,-13 0 3,-5 6-3,4-15 1,13-2-5,11-11 2,7-13-10,22-14-4,11-12-7,24-14-15,0 0-36,34-9-83,2 93-40,14-124-12,-1-16-6</inkml:trace>
        </inkml:traceGroup>
        <inkml:traceGroup>
          <inkml:annotationXML>
            <emma:emma xmlns:emma="http://www.w3.org/2003/04/emma" version="1.0">
              <emma:interpretation id="{6BAD81E6-509A-40F0-8E14-96E0C4BA4FA7}" emma:medium="tactile" emma:mode="ink">
                <msink:context xmlns:msink="http://schemas.microsoft.com/ink/2010/main" type="inkWord" rotatedBoundingBox="15729,14935 17471,14956 17450,16627 15709,16606"/>
              </emma:interpretation>
              <emma:one-of disjunction-type="recognition" id="oneOf34">
                <emma:interpretation id="interp170" emma:lang="ko-KR" emma:confidence="0">
                  <emma:literal>L</emma:literal>
                </emma:interpretation>
                <emma:interpretation id="interp171" emma:lang="ko-KR" emma:confidence="0">
                  <emma:literal>ㄴ</emma:literal>
                </emma:interpretation>
                <emma:interpretation id="interp172" emma:lang="ko-KR" emma:confidence="0">
                  <emma:literal>드</emma:literal>
                </emma:interpretation>
                <emma:interpretation id="interp173" emma:lang="ko-KR" emma:confidence="0">
                  <emma:literal>.</emma:literal>
                </emma:interpretation>
                <emma:interpretation id="interp17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58314.9054">14312 12663 135,'-2'-37'144,"-1"0"-39,3 16-9,-11-9-18,11 30-11,0 0-8,-6 22-5,-15 21-7,21 41-12,-12 10-4,9 43-7,-13 8-3,14 20-2,-9-12-6,9-4-3,-1-21-2,3-11 0,-3-33 0,3-19-2,0-22 4,0-13-5,0-7 4,0-23-8,-1 21 2,1-21-2,-7 17 0,7-17-1,0 23 1,0-23 0,0 0-1,0 21 1,0-21 0,14 8 0,-14-8 0,34 0 1,-9 0-2,11 0 2,9 0-1,10-1 0,11 1-2,13 0 2,16 1-1,9 6 1,15 2-1,6 4 1,8 1-1,1-7 1,-6 3 0,-6 4 1,-17-9 1,-13 4 1,-19-4-4,-13-3 0,-21-1 0,-10 3 0,-29-4 0,28 0 0,-28 0 0,0 0 0,0 0 0,0 0 0,0 0-11,0 0-23,0 0-64,0 0-84,-34 11-8,-6-4-18,-15-7-11</inkml:trace>
        </inkml:traceGroup>
      </inkml:traceGroup>
    </inkml:traceGroup>
  </inkml:traceGroup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6:15.73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9005476-A3D9-43ED-B3E0-B6FBAF6AF306}" emma:medium="tactile" emma:mode="ink">
          <msink:context xmlns:msink="http://schemas.microsoft.com/ink/2010/main" type="inkDrawing" rotatedBoundingBox="9424,16175 14185,15896 14191,16001 9430,16281" semanticType="strikethrough" shapeName="Other">
            <msink:sourceLink direction="with" ref="{CD3CF7F7-3042-4099-884B-DDFEBB7C68E0}"/>
          </msink:context>
        </emma:interpretation>
      </emma:emma>
    </inkml:annotationXML>
    <inkml:trace contextRef="#ctx0" brushRef="#br0">96 367 263,'0'0'164,"-28"-14"-35,3-9-45,25 23-15,-26-22-20,26 22-6,0 0-13,0 0-10,-17-20-4,17 20-3,0 0-1,30-3-1,5-2 1,23 5 1,9-6-2,26 5 0,11-8-1,23 4 0,12-4-2,20 0-2,15-3-1,9 4-3,7-2 1,11 2-1,9 0 0,2 2-1,7-2 1,-4 2-1,-4-6 2,-1 4-1,-3 0 2,0 0-1,-19 0 0,-11-1 0,-13-3 0,-12 4-3,-13 1 0,-20 0 0,-13-4 0,-18 6 0,-9-5 0,-11-1 0,-8 2 0,-8-4 0,-14 6 0,-8-2 0,-5 7 0,-25 2 0,24-7-10,-24 7-7,0 0-12,-14-16-26,9 32-42,-36-16-62,6 0-25,-7 0-17,-14 0 0</inkml:trace>
  </inkml:traceGroup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6:55.38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A854D88-6DB7-47F9-9038-7BD4A3FD2712}" emma:medium="tactile" emma:mode="ink">
          <msink:context xmlns:msink="http://schemas.microsoft.com/ink/2010/main" type="writingRegion" rotatedBoundingBox="1497,2232 26686,2332 26624,17874 1436,17774"/>
        </emma:interpretation>
      </emma:emma>
    </inkml:annotationXML>
    <inkml:traceGroup>
      <inkml:annotationXML>
        <emma:emma xmlns:emma="http://www.w3.org/2003/04/emma" version="1.0">
          <emma:interpretation id="{C0ED1C20-7BA2-4B11-B23B-2DB90CE1DBB4}" emma:medium="tactile" emma:mode="ink">
            <msink:context xmlns:msink="http://schemas.microsoft.com/ink/2010/main" type="paragraph" rotatedBoundingBox="1491,2331 20552,2283 20557,4290 1496,43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97A692-27DD-406E-A90E-53E1E3102B34}" emma:medium="tactile" emma:mode="ink">
              <msink:context xmlns:msink="http://schemas.microsoft.com/ink/2010/main" type="inkBullet" rotatedBoundingBox="1493,3150 1812,3149 1813,3385 1494,3386"/>
            </emma:interpretation>
            <emma:one-of disjunction-type="recognition" id="oneOf0">
              <emma:interpretation id="interp0" emma:lang="ko-KR" emma:confidence="0">
                <emma:literal>〇</emma:literal>
              </emma:interpretation>
              <emma:interpretation id="interp1" emma:lang="ko-KR" emma:confidence="0">
                <emma:literal>.</emma:literal>
              </emma:interpretation>
              <emma:interpretation id="interp2" emma:lang="ko-KR" emma:confidence="0">
                <emma:literal>@</emma:literal>
              </emma:interpretation>
              <emma:interpretation id="interp3" emma:lang="ko-KR" emma:confidence="0">
                <emma:literal>ㆍ</emma:literal>
              </emma:interpretation>
              <emma:interpretation id="interp4" emma:lang="ko-KR" emma:confidence="0">
                <emma:literal>'</emma:literal>
              </emma:interpretation>
            </emma:one-of>
          </emma:emma>
        </inkml:annotationXML>
        <inkml:trace contextRef="#ctx0" brushRef="#br0">279 21 89,'0'0'126,"0"0"-59,0 0-28,0 0 5,0 0 5,0 0 5,-32-23-2,32 23-12,0 0-11,-17 0-9,17 0-5,0 0-2,-24 0-7,24 0-4,0 0-1,-17 23 0,17-23 0,0 0 0,0 22 0,0-22 1,0 0 1,8 15-1,-8-15 1,23 0 2,-23 0-1,19-6 0,-19 6 2,8-17-1,-8 17 2,0 0-2,-14-17 1,14 17 3,-33 4-1,33-4 0,-37 36-2,23-12 0,3-1-1,8-1 1,3-4-2,0-18-1,25 17-1,-3-17-1,7-1 1,-1-19-1,-6-3 3,0-3-4,-7-1 3,-12 2 0,-6 6 4,3 19 2,-41-9 1,9 18 2,-8 8-2,7 16 2,-3-3-3,11 8 1,7-6-4,10 0-1,8-15-1,18-3-1,9-14 0,12 0-1,1-19 1,1-6-2,-6-4 2,-7-1-4,-9 2 3,-16-2-3,-12 15 1,-14 0 1,-13 14-1,-5 1 1,-5 0-1,2 8 2,1 3-2,7-1 0,14 1-6,3-9-9,19 19-23,0-21-50,0 0-77,33 13-14,-8-7-12,18 6-6</inkml:trace>
      </inkml:traceGroup>
      <inkml:traceGroup>
        <inkml:annotationXML>
          <emma:emma xmlns:emma="http://www.w3.org/2003/04/emma" version="1.0">
            <emma:interpretation id="{98EAAF2C-1EBB-4104-A25F-0FA521E97B31}" emma:medium="tactile" emma:mode="ink">
              <msink:context xmlns:msink="http://schemas.microsoft.com/ink/2010/main" type="line" rotatedBoundingBox="3029,2327 20552,2283 20557,4290 3034,4334"/>
            </emma:interpretation>
          </emma:emma>
        </inkml:annotationXML>
        <inkml:traceGroup>
          <inkml:annotationXML>
            <emma:emma xmlns:emma="http://www.w3.org/2003/04/emma" version="1.0">
              <emma:interpretation id="{531DF97A-1319-45F6-912E-DAC8DC8C0DE3}" emma:medium="tactile" emma:mode="ink">
                <msink:context xmlns:msink="http://schemas.microsoft.com/ink/2010/main" type="inkWord" rotatedBoundingBox="3030,2582 4656,2578 4659,3761 3033,3765"/>
              </emma:interpretation>
              <emma:one-of disjunction-type="recognition" id="oneOf1">
                <emma:interpretation id="interp5" emma:lang="ko-KR" emma:confidence="0">
                  <emma:literal>동</emma:literal>
                </emma:interpretation>
                <emma:interpretation id="interp6" emma:lang="ko-KR" emma:confidence="0">
                  <emma:literal>응</emma:literal>
                </emma:interpretation>
                <emma:interpretation id="interp7" emma:lang="ko-KR" emma:confidence="0">
                  <emma:literal>욍</emma:literal>
                </emma:interpretation>
                <emma:interpretation id="interp8" emma:lang="ko-KR" emma:confidence="0">
                  <emma:literal>등</emma:literal>
                </emma:interpretation>
                <emma:interpretation id="interp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1000.0786">2149-214 406,'-27'-22'147,"27"22"-10,0-19-141,0 19-3,0 0 1,22-26 1,-17 4 4,4-3 3,-1-5 4,-8-10-5,0 4 7,0-6-6,-8 9 7,-16 3-7,-7 9 8,-13 10-3,-7 12 10,-19 20 7,9 30-6,-18 5 7,16 36-7,-7 3 3,16 19-5,13 0-3,14 0-7,18-16-5,14-1 5,20-19-7,22-20 5,16-17-5,17-15 2,13-16-3,3-10 0,12-10-2,-1-19-2,-4-2 1,-8-18-4,-8 5 4,-16-6-2,-8 7 4,-17 2-2,-10 5 4,-17 15 2,-19 21 3,0 0 1,-11 13 2,-11 31 1,-13 1-2,12 21 3,-9 0 1,18 7-6,14-12 2,9-8-6,29-18 4,19-21-5,16-14 1,7-14-1,6-24-3,-4-12 5,-5-11-3,-18-5 5,-18 0-1,-24 9 2,-17 4 4,-28 20-3,-24 10 1,-18 14-1,-7 9-1,-7 9-2,5 14-9,5-1-10,25 17-22,-2-23-29,51 26-46,0-18-60,14-8-10,27-3-14</inkml:trace>
        </inkml:traceGroup>
        <inkml:traceGroup>
          <inkml:annotationXML>
            <emma:emma xmlns:emma="http://www.w3.org/2003/04/emma" version="1.0">
              <emma:interpretation id="{2F453A97-5B08-4E6B-A27E-546223ADDABF}" emma:medium="tactile" emma:mode="ink">
                <msink:context xmlns:msink="http://schemas.microsoft.com/ink/2010/main" type="inkWord" rotatedBoundingBox="4903,2489 6269,2485 6272,3707 4906,3711"/>
              </emma:interpretation>
              <emma:one-of disjunction-type="recognition" id="oneOf2">
                <emma:interpretation id="interp10" emma:lang="ko-KR" emma:confidence="0">
                  <emma:literal>화</emma:literal>
                </emma:interpretation>
                <emma:interpretation id="interp11" emma:lang="ko-KR" emma:confidence="0">
                  <emma:literal>능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는</emma:literal>
                </emma:interpretation>
                <emma:interpretation id="interp1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1937.5941">3435-638 223,'0'-25'178,"0"25"-14,8 25-66,-20 9-32,12 53-11,-16 5-9,16 45-14,-8-8-5,8 22-9,0-12-6,8-6-4,6-30-6,8-14 4,0-30-5,4-26 2,-1-22-3,3-11-4,1-20-3,-7-19-6,8-5-1,-8-20-5,8 3 6,-11-13-3,-2 6 7,-4-3 0,-5 15 11,-2 8 1,-6 12 6,0 13 1,0 23 1,0 0 2,-8 23 0,8 27 1,-9 6-5,9 15 2,0 0-4,9 5 2,6-3-6,7-9 3,8-17-6,12-10 3,4-21-2,10-7 0,2-9 0,-4-11-2,8-11-1,-13-7-3,0 2 1,-8-7-3,-10 1 3,-5 0-2,-9 1 2,-4 0-1,-4 2 3,-3 3 0,-2-5 2,0 6-2,3 0 3,-1-3-2,0-1 2,2 1-1,2 1 1,-4-2-2,2 7 3,-3 2-2,-2 4 1,-3 17 0,0-23 1,0 23 1,0 0 1,-22 4 1,7 23-1,6 17 1,-4 9-3,5 12 4,7 3-6,1 4 3,0-3-3,14-6 2,3-18-3,10-10 3,2-18-1,2-11-1,3-6 0,-4-19-1,0-5 0,-5-9-2,0-7 1,-4 0-2,1-1 1,-8 3-1,0 1 1,-6 2-2,2 12-4,-6-3-10,14 22-19,-18-17-39,19 21-88,-19 0-7,16 6-23,-16-6-5</inkml:trace>
        </inkml:traceGroup>
        <inkml:traceGroup>
          <inkml:annotationXML>
            <emma:emma xmlns:emma="http://www.w3.org/2003/04/emma" version="1.0">
              <emma:interpretation id="{81607924-A5D4-4431-BEF1-447288AA2341}" emma:medium="tactile" emma:mode="ink">
                <msink:context xmlns:msink="http://schemas.microsoft.com/ink/2010/main" type="inkWord" rotatedBoundingBox="6299,3088 7307,3085 7309,3776 6301,3779"/>
              </emma:interpretation>
              <emma:one-of disjunction-type="recognition" id="oneOf3">
                <emma:interpretation id="interp15" emma:lang="ko-KR" emma:confidence="0">
                  <emma:literal>머</emma:literal>
                </emma:interpretation>
                <emma:interpretation id="interp16" emma:lang="ko-KR" emma:confidence="0">
                  <emma:literal>m</emma:literal>
                </emma:interpretation>
                <emma:interpretation id="interp17" emma:lang="ko-KR" emma:confidence="0">
                  <emma:literal>내</emma:literal>
                </emma:interpretation>
                <emma:interpretation id="interp18" emma:lang="ko-KR" emma:confidence="0">
                  <emma:literal>서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2656.3761">4875-64 276,'-23'19'169,"15"20"-11,8 9-108,-21-8-10,21 28 5,-14-19-7,14 17-2,-6-22-14,6 6-4,0-24-6,4-5-1,-4-21-3,0 0-2,23-21-2,-14-16-4,5-10 1,0-11-3,7 0 1,1 0-3,2 4 3,1 9-4,7 13 3,-2 13 0,3 15 4,-6 9 1,0 21 0,0 13 4,-7 10-1,-4 9 5,-8-2-3,0 11 3,-4-13-5,-4-5 3,0-10-5,0-13 2,0-26-3,0 0-2,23-7-2,-14-30-4,12-7 1,-1-14-3,5 1 2,1-8-4,4 10 4,-2 3-3,2 15 5,0 16 3,-1 19 2,1 10 2,-3 20 0,1 18 5,-4 2-2,6 15 4,-8-5-3,5 3 2,-5-8-6,0-8 4,-1-11-6,-7-6 0,-14-28-9,16 17-14,4 1-58,-12 94-92,2-126-11,-2-28-21,12 2-8</inkml:trace>
        </inkml:traceGroup>
        <inkml:traceGroup>
          <inkml:annotationXML>
            <emma:emma xmlns:emma="http://www.w3.org/2003/04/emma" version="1.0">
              <emma:interpretation id="{7DD3E9ED-CCDA-45DB-A72C-89F51BB7D22D}" emma:medium="tactile" emma:mode="ink">
                <msink:context xmlns:msink="http://schemas.microsoft.com/ink/2010/main" type="inkWord" rotatedBoundingBox="7319,3159 7942,3158 7944,3826 7321,3828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^</emma:literal>
                </emma:interpretation>
                <emma:interpretation id="interp22" emma:lang="ko-KR" emma:confidence="0">
                  <emma:literal>시</emma:literal>
                </emma:interpretation>
                <emma:interpretation id="interp23" emma:lang="ko-KR" emma:confidence="0">
                  <emma:literal>八</emma:literal>
                </emma:interpretation>
                <emma:interpretation id="interp2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4953.3407">5848 203 3,'0'0'142,"0"0"11,0 0-51,0 16-14,0 33-3,-14-19-17,14 39-5,-8-21-6,8 27-15,-3-21-10,3 5-13,0-23 0,0-6-8,0-30 6,0 0-8,0 0-6,13-36 5,-7-8-9,2-15 2,1-6-5,2-10 1,5-2-3,0 3 0,11 8 5,-5 3-5,6 13 5,2 14-1,5 19 3,2 17 1,-1 10 0,0 33 3,-7 10-1,4 13 4,-5 7-3,6 7 4,-17-3 0,5-3-5,-8-14 3,1-10-5,-3-12 3,-5-15-12,0-2-4,-7-21-41,24-6-96,-11-11-29,1-13-12,10-12-15</inkml:trace>
        </inkml:traceGroup>
        <inkml:traceGroup>
          <inkml:annotationXML>
            <emma:emma xmlns:emma="http://www.w3.org/2003/04/emma" version="1.0">
              <emma:interpretation id="{E76284B6-712D-42BB-8434-54F6249501A4}" emma:medium="tactile" emma:mode="ink">
                <msink:context xmlns:msink="http://schemas.microsoft.com/ink/2010/main" type="inkWord" rotatedBoundingBox="8657,2653 9546,2650 9549,3700 8660,3703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5</emma:literal>
                </emma:interpretation>
                <emma:interpretation id="interp2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5484.6006">8049-472 256,'0'0'150,"-13"-18"-54,-31 7-58,7 15 5,-31-1 5,13 23-3,-34-11-2,18 22-8,-17-10-4,23 17-5,-6-8-6,27 8-7,7 1-6,25 4-1,12 4-5,33 1 1,19 7-2,19 4 2,10-6-3,6 9 3,-7-2-2,-2-8 8,-25-6 0,-16-2 4,-37-18-1,-10 7 4,-40-16-1,-15 1 1,-24-15-3,-2-1-4,-6-8-5,4 0-7,19 0-14,3-23-32,71 23-46,-35-29-61,-55 10-19,140-7-22,34-2-3</inkml:trace>
        </inkml:traceGroup>
        <inkml:traceGroup>
          <inkml:annotationXML>
            <emma:emma xmlns:emma="http://www.w3.org/2003/04/emma" version="1.0">
              <emma:interpretation id="{199CC3AC-2446-4A4B-AAD7-9FC5605EE176}" emma:medium="tactile" emma:mode="ink">
                <msink:context xmlns:msink="http://schemas.microsoft.com/ink/2010/main" type="inkWord" rotatedBoundingBox="9539,3052 10205,3050 10208,4270 9542,4271"/>
              </emma:interpretation>
              <emma:one-of disjunction-type="recognition" id="oneOf6">
                <emma:interpretation id="interp30" emma:lang="ko-KR" emma:confidence="0">
                  <emma:literal>p</emma:literal>
                </emma:interpretation>
                <emma:interpretation id="interp31" emma:lang="ko-KR" emma:confidence="0">
                  <emma:literal>P</emma:literal>
                </emma:interpretation>
                <emma:interpretation id="interp32" emma:lang="ko-KR" emma:confidence="0">
                  <emma:literal>『</emma:literal>
                </emma:interpretation>
                <emma:interpretation id="interp33" emma:lang="ko-KR" emma:confidence="0">
                  <emma:literal>了</emma:literal>
                </emma:interpretation>
                <emma:interpretation id="interp34" emma:lang="ko-KR" emma:confidence="0">
                  <emma:literal>丁</emma:literal>
                </emma:interpretation>
              </emma:one-of>
            </emma:emma>
          </inkml:annotationXML>
          <inkml:trace contextRef="#ctx0" brushRef="#br0" timeOffset="5937.7635">8042 231 107,'71'-24'179,"-25"-6"-1,-2 12-15,-7 18-56,-37 0-49,25 7-22,-25 25-16,10 24-4,-9 9-1,12 18-3,-5 6 1,6 9-5,0 3 1,7-1-4,-12-11 2,5-5-5,-7-16 0,-6-17 3,-1-18-1,0-33 1,-28 4 1,4-26-3,-6-30 1,-3-26-1,1-15-5,4-16 1,12-14-1,3-10-2,13 5 0,19 2 1,19 20 0,13 12-1,14 22 4,7 21-3,1 25 2,-5 19 0,-9 7 1,-10 23 1,-19 13 0,-19 7 2,-15-1-1,-21 2 2,-22 1-2,-7-4 0,-4-4-8,-7-14-9,14 10-22,-14-33-38,51 17-69,14-17-28,10 4-22,29-4-9</inkml:trace>
        </inkml:traceGroup>
        <inkml:traceGroup>
          <inkml:annotationXML>
            <emma:emma xmlns:emma="http://www.w3.org/2003/04/emma" version="1.0">
              <emma:interpretation id="{206BF3EC-7BA9-4EA1-A1D7-374AC2FD7CB3}" emma:medium="tactile" emma:mode="ink">
                <msink:context xmlns:msink="http://schemas.microsoft.com/ink/2010/main" type="inkWord" rotatedBoundingBox="10248,3051 11048,3049 11050,3680 10250,3682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^</emma:literal>
                </emma:interpretation>
                <emma:interpretation id="interp37" emma:lang="ko-KR" emma:confidence="0">
                  <emma:literal>ㅅ</emma:literal>
                </emma:interpretation>
                <emma:interpretation id="interp38" emma:lang="ko-KR" emma:confidence="0">
                  <emma:literal>의</emma:literal>
                </emma:interpretation>
                <emma:interpretation id="interp3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6359.6593">9458-46 196,'0'-34'160,"0"34"0,-20-12-81,-39 2-24,14 34 5,-44-3-3,18 47-4,-30-9-11,26 25-2,-18-7-12,35 5-4,1-5-14,27-12-3,22-20-6,8-22-1,28-16-3,17-14-3,13-19-3,2-32-5,18-1 2,-6-22-3,1 13 6,-13-4-1,-5 13 6,-17 14 3,-11 15 9,-8 30 3,-19 0 0,7 39 2,-7 3-4,0 11 1,0 5-5,6 3-1,7-4-10,-6-11-4,16 3-14,-14-32-17,27 24-33,-36-41-53,34 0-48,-11-9-17,6-10-5</inkml:trace>
        </inkml:traceGroup>
        <inkml:traceGroup>
          <inkml:annotationXML>
            <emma:emma xmlns:emma="http://www.w3.org/2003/04/emma" version="1.0">
              <emma:interpretation id="{01278C2B-B8C0-4D1C-A7E9-D5F403D56C28}" emma:medium="tactile" emma:mode="ink">
                <msink:context xmlns:msink="http://schemas.microsoft.com/ink/2010/main" type="inkWord" rotatedBoundingBox="11209,2941 12943,2937 12945,3573 11211,3578"/>
              </emma:interpretation>
              <emma:one-of disjunction-type="recognition" id="oneOf8">
                <emma:interpretation id="interp40" emma:lang="ko-KR" emma:confidence="0">
                  <emma:literal>나</emma:literal>
                </emma:interpretation>
                <emma:interpretation id="interp41" emma:lang="ko-KR" emma:confidence="0">
                  <emma:literal>u</emma:literal>
                </emma:interpretation>
                <emma:interpretation id="interp42" emma:lang="ko-KR" emma:confidence="0">
                  <emma:literal>와</emma:literal>
                </emma:interpretation>
                <emma:interpretation id="interp43" emma:lang="ko-KR" emma:confidence="0">
                  <emma:literal>다</emma:literal>
                </emma:interpretation>
                <emma:interpretation id="interp44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6797.1675">9980-167 320,'21'-18'179,"-21"18"-8,-27-26-84,13 52-36,-37 6-13,15 31-4,-18 0-10,18 15 0,-9-2-10,26 0-2,13-4-7,19-12 2,29-19-6,25-15 1,21-5-3,21-19-3,19-2-1,-1-10-3,10-15 0,-7-13-1,-2-8 2,-17-13-1,-18-9 8,-20-2-2,-31 0 8,-20 4 0,-22 5 6,-15 18 0,-31 16 1,-2 21 2,-9 6-2,8 32-1,7 8-3,24 14-1,14 4-8,16 5 0,31-3 0,17-5 0,21-6 0,6-14 0,12 2-25,-20-34-53,8 25-102,-19-13-11,-16 0-11,-17-1-19</inkml:trace>
        </inkml:traceGroup>
        <inkml:traceGroup>
          <inkml:annotationXML>
            <emma:emma xmlns:emma="http://www.w3.org/2003/04/emma" version="1.0">
              <emma:interpretation id="{AD1CED2C-8FBA-4A9A-BD0C-F592BD5113FD}" emma:medium="tactile" emma:mode="ink">
                <msink:context xmlns:msink="http://schemas.microsoft.com/ink/2010/main" type="inkWord" rotatedBoundingBox="13922,2861 15140,2858 15142,3727 13925,3730"/>
              </emma:interpretation>
              <emma:one-of disjunction-type="recognition" id="oneOf9">
                <emma:interpretation id="interp45" emma:lang="ko-KR" emma:confidence="0">
                  <emma:literal>근</emma:literal>
                </emma:interpretation>
                <emma:interpretation id="interp46" emma:lang="ko-KR" emma:confidence="0">
                  <emma:literal>즌</emma:literal>
                </emma:interpretation>
                <emma:interpretation id="interp47" emma:lang="ko-KR" emma:confidence="0">
                  <emma:literal>군</emma:literal>
                </emma:interpretation>
                <emma:interpretation id="interp48" emma:lang="ko-KR" emma:confidence="0">
                  <emma:literal>끈</emma:literal>
                </emma:interpretation>
                <emma:interpretation id="interp49" emma:lang="ko-KR" emma:confidence="0">
                  <emma:literal>큰</emma:literal>
                </emma:interpretation>
              </emma:one-of>
            </emma:emma>
          </inkml:annotationXML>
          <inkml:trace contextRef="#ctx0" brushRef="#br1" timeOffset="22422.8057">12512-201 91,'-30'-4'158,"30"4"-38,0 0-24,-36-25-7,36 25-9,0 0-11,0 0-11,-21-23-16,21 23-11,0 0-8,15 0-4,-15 0-4,28 0-3,-4 0-3,14 0 0,8 0 0,14 0-2,3-4 0,10 1-1,1-2-3,6-2 0,0 0 0,-5 4-2,1-1-2,-14 3-3,0 1-3,-15-6-6,4 6-10,-26 0-25,18 14-56,-43-14-68,0 0-15,0 30-10,-23-20-4</inkml:trace>
          <inkml:trace contextRef="#ctx0" brushRef="#br1" timeOffset="22672.8051">12536 194 341,'0'0'176,"-24"9"-7,20-18-112,32 9-22,13-5 3,35 5-1,-3-9-9,28 6-11,5-8-7,11 10-5,-3-1-6,-10-3-10,-1 6-17,-31-6-27,15 17-43,-38-5-61,-8 4-30,-17-1-7</inkml:trace>
          <inkml:trace contextRef="#ctx0" brushRef="#br1" timeOffset="22907.1914">12805 542 366,'12'11'177,"25"-7"-20,18 6-107,-3-10-23,24 8-1,2-6-15,4-2-56,13-4-107,-2 4-19,-17-6-6,-4 4-20</inkml:trace>
        </inkml:traceGroup>
        <inkml:traceGroup>
          <inkml:annotationXML>
            <emma:emma xmlns:emma="http://www.w3.org/2003/04/emma" version="1.0">
              <emma:interpretation id="{A34D8DDD-97CF-4DBF-9DF1-2C3967D223D1}" emma:medium="tactile" emma:mode="ink">
                <msink:context xmlns:msink="http://schemas.microsoft.com/ink/2010/main" type="inkWord" rotatedBoundingBox="16340,2294 17111,2292 17115,3626 16343,3628"/>
              </emma:interpretation>
              <emma:one-of disjunction-type="recognition" id="oneOf10">
                <emma:interpretation id="interp50" emma:lang="ko-KR" emma:confidence="0">
                  <emma:literal>R</emma:literal>
                </emma:interpretation>
                <emma:interpretation id="interp51" emma:lang="ko-KR" emma:confidence="0">
                  <emma:literal>又</emma:literal>
                </emma:interpretation>
                <emma:interpretation id="interp52" emma:lang="ko-KR" emma:confidence="0">
                  <emma:literal>°</emma:literal>
                </emma:interpretation>
                <emma:interpretation id="interp53" emma:lang="ko-KR" emma:confidence="0">
                  <emma:literal>M</emma:literal>
                </emma:interpretation>
                <emma:interpretation id="interp5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24047.8934">14913-265 80,'0'0'158,"0"-35"-4,-4 16-69,4 19-18,0 0-6,0 0-10,0 10-8,4 34-6,-4 5-11,11 28 2,-11-3-6,19 21 2,-14-11-10,8 11 2,-4-17-9,6-7 3,-11-18-4,9-10 1,-12-21-1,-1-22-1,0 0-1,0 0-1,0 0 0,0-22-3,-7-11 1,-11-12-3,-2-9 2,-4-7-3,0-13 4,2-4-5,3-6 5,5-5-6,6-4 0,5-3 2,8 4-4,15-4 3,12 7-3,10 0 3,12 14-2,9 5 5,7 14 2,3 26-1,-7 21 2,-4 18 1,-12 29-1,-10 18 2,-29 19 2,-11 13-2,-18 3 4,-18-2-2,-19-13 4,-5-7-5,-11-17 4,9-7-3,0-19-1,12-8 0,10-7-3,13-3-1,27-8-1,-3 35 1,13-8-2,21 7 2,14 10-4,10 10 3,3 3-2,2-1-1,10 0-11,-12-12-9,17 14-39,-34-35-75,19-1-44,-8-13-11,2-5-9</inkml:trace>
        </inkml:traceGroup>
        <inkml:traceGroup>
          <inkml:annotationXML>
            <emma:emma xmlns:emma="http://www.w3.org/2003/04/emma" version="1.0">
              <emma:interpretation id="{ED69EC7E-7623-412B-8E89-7D0B804A56DB}" emma:medium="tactile" emma:mode="ink">
                <msink:context xmlns:msink="http://schemas.microsoft.com/ink/2010/main" type="inkWord" rotatedBoundingBox="17255,2984 17846,2983 17848,3517 17257,3519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다</emma:literal>
                </emma:interpretation>
                <emma:interpretation id="interp57" emma:lang="ko-KR" emma:confidence="0">
                  <emma:literal>Ⅸ</emma:literal>
                </emma:interpretation>
                <emma:interpretation id="interp58" emma:lang="ko-KR" emma:confidence="0">
                  <emma:literal>"</emma:literal>
                </emma:interpretation>
                <emma:interpretation id="interp5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24485.3914">16168-25 158,'4'-43'152,"16"23"-5,-10 0-99,-14-10 0,4 30 1,-33-30 4,16 30-9,-32 0-3,19 23 2,-33 4-3,23 27 0,-23-7-9,20 24-3,-4-11-11,20 10 0,5-7-10,17-12-3,8-13-7,21-16-1,12-13-5,5-18-4,12-13-1,-9-27-2,6-5 4,-12-13-1,-3 7 10,-11 0 0,-10 2 8,-3 20 2,-11 6 5,0 32 0,0 0-2,0 0-1,-3 36-3,3 4-2,5 5-7,7-1-3,12 8-17,-10-21-26,37 26-59,-15-33-70,4-8-10,-1-16-12</inkml:trace>
        </inkml:traceGroup>
        <inkml:traceGroup>
          <inkml:annotationXML>
            <emma:emma xmlns:emma="http://www.w3.org/2003/04/emma" version="1.0">
              <emma:interpretation id="{7499F1D7-3E66-41FB-8B77-33E41178BB0F}" emma:medium="tactile" emma:mode="ink">
                <msink:context xmlns:msink="http://schemas.microsoft.com/ink/2010/main" type="inkWord" rotatedBoundingBox="17973,2912 18739,2910 18740,3571 17975,3573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』</emma:literal>
                </emma:interpretation>
                <emma:interpretation id="interp62" emma:lang="ko-KR" emma:confidence="0">
                  <emma:literal>w</emma:literal>
                </emma:interpretation>
                <emma:interpretation id="interp63" emma:lang="ko-KR" emma:confidence="0">
                  <emma:literal>∞</emma:literal>
                </emma:interpretation>
                <emma:interpretation id="interp64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25001.0279">16564-122 93,'0'0'166,"-16"17"1,0 10-70,16 34-18,-25-12-14,25 28-6,-19-20-21,19 16-11,-8-16-13,8-8-4,-3-13-7,3-16-5,0-20-9,0 0-8,6-26-5,-6-27-2,6 0 7,-6-13 1,5 6 10,-5-6 4,0 14 10,0 14 8,0 5 8,0 33 1,0 0-1,24 22-4,-7 13-5,20 18 0,-1 2-4,21 6 2,0 1-6,14-5 3,-2-6-4,9-11 3,-9-19-2,-1-12 0,-11-13 1,-9-22-2,-15-21 3,-11-14-3,-17-18 5,-5 3-4,-19-8 3,-8 8-5,-9 4 0,-6 10-9,1 24-8,-9 2-29,32 36-53,-18 0-64,36 0-28,-5 40-7,18-6-5</inkml:trace>
        </inkml:traceGroup>
        <inkml:traceGroup>
          <inkml:annotationXML>
            <emma:emma xmlns:emma="http://www.w3.org/2003/04/emma" version="1.0">
              <emma:interpretation id="{EF04A392-46BB-42E2-8C6B-8E61131B81E0}" emma:medium="tactile" emma:mode="ink">
                <msink:context xmlns:msink="http://schemas.microsoft.com/ink/2010/main" type="inkWord" rotatedBoundingBox="18753,3035 19539,3033 19542,4293 18756,4295"/>
              </emma:interpretation>
              <emma:one-of disjunction-type="recognition" id="oneOf13">
                <emma:interpretation id="interp65" emma:lang="ko-KR" emma:confidence="0">
                  <emma:literal>g</emma:literal>
                </emma:interpretation>
                <emma:interpretation id="interp66" emma:lang="ko-KR" emma:confidence="0">
                  <emma:literal>8</emma:literal>
                </emma:interpretation>
                <emma:interpretation id="interp67" emma:lang="ko-KR" emma:confidence="0">
                  <emma:literal>5</emma:literal>
                </emma:interpretation>
                <emma:interpretation id="interp68" emma:lang="ko-KR" emma:confidence="0">
                  <emma:literal>S</emma:literal>
                </emma:interpretation>
                <emma:interpretation id="interp6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25594.8108">17804 30 53,'21'-19'60,"-13"-4"0,-2 2 16,-6 21 6,0-40-9,0 40-9,-30-35 0,10 35 0,-37-10-2,20 20-5,-29-4-11,20 27-6,-19-10-6,24 22-6,-3-12-9,23 18-6,14-14-9,7-7-3,26-3-6,14-17-2,17-8 0,3-2-1,8-9 0,-3-5 3,1 11 5,-7 3 4,-14 9 4,0 28 6,-17 9-1,1 30 2,-15 4 2,0 19-4,-14 3-1,0 8-4,-14-7-1,-13-5-3,-13-16 1,-12-12-3,-13-26-1,-4-21 2,-7-23-1,-5-13 0,-1-27 3,8-11-1,9-8 3,13-6-1,11 7 0,19 1-1,19 3-5,12 6 0,27 7 0,23 1 0,18 3-2,10 2-7,14 10-10,-10-8-6,10 23-19,-35-22-30,21 32-47,-46-10-65,-11 1-4,-30 9-15</inkml:trace>
        </inkml:traceGroup>
        <inkml:traceGroup>
          <inkml:annotationXML>
            <emma:emma xmlns:emma="http://www.w3.org/2003/04/emma" version="1.0">
              <emma:interpretation id="{6D50F271-9DF0-47F8-B6FA-7763E78055D5}" emma:medium="tactile" emma:mode="ink">
                <msink:context xmlns:msink="http://schemas.microsoft.com/ink/2010/main" type="inkWord" rotatedBoundingBox="19735,2904 20554,2902 20556,3598 19737,3600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은</emma:literal>
                </emma:interpretation>
                <emma:interpretation id="interp73" emma:lang="ko-KR" emma:confidence="0">
                  <emma:literal>C</emma:literal>
                </emma:interpretation>
                <emma:interpretation id="interp74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26047.9698">18275 135 202,'2'-21'174,"-2"21"-10,36-10-72,-31-17-31,27 26-18,-10-21-16,21 9-12,1-7-8,11 0-7,2-5-1,3 1-2,-3-6 1,-6 0-1,-9 1 3,-13-1 0,-21 0 7,-8 11 4,-34-6 7,-5 25 4,-31-8 5,6 23 4,-25 7 0,16 26 0,-7 7-6,23 16-1,8-1-8,27 12-12,20-2-4,23-6 0,29-11 0,25-14 0,18-18 0,8-8 0,10-10-23,-18-19-32,21 6-102,-42-18-38,-12 6-6,-31-5-15</inkml:trace>
        </inkml:traceGroup>
      </inkml:traceGroup>
    </inkml:traceGroup>
    <inkml:traceGroup>
      <inkml:annotationXML>
        <emma:emma xmlns:emma="http://www.w3.org/2003/04/emma" version="1.0">
          <emma:interpretation id="{20F1EF44-F480-4674-87B0-B5006F2110E2}" emma:medium="tactile" emma:mode="ink">
            <msink:context xmlns:msink="http://schemas.microsoft.com/ink/2010/main" type="paragraph" rotatedBoundingBox="2986,5164 26193,5689 26161,7083 2955,65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67C7FC-59EB-4CD2-8DFF-23A55602695D}" emma:medium="tactile" emma:mode="ink">
              <msink:context xmlns:msink="http://schemas.microsoft.com/ink/2010/main" type="line" rotatedBoundingBox="2986,5164 26193,5689 26161,7083 2955,6557"/>
            </emma:interpretation>
          </emma:emma>
        </inkml:annotationXML>
        <inkml:traceGroup>
          <inkml:annotationXML>
            <emma:emma xmlns:emma="http://www.w3.org/2003/04/emma" version="1.0">
              <emma:interpretation id="{FED685E6-72BF-4A13-862E-39301EF6FF4D}" emma:medium="tactile" emma:mode="ink">
                <msink:context xmlns:msink="http://schemas.microsoft.com/ink/2010/main" type="inkWord" rotatedBoundingBox="2986,5164 3872,5184 3842,6510 2956,6490"/>
              </emma:interpretation>
              <emma:one-of disjunction-type="recognition" id="oneOf15">
                <emma:interpretation id="interp75" emma:lang="ko-KR" emma:confidence="0">
                  <emma:literal>B</emma:literal>
                </emma:interpretation>
                <emma:interpretation id="interp76" emma:lang="ko-KR" emma:confidence="0">
                  <emma:literal>금</emma:literal>
                </emma:interpretation>
                <emma:interpretation id="interp77" emma:lang="ko-KR" emma:confidence="0">
                  <emma:literal>D</emma:literal>
                </emma:interpretation>
                <emma:interpretation id="interp78" emma:lang="ko-KR" emma:confidence="0">
                  <emma:literal>3</emma:literal>
                </emma:interpretation>
                <emma:interpretation id="interp79" emma:lang="ko-KR" emma:confidence="0">
                  <emma:literal>㉢</emma:literal>
                </emma:interpretation>
              </emma:one-of>
            </emma:emma>
          </inkml:annotationXML>
          <inkml:trace contextRef="#ctx0" brushRef="#br1" timeOffset="13828.718">1557 2603 27,'0'0'129,"-15"-26"12,15 26-60,0 0-17,0 0-2,0 0-9,-4 31-3,12 24-11,-7-7-1,23 27-7,-16-3-6,16 17-11,-17-9-6,12-1 1,-9-9-4,-1-11 3,-5-7-2,2-15 2,-6-18 0,0-19 0,0 0 1,-6-12-4,-6-27 2,5-10-4,-8-11 3,0-10-6,-4-7 5,1-5-4,-2-7-3,4 7 3,-5-4-3,7-1 3,3 1-4,8 2 3,3 3-4,6 5 1,13 10 4,10 0-5,10 16 3,2 5-3,19 21 2,-1 11 0,1 13 0,5 14 0,-2 24 1,-14 10 4,-3 13-2,-16 6 5,-19 0-1,-11 5 5,-13-11-3,-15-1 4,-23-13-4,2-5 2,-9-16-4,2 0 2,1-8 1,6-7-5,11-5-1,6-2-1,32-4-1,-22 0-1,22 0 0,26 0 0,21 0-1,15 10-1,17 4 5,9 11-6,12 8 6,-4 8-4,-9 10 8,-11 5-1,-29 1 2,-12 8 4,-35-9-1,-9 2 5,-39-13-4,-9-1 3,-15-14-5,-3-3-2,-2-9-6,4-11-3,15 1-9,2-8-10,30 6-19,-9-13-33,35 7-47,11 5-62,20-5-11,12 0-11</inkml:trace>
        </inkml:traceGroup>
        <inkml:traceGroup>
          <inkml:annotationXML>
            <emma:emma xmlns:emma="http://www.w3.org/2003/04/emma" version="1.0">
              <emma:interpretation id="{00D61382-1FD6-44ED-AE1A-8A3E67574566}" emma:medium="tactile" emma:mode="ink">
                <msink:context xmlns:msink="http://schemas.microsoft.com/ink/2010/main" type="inkWord" rotatedBoundingBox="4055,5895 4906,5915 4893,6486 4042,6466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어</emma:literal>
                </emma:interpretation>
                <emma:interpretation id="interp82" emma:lang="ko-KR" emma:confidence="0">
                  <emma:literal>의</emma:literal>
                </emma:interpretation>
                <emma:interpretation id="interp83" emma:lang="ko-KR" emma:confidence="0">
                  <emma:literal>와</emma:literal>
                </emma:interpretation>
                <emma:interpretation id="interp84" emma:lang="ko-KR" emma:confidence="0">
                  <emma:literal>아</emma:literal>
                </emma:interpretation>
              </emma:one-of>
            </emma:emma>
          </inkml:annotationXML>
          <inkml:trace contextRef="#ctx0" brushRef="#br1" timeOffset="14391.2177">2892 3071 107,'18'-6'138,"-18"-16"1,0-8-86,14 11-5,-12-17-6,15 13-4,-17-18-1,13 17-1,-13-15-6,-2 13-5,-20-6-1,22 32-2,-57-22 0,25 22 0,-25 9 1,13 26-2,-14 1 1,21 24-2,-10-1-3,20 12-2,5-5-5,19 7 1,3-14-7,14-13 1,21-12-5,1-16 0,15-18-3,1-23-2,8-22-4,-3-13-5,1-6 5,-9-8-4,-6 4 8,-13 5 0,-11 11 5,-5 12 2,-14 18 6,0 22 4,0 0 0,0 25 1,0 5-6,5 15 2,8-1-5,6 10 2,6-5-7,3 0 0,9-2-9,-9-17-5,8 11-19,-18-34-38,25 11-81,-15-9-26,-3-9-12,2-15-8</inkml:trace>
        </inkml:traceGroup>
        <inkml:traceGroup>
          <inkml:annotationXML>
            <emma:emma xmlns:emma="http://www.w3.org/2003/04/emma" version="1.0">
              <emma:interpretation id="{74E1109C-4AB8-4FB1-B432-40F6438B0B54}" emma:medium="tactile" emma:mode="ink">
                <msink:context xmlns:msink="http://schemas.microsoft.com/ink/2010/main" type="inkWord" rotatedBoundingBox="4990,5724 5580,5737 5563,6462 4974,6449"/>
              </emma:interpretation>
              <emma:one-of disjunction-type="recognition" id="oneOf17">
                <emma:interpretation id="interp85" emma:lang="ko-KR" emma:confidence="0">
                  <emma:literal>5</emma:literal>
                </emma:interpretation>
                <emma:interpretation id="interp86" emma:lang="ko-KR" emma:confidence="0">
                  <emma:literal>3</emma:literal>
                </emma:interpretation>
                <emma:interpretation id="interp87" emma:lang="ko-KR" emma:confidence="0">
                  <emma:literal>도</emma:literal>
                </emma:interpretation>
                <emma:interpretation id="interp88" emma:lang="ko-KR" emma:confidence="0">
                  <emma:literal>F</emma:literal>
                </emma:interpretation>
                <emma:interpretation id="interp8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5016.2433">3512 2707 268,'-22'-20'167,"22"20"-5,0 0-87,0 0-32,0 0-10,14-21-19,16 18-2,6-7-10,15 4 2,6-5-6,5 0 2,7 4-4,-4-3 3,-7 5 2,-7-2 0,-11 2 1,-17-1-2,-23 6 1,0 0-1,0 0 0,-41 3 0,-8 8 7,-3 7 0,-13 1 5,4 2-5,-3 2 9,7 4-8,4-7 8,12 8-8,9-10 1,15 4-6,17-22-1,0 26-1,26-15-2,16 0 0,7 0 0,11-2 1,9 7-1,2 3 2,-6 4 0,0 10 6,-21 0 2,-3 11 4,-23-4 0,-12 10 2,-20-11 0,-15 6 2,-21-11-3,-4-4-2,-8-12-5,2-6-3,3-9-3,0-3-6,19-3-9,-3-21-17,41 24-39,-26-33-66,43 5-39,13-10-22,22 8-9</inkml:trace>
        </inkml:traceGroup>
        <inkml:traceGroup>
          <inkml:annotationXML>
            <emma:emma xmlns:emma="http://www.w3.org/2003/04/emma" version="1.0">
              <emma:interpretation id="{CC119AC7-B0F2-40A8-ACAB-7935802460E6}" emma:medium="tactile" emma:mode="ink">
                <msink:context xmlns:msink="http://schemas.microsoft.com/ink/2010/main" type="inkWord" rotatedBoundingBox="5808,5598 6033,5603 6015,6407 5789,6402"/>
              </emma:interpretation>
              <emma:one-of disjunction-type="recognition" id="oneOf18">
                <emma:interpretation id="interp90" emma:lang="ko-KR" emma:confidence="0">
                  <emma:literal>i</emma:literal>
                </emma:interpretation>
                <emma:interpretation id="interp91" emma:lang="ko-KR" emma:confidence="0">
                  <emma:literal>ⅰ</emma:literal>
                </emma:interpretation>
                <emma:interpretation id="interp92" emma:lang="ko-KR" emma:confidence="0">
                  <emma:literal>고</emma:literal>
                </emma:interpretation>
                <emma:interpretation id="interp93" emma:lang="ko-KR" emma:confidence="0">
                  <emma:literal>.</emma:literal>
                </emma:interpretation>
                <emma:interpretation id="interp9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5250.6382">4317 2843 403,'0'0'178,"11"42"-5,-5 5-88,-6-15-59,20 17 3,-12-5-10,14 8-2,-7-15-7,7 3-3,-5-12-8,2-9-9,3 3-17,-22-22-47,21-31-93,-13-13-16,4-11-12,-12-13-13</inkml:trace>
          <inkml:trace contextRef="#ctx0" brushRef="#br1" timeOffset="15422.51">4347 2491 502,'-23'-21'172,"23"21"-15,-14-23-143,14 23-11,0 0-27,16 0-51,-16 0-76,35 24-17,-4-3-20,3 1 1</inkml:trace>
        </inkml:traceGroup>
        <inkml:traceGroup>
          <inkml:annotationXML>
            <emma:emma xmlns:emma="http://www.w3.org/2003/04/emma" version="1.0">
              <emma:interpretation id="{A25D1CC4-4375-4116-870C-53C4BB3B0039}" emma:medium="tactile" emma:mode="ink">
                <msink:context xmlns:msink="http://schemas.microsoft.com/ink/2010/main" type="inkWord" rotatedBoundingBox="6317,5756 6803,5768 6785,6570 6299,6559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8</emma:literal>
                </emma:interpretation>
                <emma:interpretation id="interp98" emma:lang="ko-KR" emma:confidence="0">
                  <emma:literal>5</emma:literal>
                </emma:interpretation>
                <emma:interpretation id="interp9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5844.4011">5224 2699 298,'1'-22'166,"7"-7"-59,-8 29-47,-9-23-4,9 23-4,-51-12-13,18 12-2,-21 0-7,8 0-8,-9 9-3,11 8-6,-7 1 4,18 5-11,11 3 3,14 4-8,13 3 4,19 3-6,18 8 5,15 5-3,10 3-3,-3 9 5,1-1-1,-3 8 6,-20-8 0,-12 4 4,-25-14-3,-10-2 3,-34-21-1,-12-7 0,-13-15-3,-3-5-8,-4-2 0,5-14-12,15 12-24,-7-29-80,58 33-62,-15-34-14,30 27-19,10-12-6</inkml:trace>
        </inkml:traceGroup>
        <inkml:traceGroup>
          <inkml:annotationXML>
            <emma:emma xmlns:emma="http://www.w3.org/2003/04/emma" version="1.0">
              <emma:interpretation id="{3D7240E4-CEA8-4E52-898F-ACD8928A438C}" emma:medium="tactile" emma:mode="ink">
                <msink:context xmlns:msink="http://schemas.microsoft.com/ink/2010/main" type="inkWord" rotatedBoundingBox="7847,5906 8119,5912 8107,6425 7835,6418"/>
              </emma:interpretation>
              <emma:one-of disjunction-type="recognition" id="oneOf20">
                <emma:interpretation id="interp100" emma:lang="ko-KR" emma:confidence="0">
                  <emma:literal>:</emma:literal>
                </emma:interpretation>
                <emma:interpretation id="interp101" emma:lang="ko-KR" emma:confidence="0">
                  <emma:literal>I</emma:literal>
                </emma:interpretation>
                <emma:interpretation id="interp102" emma:lang="ko-KR" emma:confidence="0">
                  <emma:literal>흐</emma:literal>
                </emma:interpretation>
                <emma:interpretation id="interp103" emma:lang="ko-KR" emma:confidence="0">
                  <emma:literal>℃</emma:literal>
                </emma:interpretation>
                <emma:interpretation id="interp104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49330.1561">6357 2755 316,'-8'14'174,"8"-14"-12,0 0-77,0 0-56,2 17 3,18 6-2,-20-23-3,16 22-6,-16-22-6,21 16-8,-21-16-15,0 0-30,39 25-72,-39-25-53,21 5-20,-21-5-13,0 0-4</inkml:trace>
          <inkml:trace contextRef="#ctx0" brushRef="#br2" timeOffset="49486.4056">6462 3172 489,'3'23'167,"-3"-23"-5,0 26-152,15-8-2,1 1-14,-16-19-45,38 3-104,-9 8-14,-29-11-13,47 0-11</inkml:trace>
          <inkml:trace contextRef="#ctx0" brushRef="#br3" timeOffset="51783.5235">6480 2917 275,'0'0'160,"-33"-7"-9,10-4-106,23 11-11,0 0-2,0 0-4,0 0-7,0 0-3,0 0-4,22-14-4,-22 14-8,19-6-11,-19 6-25,0 0-37,30 0-75,-30 0-19,0 0-14,8 15 0</inkml:trace>
          <inkml:trace contextRef="#ctx0" brushRef="#br3" timeOffset="51986.6716">6431 3203 401,'13'25'170,"-13"-25"-9,0 0-104,29 0-42,-29 0 1,25 7-6,-25-7-20,0 0-60,25 8-82,-25-8-19,16 0-17,-16 0-5</inkml:trace>
        </inkml:traceGroup>
        <inkml:traceGroup>
          <inkml:annotationXML>
            <emma:emma xmlns:emma="http://www.w3.org/2003/04/emma" version="1.0">
              <emma:interpretation id="{F89C640F-51AC-4019-9B81-7A3F6B48BF4A}" emma:medium="tactile" emma:mode="ink">
                <msink:context xmlns:msink="http://schemas.microsoft.com/ink/2010/main" type="inkWord" rotatedBoundingBox="9017,5460 9743,5477 9718,6617 8991,6601"/>
              </emma:interpretation>
              <emma:one-of disjunction-type="recognition" id="oneOf21">
                <emma:interpretation id="interp105" emma:lang="ko-KR" emma:confidence="0">
                  <emma:literal>이</emma:literal>
                </emma:interpretation>
                <emma:interpretation id="interp106" emma:lang="ko-KR" emma:confidence="0">
                  <emma:literal>에</emma:literal>
                </emma:interpretation>
                <emma:interpretation id="interp107" emma:lang="ko-KR" emma:confidence="0">
                  <emma:literal>아</emma:literal>
                </emma:interpretation>
                <emma:interpretation id="interp108" emma:lang="ko-KR" emma:confidence="0">
                  <emma:literal>미</emma:literal>
                </emma:interpretation>
                <emma:interpretation id="interp109" emma:lang="ko-KR" emma:confidence="0">
                  <emma:literal>금</emma:literal>
                </emma:interpretation>
              </emma:one-of>
            </emma:emma>
          </inkml:annotationXML>
          <inkml:trace contextRef="#ctx0" brushRef="#br3" timeOffset="52877.1801">7584 2863 196,'0'0'153,"0"0"-5,-33-16-88,33 27-8,0-11-5,-4 50-5,-8-15-8,17 21 1,-5-2-5,3 18-3,3-14-9,8 8-3,-1-13-6,-4-1 0,-1-15-3,3-7 2,-11-30 0,8 26 0,-8-26-1,0-15-1,-14-18 1,6-14-2,-6-13 2,1-11-6,-3-11 3,4-7-2,2-7-4,-1 3 3,10 1-3,1 3 1,0 8-1,14 6 1,10 7-2,9 11 0,3 16 4,8 10-3,2 18 2,3 13 1,0 23-1,-3 16 2,-10 10-1,-6 4 2,-11 12 4,-9-4-3,-10-8 5,-8-3-5,-16-11 5,-10-9-6,-12-7 5,-2-8-7,-5-13-3,2-2-5,4 3-13,-4-8-27,51 5-54,-44 0-64,44 0-22,0 0-10,20-4-10</inkml:trace>
          <inkml:trace contextRef="#ctx0" brushRef="#br3" timeOffset="53267.8154">8128 2928 224,'0'0'178,"0"0"-4,9 22-69,-23-22-22,20 38-17,-14-9-26,10 25-11,-2-4-10,5 18-2,-5-8-8,7 1-1,-3-7-5,2-5-2,0-19-5,-4-9-7,-2-21-18,0 0-44,33-25-96,-23-15-12,2-7-12,4-11-12</inkml:trace>
        </inkml:traceGroup>
        <inkml:traceGroup>
          <inkml:annotationXML>
            <emma:emma xmlns:emma="http://www.w3.org/2003/04/emma" version="1.0">
              <emma:interpretation id="{012359FD-4671-4E9A-9AA8-4D01D1238E1F}" emma:medium="tactile" emma:mode="ink">
                <msink:context xmlns:msink="http://schemas.microsoft.com/ink/2010/main" type="inkWord" rotatedBoundingBox="9734,5692 9795,5694 9793,5787 9732,5786"/>
              </emma:interpretation>
              <emma:one-of disjunction-type="recognition" id="oneOf22">
                <emma:interpretation id="interp110" emma:lang="ko-KR" emma:confidence="0">
                  <emma:literal>'</emma:literal>
                </emma:interpretation>
                <emma:interpretation id="interp111" emma:lang="ko-KR" emma:confidence="0">
                  <emma:literal>’</emma:literal>
                </emma:interpretation>
                <emma:interpretation id="interp112" emma:lang="ko-KR" emma:confidence="0">
                  <emma:literal>`</emma:literal>
                </emma:interpretation>
                <emma:interpretation id="interp113" emma:lang="ko-KR" emma:confidence="0">
                  <emma:literal>^</emma:literal>
                </emma:interpretation>
                <emma:interpretation id="interp114" emma:lang="ko-KR" emma:confidence="0">
                  <emma:literal>7</emma:literal>
                </emma:interpretation>
              </emma:one-of>
            </emma:emma>
          </inkml:annotationXML>
          <inkml:trace contextRef="#ctx0" brushRef="#br3" timeOffset="53470.9533">8265 2613 435,'-14'-22'166,"3"-10"-37,11 32-87,-3-18-14,3 18-26,0 0-35,0 0-41,22 9-64,-8 15-37,-8 1-5,10 12-4</inkml:trace>
        </inkml:traceGroup>
        <inkml:traceGroup>
          <inkml:annotationXML>
            <emma:emma xmlns:emma="http://www.w3.org/2003/04/emma" version="1.0">
              <emma:interpretation id="{4FAE01DE-A1BD-4341-A1AD-FD32832435AF}" emma:medium="tactile" emma:mode="ink">
                <msink:context xmlns:msink="http://schemas.microsoft.com/ink/2010/main" type="inkWord" rotatedBoundingBox="9955,5966 10410,5977 10395,6615 9941,6605"/>
              </emma:interpretation>
              <emma:one-of disjunction-type="recognition" id="oneOf23">
                <emma:interpretation id="interp115" emma:lang="ko-KR" emma:confidence="0">
                  <emma:literal>v</emma:literal>
                </emma:interpretation>
                <emma:interpretation id="interp116" emma:lang="ko-KR" emma:confidence="0">
                  <emma:literal>V</emma:literal>
                </emma:interpretation>
                <emma:interpretation id="interp117" emma:lang="ko-KR" emma:confidence="0">
                  <emma:literal>ⅴ</emma:literal>
                </emma:interpretation>
                <emma:interpretation id="interp118" emma:lang="ko-KR" emma:confidence="0">
                  <emma:literal>Ⅴ</emma:literal>
                </emma:interpretation>
                <emma:interpretation id="interp119" emma:lang="ko-KR" emma:confidence="0">
                  <emma:literal>U</emma:literal>
                </emma:interpretation>
              </emma:one-of>
            </emma:emma>
          </inkml:annotationXML>
          <inkml:trace contextRef="#ctx0" brushRef="#br3" timeOffset="53845.959">8483 2899 329,'0'0'175,"-11"25"-29,-6-14-76,18 41-6,-2-15-16,4 34-9,-3-13-11,17 10-4,-9-5-8,14-1-2,-4-17-7,7-5 1,-3-21-3,3-12 0,1-7-1,-1-14-1,2-16 0,-5-7-1,0-7 0,-1-4-1,-7-3 2,0-6-3,-3 6 1,-4-3-2,0 4-2,0 3-5,5 11-5,-8-3-14,21 24-16,-25-22-32,28 37-41,-20-19-40,-8 19-35,37-3-4</inkml:trace>
        </inkml:traceGroup>
        <inkml:traceGroup>
          <inkml:annotationXML>
            <emma:emma xmlns:emma="http://www.w3.org/2003/04/emma" version="1.0">
              <emma:interpretation id="{5EE5710C-5D24-4720-B28A-A6D3DD0E029F}" emma:medium="tactile" emma:mode="ink">
                <msink:context xmlns:msink="http://schemas.microsoft.com/ink/2010/main" type="inkWord" rotatedBoundingBox="10592,6132 10931,6140 10924,6450 10585,6443"/>
              </emma:interpretation>
              <emma:one-of disjunction-type="recognition" id="oneOf24">
                <emma:interpretation id="interp120" emma:lang="ko-KR" emma:confidence="0">
                  <emma:literal>o</emma:literal>
                </emma:interpretation>
                <emma:interpretation id="interp121" emma:lang="ko-KR" emma:confidence="0">
                  <emma:literal>0</emma:literal>
                </emma:interpretation>
                <emma:interpretation id="interp122" emma:lang="ko-KR" emma:confidence="0">
                  <emma:literal>ㅇ</emma:literal>
                </emma:interpretation>
                <emma:interpretation id="interp123" emma:lang="ko-KR" emma:confidence="0">
                  <emma:literal>.</emma:literal>
                </emma:interpretation>
                <emma:interpretation id="interp124" emma:lang="ko-KR" emma:confidence="0">
                  <emma:literal>O</emma:literal>
                </emma:interpretation>
              </emma:one-of>
            </emma:emma>
          </inkml:annotationXML>
          <inkml:trace contextRef="#ctx0" brushRef="#br3" timeOffset="54142.8513">9202 2983 282,'-7'28'182,"-12"8"-9,4 14-74,-27-26-31,38 30-19,-22-24-20,26 12-8,7-17-8,27-5-5,8-20-3,12-5-1,-2-17-1,2-4-1,-7-8 2,-12-2-2,-19-1 0,-16 7-1,-16 8 0,-20 7-2,-7 12-8,-9-4-10,17 17-34,-17-10-57,28 6-62,24-6-14,0 0-14,40 0 2</inkml:trace>
        </inkml:traceGroup>
        <inkml:traceGroup>
          <inkml:annotationXML>
            <emma:emma xmlns:emma="http://www.w3.org/2003/04/emma" version="1.0">
              <emma:interpretation id="{A419AF15-E40B-427C-BAC8-B87F2C4470C1}" emma:medium="tactile" emma:mode="ink">
                <msink:context xmlns:msink="http://schemas.microsoft.com/ink/2010/main" type="inkWord" rotatedBoundingBox="11159,5696 11664,5708 11644,6604 11139,6593"/>
              </emma:interpretation>
              <emma:one-of disjunction-type="recognition" id="oneOf25">
                <emma:interpretation id="interp125" emma:lang="ko-KR" emma:confidence="0">
                  <emma:literal>t</emma:literal>
                </emma:interpretation>
                <emma:interpretation id="interp126" emma:lang="ko-KR" emma:confidence="0">
                  <emma:literal>5</emma:literal>
                </emma:interpretation>
                <emma:interpretation id="interp127" emma:lang="ko-KR" emma:confidence="0">
                  <emma:literal>七</emma:literal>
                </emma:interpretation>
                <emma:interpretation id="interp128" emma:lang="ko-KR" emma:confidence="0">
                  <emma:literal>ㅏ</emma:literal>
                </emma:interpretation>
                <emma:interpretation id="interp129" emma:lang="ko-KR" emma:confidence="0">
                  <emma:literal>f</emma:literal>
                </emma:interpretation>
              </emma:one-of>
            </emma:emma>
          </inkml:annotationXML>
          <inkml:trace contextRef="#ctx0" brushRef="#br3" timeOffset="54392.8587">9768 2547 415,'0'0'184,"-14"44"-6,-14 4-108,34 45-29,-6-6-5,9 26-10,-1-9-8,14 2-9,-3-20-10,10-8-2,-4-11-15,-6-34-19,24 8-84,-32-53-55,6-21-13,-15-23-17,-1 4 0</inkml:trace>
          <inkml:trace contextRef="#ctx0" brushRef="#br3" timeOffset="54564.7378">9670 2938 522,'0'0'181,"-16"-30"-7,16 1-131,27 22-22,11-7-8,19 10-9,10-1-16,-4-5-34,24 14-87,-21-4-42,-7 0-16,-17 0-15</inkml:trace>
        </inkml:traceGroup>
        <inkml:traceGroup>
          <inkml:annotationXML>
            <emma:emma xmlns:emma="http://www.w3.org/2003/04/emma" version="1.0">
              <emma:interpretation id="{4BB7ED50-E461-490D-B605-D15DF9BA36FE}" emma:medium="tactile" emma:mode="ink">
                <msink:context xmlns:msink="http://schemas.microsoft.com/ink/2010/main" type="inkWord" rotatedBoundingBox="12533,5585 14771,5636 14749,6605 12511,6554"/>
              </emma:interpretation>
              <emma:one-of disjunction-type="recognition" id="oneOf26">
                <emma:interpretation id="interp130" emma:lang="ko-KR" emma:confidence="0">
                  <emma:literal>에</emma:literal>
                </emma:interpretation>
                <emma:interpretation id="interp131" emma:lang="ko-KR" emma:confidence="0">
                  <emma:literal>때</emma:literal>
                </emma:interpretation>
                <emma:interpretation id="interp132" emma:lang="ko-KR" emma:confidence="0">
                  <emma:literal>해</emma:literal>
                </emma:interpretation>
                <emma:interpretation id="interp133" emma:lang="ko-KR" emma:confidence="0">
                  <emma:literal>얘</emma:literal>
                </emma:interpretation>
                <emma:interpretation id="interp134" emma:lang="ko-KR" emma:confidence="0">
                  <emma:literal>애</emma:literal>
                </emma:interpretation>
              </emma:one-of>
            </emma:emma>
          </inkml:annotationXML>
          <inkml:trace contextRef="#ctx0" brushRef="#br3" timeOffset="55549.1709">11461 3006 295,'0'0'173,"0"0"-9,0 0-82,-30-26-38,30 26-9,0 0-15,0 0-9,2-30-3,-2 30-3,12-29 0,-8 11-2,-4 18-1,-2-31 0,2 31 2,-43-18 1,4 13 3,-2 11 1,-13 11 2,3 21 2,-7 2-2,10 18 2,3 3-5,15 9 2,11-4-6,17-2 2,5-9-5,30-11 1,12-15-3,18-20 0,10-9-3,7-23-2,2-9 1,-3-17-3,0 5 3,-12-5-2,-12 6 4,-18 9 1,-15 11 3,-22 23 4,0 0 1,1 12 1,-9 20-1,-1 10 2,-2-2-2,11 4 1,12-4-4,20-7 0,12-12-2,13-13-2,8-8 1,1-17-1,-2-9 1,-14-13-1,-18-2 2,-15-3-2,-17 2 3,-20 2 0,-21 5 0,-16 7-1,-5 2 0,0 10-6,10 10-9,0-4-16,52 10-37,-41-3-46,52 3-63,19-2-15,16-5-12</inkml:trace>
          <inkml:trace contextRef="#ctx0" brushRef="#br3" timeOffset="55830.4194">12334 2463 364,'0'0'176,"0"0"-40,-3 15-64,-26 17-12,29 39-19,-16-4-7,16 31-6,-6-5-3,6 11-8,3-11-3,10-4-7,-1-16-5,4-16 1,0-10-6,-2-21-6,8 0-24,-22-26-59,15-11-87,-7-8-7,4-3-15,-5-2-10</inkml:trace>
          <inkml:trace contextRef="#ctx0" brushRef="#br3" timeOffset="56314.8251">12656 2954 395,'0'0'178,"0"0"-42,-14 29-61,-14-13-16,28 35-19,-13-10-14,13 14-5,1-10-10,18-1-2,10-14-5,10-8-2,9-22-3,2-8-2,9-22-1,-9-14-1,3-2 1,-11-11-3,-1 5 3,-17 4-1,-7 7 6,-5 9 0,-11 11 4,-1 21 1,0 0 2,-13 0 2,-1 13-1,10 20 1,-6 7-3,10 9 1,0 3-4,0 6 2,10-6-6,4-3-4,5-5-8,-2-20-18,23 15-55,-20-32-94,10-7-5,0-22-18,0-11-9</inkml:trace>
        </inkml:traceGroup>
        <inkml:traceGroup>
          <inkml:annotationXML>
            <emma:emma xmlns:emma="http://www.w3.org/2003/04/emma" version="1.0">
              <emma:interpretation id="{EE9E9910-93D5-42FA-8A8D-BEB7561E06AF}" emma:medium="tactile" emma:mode="ink">
                <msink:context xmlns:msink="http://schemas.microsoft.com/ink/2010/main" type="inkWord" rotatedBoundingBox="14906,6036 15575,6051 15562,6584 14894,6569"/>
              </emma:interpretation>
              <emma:one-of disjunction-type="recognition" id="oneOf27">
                <emma:interpretation id="interp135" emma:lang="ko-KR" emma:confidence="0">
                  <emma:literal>m</emma:literal>
                </emma:interpretation>
                <emma:interpretation id="interp136" emma:lang="ko-KR" emma:confidence="0">
                  <emma:literal>머</emma:literal>
                </emma:interpretation>
                <emma:interpretation id="interp137" emma:lang="ko-KR" emma:confidence="0">
                  <emma:literal>새</emma:literal>
                </emma:interpretation>
                <emma:interpretation id="interp138" emma:lang="ko-KR" emma:confidence="0">
                  <emma:literal>매</emma:literal>
                </emma:interpretation>
                <emma:interpretation id="interp139" emma:lang="ko-KR" emma:confidence="0">
                  <emma:literal>서</emma:literal>
                </emma:interpretation>
              </emma:one-of>
            </emma:emma>
          </inkml:annotationXML>
          <inkml:trace contextRef="#ctx0" brushRef="#br3" timeOffset="56955.4724">13499 2887 258,'-22'0'182,"10"23"-6,3 21-66,-21-10-51,30 28-6,-16-10-19,16 11-9,-9-12-11,9-2-2,-2-15-6,2-9 0,0-25-5,0 0-5,11-30-4,-8-15-4,10 1 1,-5-15-4,8 8 3,-4-8-3,9 11 5,-5 7 2,1 11 9,4 12 4,-21 18 5,36-5 2,-36 5 2,30 38 4,-25-2-2,4 20 1,-9 6-4,5 5 0,-5-4-6,0-1 0,-5-12-3,4-10 0,1-13-3,0-27-1,0 0-2,0-31-3,14-9 0,-6-15-3,8 0 1,-2-8-3,6 7 4,-4-3-3,5 14 6,-2 8 1,-4 11 3,3 6 0,-18 20 3,36-14 1,-15 14 3,2 9 1,-2 12 1,1 16 1,-3 4-1,2 19 1,-5-2-4,-1 5 2,-7 1-6,0-5 2,-2-11-9,-1-7-3,5-9-19,-10-32-40,20 5-111,-20-5-10,24-19-12,-10-6-17</inkml:trace>
        </inkml:traceGroup>
        <inkml:traceGroup>
          <inkml:annotationXML>
            <emma:emma xmlns:emma="http://www.w3.org/2003/04/emma" version="1.0">
              <emma:interpretation id="{9B241B13-894D-4454-901E-00967C8C24AE}" emma:medium="tactile" emma:mode="ink">
                <msink:context xmlns:msink="http://schemas.microsoft.com/ink/2010/main" type="inkWord" rotatedBoundingBox="15706,6068 16285,6081 16274,6577 15695,6564"/>
              </emma:interpretation>
              <emma:one-of disjunction-type="recognition" id="oneOf28">
                <emma:interpretation id="interp140" emma:lang="ko-KR" emma:confidence="0">
                  <emma:literal>N</emma:literal>
                </emma:interpretation>
                <emma:interpretation id="interp141" emma:lang="ko-KR" emma:confidence="0">
                  <emma:literal>w</emma:literal>
                </emma:interpretation>
                <emma:interpretation id="interp142" emma:lang="ko-KR" emma:confidence="0">
                  <emma:literal>』</emma:literal>
                </emma:interpretation>
                <emma:interpretation id="interp143" emma:lang="ko-KR" emma:confidence="0">
                  <emma:literal>오</emma:literal>
                </emma:interpretation>
                <emma:interpretation id="interp144" emma:lang="ko-KR" emma:confidence="0">
                  <emma:literal>W</emma:literal>
                </emma:interpretation>
              </emma:one-of>
            </emma:emma>
          </inkml:annotationXML>
          <inkml:trace contextRef="#ctx0" brushRef="#br3" timeOffset="57689.8667">14295 2964 235,'-20'19'179,"7"19"-6,7 18-80,-24-17-31,30 28-4,-21-22-20,21 14-11,-3-15-13,3-7-3,0-17-5,0-20-3,0 0-3,10-20-7,-4-16-3,-6-17-4,0 2 2,0-8-4,0 0 4,0 4 1,-5 8 6,2 13 4,1 7 9,2 27 2,0 0 4,0 0 3,5 14 0,16 27 3,-9 4-3,18 17 3,-3-6-5,13 10 2,-1-10-7,9 0 0,-4-16-4,7-12 0,-1-18-3,-2-10 0,-6-10 0,-2-20-2,-10-13 2,-5-3-3,-11-7 2,-6 0-1,-8-1 1,0 5-5,-12 9 0,-7-1-8,6 19-9,-14-11-24,27 33-48,-20-15-64,20 15-38,0 0-7,23-4-7</inkml:trace>
        </inkml:traceGroup>
        <inkml:traceGroup>
          <inkml:annotationXML>
            <emma:emma xmlns:emma="http://www.w3.org/2003/04/emma" version="1.0">
              <emma:interpretation id="{AD92BA2C-9FB5-48F9-9995-0852E1586BE5}" emma:medium="tactile" emma:mode="ink">
                <msink:context xmlns:msink="http://schemas.microsoft.com/ink/2010/main" type="inkWord" rotatedBoundingBox="16365,6009 16868,6021 16855,6625 16351,6614"/>
              </emma:interpretation>
              <emma:one-of disjunction-type="recognition" id="oneOf29">
                <emma:interpretation id="interp145" emma:lang="ko-KR" emma:confidence="0">
                  <emma:literal>S</emma:literal>
                </emma:interpretation>
                <emma:interpretation id="interp146" emma:lang="ko-KR" emma:confidence="0">
                  <emma:literal>s</emma:literal>
                </emma:interpretation>
                <emma:interpretation id="interp147" emma:lang="ko-KR" emma:confidence="0">
                  <emma:literal>」</emma:literal>
                </emma:interpretation>
                <emma:interpretation id="interp148" emma:lang="ko-KR" emma:confidence="0">
                  <emma:literal>6</emma:literal>
                </emma:interpretation>
                <emma:interpretation id="interp149" emma:lang="ko-KR" emma:confidence="0">
                  <emma:literal>b</emma:literal>
                </emma:interpretation>
              </emma:one-of>
            </emma:emma>
          </inkml:annotationXML>
          <inkml:trace contextRef="#ctx0" brushRef="#br3" timeOffset="57986.7584">15239 2891 382,'0'0'183,"-17"-19"-14,-24 12-105,29 21-16,-19 1-9,25 23-8,-1-6-10,12 17-2,14 3-6,17 8 1,1-2-3,12 2 2,-11-4-3,-4-1-4,-19-10-6,-15-9 0,-23-14 0,-19-8 0,-17-14 0,-13-6 0,-1-4 0,-14-32-55,41 12-127,-8-10-9,24-1-11,16 2-18</inkml:trace>
        </inkml:traceGroup>
        <inkml:traceGroup>
          <inkml:annotationXML>
            <emma:emma xmlns:emma="http://www.w3.org/2003/04/emma" version="1.0">
              <emma:interpretation id="{FFDDD36A-F2D4-4F76-9711-02F8E5CC3C2C}" emma:medium="tactile" emma:mode="ink">
                <msink:context xmlns:msink="http://schemas.microsoft.com/ink/2010/main" type="inkWord" rotatedBoundingBox="17473,5642 18578,5667 18550,6900 17445,6875"/>
              </emma:interpretation>
              <emma:one-of disjunction-type="recognition" id="oneOf30">
                <emma:interpretation id="interp150" emma:lang="ko-KR" emma:confidence="0">
                  <emma:literal>안</emma:literal>
                </emma:interpretation>
                <emma:interpretation id="interp151" emma:lang="ko-KR" emma:confidence="0">
                  <emma:literal>언</emma:literal>
                </emma:interpretation>
                <emma:interpretation id="interp152" emma:lang="ko-KR" emma:confidence="0">
                  <emma:literal>억</emma:literal>
                </emma:interpretation>
                <emma:interpretation id="interp153" emma:lang="ko-KR" emma:confidence="0">
                  <emma:literal>악</emma:literal>
                </emma:interpretation>
                <emma:interpretation id="interp154" emma:lang="ko-KR" emma:confidence="0">
                  <emma:literal>어</emma:literal>
                </emma:interpretation>
              </emma:one-of>
            </emma:emma>
          </inkml:annotationXML>
          <inkml:trace contextRef="#ctx0" brushRef="#br3" timeOffset="58611.7952">16164 3080 64,'11'-11'160,"-10"-8"-13,-1-18-33,16 32-16,-22-27-10,6 32-9,-21-8-6,10 28-16,-36-2-18,18 31-11,-15-2-12,14 11-3,0 1-7,14-6 1,16-8-5,26-19 1,18-15-1,16-11-1,3-22 0,7-16 0,-6-2 0,-11-15-1,-17 7 1,-22-1-3,-14 4 2,-16 9-3,-18 6 0,-12 5-6,-2 11-7,-9-6-17,27 20-39,-20-8-51,32 3-58,18 5-9,0 0-15</inkml:trace>
          <inkml:trace contextRef="#ctx0" brushRef="#br3" timeOffset="59189.951">16306 3069 444,'-21'-28'183,"9"0"-4,12 28-97,6-37-44,40 34-9,8-12-7,22 11-6,7 0-6,12 4-4,2 0-7,-6 0-10,-1 4-22,-39-11-55,6 7-93,-26 0-6,-31 0-17,21-9-10</inkml:trace>
          <inkml:trace contextRef="#ctx0" brushRef="#br3" timeOffset="58971.1812">16881 2648 239,'24'-18'164,"-24"-16"-7,0-3-64,0 37-57,-30-35-11,30 35-3,-49-14-2,25 14-2,-12 0 1,11 23-1,-15-2 6,12 19-6,-10-2 6,16 22-6,-7 3 4,20 17-5,-2 13 1,14 15-6,13-2-6,14 6 4,1-5-9,10-7 6,-4-8-3,-3-17-3,-8-24 3,-7-10-4,-11-18-2,-8-23-3,0 0-8,-30-5-21,30 5-58,-43-29-73,16-1-20,-3-6-14,2 2-4</inkml:trace>
        </inkml:traceGroup>
        <inkml:traceGroup>
          <inkml:annotationXML>
            <emma:emma xmlns:emma="http://www.w3.org/2003/04/emma" version="1.0">
              <emma:interpretation id="{F0369B27-9C6A-493D-A286-82D09D3225CF}" emma:medium="tactile" emma:mode="ink">
                <msink:context xmlns:msink="http://schemas.microsoft.com/ink/2010/main" type="inkWord" rotatedBoundingBox="19151,5558 20036,5578 20011,6674 19127,6654"/>
              </emma:interpretation>
              <emma:one-of disjunction-type="recognition" id="oneOf31"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아</emma:literal>
                </emma:interpretation>
                <emma:interpretation id="interp157" emma:lang="ko-KR" emma:confidence="0">
                  <emma:literal>丹</emma:literal>
                </emma:interpretation>
                <emma:interpretation id="interp158" emma:lang="ko-KR" emma:confidence="0">
                  <emma:literal>几</emma:literal>
                </emma:interpretation>
                <emma:interpretation id="interp159" emma:lang="ko-KR" emma:confidence="0">
                  <emma:literal>凡</emma:literal>
                </emma:interpretation>
              </emma:one-of>
            </emma:emma>
          </inkml:annotationXML>
          <inkml:trace contextRef="#ctx0" brushRef="#br3" timeOffset="60064.9641">17910 2680 279,'0'-37'166,"0"37"-30,0 0-59,-25 14-11,22 35-14,-32-9-10,19 39-7,-25-1 2,18 27-8,-15-11-10,12 3 0,-4-9-10,10-7 1,4-22-5,10-10 2,4-23-4,2-26 1,0 0-1,13-16-2,-2-27-1,3-17-5,3-13 3,-1-13-5,2-3 3,0-10-1,3 1-4,-5 3 3,1 10 0,1 7 5,-6 11-3,2 5 5,-1 12-3,0 12 1,-4 8 4,-9 30-1,26-21 1,-26 21 0,30 27 0,-8 18 1,0 7 4,6 20-2,1 12 3,7 10-3,0 5 2,4 7-2,1-6 0,3-8-1,-1-6-5,-3-17 3,-1-10-3,-6-21-2,2-8-6,-11-24-6,7-1-14,-21-20-23,25 15-44,-35-26-73,3 11-19,-3-10-17,-14 3 1</inkml:trace>
          <inkml:trace contextRef="#ctx0" brushRef="#br3" timeOffset="60283.7248">17711 3083 498,'-22'-7'179,"22"7"-8,-8-19-127,43 19-17,16 0-10,26 6-6,0-4-7,14-2-10,3 6-23,-21-12-64,3 4-82,-14-4-9,-23 2-16,-17 4-8</inkml:trace>
        </inkml:traceGroup>
        <inkml:traceGroup>
          <inkml:annotationXML>
            <emma:emma xmlns:emma="http://www.w3.org/2003/04/emma" version="1.0">
              <emma:interpretation id="{CCD38840-7B00-46F9-8E10-0A1A773C9F56}" emma:medium="tactile" emma:mode="ink">
                <msink:context xmlns:msink="http://schemas.microsoft.com/ink/2010/main" type="inkWord" rotatedBoundingBox="23317,6222 24121,6240 24111,6681 23307,6663"/>
              </emma:interpretation>
              <emma:one-of disjunction-type="recognition" id="oneOf32">
                <emma:interpretation id="interp160" emma:lang="ko-KR" emma:confidence="0">
                  <emma:literal>=</emma:literal>
                </emma:interpretation>
                <emma:interpretation id="interp161" emma:lang="ko-KR" emma:confidence="0">
                  <emma:literal>二</emma:literal>
                </emma:interpretation>
                <emma:interpretation id="interp162" emma:lang="ko-KR" emma:confidence="0">
                  <emma:literal>느</emma:literal>
                </emma:interpretation>
                <emma:interpretation id="interp163" emma:lang="ko-KR" emma:confidence="0">
                  <emma:literal>z</emma:literal>
                </emma:interpretation>
                <emma:interpretation id="interp164" emma:lang="ko-KR" emma:confidence="0">
                  <emma:literal>ㄷ</emma:literal>
                </emma:interpretation>
              </emma:one-of>
            </emma:emma>
          </inkml:annotationXML>
          <inkml:trace contextRef="#ctx0" brushRef="#br2" timeOffset="40736.053">21913 3171 171,'0'0'174,"-41"-18"-7,15-8-67,26 26-31,-28-12-10,28 12-14,0 0-17,0 0-9,20 6-3,9 4 0,1-3-3,14 0-1,-1-2-2,9-2-1,3-3-2,2 0-2,-3 0-2,-2-12-4,-3 2-2,-6 0-6,-2 4-6,-16-10-12,10 16-17,-34-14-25,26 23-33,-27-9-48,-15 11-30,-6 5-6</inkml:trace>
          <inkml:trace contextRef="#ctx0" brushRef="#br2" timeOffset="40970.4638">21889 3420 200,'-27'29'176,"3"-14"-1,24-15-71,0 33-28,0-33-18,38 16-16,-1-16-12,31 2-10,0-2-6,14 0-6,0 0-2,-1 0-4,-2 0-6,-16-7-7,2 7-12,-31-14-26,15 14-52,-49 0-70,30-7-9,-30 7-15</inkml:trace>
        </inkml:traceGroup>
        <inkml:traceGroup>
          <inkml:annotationXML>
            <emma:emma xmlns:emma="http://www.w3.org/2003/04/emma" version="1.0">
              <emma:interpretation id="{F23B9F70-9E9E-467D-8D97-08704A29C4FC}" emma:medium="tactile" emma:mode="ink">
                <msink:context xmlns:msink="http://schemas.microsoft.com/ink/2010/main" type="inkWord" rotatedBoundingBox="24357,5978 25169,5996 25145,7060 24333,7041"/>
              </emma:interpretation>
              <emma:one-of disjunction-type="recognition" id="oneOf33">
                <emma:interpretation id="interp165" emma:lang="ko-KR" emma:confidence="0">
                  <emma:literal>A</emma:literal>
                </emma:interpretation>
                <emma:interpretation id="interp166" emma:lang="ko-KR" emma:confidence="0">
                  <emma:literal>아</emma:literal>
                </emma:interpretation>
                <emma:interpretation id="interp167" emma:lang="ko-KR" emma:confidence="0">
                  <emma:literal>사</emma:literal>
                </emma:interpretation>
                <emma:interpretation id="interp168" emma:lang="ko-KR" emma:confidence="0">
                  <emma:literal>하</emma:literal>
                </emma:interpretation>
                <emma:interpretation id="interp169" emma:lang="ko-KR" emma:confidence="0">
                  <emma:literal>소</emma:literal>
                </emma:interpretation>
              </emma:one-of>
            </emma:emma>
          </inkml:annotationXML>
          <inkml:trace contextRef="#ctx0" brushRef="#br2" timeOffset="41517.3293">23152 2982 221,'0'0'173,"-22"38"-5,6 29-90,-36-9-14,25 39 4,-30-16-18,33 30-10,-18-22-8,19 7-10,-3-24-2,15-11-9,-2-23 3,11-8-8,2-30 5,0 0-2,15-10-12,2-25 5,3-9-9,3-19 3,5-7-6,-3-19 3,9 0-3,-8-3-2,4-2 8,-4 5-3,2 9 6,-3 6-2,-2 14 5,-4 16-2,0 11 1,-2 13 0,-17 20 2,32 6 0,-18 26 1,5 19 2,-5 19-2,8 17 4,-1 2-5,7 14 5,-1-7-6,3 5 5,-2-17-3,3-10-3,-3-14 3,0-16-7,1-8 0,-10-14-13,9-3-11,-28-19-44,35-7-84,-33 114-24,-2-122-20,-11-9 1</inkml:trace>
          <inkml:trace contextRef="#ctx0" brushRef="#br2" timeOffset="41736.0889">22989 3553 396,'-41'-11'178,"13"-8"-4,4-7-100,24 26-33,14-12-11,26 12-9,7-6-9,18 6-6,3 0-3,9 0-4,1 0-6,-7 0-9,6 15-19,-31-22-39,20 7-73,-24 3-32,-11-3-9,1 0-13</inkml:trace>
        </inkml:traceGroup>
        <inkml:traceGroup>
          <inkml:annotationXML>
            <emma:emma xmlns:emma="http://www.w3.org/2003/04/emma" version="1.0">
              <emma:interpretation id="{1E91DCE0-757F-4C3D-8B57-DE589AA82176}" emma:medium="tactile" emma:mode="ink">
                <msink:context xmlns:msink="http://schemas.microsoft.com/ink/2010/main" type="inkWord" rotatedBoundingBox="25408,6337 26178,6355 26162,7033 25393,7015"/>
              </emma:interpretation>
              <emma:one-of disjunction-type="recognition" id="oneOf34">
                <emma:interpretation id="interp170" emma:lang="ko-KR" emma:confidence="0">
                  <emma:literal>x</emma:literal>
                </emma:interpretation>
                <emma:interpretation id="interp171" emma:lang="ko-KR" emma:confidence="0">
                  <emma:literal>X</emma:literal>
                </emma:interpretation>
                <emma:interpretation id="interp172" emma:lang="ko-KR" emma:confidence="0">
                  <emma:literal>ⅹ</emma:literal>
                </emma:interpretation>
                <emma:interpretation id="interp173" emma:lang="ko-KR" emma:confidence="0">
                  <emma:literal>Ⅹ</emma:literal>
                </emma:interpretation>
                <emma:interpretation id="interp174" emma:lang="ko-KR" emma:confidence="0">
                  <emma:literal>×</emma:literal>
                </emma:interpretation>
              </emma:one-of>
            </emma:emma>
          </inkml:annotationXML>
          <inkml:trace contextRef="#ctx0" brushRef="#br2" timeOffset="42236.1083">23955 3239 368,'-6'-19'183,"6"19"-8,-15-23-89,37 46-30,-14 4-11,37 27-11,-11 5-14,25 15 0,-2 0-6,12 4-6,6-8-3,-6-10-11,9-9-12,-26-28-49,19 2-110,-27-14-9,-14-6-17,-11-5-10</inkml:trace>
          <inkml:trace contextRef="#ctx0" brushRef="#br2" timeOffset="42017.3493">24453 3198 404,'-8'29'181,"-21"7"-8,-32-6-112,20 40-15,-32-17-6,16 30-10,-12-17-6,13 3-9,2-10-2,12-7-8,9-8 2,9-13-11,14-10-2,10-21-21,2 23-49,-2-23-98,11-30-8,6-7-17,1-10-10</inkml:trace>
        </inkml:traceGroup>
      </inkml:traceGroup>
    </inkml:traceGroup>
    <inkml:traceGroup>
      <inkml:annotationXML>
        <emma:emma xmlns:emma="http://www.w3.org/2003/04/emma" version="1.0">
          <emma:interpretation id="{DB85DF7E-418A-480F-95AF-A50396109737}" emma:medium="tactile" emma:mode="ink">
            <msink:context xmlns:msink="http://schemas.microsoft.com/ink/2010/main" type="paragraph" rotatedBoundingBox="3013,8138 22836,8074 22840,9445 3017,95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8A640C-0709-497F-AF01-2FCD7E8CF547}" emma:medium="tactile" emma:mode="ink">
              <msink:context xmlns:msink="http://schemas.microsoft.com/ink/2010/main" type="line" rotatedBoundingBox="3013,8138 22836,8074 22840,9445 3017,9509"/>
            </emma:interpretation>
          </emma:emma>
        </inkml:annotationXML>
        <inkml:traceGroup>
          <inkml:annotationXML>
            <emma:emma xmlns:emma="http://www.w3.org/2003/04/emma" version="1.0">
              <emma:interpretation id="{37F1DE6C-6B40-428E-A1D3-5A8FCD7F2EE7}" emma:medium="tactile" emma:mode="ink">
                <msink:context xmlns:msink="http://schemas.microsoft.com/ink/2010/main" type="inkWord" rotatedBoundingBox="3013,8138 3922,8135 3926,9468 3017,9471"/>
              </emma:interpretation>
              <emma:one-of disjunction-type="recognition" id="oneOf35">
                <emma:interpretation id="interp175" emma:lang="ko-KR" emma:confidence="0">
                  <emma:literal>R</emma:literal>
                </emma:interpretation>
                <emma:interpretation id="interp176" emma:lang="ko-KR" emma:confidence="0">
                  <emma:literal>又</emma:literal>
                </emma:interpretation>
                <emma:interpretation id="interp177" emma:lang="ko-KR" emma:confidence="0">
                  <emma:literal>미</emma:literal>
                </emma:interpretation>
                <emma:interpretation id="interp178" emma:lang="ko-KR" emma:confidence="0">
                  <emma:literal>커</emma:literal>
                </emma:interpretation>
                <emma:interpretation id="interp17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74721.8222">1610 5141 225,'0'0'137,"0"0"-13,0 0-88,-3 20 3,11 34 8,-8-5-3,19 31 6,-14-6-5,22 25 0,-13-9-13,18 21-12,-10-15-6,6 1-6,-6-13 1,0-6-4,-3-11 4,-1-9-6,-4-16-1,-5-9 3,-4-11 0,-5-22 0,0 23-2,0-23 0,-20 0 1,4-7-2,-13-9 0,1-6 0,-7-8 1,-1-6-3,-1-15 1,6-8 0,-1-9-5,1-13 2,7-15-1,3-8 1,10-4-1,8-6-1,3 2 2,21 9-2,7 7 7,10 14-6,16 16 5,4 22-4,12 18 2,3 14 0,-1 16 0,-4 25 1,-5 16-1,-12 11 3,-19 16-3,-13 3 4,-19-2-4,-5 0 5,-27-13-4,-1-10 2,-11-11-2,3-16 2,-5-8-2,13-8 0,1-6 0,13 3 0,19-4-1,-8 18 1,13 3-2,17 9 3,14 8 2,10 6-3,5 8 3,4 0-4,-1-1 3,1-1-7,-1-3-6,-18-17-23,17 19-43,-36-24-86,15-10-19,-10-6-10,-3-9-14</inkml:trace>
        </inkml:traceGroup>
        <inkml:traceGroup>
          <inkml:annotationXML>
            <emma:emma xmlns:emma="http://www.w3.org/2003/04/emma" version="1.0">
              <emma:interpretation id="{4663B99E-8106-416A-946D-85C361DF8E2B}" emma:medium="tactile" emma:mode="ink">
                <msink:context xmlns:msink="http://schemas.microsoft.com/ink/2010/main" type="inkWord" rotatedBoundingBox="4167,8711 5036,8709 5037,9316 4169,9319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어</emma:literal>
                </emma:interpretation>
                <emma:interpretation id="interp182" emma:lang="ko-KR" emma:confidence="0">
                  <emma:literal>의</emma:literal>
                </emma:interpretation>
                <emma:interpretation id="interp183" emma:lang="ko-KR" emma:confidence="0">
                  <emma:literal>와</emma:literal>
                </emma:interpretation>
                <emma:interpretation id="interp184" emma:lang="ko-KR" emma:confidence="0">
                  <emma:literal>뎌</emma:literal>
                </emma:interpretation>
              </emma:one-of>
            </emma:emma>
          </inkml:annotationXML>
          <inkml:trace contextRef="#ctx0" brushRef="#br1" timeOffset="75237.4855">3043 5987 390,'0'0'168,"0"-26"-43,-8-1-87,8 27-2,0-45-10,4 21-1,-4-15-11,13 4-1,-4-8-9,-4 6-2,-5-8 0,0 9 4,-11 2 5,-9 12-1,-18 7 4,-5 15 1,-9 15 1,1 18 2,-6 10-4,15 21-4,1-1 2,14 5-4,14-7-1,13-8-4,13-13 1,23-14-8,13-8 2,11-18-6,8-14-6,-5-25-3,10 4-6,-18-10 5,5 6 0,-22-1 7,-3 16 0,-19 6 10,-16 18 2,20 2 7,-20 21 6,8 14-4,-1 1 2,5 7-7,7 2-3,2-5-15,14 8-17,-13-28-39,28 16-68,-12-18-38,-1-11-15,-3-6-6</inkml:trace>
        </inkml:traceGroup>
        <inkml:traceGroup>
          <inkml:annotationXML>
            <emma:emma xmlns:emma="http://www.w3.org/2003/04/emma" version="1.0">
              <emma:interpretation id="{827ED619-E4C1-4B13-8514-252CF22E332B}" emma:medium="tactile" emma:mode="ink">
                <msink:context xmlns:msink="http://schemas.microsoft.com/ink/2010/main" type="inkWord" rotatedBoundingBox="5114,8472 5929,8469 5932,9172 5116,9175"/>
              </emma:interpretation>
              <emma:one-of disjunction-type="recognition" id="oneOf37">
                <emma:interpretation id="interp185" emma:lang="ko-KR" emma:confidence="0">
                  <emma:literal>w</emma:literal>
                </emma:interpretation>
                <emma:interpretation id="interp186" emma:lang="ko-KR" emma:confidence="0">
                  <emma:literal>W</emma:literal>
                </emma:interpretation>
                <emma:interpretation id="interp187" emma:lang="ko-KR" emma:confidence="0">
                  <emma:literal>N</emma:literal>
                </emma:interpretation>
                <emma:interpretation id="interp188" emma:lang="ko-KR" emma:confidence="0">
                  <emma:literal>』</emma:literal>
                </emma:interpretation>
                <emma:interpretation id="interp189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75815.6143">3678 5703 445,'-21'4'171,"21"-4"-55,-14 60-76,-6-27 0,20 18-15,-5-13-1,5 9-10,5-14-1,7-3-9,-4-11-5,-8-19-4,24 5-7,-19-17-6,9-7-4,-14-19 0,14 3-6,-14-12 7,2 11 3,-2-9 15,0 13 4,1 10 12,-1 3 4,0 19 8,0 0 3,29 15 1,-15 5 1,21 18-9,-2-7 2,14 13-6,2-7 0,10 5-7,-9-13 1,9-8-8,-7-10 0,5-6-1,-13-5 0,5-16 0,-12-10-4,-1-3 5,-11-8-4,2-8 4,-11-1-3,-4-4 4,-12-3-3,0-1 4,-7-2 1,-8 2-5,-7-3 2,-1 11-6,4 3-4,-10 6-14,29 37-16,-43-44-38,43 44-81,0 0-29,-9 21-11,4 2-12</inkml:trace>
        </inkml:traceGroup>
        <inkml:traceGroup>
          <inkml:annotationXML>
            <emma:emma xmlns:emma="http://www.w3.org/2003/04/emma" version="1.0">
              <emma:interpretation id="{1C4061AA-9315-4011-832C-D77248EB11DD}" emma:medium="tactile" emma:mode="ink">
                <msink:context xmlns:msink="http://schemas.microsoft.com/ink/2010/main" type="inkWord" rotatedBoundingBox="6268,8437 6961,8434 6964,9306 6270,9308"/>
              </emma:interpretation>
              <emma:one-of disjunction-type="recognition" id="oneOf38">
                <emma:interpretation id="interp190" emma:lang="ko-KR" emma:confidence="0">
                  <emma:literal>K</emma:literal>
                </emma:interpretation>
                <emma:interpretation id="interp191" emma:lang="ko-KR" emma:confidence="0">
                  <emma:literal>k</emma:literal>
                </emma:interpretation>
                <emma:interpretation id="interp192" emma:lang="ko-KR" emma:confidence="0">
                  <emma:literal>《</emma:literal>
                </emma:interpretation>
                <emma:interpretation id="interp193" emma:lang="ko-KR" emma:confidence="0">
                  <emma:literal>`</emma:literal>
                </emma:interpretation>
                <emma:interpretation id="interp194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76096.8724">4770 5285 372,'25'3'180,"-21"27"-6,-8-9-96,12 52-30,-12-13-9,8 29-7,-4-6-6,0 12-9,0-13-5,0-8-8,2-14-3,4-16-10,4-4-6,-10-40-31,33 16-103,-11 85-20,2-129-25,4-24-8,10-1 3</inkml:trace>
          <inkml:trace contextRef="#ctx0" brushRef="#br1" timeOffset="76331.2631">5319 5599 465,'-29'0'176,"-13"16"0,-31-13-125,29 29-11,-20-16-9,25 13-7,-4-6-8,29 7-2,9-9-5,24 10-5,18-3 4,15 2-8,11 7 2,-3-7-12,11 14-15,-27-21-82,13 14-67,-19-16-14,-1 8-18,-15-20-11</inkml:trace>
        </inkml:traceGroup>
        <inkml:traceGroup>
          <inkml:annotationXML>
            <emma:emma xmlns:emma="http://www.w3.org/2003/04/emma" version="1.0">
              <emma:interpretation id="{4FCB0183-8727-4F95-ABF3-17506BC24E55}" emma:medium="tactile" emma:mode="ink">
                <msink:context xmlns:msink="http://schemas.microsoft.com/ink/2010/main" type="inkWord" rotatedBoundingBox="8196,8693 8428,8692 8430,9302 8198,9303"/>
              </emma:interpretation>
              <emma:one-of disjunction-type="recognition" id="oneOf39">
                <emma:interpretation id="interp195" emma:lang="ko-KR" emma:confidence="0">
                  <emma:literal>:</emma:literal>
                </emma:interpretation>
                <emma:interpretation id="interp196" emma:lang="ko-KR" emma:confidence="0">
                  <emma:literal>i</emma:literal>
                </emma:interpretation>
                <emma:interpretation id="interp197" emma:lang="ko-KR" emma:confidence="0">
                  <emma:literal>=</emma:literal>
                </emma:interpretation>
                <emma:interpretation id="interp198" emma:lang="ko-KR" emma:confidence="0">
                  <emma:literal>?</emma:literal>
                </emma:interpretation>
                <emma:interpretation id="interp19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76847.9344">6705 5577 387,'0'0'182,"0"0"-7,-6-36-71,15 46-64,-9-10-12,25 19-11,-25-19-8,40 26-8,-10-7-22,-30-19-45,57 14-101,-29-3-12,-6-3-10,-1 3-17</inkml:trace>
          <inkml:trace contextRef="#ctx0" brushRef="#br1" timeOffset="77018.8279">6737 6067 474,'0'36'176,"4"-13"-9,-4-23-104,37 6-67,-12 13-30,-25-19-98,35 0-32,-16-11-20,-19 11-11</inkml:trace>
        </inkml:traceGroup>
        <inkml:traceGroup>
          <inkml:annotationXML>
            <emma:emma xmlns:emma="http://www.w3.org/2003/04/emma" version="1.0">
              <emma:interpretation id="{101EEADD-1540-4701-ABE5-0773C68E0DC9}" emma:medium="tactile" emma:mode="ink">
                <msink:context xmlns:msink="http://schemas.microsoft.com/ink/2010/main" type="inkWord" rotatedBoundingBox="9372,8224 10258,8221 10262,9400 9376,9403"/>
              </emma:interpretation>
              <emma:one-of disjunction-type="recognition" id="oneOf40">
                <emma:interpretation id="interp200" emma:lang="ko-KR" emma:confidence="0">
                  <emma:literal>「</emma:literal>
                </emma:interpretation>
                <emma:interpretation id="interp201" emma:lang="ko-KR" emma:confidence="0">
                  <emma:literal>『</emma:literal>
                </emma:interpretation>
                <emma:interpretation id="interp202" emma:lang="ko-KR" emma:confidence="0">
                  <emma:literal>우</emma:literal>
                </emma:interpretation>
                <emma:interpretation id="interp203" emma:lang="ko-KR" emma:confidence="0">
                  <emma:literal>v</emma:literal>
                </emma:interpretation>
                <emma:interpretation id="interp20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78081.3311">8632 5200 302,'20'-18'168,"-1"-12"-52,18 29-36,-34-28-14,27 29-15,-30 0-13,20-11-10,-20 11-6,0 0-7,0 0-4,0 0-2,-31-4-2,2 4-2,-18 0 0,-1 0-2,-16 0 0,-6 0-1,-3 1 0,-1-1-1,1 0 0,7 0 0,1 0 0,13 0 0,5-5 0,9-2 0,8-1 1,9 7 0,5-5 0,16 6 1,-22-9 0,22 9 0,0 0-1,0 0 0,-20 0 0,20 16 0,0 15-1,1 20 1,10 15-1,5 17 3,-2 12-4,8 17 3,-6-2 2,6 9 0,1-9 0,-3-14-1,1-13 1,-7-16-3,-3-16 3,3-13-1,-8-12-3,-6-26-2,15 25-12,-15-25-25,22 0-92,-16-11-47,15-14-14,-7-13-19,10 7-4</inkml:trace>
        </inkml:traceGroup>
        <inkml:traceGroup>
          <inkml:annotationXML>
            <emma:emma xmlns:emma="http://www.w3.org/2003/04/emma" version="1.0">
              <emma:interpretation id="{FABCD0DE-7E87-456B-8748-5D07FC8C6461}" emma:medium="tactile" emma:mode="ink">
                <msink:context xmlns:msink="http://schemas.microsoft.com/ink/2010/main" type="inkWord" rotatedBoundingBox="11288,8854 11852,8853 11854,9235 11289,9237"/>
              </emma:interpretation>
              <emma:one-of disjunction-type="recognition" id="oneOf41">
                <emma:interpretation id="interp205" emma:lang="ko-KR" emma:confidence="0">
                  <emma:literal>=</emma:literal>
                </emma:interpretation>
                <emma:interpretation id="interp206" emma:lang="ko-KR" emma:confidence="0">
                  <emma:literal>二</emma:literal>
                </emma:interpretation>
                <emma:interpretation id="interp207" emma:lang="ko-KR" emma:confidence="0">
                  <emma:literal>그</emma:literal>
                </emma:interpretation>
                <emma:interpretation id="interp208" emma:lang="ko-KR" emma:confidence="0">
                  <emma:literal>느</emma:literal>
                </emma:interpretation>
                <emma:interpretation id="interp20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82440.8849">9813 5703 266,'0'0'170,"-23"0"-1,23 0-82,0 0-29,0 0-9,16 6-17,5-6-8,18 5-7,1-1-3,6-3-4,3 3-7,1-4-9,4 9-19,-19-12-31,23 13-56,-28-1-59,-9-4-7,-21-5-19</inkml:trace>
          <inkml:trace contextRef="#ctx0" brushRef="#br1" timeOffset="82628.4004">9819 6014 401,'0'0'168,"0"17"-7,31-4-111,-4-9-24,16 6-8,-3-4-10,7-3-13,15 14-30,-18-17-58,18 0-68,-1 0-12,-6-5-13,10-1 7</inkml:trace>
        </inkml:traceGroup>
        <inkml:traceGroup>
          <inkml:annotationXML>
            <emma:emma xmlns:emma="http://www.w3.org/2003/04/emma" version="1.0">
              <emma:interpretation id="{CC867B57-AE96-48E5-979E-16CA204F0CFB}" emma:medium="tactile" emma:mode="ink">
                <msink:context xmlns:msink="http://schemas.microsoft.com/ink/2010/main" type="inkWord" rotatedBoundingBox="12394,8708 12997,8707 12998,9188 12395,9190"/>
              </emma:interpretation>
              <emma:one-of disjunction-type="recognition" id="oneOf42">
                <emma:interpretation id="interp210" emma:lang="ko-KR" emma:confidence="0">
                  <emma:literal>N</emma:literal>
                </emma:interpretation>
                <emma:interpretation id="interp211" emma:lang="ko-KR" emma:confidence="0">
                  <emma:literal>w</emma:literal>
                </emma:interpretation>
                <emma:interpretation id="interp212" emma:lang="ko-KR" emma:confidence="0">
                  <emma:literal>W</emma:literal>
                </emma:interpretation>
                <emma:interpretation id="interp213" emma:lang="ko-KR" emma:confidence="0">
                  <emma:literal>\</emma:literal>
                </emma:interpretation>
                <emma:interpretation id="interp21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83269.0637">10938 5591 304,'-8'38'168,"0"-8"0,-14 6-103,24 28-18,-7-16 3,8 17-18,-3-15-5,8-3-11,-8-12 1,9-8-10,-9-27 0,0 0-2,0 0-2,16-17-4,-11-19-9,-5-8 3,0-3-7,0-9 6,0 7-6,-2-1 5,2 5-2,0 2 7,0 14 7,0 5 1,0 24 2,8-21 0,-8 21 3,18 11 0,-6 14 0,10 13 3,-1 13 1,9 7-5,0-4 5,11 11-5,-4-12 4,7-4-5,-3-17 5,5-7-7,-10-19 1,5-6 1,-8-14-7,-3-17 6,-7-7-6,-3-6 4,-7-8-6,-10 1 4,-3-1-6,0 0 1,0 13-4,-11-3-9,11 19-16,-19-15-34,30 38-42,-11 0-60,0 0-19,0 0-15,33-6 5</inkml:trace>
        </inkml:traceGroup>
        <inkml:traceGroup>
          <inkml:annotationXML>
            <emma:emma xmlns:emma="http://www.w3.org/2003/04/emma" version="1.0">
              <emma:interpretation id="{5E185680-3127-4717-B3DD-36B2B46B10BC}" emma:medium="tactile" emma:mode="ink">
                <msink:context xmlns:msink="http://schemas.microsoft.com/ink/2010/main" type="inkWord" rotatedBoundingBox="13293,8719 13883,8717 13885,9129 13294,9131"/>
              </emma:interpretation>
              <emma:one-of disjunction-type="recognition" id="oneOf43">
                <emma:interpretation id="interp215" emma:lang="ko-KR" emma:confidence="0">
                  <emma:literal>a</emma:literal>
                </emma:interpretation>
                <emma:interpretation id="interp216" emma:lang="ko-KR" emma:confidence="0">
                  <emma:literal>나</emma:literal>
                </emma:interpretation>
                <emma:interpretation id="interp217" emma:lang="ko-KR" emma:confidence="0">
                  <emma:literal>u</emma:literal>
                </emma:interpretation>
                <emma:interpretation id="interp218" emma:lang="ko-KR" emma:confidence="0">
                  <emma:literal>니</emma:literal>
                </emma:interpretation>
                <emma:interpretation id="interp21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83675.3184">11883 5567 336,'-1'23'177,"-15"-2"-4,-13-3-100,21 33-17,-17-13-7,25 13-19,-8-13-6,13 6-11,9-17 1,10-4-9,6-13 3,6-10-9,5-15-10,1-15 3,-1-3-6,-7-11 5,3 3-6,-15-4 7,0 12-2,-8 6 6,-14 27 9,0 0 5,0 0 0,8 7 3,-8 22-3,0 11-1,0 3 4,8 2-7,3-1 2,2-6-8,-1-2 0,6-13-15,12 7-16,-30-30-60,38 0-88,-10-23-1,5 2-24,-3-10 1</inkml:trace>
        </inkml:traceGroup>
        <inkml:traceGroup>
          <inkml:annotationXML>
            <emma:emma xmlns:emma="http://www.w3.org/2003/04/emma" version="1.0">
              <emma:interpretation id="{8ACA017B-C9D9-4959-9FB3-716239ABDD7A}" emma:medium="tactile" emma:mode="ink">
                <msink:context xmlns:msink="http://schemas.microsoft.com/ink/2010/main" type="inkWord" rotatedBoundingBox="14171,8685 14821,8682 14823,9112 14173,9114"/>
              </emma:interpretation>
              <emma:one-of disjunction-type="recognition" id="oneOf44">
                <emma:interpretation id="interp220" emma:lang="ko-KR" emma:confidence="0">
                  <emma:literal>m</emma:literal>
                </emma:interpretation>
                <emma:interpretation id="interp221" emma:lang="ko-KR" emma:confidence="0">
                  <emma:literal>머</emma:literal>
                </emma:interpretation>
                <emma:interpretation id="interp222" emma:lang="ko-KR" emma:confidence="0">
                  <emma:literal>M</emma:literal>
                </emma:interpretation>
                <emma:interpretation id="interp223" emma:lang="ko-KR" emma:confidence="0">
                  <emma:literal>왜</emma:literal>
                </emma:interpretation>
                <emma:interpretation id="interp224" emma:lang="ko-KR" emma:confidence="0">
                  <emma:literal>서</emma:literal>
                </emma:interpretation>
              </emma:one-of>
            </emma:emma>
          </inkml:annotationXML>
          <inkml:trace contextRef="#ctx0" brushRef="#br1" timeOffset="84378.4636">12680 5555 126,'0'0'159,"1"-22"-33,-1 22-23,0 0-18,5 18-11,-5-18-17,0 48-9,-12-25-10,15 25-5,-3-9-6,0 11-10,0-13 2,4 3-10,1-13 3,2-5-8,-7-22 5,0 0-5,0 0-8,0 0 6,1-29-9,-1 1 6,0-4-6,-8-5 3,8 1-4,-6 1 2,6 6 3,0-1-1,6 7 3,-6 23-3,18-22 4,-18 22 1,26 1 1,-10 20 2,-3 3-2,1 12 3,-1 1 3,-2 8-4,2-10 4,-6 4-6,3-10 5,-10-29-6,25 20-2,-25-20-5,37-26-7,-15-12 5,8 5-7,-3-16 5,6 12-5,-2-1 6,1 17 6,-5 10 6,-8 11 6,3 11 2,-9 10-1,1 17 3,-8 3 2,4 6-7,-4-5 1,5-4-10,-1-2-3,-3-11-18,16 12-25,-23-37-73,28 7-60,2-7-10,5-6-11</inkml:trace>
        </inkml:traceGroup>
        <inkml:traceGroup>
          <inkml:annotationXML>
            <emma:emma xmlns:emma="http://www.w3.org/2003/04/emma" version="1.0">
              <emma:interpretation id="{2E243E98-E5F4-4496-A085-B1626255B7C3}" emma:medium="tactile" emma:mode="ink">
                <msink:context xmlns:msink="http://schemas.microsoft.com/ink/2010/main" type="inkWord" rotatedBoundingBox="15136,8489 15654,8487 15656,9138 15138,9139"/>
              </emma:interpretation>
              <emma:one-of disjunction-type="recognition" id="oneOf45">
                <emma:interpretation id="interp225" emma:lang="ko-KR" emma:confidence="0">
                  <emma:literal>b</emma:literal>
                </emma:interpretation>
                <emma:interpretation id="interp226" emma:lang="ko-KR" emma:confidence="0">
                  <emma:literal>s</emma:literal>
                </emma:interpretation>
                <emma:interpretation id="interp227" emma:lang="ko-KR" emma:confidence="0">
                  <emma:literal>S</emma:literal>
                </emma:interpretation>
                <emma:interpretation id="interp228" emma:lang="ko-KR" emma:confidence="0">
                  <emma:literal>능</emma:literal>
                </emma:interpretation>
                <emma:interpretation id="interp229" emma:lang="ko-KR" emma:confidence="0">
                  <emma:literal>노</emma:literal>
                </emma:interpretation>
              </emma:one-of>
            </emma:emma>
          </inkml:annotationXML>
          <inkml:trace contextRef="#ctx0" brushRef="#br1" timeOffset="84831.6188">13679 5337 463,'-11'25'173,"3"12"-5,-13-3-133,21 28-6,0-10-9,4 7-3,0-10-11,15-4 1,-6-12-5,4-11 1,2-8-4,0-9-1,3-5-2,2-12-1,8-6 1,-4-3-2,8 5 0,-1-3 1,5 11 4,-1 8 3,-1 5 3,0 17 4,-9 4 4,1 10-4,-15 2 7,3 2-5,-18-2 4,-5-6-8,-17-4 4,-14-6-7,-10-11-5,-8-8-7,3 3-13,-9-9-20,33 3-46,-23-6-58,-84-5-44,134 11-12,23-27-2</inkml:trace>
        </inkml:traceGroup>
        <inkml:traceGroup>
          <inkml:annotationXML>
            <emma:emma xmlns:emma="http://www.w3.org/2003/04/emma" version="1.0">
              <emma:interpretation id="{342607A4-7D37-44E2-97EB-55177A8DE341}" emma:medium="tactile" emma:mode="ink">
                <msink:context xmlns:msink="http://schemas.microsoft.com/ink/2010/main" type="inkWord" rotatedBoundingBox="15846,8759 16325,8757 16327,9246 15847,9247"/>
              </emma:interpretation>
              <emma:one-of disjunction-type="recognition" id="oneOf46">
                <emma:interpretation id="interp230" emma:lang="ko-KR" emma:confidence="0">
                  <emma:literal>e</emma:literal>
                </emma:interpretation>
                <emma:interpretation id="interp231" emma:lang="ko-KR" emma:confidence="0">
                  <emma:literal>으</emma:literal>
                </emma:interpretation>
                <emma:interpretation id="interp232" emma:lang="ko-KR" emma:confidence="0">
                  <emma:literal>오</emma:literal>
                </emma:interpretation>
                <emma:interpretation id="interp233" emma:lang="ko-KR" emma:confidence="0">
                  <emma:literal>c</emma:literal>
                </emma:interpretation>
                <emma:interpretation id="interp23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85237.8866">14368 5807 423,'0'0'185,"-19"-7"-22,19 7-94,0 0-31,13 7-12,-13-7-10,47 7-6,-6-7-4,5 0-4,11 0-2,0-7-2,1-11 0,-7-2-3,-5-5 2,-13-1-1,-11-4 1,-14 5-1,-8 2 4,-21 5 1,-10 2 4,-10 16 2,-10 0 4,4 12 1,-10 10 0,14 12 2,-3 10 1,15 7-5,5 2 1,15 3-7,8-3-1,3-6-10,18 0-3,1-19-17,23 12-28,-24-40-53,26 2-75,-3-9-8,3-14-14,1-9 1</inkml:trace>
        </inkml:traceGroup>
        <inkml:traceGroup>
          <inkml:annotationXML>
            <emma:emma xmlns:emma="http://www.w3.org/2003/04/emma" version="1.0">
              <emma:interpretation id="{79DB1E64-77CD-41BE-A1A7-EDD60BCFCB2B}" emma:medium="tactile" emma:mode="ink">
                <msink:context xmlns:msink="http://schemas.microsoft.com/ink/2010/main" type="inkWord" rotatedBoundingBox="16499,8797 17158,8795 17159,9173 16500,9175"/>
              </emma:interpretation>
              <emma:one-of disjunction-type="recognition" id="oneOf47">
                <emma:interpretation id="interp235" emma:lang="ko-KR" emma:confidence="0">
                  <emma:literal>r</emma:literal>
                </emma:interpretation>
                <emma:interpretation id="interp236" emma:lang="ko-KR" emma:confidence="0">
                  <emma:literal>나</emma:literal>
                </emma:interpretation>
                <emma:interpretation id="interp237" emma:lang="ko-KR" emma:confidence="0">
                  <emma:literal>-</emma:literal>
                </emma:interpretation>
                <emma:interpretation id="interp238" emma:lang="ko-KR" emma:confidence="0">
                  <emma:literal>8</emma:literal>
                </emma:interpretation>
                <emma:interpretation id="interp239" emma:lang="ko-KR" emma:confidence="0">
                  <emma:literal>ㅡ</emma:literal>
                </emma:interpretation>
              </emma:one-of>
            </emma:emma>
          </inkml:annotationXML>
          <inkml:trace contextRef="#ctx0" brushRef="#br1" timeOffset="85534.7596">15002 5739 445,'27'9'175,"-18"12"-1,-9-21-102,7 64-41,-7-26-1,7 8-15,0-8-3,2-1-7,2-15 5,-11-22-6,30 9-1,-9-14 3,-2-29-7,6-5 5,-1-11-5,3 0 4,-2 1-6,2 1 5,0 11-6,-3 5 2,6 12 2,-2 11-6,10 9-11,-10-6-26,31 28-57,-29-8-78,11 1-2,0 8-24,-3-2 2</inkml:trace>
        </inkml:traceGroup>
        <inkml:traceGroup>
          <inkml:annotationXML>
            <emma:emma xmlns:emma="http://www.w3.org/2003/04/emma" version="1.0">
              <emma:interpretation id="{29FBE3E6-9C6D-48F2-A64C-7E8682390AB5}" emma:medium="tactile" emma:mode="ink">
                <msink:context xmlns:msink="http://schemas.microsoft.com/ink/2010/main" type="inkWord" rotatedBoundingBox="18008,8221 19025,8218 19029,9302 18012,9305"/>
              </emma:interpretation>
              <emma:one-of disjunction-type="recognition" id="oneOf48">
                <emma:interpretation id="interp240" emma:lang="ko-KR" emma:confidence="0">
                  <emma:literal>여</emma:literal>
                </emma:interpretation>
                <emma:interpretation id="interp241" emma:lang="ko-KR" emma:confidence="0">
                  <emma:literal>알</emma:literal>
                </emma:interpretation>
                <emma:interpretation id="interp242" emma:lang="ko-KR" emma:confidence="0">
                  <emma:literal>애</emma:literal>
                </emma:interpretation>
                <emma:interpretation id="interp243" emma:lang="ko-KR" emma:confidence="0">
                  <emma:literal>악</emma:literal>
                </emma:interpretation>
                <emma:interpretation id="interp244" emma:lang="ko-KR" emma:confidence="0">
                  <emma:literal>*</emma:literal>
                </emma:interpretation>
              </emma:one-of>
            </emma:emma>
          </inkml:annotationXML>
          <inkml:trace contextRef="#ctx0" brushRef="#br1" timeOffset="86191.0541">16666 5615 457,'0'0'180,"-23"7"-59,10 30-56,-33-23-20,26 22-8,-14-16-13,20 10-7,11-12-8,20 3-3,25-16-3,21-1-2,8-4 1,5-9-2,1-7 1,-9-7 0,-19 1 0,-20-4-2,-28 3 2,-9 5-1,-28-2-1,-15 0-4,-2 12-10,-17-15-18,32 23-46,-25 0-80,30-8-16,33 8-21,0 0-3</inkml:trace>
          <inkml:trace contextRef="#ctx0" brushRef="#br1" timeOffset="86659.8063">16902 5622 388,'-13'-16'179,"13"16"-21,19-15-55,10 8-85,24 7-10,12 0-19,-2 0-33,29 15-87,-10 1-37,-12-9-7,3 11-18</inkml:trace>
          <inkml:trace contextRef="#ctx0" brushRef="#br1" timeOffset="86487.9254">17522 5211 284,'6'-48'163,"-6"18"-4,0 12-101,-54-16-13,19 31-2,-34-8-1,23 25-5,-17 12-6,26 28-2,-5 11-9,26 20-2,5 3-9,11 9 2,9 6-3,15-2-3,6-10-1,3-4-2,2-11-2,-7-16-9,-1-4 0,-12-23-17,10 10-31,-25-43-76,-13 5-45,13-5-12,-36-37-12</inkml:trace>
        </inkml:traceGroup>
        <inkml:traceGroup>
          <inkml:annotationXML>
            <emma:emma xmlns:emma="http://www.w3.org/2003/04/emma" version="1.0">
              <emma:interpretation id="{7F483AC2-51DE-485B-BD19-9E58EB2B6314}" emma:medium="tactile" emma:mode="ink">
                <msink:context xmlns:msink="http://schemas.microsoft.com/ink/2010/main" type="inkWord" rotatedBoundingBox="19751,8485 20223,8484 20226,9454 19754,9455"/>
              </emma:interpretation>
              <emma:one-of disjunction-type="recognition" id="oneOf49">
                <emma:interpretation id="interp245" emma:lang="ko-KR" emma:confidence="0">
                  <emma:literal>p</emma:literal>
                </emma:interpretation>
                <emma:interpretation id="interp246" emma:lang="ko-KR" emma:confidence="0">
                  <emma:literal>P</emma:literal>
                </emma:interpretation>
                <emma:interpretation id="interp247" emma:lang="ko-KR" emma:confidence="0">
                  <emma:literal>!</emma:literal>
                </emma:interpretation>
                <emma:interpretation id="interp248" emma:lang="ko-KR" emma:confidence="0">
                  <emma:literal>R</emma:literal>
                </emma:interpretation>
                <emma:interpretation id="interp24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87456.7462">18440 5518 178,'0'-23'175,"0"23"-11,6 22-51,-12-6-33,14 47-13,-13-11-19,10 32-18,-5-9-2,8 21-7,-7-15-3,12 2-6,-7-13-1,5-7-6,-3-18-2,3-10 1,-4-12-1,-7-23 0,0 0-1,0 0-1,0-8-1,-13-28-4,0-8 1,-4-12-5,1-10-4,-4-19 3,5 2-3,0-14 3,10 1-1,2-6 3,3 12 0,14 8 4,10 22 5,7 17-3,12 21 4,4 22 1,-1 26 0,3 22 5,-16 3-2,-1 17 4,-21-9-5,-11 6 5,-16-12-7,-20-5 4,-16-13-1,-7-7-11,-4-6-4,-10-16-28,29 17-55,-16-23-83,20 0 0,18-13-25,16-3-2</inkml:trace>
        </inkml:traceGroup>
        <inkml:traceGroup>
          <inkml:annotationXML>
            <emma:emma xmlns:emma="http://www.w3.org/2003/04/emma" version="1.0">
              <emma:interpretation id="{F9B29072-C14B-496E-ADC9-FCF78EE2DCB4}" emma:medium="tactile" emma:mode="ink">
                <msink:context xmlns:msink="http://schemas.microsoft.com/ink/2010/main" type="inkWord" rotatedBoundingBox="20489,8247 20557,8246 20560,9096 20492,9097"/>
              </emma:interpretation>
              <emma:one-of disjunction-type="recognition" id="oneOf50">
                <emma:interpretation id="interp250" emma:lang="ko-KR" emma:confidence="0">
                  <emma:literal>i</emma:literal>
                </emma:interpretation>
                <emma:interpretation id="interp251" emma:lang="ko-KR" emma:confidence="0">
                  <emma:literal>ⅰ</emma:literal>
                </emma:interpretation>
                <emma:interpretation id="interp252" emma:lang="ko-KR" emma:confidence="0">
                  <emma:literal>「</emma:literal>
                </emma:interpretation>
                <emma:interpretation id="interp253" emma:lang="ko-KR" emma:confidence="0">
                  <emma:literal>'</emma:literal>
                </emma:interpretation>
                <emma:interpretation id="interp25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87706.7276">19061 5604 488,'0'25'170,"0"12"-39,-24-15-81,24 32-10,-12-20-5,12 11-17,-3-15 0,3-1-15,0-3-3,0-26-24,7 39-39,-7-39-105,0 0-7,-1-26-21,-2-4-7</inkml:trace>
          <inkml:trace contextRef="#ctx0" brushRef="#br1" timeOffset="87909.861">19014 5117 229,'-22'-22'141,"22"22"-19,0 0-108,0 22-75,17 12-78,-17-34-8,27 53 0</inkml:trace>
        </inkml:traceGroup>
        <inkml:traceGroup>
          <inkml:annotationXML>
            <emma:emma xmlns:emma="http://www.w3.org/2003/04/emma" version="1.0">
              <emma:interpretation id="{44DA18BF-C590-449B-9273-50137CD68FD0}" emma:medium="tactile" emma:mode="ink">
                <msink:context xmlns:msink="http://schemas.microsoft.com/ink/2010/main" type="inkWord" rotatedBoundingBox="20782,8592 21326,8590 21328,9057 20783,9058"/>
              </emma:interpretation>
              <emma:one-of disjunction-type="recognition" id="oneOf51">
                <emma:interpretation id="interp255" emma:lang="ko-KR" emma:confidence="0">
                  <emma:literal>v</emma:literal>
                </emma:interpretation>
                <emma:interpretation id="interp256" emma:lang="ko-KR" emma:confidence="0">
                  <emma:literal>V</emma:literal>
                </emma:interpretation>
                <emma:interpretation id="interp257" emma:lang="ko-KR" emma:confidence="0">
                  <emma:literal>ⅴ</emma:literal>
                </emma:interpretation>
                <emma:interpretation id="interp258" emma:lang="ko-KR" emma:confidence="0">
                  <emma:literal>Ⅴ</emma:literal>
                </emma:interpretation>
                <emma:interpretation id="interp25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88237.9964">19284 5440 156,'19'52'169,"-14"-18"3,9-9-70,18 31-22,-31-19-16,34 26-9,-26-28-10,26 19-16,-17-24-3,12 7-10,-10-20 3,5 4-10,-7-16 1,5-5 2,-4-11-10,2-4 6,-5-13-6,0 2 4,-1-9-6,3-1 4,-4-1-3,-3-1-5,3 2-3,-6-9-12,13 21-17,-21-25-38,30 34-55,-14-4-58,4 8-4,2 4-10</inkml:trace>
        </inkml:traceGroup>
        <inkml:traceGroup>
          <inkml:annotationXML>
            <emma:emma xmlns:emma="http://www.w3.org/2003/04/emma" version="1.0">
              <emma:interpretation id="{9314A518-4014-4AB4-9143-EADD49FCDE18}" emma:medium="tactile" emma:mode="ink">
                <msink:context xmlns:msink="http://schemas.microsoft.com/ink/2010/main" type="inkWord" rotatedBoundingBox="21521,8727 21917,8726 21918,8984 21522,8985"/>
              </emma:interpretation>
              <emma:one-of disjunction-type="recognition" id="oneOf52">
                <emma:interpretation id="interp260" emma:lang="ko-KR" emma:confidence="0">
                  <emma:literal>o</emma:literal>
                </emma:interpretation>
                <emma:interpretation id="interp261" emma:lang="ko-KR" emma:confidence="0">
                  <emma:literal>0</emma:literal>
                </emma:interpretation>
                <emma:interpretation id="interp262" emma:lang="ko-KR" emma:confidence="0">
                  <emma:literal>〇</emma:literal>
                </emma:interpretation>
                <emma:interpretation id="interp263" emma:lang="ko-KR" emma:confidence="0">
                  <emma:literal>ㅇ</emma:literal>
                </emma:interpretation>
                <emma:interpretation id="interp26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88488.0171">20060 5659 477,'-5'34'177,"-7"-16"-59,12 30-47,-19-30-22,20 19-25,-1-37-10,56 19-7,-9-19-1,15-5-3,-1-16 2,1-4-4,-10-9-4,-14-5 5,-21 4 0,-17 5-3,-18 6 0,-22 3-5,-7 13-10,-12-8-24,29 22-51,-19-3-82,27 3-4,22-6-20,0 0-2</inkml:trace>
        </inkml:traceGroup>
        <inkml:traceGroup>
          <inkml:annotationXML>
            <emma:emma xmlns:emma="http://www.w3.org/2003/04/emma" version="1.0">
              <emma:interpretation id="{F92374B1-6F2C-4ECD-AB42-61FE0905ACD5}" emma:medium="tactile" emma:mode="ink">
                <msink:context xmlns:msink="http://schemas.microsoft.com/ink/2010/main" type="inkWord" rotatedBoundingBox="21823,8239 22463,8237 22466,9206 21826,9208"/>
              </emma:interpretation>
              <emma:one-of disjunction-type="recognition" id="oneOf53">
                <emma:interpretation id="interp265" emma:lang="ko-KR" emma:confidence="0">
                  <emma:literal>t</emma:literal>
                </emma:interpretation>
                <emma:interpretation id="interp266" emma:lang="ko-KR" emma:confidence="0">
                  <emma:literal>+</emma:literal>
                </emma:interpretation>
                <emma:interpretation id="interp267" emma:lang="ko-KR" emma:confidence="0">
                  <emma:literal>十</emma:literal>
                </emma:interpretation>
                <emma:interpretation id="interp268" emma:lang="ko-KR" emma:confidence="0">
                  <emma:literal>5</emma:literal>
                </emma:interpretation>
                <emma:interpretation id="interp269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88722.4051">20558 5107 349,'24'-20'186,"-16"29"-11,0 51-72,-12-16-49,12 42-12,-8-9-17,5 23-1,-5-11-12,13 3-4,-5-13-1,6-19-9,5-3-4,-8-25-19,20 11-32,-31-43-97,23 140-33,-16-151-4,1-10-22</inkml:trace>
          <inkml:trace contextRef="#ctx0" brushRef="#br1" timeOffset="88925.5441">20362 5606 398,'-25'-22'188,"15"-3"-17,10 25-64,10-33-64,37 24-15,-1-12-10,22 17-9,5 0-6,4 1-8,4 5-15,-18-2-27,16 24-56,-36-9-74,-10-1-6,-13-2-19,-20-12 1</inkml:trace>
        </inkml:traceGroup>
        <inkml:traceGroup>
          <inkml:annotationXML>
            <emma:emma xmlns:emma="http://www.w3.org/2003/04/emma" version="1.0">
              <emma:interpretation id="{C48635BF-F4EA-4CD2-8722-01D9F38B89CE}" emma:medium="tactile" emma:mode="ink">
                <msink:context xmlns:msink="http://schemas.microsoft.com/ink/2010/main" type="inkWord" rotatedBoundingBox="22516,8713 22838,8712 22840,9232 22518,9233"/>
              </emma:interpretation>
              <emma:one-of disjunction-type="recognition" id="oneOf54">
                <emma:interpretation id="interp270" emma:lang="ko-KR" emma:confidence="0">
                  <emma:literal>s</emma:literal>
                </emma:interpretation>
                <emma:interpretation id="interp271" emma:lang="ko-KR" emma:confidence="0">
                  <emma:literal>S</emma:literal>
                </emma:interpretation>
                <emma:interpretation id="interp272" emma:lang="ko-KR" emma:confidence="0">
                  <emma:literal>8</emma:literal>
                </emma:interpretation>
                <emma:interpretation id="interp273" emma:lang="ko-KR" emma:confidence="0">
                  <emma:literal>5</emma:literal>
                </emma:interpretation>
                <emma:interpretation id="interp27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89284.955">21318 5577 332,'-17'-10'176,"-13"4"-42,1 15-65,-31-9-10,24 26-11,-18-16-15,26 24-9,4-10-9,24 15-1,13-5 1,25 11-6,6-5 6,11 10-5,-4-7 5,-1 3-2,-20-12 6,-9 2-7,-24-14-1,-15-2-11,-23-12 0,-6-8 0,-7 0 0,-11-14-59,27 5-123,1-6-5,18 1-18,19 14-13</inkml:trace>
        </inkml:traceGroup>
      </inkml:traceGroup>
    </inkml:traceGroup>
    <inkml:traceGroup>
      <inkml:annotationXML>
        <emma:emma xmlns:emma="http://www.w3.org/2003/04/emma" version="1.0">
          <emma:interpretation id="{051EFAD0-157E-460E-B02B-2604E1DCCC7D}" emma:medium="tactile" emma:mode="ink">
            <msink:context xmlns:msink="http://schemas.microsoft.com/ink/2010/main" type="paragraph" rotatedBoundingBox="5914,10777 26691,11789 26563,14406 5786,1339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8D00DA9-FD68-465A-914C-E2F2B8716798}" emma:medium="tactile" emma:mode="ink">
              <msink:context xmlns:msink="http://schemas.microsoft.com/ink/2010/main" type="line" rotatedBoundingBox="5914,10777 26691,11789 26563,14406 5786,13393"/>
            </emma:interpretation>
          </emma:emma>
        </inkml:annotationXML>
        <inkml:traceGroup>
          <inkml:annotationXML>
            <emma:emma xmlns:emma="http://www.w3.org/2003/04/emma" version="1.0">
              <emma:interpretation id="{4A6B8E2F-A549-48C5-8FD5-ACAB536F7758}" emma:medium="tactile" emma:mode="ink">
                <msink:context xmlns:msink="http://schemas.microsoft.com/ink/2010/main" type="inkWord" rotatedBoundingBox="6330,11772 6411,13075 5817,13112 5736,11809"/>
              </emma:interpretation>
              <emma:one-of disjunction-type="recognition" id="oneOf55">
                <emma:interpretation id="interp275" emma:lang="ko-KR" emma:confidence="0">
                  <emma:literal>b</emma:literal>
                </emma:interpretation>
                <emma:interpretation id="interp276" emma:lang="ko-KR" emma:confidence="0">
                  <emma:literal>6</emma:literal>
                </emma:interpretation>
                <emma:interpretation id="interp277" emma:lang="ko-KR" emma:confidence="0">
                  <emma:literal>3</emma:literal>
                </emma:interpretation>
                <emma:interpretation id="interp278" emma:lang="ko-KR" emma:confidence="0">
                  <emma:literal>h</emma:literal>
                </emma:interpretation>
                <emma:interpretation id="interp27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117145.4553">4476 8868 34,'0'-16'124,"-19"-21"-11,10 1-39,9 6-6,-13-5-5,13 17-4,-9-11-7,9 29-8,-7-21-4,7 34-4,0 4-5,7 40 1,-7 3 0,7 35-6,-7 8 0,10 27-4,-10 1-4,8 11-3,-3-16-4,1-7-3,-6-15-6,8-23 4,-7-21-3,6-17 3,-1-20-2,-6-23 2,0 0 0,0-37-5,0-18 3,0-15-5,-6-12 4,4-7-6,-3 0 5,5 0-6,0 12 3,13 6-2,9 18 3,2 17-2,12 13 0,5 14 0,5 9-1,5 21 2,-2 13-2,-3 14 5,-5 15-3,-13 8 6,-12-4-2,-10 6 6,-17-11-3,-14-5 4,-18-10-3,-14-10 1,-9-14-2,0-5 0,-7-7-4,8-5-3,7-5-6,7-1-11,18 8-15,1-16-23,32 8-40,0 0-49,51-1-36,-5-6-18,23-7 4</inkml:trace>
        </inkml:traceGroup>
        <inkml:traceGroup>
          <inkml:annotationXML>
            <emma:emma xmlns:emma="http://www.w3.org/2003/04/emma" version="1.0">
              <emma:interpretation id="{55902EA5-1ADF-4FDE-9876-81986413865D}" emma:medium="tactile" emma:mode="ink">
                <msink:context xmlns:msink="http://schemas.microsoft.com/ink/2010/main" type="inkWord" rotatedBoundingBox="6513,12245 7389,12262 7377,12903 6501,12887"/>
              </emma:interpretation>
              <emma:one-of disjunction-type="recognition" id="oneOf56">
                <emma:interpretation id="interp280" emma:lang="ko-KR" emma:confidence="0">
                  <emma:literal>a</emma:literal>
                </emma:interpretation>
                <emma:interpretation id="interp281" emma:lang="ko-KR" emma:confidence="0">
                  <emma:literal>이</emma:literal>
                </emma:interpretation>
                <emma:interpretation id="interp282" emma:lang="ko-KR" emma:confidence="0">
                  <emma:literal>다</emma:literal>
                </emma:interpretation>
                <emma:interpretation id="interp283" emma:lang="ko-KR" emma:confidence="0">
                  <emma:literal>“</emma:literal>
                </emma:interpretation>
                <emma:interpretation id="interp284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117692.3408">5638 9399 135,'0'-25'161,"0"25"-3,0 0-62,-21-39-37,21 39-12,-14-39-9,14 39-11,-8-44-10,8 21-6,-4-7-2,0 1 0,-8-1 3,-2 15 2,-17-6 3,1 20 1,-20 1 3,-5 16 1,-13 14-1,1 24 1,-6 2-7,10 20 1,5-4-7,21 4 1,15-8-7,22-10 3,15-13-6,21-15 2,21-23-3,4-14-2,11-30 0,-1-8-3,-5-10 4,-7-9-4,-9 5 4,-14 8-3,-10 5 4,-7 15 0,-19 31 3,0 0 0,0 0 0,4 15 1,-4 15-2,0 14 3,2 3-4,6 9 2,5-2-4,2-1-1,9-1-10,-2-15-6,18 4-22,-23-37-34,38 17-58,-23-21-44,3-7-12,3-17-8</inkml:trace>
        </inkml:traceGroup>
        <inkml:traceGroup>
          <inkml:annotationXML>
            <emma:emma xmlns:emma="http://www.w3.org/2003/04/emma" version="1.0">
              <emma:interpretation id="{D9E55298-AB4A-48F7-B18E-129CF3630557}" emma:medium="tactile" emma:mode="ink">
                <msink:context xmlns:msink="http://schemas.microsoft.com/ink/2010/main" type="inkWord" rotatedBoundingBox="7876,12229 7905,12941 7523,12957 7494,12245"/>
              </emma:interpretation>
              <emma:one-of disjunction-type="recognition" id="oneOf57">
                <emma:interpretation id="interp285" emma:lang="ko-KR" emma:confidence="0">
                  <emma:literal>s</emma:literal>
                </emma:interpretation>
                <emma:interpretation id="interp286" emma:lang="ko-KR" emma:confidence="0">
                  <emma:literal>S</emma:literal>
                </emma:interpretation>
                <emma:interpretation id="interp287" emma:lang="ko-KR" emma:confidence="0">
                  <emma:literal>.</emma:literal>
                </emma:interpretation>
                <emma:interpretation id="interp288" emma:lang="ko-KR" emma:confidence="0">
                  <emma:literal>5</emma:literal>
                </emma:interpretation>
                <emma:interpretation id="interp289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118051.7299">6327 9081 296,'0'0'168,"-36"0"-2,9 18-101,-32-4-13,22 31-8,-20-19-13,22 22-8,3-10-8,21 6-3,11-10-7,29 6-1,15-4-3,13 2 2,1-5 0,7 7 5,-16-6 0,-5 6 5,-23-10 0,-18 8 2,-19-9-2,-14 1 1,-25-7-5,1-2 0,-4-7-5,-1-7-6,10-6-8,11-2-13,38 1-32,-20-37-76,40 8-47,17-8-14,15-7-13,13-8 7</inkml:trace>
        </inkml:traceGroup>
        <inkml:traceGroup>
          <inkml:annotationXML>
            <emma:emma xmlns:emma="http://www.w3.org/2003/04/emma" version="1.0">
              <emma:interpretation id="{559F6106-78FA-4A61-A87E-653EB853220C}" emma:medium="tactile" emma:mode="ink">
                <msink:context xmlns:msink="http://schemas.microsoft.com/ink/2010/main" type="inkWord" rotatedBoundingBox="8287,12015 8411,12860 8258,12882 8134,12037"/>
              </emma:interpretation>
              <emma:one-of disjunction-type="recognition" id="oneOf58">
                <emma:interpretation id="interp290" emma:lang="ko-KR" emma:confidence="0">
                  <emma:literal>i</emma:literal>
                </emma:interpretation>
                <emma:interpretation id="interp291" emma:lang="ko-KR" emma:confidence="0">
                  <emma:literal>ⅰ</emma:literal>
                </emma:interpretation>
                <emma:interpretation id="interp292" emma:lang="ko-KR" emma:confidence="0">
                  <emma:literal>고</emma:literal>
                </emma:interpretation>
                <emma:interpretation id="interp293" emma:lang="ko-KR" emma:confidence="0">
                  <emma:literal>.</emma:literal>
                </emma:interpretation>
                <emma:interpretation id="interp29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18254.853">6714 9332 455,'7'30'180,"-6"11"-8,-1-12-107,8 30-38,-5-8-7,13 6-6,-2-9-11,1-10-8,8-3-21,-23-35-48,41-1-94,-18-27-10,-9-24-15,0-21-9</inkml:trace>
          <inkml:trace contextRef="#ctx0" brushRef="#br1" timeOffset="118411.1094">6707 8915 485,'-24'-19'170,"24"19"-14,0 0-126,-22-14-23,22 14-26,11 10-40,-11-10-52,33 26-57,-5-1-13,2 2-8</inkml:trace>
        </inkml:traceGroup>
        <inkml:traceGroup>
          <inkml:annotationXML>
            <emma:emma xmlns:emma="http://www.w3.org/2003/04/emma" version="1.0">
              <emma:interpretation id="{E7BAE575-F2F7-44D7-8853-26190D8A5FCE}" emma:medium="tactile" emma:mode="ink">
                <msink:context xmlns:msink="http://schemas.microsoft.com/ink/2010/main" type="inkWord" rotatedBoundingBox="8558,12873 8771,12220 9063,12316 8850,12969"/>
              </emma:interpretation>
              <emma:one-of disjunction-type="recognition" id="oneOf59">
                <emma:interpretation id="interp295" emma:lang="ko-KR" emma:confidence="0">
                  <emma:literal>s</emma:literal>
                </emma:interpretation>
                <emma:interpretation id="interp296" emma:lang="ko-KR" emma:confidence="0">
                  <emma:literal>S</emma:literal>
                </emma:interpretation>
                <emma:interpretation id="interp297" emma:lang="ko-KR" emma:confidence="0">
                  <emma:literal>,</emma:literal>
                </emma:interpretation>
                <emma:interpretation id="interp298" emma:lang="ko-KR" emma:confidence="0">
                  <emma:literal>’</emma:literal>
                </emma:interpretation>
                <emma:interpretation id="interp29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18708.0164">7476 9135 451,'-31'14'177,"-12"16"-36,-20-16-90,39 25-8,-12-12-15,28 17-8,8-6-10,9 2 0,20 3-6,7 2 3,-1-8-1,-7 4 1,-18-6-1,-10-1 0,-16-3-6,-31-3-12,2 8-27,-29-34-50,14 13-84,5-14-13,17-1-12,16-10-11</inkml:trace>
        </inkml:traceGroup>
        <inkml:traceGroup>
          <inkml:annotationXML>
            <emma:emma xmlns:emma="http://www.w3.org/2003/04/emma" version="1.0">
              <emma:interpretation id="{3ECF90DC-D98B-4162-9C12-78AA7567EE75}" emma:medium="tactile" emma:mode="ink">
                <msink:context xmlns:msink="http://schemas.microsoft.com/ink/2010/main" type="inkWord" rotatedBoundingBox="10169,11900 11291,11954 11236,13078 10115,13024"/>
              </emma:interpretation>
              <emma:one-of disjunction-type="recognition" id="oneOf60">
                <emma:interpretation id="interp300" emma:lang="ko-KR" emma:confidence="0">
                  <emma:literal>아</emma:literal>
                </emma:interpretation>
                <emma:interpretation id="interp301" emma:lang="ko-KR" emma:confidence="0">
                  <emma:literal>상</emma:literal>
                </emma:interpretation>
                <emma:interpretation id="interp302" emma:lang="ko-KR" emma:confidence="0">
                  <emma:literal>안</emma:literal>
                </emma:interpretation>
                <emma:interpretation id="interp303" emma:lang="ko-KR" emma:confidence="0">
                  <emma:literal>야</emma:literal>
                </emma:interpretation>
                <emma:interpretation id="interp304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120286.1846">9792 8837 230,'0'0'152,"-24"-30"8,-31 22-94,12 24-10,-23 8 0,20 35-15,-23-2 1,29 25-10,-17-5 1,33 24-10,4-2-4,20 5-9,8-9-6,19-6 2,6-7-6,6-8 2,1-15-7,-5-22-2,-4-1-8,-31-36-12,37 30-31,-47-39-43,10 9-47,-24-21-36,-9-7 0,2-3-7</inkml:trace>
          <inkml:trace contextRef="#ctx0" brushRef="#br1" timeOffset="120489.3174">9160 9314 381,'-8'-23'180,"8"23"-43,-16-44-49,46 44-22,-14-21-22,41 20-16,-5-9-10,19 10-6,2 0-10,-7-5-16,15 12-47,-37 1-99,7-4-20,-15 3-11,-11-7-15</inkml:trace>
          <inkml:trace contextRef="#ctx0" brushRef="#br1" timeOffset="119973.6735">8886 9303 113,'0'0'126,"0"0"-40,-23-18-30,23 18-9,0 0-11,0 0-9,-23-12-3,23 12-3,0 0-4,0 0-4,0 0-4,0 0-3,0 0-2,0 0 1,0 0 2,0 0 3,0 0 1,0 0 1,0 0 0,0 0 0,0 0 1,0 0 0,-1-18 0,1 18-2,0 0 0,0 0-1,0-26 0,0 26-1,0 0 0,0 0-2,0 0-1,0 0-2,3-15 0,-3 15-2,0 0 1,0 0 1,0 0 3,0 0 1,0 0 2,0 0 0,-28 0 3,9 3 3,-15 16 0,6 7 0,-8 8-5,12 18 2,-3 3-5,18 4 4,9-1-6,15-1 1,20-18-4,9-8 3,13-20-1,2-11 1,-2-32 0,-5-8-1,-22-13 1,-8-10-3,-20 3 2,-6 1-6,-26 7 0,-12 8-10,-3 18-9,-18-1-26,32 27-50,-20 0-76,26 0-14,25 0-11,0 0-6</inkml:trace>
        </inkml:traceGroup>
        <inkml:traceGroup>
          <inkml:annotationXML>
            <emma:emma xmlns:emma="http://www.w3.org/2003/04/emma" version="1.0">
              <emma:interpretation id="{A1D31640-1CF8-4C2B-A377-F199763C4FA1}" emma:medium="tactile" emma:mode="ink">
                <msink:context xmlns:msink="http://schemas.microsoft.com/ink/2010/main" type="inkWord" rotatedBoundingBox="12975,11680 16356,11845 16281,13385 12900,13220"/>
              </emma:interpretation>
              <emma:one-of disjunction-type="recognition" id="oneOf61">
                <emma:interpretation id="interp305" emma:lang="ko-KR" emma:confidence="0">
                  <emma:literal>c</emma:literal>
                </emma:interpretation>
                <emma:interpretation id="interp306" emma:lang="ko-KR" emma:confidence="0">
                  <emma:literal>C</emma:literal>
                </emma:interpretation>
                <emma:interpretation id="interp307" emma:lang="ko-KR" emma:confidence="0">
                  <emma:literal>으</emma:literal>
                </emma:interpretation>
                <emma:interpretation id="interp308" emma:lang="ko-KR" emma:confidence="0">
                  <emma:literal>오</emma:literal>
                </emma:interpretation>
                <emma:interpretation id="interp309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124989.5049">12038 8882 222,'-25'0'167,"23"16"-11,2 27-83,-9-13-13,12 23-14,-3-14-6,14 12-13,-6-14-1,13 3-13,-7-16-1,3-1-1,-17-23-4,33 14 0,-33-14-3,18-14-4,-12-9-1,-6-13 1,0 4-10,-8-11 6,-8 5-9,-10-3 6,-4 15-4,-15 4 11,-10 16 3,-4 12 2,-9 13 12,-1 22-3,-12 3 10,13 24-4,-4 0 4,23 21-5,6-10-4,27 10 1,16-5-8,29-6 1,24-15-5,26-3 1,15-17-3,8-8 1,6-19-3,-1-7-4,-5-8-7,-19-2-10,3 1-23,-48-31-53,9 14-77,-19-9-16,-5-3-9,-8-2-9</inkml:trace>
        </inkml:traceGroup>
        <inkml:traceGroup>
          <inkml:annotationXML>
            <emma:emma xmlns:emma="http://www.w3.org/2003/04/emma" version="1.0">
              <emma:interpretation id="{4E2161FE-E681-4EDD-A4C5-199B921F5F9A}" emma:medium="tactile" emma:mode="ink">
                <msink:context xmlns:msink="http://schemas.microsoft.com/ink/2010/main" type="inkWord" rotatedBoundingBox="13943,13174 14096,12003 14867,12103 14715,13275"/>
              </emma:interpretation>
              <emma:one-of disjunction-type="recognition" id="oneOf62">
                <emma:interpretation id="interp310" emma:lang="ko-KR" emma:confidence="0">
                  <emma:literal>은</emma:literal>
                </emma:interpretation>
                <emma:interpretation id="interp311" emma:lang="ko-KR" emma:confidence="0">
                  <emma:literal>匕</emma:literal>
                </emma:interpretation>
                <emma:interpretation id="interp312" emma:lang="ko-KR" emma:confidence="0">
                  <emma:literal>x</emma:literal>
                </emma:interpretation>
                <emma:interpretation id="interp313" emma:lang="ko-KR" emma:confidence="0">
                  <emma:literal>X</emma:literal>
                </emma:interpretation>
                <emma:interpretation id="interp31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125333.2724">13058 8934 86,'20'-8'150,"-20"8"14,-19-15-67,8 40-9,-41 10-7,14 40-14,-36-2-5,22 37-12,-35-12-7,22 22-11,-9-24-15,21 1 0,8-22-10,21-10 0,11-14-10,12-20-3,7-10-11,-6-21-13,51 24-24,-51-24-27,49 0-39,-49 0-60,31 0-4,-12 0-10</inkml:trace>
          <inkml:trace contextRef="#ctx0" brushRef="#br1" timeOffset="125958.3185">12838 9207 129,'0'-23'100,"0"23"-10,0 0-6,-21-15 3,14 37-5,-31 1-7,17 43-8,-34-5-11,25 37-1,-27-16-13,28 28-2,-9-22-17,30 7-1,8-16-5,19-12-8,27-18 1,18-18-5,11-10-1,11-11 1,-1-6-2,-3-4-1,-7-7-5,-12-6 5,-14 3-9,-19-4 3,-8 7-9,-22 7-10,0 0-23,-13-22-44,13 22-65,0 0-33,-20-15-1,20 15-16</inkml:trace>
        </inkml:traceGroup>
        <inkml:traceGroup>
          <inkml:annotationXML>
            <emma:emma xmlns:emma="http://www.w3.org/2003/04/emma" version="1.0">
              <emma:interpretation id="{825AB592-4F7C-4BCD-AB4F-0B46E1663F8E}" emma:medium="tactile" emma:mode="ink">
                <msink:context xmlns:msink="http://schemas.microsoft.com/ink/2010/main" type="inkWord" rotatedBoundingBox="14568,13046 15166,12089 15942,12574 15343,13531"/>
              </emma:interpretation>
              <emma:one-of disjunction-type="recognition" id="oneOf63">
                <emma:interpretation id="interp315" emma:lang="ko-KR" emma:confidence="0">
                  <emma:literal>A</emma:literal>
                </emma:interpretation>
                <emma:interpretation id="interp316" emma:lang="ko-KR" emma:confidence="0">
                  <emma:literal>모</emma:literal>
                </emma:interpretation>
                <emma:interpretation id="interp317" emma:lang="ko-KR" emma:confidence="0">
                  <emma:literal>소</emma:literal>
                </emma:interpretation>
                <emma:interpretation id="interp318" emma:lang="ko-KR" emma:confidence="0">
                  <emma:literal>*</emma:literal>
                </emma:interpretation>
                <emma:interpretation id="interp319" emma:lang="ko-KR" emma:confidence="0">
                  <emma:literal>丹</emma:literal>
                </emma:interpretation>
              </emma:one-of>
            </emma:emma>
          </inkml:annotationXML>
          <inkml:trace contextRef="#ctx0" brushRef="#br1" timeOffset="126473.9413">13643 9179 338,'0'0'174,"-21"0"-7,2 43-91,-36 5-19,20 33-14,-22 4-18,21 21 3,-15-9-14,16 0 1,5-9-10,14-6 3,4-28-6,12-12 3,0-21-1,0-21-1,0 0-3,19-44-5,3-15 0,0-30-6,8-7 4,0-17-6,6-3 6,-1-5-4,6 9 1,-4 9 6,-6 23 1,1 20 6,-4 15-5,1 22 8,-2 20 0,1 15-1,-6 21 9,8 29-6,-9 12 4,4 24-4,0 5 1,7 7-2,-3-3-6,4-7 4,-2-15-7,1-14 2,4-18-8,-4-23-6,7-7-29,-39-23-61,37-23-65,-21-4-17,-7-4-7,-7-7-13</inkml:trace>
          <inkml:trace contextRef="#ctx0" brushRef="#br1" timeOffset="126708.3567">13398 9595 357,'-57'-9'173,"22"3"-13,35 6-80,0 0-40,0 0-16,46-8-10,15 8-6,14-6-3,16 6 0,6-7-4,2-1-9,6 8-13,-20-18-27,15 18-53,-32-19-61,-12-7-14,-7 0-10</inkml:trace>
        </inkml:traceGroup>
        <inkml:traceGroup>
          <inkml:annotationXML>
            <emma:emma xmlns:emma="http://www.w3.org/2003/04/emma" version="1.0">
              <emma:interpretation id="{5DB99171-FBD2-489B-A320-02E59F8F3E07}" emma:medium="tactile" emma:mode="ink">
                <msink:context xmlns:msink="http://schemas.microsoft.com/ink/2010/main" type="inkWord" rotatedBoundingBox="16304,11813 16316,13355 15762,13359 15749,11818"/>
              </emma:interpretation>
              <emma:one-of disjunction-type="recognition" id="oneOf64">
                <emma:interpretation id="interp320" emma:lang="ko-KR" emma:confidence="0">
                  <emma:literal>)</emma:literal>
                </emma:interpretation>
                <emma:interpretation id="interp321" emma:lang="ko-KR" emma:confidence="0">
                  <emma:literal>]</emma:literal>
                </emma:interpretation>
                <emma:interpretation id="interp322" emma:lang="ko-KR" emma:confidence="0">
                  <emma:literal>〉</emma:literal>
                </emma:interpretation>
                <emma:interpretation id="interp323" emma:lang="ko-KR" emma:confidence="0">
                  <emma:literal>;</emma:literal>
                </emma:interpretation>
                <emma:interpretation id="interp32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26989.592">14275 8666 357,'46'1'182,"17"38"-13,24 43-93,-21-2-16,26 48-17,-29 5-9,7 29-9,-39-14-5,-10 12-5,-29-23-2,-28-6-2,-29-26-2,-10-23-6,-8-24-5,-1-22-12,16-1-19,-8-31-48,49 11-79,-1-9-24,28-6-19,0 0-5</inkml:trace>
        </inkml:traceGroup>
        <inkml:traceGroup>
          <inkml:annotationXML>
            <emma:emma xmlns:emma="http://www.w3.org/2003/04/emma" version="1.0">
              <emma:interpretation id="{99D8FAB5-F863-4A0B-9B21-1BD585380682}" emma:medium="tactile" emma:mode="ink">
                <msink:context xmlns:msink="http://schemas.microsoft.com/ink/2010/main" type="inkWord" rotatedBoundingBox="18781,12776 20666,12868 20605,14116 18721,14024"/>
              </emma:interpretation>
              <emma:one-of disjunction-type="recognition" id="oneOf65">
                <emma:interpretation id="interp325" emma:lang="ko-KR" emma:confidence="0">
                  <emma:literal>B</emma:literal>
                </emma:interpretation>
                <emma:interpretation id="interp326" emma:lang="ko-KR" emma:confidence="0">
                  <emma:literal>≠</emma:literal>
                </emma:interpretation>
                <emma:interpretation id="interp327" emma:lang="ko-KR" emma:confidence="0">
                  <emma:literal>무</emma:literal>
                </emma:interpretation>
                <emma:interpretation id="interp328" emma:lang="ko-KR" emma:confidence="0">
                  <emma:literal>ㅕ</emma:literal>
                </emma:interpretation>
                <emma:interpretation id="interp329" emma:lang="ko-KR" emma:confidence="0">
                  <emma:literal>두</emma:literal>
                </emma:interpretation>
              </emma:one-of>
            </emma:emma>
          </inkml:annotationXML>
          <inkml:trace contextRef="#ctx0" brushRef="#br1" timeOffset="138193.1823">17376 10157 278,'-11'-30'164,"-10"16"-48,21 14-25,-22-1-16,22 1-21,0 0-9,0 8-16,0-8-6,40 15-6,14-7-4,28-1 0,17-7-2,28 1 0,9-1-2,11 0-1,3-8-2,-3 3-2,-16-4-2,-20 5-1,-21-2-3,-24 2-3,-15 2-4,-23-6-4,-10 8-17,-18 0-17,0 0-34,-52-7-35,22 7-54,-18 1-11,-6 12-11</inkml:trace>
          <inkml:trace contextRef="#ctx0" brushRef="#br1" timeOffset="138600.4587">17368 10478 146,'-51'0'163,"23"-6"-18,9 6-47,-8-8-13,27 8-12,0 0-15,0 0-13,30-14-10,24 14-8,12-1-4,34 1-2,15 0-5,26 0-2,10 0-4,22 0-2,5-4-4,-5 0-5,-11-3-2,-21-1-6,-21 4-4,-30-6-8,-12 10-13,-55-15-20,-2 24-31,-48-9-47,-25-1-51,-11 1-4,-10-8-1</inkml:trace>
          <inkml:trace contextRef="#ctx0" brushRef="#br1" timeOffset="138958.8489">18152 9709 371,'-30'-22'170,"15"2"-19,15 20-98,0 0-13,16 0-9,11 0-10,27 21-6,15 0-6,23 9-1,14 5-3,16 5 1,-5 4-4,0 7 0,-8 1 5,-13 7-3,-31 0 7,-23 7-2,-37 7 6,-16 10-5,-39-2 4,-12 8-2,-23-7-6,-2 2-1,6-6-19,4-18-19,47 18-68,0-34-75,30-15-1,23-13-24,28-16-4</inkml:trace>
        </inkml:traceGroup>
        <inkml:traceGroup>
          <inkml:annotationXML>
            <emma:emma xmlns:emma="http://www.w3.org/2003/04/emma" version="1.0">
              <emma:interpretation id="{3AB9806D-87C7-4B9B-B327-D93DA835125C}" emma:medium="tactile" emma:mode="ink">
                <msink:context xmlns:msink="http://schemas.microsoft.com/ink/2010/main" type="inkWord" rotatedBoundingBox="21469,12729 25100,12906 25046,14017 21415,13840"/>
              </emma:interpretation>
              <emma:one-of disjunction-type="recognition" id="oneOf66">
                <emma:interpretation id="interp330" emma:lang="ko-KR" emma:confidence="0">
                  <emma:literal>S</emma:literal>
                </emma:interpretation>
                <emma:interpretation id="interp331" emma:lang="ko-KR" emma:confidence="0">
                  <emma:literal>s</emma:literal>
                </emma:interpretation>
                <emma:interpretation id="interp332" emma:lang="ko-KR" emma:confidence="0">
                  <emma:literal>8</emma:literal>
                </emma:interpretation>
                <emma:interpretation id="interp333" emma:lang="ko-KR" emma:confidence="0">
                  <emma:literal>9</emma:literal>
                </emma:interpretation>
                <emma:interpretation id="interp33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139755.7436">20508 9673 161,'0'-23'149,"0"23"-44,-5-22-21,-23 4-12,28 18-12,-57-11-11,24 24-5,-35-5-6,16 29-1,-23-9-10,14 26-4,-7-10-7,17 16 0,9-1-3,27 0-7,19-8 2,29 2-7,25-3 4,18 0-5,5-3 5,1 4-5,-9-7 4,-12 2 5,-28-2 0,-18 8 4,-26-12-3,-26 8 4,-26-17-3,-7 5 1,-10-8-5,1-12-8,6 7-13,5-23-22,41 18-49,-6-18-87,33 0-8,32-44-20,23 15-8</inkml:trace>
        </inkml:traceGroup>
        <inkml:traceGroup>
          <inkml:annotationXML>
            <emma:emma xmlns:emma="http://www.w3.org/2003/04/emma" version="1.0">
              <emma:interpretation id="{78C8D34F-75EF-4C32-A042-FACB66DBF899}" emma:medium="tactile" emma:mode="ink">
                <msink:context xmlns:msink="http://schemas.microsoft.com/ink/2010/main" type="inkWord" rotatedBoundingBox="22272,13010 23092,13138 23008,13678 22187,13549"/>
              </emma:interpretation>
              <emma:one-of disjunction-type="recognition" id="oneOf67">
                <emma:interpretation id="interp335" emma:lang="ko-KR" emma:confidence="0">
                  <emma:literal>a</emma:literal>
                </emma:interpretation>
                <emma:interpretation id="interp336" emma:lang="ko-KR" emma:confidence="0">
                  <emma:literal>어</emma:literal>
                </emma:interpretation>
                <emma:interpretation id="interp337" emma:lang="ko-KR" emma:confidence="0">
                  <emma:literal>u</emma:literal>
                </emma:interpretation>
                <emma:interpretation id="interp338" emma:lang="ko-KR" emma:confidence="0">
                  <emma:literal>"</emma:literal>
                </emma:interpretation>
                <emma:interpretation id="interp33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40208.9123">21148 10094 163,'71'-29'146,"-34"5"-36,-18-12-42,7 18-1,-32-13-11,6 31-2,-54-25-11,18 25-1,-37 0-2,12 23-11,-28-1 5,18 22-8,-3 0 4,17 15-12,11-4 0,26 9-9,18-6 1,16-13-8,27-8-5,16-14-2,8-9-6,-2-21-4,8-15-5,-19-31 0,5 2-7,-23-23 8,-3 8 2,-18 1 10,-2 10 0,-5 12 10,-6 16 4,0 27 6,10 12 9,5 26-10,-2 13 2,9 7-7,-3 10 4,6 3-5,-2-2 1,-1-10-10,3-1-8,-11-26-11,16 12-36,-30-44-73,26 0-39,-1-12-15,-1-28-10</inkml:trace>
        </inkml:traceGroup>
        <inkml:traceGroup>
          <inkml:annotationXML>
            <emma:emma xmlns:emma="http://www.w3.org/2003/04/emma" version="1.0">
              <emma:interpretation id="{E90F757A-F1D4-4BCD-8F58-F60F9458E6D1}" emma:medium="tactile" emma:mode="ink">
                <msink:context xmlns:msink="http://schemas.microsoft.com/ink/2010/main" type="inkWord" rotatedBoundingBox="23163,13077 24086,13156 24041,13676 23118,13597"/>
              </emma:interpretation>
              <emma:one-of disjunction-type="recognition" id="oneOf68">
                <emma:interpretation id="interp340" emma:lang="ko-KR" emma:confidence="0">
                  <emma:literal>m</emma:literal>
                </emma:interpretation>
                <emma:interpretation id="interp341" emma:lang="ko-KR" emma:confidence="0">
                  <emma:literal>머</emma:literal>
                </emma:interpretation>
                <emma:interpretation id="interp342" emma:lang="ko-KR" emma:confidence="0">
                  <emma:literal>M</emma:literal>
                </emma:interpretation>
                <emma:interpretation id="interp343" emma:lang="ko-KR" emma:confidence="0">
                  <emma:literal>새</emma:literal>
                </emma:interpretation>
                <emma:interpretation id="interp344" emma:lang="ko-KR" emma:confidence="0">
                  <emma:literal>메</emma:literal>
                </emma:interpretation>
              </emma:one-of>
            </emma:emma>
          </inkml:annotationXML>
          <inkml:trace contextRef="#ctx0" brushRef="#br1" timeOffset="140771.4137">21725 9947 426,'-13'35'167,"-1"17"-52,-17-7-57,29 29-15,-20-15-8,20 16-17,-9-24-8,11 1-1,-3-20-3,3-13 0,0-19-3,0-8-5,0-28-5,3-14-5,16-4 1,-6-12-2,17 0-7,-5 4 5,18 13-2,-5 5 13,4 21 4,3 23 12,-11 4 3,7 29 0,-18 11 8,2 8-4,-14 6 4,2 3-8,-13-9 1,1-6-7,-1-10-3,0-4-1,0-32-2,0 0-3,0 0-2,3-32-5,12-6 0,2-14 0,7-8-7,-2-4 4,9 11-2,-2 6 7,7 4-1,-1 21 13,-5 10-5,5 16 6,-8 12 9,3 18-7,-10 0 6,4 16-8,-8 2 3,0 7-6,-4-7 2,-4 0-7,5-1-12,-12-13-12,21 20-55,-22-27-93,0-31-8,27 14-16,-9-14-9</inkml:trace>
        </inkml:traceGroup>
        <inkml:traceGroup>
          <inkml:annotationXML>
            <emma:emma xmlns:emma="http://www.w3.org/2003/04/emma" version="1.0">
              <emma:interpretation id="{E1F5E74B-8765-4A06-9CF8-6C8878A7C315}" emma:medium="tactile" emma:mode="ink">
                <msink:context xmlns:msink="http://schemas.microsoft.com/ink/2010/main" type="inkWord" rotatedBoundingBox="24254,13156 24988,13047 25080,13672 24347,13780"/>
              </emma:interpretation>
              <emma:one-of disjunction-type="recognition" id="oneOf69">
                <emma:interpretation id="interp345" emma:lang="ko-KR" emma:confidence="0">
                  <emma:literal>e</emma:literal>
                </emma:interpretation>
                <emma:interpretation id="interp346" emma:lang="ko-KR" emma:confidence="0">
                  <emma:literal>으</emma:literal>
                </emma:interpretation>
                <emma:interpretation id="interp347" emma:lang="ko-KR" emma:confidence="0">
                  <emma:literal>우</emma:literal>
                </emma:interpretation>
                <emma:interpretation id="interp348" emma:lang="ko-KR" emma:confidence="0">
                  <emma:literal>은</emma:literal>
                </emma:interpretation>
                <emma:interpretation id="interp349" emma:lang="ko-KR" emma:confidence="0">
                  <emma:literal>읏</emma:literal>
                </emma:interpretation>
              </emma:one-of>
            </emma:emma>
          </inkml:annotationXML>
          <inkml:trace contextRef="#ctx0" brushRef="#br1" timeOffset="141115.1755">22792 10242 396,'28'-9'161,"21"-15"-51,14 24-55,-15-11-16,28 11-19,-2-7-12,8 4-6,-4-9-2,-7-9 0,-11-3-11,-13-8 9,-17-3-1,-19-7 9,-20 2 2,-23 14 10,-31 0 0,3 26 9,-27 0 5,14 24-1,-12 5 2,26 29-9,1-5-1,33 8-10,18 2-1,20-2-9,31-3-3,20-13-7,22 13-31,-13-34-86,24 5-57,-6-13-10,-10-9-16,-16 0-13</inkml:trace>
        </inkml:traceGroup>
        <inkml:traceGroup>
          <inkml:annotationXML>
            <emma:emma xmlns:emma="http://www.w3.org/2003/04/emma" version="1.0">
              <emma:interpretation id="{290DEAFE-C6D0-4E70-A520-4FF20ED05E17}" emma:medium="tactile" emma:mode="ink">
                <msink:context xmlns:msink="http://schemas.microsoft.com/ink/2010/main" type="inkWord" rotatedBoundingBox="26231,13508 26409,11774 26741,11808 26562,13542"/>
              </emma:interpretation>
              <emma:one-of disjunction-type="recognition" id="oneOf70">
                <emma:interpretation id="interp350" emma:lang="ko-KR" emma:confidence="0">
                  <emma:literal>)</emma:literal>
                </emma:interpretation>
                <emma:interpretation id="interp351" emma:lang="ko-KR" emma:confidence="0">
                  <emma:literal>〉</emma:literal>
                </emma:interpretation>
                <emma:interpretation id="interp352" emma:lang="ko-KR" emma:confidence="0">
                  <emma:literal>;</emma:literal>
                </emma:interpretation>
                <emma:interpretation id="interp353" emma:lang="ko-KR" emma:confidence="0">
                  <emma:literal>'</emma:literal>
                </emma:interpretation>
                <emma:interpretation id="interp35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581508.245">24949 8626 106,'38'30'150,"-11"21"6,3 26-60,20 57-18,-34 4-9,21 43-8,-37-15-11,0 22-15,-21-33-5,-7 1-11,-23-26-10,-6-32-36,11-14-77,-11-25-55,-3-24-17,15-6-9,-4-10-13</inkml:trace>
        </inkml:traceGroup>
      </inkml:traceGroup>
    </inkml:traceGroup>
    <inkml:traceGroup>
      <inkml:annotationXML>
        <emma:emma xmlns:emma="http://www.w3.org/2003/04/emma" version="1.0">
          <emma:interpretation id="{B44F4561-E087-40E1-8738-C2FE88B2986C}" emma:medium="tactile" emma:mode="ink">
            <msink:context xmlns:msink="http://schemas.microsoft.com/ink/2010/main" type="paragraph" rotatedBoundingBox="5953,13725 16705,13480 16748,15349 5995,1559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77F9BE0-2729-45FF-8458-E8BA309690C1}" emma:medium="tactile" emma:mode="ink">
              <msink:context xmlns:msink="http://schemas.microsoft.com/ink/2010/main" type="line" rotatedBoundingBox="5953,13725 16705,13480 16748,15349 5995,15593"/>
            </emma:interpretation>
          </emma:emma>
        </inkml:annotationXML>
        <inkml:traceGroup>
          <inkml:annotationXML>
            <emma:emma xmlns:emma="http://www.w3.org/2003/04/emma" version="1.0">
              <emma:interpretation id="{0016D67B-D34E-4B05-BE75-217465E59F7F}" emma:medium="tactile" emma:mode="ink">
                <msink:context xmlns:msink="http://schemas.microsoft.com/ink/2010/main" type="inkWord" rotatedBoundingBox="5953,13725 6352,13716 6383,15102 5984,15111"/>
              </emma:interpretation>
              <emma:one-of disjunction-type="recognition" id="oneOf71">
                <emma:interpretation id="interp355" emma:lang="ko-KR" emma:confidence="0">
                  <emma:literal>b</emma:literal>
                </emma:interpretation>
                <emma:interpretation id="interp356" emma:lang="ko-KR" emma:confidence="0">
                  <emma:literal>h</emma:literal>
                </emma:interpretation>
                <emma:interpretation id="interp357" emma:lang="ko-KR" emma:confidence="0">
                  <emma:literal>‘</emma:literal>
                </emma:interpretation>
                <emma:interpretation id="interp358" emma:lang="ko-KR" emma:confidence="0">
                  <emma:literal>卜</emma:literal>
                </emma:interpretation>
                <emma:interpretation id="interp359" emma:lang="ko-KR" emma:confidence="0">
                  <emma:literal>ㅏ</emma:literal>
                </emma:interpretation>
              </emma:one-of>
            </emma:emma>
          </inkml:annotationXML>
          <inkml:trace contextRef="#ctx0" brushRef="#br1" timeOffset="132052.2923">4530 10602 135,'-24'-30'155,"24"30"-3,-8 30-59,-12-5-27,20 45-2,-14-3-7,15 38-10,-2-7-3,8 32-7,-7-10-5,15 14-5,-7-17-7,11-2-4,-10-22-8,5-4 3,-6-28-6,5-8 2,-12-20-3,-1-33 0,0 0 0,0 0-2,-1-35 2,-4-17-5,3-6 2,2-12-4,0 4 2,12-1-4,13 4 3,3 16-3,9 16 1,1 17 2,3 14 0,3 17 3,-6 27-2,-7 8 5,-7 13-1,-13 1 5,-11-3-3,-11 2 4,-22-11-3,-3-5 1,-10-19-3,-3-8-1,-2-7-5,7-14-6,16 4-10,4-11-9,24 6-17,0-29-26,36 29-39,-7-15-51,24 2-23,17-2-15,3-1 12</inkml:trace>
        </inkml:traceGroup>
        <inkml:traceGroup>
          <inkml:annotationXML>
            <emma:emma xmlns:emma="http://www.w3.org/2003/04/emma" version="1.0">
              <emma:interpretation id="{77217787-3B43-4045-99D6-6E54A54AD0FD}" emma:medium="tactile" emma:mode="ink">
                <msink:context xmlns:msink="http://schemas.microsoft.com/ink/2010/main" type="inkWord" rotatedBoundingBox="6642,14478 7459,14460 7471,15006 6654,15025"/>
              </emma:interpretation>
              <emma:one-of disjunction-type="recognition" id="oneOf72">
                <emma:interpretation id="interp360" emma:lang="ko-KR" emma:confidence="0">
                  <emma:literal>a</emma:literal>
                </emma:interpretation>
                <emma:interpretation id="interp361" emma:lang="ko-KR" emma:confidence="0">
                  <emma:literal>요</emma:literal>
                </emma:interpretation>
                <emma:interpretation id="interp362" emma:lang="ko-KR" emma:confidence="0">
                  <emma:literal>나</emma:literal>
                </emma:interpretation>
                <emma:interpretation id="interp363" emma:lang="ko-KR" emma:confidence="0">
                  <emma:literal>와</emma:literal>
                </emma:interpretation>
                <emma:interpretation id="interp364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132536.7402">5543 11537 232,'18'-18'153,"-18"-1"-41,0-18-46,0 37-8,-7-54-10,7 54-13,-17-44-1,17 44-6,-37-36-2,15 30-4,-19 3 0,10 12-3,-20 8-1,8 23 0,-6 0-4,11 23 0,2-1-6,14 4 1,9 2-5,13-10 2,7-6-5,19-12 1,11-12-4,7-21 0,-1-7 0,1-31-2,-3-8 2,-6-10-2,-2-9 3,-11-1-3,-8 7 5,-6 7 0,-1 6 2,-7 19 1,0 20 0,0 0 0,0 0-1,17 36 1,-3-5-4,5 11 2,5 2-3,3-4-1,3 4-6,-2-13-5,10 5-17,-11-27-23,27 18-49,-19-27-68,9-13-11,5-13-14,1-17 5</inkml:trace>
        </inkml:traceGroup>
        <inkml:traceGroup>
          <inkml:annotationXML>
            <emma:emma xmlns:emma="http://www.w3.org/2003/04/emma" version="1.0">
              <emma:interpretation id="{F7D94A50-4BAA-43D8-BF2A-FEC6A5B8E869}" emma:medium="tactile" emma:mode="ink">
                <msink:context xmlns:msink="http://schemas.microsoft.com/ink/2010/main" type="inkWord" rotatedBoundingBox="7434,14385 8272,14366 8288,15068 7450,15087"/>
              </emma:interpretation>
              <emma:one-of disjunction-type="recognition" id="oneOf73">
                <emma:interpretation id="interp365" emma:lang="ko-KR" emma:confidence="0">
                  <emma:literal>g</emma:literal>
                </emma:interpretation>
                <emma:interpretation id="interp366" emma:lang="ko-KR" emma:confidence="0">
                  <emma:literal>성</emma:literal>
                </emma:interpretation>
                <emma:interpretation id="interp367" emma:lang="ko-KR" emma:confidence="0">
                  <emma:literal>와</emma:literal>
                </emma:interpretation>
                <emma:interpretation id="interp368" emma:lang="ko-KR" emma:confidence="0">
                  <emma:literal>8</emma:literal>
                </emma:interpretation>
                <emma:interpretation id="interp369" emma:lang="ko-KR" emma:confidence="0">
                  <emma:literal>4</emma:literal>
                </emma:interpretation>
              </emma:one-of>
            </emma:emma>
          </inkml:annotationXML>
          <inkml:trace contextRef="#ctx0" brushRef="#br1" timeOffset="133036.7197">6408 11262 384,'0'0'170,"-37"0"-55,-19 0-46,18 30-12,-27-16-17,21 22-8,-12-3-10,26 10-5,6-7-5,24 8-2,8-4-4,24 5 0,4-1-2,7 0 3,-8 0-1,-7 0 2,-20-7-1,-8 2 1,-22-4-3,-14-11 1,-13-4-5,-4-10-3,4 0-12,-1-16-16,50 6-33,-38-51-35,66 28-23,-10-36-23,47 15-6,-15-21 2,37 26 39,-20-21 53,5 10 74,-2 25 55,-31-17 44,9 28 20,-31-3 3,16 26-10,-33-9-25,18 38-26,-20-10-31,8 25-15,-6-3-11,15 11-5,-7-9-9,9-1-1,2-9-10,-3-16-4,11 2-16,-27-28-29,52 0-61,-38-23-64,7-13-7,-7-15-16,2-1-1</inkml:trace>
          <inkml:trace contextRef="#ctx0" brushRef="#br1" timeOffset="133192.9639">6662 11329 249,'-20'-23'180,"-4"2"-16,2-16-67,22 37-29,-21-29-20,21 29-28,0 0-24,0 0-27,16 0-32,-16 0-30,27 7-45,1 7-33,-5-6-14</inkml:trace>
        </inkml:traceGroup>
        <inkml:traceGroup>
          <inkml:annotationXML>
            <emma:emma xmlns:emma="http://www.w3.org/2003/04/emma" version="1.0">
              <emma:interpretation id="{5506493B-6B0F-490C-9041-32C4998F19A8}" emma:medium="tactile" emma:mode="ink">
                <msink:context xmlns:msink="http://schemas.microsoft.com/ink/2010/main" type="inkWord" rotatedBoundingBox="8380,14497 8808,14487 8820,15053 8393,15063"/>
              </emma:interpretation>
              <emma:one-of disjunction-type="recognition" id="oneOf74">
                <emma:interpretation id="interp370" emma:lang="ko-KR" emma:confidence="0">
                  <emma:literal>s</emma:literal>
                </emma:interpretation>
                <emma:interpretation id="interp371" emma:lang="ko-KR" emma:confidence="0">
                  <emma:literal>S</emma:literal>
                </emma:interpretation>
                <emma:interpretation id="interp372" emma:lang="ko-KR" emma:confidence="0">
                  <emma:literal>j</emma:literal>
                </emma:interpretation>
                <emma:interpretation id="interp373" emma:lang="ko-KR" emma:confidence="0">
                  <emma:literal>」</emma:literal>
                </emma:interpretation>
                <emma:interpretation id="interp37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33474.2291">7310 11336 246,'0'0'183,"-17"29"-12,-19-20-62,7 28-41,-23-17-14,31 20-19,-12-4-12,30 9-4,3-1-7,16 0-1,11-6-3,9 4 2,-12-6-1,-4 3 1,-20-11-3,-14-3 0,-22-3-7,-20-8-8,3 9-23,-25-23-68,25 0-74,10-7-13,29-9-14,20-5-13</inkml:trace>
        </inkml:traceGroup>
        <inkml:traceGroup>
          <inkml:annotationXML>
            <emma:emma xmlns:emma="http://www.w3.org/2003/04/emma" version="1.0">
              <emma:interpretation id="{54CA9F08-442D-495E-988B-F59948748DCD}" emma:medium="tactile" emma:mode="ink">
                <msink:context xmlns:msink="http://schemas.microsoft.com/ink/2010/main" type="inkWord" rotatedBoundingBox="10244,14038 11646,14006 11677,15348 10274,15380"/>
              </emma:interpretation>
              <emma:one-of disjunction-type="recognition" id="oneOf75">
                <emma:interpretation id="interp375" emma:lang="ko-KR" emma:confidence="0">
                  <emma:literal>아</emma:literal>
                </emma:interpretation>
                <emma:interpretation id="interp376" emma:lang="ko-KR" emma:confidence="0">
                  <emma:literal>악</emma:literal>
                </emma:interpretation>
                <emma:interpretation id="interp377" emma:lang="ko-KR" emma:confidence="0">
                  <emma:literal>상</emma:literal>
                </emma:interpretation>
                <emma:interpretation id="interp378" emma:lang="ko-KR" emma:confidence="0">
                  <emma:literal>남</emma:literal>
                </emma:interpretation>
                <emma:interpretation id="interp379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134224.2598">9964 10942 170,'22'-20'150,"-28"-12"7,-16 10-75,1 22-22,-23-8-10,14 23-9,-22 7-11,24 26-1,-15 0 4,27 34-7,-3-1 1,19 26-5,2 8-1,25 8-4,-4-1-1,12-2-1,-8-14-10,4-3 1,-10-15 0,-5-22-5,-5-21 2,-3-15-10,-8-8-6,0-22-38,0 0-76,-13-22-50,-7-15-9,-6-7-12,-7-9-6</inkml:trace>
          <inkml:trace contextRef="#ctx0" brushRef="#br1" timeOffset="134411.7755">9372 11559 451,'-10'-22'180,"10"4"-7,0-17-99,54 35-28,-7-13-19,29 13-13,3-1-8,13 1-3,3 1-14,-15-1-28,21 18-70,-34-14-65,-17-4-11,-12 0-16,-16 0-9</inkml:trace>
          <inkml:trace contextRef="#ctx0" brushRef="#br1" timeOffset="133927.3804">9130 11419 314,'-43'16'184,"-14"17"-10,11 18-71,-39-18-42,39 32-17,-9-20-16,31 13-8,16-13-10,18-10-3,26-23-2,16-6 0,7-13-1,4-13 0,-13-12 0,-5-7-2,-18-5 1,-20 2-3,-11 11-6,-25-4-9,4 26-17,-26-22-38,51 31-59,-42-20-46,42 20-14,1-40-10</inkml:trace>
        </inkml:traceGroup>
        <inkml:traceGroup>
          <inkml:annotationXML>
            <emma:emma xmlns:emma="http://www.w3.org/2003/04/emma" version="1.0">
              <emma:interpretation id="{8D55B6FD-1B86-49EA-818F-E342A0B7D774}" emma:medium="tactile" emma:mode="ink">
                <msink:context xmlns:msink="http://schemas.microsoft.com/ink/2010/main" type="inkWord" rotatedBoundingBox="13365,14074 14333,14052 14355,14994 13387,15016"/>
              </emma:interpretation>
              <emma:one-of disjunction-type="recognition" id="oneOf76">
                <emma:interpretation id="interp380" emma:lang="ko-KR" emma:confidence="0">
                  <emma:literal>오</emma:literal>
                </emma:interpretation>
                <emma:interpretation id="interp381" emma:lang="ko-KR" emma:confidence="0">
                  <emma:literal>C</emma:literal>
                </emma:interpretation>
                <emma:interpretation id="interp382" emma:lang="ko-KR" emma:confidence="0">
                  <emma:literal>c</emma:literal>
                </emma:interpretation>
                <emma:interpretation id="interp383" emma:lang="ko-KR" emma:confidence="0">
                  <emma:literal>으</emma:literal>
                </emma:interpretation>
                <emma:interpretation id="interp38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136333.7419">12237 10936 228,'0'0'156,"-36"-14"3,19 7-78,20 19-21,-3-12-17,22 37-11,-3-10-5,19 13-8,-3-10 2,7 6-9,-5-5 3,2 0-9,-9-8 6,-1-8-7,-29-15 1,28 7 0,-28-7-3,0-8-2,-8-13-8,-12-4 5,-4-2-9,-9-3 4,-1 0-6,-8 5 5,1 3-5,-5 11 8,-5 10 4,5 1 4,-7 12 9,7 20-4,-3-1 10,11 18-4,-5 1 8,20 13-5,-3 2 3,23 11-6,3-2-3,17 7 0,18-10-5,17-3 2,18-9-5,14-13 1,9-9-3,2-22-5,4 0-10,-12-15-11,15 0-33,-44-22-67,2 5-51,-13-11-14,-7-9-12,-5-1-1</inkml:trace>
        </inkml:traceGroup>
        <inkml:traceGroup>
          <inkml:annotationXML>
            <emma:emma xmlns:emma="http://www.w3.org/2003/04/emma" version="1.0">
              <emma:interpretation id="{569A1BA9-0C3E-4D6D-B0CF-A00B70A099D9}" emma:medium="tactile" emma:mode="ink">
                <msink:context xmlns:msink="http://schemas.microsoft.com/ink/2010/main" type="inkWord" rotatedBoundingBox="14611,13984 15355,13967 15380,15082 14636,15099"/>
              </emma:interpretation>
              <emma:one-of disjunction-type="recognition" id="oneOf77">
                <emma:interpretation id="interp385" emma:lang="ko-KR" emma:confidence="0">
                  <emma:literal>(</emma:literal>
                </emma:interpretation>
                <emma:interpretation id="interp386" emma:lang="ko-KR" emma:confidence="0">
                  <emma:literal>C</emma:literal>
                </emma:interpretation>
                <emma:interpretation id="interp387" emma:lang="ko-KR" emma:confidence="0">
                  <emma:literal>c</emma:literal>
                </emma:interpretation>
                <emma:interpretation id="interp388" emma:lang="ko-KR" emma:confidence="0">
                  <emma:literal>6</emma:literal>
                </emma:interpretation>
                <emma:interpretation id="interp389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136614.9863">13478 10824 338,'-58'29'183,"-7"20"-15,21 35-86,-35-9-17,44 46-17,-11-14-13,30 16-13,10-11-6,18-3-7,22-19-7,21-9 1,11-17-9,7-25-6,14-10-18,-14-29-29,28 0-50,-33-15-65,3-17-7,-8-8-20,-15-5 8</inkml:trace>
        </inkml:traceGroup>
        <inkml:traceGroup>
          <inkml:annotationXML>
            <emma:emma xmlns:emma="http://www.w3.org/2003/04/emma" version="1.0">
              <emma:interpretation id="{5A5FBF1B-90EC-4C43-BEEC-E05F02F0F3BD}" emma:medium="tactile" emma:mode="ink">
                <msink:context xmlns:msink="http://schemas.microsoft.com/ink/2010/main" type="inkWord" rotatedBoundingBox="15503,14214 16162,14199 16177,14860 15518,14875"/>
              </emma:interpretation>
              <emma:one-of disjunction-type="recognition" id="oneOf78">
                <emma:interpretation id="interp390" emma:lang="ko-KR" emma:confidence="0">
                  <emma:literal>U</emma:literal>
                </emma:interpretation>
                <emma:interpretation id="interp391" emma:lang="ko-KR" emma:confidence="0">
                  <emma:literal>u</emma:literal>
                </emma:interpretation>
                <emma:interpretation id="interp392" emma:lang="ko-KR" emma:confidence="0">
                  <emma:literal>V</emma:literal>
                </emma:interpretation>
                <emma:interpretation id="interp393" emma:lang="ko-KR" emma:confidence="0">
                  <emma:literal>v</emma:literal>
                </emma:interpretation>
                <emma:interpretation id="interp394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136974.381">14136 11063 347,'0'0'169,"-33"-2"-51,-2 2-45,27 36-13,-21-3-15,25 40-11,-9-5-2,13 21-7,0-4-8,17 4-2,2-20-6,18-9 1,2-21-5,17-21 0,0-22 0,11-20-1,-1-27 0,1-7-3,-4-11 2,-6 0-5,-13-1 3,-9 1-2,-16 11-4,-10 7 2,-7 13-7,-4-2 0,-3 18-12,-13-8-9,18 30-47,-18-14-70,18 14-21,0 0-24,0 0 4</inkml:trace>
        </inkml:traceGroup>
        <inkml:traceGroup>
          <inkml:annotationXML>
            <emma:emma xmlns:emma="http://www.w3.org/2003/04/emma" version="1.0">
              <emma:interpretation id="{67988DAF-54EE-4217-8788-BD7A53DAA89E}" emma:medium="tactile" emma:mode="ink">
                <msink:context xmlns:msink="http://schemas.microsoft.com/ink/2010/main" type="inkWord" rotatedBoundingBox="16414,13818 16713,13812 16748,15349 16449,15356"/>
              </emma:interpretation>
              <emma:one-of disjunction-type="recognition" id="oneOf79">
                <emma:interpretation id="interp395" emma:lang="ko-KR" emma:confidence="0">
                  <emma:literal>)</emma:literal>
                </emma:interpretation>
                <emma:interpretation id="interp396" emma:lang="ko-KR" emma:confidence="0">
                  <emma:literal>;</emma:literal>
                </emma:interpretation>
                <emma:interpretation id="interp397" emma:lang="ko-KR" emma:confidence="0">
                  <emma:literal>'</emma:literal>
                </emma:interpretation>
                <emma:interpretation id="interp398" emma:lang="ko-KR" emma:confidence="0">
                  <emma:literal>’</emma:literal>
                </emma:interpretation>
                <emma:interpretation id="interp39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37255.6427">15043 10664 342,'32'47'181,"9"28"-16,-3 43-77,-16 1-40,16 40-10,-27-7-14,-2 7-7,-9-21-6,-17-4-3,-16-22-17,-13-32-21,11-6-102,-23 90-44,9-156-11,4-16-15</inkml:trace>
        </inkml:traceGroup>
      </inkml:traceGroup>
    </inkml:traceGroup>
    <inkml:traceGroup>
      <inkml:annotationXML>
        <emma:emma xmlns:emma="http://www.w3.org/2003/04/emma" version="1.0">
          <emma:interpretation id="{1FA88DBA-F3D3-4D0E-B22E-130E93FA16F5}" emma:medium="tactile" emma:mode="ink">
            <msink:context xmlns:msink="http://schemas.microsoft.com/ink/2010/main" type="paragraph" rotatedBoundingBox="8477,16376 20439,16423 20433,17849 8471,1780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A5DFB32-10E5-497D-9A48-2F3E1FB5882C}" emma:medium="tactile" emma:mode="ink">
              <msink:context xmlns:msink="http://schemas.microsoft.com/ink/2010/main" type="line" rotatedBoundingBox="8477,16376 20439,16423 20433,17849 8471,17802"/>
            </emma:interpretation>
          </emma:emma>
        </inkml:annotationXML>
        <inkml:traceGroup>
          <inkml:annotationXML>
            <emma:emma xmlns:emma="http://www.w3.org/2003/04/emma" version="1.0">
              <emma:interpretation id="{503D6B57-4FC9-4113-B0DC-D7B32C9F2FB9}" emma:medium="tactile" emma:mode="ink">
                <msink:context xmlns:msink="http://schemas.microsoft.com/ink/2010/main" type="inkWord" rotatedBoundingBox="8476,16540 9152,16542 9148,17509 8473,17506"/>
              </emma:interpretation>
              <emma:one-of disjunction-type="recognition" id="oneOf80">
                <emma:interpretation id="interp400" emma:lang="ko-KR" emma:confidence="0">
                  <emma:literal>S</emma:literal>
                </emma:interpretation>
                <emma:interpretation id="interp401" emma:lang="ko-KR" emma:confidence="0">
                  <emma:literal>s</emma:literal>
                </emma:interpretation>
                <emma:interpretation id="interp402" emma:lang="ko-KR" emma:confidence="0">
                  <emma:literal>8</emma:literal>
                </emma:interpretation>
                <emma:interpretation id="interp403" emma:lang="ko-KR" emma:confidence="0">
                  <emma:literal>5</emma:literal>
                </emma:interpretation>
                <emma:interpretation id="interp404" emma:lang="ko-KR" emma:confidence="0">
                  <emma:literal>&amp;</emma:literal>
                </emma:interpretation>
              </emma:one-of>
            </emma:emma>
          </inkml:annotationXML>
          <inkml:trace contextRef="#ctx0" brushRef="#br2" timeOffset="547444.3436">7514 13540 39,'0'0'126,"-19"-35"0,19 35-67,0-24-12,0 24 2,0-25-7,-2 7-5,2 18-4,-1-22-3,1 22-4,-14-17-5,14 17-6,-35-9-5,11 9 0,-12 0-5,-7 0 1,-12 9 0,1 6 0,-5 6 0,3 5 0,3 7 0,11-1 0,12 10-3,17-2 0,13 9-4,29-3 2,21 7-4,15 4 4,11-2-4,8 2 4,6 2-4,-5 0 8,-14-10 7,-9 5 2,-28-12 6,-7 2-3,-27-15 7,-14 6-6,-35-15 7,-1 2-12,-18-13-3,-8-1-10,0-7-7,-3-2-13,22 1-22,-9-23-30,42 19-48,-5-12-52,18-5-6,11 21-8</inkml:trace>
        </inkml:traceGroup>
        <inkml:traceGroup>
          <inkml:annotationXML>
            <emma:emma xmlns:emma="http://www.w3.org/2003/04/emma" version="1.0">
              <emma:interpretation id="{1AD8B72D-4D34-48FF-9DFE-F8B1D66B5B46}" emma:medium="tactile" emma:mode="ink">
                <msink:context xmlns:msink="http://schemas.microsoft.com/ink/2010/main" type="inkWord" rotatedBoundingBox="9248,16851 9927,16854 9924,17471 9246,17468"/>
              </emma:interpretation>
              <emma:one-of disjunction-type="recognition" id="oneOf81">
                <emma:interpretation id="interp405" emma:lang="ko-KR" emma:confidence="0">
                  <emma:literal>a</emma:literal>
                </emma:interpretation>
                <emma:interpretation id="interp406" emma:lang="ko-KR" emma:confidence="0">
                  <emma:literal>Ⅸ</emma:literal>
                </emma:interpretation>
                <emma:interpretation id="interp407" emma:lang="ko-KR" emma:confidence="0">
                  <emma:literal>u</emma:literal>
                </emma:interpretation>
                <emma:interpretation id="interp408" emma:lang="ko-KR" emma:confidence="0">
                  <emma:literal>U</emma:literal>
                </emma:interpretation>
                <emma:interpretation id="interp40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548006.9003">8097 13844 6,'25'-5'77,"-17"-13"-38,-8 18-2,10-33 4,-9 10 3,-1 23 1,-1-40-2,1 40 2,-38-24 4,16 24 1,-27 0-1,17 32 1,-25-3-6,21 30-1,-21-12-7,27 27 2,-6-10-7,17 14-12,4-14 0,15 1-11,11-19 0,12-9-8,8-16 2,10-21-11,10-1-11,-9-42-3,17 2-11,-21-27 5,12 10-4,-23-17 9,7 21 1,-22-6 11,1 22 11,-10 18 10,-3 20 10,0 0 3,-8 20-2,8 22-2,0-4-6,13 15 2,-5-4-1,14 6-8,1-9-7,3-9-17,10 8-21,-12-30-44,12-1-47,2-5-36,-13-18 0</inkml:trace>
        </inkml:traceGroup>
        <inkml:traceGroup>
          <inkml:annotationXML>
            <emma:emma xmlns:emma="http://www.w3.org/2003/04/emma" version="1.0">
              <emma:interpretation id="{515A6D5A-47E9-4D47-9FDD-5381A1812CBF}" emma:medium="tactile" emma:mode="ink">
                <msink:context xmlns:msink="http://schemas.microsoft.com/ink/2010/main" type="inkWord" rotatedBoundingBox="10067,16897 10663,16900 10661,17435 10065,17433"/>
              </emma:interpretation>
              <emma:one-of disjunction-type="recognition" id="oneOf82">
                <emma:interpretation id="interp410" emma:lang="ko-KR" emma:confidence="0">
                  <emma:literal>M</emma:literal>
                </emma:interpretation>
                <emma:interpretation id="interp411" emma:lang="ko-KR" emma:confidence="0">
                  <emma:literal>뻐</emma:literal>
                </emma:interpretation>
                <emma:interpretation id="interp412" emma:lang="ko-KR" emma:confidence="0">
                  <emma:literal>m</emma:literal>
                </emma:interpretation>
                <emma:interpretation id="interp413" emma:lang="ko-KR" emma:confidence="0">
                  <emma:literal>삐</emma:literal>
                </emma:interpretation>
                <emma:interpretation id="interp414" emma:lang="ko-KR" emma:confidence="0">
                  <emma:literal>머</emma:literal>
                </emma:interpretation>
              </emma:one-of>
            </emma:emma>
          </inkml:annotationXML>
          <inkml:trace contextRef="#ctx0" brushRef="#br2" timeOffset="548600.6314">8596 13746 215,'0'67'150,"-9"-7"-3,-4 0-94,13 17-5,-6-21-17,6 2-15,0-20 0,5-10-8,-5-28-6,0 0-8,16-6-10,-10-30-10,2-2-5,-2-24 1,2 10-3,-6-19 5,5 19 13,0 0 8,-6 12 21,10 19 9,-11 21 8,0 0 4,15 16 1,2 34 0,-12-3-9,12 20 0,-9-9-5,11 17-7,-11-16-1,6-3-8,-6-16 4,5-7-8,-5-12 1,-8-21-13,0 0-13,15-36-2,1-3-7,-11-22 6,12 5-7,-10-22 4,12 17 7,-10-2 14,4 10 13,1 18 10,-6 11 6,-8 24 4,24 0 4,-4 30 2,-10 1-7,12 25-1,-8-9-4,11 17 2,-7-11-6,4 7-6,-2-8-6,-5-12-18,13 3-21,-28-43-54,0 0-62,28 6-20,-21-20-13,4-16 8</inkml:trace>
        </inkml:traceGroup>
        <inkml:traceGroup>
          <inkml:annotationXML>
            <emma:emma xmlns:emma="http://www.w3.org/2003/04/emma" version="1.0">
              <emma:interpretation id="{38572C0D-B692-4AE6-8DBE-70F13B183D36}" emma:medium="tactile" emma:mode="ink">
                <msink:context xmlns:msink="http://schemas.microsoft.com/ink/2010/main" type="inkWord" rotatedBoundingBox="10748,16843 11408,16845 11405,17435 10746,17432"/>
              </emma:interpretation>
              <emma:one-of disjunction-type="recognition" id="oneOf83">
                <emma:interpretation id="interp415" emma:lang="ko-KR" emma:confidence="0">
                  <emma:literal>e</emma:literal>
                </emma:interpretation>
                <emma:interpretation id="interp416" emma:lang="ko-KR" emma:confidence="0">
                  <emma:literal>오</emma:literal>
                </emma:interpretation>
                <emma:interpretation id="interp417" emma:lang="ko-KR" emma:confidence="0">
                  <emma:literal>으</emma:literal>
                </emma:interpretation>
                <emma:interpretation id="interp418" emma:lang="ko-KR" emma:confidence="0">
                  <emma:literal>c</emma:literal>
                </emma:interpretation>
                <emma:interpretation id="interp41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548944.3949">9249 14043 305,'13'38'146,"-13"-38"-26,30 23-80,14-11-6,-1-18-14,18-14-12,3-13-6,0-18-12,1-1-1,-11-14-4,-7 7 9,-18 3 3,-21 12 11,-8 21 7,-37 10 15,3 36 14,-39 2 5,21 43 2,-21-12-11,32 27-3,-2-14-13,34 9-5,9-13-8,23-16-16,33-5-11,1-32-37,39 5-85,-9-17-42,6-9-6,-6-12-18</inkml:trace>
        </inkml:traceGroup>
        <inkml:traceGroup>
          <inkml:annotationXML>
            <emma:emma xmlns:emma="http://www.w3.org/2003/04/emma" version="1.0">
              <emma:interpretation id="{4EAEAB3D-F26B-41BD-8B10-630F8209063C}" emma:medium="tactile" emma:mode="ink">
                <msink:context xmlns:msink="http://schemas.microsoft.com/ink/2010/main" type="inkWord" rotatedBoundingBox="12311,16817 12698,16818 12694,17819 12307,17817"/>
              </emma:interpretation>
              <emma:one-of disjunction-type="recognition" id="oneOf84">
                <emma:interpretation id="interp420" emma:lang="ko-KR" emma:confidence="0">
                  <emma:literal>p</emma:literal>
                </emma:interpretation>
                <emma:interpretation id="interp421" emma:lang="ko-KR" emma:confidence="0">
                  <emma:literal>P</emma:literal>
                </emma:interpretation>
                <emma:interpretation id="interp422" emma:lang="ko-KR" emma:confidence="0">
                  <emma:literal>8</emma:literal>
                </emma:interpretation>
                <emma:interpretation id="interp423" emma:lang="ko-KR" emma:confidence="0">
                  <emma:literal>n</emma:literal>
                </emma:interpretation>
                <emma:interpretation id="interp424" emma:lang="ko-KR" emma:confidence="0">
                  <emma:literal>7</emma:literal>
                </emma:interpretation>
              </emma:one-of>
            </emma:emma>
          </inkml:annotationXML>
          <inkml:trace contextRef="#ctx0" brushRef="#br2" timeOffset="549710.0889">10837 13781 153,'0'-35'154,"0"35"-39,0 0-19,0 0-16,2 68-12,-2-12-19,6 36-10,-6-9-5,15 29-9,-15-11-6,14 2-8,-11-21-3,8-7-4,-9-21 4,4-5-3,-6-20 0,0-13 1,0-16-3,-6-15-4,-2-13-2,-11-17-5,9-9-6,-6-19 1,5-1-5,-3-21 2,14 3-1,0-8 4,11 6 3,10 0 4,10 13 5,7 15-1,10 12 4,-2 26-1,3 21 5,-4 21 1,-3 17-1,-12 27 6,-15-1-3,-4 12 5,-11-2-4,-14 2 3,-19-13-7,1-3 3,-10-9-5,-1-14-14,8 8-19,-11-32-48,26 9-69,20-15-27,-30 6-1,30-6-20</inkml:trace>
        </inkml:traceGroup>
        <inkml:traceGroup>
          <inkml:annotationXML>
            <emma:emma xmlns:emma="http://www.w3.org/2003/04/emma" version="1.0">
              <emma:interpretation id="{546673F9-2455-4994-B213-C99849E8A725}" emma:medium="tactile" emma:mode="ink">
                <msink:context xmlns:msink="http://schemas.microsoft.com/ink/2010/main" type="inkWord" rotatedBoundingBox="13034,16646 13103,16647 13099,17656 13030,17655"/>
              </emma:interpretation>
              <emma:one-of disjunction-type="recognition" id="oneOf85">
                <emma:interpretation id="interp425" emma:lang="ko-KR" emma:confidence="0">
                  <emma:literal>i</emma:literal>
                </emma:interpretation>
                <emma:interpretation id="interp426" emma:lang="ko-KR" emma:confidence="0">
                  <emma:literal>ⅰ</emma:literal>
                </emma:interpretation>
                <emma:interpretation id="interp427" emma:lang="ko-KR" emma:confidence="0">
                  <emma:literal>「</emma:literal>
                </emma:interpretation>
                <emma:interpretation id="interp428" emma:lang="ko-KR" emma:confidence="0">
                  <emma:literal>V</emma:literal>
                </emma:interpretation>
                <emma:interpretation id="interp429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549975.7002">11558 13849 362,'-1'46'170,"-6"10"-44,7 29-66,-16-20-6,16 18-23,0-18-11,0-8-12,0-16-1,7-9-14,7-6-23,-14-26-54,3 99-77,10-122-8,-12-19-16,6-6 1</inkml:trace>
          <inkml:trace contextRef="#ctx0" brushRef="#br2" timeOffset="550131.9567">11602 13518 52,'0'0'105,"-17"-23"-31,17 23-129,0 0-39</inkml:trace>
        </inkml:traceGroup>
        <inkml:traceGroup>
          <inkml:annotationXML>
            <emma:emma xmlns:emma="http://www.w3.org/2003/04/emma" version="1.0">
              <emma:interpretation id="{97F33952-B7ED-409C-8D13-AA9B90EB6539}" emma:medium="tactile" emma:mode="ink">
                <msink:context xmlns:msink="http://schemas.microsoft.com/ink/2010/main" type="inkWord" rotatedBoundingBox="13403,16727 13736,16729 13733,17431 13400,17430"/>
              </emma:interpretation>
              <emma:one-of disjunction-type="recognition" id="oneOf86">
                <emma:interpretation id="interp430" emma:lang="ko-KR" emma:confidence="0">
                  <emma:literal>v</emma:literal>
                </emma:interpretation>
                <emma:interpretation id="interp431" emma:lang="ko-KR" emma:confidence="0">
                  <emma:literal>V</emma:literal>
                </emma:interpretation>
                <emma:interpretation id="interp432" emma:lang="ko-KR" emma:confidence="0">
                  <emma:literal>ⅴ</emma:literal>
                </emma:interpretation>
                <emma:interpretation id="interp433" emma:lang="ko-KR" emma:confidence="0">
                  <emma:literal>Ⅴ</emma:literal>
                </emma:interpretation>
                <emma:interpretation id="interp43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550460.0854">11904 13902 212,'0'49'168,"3"12"-8,16 11-78,-19-24-20,18 10-20,-12-20-8,21-5-11,-27-33-4,36 18-4,-15-30-7,4-16 3,-3-21-5,4-9 4,-4-20-7,-2-4 1,-1-1 0,-5 0-11,1 18-5,-9-5-18,15 29-25,-21-5-21,14 39-20,-14 7-30,0 0-39,0 0-11</inkml:trace>
        </inkml:traceGroup>
        <inkml:traceGroup>
          <inkml:annotationXML>
            <emma:emma xmlns:emma="http://www.w3.org/2003/04/emma" version="1.0">
              <emma:interpretation id="{C2A8B0D8-0F6C-4675-9578-32BFC5B1A18A}" emma:medium="tactile" emma:mode="ink">
                <msink:context xmlns:msink="http://schemas.microsoft.com/ink/2010/main" type="inkWord" rotatedBoundingBox="13993,16972 14202,16973 14201,17258 13992,17257"/>
              </emma:interpretation>
              <emma:one-of disjunction-type="recognition" id="oneOf87">
                <emma:interpretation id="interp435" emma:lang="ko-KR" emma:confidence="0">
                  <emma:literal>o</emma:literal>
                </emma:interpretation>
                <emma:interpretation id="interp436" emma:lang="ko-KR" emma:confidence="0">
                  <emma:literal>0</emma:literal>
                </emma:interpretation>
                <emma:interpretation id="interp437" emma:lang="ko-KR" emma:confidence="0">
                  <emma:literal>。</emma:literal>
                </emma:interpretation>
                <emma:interpretation id="interp438" emma:lang="ko-KR" emma:confidence="0">
                  <emma:literal>.</emma:literal>
                </emma:interpretation>
                <emma:interpretation id="interp439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550725.7322">12495 13951 336,'0'40'165,"0"-10"-63,11 17-27,-11-47-26,18 38-16,-18-38-12,49-5-9,-19-23-1,6-9-3,-9-7 2,-3 0-7,-12-1 3,-10 7-5,-8 10-3,-23 12-11,4 16-22,-27 0-36,25 14-62,-3 4-35,9-6-11,21-12-4</inkml:trace>
        </inkml:traceGroup>
        <inkml:traceGroup>
          <inkml:annotationXML>
            <emma:emma xmlns:emma="http://www.w3.org/2003/04/emma" version="1.0">
              <emma:interpretation id="{02BA5141-B656-49D7-B3C1-6BD0C96CEE83}" emma:medium="tactile" emma:mode="ink">
                <msink:context xmlns:msink="http://schemas.microsoft.com/ink/2010/main" type="inkWord" rotatedBoundingBox="14298,16399 14788,16401 14784,17342 14295,17340"/>
              </emma:interpretation>
              <emma:one-of disjunction-type="recognition" id="oneOf88">
                <emma:interpretation id="interp440" emma:lang="ko-KR" emma:confidence="0">
                  <emma:literal>t</emma:literal>
                </emma:interpretation>
                <emma:interpretation id="interp441" emma:lang="ko-KR" emma:confidence="0">
                  <emma:literal>+</emma:literal>
                </emma:interpretation>
                <emma:interpretation id="interp442" emma:lang="ko-KR" emma:confidence="0">
                  <emma:literal>f</emma:literal>
                </emma:interpretation>
                <emma:interpretation id="interp443" emma:lang="ko-KR" emma:confidence="0">
                  <emma:literal>十</emma:literal>
                </emma:interpretation>
                <emma:interpretation id="interp444" emma:lang="ko-KR" emma:confidence="0">
                  <emma:literal>ㅏ</emma:literal>
                </emma:interpretation>
              </emma:one-of>
            </emma:emma>
          </inkml:annotationXML>
          <inkml:trace contextRef="#ctx0" brushRef="#br2" timeOffset="550928.874">13017 13248 373,'0'39'176,"0"29"-9,0 28-97,-14-6-32,14 28-7,0-7-21,6-2-2,7-4-14,-1-28-18,14-1-36,-20-37-83,-6-39-22,24 14-21,-24-35-1</inkml:trace>
          <inkml:trace contextRef="#ctx0" brushRef="#br2" timeOffset="551100.7356">12821 13765 437,'-22'-33'169,"22"33"-13,44-26-107,-8 7-39,18-1-37,28 19-91,10-3-49,-4-1-10,6 5-11</inkml:trace>
        </inkml:traceGroup>
        <inkml:traceGroup>
          <inkml:annotationXML>
            <emma:emma xmlns:emma="http://www.w3.org/2003/04/emma" version="1.0">
              <emma:interpretation id="{E49F16DC-3D94-4C37-82AA-0FEBF8630BA6}" emma:medium="tactile" emma:mode="ink">
                <msink:context xmlns:msink="http://schemas.microsoft.com/ink/2010/main" type="inkWord" rotatedBoundingBox="15686,16450 16969,16455 16965,17555 15682,17550"/>
              </emma:interpretation>
              <emma:one-of disjunction-type="recognition" id="oneOf89">
                <emma:interpretation id="interp445" emma:lang="ko-KR" emma:confidence="0">
                  <emma:literal>이</emma:literal>
                </emma:interpretation>
                <emma:interpretation id="interp446" emma:lang="ko-KR" emma:confidence="0">
                  <emma:literal>돼</emma:literal>
                </emma:interpretation>
                <emma:interpretation id="interp447" emma:lang="ko-KR" emma:confidence="0">
                  <emma:literal>되</emma:literal>
                </emma:interpretation>
                <emma:interpretation id="interp448" emma:lang="ko-KR" emma:confidence="0">
                  <emma:literal>히</emma:literal>
                </emma:interpretation>
                <emma:interpretation id="interp449" emma:lang="ko-KR" emma:confidence="0">
                  <emma:literal>띠</emma:literal>
                </emma:interpretation>
              </emma:one-of>
            </emma:emma>
          </inkml:annotationXML>
          <inkml:trace contextRef="#ctx0" brushRef="#br2" timeOffset="552053.9003">14540 13788 150,'-15'0'141,"15"0"-8,0 0-71,0 0-28,0 0-10,0 0-9,15-18-5,-2 3 0,4-8 0,-4-3-1,6 5-1,-14-11 2,4 13 1,-9-2 4,0 21 1,-34-21 6,7 27 3,-21 10 3,9 32 2,-23 0 0,16 27-1,-14-2-7,21 16 2,-2-8-5,18 8-7,11-18 0,12-7-7,22-23 3,22-17-7,18-15 1,11-9-1,9-20-6,3-14 4,2-15-8,-6-5 5,-9-2-6,-15-3 4,-13 15 1,-20-1-4,-6 20 5,-18 25 1,0 0 3,-12 0 3,-11 32-1,2 18 5,-7 9 1,10 8-2,4-1 3,14-1-4,2-12 3,20-13-6,14-17 7,15-17-9,-1-12-2,3-21 8,-5-18-6,-3-5 5,-17-14-5,-7 3 3,-18 0-4,-3 5 4,-21 9-1,-9 10-5,-8 14-3,-6 6-9,8 17-15,-16-5-33,33 18-49,-13-4-61,32-9-8,0 0-14</inkml:trace>
          <inkml:trace contextRef="#ctx0" brushRef="#br2" timeOffset="552272.6699">15361 13303 417,'0'73'178,"0"30"-10,-22 2-114,22 36-11,0-7-15,0 5-13,6-13-9,3-22-16,18-15-28,-20-44-77,15-28-55,-3-17-12,3-32-19,-5-17 8</inkml:trace>
        </inkml:traceGroup>
        <inkml:traceGroup>
          <inkml:annotationXML>
            <emma:emma xmlns:emma="http://www.w3.org/2003/04/emma" version="1.0">
              <emma:interpretation id="{3E3A4CE3-20DA-4C00-8E5E-D1DA380BC583}" emma:medium="tactile" emma:mode="ink">
                <msink:context xmlns:msink="http://schemas.microsoft.com/ink/2010/main" type="inkWord" rotatedBoundingBox="17240,16891 17876,16894 17874,17440 17238,17438"/>
              </emma:interpretation>
              <emma:one-of disjunction-type="recognition" id="oneOf90">
                <emma:interpretation id="interp450" emma:lang="ko-KR" emma:confidence="0">
                  <emma:literal>나</emma:literal>
                </emma:interpretation>
                <emma:interpretation id="interp451" emma:lang="ko-KR" emma:confidence="0">
                  <emma:literal>u</emma:literal>
                </emma:interpretation>
                <emma:interpretation id="interp452" emma:lang="ko-KR" emma:confidence="0">
                  <emma:literal>니</emma:literal>
                </emma:interpretation>
                <emma:interpretation id="interp453" emma:lang="ko-KR" emma:confidence="0">
                  <emma:literal>닌</emma:literal>
                </emma:interpretation>
                <emma:interpretation id="interp454" emma:lang="ko-KR" emma:confidence="0">
                  <emma:literal>ㅥ</emma:literal>
                </emma:interpretation>
              </emma:one-of>
            </emma:emma>
          </inkml:annotationXML>
          <inkml:trace contextRef="#ctx0" brushRef="#br2" timeOffset="553350.8297">15792 13805 265,'0'0'163,"-17"40"-40,-5-12-43,22 37-14,-11-19-22,14 21-4,-3-17-15,15 4-6,0-25-7,16-4-2,-1-21-2,8-8-1,0-26-1,3-15-8,-3-9 1,-3-14-6,-3 3 4,-10-5-5,-3 11 6,-10 10-3,-4 21 7,-5 28 4,0 0 6,-14 35 3,-2 10-3,10 22 3,-5-7-5,11 13 3,0-13-8,11 2 2,4-12-6,8-15-12,11-2-6,-10-29-30,34 19-53,-23-23-74,6-16-1,-4-10-22,-4-7 3</inkml:trace>
        </inkml:traceGroup>
        <inkml:traceGroup>
          <inkml:annotationXML>
            <emma:emma xmlns:emma="http://www.w3.org/2003/04/emma" version="1.0">
              <emma:interpretation id="{BECD741C-4DB4-49A9-B517-824EBCDB02D5}" emma:medium="tactile" emma:mode="ink">
                <msink:context xmlns:msink="http://schemas.microsoft.com/ink/2010/main" type="inkWord" rotatedBoundingBox="17945,16957 18628,16960 18626,17396 17943,17393"/>
              </emma:interpretation>
              <emma:one-of disjunction-type="recognition" id="oneOf91">
                <emma:interpretation id="interp455" emma:lang="ko-KR" emma:confidence="0">
                  <emma:literal>서</emma:literal>
                </emma:interpretation>
                <emma:interpretation id="interp456" emma:lang="ko-KR" emma:confidence="0">
                  <emma:literal>m</emma:literal>
                </emma:interpretation>
                <emma:interpretation id="interp457" emma:lang="ko-KR" emma:confidence="0">
                  <emma:literal>새</emma:literal>
                </emma:interpretation>
                <emma:interpretation id="interp458" emma:lang="ko-KR" emma:confidence="0">
                  <emma:literal>M</emma:literal>
                </emma:interpretation>
                <emma:interpretation id="interp459" emma:lang="ko-KR" emma:confidence="0">
                  <emma:literal>머</emma:literal>
                </emma:interpretation>
              </emma:one-of>
            </emma:emma>
          </inkml:annotationXML>
          <inkml:trace contextRef="#ctx0" brushRef="#br2" timeOffset="553960.2302">16555 13806 242,'-1'38'167,"-17"-3"-4,-7-5-92,25 38-9,-28-33-14,26 24-9,-17-26-16,16 9-5,-10-18-8,13-1-2,0-23-2,0 0-2,0 0-3,10-36-3,9-1 1,-2-3-5,10-9 2,-5 2-3,8 10 2,-3-1-3,2 13 6,-7 14 2,-3 11 3,1 6 2,-7 17 1,1 8 4,-11 4-2,8 9 4,-11-5-3,3 5 2,-3-15-6,0 2 3,0-13-4,0-18-1,0 0-1,0 0-5,27-36 0,-6-6-4,7-2 4,-2-11-5,8 6 4,-4-3-3,0 15 6,-3 8 3,-8 13 7,0 16 1,-11 19 0,5 19 4,-12 1-2,7 17 2,-8-7-5,10 10 1,-9-12-8,6-5-3,2-2-11,-9-40-35,30 42-99,-30-42-34,30 0-3,-11-9-26</inkml:trace>
        </inkml:traceGroup>
        <inkml:traceGroup>
          <inkml:annotationXML>
            <emma:emma xmlns:emma="http://www.w3.org/2003/04/emma" version="1.0">
              <emma:interpretation id="{A0D50CBC-A692-4F99-8999-3B9FA004A5CB}" emma:medium="tactile" emma:mode="ink">
                <msink:context xmlns:msink="http://schemas.microsoft.com/ink/2010/main" type="inkWord" rotatedBoundingBox="18728,16771 19341,16774 19339,17372 18726,17370"/>
              </emma:interpretation>
              <emma:one-of disjunction-type="recognition" id="oneOf92">
                <emma:interpretation id="interp460" emma:lang="ko-KR" emma:confidence="0">
                  <emma:literal>N</emma:literal>
                </emma:interpretation>
                <emma:interpretation id="interp461" emma:lang="ko-KR" emma:confidence="0">
                  <emma:literal>』</emma:literal>
                </emma:interpretation>
                <emma:interpretation id="interp462" emma:lang="ko-KR" emma:confidence="0">
                  <emma:literal>w</emma:literal>
                </emma:interpretation>
                <emma:interpretation id="interp463" emma:lang="ko-KR" emma:confidence="0">
                  <emma:literal>W</emma:literal>
                </emma:interpretation>
                <emma:interpretation id="interp464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554585.2672">17349 13788 186,'0'0'150,"0"0"-25,-3-19-43,3 35-6,0-16-20,-5 59-11,-11-30-9,16 31 0,-16-16-10,13 15-2,-13-11-11,8 0-2,-4-16-6,4-6 1,8-26-5,-19 17-2,19-17-6,-13-17-6,13-4-2,-1-19-4,1 6 3,0-10-5,11 14 7,-3-7 0,9 15 10,-17 22 8,33-8 8,-4 22 4,-7 9 0,14 14 2,-1 1-2,11 9 4,-5-14-4,9 5 0,-7-15-4,8-10-1,-9-13-1,3-7-2,-14-22 2,-1-7-6,-9-17 3,-7-6-6,-6-9 3,-8-5-9,0 4-2,-6-1-10,1 20-8,-22-4-28,27 54-45,-27-30-72,27 30-12,-30 0-8,30 0-1</inkml:trace>
        </inkml:traceGroup>
        <inkml:traceGroup>
          <inkml:annotationXML>
            <emma:emma xmlns:emma="http://www.w3.org/2003/04/emma" version="1.0">
              <emma:interpretation id="{613968C8-F4B3-4557-9A9D-569A5884F2C0}" emma:medium="tactile" emma:mode="ink">
                <msink:context xmlns:msink="http://schemas.microsoft.com/ink/2010/main" type="inkWord" rotatedBoundingBox="19628,16839 20028,16840 20025,17441 19625,17439"/>
              </emma:interpretation>
              <emma:one-of disjunction-type="recognition" id="oneOf93">
                <emma:interpretation id="interp465" emma:lang="ko-KR" emma:confidence="0">
                  <emma:literal>S</emma:literal>
                </emma:interpretation>
                <emma:interpretation id="interp466" emma:lang="ko-KR" emma:confidence="0">
                  <emma:literal>s</emma:literal>
                </emma:interpretation>
                <emma:interpretation id="interp467" emma:lang="ko-KR" emma:confidence="0">
                  <emma:literal>,</emma:literal>
                </emma:interpretation>
                <emma:interpretation id="interp468" emma:lang="ko-KR" emma:confidence="0">
                  <emma:literal>8</emma:literal>
                </emma:interpretation>
                <emma:interpretation id="interp469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555288.4074">18362 13746 129,'0'0'83,"14"-21"-7,-14 21-10,0 0-9,0 0-4,0 0-9,0 0-7,0-24-6,0 24-5,0 0-7,0 0-2,0 0-6,0 0-3,0 0-3,0 0-1,0 0 1,0 0 2,0 0 2,16-4 2,-16 4 3,0 0 0,0 0 2,0 0 1,-22-9 1,22 9 1,-35 0-2,18 22 0,-18-15-1,8 17 0,-9-10-3,12 8-1,-3 0-5,13 0 0,14-22-3,0 30-1,17-19-2,15 6-1,9-1-1,5 6 2,4 8-2,1 0 5,-7 3 1,-3 8 5,-15-5 1,-4 9 4,-19-13 0,-3 6-1,-25-12 1,-7-2-3,-11-15-4,-7 6-10,-2-3-12,-15-12-47,31 0-116,-10-6-7,14 3-7,15-3-21</inkml:trace>
        </inkml:traceGroup>
        <inkml:traceGroup>
          <inkml:annotationXML>
            <emma:emma xmlns:emma="http://www.w3.org/2003/04/emma" version="1.0">
              <emma:interpretation id="{DC96343D-ADA8-4F94-81EA-02D671E0C342}" emma:medium="tactile" emma:mode="ink">
                <msink:context xmlns:msink="http://schemas.microsoft.com/ink/2010/main" type="inkWord" rotatedBoundingBox="20419,17716 20434,17716 20434,17738 20418,17738"/>
              </emma:interpretation>
              <emma:one-of disjunction-type="recognition" id="oneOf94">
                <emma:interpretation id="interp470" emma:lang="ko-KR" emma:confidence="0">
                  <emma:literal>.</emma:literal>
                </emma:interpretation>
                <emma:interpretation id="interp471" emma:lang="ko-KR" emma:confidence="0">
                  <emma:literal>,</emma:literal>
                </emma:interpretation>
                <emma:interpretation id="interp472" emma:lang="ko-KR" emma:confidence="0">
                  <emma:literal>:</emma:literal>
                </emma:interpretation>
                <emma:interpretation id="interp473" emma:lang="ko-KR" emma:confidence="0">
                  <emma:literal>、</emma:literal>
                </emma:interpretation>
                <emma:interpretation id="interp474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555444.6656">18921 14564 539,'15'23'160,"-15"-23"-34,0 0-258,0 0-39,0 0-11,0-10-17</inkml:trace>
        </inkml:traceGroup>
      </inkml:traceGroup>
    </inkml:traceGroup>
  </inkml:traceGroup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7:31.00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B7CABFB-2E2B-42E1-B65E-C9E257B37A82}" emma:medium="tactile" emma:mode="ink">
          <msink:context xmlns:msink="http://schemas.microsoft.com/ink/2010/main" type="writingRegion" rotatedBoundingBox="21753,3871 26596,3948 26572,5477 21729,5401"/>
        </emma:interpretation>
      </emma:emma>
    </inkml:annotationXML>
    <inkml:traceGroup>
      <inkml:annotationXML>
        <emma:emma xmlns:emma="http://www.w3.org/2003/04/emma" version="1.0">
          <emma:interpretation id="{CB06E054-A96C-476A-8B6B-4974E73E7331}" emma:medium="tactile" emma:mode="ink">
            <msink:context xmlns:msink="http://schemas.microsoft.com/ink/2010/main" type="paragraph" rotatedBoundingBox="21753,3871 26596,3948 26572,5477 21729,54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F53842-CD16-4CA9-BE37-6B781A8B4E81}" emma:medium="tactile" emma:mode="ink">
              <msink:context xmlns:msink="http://schemas.microsoft.com/ink/2010/main" type="line" rotatedBoundingBox="21753,3871 26596,3948 26572,5477 21729,5401"/>
            </emma:interpretation>
          </emma:emma>
        </inkml:annotationXML>
        <inkml:traceGroup>
          <inkml:annotationXML>
            <emma:emma xmlns:emma="http://www.w3.org/2003/04/emma" version="1.0">
              <emma:interpretation id="{F7C315CC-3CFA-4358-9E6F-6E4D314EF88C}" emma:medium="tactile" emma:mode="ink">
                <msink:context xmlns:msink="http://schemas.microsoft.com/ink/2010/main" type="inkWord" rotatedBoundingBox="21591,5129 22106,4008 22869,4358 22354,5480"/>
              </emma:interpretation>
              <emma:one-of disjunction-type="recognition" id="oneOf0">
                <emma:interpretation id="interp0" emma:lang="ko-KR" emma:confidence="0">
                  <emma:literal>y</emma:literal>
                </emma:interpretation>
                <emma:interpretation id="interp1" emma:lang="ko-KR" emma:confidence="0">
                  <emma:literal>g</emma:literal>
                </emma:interpretation>
                <emma:interpretation id="interp2" emma:lang="ko-KR" emma:confidence="0">
                  <emma:literal>닝</emma:literal>
                </emma:interpretation>
                <emma:interpretation id="interp3" emma:lang="ko-KR" emma:confidence="0">
                  <emma:literal>님</emma:literal>
                </emma:interpretation>
                <emma:interpretation id="interp4" emma:lang="ko-KR" emma:confidence="0">
                  <emma:literal>닐</emma:literal>
                </emma:interpretation>
              </emma:one-of>
            </emma:emma>
          </inkml:annotationXML>
          <inkml:trace contextRef="#ctx0" brushRef="#br0">201 174 88,'0'0'154,"0"0"7,0 0-58,0 33-38,0-33-6,-5 63 1,-12-38-6,23 27-7,-6-22-14,7 18-5,-1-14-10,15-5-2,-4-7-4,11-7-3,4-11-4,7-4-2,7-20-1,5-15-3,4-10 1,-1-9-4,3-11 3,-8-1-4,-3 0 3,-10 7-2,-8 6 4,-7 13-1,-12 14 2,-9 26 1,0 0 0,0 45 2,-6 13-2,3 14 2,-2 16 2,5 12-3,0 3 2,0 1-3,7-8 3,0-8-2,-7-17 6,0-2-3,-15-19 1,-14-3 3,-23-18-1,-10-6 2,-15-15-3,-10-2 0,-6-6-3,-2-1-2,5-12-4,9-2-9,28 8-16,-4-21-40,57 28-87,27-23-37,36 15-10,21-15-15</inkml:trace>
        </inkml:traceGroup>
        <inkml:traceGroup>
          <inkml:annotationXML>
            <emma:emma xmlns:emma="http://www.w3.org/2003/04/emma" version="1.0">
              <emma:interpretation id="{9516F39F-8130-4DE5-955E-EA63878AFE58}" emma:medium="tactile" emma:mode="ink">
                <msink:context xmlns:msink="http://schemas.microsoft.com/ink/2010/main" type="inkWord" rotatedBoundingBox="22917,4421 23605,4533 23541,4930 22853,4819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즈</emma:literal>
                </emma:interpretation>
                <emma:interpretation id="interp7" emma:lang="ko-KR" emma:confidence="0">
                  <emma:literal>二</emma:literal>
                </emma:interpretation>
                <emma:interpretation id="interp8" emma:lang="ko-KR" emma:confidence="0">
                  <emma:literal>느</emma:literal>
                </emma:interpretation>
                <emma:interpretation id="interp9" emma:lang="ko-KR" emma:confidence="0">
                  <emma:literal>끄</emma:literal>
                </emma:interpretation>
              </emma:one-of>
            </emma:emma>
          </inkml:annotationXML>
          <inkml:trace contextRef="#ctx0" brushRef="#br0" timeOffset="359.4049">1200 351 404,'-10'-23'176,"10"23"-40,-23-20-69,23 20-14,0 0-16,35 0-12,-7 0-10,16 0-5,8 2-5,12 2-2,2-1-2,4-3-2,-3 1-7,-10-1-7,2 4-19,-32-12-35,11 12-61,-38-4-48,0 0-8,-27 23-15</inkml:trace>
          <inkml:trace contextRef="#ctx0" brushRef="#br0" timeOffset="593.7761">1190 613 438,'0'0'181,"12"20"-6,-12-20-125,71 0-10,-26-5-9,31 2-3,-9-9-17,9 6 2,-5-4-11,-7 5 5,-8-3-6,-17 1-5,-4 7-10,-35 0-23,27 0-35,-40-7-79,13 7-36,-19-8-11,19 8-8</inkml:trace>
        </inkml:traceGroup>
        <inkml:traceGroup>
          <inkml:annotationXML>
            <emma:emma xmlns:emma="http://www.w3.org/2003/04/emma" version="1.0">
              <emma:interpretation id="{066E874B-FDE0-41B1-BC9C-A8B40F060EAF}" emma:medium="tactile" emma:mode="ink">
                <msink:context xmlns:msink="http://schemas.microsoft.com/ink/2010/main" type="inkWord" rotatedBoundingBox="23784,4928 24299,3731 24963,4016 24448,5214"/>
              </emma:interpretation>
              <emma:one-of disjunction-type="recognition" id="oneOf2">
                <emma:interpretation id="interp10" emma:lang="ko-KR" emma:confidence="0">
                  <emma:literal>f</emma:literal>
                </emma:interpretation>
                <emma:interpretation id="interp11" emma:lang="ko-KR" emma:confidence="0">
                  <emma:literal>+</emma:literal>
                </emma:interpretation>
                <emma:interpretation id="interp12" emma:lang="ko-KR" emma:confidence="0">
                  <emma:literal>t</emma:literal>
                </emma:interpretation>
                <emma:interpretation id="interp13" emma:lang="ko-KR" emma:confidence="0">
                  <emma:literal>8</emma:literal>
                </emma:interpretation>
                <emma:interpretation id="interp1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1000.041">3100-62 302,'28'-31'161,"-25"-2"-47,-4-7-67,1 17-6,-29-11-10,10 18-9,-22-8-4,0 16-4,-13-3 0,1 11 0,-7 0 1,11 23 1,-4 4 1,12 24 0,2 10-3,17 22 2,0 13-7,17 8 4,3 7-1,4 11-3,10-8-2,6-3-3,-1-16 0,-1-12-2,-5-13 0,0-15-6,-1-12-8,-10-26-18,14 13-55,-14-30-85,0 0-11,0-30-15,0-10-8</inkml:trace>
          <inkml:trace contextRef="#ctx0" brushRef="#br0" timeOffset="1281.3029">2226 469 562,'-30'-14'182,"12"-16"-58,18 30-87,0 0-10,26-18-8,5 14-7,13 4-5,9 0-4,8 0-1,7 0-1,-1 0-2,-3 4-6,-5-4-4,-1 7-9,-17-10-10,13 7-23,-35-14-41,28 10-61,-13 0-33,-1-2-3,6-2-5</inkml:trace>
        </inkml:traceGroup>
        <inkml:traceGroup>
          <inkml:annotationXML>
            <emma:emma xmlns:emma="http://www.w3.org/2003/04/emma" version="1.0">
              <emma:interpretation id="{FFB09624-1A04-4EAA-AC28-A552CC3CAD34}" emma:medium="tactile" emma:mode="ink">
                <msink:context xmlns:msink="http://schemas.microsoft.com/ink/2010/main" type="inkWord" rotatedBoundingBox="24766,4995 24976,4217 25487,4354 25277,5133"/>
              </emma:interpretation>
              <emma:one-of disjunction-type="recognition" id="oneOf3">
                <emma:interpretation id="interp15" emma:lang="ko-KR" emma:confidence="0">
                  <emma:literal>(</emma:literal>
                </emma:interpretation>
                <emma:interpretation id="interp16" emma:lang="ko-KR" emma:confidence="0">
                  <emma:literal>C</emma:literal>
                </emma:interpretation>
                <emma:interpretation id="interp17" emma:lang="ko-KR" emma:confidence="0">
                  <emma:literal>c</emma:literal>
                </emma:interpretation>
                <emma:interpretation id="interp18" emma:lang="ko-KR" emma:confidence="0">
                  <emma:literal>&lt;</emma:literal>
                </emma:interpretation>
                <emma:interpretation id="interp19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1546.9419">3588 111 363,'-22'0'173,"-16"8"-38,-32-1-72,26 45-2,-32-19-12,21 37-7,-16-18-13,25 26-6,-3-9-2,27 4-8,8-13 1,14 0-8,19-7-1,12-8-11,18-1-8,-6-25-25,37 16-65,-19-24-75,8-11-11,-3-6-13,-4-10-9</inkml:trace>
        </inkml:traceGroup>
        <inkml:traceGroup>
          <inkml:annotationXML>
            <emma:emma xmlns:emma="http://www.w3.org/2003/04/emma" version="1.0">
              <emma:interpretation id="{D2E7FD3F-26C0-4B56-A5F3-2DF239EF63BD}" emma:medium="tactile" emma:mode="ink">
                <msink:context xmlns:msink="http://schemas.microsoft.com/ink/2010/main" type="inkWord" rotatedBoundingBox="25341,4672 26204,4506 26304,5026 25441,5192"/>
              </emma:interpretation>
              <emma:one-of disjunction-type="recognition" id="oneOf4">
                <emma:interpretation id="interp20" emma:lang="ko-KR" emma:confidence="0">
                  <emma:literal>x</emma:literal>
                </emma:interpretation>
                <emma:interpretation id="interp21" emma:lang="ko-KR" emma:confidence="0">
                  <emma:literal>×</emma:literal>
                </emma:interpretation>
                <emma:interpretation id="interp22" emma:lang="ko-KR" emma:confidence="0">
                  <emma:literal>ⅹ</emma:literal>
                </emma:interpretation>
                <emma:interpretation id="interp23" emma:lang="ko-KR" emma:confidence="0">
                  <emma:literal>X</emma:literal>
                </emma:interpretation>
                <emma:interpretation id="interp2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1828.2217">4479 366 357,'0'0'180,"-34"31"-2,-41-17-97,25 41-26,-44-18-6,17 23-17,-21-16-5,14 14-12,2-13-1,16 0-13,15-1-8,7-22-14,31 16-40,-18-31-87,31-7-35,8-23-15,12-7-13</inkml:trace>
          <inkml:trace contextRef="#ctx0" brushRef="#br0" timeOffset="2046.9635">3830 429 363,'0'0'190,"17"12"-19,8 20-63,4-13-68,23 22-9,-11-7-2,14 12-15,-9-7 0,5 5-11,-8-1-1,-6-10-14,0 1-11,-37-34-26,60 45-66,-33-32-60,-5-13-15,2-5-12,-1-20 3</inkml:trace>
        </inkml:traceGroup>
        <inkml:traceGroup>
          <inkml:annotationXML>
            <emma:emma xmlns:emma="http://www.w3.org/2003/04/emma" version="1.0">
              <emma:interpretation id="{7B653755-E041-4EAF-B2DF-8A14158279B6}" emma:medium="tactile" emma:mode="ink">
                <msink:context xmlns:msink="http://schemas.microsoft.com/ink/2010/main" type="inkWord" rotatedBoundingBox="26553,4288 26590,5465 26289,5474 26252,4297"/>
              </emma:interpretation>
              <emma:one-of disjunction-type="recognition" id="oneOf5">
                <emma:interpretation id="interp25" emma:lang="ko-KR" emma:confidence="0">
                  <emma:literal>)</emma:literal>
                </emma:interpretation>
                <emma:interpretation id="interp26" emma:lang="ko-KR" emma:confidence="0">
                  <emma:literal>]</emma:literal>
                </emma:interpretation>
                <emma:interpretation id="interp27" emma:lang="ko-KR" emma:confidence="0">
                  <emma:literal>〕</emma:literal>
                </emma:interpretation>
                <emma:interpretation id="interp28" emma:lang="ko-KR" emma:confidence="0">
                  <emma:literal>;</emma:literal>
                </emma:interpretation>
                <emma:interpretation id="interp2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296.9778">4562 96 404,'36'15'184,"-6"10"-30,27 53-93,-29-4-7,29 43-8,-30-8-11,6 28-11,-25-13-8,-5 0-6,-17-16-7,-21-19-16,-1-1-56,-23-39-109,7-23-4,2-12-19,7-14-10</inkml:trace>
        </inkml:traceGroup>
      </inkml:traceGroup>
    </inkml:traceGroup>
  </inkml:traceGroup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9:18.93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-5 25 511,'0'0'179,"5"19"-8,-5-19-129,0 0-157,0 0-48,0 0-22,6-16-13,-6-12-14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2:52.161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10 175 17,'0'0'103,"-13"-33"-38,13 16-24,0-6-8,0 23-10,25-30-8,-25 30-8,40-29-5,-13 22-1,4-1 1,3 0 0,0 1 3,4 0 4,0 6 5,-3-6 4,0 7 4,-8 0 1,1 14 2,-7-4 1,6 18 0,-13-6-5,2 11-1,-4 0-5,2 11 5,-10-13-1,3 9 3,-7-10-3,0 11 4,-14-16-3,5 8 4,-18-7-1,6 3-7,-9-7 0,8 1-7,-6-8 3,4 1-7,2-2 4,22-14-11,-30 29 2,30-29-2,-21 22 2,21-22-4,-9 23 3,9-23-5,0 28-5,0-28-7,0 31-12,0-31-9,19 26-20,-19-26-25,28 18-48,-2-3-27,-26-15-2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2:52.598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12-6 278,'-19'7'153,"19"-7"-6,0 0-104,0 0-19,15 1-4,-15-1-11,0 0-4,23 0-9,-23 0-16,18-1-35,-18 1-75,0 0-26,0 0-1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1.4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1F99A7B-8507-4E84-B05B-8B4D33638735}" emma:medium="tactile" emma:mode="ink">
          <msink:context xmlns:msink="http://schemas.microsoft.com/ink/2010/main" type="inkDrawing" rotatedBoundingBox="8449,3444 8505,2838 8535,2840 8479,3447" semanticType="callout" shapeName="Other">
            <msink:sourceLink direction="with" ref="{450A6F11-404C-4D57-8538-5ADC57C804CD}"/>
          </msink:context>
        </emma:interpretation>
      </emma:emma>
    </inkml:annotationXML>
    <inkml:trace contextRef="#ctx0" brushRef="#br0">1574 21 18,'0'-11'49,"0"0"0,1 3-2,17-1-26,-17 1 2,-1 8-1,3-13-1,-3 13 0,0-8 3,0 8 0,0 0 0,3-10-4,-3 10-5,0 0-2,0 10-2,0 6-2,0 11-2,0 7-1,-3 16 0,-3 4 2,1 7 1,-3 0-2,2-1-3,0-4-2,-1-9-1,-1-5 0,5-14 2,-2-4 0,2-7 2,3-7 1,0-10-1,-4 9 1,4-9-1,0 0 0,0 0-3,0 0-2,0 0-7,0 0-13,0 0-56,3-3-2,-3-7-4,1 1-6,-1-1-1</inkml:trace>
  </inkml:traceGroup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2:53.723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32 380 12,'-36'-55'115,"36"55"-8,0-48-63,9 26-15,12-8-5,7 0-12,12 2-7,6-1-3,4 5-2,4-6 3,1 8-1,1 0 3,-1 6-3,3 1 2,-5 9 1,4 6 0,-5 0 0,-2 16 3,-1 13 1,-9 4 1,-1 11 2,-9 4-1,-3 4 7,-13-1 2,2 9 8,-16-12-2,7 10 7,-12-12 2,3 11-5,-17-12 3,11 4-8,-14-9 0,10 4-8,-12-7 0,8-1-11,-4-11 0,2-3 0,-2 0-1,1-7 0,1-1-2,18-14 0,-30 26-2,30-26 1,-27 18-1,27-18 1,-22 15-1,22-15-1,-22 15 1,22-15 0,-20 14 0,20-14 0,-21 13-1,21-13 1,0 0 0,-17 14 0,17-14 1,0 0-1,0 0 0,0 0 0,0 0 0,0 0 0,0 0 1,0 0-2,0 0-3,0 0-7,0 0-17,0 0-28,30 0-72,-3 0-33,-9 0-14,19 0-4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2:54.661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139 32 105,'0'0'100,"0"0"-21,-9-21-10,9 21-10,-28-3-4,28 3-9,-35 6-8,25 12-4,-15-2-6,15 13-5,-8-3-6,16 4-2,-1-4-9,3 0-1,14-4-5,5-10-1,14-7-2,-3-5-3,11-9-1,-4-15-2,-1-4 2,-8-2 0,-4 0 4,-10 1 5,-12-1 7,-2 30 1,-17-36 8,-6 32 1,-16 0 2,14 4 0,-18 14-3,18 10-3,-2-2-6,16 6 1,8 10-7,6-8-2,24 5-5,4-7-3,20 1-6,-2-14-2,11 4-4,-11-19-2,5 3-1,-18-10 0,3-11 3,-21-12 3,-4 1-5,-14-1-9,-2 6-12,-20-4-40,-11-9-60,33 37-6,-50-22-4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3:47.7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D95A80-6E38-40BD-928C-EF762E494E4D}" emma:medium="tactile" emma:mode="ink">
          <msink:context xmlns:msink="http://schemas.microsoft.com/ink/2010/main" type="writingRegion" rotatedBoundingBox="25942,13920 26006,16020 24975,16052 24912,13951"/>
        </emma:interpretation>
      </emma:emma>
    </inkml:annotationXML>
    <inkml:traceGroup>
      <inkml:annotationXML>
        <emma:emma xmlns:emma="http://www.w3.org/2003/04/emma" version="1.0">
          <emma:interpretation id="{72F3B5B5-FA03-4530-8406-C11446C1753A}" emma:medium="tactile" emma:mode="ink">
            <msink:context xmlns:msink="http://schemas.microsoft.com/ink/2010/main" type="paragraph" rotatedBoundingBox="25942,13920 26006,16020 24975,16052 24912,139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4BC426-F81C-47F3-BE24-CF31922A415F}" emma:medium="tactile" emma:mode="ink">
              <msink:context xmlns:msink="http://schemas.microsoft.com/ink/2010/main" type="line" rotatedBoundingBox="25942,13920 26006,16020 24975,16052 24912,13951"/>
            </emma:interpretation>
          </emma:emma>
        </inkml:annotationXML>
        <inkml:traceGroup>
          <inkml:annotationXML>
            <emma:emma xmlns:emma="http://www.w3.org/2003/04/emma" version="1.0">
              <emma:interpretation id="{1B5883B1-5BBD-4298-863D-25F18F76C4F2}" emma:medium="tactile" emma:mode="ink">
                <msink:context xmlns:msink="http://schemas.microsoft.com/ink/2010/main" type="inkWord" rotatedBoundingBox="25587,13654 26253,14629 25547,15112 24880,14137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을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㉠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23694 11088 154,'-17'-23'149,"-13"-16"-5,23-1-69,7 13-27,-1-13-12,15 14-9,13-12-12,20 12 0,9 1 1,12 14 1,0 2 3,9 21 3,-14 12 0,12 29 4,-28 11 1,0 25-4,-26 0 2,-1 23-5,-20-10 0,0-1-6,-17-12 1,-7-9-5,-6-13-6,2-15 2,1-10-5,2-19-6,11-2-13,-9-19-24,25 22-44,-2-24-73,0 0-15,0 29-22,5-9-1</inkml:trace>
          <inkml:trace contextRef="#ctx0" brushRef="#br0" timeOffset="-1015.6485">23622 11243 224,'-43'-21'149,"43"21"-4,-25-38-101,15 13-9,15 0 0,11-13-13,23 9-1,9-8-9,16 3 5,9-6-1,14 13 2,-5-9-2,11 22 4,-12-1 0,3 15-2,-18 9-3,1 26 2,-25 1 4,-4 27-5,-24 0 4,-1 18-5,-13-3 1,-13 10-5,-15-5 1,-2 5-5,-6-21-4,-1 5 3,1-14-5,3-11-1,7-3-10,-2-16-11,20 12-29,-20-33-57,23 14-62,5-21-16,0 21-9,0-21-11</inkml:trace>
          <inkml:trace contextRef="#ctx0" brushRef="#br0" timeOffset="812.5309">23481 11101 261,'-19'-13'152,"-8"-13"-16,13-10-86,19 10-10,6-15-15,30 11-9,9-13-9,26 9 1,11 2 5,17 12 0,-2 13 4,7 14 3,-15 22 10,3 28-6,-34 12 3,-3 21-4,-39 2-1,-4 11-2,-20-11 0,-10 2-6,-17-24-6,-3 2 2,0-19-8,0-12-3,9-11-10,-3-15-13,27 10-29,-17-27-52,17 2-63,9 0-15,-9 0-8,30 0-7</inkml:trace>
        </inkml:traceGroup>
        <inkml:traceGroup>
          <inkml:annotationXML>
            <emma:emma xmlns:emma="http://www.w3.org/2003/04/emma" version="1.0">
              <emma:interpretation id="{97806DDA-4809-4524-9477-54D3C773E4BA}" emma:medium="tactile" emma:mode="ink">
                <msink:context xmlns:msink="http://schemas.microsoft.com/ink/2010/main" type="inkWord" rotatedBoundingBox="25615,15775 25622,16032 25347,16040 25340,15783"/>
              </emma:interpretation>
              <emma:one-of disjunction-type="recognition" id="oneOf1">
                <emma:interpretation id="interp5" emma:lang="ko-KR" emma:confidence="0">
                  <emma:literal>난</emma:literal>
                </emma:interpretation>
                <emma:interpretation id="interp6" emma:lang="ko-KR" emma:confidence="0">
                  <emma:literal>₩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-546.8587">23987 12627 435,'-27'14'166,"-5"5"-45,-11-14-71,31 26-7,-12-17-18,21 13-10,3-1-9,8-3-2,16-1-2,10-1 0,4-10 0,5-2 1,-4-6 0,1-3 1,-15-3 3,-3-8 2,-22 11 2,4-19 1,-16 8 0,-7 11-1,-9 0 0,1 0-1,-1 0-4,7 5-2,4-3-2,17-2-3,0 0-6,0 0-8,0 0-21,0-7-52,17-2-83,-17 9-10,35-36-13,-16 10-11</inkml:trace>
          <inkml:trace contextRef="#ctx0" brushRef="#br0" timeOffset="296.8843">23957 12672 396,'-23'15'170,"23"-15"-35,-4 36-73,4-36-18,-3 33-18,3-33-14,6 29-11,11-9-20,-17-20-39,27 0-94,-27 0-15,8-30-11,-6 0-10</inkml:trace>
          <inkml:trace contextRef="#ctx0" brushRef="#br0" timeOffset="1093.7937">23873 12888 502,'0'0'176,"-22"0"-14,36 0-123,-14 0-35,6-24-50,20 12-111,-26 12-17,30-32-11,-10 17-16</inkml:trace>
        </inkml:traceGroup>
      </inkml:traceGroup>
    </inkml:traceGroup>
  </inkml:traceGroup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19:17.32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A96FB71-2F2C-4559-92AB-23E223D3C86B}" emma:medium="tactile" emma:mode="ink">
          <msink:context xmlns:msink="http://schemas.microsoft.com/ink/2010/main" type="writingRegion" rotatedBoundingBox="21036,14624 24996,14559 25019,15983 21060,16048"/>
        </emma:interpretation>
      </emma:emma>
    </inkml:annotationXML>
    <inkml:traceGroup>
      <inkml:annotationXML>
        <emma:emma xmlns:emma="http://www.w3.org/2003/04/emma" version="1.0">
          <emma:interpretation id="{B18EEC93-16F7-4E6E-9699-AFC71E4EEFE0}" emma:medium="tactile" emma:mode="ink">
            <msink:context xmlns:msink="http://schemas.microsoft.com/ink/2010/main" type="paragraph" rotatedBoundingBox="21036,14624 24996,14559 25019,15983 21060,160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1D5DA5-A0BE-40EC-919E-BE5ED89B4853}" emma:medium="tactile" emma:mode="ink">
              <msink:context xmlns:msink="http://schemas.microsoft.com/ink/2010/main" type="line" rotatedBoundingBox="21036,14624 24996,14559 25019,15983 21060,16048"/>
            </emma:interpretation>
          </emma:emma>
        </inkml:annotationXML>
        <inkml:traceGroup>
          <inkml:annotationXML>
            <emma:emma xmlns:emma="http://www.w3.org/2003/04/emma" version="1.0">
              <emma:interpretation id="{045A18A5-C8B2-4AE8-89D1-874085E8FAD9}" emma:medium="tactile" emma:mode="ink">
                <msink:context xmlns:msink="http://schemas.microsoft.com/ink/2010/main" type="inkWord" rotatedBoundingBox="21048,15446 21110,14584 21714,14628 21652,15489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20077 11570 236,'0'0'158,"14"-37"-5,-14-1-80,0 38-27,-16-29-5,16 29-9,-60-1-3,19 2-3,-22 12-4,9 10-3,-16 0-5,17 11-2,-3-8-3,20 11-1,14-2-4,22 3 0,13-1-4,29 5 2,17-2-4,13 9 4,6-3-3,-1 6 5,-4-1 5,-8 2-2,-24-7 7,-16 3-3,-25-11 6,-17-2-5,-32-12 7,-10 4-9,-21-21-1,-1 2-2,-1-9-4,3 0-5,16 0-13,3-22-24,60 22-46,-43-1-86,52-11-14,25-5-13,18 9-15</inkml:trace>
        </inkml:traceGroup>
        <inkml:traceGroup>
          <inkml:annotationXML>
            <emma:emma xmlns:emma="http://www.w3.org/2003/04/emma" version="1.0">
              <emma:interpretation id="{A703C3CB-7652-47F2-A271-1D1559DFEB56}" emma:medium="tactile" emma:mode="ink">
                <msink:context xmlns:msink="http://schemas.microsoft.com/ink/2010/main" type="inkWord" rotatedBoundingBox="21785,15952 22079,14656 22593,14772 22299,16069"/>
              </emma:interpretation>
              <emma:one-of disjunction-type="recognition" id="oneOf1">
                <emma:interpretation id="interp5" emma:lang="ko-KR" emma:confidence="0">
                  <emma:literal>P</emma:literal>
                </emma:interpretation>
                <emma:interpretation id="interp6" emma:lang="ko-KR" emma:confidence="0">
                  <emma:literal>p</emma:literal>
                </emma:interpretation>
                <emma:interpretation id="interp7" emma:lang="ko-KR" emma:confidence="0">
                  <emma:literal>了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468.7332">20527 11796 319,'19'3'173,"-2"26"-14,2 36-92,-19-6-19,15 39-2,-15-16-5,11 35-10,-11-12-4,11 12-9,-8-17-3,6-6-5,-9-17-7,2-11 4,-2-22-4,0-17 1,0-27-2,-25-6-1,7-38-2,-5-22-5,0-11 2,-3-25-5,5-8-2,-1-12 1,14-3-1,6-1 2,10 9 2,22 6 2,21 14 2,14 18 2,11 18 3,6 23-1,-2 22 2,-4 18 2,-14 28 0,-16 23 5,-32 10-3,-14 6 3,-30-5-3,-18 2 3,-15-13-5,-5-7 2,-4-3-5,4-19-15,17 11-20,-4-34-48,55-1-78,-19 23-25,19-23-3,27 0-21</inkml:trace>
        </inkml:traceGroup>
        <inkml:traceGroup>
          <inkml:annotationXML>
            <emma:emma xmlns:emma="http://www.w3.org/2003/04/emma" version="1.0">
              <emma:interpretation id="{FDFE2881-821F-486E-A52A-24277EB0F2E9}" emma:medium="tactile" emma:mode="ink">
                <msink:context xmlns:msink="http://schemas.microsoft.com/ink/2010/main" type="inkWord" rotatedBoundingBox="22691,15308 23020,14623 23587,14896 23257,15580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d</emma:literal>
                </emma:interpretation>
                <emma:interpretation id="interp12" emma:lang="ko-KR" emma:confidence="0">
                  <emma:literal>4</emma:literal>
                </emma:interpretation>
                <emma:interpretation id="interp13" emma:lang="ko-KR" emma:confidence="0">
                  <emma:literal>요</emma:literal>
                </emma:interpretation>
                <emma:interpretation id="interp14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921.89">21768 11641 189,'25'-29'165,"-25"29"-16,-41-30-52,12 56-9,-50-12-15,27 51-9,-41-13-19,28 29-6,-15-13-11,26 13-6,5-14-6,27-4-9,15-19-1,15-13-8,26-15 2,10-16-11,14-7-7,-4-37-9,19 0-11,-20-29 6,7 6 2,-23-9 10,1 10 3,-18 8 8,-9 10 16,-6 26 11,-5 22 11,-9 3 0,-14 27-5,17 28-4,-8 1-6,8 16 0,2-3-1,4 3-9,0-8-3,7-15-12,12 0-9,-13-22-34,38 5-82,-15-26-38,1-9-18,5-9-7</inkml:trace>
        </inkml:traceGroup>
        <inkml:traceGroup>
          <inkml:annotationXML>
            <emma:emma xmlns:emma="http://www.w3.org/2003/04/emma" version="1.0">
              <emma:interpretation id="{2362104D-7BB7-402D-9FE4-3BD16C2FE022}" emma:medium="tactile" emma:mode="ink">
                <msink:context xmlns:msink="http://schemas.microsoft.com/ink/2010/main" type="inkWord" rotatedBoundingBox="23586,14768 25025,14805 25008,15459 23569,15422"/>
              </emma:interpretation>
              <emma:one-of disjunction-type="recognition" id="oneOf3">
                <emma:interpretation id="interp15" emma:lang="ko-KR" emma:confidence="0">
                  <emma:literal>Q</emma:literal>
                </emma:interpretation>
                <emma:interpretation id="interp16" emma:lang="ko-KR" emma:confidence="0">
                  <emma:literal>나</emma:literal>
                </emma:interpretation>
                <emma:interpretation id="interp17" emma:lang="ko-KR" emma:confidence="0">
                  <emma:literal>u</emma:literal>
                </emma:interpretation>
                <emma:interpretation id="interp18" emma:lang="ko-KR" emma:confidence="0">
                  <emma:literal>K</emma:literal>
                </emma:interpretation>
                <emma:interpretation id="interp1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359.4063">22417 11692 331,'0'0'173,"-25"-5"-3,-29 5-94,19 52-11,-31-15-19,22 36-8,-15-6-6,29 15-10,3-13-3,27 3-9,15-20 0,35-9-7,18-12 4,24-20-6,15-15-5,12-22 3,10-22-7,-5-19 3,-7-10-2,-24-9 0,-17-3-1,-26 1 4,-29 21 5,-21 14 0,-38 25 7,-14 26 0,-16 9 2,6 33 1,1 13-2,16 13 1,15 2-4,27 4-6,14-7 0,33-6 0,21-13 0,14-6 0,15-6 0,-6-16-34,19 19-39,-39-33-94,8 4-22,-19-8-9,-13 0-18</inkml:trace>
        </inkml:traceGroup>
      </inkml:traceGroup>
    </inkml:traceGroup>
  </inkml:traceGroup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6:30.21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A9010C5-2FCD-4627-84FB-FCE79348845A}" emma:medium="tactile" emma:mode="ink">
          <msink:context xmlns:msink="http://schemas.microsoft.com/ink/2010/main" type="writingRegion" rotatedBoundingBox="20748,11088 26299,10958 26354,13294 20803,13425"/>
        </emma:interpretation>
      </emma:emma>
    </inkml:annotationXML>
    <inkml:traceGroup>
      <inkml:annotationXML>
        <emma:emma xmlns:emma="http://www.w3.org/2003/04/emma" version="1.0">
          <emma:interpretation id="{D99ED938-BA2C-45AC-A6B0-8CAEDD4B8129}" emma:medium="tactile" emma:mode="ink">
            <msink:context xmlns:msink="http://schemas.microsoft.com/ink/2010/main" type="paragraph" rotatedBoundingBox="20748,11088 26299,10958 26354,13294 20803,134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88E722-088E-4FBB-B7DA-9FEBA526396D}" emma:medium="tactile" emma:mode="ink">
              <msink:context xmlns:msink="http://schemas.microsoft.com/ink/2010/main" type="line" rotatedBoundingBox="20748,11088 26299,10958 26354,13294 20803,13425"/>
            </emma:interpretation>
          </emma:emma>
        </inkml:annotationXML>
        <inkml:traceGroup>
          <inkml:annotationXML>
            <emma:emma xmlns:emma="http://www.w3.org/2003/04/emma" version="1.0">
              <emma:interpretation id="{41CFA486-918B-4E6D-8502-A8A94819D6C5}" emma:medium="tactile" emma:mode="ink">
                <msink:context xmlns:msink="http://schemas.microsoft.com/ink/2010/main" type="inkWord" rotatedBoundingBox="20748,11088 26299,10958 26354,13294 20803,13425"/>
              </emma:interpretation>
              <emma:one-of disjunction-type="recognition" id="oneOf0">
                <emma:interpretation id="interp0" emma:lang="ko-KR" emma:confidence="0">
                  <emma:literal>뼈</emma:literal>
                </emma:interpretation>
                <emma:interpretation id="interp1" emma:lang="ko-KR" emma:confidence="0">
                  <emma:literal>啾</emma:literal>
                </emma:interpretation>
                <emma:interpretation id="interp2" emma:lang="ko-KR" emma:confidence="0">
                  <emma:literal>愀</emma:literal>
                </emma:interpretation>
                <emma:interpretation id="interp3" emma:lang="ko-KR" emma:confidence="0">
                  <emma:literal>嶰</emma:literal>
                </emma:interpretation>
                <emma:interpretation id="interp4" emma:lang="ko-KR" emma:confidence="0">
                  <emma:literal>빼</emma:literal>
                </emma:interpretation>
              </emma:one-of>
            </emma:emma>
          </inkml:annotationXML>
          <inkml:trace contextRef="#ctx0" brushRef="#br0">1674 43 217,'-29'0'159,"-18"28"-42,-8 2-35,20 39-14,-20 4-18,29 30-3,-10-7-8,28 23-14,-3-13-9,16 3-7,9-19-2,8-11-10,13-16-8,-8-23-21,26-1-31,-21-39-45,9 107-65,7-131 3,-12-31-16</inkml:trace>
          <inkml:trace contextRef="#ctx0" brushRef="#br0" timeOffset="265.6604">1821-233 161,'-38'0'160,"20"32"-4,11 28-67,-23 13-22,30 45-9,-15-4-12,22 32-7,-3 2-11,20 8-9,-2-9-7,11-4-5,-3-28-1,2-22-6,1-20-4,-9-24-19,17-9-36,-41-40-55,22-10-55,-11-16-8,-11-19-9</inkml:trace>
          <inkml:trace contextRef="#ctx0" brushRef="#br0" timeOffset="515.6632">1288 717 366,'-28'-12'159,"6"-6"-4,11-11-103,33 20-20,14-6-11,29 8-10,6-6-5,11 8-6,8 5-13,-6 0-22,17 11-32,-30-3-51,-11 13-50,-1 12-1,-24-3-7</inkml:trace>
          <inkml:trace contextRef="#ctx0" brushRef="#br0" timeOffset="5859.6154">-182 383 82,'-28'0'152,"6"30"-1,0 29-55,-27 7-12,25 45-11,-25-7-9,32 52-8,-17-20-12,34 23-12,0-21-12,15 1-5,13-16-5,20-9-5,12-18-5,12-22-21,28 6-46,-18-20-93,14-14-8,10-3-18,-11-20-14</inkml:trace>
          <inkml:trace contextRef="#ctx0" brushRef="#br0" timeOffset="-687.5157">0 101 67,'14'-26'128,"-4"-6"-26,18 2-17,21 23-14,2-1-11,26 22-7,-4 17-8,30 43-4,-21 7-9,16 24 2,-32 0-14,1 18 6,-37-16 4,-2 5-5,-34-35 0,-16-3-7,-29-33 4,-1-5-10,-19-16 1,3-14-15,5-5-21,-5-14-40,36 5-77,10-20-29,17-3-11,8 3-15</inkml:trace>
          <inkml:trace contextRef="#ctx0" brushRef="#br0" timeOffset="-984.3925">195 176 46,'-8'-37'121,"8"37"-26,0 22-14,-13 22-7,13 31-4,-16 1-15,16 26 1,-12-7-7,12 19-11,-7-20-10,7-5-12,0-23-2,0-7-6,0-20 5,0-11-11,0-28-13,0 0-18,0 0-42,5-44-49,-5-6-34,0-1-11,-11-12-7</inkml:trace>
          <inkml:trace contextRef="#ctx0" brushRef="#br0" timeOffset="-453.1368">792 658 171,'0'0'157,"35"22"-11,-12 10-73,-12-2-21,18 25-7,-20-16-4,12 20-12,-13-17-4,4 3-18,-2-8-13,-10-11-37,19-10-79,-19-16-30,16-13-9,6-21-13</inkml:trace>
          <inkml:trace contextRef="#ctx0" brushRef="#br0" timeOffset="-265.6177">918 235 376,'0'0'148,"-31"0"-30,9 0-91,22 15-23,4 22-30,4-7-30,22 15-50,8 6-44,-5-14-5,24 8-5</inkml:trace>
          <inkml:trace contextRef="#ctx0" brushRef="#br0" timeOffset="2203.2687">1881 1049 266,'0'0'164,"0"0"-14,-5-11-73,24-1-20,3-24-28,24 2-9,1-13-14,10-6 0,3-6-8,-1-1 2,-4 3-6,-12 5 1,-12 9 5,-10 7-4,-13 18 3,-8 18 2,0 0 3,-24 0 3,2 8-2,2 22 3,-1 1-1,7 7 4,0 3-5,12-3 3,2 6 1,5-4-7,6-5 6,8 0-7,-2-11 6,5-3-7,-22-21 8,35 29-9,-35-29 3,22 8 1,-22-8-1,0 0-1,0 0 0,0 0 0,19 0 0,-19 0 0,0 0-2,0 0 1,0 0-2,0 0 2,0 0-1,0 0 0,0 0-1,0 0 1,0 0 0,0 0 0,0 0 0,0 0 0,17 7 0,-17-7 0,0 0 0,0 0-1,0 0 2,0 0-2,19 4 1,-19-4 0,0 0 0,23 0 1,-23 0-1,23 0 0,-23 0 1,32-11 0,-32 11-1,35-16 3,-35 16-3,33-22 3,-33 22-9,30-32 9,-14 13-9,-1 0 7,3-6-6,-2 2 2,-1-5-2,1 1 2,-2 1 3,2-8-3,-5 9 2,-1-4-1,-4 6 2,-4 2-2,1 5 2,-3 16-2,0-27 2,0 27-1,0 0 0,-5-16-1,5 16 1,0 0 0,0 0-1,0 0 1,0 0-1,5 14 1,-5-14-1,22 32 2,-8-10-1,0 8 2,-1 4-2,1-2 3,1 6 4,-1 4-5,-3-5 6,0 2-5,-6-5 6,1-4-4,-6-2 8,2-1-8,-2-7 1,0 0 2,0-20-1,-8 30 0,8-30-2,-5 18 1,5-18-3,0 0 1,27 0-1,1-7 0,9-12-1,5-9 0,10-10-8,1 1 5,3-7-6,-3-4 4,-4 0-5,-13 3 5,-8 4-6,-12 8 5,-11 7 3,-8 8 0,-19 12 1,-8 6 2,-7 3 0,-5 14 2,-1 6-1,5 2 3,6 9-2,10-3 3,11 5 3,11 1-7,14-4 5,20-3-6,5-9 6,13 0-9,5-16 8,6-5-9,-1-10-7,0-15 9,-5 2-8,-7-4 7,-9 2-6,-6 2 8,-8 3-5,-27 20 7,22 0 4,-22 15-3,-2 9 8,-9 13-7,0 5 5,0 2-5,3 3 4,7-2-7,1-12 6,14-10-6,10-16-2,7-7 0,7-15 0,0-12-1,0-6-5,-3-2 8,-7 4-7,-6 3 7,-6 7 1,-16 21 0,21-15 2,-21 15-1,17 0 7,-17 0-9,40 6 3,-7-6-1,10-9-4,12-17 6,3-12-6,9-15 5,-1-22-5,4-21 1,-12-15 4,-11-1-7,-10-5 8,-10 0-5,-13 19-1,-9 14 2,-5 34 3,0 50-1,-32-3 2,18 45 2,-2 30-3,8 33 0,3 12 2,5 9 0,11 1-2,15 5 1,13-21-3,6-13-1,7-23-4,0-26-10,13-11-11,-24-38-52,19-6-95,-33-26-12,-18-3-10,-12-15-15</inkml:trace>
          <inkml:trace contextRef="#ctx0" brushRef="#br0" timeOffset="2375.1219">4302 590 440,'-51'-21'178,"28"5"-3,12-21-90,50 37-44,9-14-15,37 13-12,10-3-8,11 4-8,6 0-13,-16 0-34,20 9-116,-36-4-11,-15 0-11,-16 2-20</inkml:trace>
        </inkml:traceGroup>
      </inkml:traceGroup>
    </inkml:traceGroup>
  </inkml:traceGroup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0:07.951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EDFA80A-A6B7-46F5-9490-2D3530CF4C6C}" emma:medium="tactile" emma:mode="ink">
          <msink:context xmlns:msink="http://schemas.microsoft.com/ink/2010/main" type="writingRegion" rotatedBoundingBox="1632,2064 22733,2102 22721,9041 1620,9003"/>
        </emma:interpretation>
      </emma:emma>
    </inkml:annotationXML>
    <inkml:traceGroup>
      <inkml:annotationXML>
        <emma:emma xmlns:emma="http://www.w3.org/2003/04/emma" version="1.0">
          <emma:interpretation id="{91BD2ED4-9278-4503-A41D-561881DEF2DC}" emma:medium="tactile" emma:mode="ink">
            <msink:context xmlns:msink="http://schemas.microsoft.com/ink/2010/main" type="paragraph" rotatedBoundingBox="1688,1864 10305,2340 10175,4699 1558,4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CC8B3F-92F0-4958-B2DD-47AF80FEACF5}" emma:medium="tactile" emma:mode="ink">
              <msink:context xmlns:msink="http://schemas.microsoft.com/ink/2010/main" type="inkBullet" rotatedBoundingBox="1633,2863 1679,2865 1676,2935 1629,2933"/>
            </emma:interpretation>
            <emma:one-of disjunction-type="recognition" id="oneOf0">
              <emma:interpretation id="interp0" emma:lang="ko-KR" emma:confidence="0">
                <emma:literal>&amp;</emma:literal>
              </emma:interpretation>
              <emma:interpretation id="interp1" emma:lang="ko-KR" emma:confidence="0">
                <emma:literal>一</emma:literal>
              </emma:interpretation>
              <emma:interpretation id="interp2" emma:lang="ko-KR" emma:confidence="0">
                <emma:literal>/</emma:literal>
              </emma:interpretation>
              <emma:interpretation id="interp3" emma:lang="ko-KR" emma:confidence="0">
                <emma:literal>ㅡ</emma:literal>
              </emma:interpretation>
              <emma:interpretation id="interp4" emma:lang="ko-KR" emma:confidence="0">
                <emma:literal>-</emma:literal>
              </emma:interpretation>
            </emma:one-of>
          </emma:emma>
        </inkml:annotationXML>
        <inkml:trace contextRef="#ctx0" brushRef="#br0">43 71 403,'0'0'157,"-23"-10"-64,23 10-70,0 0-7,-22-16-6,22 16-12,0 0-12,0 0-16,19 0-25,-19 0-52,0-18-44,0 18-16,14-27-3</inkml:trace>
      </inkml:traceGroup>
      <inkml:traceGroup>
        <inkml:annotationXML>
          <emma:emma xmlns:emma="http://www.w3.org/2003/04/emma" version="1.0">
            <emma:interpretation id="{32EA8CF1-3036-46D4-B9DC-F26E5772AEA3}" emma:medium="tactile" emma:mode="ink">
              <msink:context xmlns:msink="http://schemas.microsoft.com/ink/2010/main" type="line" rotatedBoundingBox="2523,1910 10305,2340 10175,4699 2393,4269"/>
            </emma:interpretation>
          </emma:emma>
        </inkml:annotationXML>
        <inkml:traceGroup>
          <inkml:annotationXML>
            <emma:emma xmlns:emma="http://www.w3.org/2003/04/emma" version="1.0">
              <emma:interpretation id="{C770AED9-EB58-4DF8-A6FA-685E61B689E2}" emma:medium="tactile" emma:mode="ink">
                <msink:context xmlns:msink="http://schemas.microsoft.com/ink/2010/main" type="inkWord" rotatedBoundingBox="2495,2423 3723,2491 3659,3655 2431,3587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∞</emma:literal>
                </emma:interpretation>
                <emma:interpretation id="interp7" emma:lang="ko-KR" emma:confidence="0">
                  <emma:literal>w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3859.5436">1030-395 39,'-11'-26'125,"11"26"-45,0 0-8,-4 29 2,0 26 2,-19-6-1,21 44-9,-23-8-4,22 37-9,-23-14-11,26 16-9,-17-17-12,15-6 0,-6-15-10,8-15 2,-6-18-5,6-17 2,0-36-3,-3 23-1,3-23-3,-3-38-3,1-13 1,-6-19-6,4-11 2,-4-18-7,6-8 5,-7-5-4,5 1 0,3 1 3,1 13-2,0 12 6,0 15-3,5 17 7,4 17-3,-9 36 7,30 0 0,-5 41 1,7 29 3,12 29-3,7 20 1,14 18 1,7 5-3,9-3 1,3-13 1,7-17 2,-1-25-5,1-19 6,-8-35-3,-1-15 2,-15-20 0,-2-21-3,-21-22 1,-1-21-5,-24-13 4,-2-14-5,-17-7 4,-6-2-4,-10-4-2,-11 5 3,-3 5-5,0 13 0,3 16-9,-3 4-5,19 25-19,-14-13-21,25 54-44,0 0-72,20 0-13,2 17-14,15 23 1</inkml:trace>
        </inkml:traceGroup>
        <inkml:traceGroup>
          <inkml:annotationXML>
            <emma:emma xmlns:emma="http://www.w3.org/2003/04/emma" version="1.0">
              <emma:interpretation id="{964B7852-4211-4FD2-8B92-11EE726C682C}" emma:medium="tactile" emma:mode="ink">
                <msink:context xmlns:msink="http://schemas.microsoft.com/ink/2010/main" type="inkWord" rotatedBoundingBox="4018,2853 4975,2905 4934,3639 3977,3586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u</emma:literal>
                </emma:interpretation>
                <emma:interpretation id="interp12" emma:lang="ko-KR" emma:confidence="0">
                  <emma:literal>나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4328.3231">2419 1 249,'0'0'170,"-18"-12"-51,18 35-25,-18-4-14,21 46-13,-11-6-19,10 29-9,-2-6-14,13 14-3,-4-11-10,12-5 0,-2-15-6,12-18 1,-2-20-2,1-20 0,3-11-1,3-28-4,-3-21 1,2-16-4,-2-11 4,-7-7-6,-3-1 5,-4 6-3,-9 9 4,-4 15-1,-6 18 3,0 19 0,0 21 0,0 0 1,-6 22-1,6 19 1,6 6-4,10 13 2,11 6-3,3-5 1,9 5-6,1-8-3,10 5-10,-7-23-7,20 9-27,-29-44-34,30 23-45,-19-26-50,-6-2-9,-6-11-6</inkml:trace>
        </inkml:traceGroup>
        <inkml:traceGroup>
          <inkml:annotationXML>
            <emma:emma xmlns:emma="http://www.w3.org/2003/04/emma" version="1.0">
              <emma:interpretation id="{17191682-A4EB-49B9-AD05-010A9A836311}" emma:medium="tactile" emma:mode="ink">
                <msink:context xmlns:msink="http://schemas.microsoft.com/ink/2010/main" type="inkWord" rotatedBoundingBox="5057,2050 5782,2090 5698,3597 4974,3557"/>
              </emma:interpretation>
              <emma:one-of disjunction-type="recognition" id="oneOf3">
                <emma:interpretation id="interp15" emma:lang="ko-KR" emma:confidence="0">
                  <emma:literal>u</emma:literal>
                </emma:interpretation>
                <emma:interpretation id="interp16" emma:lang="ko-KR" emma:confidence="0">
                  <emma:literal>Ⅱ</emma:literal>
                </emma:interpretation>
                <emma:interpretation id="interp17" emma:lang="ko-KR" emma:confidence="0">
                  <emma:literal>“</emma:literal>
                </emma:interpretation>
                <emma:interpretation id="interp18" emma:lang="ko-KR" emma:confidence="0">
                  <emma:literal>'</emma:literal>
                </emma:interpretation>
                <emma:interpretation id="interp1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4640.8672">3425-643 319,'-7'41'180,"1"16"-39,6 45-72,-13-9-6,18 47-4,-10-12-16,15 21-15,-9-16-10,15-3-7,3-24-8,3-12 3,-3-18-6,5-24 0,1-15-7,-1-29-5,3-5-11,-8-23-16,17 1-24,-36-48-32,32 20-30,-27-32-50,-1-17-13,6 1 2</inkml:trace>
          <inkml:trace contextRef="#ctx0" brushRef="#br0" timeOffset="4875.208">3791-794 283,'0'0'180,"0"0"-8,32 56-78,-49 1-30,26 58-15,-18-7-7,18 40-8,-9-1-8,16 17-9,-2-17-8,14-7-3,1-20-3,1-22-3,-2-18-11,-4-24-7,11-10-37,-35-46-93,28-6-24,-13-39-24,-3-6-11</inkml:trace>
        </inkml:traceGroup>
        <inkml:traceGroup>
          <inkml:annotationXML>
            <emma:emma xmlns:emma="http://www.w3.org/2003/04/emma" version="1.0">
              <emma:interpretation id="{695C4879-805D-42F3-9934-D330AF436C36}" emma:medium="tactile" emma:mode="ink">
                <msink:context xmlns:msink="http://schemas.microsoft.com/ink/2010/main" type="inkWord" rotatedBoundingBox="5859,2803 6532,2840 6486,3666 5814,3629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5</emma:literal>
                </emma:interpretation>
                <emma:interpretation id="interp2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5640.8678">4651 96 118,'13'-30'72,"-2"9"2,-11-7 7,0 28-3,-8-39 1,8 39-13,-51-18-9,24 18-9,-28 0-10,11 15-8,-21-3-3,14 18-1,-12-10-6,22 10-1,2 0-6,24 7-2,15 0-7,30 1 0,26 4-4,16 5 2,11 3-3,10 2 2,0-2-3,-6 3 5,-21-6 1,-17 0 7,-33-8-2,-16-1 4,-27-14-2,-18 4 3,-27-12-3,0 3-1,-15-10-7,6-7-8,15 3-14,-1-13-22,47 8-32,-10-27-51,30 6-50,30-5-21,22-11-1</inkml:trace>
        </inkml:traceGroup>
        <inkml:traceGroup>
          <inkml:annotationXML>
            <emma:emma xmlns:emma="http://www.w3.org/2003/04/emma" version="1.0">
              <emma:interpretation id="{9CB0284C-9FBE-4152-BC99-D5E937E30393}" emma:medium="tactile" emma:mode="ink">
                <msink:context xmlns:msink="http://schemas.microsoft.com/ink/2010/main" type="inkWord" rotatedBoundingBox="6668,2802 7188,2831 7094,4529 6574,4500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8</emma:literal>
                </emma:interpretation>
                <emma:interpretation id="interp27" emma:lang="ko-KR" emma:confidence="0">
                  <emma:literal>P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6140.8876">5138 141 382,'0'0'168,"12"54"-16,-12 4-110,16 41-7,-3 13-7,17 30-2,-8-6-3,16 27-3,-5-15-5,5-1-3,-8-23-3,0-17-3,-11-18-3,-3-22 4,-14-16-3,-2-27 1,-15-24-1,-7-13-1,-9-34 1,-14-20-3,-4-22 1,-3-18-5,-3-17-2,1-19 0,11-5 1,7-11-1,14 12 1,16 0-1,12 16 1,24 13-1,22 16 6,11 27-4,5 19 4,5 30-2,-2 19 3,-4 15 2,-17 29 0,-9 23 3,-27 8-1,-14 7 4,-11 3-4,-14-4 3,-24-8-4,-2-3 2,-7-15-5,0-17 1,-1-9-8,7-9-6,9-3-19,-1-19-34,44 9-56,0 0-58,9-14-11,29 1-16</inkml:trace>
        </inkml:traceGroup>
        <inkml:traceGroup>
          <inkml:annotationXML>
            <emma:emma xmlns:emma="http://www.w3.org/2003/04/emma" version="1.0">
              <emma:interpretation id="{17D88087-3612-4700-9EC0-DD24DDEB1482}" emma:medium="tactile" emma:mode="ink">
                <msink:context xmlns:msink="http://schemas.microsoft.com/ink/2010/main" type="inkWord" rotatedBoundingBox="7382,2846 8237,2893 8194,3679 7339,3632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『</emma:literal>
                </emma:interpretation>
                <emma:interpretation id="interp32" emma:lang="ko-KR" emma:confidence="0">
                  <emma:literal>ㅅ</emma:literal>
                </emma:interpretation>
                <emma:interpretation id="interp33" emma:lang="ko-KR" emma:confidence="0">
                  <emma:literal>'</emma:literal>
                </emma:interpretation>
                <emma:interpretation id="interp3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6640.8952">6255 196 65,'24'-44'143,"17"21"11,-19 0-82,-22-16-8,0 39 1,0-45 3,0 45-5,-43-10-4,20 20-11,-44 12-13,17 24-3,-29 11-9,9 19-1,-6 8-7,12 10 1,-1-6-8,21-4 1,9-13-7,19-9 1,16-26-5,0-13-1,28-19-4,9-17-5,15-18-4,-2-32-6,15-2 4,-13-15-2,12 7 8,-14-8 0,-6 22 9,-7 8 6,-13 16 10,2 26 6,-26 9 1,23 27 2,-23 7-5,9 24-1,-4-4-4,9 9 0,-6 3-8,6-3-2,8-5-7,-1-14-3,9-2-9,-10-27-12,25 21-32,-45-36-77,50-7-34,-18-25-21,4-3-7</inkml:trace>
        </inkml:traceGroup>
        <inkml:traceGroup>
          <inkml:annotationXML>
            <emma:emma xmlns:emma="http://www.w3.org/2003/04/emma" version="1.0">
              <emma:interpretation id="{D488727B-A8FC-4DE3-8278-A63A435F2EB2}" emma:medium="tactile" emma:mode="ink">
                <msink:context xmlns:msink="http://schemas.microsoft.com/ink/2010/main" type="inkWord" rotatedBoundingBox="8420,2785 10275,2887 10235,3621 8379,3518"/>
              </emma:interpretation>
              <emma:one-of disjunction-type="recognition" id="oneOf7">
                <emma:interpretation id="interp35" emma:lang="ko-KR" emma:confidence="0">
                  <emma:literal>나</emma:literal>
                </emma:interpretation>
                <emma:interpretation id="interp36" emma:lang="ko-KR" emma:confidence="0">
                  <emma:literal>라</emma:literal>
                </emma:interpretation>
                <emma:interpretation id="interp37" emma:lang="ko-KR" emma:confidence="0">
                  <emma:literal>ㅥ</emma:literal>
                </emma:interpretation>
                <emma:interpretation id="interp38" emma:lang="ko-KR" emma:confidence="0">
                  <emma:literal>ㅦ</emma:literal>
                </emma:interpretation>
                <emma:interpretation id="interp39" emma:lang="ko-KR" emma:confidence="0">
                  <emma:literal>닌</emma:literal>
                </emma:interpretation>
              </emma:one-of>
            </emma:emma>
          </inkml:annotationXML>
          <inkml:trace contextRef="#ctx0" brushRef="#br0" timeOffset="7109.6889">6951 22 362,'0'0'181,"-23"5"-12,-19 13-117,28 34-4,-31 1-9,31 23-1,-22-6-12,28 12-3,-3-10-12,15-2 0,25-12-7,15-9 2,23-23-3,18-12-1,16-14-2,10-4-2,12-23 0,7-23-4,-4-7 2,-3-20-4,-9-1 5,-21-7-3,-18 9 7,-23 0-3,-25 14 4,-27 14 0,-23 15 5,-21 26 2,-21 7 0,-1 21 1,-3 16-2,15 22 3,13 8-3,33 13 3,14 1-8,40 2-3,31-8 0,20-3 0,17-16 0,9-16 0,0-9 0,-11-18-11,1 1-28,-53-24-96,-18 6-47,-42-17-14,-14 7-16,-44-9-9</inkml:trace>
        </inkml:traceGroup>
      </inkml:traceGroup>
    </inkml:traceGroup>
    <inkml:traceGroup>
      <inkml:annotationXML>
        <emma:emma xmlns:emma="http://www.w3.org/2003/04/emma" version="1.0">
          <emma:interpretation id="{50569052-CD5C-4C12-88CA-44755DF162CD}" emma:medium="tactile" emma:mode="ink">
            <msink:context xmlns:msink="http://schemas.microsoft.com/ink/2010/main" type="paragraph" rotatedBoundingBox="4027,4958 22701,4568 22738,6301 4063,66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3C3F763-FCB2-488C-9B7C-0A6FE6F4289F}" emma:medium="tactile" emma:mode="ink">
              <msink:context xmlns:msink="http://schemas.microsoft.com/ink/2010/main" type="line" rotatedBoundingBox="4027,4958 22701,4568 22738,6301 4063,6692"/>
            </emma:interpretation>
          </emma:emma>
        </inkml:annotationXML>
        <inkml:traceGroup>
          <inkml:annotationXML>
            <emma:emma xmlns:emma="http://www.w3.org/2003/04/emma" version="1.0">
              <emma:interpretation id="{7E451B8F-9998-4711-9A38-F7D2F15D61FA}" emma:medium="tactile" emma:mode="ink">
                <msink:context xmlns:msink="http://schemas.microsoft.com/ink/2010/main" type="inkWord" rotatedBoundingBox="4029,5064 4824,5047 4850,6306 4055,6323"/>
              </emma:interpretation>
              <emma:one-of disjunction-type="recognition" id="oneOf8">
                <emma:interpretation id="interp40" emma:lang="ko-KR" emma:confidence="0">
                  <emma:literal>B</emma:literal>
                </emma:interpretation>
                <emma:interpretation id="interp41" emma:lang="ko-KR" emma:confidence="0">
                  <emma:literal>모</emma:literal>
                </emma:interpretation>
                <emma:interpretation id="interp42" emma:lang="ko-KR" emma:confidence="0">
                  <emma:literal>』</emma:literal>
                </emma:interpretation>
                <emma:interpretation id="interp43" emma:lang="ko-KR" emma:confidence="0">
                  <emma:literal>5</emma:literal>
                </emma:interpretation>
                <emma:interpretation id="interp44" emma:lang="ko-KR" emma:confidence="0">
                  <emma:literal>금</emma:literal>
                </emma:interpretation>
              </emma:one-of>
            </emma:emma>
          </inkml:annotationXML>
          <inkml:trace contextRef="#ctx0" brushRef="#br1" timeOffset="14594.3698">2408 2515 93,'0'0'126,"0"0"-45,0 0-26,-3 11 3,3 34 9,0-16-4,10 38 4,-10-15-5,17 39-11,-11-24-8,21 22-12,-14-12-7,12 6-10,-4-14-3,1-2-7,-8-11-2,2-12 3,-3-11-1,-5-11 2,-8-22-1,0 0-1,0 0 2,0 0-2,-27-37 1,12 5-3,-2-10 0,-2-2-3,2-4 1,-7-11-1,7-6-5,-2 0 3,8-8-3,-1-5 1,8-1-1,-3-5 3,7 2-2,0 3 0,7 5 6,7 6-5,-1 9 4,6 8-3,7 11 2,3 5-3,15 16 2,0 10-1,13 9 0,-5 14 1,5 26 0,-11 13 3,-2 13-3,-10 10 6,-25 0-3,-9 3 6,-19-11-4,-17-2 6,-15-17-5,-3-9 4,-6-12-3,2-12 2,1-2-3,14-10-1,10 1-2,14-5-2,19 0 0,0 0-1,43 0 0,9 5-1,18 12 5,13 6-6,12 12 6,0 6-5,-2 11 6,-7 2-3,-23 3 7,-16 3-1,-33-13 2,-14 2 4,-28-12-1,-18-2 3,-27-12-3,-6-7 1,-14-10-4,9-2-4,2-4-4,8-10-6,23 2-9,7-11-13,44 19-18,-17-28-26,53 28-36,-11-12-40,34 7-39,12 5-8</inkml:trace>
        </inkml:traceGroup>
        <inkml:traceGroup>
          <inkml:annotationXML>
            <emma:emma xmlns:emma="http://www.w3.org/2003/04/emma" version="1.0">
              <emma:interpretation id="{6B256C6F-E064-4A5A-8902-037543277298}" emma:medium="tactile" emma:mode="ink">
                <msink:context xmlns:msink="http://schemas.microsoft.com/ink/2010/main" type="inkWord" rotatedBoundingBox="4938,5303 5817,5285 5840,6409 4962,6428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^</emma:literal>
                </emma:interpretation>
                <emma:interpretation id="interp47" emma:lang="ko-KR" emma:confidence="0">
                  <emma:literal>스</emma:literal>
                </emma:interpretation>
                <emma:interpretation id="interp48" emma:lang="ko-KR" emma:confidence="0">
                  <emma:literal>N</emma:literal>
                </emma:interpretation>
                <emma:interpretation id="interp4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14985.0063">3346 3563 461,'0'0'166,"0"0"-50,-16-28-65,16-1-21,-3-20-12,3-2-10,0-19 0,4-12-4,3-11-3,5-6 0,-4-1 0,2-3 0,2 5-1,3 4 0,-6 10 0,4 12-1,1 27 5,0 15-1,-14 30 0,38 0 3,-11 24 0,5 27 1,9 9-3,3 13 3,8 13 1,11-2-4,-1-2 2,3-5-5,0-7 3,-2-8-5,-11-12 4,-3-10-11,-5-6-6,-20-16-13,12 8-27,-36-26-62,0 0-58,0 0-10,0 0-13</inkml:trace>
          <inkml:trace contextRef="#ctx0" brushRef="#br1" timeOffset="15219.3749">3387 3149 385,'-29'-14'171,"29"14"-5,0 0-106,2-36-29,37 27-9,7-5-7,14 7-3,11-7-6,4 5-4,5 4-15,-10-11-20,10 18-51,-29-2-57,-7 0-35,-6 0-12,-14-2-7</inkml:trace>
        </inkml:traceGroup>
        <inkml:traceGroup>
          <inkml:annotationXML>
            <emma:emma xmlns:emma="http://www.w3.org/2003/04/emma" version="1.0">
              <emma:interpretation id="{D6FC0277-5491-4FAD-90CF-FC9479CF4776}" emma:medium="tactile" emma:mode="ink">
                <msink:context xmlns:msink="http://schemas.microsoft.com/ink/2010/main" type="inkWord" rotatedBoundingBox="6123,5353 6674,5342 6691,6150 6140,6162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8</emma:literal>
                </emma:interpretation>
                <emma:interpretation id="interp53" emma:lang="ko-KR" emma:confidence="0">
                  <emma:literal>5</emma:literal>
                </emma:interpretation>
                <emma:interpretation id="interp5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5641.2661">4785 2511 148,'34'-5'154,"-34"-12"-1,0 17-62,0 0-48,-45-6 1,20 29-2,-24-10-7,13 23-3,-15-13-4,15 14-5,-1-11-6,14 8-2,10-5-6,13 5-2,8-2-5,20-1 1,17 5 2,8 4-6,17 1 5,3 1-4,1 0 6,-3 2-2,-14-2 9,-11-1-4,-24-9 3,-16 2 4,-22-12-1,-20 8 1,-26-18-4,1 6 0,-18-11-6,0-3-7,12 2-11,-4-9-21,41 3-43,-12-14-67,35-5-39,14-11-12,27-5-14</inkml:trace>
        </inkml:traceGroup>
        <inkml:traceGroup>
          <inkml:annotationXML>
            <emma:emma xmlns:emma="http://www.w3.org/2003/04/emma" version="1.0">
              <emma:interpretation id="{76BA775F-BE54-4673-B0DD-DEA22FE9B336}" emma:medium="tactile" emma:mode="ink">
                <msink:context xmlns:msink="http://schemas.microsoft.com/ink/2010/main" type="inkWord" rotatedBoundingBox="6929,5169 7279,5162 7300,6158 6950,6166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j</emma:literal>
                </emma:interpretation>
                <emma:interpretation id="interp58" emma:lang="ko-KR" emma:confidence="0">
                  <emma:literal>‘</emma:literal>
                </emma:interpretation>
                <emma:interpretation id="interp59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15891.2969">5386 2748 427,'20'22'180,"-2"9"-10,17 22-120,-31-9-10,20 20-9,-13-8-5,11 2-10,-6-8-2,8-3-7,-4-6-7,1-15-5,1 2-12,-22-28-22,35 26-80,-35-26-54,8-21-16,-8-17-11,-15-18-2</inkml:trace>
          <inkml:trace contextRef="#ctx0" brushRef="#br1" timeOffset="16063.1937">5327 2394 447,'-3'-30'166,"-9"0"-11,-3 1-131,15 29-30,0 0-39,0 0-54,0 0-62,35 29-13,-17-14-9</inkml:trace>
        </inkml:traceGroup>
        <inkml:traceGroup>
          <inkml:annotationXML>
            <emma:emma xmlns:emma="http://www.w3.org/2003/04/emma" version="1.0">
              <emma:interpretation id="{90E187EE-B144-4ADE-9384-1A9FB26FD7A2}" emma:medium="tactile" emma:mode="ink">
                <msink:context xmlns:msink="http://schemas.microsoft.com/ink/2010/main" type="inkWord" rotatedBoundingBox="7744,5390 8473,5374 8492,6273 7763,6288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’</emma:literal>
                </emma:interpretation>
                <emma:interpretation id="interp6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6500.7008">6522 2550 108,'0'0'140,"-22"-17"5,2 3-64,-10 14-31,-21 0 1,10 8-2,-19-2-3,17 24-3,-17-14-7,27 23-4,-5-8-11,30 13-6,8-4-6,14 9-1,29 2 0,19 0-6,15-2 5,13 5-2,8-5 6,3 3-3,-14-8 8,-6 3-3,-31-11 2,-13 3 4,-37-11-2,-14 3-1,-37-12-4,-22 3-1,-20-5-8,-8-5-8,4 11-17,-12-23-32,45 15-91,5-15-32,32 0-19,27 0-13</inkml:trace>
        </inkml:traceGroup>
        <inkml:traceGroup>
          <inkml:annotationXML>
            <emma:emma xmlns:emma="http://www.w3.org/2003/04/emma" version="1.0">
              <emma:interpretation id="{D7F2A809-CB53-4E39-8298-F667C7A1E733}" emma:medium="tactile" emma:mode="ink">
                <msink:context xmlns:msink="http://schemas.microsoft.com/ink/2010/main" type="inkWord" rotatedBoundingBox="9505,5554 9819,5547 9832,6129 9517,6135"/>
              </emma:interpretation>
              <emma:one-of disjunction-type="recognition" id="oneOf13">
                <emma:interpretation id="interp65" emma:lang="ko-KR" emma:confidence="0">
                  <emma:literal>:</emma:literal>
                </emma:interpretation>
                <emma:interpretation id="interp66" emma:lang="ko-KR" emma:confidence="0">
                  <emma:literal>그</emma:literal>
                </emma:interpretation>
                <emma:interpretation id="interp67" emma:lang="ko-KR" emma:confidence="0">
                  <emma:literal>즈</emma:literal>
                </emma:interpretation>
                <emma:interpretation id="interp68" emma:lang="ko-KR" emma:confidence="0">
                  <emma:literal>=</emma:literal>
                </emma:interpretation>
                <emma:interpretation id="interp69" emma:lang="ko-KR" emma:confidence="0">
                  <emma:literal>℃</emma:literal>
                </emma:interpretation>
              </emma:one-of>
            </emma:emma>
          </inkml:annotationXML>
          <inkml:trace contextRef="#ctx0" brushRef="#br1" timeOffset="17000.714">7908 2740 286,'-8'-29'182,"8"29"-14,0 0-64,-28-22-44,28 22-16,0 0-15,9 23-7,-9-23-6,27 28-5,-27-28-9,37 30-12,-1-5-30,-36-25-64,44 10-64,-6 0-17,-8-4-8,3 2-13</inkml:trace>
          <inkml:trace contextRef="#ctx0" brushRef="#br1" timeOffset="17156.9516">7984 3155 493,'-1'24'166,"8"2"-5,24-7-148,2 6-35,-11-20-49,8 0-89,8 1-10,-13-6-16,5-3-5</inkml:trace>
        </inkml:traceGroup>
        <inkml:traceGroup>
          <inkml:annotationXML>
            <emma:emma xmlns:emma="http://www.w3.org/2003/04/emma" version="1.0">
              <emma:interpretation id="{5A935F1B-743B-41DF-856E-F23409260310}" emma:medium="tactile" emma:mode="ink">
                <msink:context xmlns:msink="http://schemas.microsoft.com/ink/2010/main" type="inkWord" rotatedBoundingBox="11649,5015 12341,5000 12364,6086 11672,6101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8</emma:literal>
                </emma:interpretation>
                <emma:interpretation id="interp73" emma:lang="ko-KR" emma:confidence="0">
                  <emma:literal>5</emma:literal>
                </emma:interpretation>
                <emma:interpretation id="interp7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8031.9994">10710 2213 134,'-8'-30'141,"8"30"3,-11-18-94,-22 2-4,6 16 1,-25-8 0,10 8-4,-30 0-1,14 14-3,-24-5-6,17 13-4,-8 0-10,15 9-2,1-2-6,27 15 0,9 0-6,23 8-1,31 7-5,19 7 3,23 1-4,10 5 5,8 3 3,4 0-2,-12-3 6,-9 0-1,-27-13 6,-15-3-2,-34-11 4,-11-2-5,-33-17-2,-10-6-1,-25-11-2,-1-5-6,-6-4-7,4-11-11,25 9-24,-15-28-42,53 15-78,8-9-21,19 3-17,23 1-5</inkml:trace>
        </inkml:traceGroup>
        <inkml:traceGroup>
          <inkml:annotationXML>
            <emma:emma xmlns:emma="http://www.w3.org/2003/04/emma" version="1.0">
              <emma:interpretation id="{4E33349C-144E-4D9A-B2C3-866C323922EB}" emma:medium="tactile" emma:mode="ink">
                <msink:context xmlns:msink="http://schemas.microsoft.com/ink/2010/main" type="inkWord" rotatedBoundingBox="12475,5471 12985,5461 13007,6505 12497,6516"/>
              </emma:interpretation>
              <emma:one-of disjunction-type="recognition" id="oneOf15">
                <emma:interpretation id="interp75" emma:lang="ko-KR" emma:confidence="0">
                  <emma:literal>p</emma:literal>
                </emma:interpretation>
                <emma:interpretation id="interp76" emma:lang="ko-KR" emma:confidence="0">
                  <emma:literal>P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了</emma:literal>
                </emma:interpretation>
                <emma:interpretation id="interp7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18563.2655">10848 2866 288,'14'41'167,"-8"-10"-6,-6 4-110,23 33-10,-16-10 3,23 22-8,-17-5-12,17 9-6,-12-12-7,7-2 0,-8-15-6,-1-3 1,-5-17-2,-5-10 2,-6-25-1,0 0-1,-17-31 2,-2-13-3,-6-22 1,-1-8-5,0-17-2,-1-10 2,9 1-2,6-3 2,12 9-4,4 5 4,19 13-2,8 10 3,18 21 3,8 7-3,2 18 2,-1 11 1,1 9 0,-9 15 2,-12 11 1,-10 7 1,-23 0 0,-5 11 1,-28-9-2,-9 8 1,-18-9-3,3-1-1,-7 0-3,1-10-13,14 5-10,-7-23-34,37 20-68,14-25-55,0 0-6,8 3-19</inkml:trace>
        </inkml:traceGroup>
        <inkml:traceGroup>
          <inkml:annotationXML>
            <emma:emma xmlns:emma="http://www.w3.org/2003/04/emma" version="1.0">
              <emma:interpretation id="{6174001C-2AE0-4568-AB7A-DDF22BE81DAD}" emma:medium="tactile" emma:mode="ink">
                <msink:context xmlns:msink="http://schemas.microsoft.com/ink/2010/main" type="inkWord" rotatedBoundingBox="12967,5386 14007,5364 14019,5898 12978,5920"/>
              </emma:interpretation>
              <emma:one-of disjunction-type="recognition" id="oneOf16">
                <emma:interpretation id="interp80" emma:lang="ko-KR" emma:confidence="0">
                  <emma:literal>e</emma:literal>
                </emma:interpretation>
                <emma:interpretation id="interp81" emma:lang="ko-KR" emma:confidence="0">
                  <emma:literal>으</emma:literal>
                </emma:interpretation>
                <emma:interpretation id="interp82" emma:lang="ko-KR" emma:confidence="0">
                  <emma:literal>t</emma:literal>
                </emma:interpretation>
                <emma:interpretation id="interp83" emma:lang="ko-KR" emma:confidence="0">
                  <emma:literal>은</emma:literal>
                </emma:interpretation>
                <emma:interpretation id="interp84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19016.4051">11343 2938 252,'0'0'169,"0"0"4,7-42-94,20 42-27,-19-19-8,33 19-7,-7-11-10,24 11-9,5-3-8,11-2-6,7-8 0,4 1-4,1-7 1,-6-10-2,-5-5 2,-12-5-3,-14 1 3,-18-7-4,-16 8 3,-15 0 0,-27 8 5,-17 14 1,-23 10 5,-4 14 2,-17 10 1,7 25 3,-4-4-2,18 16 2,10-4-7,23 7 2,18-7-8,16 1 0,27-10 3,15-7-7,17-6 2,9-15-10,17 3-1,-11-18-17,21 9-28,-33-25-61,22 4-74,-13-14 0,0 5-20,-8-7 6</inkml:trace>
        </inkml:traceGroup>
        <inkml:traceGroup>
          <inkml:annotationXML>
            <emma:emma xmlns:emma="http://www.w3.org/2003/04/emma" version="1.0">
              <emma:interpretation id="{892DB295-9436-445A-B033-135D8ABB53CB}" emma:medium="tactile" emma:mode="ink">
                <msink:context xmlns:msink="http://schemas.microsoft.com/ink/2010/main" type="inkWord" rotatedBoundingBox="14273,5133 15807,5101 15824,5939 14291,5971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와</emma:literal>
                </emma:interpretation>
                <emma:interpretation id="interp87" emma:lang="ko-KR" emma:confidence="0">
                  <emma:literal>너</emma:literal>
                </emma:interpretation>
                <emma:interpretation id="interp88" emma:lang="ko-KR" emma:confidence="0">
                  <emma:literal>U</emma:literal>
                </emma:interpretation>
                <emma:interpretation id="interp8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19532.0494">12996 2571 262,'0'0'179,"-11"-21"-9,-16 35-72,-27-14-43,22 36 2,-32-18-14,27 31-5,-20-14-9,27 19-5,2-10-9,26 7-5,2-6 1,32-7-7,17-3 3,16-8-6,11-10 5,15-3-6,10-5 0,2-9 0,6-11-8,0-4 6,-6-2-6,-8-6 6,-10 1-6,-12-4 4,-16 0 2,-13 4 0,-11 2 2,-14-1-1,-19 21 1,21-32-1,-21 32 1,6-19 0,-6 19 0,0 0 0,0 0 0,0 0 1,0 0 0,0 0 1,0 0-1,0 19 2,0 2-1,0 15-1,6-4 6,5 3-5,4 2 4,5-3-5,5-5 5,2-8-9,6-5 3,-3-12-15,15 6-31,-31-20-94,13-15-51,-19-20-1,-5-4-22,-8-18 11</inkml:trace>
          <inkml:trace contextRef="#ctx0" brushRef="#br1" timeOffset="19688.3077">13848 2274 426,'-23'-21'177,"23"21"-10,-17-9-83,17 9-84,0 0-29,13 40-65,-1-5-71,14 2-15,10 8-11,2-1-4</inkml:trace>
        </inkml:traceGroup>
        <inkml:traceGroup>
          <inkml:annotationXML>
            <emma:emma xmlns:emma="http://www.w3.org/2003/04/emma" version="1.0">
              <emma:interpretation id="{7EEAF80C-507B-4442-BBE2-E8ECA7BD3EAB}" emma:medium="tactile" emma:mode="ink">
                <msink:context xmlns:msink="http://schemas.microsoft.com/ink/2010/main" type="inkWord" rotatedBoundingBox="15946,5511 16850,5492 16860,5960 15956,5979"/>
              </emma:interpretation>
              <emma:one-of disjunction-type="recognition" id="oneOf18">
                <emma:interpretation id="interp90" emma:lang="ko-KR" emma:confidence="0">
                  <emma:literal>a</emma:literal>
                </emma:interpretation>
                <emma:interpretation id="interp91" emma:lang="ko-KR" emma:confidence="0">
                  <emma:literal>s</emma:literal>
                </emma:interpretation>
                <emma:interpretation id="interp92" emma:lang="ko-KR" emma:confidence="0">
                  <emma:literal>c</emma:literal>
                </emma:interpretation>
                <emma:interpretation id="interp93" emma:lang="ko-KR" emma:confidence="0">
                  <emma:literal>C</emma:literal>
                </emma:interpretation>
                <emma:interpretation id="interp9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20094.5761">14774 2755 157,'-13'-43'166,"-8"20"-3,4 19-75,-41-28-15,23 32-3,-38-12-10,30 15-8,-26 2-10,28 21-8,-5-3-14,21 9-7,9-1-8,16-1-2,19-7-5,19-8 0,16-4-3,7-11 0,9 0-1,-1 0-1,-2 0 2,-9 0 3,-9 0 2,-6 11 3,-13 15 7,-5 4-4,-6 6 5,3 1-4,-3-3 5,6 2-8,2-13 2,3-8-14,8-4-16,-17-22-42,25-5-106,-15-13-9,-7-12-14,-2-9-15</inkml:trace>
        </inkml:traceGroup>
        <inkml:traceGroup>
          <inkml:annotationXML>
            <emma:emma xmlns:emma="http://www.w3.org/2003/04/emma" version="1.0">
              <emma:interpretation id="{85C36D67-9534-4F1D-88A3-CF73B5F001FE}" emma:medium="tactile" emma:mode="ink">
                <msink:context xmlns:msink="http://schemas.microsoft.com/ink/2010/main" type="inkWord" rotatedBoundingBox="16920,4709 17190,4704 17215,5919 16946,5925"/>
              </emma:interpretation>
              <emma:one-of disjunction-type="recognition" id="oneOf19">
                <emma:interpretation id="interp95" emma:lang="ko-KR" emma:confidence="0">
                  <emma:literal>(</emma:literal>
                </emma:interpretation>
                <emma:interpretation id="interp96" emma:lang="ko-KR" emma:confidence="0">
                  <emma:literal>1</emma:literal>
                </emma:interpretation>
                <emma:interpretation id="interp97" emma:lang="ko-KR" emma:confidence="0">
                  <emma:literal>l</emma:literal>
                </emma:interpretation>
                <emma:interpretation id="interp98" emma:lang="ko-KR" emma:confidence="0">
                  <emma:literal>L</emma:literal>
                </emma:interpretation>
                <emma:interpretation id="interp9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20375.8456">15335 1844 504,'-16'75'177,"8"37"-37,-9-2-95,26 31-3,-7-15-11,25 13-12,-2-19-6,14-9-6,-1-23 0,0-14-4,-3-21-2,-5-21-13,0-2-13,-30-30-62,14-12-101,-14-18 3,0-3-23,-1-13-2</inkml:trace>
        </inkml:traceGroup>
        <inkml:traceGroup>
          <inkml:annotationXML>
            <emma:emma xmlns:emma="http://www.w3.org/2003/04/emma" version="1.0">
              <emma:interpretation id="{F297511B-CE79-47D5-BFF3-CC3D71507AD3}" emma:medium="tactile" emma:mode="ink">
                <msink:context xmlns:msink="http://schemas.microsoft.com/ink/2010/main" type="inkWord" rotatedBoundingBox="18453,4910 20192,4873 20214,5897 18475,5933"/>
              </emma:interpretation>
              <emma:one-of disjunction-type="recognition" id="oneOf20">
                <emma:interpretation id="interp100" emma:lang="ko-KR" emma:confidence="0">
                  <emma:literal>용</emma:literal>
                </emma:interpretation>
                <emma:interpretation id="interp101" emma:lang="ko-KR" emma:confidence="0">
                  <emma:literal>등</emma:literal>
                </emma:interpretation>
                <emma:interpretation id="interp102" emma:lang="ko-KR" emma:confidence="0">
                  <emma:literal>동</emma:literal>
                </emma:interpretation>
                <emma:interpretation id="interp103" emma:lang="ko-KR" emma:confidence="0">
                  <emma:literal>응</emma:literal>
                </emma:interpretation>
                <emma:interpretation id="interp104" emma:lang="ko-KR" emma:confidence="0">
                  <emma:literal>요</emma:literal>
                </emma:interpretation>
              </emma:one-of>
            </emma:emma>
          </inkml:annotationXML>
          <inkml:trace contextRef="#ctx0" brushRef="#br1" timeOffset="21579.0097">17729 2108 159,'-3'-22'154,"3"22"4,0 0-72,-33-36-35,33 36-5,-48-19-4,17 19-4,-28-1-2,13 2-3,-26 4-7,8 12-1,-11-2-6,10 13-2,-5-4-6,18 11-1,3-4-4,17 6 0,10 0-4,18 1 1,7 2-3,25-6 1,18 1-1,11-4 0,16 2-1,6 2 2,3 0-3,-2 3 3,-5 5-4,-12 2 3,-16 0-2,-20 6 4,-27 4 3,-14 1-1,-32-8 5,-14-4-2,-24-11 5,-6 0-5,-12-15 6,4-6-7,3-12 0,16 0-1,11-4-10,19-11 2,19-1-11,22-9 2,22 3-9,18-6 3,31 5-6,5-16 5,31 12 3,4-14 0,20 12 7,-2-8 3,7 0 7,1 3 1,-6-2 4,-6 9 0,-19-2 2,-11 14 1,-27 1 1,-11 14 0,-31 7-2,-14 22 2,-11 8-3,-19 11 2,-4 0-5,5 5 4,0 1 1,15-5-4,10-14 3,18-7-6,18-14 0,18-10 0,6-4-1,4-13 0,-2-15-5,-5-3 5,-16-4-4,-16-2 4,-20 4 0,-13 1-2,-28 1 2,-15-1-4,-12 9-3,-10 0-6,13 12-14,-12-21-28,42 32-56,-7-17-65,26-11-11,16 3-15</inkml:trace>
        </inkml:traceGroup>
        <inkml:traceGroup>
          <inkml:annotationXML>
            <emma:emma xmlns:emma="http://www.w3.org/2003/04/emma" version="1.0">
              <emma:interpretation id="{7BFB7CB8-8903-494E-B00F-E937D740489A}" emma:medium="tactile" emma:mode="ink">
                <msink:context xmlns:msink="http://schemas.microsoft.com/ink/2010/main" type="inkWord" rotatedBoundingBox="20421,4615 20562,4612 20588,5870 20447,5873"/>
              </emma:interpretation>
              <emma:one-of disjunction-type="recognition" id="oneOf21">
                <emma:interpretation id="interp105" emma:lang="ko-KR" emma:confidence="0">
                  <emma:literal>(</emma:literal>
                </emma:interpretation>
                <emma:interpretation id="interp106" emma:lang="ko-KR" emma:confidence="0">
                  <emma:literal>1</emma:literal>
                </emma:interpretation>
                <emma:interpretation id="interp107" emma:lang="ko-KR" emma:confidence="0">
                  <emma:literal>l</emma:literal>
                </emma:interpretation>
                <emma:interpretation id="interp108" emma:lang="ko-KR" emma:confidence="0">
                  <emma:literal>Ⅰ</emma:literal>
                </emma:interpretation>
                <emma:interpretation id="interp109" emma:lang="ko-KR" emma:confidence="0">
                  <emma:literal>|</emma:literal>
                </emma:interpretation>
              </emma:one-of>
            </emma:emma>
          </inkml:annotationXML>
          <inkml:trace contextRef="#ctx0" brushRef="#br1" timeOffset="21860.2809">18831 1750 331,'0'15'187,"-8"29"-12,8 37-88,-21 2-32,21 40-10,-3-4-7,5 22-12,1-14-10,11-2-6,0-21-10,5-6 1,-3-28 1,0-21-8,1-9-5,-17-40-20,27 37-41,-27-37-84,5-14-30,3-12-7,6-2-18</inkml:trace>
        </inkml:traceGroup>
        <inkml:traceGroup>
          <inkml:annotationXML>
            <emma:emma xmlns:emma="http://www.w3.org/2003/04/emma" version="1.0">
              <emma:interpretation id="{9A018988-3944-4E65-B532-E4C0431A6E56}" emma:medium="tactile" emma:mode="ink">
                <msink:context xmlns:msink="http://schemas.microsoft.com/ink/2010/main" type="inkWord" rotatedBoundingBox="20821,5050 21732,5031 21746,5700 20835,5719"/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w</emma:literal>
                </emma:interpretation>
                <emma:interpretation id="interp112" emma:lang="ko-KR" emma:confidence="0">
                  <emma:literal>』</emma:literal>
                </emma:interpretation>
                <emma:interpretation id="interp113" emma:lang="ko-KR" emma:confidence="0">
                  <emma:literal>〇</emma:literal>
                </emma:interpretation>
                <emma:interpretation id="interp114" emma:lang="ko-KR" emma:confidence="0">
                  <emma:literal>ㅿ</emma:literal>
                </emma:interpretation>
              </emma:one-of>
            </emma:emma>
          </inkml:annotationXML>
          <inkml:trace contextRef="#ctx0" brushRef="#br1" timeOffset="22422.8046">19309 2372 232,'10'40'183,"-10"-2"-8,6 18-75,-22-23-30,16 28-7,-17-17-26,12 16-10,-15-17-14,10-5-2,-4-9-6,5-10-2,9-19-4,-21 7-4,21-7-5,-11-22-6,11-1 0,0-16-3,5 9 3,-5-11-3,12 8 5,-4-6 2,7 12 10,-1 12 4,-14 15 5,36-7 2,-17 7 3,13 29 2,-2-4 0,14 10 3,-1 1-3,15 7 0,-4-12-4,11 1 0,-2-9-4,10-6 2,-7-12-3,-1-5 0,-12-7 1,1-11-1,-16-12 1,-6-8-1,-13-13 2,-11-8-4,-8-7 4,-8-1-5,-14-1 2,-5 0-5,-3 5 2,-2 11-9,4 21-8,-12-5-16,40 36-34,-60-14-56,43 14-58,17 0-12,-22 37-13</inkml:trace>
        </inkml:traceGroup>
        <inkml:traceGroup>
          <inkml:annotationXML>
            <emma:emma xmlns:emma="http://www.w3.org/2003/04/emma" version="1.0">
              <emma:interpretation id="{66F9C515-57EE-41FF-A959-B3F0CFBAA6DC}" emma:medium="tactile" emma:mode="ink">
                <msink:context xmlns:msink="http://schemas.microsoft.com/ink/2010/main" type="inkWord" rotatedBoundingBox="22212,5136 22713,5126 22727,5811 22226,5821"/>
              </emma:interpretation>
              <emma:one-of disjunction-type="recognition" id="oneOf23">
                <emma:interpretation id="interp115" emma:lang="ko-KR" emma:confidence="0">
                  <emma:literal>S</emma:literal>
                </emma:interpretation>
                <emma:interpretation id="interp116" emma:lang="ko-KR" emma:confidence="0">
                  <emma:literal>s</emma:literal>
                </emma:interpretation>
                <emma:interpretation id="interp117" emma:lang="ko-KR" emma:confidence="0">
                  <emma:literal>8</emma:literal>
                </emma:interpretation>
                <emma:interpretation id="interp118" emma:lang="ko-KR" emma:confidence="0">
                  <emma:literal>9</emma:literal>
                </emma:interpretation>
                <emma:interpretation id="interp11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22954.0877">20817 2338 172,'0'0'126,"2"-22"-22,-2 22-9,0 0-18,-13-34-19,13 34-15,0 0-8,0 0-10,-24-14-4,24 14-3,-31 0-2,10 16-1,-12-10-1,5 9 0,-4 4-3,5 5-1,5 0-2,17 11 1,5 3-5,19 6 0,22 6-5,13 4 5,16-3-1,5 9 6,-3-9-1,0 1 7,-20-14-1,-6 7 1,-36-24 3,-10 2-2,-32-14-3,-17-4-2,-17-5-4,-10-5-10,2-4-15,-9-18-35,41 18-121,-7 1-15,19 0-6,30 8-26</inkml:trace>
        </inkml:traceGroup>
      </inkml:traceGroup>
    </inkml:traceGroup>
    <inkml:traceGroup>
      <inkml:annotationXML>
        <emma:emma xmlns:emma="http://www.w3.org/2003/04/emma" version="1.0">
          <emma:interpretation id="{CF553603-EF16-423A-86A3-80262D8A2831}" emma:medium="tactile" emma:mode="ink">
            <msink:context xmlns:msink="http://schemas.microsoft.com/ink/2010/main" type="paragraph" rotatedBoundingBox="4234,7665 18383,7690 18380,9033 4231,90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2F40A48-A900-4010-AE0D-FFC8980D1EEB}" emma:medium="tactile" emma:mode="ink">
              <msink:context xmlns:msink="http://schemas.microsoft.com/ink/2010/main" type="line" rotatedBoundingBox="4234,7665 18383,7690 18380,9033 4231,9008"/>
            </emma:interpretation>
          </emma:emma>
        </inkml:annotationXML>
        <inkml:traceGroup>
          <inkml:annotationXML>
            <emma:emma xmlns:emma="http://www.w3.org/2003/04/emma" version="1.0">
              <emma:interpretation id="{7268E9B3-2C57-4FEE-AB8E-A08AC3C7BB7D}" emma:medium="tactile" emma:mode="ink">
                <msink:context xmlns:msink="http://schemas.microsoft.com/ink/2010/main" type="inkWord" rotatedBoundingBox="4806,7561 5167,8789 4456,8998 4095,7769"/>
              </emma:interpretation>
              <emma:one-of disjunction-type="recognition" id="oneOf24">
                <emma:interpretation id="interp120" emma:lang="ko-KR" emma:confidence="0">
                  <emma:literal>D</emma:literal>
                </emma:interpretation>
                <emma:interpretation id="interp121" emma:lang="ko-KR" emma:confidence="0">
                  <emma:literal>B</emma:literal>
                </emma:interpretation>
                <emma:interpretation id="interp122" emma:lang="ko-KR" emma:confidence="0">
                  <emma:literal>궁</emma:literal>
                </emma:interpretation>
                <emma:interpretation id="interp123" emma:lang="ko-KR" emma:confidence="0">
                  <emma:literal>ㅁ</emma:literal>
                </emma:interpretation>
                <emma:interpretation id="interp12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34095.1481">2671 4919 192,'-24'-29'154,"24"29"-11,0 0-75,-32 25-16,36 26-8,-4-1-2,14 31-9,-9 0 2,33 25-3,-16-4-7,14 8-10,-9-14-9,6-7 3,-6-15-7,-3-12 4,-9-17-4,0-16 3,-11-7-1,-4-22 0,0 0-2,0 0-1,0 0-1,-26-25-1,3-8 0,-5-21-3,-2-4 3,-3-8-5,6-11 5,-8-4-6,10-6 4,1-2-2,8 4-4,5 1 3,11 12-4,0 2 5,10 11-4,17 1 7,11 11-2,14 12 4,6 12 6,13 14 0,2 9 2,4 32 3,-4 15 3,5 28-3,-14 16 0,0 18-2,-14 10 0,-6 7-2,-15-7 0,-12-5-1,-17-15-5,-9-10 5,-26-19-3,-11-7 2,-17-22-4,-11-13-1,-9-4-9,-2-10-9,14 1-16,-10-15-45,45 0-56,0 0-44,36 0-4,-5-22-15</inkml:trace>
        </inkml:traceGroup>
        <inkml:traceGroup>
          <inkml:annotationXML>
            <emma:emma xmlns:emma="http://www.w3.org/2003/04/emma" version="1.0">
              <emma:interpretation id="{9DDB50E9-7651-4882-A6AC-E4E92238889F}" emma:medium="tactile" emma:mode="ink">
                <msink:context xmlns:msink="http://schemas.microsoft.com/ink/2010/main" type="inkWord" rotatedBoundingBox="5520,8012 5653,8874 5422,8909 5289,8047"/>
              </emma:interpretation>
              <emma:one-of disjunction-type="recognition" id="oneOf25">
                <emma:interpretation id="interp125" emma:lang="ko-KR" emma:confidence="0">
                  <emma:literal>i</emma:literal>
                </emma:interpretation>
                <emma:interpretation id="interp126" emma:lang="ko-KR" emma:confidence="0">
                  <emma:literal>ⅰ</emma:literal>
                </emma:interpretation>
                <emma:interpretation id="interp127" emma:lang="ko-KR" emma:confidence="0">
                  <emma:literal>!</emma:literal>
                </emma:interpretation>
                <emma:interpretation id="interp128" emma:lang="ko-KR" emma:confidence="0">
                  <emma:literal>.</emma:literal>
                </emma:interpretation>
                <emma:interpretation id="interp12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34407.6716">3722 5511 362,'0'0'177,"6"18"-11,-15 2-102,20 40-19,-11-11-13,20 21-3,-6-11-12,10 9-5,3-17-11,0-6-3,4-8-10,-7-22-8,11 5-25,-35-20-54,28-24-65,-12-6-19,-8-25-5,5-1-4</inkml:trace>
          <inkml:trace contextRef="#ctx0" brushRef="#br1" timeOffset="34563.9265">3881 5218 303,'0'0'145,"-30"-48"-32,30 48-128,-20-14-67,20 14-64,0 0-12,0 0-2</inkml:trace>
        </inkml:traceGroup>
        <inkml:traceGroup>
          <inkml:annotationXML>
            <emma:emma xmlns:emma="http://www.w3.org/2003/04/emma" version="1.0">
              <emma:interpretation id="{E7AB578A-2369-451F-A8EA-838ACC078509}" emma:medium="tactile" emma:mode="ink">
                <msink:context xmlns:msink="http://schemas.microsoft.com/ink/2010/main" type="inkWord" rotatedBoundingBox="5882,8348 6817,8236 6885,8800 5949,8912"/>
              </emma:interpretation>
              <emma:one-of disjunction-type="recognition" id="oneOf26">
                <emma:interpretation id="interp130" emma:lang="ko-KR" emma:confidence="0">
                  <emma:literal>m</emma:literal>
                </emma:interpretation>
                <emma:interpretation id="interp131" emma:lang="ko-KR" emma:confidence="0">
                  <emma:literal>머</emma:literal>
                </emma:interpretation>
                <emma:interpretation id="interp132" emma:lang="ko-KR" emma:confidence="0">
                  <emma:literal>내</emma:literal>
                </emma:interpretation>
                <emma:interpretation id="interp133" emma:lang="ko-KR" emma:confidence="0">
                  <emma:literal>매</emma:literal>
                </emma:interpretation>
                <emma:interpretation id="interp134" emma:lang="ko-KR" emma:confidence="0">
                  <emma:literal>며</emma:literal>
                </emma:interpretation>
              </emma:one-of>
            </emma:emma>
          </inkml:annotationXML>
          <inkml:trace contextRef="#ctx0" brushRef="#br1" timeOffset="35267.0712">4275 5581 318,'-8'28'166,"8"-4"-57,14 35-50,-14-15-10,13 21-3,-13-20-15,9 13-6,-5-18-11,5-7-1,-9-15-5,0-18-1,0 0-1,0 0-4,0-44 2,0-1-5,0-6 2,0-12-4,8-2 2,1 0-4,12 6 3,1 11-2,5 7 3,0 17 0,4 15 2,6 9 3,-9 18 1,4 18 4,-5 14-2,-4 12 5,-5-3-5,-1 8 5,-11-3-7,2-5 4,-8-11-6,0-13 3,0-19-4,0-16 0,0 0-1,-8-22-5,8-16 1,0-13-5,8-9 3,0-9-5,13 2 4,-4-6-4,16 13 6,-3 4-1,7 12 4,5 14 2,-2 12 4,7 18 0,-7 7 1,3 23 3,-9 7-3,3 15 4,-14 3-4,4 4 2,-11-3-6,-2-4 1,-1-6-7,-5-7-6,6-3-14,-14-36-20,22 44-52,-22-44-76,0 0-7,29 15-18,-29-15 7</inkml:trace>
        </inkml:traceGroup>
        <inkml:traceGroup>
          <inkml:annotationXML>
            <emma:emma xmlns:emma="http://www.w3.org/2003/04/emma" version="1.0">
              <emma:interpretation id="{03C27B24-3CAE-44C9-82C3-3D4DC7401783}" emma:medium="tactile" emma:mode="ink">
                <msink:context xmlns:msink="http://schemas.microsoft.com/ink/2010/main" type="inkWord" rotatedBoundingBox="7082,8875 7127,8190 7838,8236 7793,8922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오</emma:literal>
                </emma:interpretation>
                <emma:interpretation id="interp137" emma:lang="ko-KR" emma:confidence="0">
                  <emma:literal>으</emma:literal>
                </emma:interpretation>
                <emma:interpretation id="interp138" emma:lang="ko-KR" emma:confidence="0">
                  <emma:literal>c</emma:literal>
                </emma:interpretation>
                <emma:interpretation id="interp139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35657.7206">5470 5698 420,'0'0'164,"0"0"-8,8-21-127,20 21-5,-3 0-10,18 0-6,0-9 1,14-5-4,-1-7-1,3-9-5,-1-3-1,-4-8-2,-6 2 2,-17-5 0,-12 8 6,-19 6 1,-19 7 6,-12 21 5,-31-1 4,8 21 3,-23 8 0,17 24-1,-5 3-5,22 17-1,12-3-8,20 3 1,11-3-7,19-3-1,18-10-8,12-10-2,19 0-13,-3-24-16,27 17-43,-30-30-81,17-3-17,-2-4-22,-9-8 2</inkml:trace>
        </inkml:traceGroup>
        <inkml:traceGroup>
          <inkml:annotationXML>
            <emma:emma xmlns:emma="http://www.w3.org/2003/04/emma" version="1.0">
              <emma:interpretation id="{6C5B4F52-F9D0-4034-A944-4D7303314F3F}" emma:medium="tactile" emma:mode="ink">
                <msink:context xmlns:msink="http://schemas.microsoft.com/ink/2010/main" type="inkWord" rotatedBoundingBox="7754,8361 8411,8104 8633,8673 7976,8930"/>
              </emma:interpretation>
              <emma:one-of disjunction-type="recognition" id="oneOf28">
                <emma:interpretation id="interp140" emma:lang="ko-KR" emma:confidence="0">
                  <emma:literal>w</emma:literal>
                </emma:interpretation>
                <emma:interpretation id="interp141" emma:lang="ko-KR" emma:confidence="0">
                  <emma:literal>N</emma:literal>
                </emma:interpretation>
                <emma:interpretation id="interp142" emma:lang="ko-KR" emma:confidence="0">
                  <emma:literal>W</emma:literal>
                </emma:interpretation>
                <emma:interpretation id="interp143" emma:lang="ko-KR" emma:confidence="0">
                  <emma:literal>』</emma:literal>
                </emma:interpretation>
                <emma:interpretation id="interp144" emma:lang="ko-KR" emma:confidence="0">
                  <emma:literal>ㅿ</emma:literal>
                </emma:interpretation>
              </emma:one-of>
            </emma:emma>
          </inkml:annotationXML>
          <inkml:trace contextRef="#ctx0" brushRef="#br1" timeOffset="36142.1065">6451 5425 321,'0'0'171,"-16"7"-50,-17 2-51,32 40-6,-31-13-15,26 33-9,-21-12-12,20 16-4,-10-11-13,11-3-2,4-14-9,-3-8 0,5-14-6,0-23-4,0 0-8,15-23-11,7 1-3,-17-29-2,17 12 8,-16-18 4,11 16 10,-4 0 6,-5 8 16,-8 33 12,20-20 9,3 36 2,-23-16-5,44 57-3,-20-27-3,18 16-1,-1-18-7,11 8-2,-6-15-4,5-9 0,-4-12-3,-2 0 0,-14-12-1,-4-14-2,-13-11-1,-7-15-5,-7 0-2,-13-15-11,0 8-13,-23-25-36,28 28-67,-22-17-41,6 11-15,4 12-12</inkml:trace>
        </inkml:traceGroup>
        <inkml:traceGroup>
          <inkml:annotationXML>
            <emma:emma xmlns:emma="http://www.w3.org/2003/04/emma" version="1.0">
              <emma:interpretation id="{A4C29A7E-93DD-48DF-8B85-BE39E3C73855}" emma:medium="tactile" emma:mode="ink">
                <msink:context xmlns:msink="http://schemas.microsoft.com/ink/2010/main" type="inkWord" rotatedBoundingBox="8893,7764 11859,7769 11856,9022 8890,9016"/>
              </emma:interpretation>
              <emma:one-of disjunction-type="recognition" id="oneOf29">
                <emma:interpretation id="interp145" emma:lang="ko-KR" emma:confidence="0">
                  <emma:literal>에</emma:literal>
                </emma:interpretation>
                <emma:interpretation id="interp146" emma:lang="ko-KR" emma:confidence="0">
                  <emma:literal>성</emma:literal>
                </emma:interpretation>
                <emma:interpretation id="interp147" emma:lang="ko-KR" emma:confidence="0">
                  <emma:literal>생</emma:literal>
                </emma:interpretation>
                <emma:interpretation id="interp148" emma:lang="ko-KR" emma:confidence="0">
                  <emma:literal>상</emma:literal>
                </emma:interpretation>
                <emma:interpretation id="interp149" emma:lang="ko-KR" emma:confidence="0">
                  <emma:literal>폐</emma:literal>
                </emma:interpretation>
              </emma:one-of>
            </emma:emma>
          </inkml:annotationXML>
          <inkml:trace contextRef="#ctx0" brushRef="#br1" timeOffset="37751.5795">7670 6062 349,'0'0'162,"0"0"-3,-8-23-90,8 23-53,28-46-2,9 11-10,0-17 2,14-8-5,6-13 2,-5 3-5,0 0 4,-7 2-3,-11 9 4,-7 15-3,-16 7 7,-11 37 2,0 0 4,0 0 3,-23 44-1,13 8 2,-4 4-4,9 11 2,3-5-6,4 3-1,14-11-6,12-3 1,5-14-4,7-15-1,7-6-4,-2-13-5,13-3-8,-14-19-7,20-3-1,-20-26-1,14 7 3,-21-14 4,1 7 12,-10-5 5,-7 9 12,-6 20 7,-15 1 8,0 23 1,-15 11-1,7 25-4,-11 2-6,12 11 0,4-3-4,3 4 0,10-11-7,18-2 2,9-16-5,12-11 2,-4-5-2,4-5 0,-4-13-1,-9-9-2,-8-2 2,-13-11-1,-14 5 2,-1-3-2,-16-1 3,-4-3-1,-1 4 3,4-1-1,3 5 0,9-1-1,5 5 2,21 6-1,9 4 2,11 15 0,3 0 2,6 23 2,-4 13 0,3 16 3,-6 8-4,-8 6 4,-10 1-5,2-3 2,-13-10-4,0-10 1,-4-17-2,-10-27 0,27 15-3,-27-15-4,38-35-6,-18-16-8,18 7 1,-3-19-4,11 11 7,-5-4-1,1 16 8,-4 11 4,-3 14 12,5 19 9,-18 10 2,11 30 4,-11-3-6,8 19 3,-1-6-7,7 6 0,0-3-7,9-3-3,-1-9 3,5-9-8,-5-5-3,-1-17-5,-5 0-9,-38-14-45,49-14-95,-49-11-23,-15-11-14,-26-8-12</inkml:trace>
          <inkml:trace contextRef="#ctx0" brushRef="#br1" timeOffset="37985.9556">8098 4913 438,'-35'-12'176,"35"12"-19,0 0-110,0 0-40,0 12-22,14 8-60,-14-20-85,27 19-7,-3-12-24,-24-7 4</inkml:trace>
          <inkml:trace contextRef="#ctx0" brushRef="#br1" timeOffset="36814.0085">7670 5333 115,'23'-11'153,"-23"-8"-25,-8-7-43,8 26-6,-36-14-9,12 21-12,-34-7-5,15 28-6,-28-12-13,19 18-9,-6-9-9,13 12-4,12-6-6,27-2-3,9 7-2,33-2 0,12 3 0,15 3 2,8 9-1,-3-1 3,-5 4 0,-12 6 5,-21-12-2,-16 9 4,-19-15-5,-20 4 4,-26-14-5,-4-3-4,-7-6-6,-2-16-25,16 18-47,-10-23-88,29-10-10,21-15-24,15-1-2</inkml:trace>
        </inkml:traceGroup>
        <inkml:traceGroup>
          <inkml:annotationXML>
            <emma:emma xmlns:emma="http://www.w3.org/2003/04/emma" version="1.0">
              <emma:interpretation id="{A4FC21AF-C8BC-43A4-897F-485F47090C5E}" emma:medium="tactile" emma:mode="ink">
                <msink:context xmlns:msink="http://schemas.microsoft.com/ink/2010/main" type="inkWord" rotatedBoundingBox="13104,8162 13304,8162 13303,8812 13103,8811"/>
              </emma:interpretation>
              <emma:one-of disjunction-type="recognition" id="oneOf30">
                <emma:interpretation id="interp150" emma:lang="ko-KR" emma:confidence="0">
                  <emma:literal>:</emma:literal>
                </emma:interpretation>
                <emma:interpretation id="interp151" emma:lang="ko-KR" emma:confidence="0">
                  <emma:literal>;</emma:literal>
                </emma:interpretation>
                <emma:interpretation id="interp152" emma:lang="ko-KR" emma:confidence="0">
                  <emma:literal>그</emma:literal>
                </emma:interpretation>
                <emma:interpretation id="interp153" emma:lang="ko-KR" emma:confidence="0">
                  <emma:literal>늑</emma:literal>
                </emma:interpretation>
                <emma:interpretation id="interp154" emma:lang="ko-KR" emma:confidence="0">
                  <emma:literal>?</emma:literal>
                </emma:interpretation>
              </emma:one-of>
            </emma:emma>
          </inkml:annotationXML>
          <inkml:trace contextRef="#ctx0" brushRef="#br1" timeOffset="38564.1012">11523 5311 474,'0'0'174,"-29"-4"-11,7-6-117,22 10-34,2 14-6,-2-14-7,38 32-16,-38-32-31,61 30-74,-24-16-43,-14-5-18,4-2-8</inkml:trace>
          <inkml:trace contextRef="#ctx0" brushRef="#br1" timeOffset="38735.9623">11502 5844 535,'24'21'156,"-5"-2"-51,9-4-123,-6-10-36,15 11-72,-17-1-44,-20-15-13,18 12-5</inkml:trace>
        </inkml:traceGroup>
        <inkml:traceGroup>
          <inkml:annotationXML>
            <emma:emma xmlns:emma="http://www.w3.org/2003/04/emma" version="1.0">
              <emma:interpretation id="{CA4AD66E-B293-474A-9FD8-53D19BD538A2}" emma:medium="tactile" emma:mode="ink">
                <msink:context xmlns:msink="http://schemas.microsoft.com/ink/2010/main" type="inkWord" rotatedBoundingBox="14730,8015 18382,8021 18380,8941 14729,8934"/>
              </emma:interpretation>
              <emma:one-of disjunction-type="recognition" id="oneOf31">
                <emma:interpretation id="interp155" emma:lang="ko-KR" emma:confidence="0">
                  <emma:literal>n</emma:literal>
                </emma:interpretation>
                <emma:interpretation id="interp156" emma:lang="ko-KR" emma:confidence="0">
                  <emma:literal>m</emma:literal>
                </emma:interpretation>
                <emma:interpretation id="interp157" emma:lang="ko-KR" emma:confidence="0">
                  <emma:literal>기</emma:literal>
                </emma:interpretation>
                <emma:interpretation id="interp158" emma:lang="ko-KR" emma:confidence="0">
                  <emma:literal>거</emma:literal>
                </emma:interpretation>
                <emma:interpretation id="interp159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40939.1778">13163 5773 94,'-35'-37'157,"35"37"-5,-14-39-57,-3-4-34,17 13-9,0-17-11,17 10-12,4-13-5,21 15-4,-4-17 0,21 22-4,-4 0 3,12 24-2,-12 6 1,8 20 2,-17 25-3,1 22 0,-21 8-4,-1 19 3,-17-5-7,0 1 5,-8-11-9,0-10 3,-2-20-5,-1-16 3,3-33-3,-13 24 2,13-24-2,-4-24-4,4-7-1,4-26-8,18-3 4,-3-22-6,15 1 5,0-8-5,12 7 6,0-2-2,3 17 9,6 15 1,-10 17 5,2 21 0,-11 14 1,1 23 3,-14 14-3,4 22 3,-16 8-5,4 11 3,-8-3-6,1-2 3,0-6-5,2-13 2,-1-10-4,1-9 1,4-11-6,-14-24-5,33 28-11,-33-28-20,46 15-49,-46-15-88,38 0-1,-7-4-20,-2-11 3</inkml:trace>
        </inkml:traceGroup>
        <inkml:traceGroup>
          <inkml:annotationXML>
            <emma:emma xmlns:emma="http://www.w3.org/2003/04/emma" version="1.0">
              <emma:interpretation id="{93A3827A-6E87-441F-A9B7-93FB16BE07CE}" emma:medium="tactile" emma:mode="ink">
                <msink:context xmlns:msink="http://schemas.microsoft.com/ink/2010/main" type="inkWord" rotatedBoundingBox="16354,8414 17050,8463 17045,8537 16348,8488"/>
              </emma:interpretation>
              <emma:one-of disjunction-type="recognition" id="oneOf32">
                <emma:interpretation id="interp160" emma:lang="ko-KR" emma:confidence="0">
                  <emma:literal>-</emma:literal>
                </emma:interpretation>
                <emma:interpretation id="interp161" emma:lang="ko-KR" emma:confidence="0">
                  <emma:literal>_</emma:literal>
                </emma:interpretation>
                <emma:interpretation id="interp162" emma:lang="ko-KR" emma:confidence="0">
                  <emma:literal>ㅡ</emma:literal>
                </emma:interpretation>
                <emma:interpretation id="interp163" emma:lang="ko-KR" emma:confidence="0">
                  <emma:literal>一</emma:literal>
                </emma:interpretation>
                <emma:interpretation id="interp164" emma:lang="ko-KR" emma:confidence="0">
                  <emma:literal>~</emma:literal>
                </emma:interpretation>
              </emma:one-of>
            </emma:emma>
          </inkml:annotationXML>
          <inkml:trace contextRef="#ctx0" brushRef="#br1" timeOffset="41236.0922">14718 5595 363,'0'0'175,"0"0"-11,49 0-95,-27-10-20,34 10-16,-6 0-8,20 0-6,-7-4-3,10 4-4,-10 0-3,-3 4-5,-9 4-6,-10 1-5,-5 6-10,-36-15-15,46 37-31,-46-37-45,0 0-64,14 19-16,-14-19-5</inkml:trace>
        </inkml:traceGroup>
        <inkml:traceGroup>
          <inkml:annotationXML>
            <emma:emma xmlns:emma="http://www.w3.org/2003/04/emma" version="1.0">
              <emma:interpretation id="{EC7B51CF-5C58-4C23-B323-88AF8A5AC4D1}" emma:medium="tactile" emma:mode="ink">
                <msink:context xmlns:msink="http://schemas.microsoft.com/ink/2010/main" type="inkWord" rotatedBoundingBox="17183,8119 18099,7679 18423,8352 17507,8793"/>
              </emma:interpretation>
              <emma:one-of disjunction-type="recognition" id="oneOf33">
                <emma:interpretation id="interp165" emma:lang="ko-KR" emma:confidence="0">
                  <emma:literal>r</emma:literal>
                </emma:interpretation>
                <emma:interpretation id="interp166" emma:lang="ko-KR" emma:confidence="0">
                  <emma:literal>나</emma:literal>
                </emma:interpretation>
                <emma:interpretation id="interp167" emma:lang="ko-KR" emma:confidence="0">
                  <emma:literal>너</emma:literal>
                </emma:interpretation>
                <emma:interpretation id="interp168" emma:lang="ko-KR" emma:confidence="0">
                  <emma:literal>「</emma:literal>
                </emma:interpretation>
                <emma:interpretation id="interp16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41970.491">15758 5155 408,'0'0'177,"-11"40"-55,-5-11-54,24 39-17,-8-3-18,15 29-5,-8-10-13,14 5-1,-4-10-10,5-9 2,-4-11-5,-2-11 4,-7-22-2,2-4 2,-11-22-1,0 0 0,0 0 1,0-38-3,-6-1 3,0-11-3,6-10 1,0-4-2,6-10 2,11 6-4,16 3 3,10 11-2,9 8 1,11 9-2,10 11 1,5 11-1,7 13 0,-1 2-2,-2 8-8,-11 1-12,10 27-33,-39-22-86,4 9-36,-16-1-13,-30-22-15</inkml:trace>
        </inkml:traceGroup>
      </inkml:traceGroup>
    </inkml:traceGroup>
  </inkml:traceGroup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1:08.48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5DC27CD-7BDF-4CBF-9EEB-24B20AD2A980}" emma:medium="tactile" emma:mode="ink">
          <msink:context xmlns:msink="http://schemas.microsoft.com/ink/2010/main" type="writingRegion" rotatedBoundingBox="3019,2459 25723,2110 25974,18423 3270,18772"/>
        </emma:interpretation>
      </emma:emma>
    </inkml:annotationXML>
    <inkml:traceGroup>
      <inkml:annotationXML>
        <emma:emma xmlns:emma="http://www.w3.org/2003/04/emma" version="1.0">
          <emma:interpretation id="{6F59D2FF-DC45-4C37-827D-C0EF2E36EBA4}" emma:medium="tactile" emma:mode="ink">
            <msink:context xmlns:msink="http://schemas.microsoft.com/ink/2010/main" type="paragraph" rotatedBoundingBox="3076,3011 25205,1292 25376,3487 3246,5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D1380C-ED27-472E-BA4C-D9B573D71BCE}" emma:medium="tactile" emma:mode="ink">
              <msink:context xmlns:msink="http://schemas.microsoft.com/ink/2010/main" type="line" rotatedBoundingBox="3076,3011 25205,1292 25376,3487 3246,5205"/>
            </emma:interpretation>
          </emma:emma>
        </inkml:annotationXML>
        <inkml:traceGroup>
          <inkml:annotationXML>
            <emma:emma xmlns:emma="http://www.w3.org/2003/04/emma" version="1.0">
              <emma:interpretation id="{A5E7CA66-5318-4E88-99F6-163EA6F1F653}" emma:medium="tactile" emma:mode="ink">
                <msink:context xmlns:msink="http://schemas.microsoft.com/ink/2010/main" type="inkWord" rotatedBoundingBox="3863,2929 4197,4841 3370,4985 3036,3073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又</emma:literal>
                </emma:interpretation>
                <emma:interpretation id="interp2" emma:lang="ko-KR" emma:confidence="0">
                  <emma:literal>&amp;</emma:literal>
                </emma:interpretation>
                <emma:interpretation id="interp3" emma:lang="ko-KR" emma:confidence="0">
                  <emma:literal>k</emma:literal>
                </emma:interpretation>
                <emma:interpretation id="interp4" emma:lang="ko-KR" emma:confidence="0">
                  <emma:literal>p</emma:literal>
                </emma:interpretation>
              </emma:one-of>
            </emma:emma>
          </inkml:annotationXML>
          <inkml:trace contextRef="#ctx0" brushRef="#br0">2 601 6,'-9'-35'110,"9"35"-59,0-28-1,0 28-10,5-32 0,-5 32-4,19-33 0,-10 14-3,-9 19-1,22-30-3,-22 30-3,24-22-2,-24 22 0,17-18-3,-17 18 0,0 0 3,27 25 5,-27 6-2,14 42 4,-14 8 2,18 38-5,-13 7 1,18 30-5,-15-5-8,11-1-5,-5-16-5,4-13 2,-10-31-4,3-17 8,-11-34-4,4-18 3,-4-21-1,0 0-1,-15-29 2,7-8-8,-10-20 0,4-19-7,0-13 5,1-14-8,-1-13 0,0-12 1,6-9 0,2-5 1,6-4 1,14 5 0,14 8 1,9 13 2,13 17 4,9 14-6,7 20 4,5 25-3,-5 29 2,1 20 1,-9 30-1,-7 28 2,-10 18-3,-17 12 5,-12 9-5,-12 1 6,-19-5 0,-12-9-3,-15-18 3,-9-14-3,-13-21 4,0-9-6,0-14 7,3-9-8,6-4 2,9 0 0,15 0-2,10 6 0,25-6 0,0 30 1,25 0-2,19 14 4,20 11-3,8 16 5,6 6-4,13 4 4,1 1-4,-5-1 5,-10-7-5,-7-7 0,-12-9-9,-18-20-6,-2 5-12,-38-43-33,27 38-68,-27 88-41,0-126-20,-24-30-9</inkml:trace>
        </inkml:traceGroup>
        <inkml:traceGroup>
          <inkml:annotationXML>
            <emma:emma xmlns:emma="http://www.w3.org/2003/04/emma" version="1.0">
              <emma:interpretation id="{83B8B179-281D-4A8E-8EA3-1CCA58A1E188}" emma:medium="tactile" emma:mode="ink">
                <msink:context xmlns:msink="http://schemas.microsoft.com/ink/2010/main" type="inkWord" rotatedBoundingBox="4368,4443 4503,3869 4973,3980 4838,4554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〇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59.3886">1455 1055 368,'-35'68'175,"-5"-1"-13,-2-4-113,29 22-4,-3-26-18,27 3-6,21-28-10,23-12-3,13-22 0,10-29-3,-2-15 3,-4-12-3,-20-15 4,-10 1-5,-38-4 5,-7 8-4,-35 6 2,-19 16-5,-14 14-6,-9 2-15,15 28-27,-16-4-39,51 7-65,30-3-24,-8 19-21,32-14-5</inkml:trace>
        </inkml:traceGroup>
        <inkml:traceGroup>
          <inkml:annotationXML>
            <emma:emma xmlns:emma="http://www.w3.org/2003/04/emma" version="1.0">
              <emma:interpretation id="{8C93F6AA-613A-46F4-B317-B44926309C60}" emma:medium="tactile" emma:mode="ink">
                <msink:context xmlns:msink="http://schemas.microsoft.com/ink/2010/main" type="inkWord" rotatedBoundingBox="5148,3898 6422,3854 6443,4469 5169,4513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닝</emma:literal>
                </emma:interpretation>
                <emma:interpretation id="interp13" emma:lang="ko-KR" emma:confidence="0">
                  <emma:literal>…</emma:literal>
                </emma:interpretation>
                <emma:interpretation id="interp1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859.4102">2044 952 105,'-16'-21'159,"16"21"7,0 0-78,0 0-10,0 0-5,0 0-9,0 40-8,-1-9-18,6 31-6,-5-8-9,19 18-3,-2-9-11,7 3 1,12-17-8,4-14 0,10-19-2,7-16-3,6-7 0,-4-16-1,-1-3 1,-7-3-2,-10 14 3,-5 10 0,-9 6 2,-5 24 2,-1 10 0,6 6 3,3 0-2,14-8 2,13-11-3,11-16 1,9-9 0,5-22 2,-3-20 5,-1-3-1,-24-11 2,-12-8-1,-26-1 2,-16 6-4,-17-1 2,-20 10-9,-7 7-8,-11-6-17,23 33-55,-4 105-93,17-109-19,5-8-8,18 8-19</inkml:trace>
        </inkml:traceGroup>
        <inkml:traceGroup>
          <inkml:annotationXML>
            <emma:emma xmlns:emma="http://www.w3.org/2003/04/emma" version="1.0">
              <emma:interpretation id="{86D0933E-80F0-4C5C-9330-BA2044C5133F}" emma:medium="tactile" emma:mode="ink">
                <msink:context xmlns:msink="http://schemas.microsoft.com/ink/2010/main" type="inkWord" rotatedBoundingBox="7908,3061 12123,2734 12260,4505 8045,4833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$</emma:literal>
                </emma:interpretation>
              </emma:one-of>
            </emma:emma>
          </inkml:annotationXML>
          <inkml:trace contextRef="#ctx0" brushRef="#br0" timeOffset="1640.6807">5746 121 42,'6'-36'136,"21"24"9,-27 12-58,0-40-12,0 40-11,-56-11-10,17 18-3,-40-4-2,8 24-2,-32-8-7,11 31-7,-18-12-11,17 21-1,-2-8-7,27 7-1,12-3-10,33 5 1,23-10-5,22 8 2,38-4 2,27 9-5,19-2 4,6 6-4,3-1 4,-7 6-2,-21-3 9,-21 0-2,-37-12 0,-29 2 6,-38-16-2,-27-1 2,-28-21-2,-10-2-1,-17-15-7,1-4-9,16-4-16,2-33-35,59 19-75,12-22-47,30 2-14,22-6-13</inkml:trace>
        </inkml:traceGroup>
        <inkml:traceGroup>
          <inkml:annotationXML>
            <emma:emma xmlns:emma="http://www.w3.org/2003/04/emma" version="1.0">
              <emma:interpretation id="{282102AC-0D71-415F-81CD-191A4A4B1DB3}" emma:medium="tactile" emma:mode="ink">
                <msink:context xmlns:msink="http://schemas.microsoft.com/ink/2010/main" type="inkWord" rotatedBoundingBox="8893,4694 9050,3548 9506,3611 9349,4757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?</emma:literal>
                </emma:interpretation>
                <emma:interpretation id="interp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2125.0946">5997 788 377,'-6'40'175,"4"26"-16,2 25-104,-13-2-25,18 24-1,-5-10-9,17 8 0,-4-15-11,11-8 4,-5-19-8,5-11 3,-10-22-4,2-10 2,-16-26-3,0 0 0,0 0 2,0 0-4,-24-44 4,-6-19-6,-5-18 5,0-19-8,5-11 7,3-11-4,12 0-2,7-1 2,9 9-3,21 17 3,13 21-3,14 23 5,2 16-6,9 23 5,3 14 1,-11 12 2,-3 19 5,-11 9-4,-14 10 5,-13 3-3,-16-3 4,-17 2-6,-21-14 5,-3 6-8,-18-7-5,-7-11-6,6 2-13,-11-23-27,36 17-65,-7-22-59,22 0-16,25 0-11,3-22 2</inkml:trace>
        </inkml:traceGroup>
        <inkml:traceGroup>
          <inkml:annotationXML>
            <emma:emma xmlns:emma="http://www.w3.org/2003/04/emma" version="1.0">
              <emma:interpretation id="{20690A5B-69BE-4EF7-B0AD-0354CAC8A1FC}" emma:medium="tactile" emma:mode="ink">
                <msink:context xmlns:msink="http://schemas.microsoft.com/ink/2010/main" type="inkWord" rotatedBoundingBox="9453,4177 10138,3527 10604,4018 9919,4668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q</emma:literal>
                </emma:interpretation>
                <emma:interpretation id="interp27" emma:lang="ko-KR" emma:confidence="0">
                  <emma:literal>ㅅ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609.4906">7037 728 131,'14'-37'158,"13"20"-6,-27 17-77,0-47-14,0 47 3,-36-18-9,7 33 1,-37 2-3,15 40-15,-33-2-2,18 29-8,-16-1-2,20 16-7,4-4-3,20-6-9,14-17-5,18-17 0,9-17-3,25-31 0,20-12-3,-2-35-6,17-11-3,-5-27-5,15 0 4,-16-13-1,1 16-1,-12 4 8,-8 13 0,-5 18 13,-15 15 1,2 25 11,-20 0-1,13 40-4,-12-1 5,7 11-7,-3 0 2,5 5-7,2-2 1,2-9-11,1 3-8,-4-21-9,17 18-22,-28-44-34,41 34-64,-19-32-40,-1-2-14,1-13-5</inkml:trace>
        </inkml:traceGroup>
        <inkml:traceGroup>
          <inkml:annotationXML>
            <emma:emma xmlns:emma="http://www.w3.org/2003/04/emma" version="1.0">
              <emma:interpretation id="{C6203F9E-E7CF-4F26-A7C3-4D4AC0B436A6}" emma:medium="tactile" emma:mode="ink">
                <msink:context xmlns:msink="http://schemas.microsoft.com/ink/2010/main" type="inkWord" rotatedBoundingBox="10580,3477 12276,3587 12234,4245 10537,4135"/>
              </emma:interpretation>
              <emma:one-of disjunction-type="recognition" id="oneOf6">
                <emma:interpretation id="interp30" emma:lang="ko-KR" emma:confidence="0">
                  <emma:literal>나</emma:literal>
                </emma:interpretation>
                <emma:interpretation id="interp31" emma:lang="ko-KR" emma:confidence="0">
                  <emma:literal>u</emma:literal>
                </emma:interpretation>
                <emma:interpretation id="interp32" emma:lang="ko-KR" emma:confidence="0">
                  <emma:literal>a</emma:literal>
                </emma:interpretation>
                <emma:interpretation id="interp33" emma:lang="ko-KR" emma:confidence="0">
                  <emma:literal>4</emma:literal>
                </emma:interpretation>
                <emma:interpretation id="interp34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3046.9852">7593 575 350,'0'0'185,"-19"12"-20,16 40-102,-46-15-10,28 37-14,-18-14-2,25 22-11,-7-13-5,21 1-10,21-11 0,23-14-7,21-13-3,17-16-1,21-16-3,10-16-4,11-16-3,-3-25-1,4-5-6,-16-14 6,-9-1-1,-26-2 7,-22 11 0,-23 7 8,-23 15 2,-12 25 7,-37 14 5,-1 20 2,-19 17 2,15 22-7,-2 2 3,21 19-5,15-4 2,20 1-10,31-7-4,24-13 0,25-6 0,15-12 0,9-2 0,-2-16-20,7 16-44,-36-19-118,-6-4-5,-34 4-15,-39-11-15</inkml:trace>
        </inkml:traceGroup>
        <inkml:traceGroup>
          <inkml:annotationXML>
            <emma:emma xmlns:emma="http://www.w3.org/2003/04/emma" version="1.0">
              <emma:interpretation id="{9BE4B8FE-7153-4AFA-9ED0-0AB53D7F639A}" emma:medium="tactile" emma:mode="ink">
                <msink:context xmlns:msink="http://schemas.microsoft.com/ink/2010/main" type="inkWord" rotatedBoundingBox="17169,2286 20373,2037 20462,3179 17258,3428"/>
              </emma:interpretation>
              <emma:one-of disjunction-type="recognition" id="oneOf7">
                <emma:interpretation id="interp35" emma:lang="ko-KR" emma:confidence="0">
                  <emma:literal>F</emma:literal>
                </emma:interpretation>
                <emma:interpretation id="interp36" emma:lang="ko-KR" emma:confidence="0">
                  <emma:literal>E</emma:literal>
                </emma:interpretation>
                <emma:interpretation id="interp37" emma:lang="ko-KR" emma:confidence="0">
                  <emma:literal>ㅌ</emma:literal>
                </emma:interpretation>
                <emma:interpretation id="interp38" emma:lang="ko-KR" emma:confidence="0">
                  <emma:literal>ㅑ</emma:literal>
                </emma:interpretation>
                <emma:interpretation id="interp39" emma:lang="ko-KR" emma:confidence="0">
                  <emma:literal>슨</emma:literal>
                </emma:interpretation>
              </emma:one-of>
            </emma:emma>
          </inkml:annotationXML>
          <inkml:trace contextRef="#ctx0" brushRef="#br1" timeOffset="623338.0564">14093-74 243,'0'0'144,"15"0"-5,29 0-109,8-12-12,19 1-19,8 3-18,-3-6-13,13 7-20,-17-4-22,-1 3-31,-7 4-16,-26-15-25</inkml:trace>
          <inkml:trace contextRef="#ctx0" brushRef="#br1" timeOffset="622869.2986">14144-650 6,'-25'-36'116,"25"36"-4,0 0-57,0 0-13,-10 34-3,4 11-7,6 29-7,0 3 4,6 27-3,-3 0 1,12 11-8,-4-5-6,4-3-8,0-11-7,0-21 0,0-5-12,-6-21-5,9-13-16,-11-13-30,-7-23-41,168-1-44,-168-51 9</inkml:trace>
          <inkml:trace contextRef="#ctx0" brushRef="#br1" timeOffset="623134.9294">14153-468 262,'-9'-19'142,"-23"-8"-32,18 4-66,14 23-16,0-22-18,0 22-8,40-19-2,-10 7-1,12 3 0,9-3 0,1 1-6,2-3-13,9 13-16,-11-9-29,4 5-45,2 13-44,-31-8 4</inkml:trace>
        </inkml:traceGroup>
        <inkml:traceGroup>
          <inkml:annotationXML>
            <emma:emma xmlns:emma="http://www.w3.org/2003/04/emma" version="1.0">
              <emma:interpretation id="{6EF5EE9D-D2D5-4AAD-9898-9B1DD539B84E}" emma:medium="tactile" emma:mode="ink">
                <msink:context xmlns:msink="http://schemas.microsoft.com/ink/2010/main" type="inkWord" rotatedBoundingBox="18104,2373 18144,3325 18012,3331 17972,2379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j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Ⅴ</emma:literal>
                </emma:interpretation>
                <emma:interpretation id="interp4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623556.8165">14865-201 103,'8'16'123,"-8"10"-25,0 10-27,9 17-21,-3 6-13,12 6-6,-7 6-12,8-8-9,-2 4-25,-4-22-11,4-2-24,-4-26-33,-13-17-40,24-11-21</inkml:trace>
          <inkml:trace contextRef="#ctx0" brushRef="#br1" timeOffset="623791.225">14953-517 219,'0'0'151,"-22"-27"-49,5 4-34,17 23-14,-11-23-17,11 23-15,0 0-9,0 0-10,11 0-14,-11 0-16,23 23-25,-23-23-58,10 27-50,12-1-3</inkml:trace>
        </inkml:traceGroup>
        <inkml:traceGroup>
          <inkml:annotationXML>
            <emma:emma xmlns:emma="http://www.w3.org/2003/04/emma" version="1.0">
              <emma:interpretation id="{950310C3-E39E-452F-8A26-356F316EAAF9}" emma:medium="tactile" emma:mode="ink">
                <msink:context xmlns:msink="http://schemas.microsoft.com/ink/2010/main" type="inkWord" rotatedBoundingBox="18245,2920 18663,2481 18965,2769 18548,3207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V</emma:literal>
                </emma:interpretation>
                <emma:interpretation id="interp47" emma:lang="ko-KR" emma:confidence="0">
                  <emma:literal>v</emma:literal>
                </emma:interpretation>
                <emma:interpretation id="interp48" emma:lang="ko-KR" emma:confidence="0">
                  <emma:literal>「</emma:literal>
                </emma:interpretation>
                <emma:interpretation id="interp4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624259.9892">15299-233 261,'0'0'139,"13"48"-5,4-4-121,-4 13-16,1 4-6,4 11-4,-3-9 2,0-6 2,-4-15 8,-2-12 2,-9-30 7,0 0 9,0 0 6,0-23 3,0 2-1,0-14-1,0 9-6,-8-12-3,8 12-5,0-6-5,2 7-5,10-1-1,9-1-2,4-2 1,8 3-1,4 0 2,5 0 1,-2 3 0,3 2-4,-1 13-11,-12-10-14,8 18-23,-19-2-27,2 2-31,-21 0-13,0 0-26</inkml:trace>
        </inkml:traceGroup>
        <inkml:traceGroup>
          <inkml:annotationXML>
            <emma:emma xmlns:emma="http://www.w3.org/2003/04/emma" version="1.0">
              <emma:interpretation id="{7A978562-44AF-42CE-AE3E-CCF5BE45034E}" emma:medium="tactile" emma:mode="ink">
                <msink:context xmlns:msink="http://schemas.microsoft.com/ink/2010/main" type="inkWord" rotatedBoundingBox="19309,2699 19445,3224 19147,3301 19011,2776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5</emma:literal>
                </emma:interpretation>
                <emma:interpretation id="interp53" emma:lang="ko-KR" emma:confidence="0">
                  <emma:literal>8</emma:literal>
                </emma:interpretation>
                <emma:interpretation id="interp54" emma:lang="ko-KR" emma:confidence="0">
                  <emma:literal>§</emma:literal>
                </emma:interpretation>
              </emma:one-of>
            </emma:emma>
          </inkml:annotationXML>
          <inkml:trace contextRef="#ctx0" brushRef="#br1" timeOffset="624603.7452">16191-245 49,'0'0'129,"-51"-3"-1,21 3-64,-9 10-25,-1 2-10,8 11-10,7-5 1,17 8-5,8 3 1,25 1-6,15 0 1,11 2 1,-4 2-2,8 6 1,-12 1 3,-5-1 5,-22-9-1,-8 8 2,-18-9-3,-10 3 1,-18-13-8,-5-4-12,0 4-27,-14-20-43,18-6-75,20-4-22,2-26 3</inkml:trace>
        </inkml:traceGroup>
        <inkml:traceGroup>
          <inkml:annotationXML>
            <emma:emma xmlns:emma="http://www.w3.org/2003/04/emma" version="1.0">
              <emma:interpretation id="{8EBE29FE-F07B-48A5-82F0-1A97353DE091}" emma:medium="tactile" emma:mode="ink">
                <msink:context xmlns:msink="http://schemas.microsoft.com/ink/2010/main" type="inkWord" rotatedBoundingBox="19480,3124 20064,2281 20675,2704 20092,3548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t</emma:literal>
                </emma:interpretation>
                <emma:interpretation id="interp57" emma:lang="ko-KR" emma:confidence="0">
                  <emma:literal>』</emma:literal>
                </emma:interpretation>
                <emma:interpretation id="interp58" emma:lang="ko-KR" emma:confidence="0">
                  <emma:literal>」</emma:literal>
                </emma:interpretation>
                <emma:interpretation id="interp59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624931.8798">16462 231 235,'19'8'153,"-15"-18"-7,8-22-90,23 9-30,-3-15-19,10-6-18,10-16 0,-1-16 1,4-9-2,-10-5 11,-6-6 7,-3 7 10,-15-3 7,1 21 5,-17 4-5,4 35 0,-9 13 1,0 19-8,-3 30-9,3 19-2,0 16-2,10 13-5,9 6 3,6 0-7,11 3-6,-1-16-20,22 17-16,-19-32-45,12-16-61,7-2-13,-20-24-7</inkml:trace>
          <inkml:trace contextRef="#ctx0" brushRef="#br1" timeOffset="625181.9042">16709-202 241,'-36'-2'167,"1"-21"-14,35 1-60,14 14-53,15-8-17,27 6-22,22 3-17,2-8-27,25 15-48,-4 0-57,-9-12-10,12 12-11</inkml:trace>
        </inkml:traceGroup>
        <inkml:traceGroup>
          <inkml:annotationXML>
            <emma:emma xmlns:emma="http://www.w3.org/2003/04/emma" version="1.0">
              <emma:interpretation id="{AD7E77A0-B68C-4447-89FF-48D27AA45BE5}" emma:medium="tactile" emma:mode="ink">
                <msink:context xmlns:msink="http://schemas.microsoft.com/ink/2010/main" type="inkWord" rotatedBoundingBox="21267,2754 21914,2209 22220,2573 21572,3118"/>
              </emma:interpretation>
              <emma:one-of disjunction-type="recognition" id="oneOf12">
                <emma:interpretation id="interp60" emma:lang="ko-KR" emma:confidence="0">
                  <emma:literal>r</emma:literal>
                </emma:interpretation>
                <emma:interpretation id="interp61" emma:lang="ko-KR" emma:confidence="0">
                  <emma:literal>ㅁ</emma:literal>
                </emma:interpretation>
                <emma:interpretation id="interp62" emma:lang="ko-KR" emma:confidence="0">
                  <emma:literal>『</emma:literal>
                </emma:interpretation>
                <emma:interpretation id="interp63" emma:lang="ko-KR" emma:confidence="0">
                  <emma:literal>「</emma:literal>
                </emma:interpretation>
                <emma:interpretation id="interp6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625963.1687">18405-401 198,'-21'-14'157,"21"14"-11,-1 25-70,1-25-37,0 55-17,3-6-11,8 14-7,-3 0 7,4 12-6,-4-10-1,2-6 2,-5-14 4,2-5 8,-7-40-2,2 27 2,-2-27 1,0-27-2,-13-14 2,13 3-7,-7-17-2,5 1-5,2-2-7,0 0 5,8 4-6,12 5 7,10 2-4,8 9 7,11 2-7,5 12 4,9 3 0,4 9-5,4 8-8,-13-7-12,9 15-16,-31-6-16,19 17-25,-55-17-47,35 13-41,-35-13-15,8 18 15</inkml:trace>
        </inkml:traceGroup>
        <inkml:traceGroup>
          <inkml:annotationXML>
            <emma:emma xmlns:emma="http://www.w3.org/2003/04/emma" version="1.0">
              <emma:interpretation id="{8742AE0F-6582-49C9-A0F0-7E044935431F}" emma:medium="tactile" emma:mode="ink">
                <msink:context xmlns:msink="http://schemas.microsoft.com/ink/2010/main" type="inkWord" rotatedBoundingBox="22460,2762 22971,2196 23365,2552 22853,3118"/>
              </emma:interpretation>
              <emma:one-of disjunction-type="recognition" id="oneOf13">
                <emma:interpretation id="interp65" emma:lang="ko-KR" emma:confidence="0">
                  <emma:literal>r</emma:literal>
                </emma:interpretation>
                <emma:interpretation id="interp66" emma:lang="ko-KR" emma:confidence="0">
                  <emma:literal>나</emma:literal>
                </emma:interpretation>
                <emma:interpretation id="interp67" emma:lang="ko-KR" emma:confidence="0">
                  <emma:literal>u</emma:literal>
                </emma:interpretation>
                <emma:interpretation id="interp68" emma:lang="ko-KR" emma:confidence="0">
                  <emma:literal>n</emma:literal>
                </emma:interpretation>
                <emma:interpretation id="interp6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626728.8342">19634-488 302,'-27'-16'159,"27"16"-18,0 25-87,-12 2-20,12 24-25,1 5-4,7 10-5,0 8 7,6 0-5,-2-4 5,2-7-5,-6-19 6,6-6 6,-13-20 0,-1-18 3,0 0 0,10-9-3,-10-26 1,0-2-4,0-10-2,0-7-6,0-4-6,8 2 4,6 0-5,3 1 4,6 10-6,5 2 6,5 10-7,4 2 4,10 19-6,-8-4-8,18 16-10,-20-5-13,21 12-15,-29-7-19,18 24-25,-23-14-30,6 5-5,-2 4-17</inkml:trace>
        </inkml:traceGroup>
        <inkml:traceGroup>
          <inkml:annotationXML>
            <emma:emma xmlns:emma="http://www.w3.org/2003/04/emma" version="1.0">
              <emma:interpretation id="{8267449E-9BE4-410E-AE2C-B6055FAA885F}" emma:medium="tactile" emma:mode="ink">
                <msink:context xmlns:msink="http://schemas.microsoft.com/ink/2010/main" type="inkWord" rotatedBoundingBox="23223,2819 23656,2439 23902,2718 23469,3098"/>
              </emma:interpretation>
              <emma:one-of disjunction-type="recognition" id="oneOf14">
                <emma:interpretation id="interp70" emma:lang="ko-KR" emma:confidence="0">
                  <emma:literal>o</emma:literal>
                </emma:interpretation>
                <emma:interpretation id="interp71" emma:lang="ko-KR" emma:confidence="0">
                  <emma:literal>0</emma:literal>
                </emma:interpretation>
                <emma:interpretation id="interp72" emma:lang="ko-KR" emma:confidence="0">
                  <emma:literal>O</emma:literal>
                </emma:interpretation>
                <emma:interpretation id="interp73" emma:lang="ko-KR" emma:confidence="0">
                  <emma:literal>〇</emma:literal>
                </emma:interpretation>
                <emma:interpretation id="interp74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627010.1037">20401-352 100,'0'0'117,"-8"21"-9,-14 5-21,-11 4-20,3 17-19,-7-3-15,14 12-8,2-8-11,19 1-7,12-12-10,26-19 3,21-14 0,10-4 7,-1-33 10,13-1 7,-22-25-2,3 9 6,-32-14-4,-2 19 4,-26-5-12,-18 12-11,-12 15-40,-28-3-39,9 19-62,-10 7-38,1-7-4,15 7 1</inkml:trace>
        </inkml:traceGroup>
        <inkml:traceGroup>
          <inkml:annotationXML>
            <emma:emma xmlns:emma="http://www.w3.org/2003/04/emma" version="1.0">
              <emma:interpretation id="{019961F6-B1A8-4B31-BD65-7973F8942AF5}" emma:medium="tactile" emma:mode="ink">
                <msink:context xmlns:msink="http://schemas.microsoft.com/ink/2010/main" type="inkWord" rotatedBoundingBox="23808,2601 24601,2052 24995,2621 24203,3171"/>
              </emma:interpretation>
              <emma:one-of disjunction-type="recognition" id="oneOf15">
                <emma:interpretation id="interp75" emma:lang="ko-KR" emma:confidence="0">
                  <emma:literal>w</emma:literal>
                </emma:interpretation>
                <emma:interpretation id="interp76" emma:lang="ko-KR" emma:confidence="0">
                  <emma:literal>U</emma:literal>
                </emma:interpretation>
                <emma:interpretation id="interp77" emma:lang="ko-KR" emma:confidence="0">
                  <emma:literal>W</emma:literal>
                </emma:interpretation>
                <emma:interpretation id="interp78" emma:lang="ko-KR" emma:confidence="0">
                  <emma:literal>u</emma:literal>
                </emma:interpretation>
                <emma:interpretation id="interp7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627494.482">20843-475 135,'0'41'140,"-1"-8"-39,-4 7-47,5 16-12,0-4-10,5 7-8,3-11-1,12 0-12,2-21 0,7-10 1,4-17 0,8-3-1,-3-20 5,3 2 1,-11-6 1,0 9-2,-8 7-2,0 11-2,-22 0 1,34 30-1,-19-4-7,15 4-4,5-9-2,9-7 1,7-14 1,8-14 5,-3-30-2,1-10 10,-19-22 2,0-7 7,-25-15-4,-4 6 1,-15-3-6,-11 15-10,-12 22-18,-15-6-40,25 43-56,-13 2-59,5 14-11,27 5-12</inkml:trace>
        </inkml:traceGroup>
        <inkml:traceGroup>
          <inkml:annotationXML>
            <emma:emma xmlns:emma="http://www.w3.org/2003/04/emma" version="1.0">
              <emma:interpretation id="{06735603-C827-40C3-8571-5E0494300A41}" emma:medium="tactile" emma:mode="ink">
                <msink:context xmlns:msink="http://schemas.microsoft.com/ink/2010/main" type="inkWord" rotatedBoundingBox="24884,2784 24991,2253 25389,2333 25281,2864"/>
              </emma:interpretation>
              <emma:one-of disjunction-type="recognition" id="oneOf16">
                <emma:interpretation id="interp80" emma:lang="ko-KR" emma:confidence="0">
                  <emma:literal>」</emma:literal>
                </emma:interpretation>
                <emma:interpretation id="interp81" emma:lang="ko-KR" emma:confidence="0">
                  <emma:literal>』</emma:literal>
                </emma:interpretation>
                <emma:interpretation id="interp82" emma:lang="ko-KR" emma:confidence="0">
                  <emma:literal>’</emma:literal>
                </emma:interpretation>
                <emma:interpretation id="interp83" emma:lang="ko-KR" emma:confidence="0">
                  <emma:literal>,</emma:literal>
                </emma:interpretation>
                <emma:interpretation id="interp8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627806.992">22060-675 182,'0'0'139,"-25"3"-1,25-3-79,0 54-34,3-19-14,10 14 3,6-3 8,12 11 3,-8-16 9,11 12-3,-21-23 9,7 10-11,-26-20 7,-6 11-12,-31-17-13,-8-2-21,1 6-42,-25-18-63,3 0-54,7-2-12,8-7-7</inkml:trace>
        </inkml:traceGroup>
      </inkml:traceGroup>
    </inkml:traceGroup>
    <inkml:traceGroup>
      <inkml:annotationXML>
        <emma:emma xmlns:emma="http://www.w3.org/2003/04/emma" version="1.0">
          <emma:interpretation id="{4130A123-BF48-40F8-97E8-71285AC97211}" emma:medium="tactile" emma:mode="ink">
            <msink:context xmlns:msink="http://schemas.microsoft.com/ink/2010/main" type="paragraph" rotatedBoundingBox="5123,5349 25773,5110 25794,7000 5144,72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34D358A-228C-4DFA-9607-063D23A95AE4}" emma:medium="tactile" emma:mode="ink">
              <msink:context xmlns:msink="http://schemas.microsoft.com/ink/2010/main" type="line" rotatedBoundingBox="5123,5349 25773,5110 25794,7000 5144,7239"/>
            </emma:interpretation>
          </emma:emma>
        </inkml:annotationXML>
        <inkml:traceGroup>
          <inkml:annotationXML>
            <emma:emma xmlns:emma="http://www.w3.org/2003/04/emma" version="1.0">
              <emma:interpretation id="{CFB402A2-75E7-4771-9554-F4035CBDD3E5}" emma:medium="tactile" emma:mode="ink">
                <msink:context xmlns:msink="http://schemas.microsoft.com/ink/2010/main" type="inkWord" rotatedBoundingBox="5063,6784 5156,5545 5910,5602 5817,6841"/>
              </emma:interpretation>
              <emma:one-of disjunction-type="recognition" id="oneOf17">
                <emma:interpretation id="interp85" emma:lang="ko-KR" emma:confidence="0">
                  <emma:literal>R</emma:literal>
                </emma:interpretation>
                <emma:interpretation id="interp86" emma:lang="ko-KR" emma:confidence="0">
                  <emma:literal>父</emma:literal>
                </emma:interpretation>
                <emma:interpretation id="interp87" emma:lang="ko-KR" emma:confidence="0">
                  <emma:literal>2</emma:literal>
                </emma:interpretation>
                <emma:interpretation id="interp88" emma:lang="ko-KR" emma:confidence="0">
                  <emma:literal>k</emma:literal>
                </emma:interpretation>
                <emma:interpretation id="interp89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14359.9629">2022 3012 93,'0'0'125,"0"-29"-47,-8 7-20,8 22-1,-8-30-3,8 30-5,0 0 4,0 19-7,0 11-2,7 33-7,-7 10-11,14 23-7,-13-2-4,12 12 4,-10-11-10,8-5 6,-11-17-8,3-13 5,-3-19-3,5-9 2,-5-32-2,0 24-1,0-24-2,0 0-3,0-15 2,0-10-4,-8-13 2,2-11-3,-2-17 2,-1-7-5,4-10 4,-3-12-6,8 3 5,0-12-3,8 4-4,9 2 3,12 10-2,7 8 2,13 8-1,8 8 3,1 20-4,7 18 3,-3 21 4,-2 6 1,-6 29-1,-12 19 1,-20 10 6,-17 13-3,-8-7 4,-21 6-3,-25-8 4,-3 0-6,-13-14 6,1-14-6,-3-6-2,9-13 1,-2-8-2,19-2 0,4-6 0,9 0-2,28 0 1,-16 0 0,16 0 0,16 39 2,12-4-1,10 14 5,13 5-4,12 7 4,3 3-3,4 1 3,-2-8-6,-3-2 0,-5-10-13,-16-17-11,11 17-31,-55-45-63,30 18-50,-30-18-20,24-18-11</inkml:trace>
        </inkml:traceGroup>
        <inkml:traceGroup>
          <inkml:annotationXML>
            <emma:emma xmlns:emma="http://www.w3.org/2003/04/emma" version="1.0">
              <emma:interpretation id="{EAC7EF9B-ABEE-4701-B61F-21438EA85E70}" emma:medium="tactile" emma:mode="ink">
                <msink:context xmlns:msink="http://schemas.microsoft.com/ink/2010/main" type="inkWord" rotatedBoundingBox="6001,6355 6453,6101 6595,6354 6143,6608"/>
              </emma:interpretation>
              <emma:one-of disjunction-type="recognition" id="oneOf18">
                <emma:interpretation id="interp90" emma:lang="ko-KR" emma:confidence="0">
                  <emma:literal>o</emma:literal>
                </emma:interpretation>
                <emma:interpretation id="interp91" emma:lang="ko-KR" emma:confidence="0">
                  <emma:literal>0</emma:literal>
                </emma:interpretation>
                <emma:interpretation id="interp92" emma:lang="ko-KR" emma:confidence="0">
                  <emma:literal>O</emma:literal>
                </emma:interpretation>
                <emma:interpretation id="interp93" emma:lang="ko-KR" emma:confidence="0">
                  <emma:literal>〇</emma:literal>
                </emma:interpretation>
                <emma:interpretation id="interp9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14688.1008">3013 3312 444,'-20'56'169,"-3"3"-55,1-15-64,30 12-9,6-30-17,31-4-6,5-22-8,17-4-3,-1-28-1,5-6-4,-8-6 3,-15-4-4,-15 3 2,-25 4-2,-11 11 0,-23 2-5,-10 19-7,-15-5-17,17 22-39,-25-8-56,21-3-51,18 3-11,20 0-9</inkml:trace>
        </inkml:traceGroup>
        <inkml:traceGroup>
          <inkml:annotationXML>
            <emma:emma xmlns:emma="http://www.w3.org/2003/04/emma" version="1.0">
              <emma:interpretation id="{0605E535-174A-45CF-B632-66DB451A781C}" emma:medium="tactile" emma:mode="ink">
                <msink:context xmlns:msink="http://schemas.microsoft.com/ink/2010/main" type="inkWord" rotatedBoundingBox="6819,6104 7985,5944 8053,6439 6887,6599"/>
              </emma:interpretation>
              <emma:one-of disjunction-type="recognition" id="oneOf19">
                <emma:interpretation id="interp95" emma:lang="ko-KR" emma:confidence="0">
                  <emma:literal>w</emma:literal>
                </emma:interpretation>
                <emma:interpretation id="interp96" emma:lang="ko-KR" emma:confidence="0">
                  <emma:literal>W</emma:literal>
                </emma:interpretation>
                <emma:interpretation id="interp97" emma:lang="ko-KR" emma:confidence="0">
                  <emma:literal>닝</emma:literal>
                </emma:interpretation>
                <emma:interpretation id="interp98" emma:lang="ko-KR" emma:confidence="0">
                  <emma:literal>0</emma:literal>
                </emma:interpretation>
                <emma:interpretation id="interp99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15172.5048">3732 3132 133,'-14'2'157,"14"-2"-45,0 24-21,0-24 3,0 51-13,-6-23-14,18 33-10,-12-14-17,22 20-8,-7-15-12,15 7-4,-2-17-9,12-12-3,9-20-6,7-10-3,5-15 0,-3-18-2,0-1 2,-7-6 0,-4 0 4,-10 12 4,-13 7 4,-1 21 4,-23 0 1,29 18 0,-10 4 0,12 6-1,10-7-4,12-10-2,10-11-4,9-3-2,3-24-1,-4-10-2,-13-11 2,-21-8-3,-15 5 1,-22-9-6,-8 12-5,-36-12-21,15 28-63,-26 102-64,4-108-21,12-6-9,10 9-13</inkml:trace>
        </inkml:traceGroup>
        <inkml:traceGroup>
          <inkml:annotationXML>
            <emma:emma xmlns:emma="http://www.w3.org/2003/04/emma" version="1.0">
              <emma:interpretation id="{66A282A5-0CFC-4343-8BFA-80A48C502FBE}" emma:medium="tactile" emma:mode="ink">
                <msink:context xmlns:msink="http://schemas.microsoft.com/ink/2010/main" type="inkWord" rotatedBoundingBox="8824,5306 15280,5232 15300,7025 8845,7100"/>
              </emma:interpretation>
              <emma:one-of disjunction-type="recognition" id="oneOf20">
                <emma:interpretation id="interp100" emma:lang="ko-KR" emma:confidence="0">
                  <emma:literal>예</emma:literal>
                </emma:interpretation>
                <emma:interpretation id="interp101" emma:lang="ko-KR" emma:confidence="0">
                  <emma:literal>때</emma:literal>
                </emma:interpretation>
                <emma:interpretation id="interp102" emma:lang="ko-KR" emma:confidence="0">
                  <emma:literal>몌</emma:literal>
                </emma:interpretation>
                <emma:interpretation id="interp103" emma:lang="ko-KR" emma:confidence="0">
                  <emma:literal>째</emma:literal>
                </emma:interpretation>
                <emma:interpretation id="interp104" emma:lang="ko-KR" emma:confidence="0">
                  <emma:literal>얘</emma:literal>
                </emma:interpretation>
              </emma:one-of>
            </emma:emma>
          </inkml:annotationXML>
          <inkml:trace contextRef="#ctx0" brushRef="#br2" timeOffset="16766.3103">5967 3172 76,'-3'-26'140,"7"8"-27,-4 18-29,0-27-3,0 27-7,-28-11-5,28 11-9,-46 14-6,26 24-8,-25-4-14,17 27-4,-15-4-9,20 10-4,2-1-7,21-7 0,6-14-6,26-11 0,23-24-4,7-10-2,9-22-3,-5-18-3,4-9 0,-26-12-4,-7 7 3,-30-9-1,-8 14 4,-35 2 2,-13 5 6,-12 10 2,-3 6 3,-1 8 0,6-4 1,10 10-2,15-2 0,34 14-2,-4-23-2,22 17-2,29 5 0,15 1-1,14 11-1,4 12 2,7 18-2,0 17 4,0 20-3,-6 11 6,-13 15-5,-7 5 8,-13 3 0,-1-1 0,-17-7 2,-1-11-2,-15-23 2,-6-11-3,-8-21 6,0-10-7,0-28 1,-37 0 0,4-28-7,-3-17 2,-4-22-6,-4-22-1,5-8-3,2-20 0,15-1 0,6 0-1,16 13 6,15 4-3,21 22 7,13 22-1,11 20 4,6 23-2,4 14 2,-4 18 3,-9 15-1,-6 16 4,-21 6-2,-13 12 4,-17-1-4,-14-6 5,-19-8-6,-10-4 2,-14-18-2,-3-7-1,-3-14-1,3-9-1,4-3 0,12-8-2,6 0 1,11-1-1,27 12-1,0 0 0,0 0 0,27-19 0,18 19 0,13 0 0,16-3 0,10-12 0,11 0 0,0-13-3,1-3-2,-4-13-4,-5-1-1,-19-11-5,-5 9 3,-27-6-2,-12 13 6,-19-3 0,-5 13 5,-29 4 4,-12 10 8,-5 14 5,-17 2 3,9 10 2,-7 8-1,15 16 1,2 2-3,15 17 1,9 6-6,20 0-1,6 0-5,29-3 0,9-12-5,10-11 1,15-21-2,4-12-1,9-21-3,-1-22-2,4-8 2,-12-8-3,-2 0 5,-17 2-2,-5 6 6,-8 13-1,-11 10 6,-13 13 1,-17 15 0,22 0 2,-15 22-1,5 9 2,-2 8-4,10 11 2,2 3-5,7 3 3,1-4-4,6-4 1,5-3-9,-3-11-7,8 2-20,-21-35-41,28 13-81,-19-14-26,3 0-13,-9-11-12</inkml:trace>
        </inkml:traceGroup>
        <inkml:traceGroup>
          <inkml:annotationXML>
            <emma:emma xmlns:emma="http://www.w3.org/2003/04/emma" version="1.0">
              <emma:interpretation id="{CFEA8068-9C43-4E73-B407-E81CF568DD87}" emma:medium="tactile" emma:mode="ink">
                <msink:context xmlns:msink="http://schemas.microsoft.com/ink/2010/main" type="inkWord" rotatedBoundingBox="11338,5979 12234,6263 12112,6649 11216,6365"/>
              </emma:interpretation>
              <emma:one-of disjunction-type="recognition" id="oneOf21">
                <emma:interpretation id="interp105" emma:lang="ko-KR" emma:confidence="0">
                  <emma:literal>a</emma:literal>
                </emma:interpretation>
                <emma:interpretation id="interp106" emma:lang="ko-KR" emma:confidence="0">
                  <emma:literal>아</emma:literal>
                </emma:interpretation>
                <emma:interpretation id="interp107" emma:lang="ko-KR" emma:confidence="0">
                  <emma:literal>오</emma:literal>
                </emma:interpretation>
                <emma:interpretation id="interp108" emma:lang="ko-KR" emma:confidence="0">
                  <emma:literal>∞</emma:literal>
                </emma:interpretation>
                <emma:interpretation id="interp109" emma:lang="ko-KR" emma:confidence="0">
                  <emma:literal>\</emma:literal>
                </emma:interpretation>
              </emma:one-of>
            </emma:emma>
          </inkml:annotationXML>
          <inkml:trace contextRef="#ctx0" brushRef="#br2" timeOffset="17172.5823">8529 3120 355,'-19'-14'176,"-13"12"-53,-31-12-58,28 28-3,-33-5-13,24 31-8,-19-10-7,26 22-7,-1-8-12,23 8-4,8-12-8,11-10-2,29-16-3,6-14-4,18-10-2,0-24-1,8-2 1,-15-8 1,1 3 5,-13 8 1,-11 13 5,-5 19 5,-22 1 3,11 35 1,-11 6-2,11 18 1,3-3-5,8 5 1,7-8-7,9-6-2,12-12-7,2-23-7,20-2-15,-22-34-32,29 4-73,-31-49-48,-1-11-9,-19-16-11</inkml:trace>
        </inkml:traceGroup>
        <inkml:traceGroup>
          <inkml:annotationXML>
            <emma:emma xmlns:emma="http://www.w3.org/2003/04/emma" version="1.0">
              <emma:interpretation id="{ED5A9572-5A35-4FE8-AD96-4196FC7169BB}" emma:medium="tactile" emma:mode="ink">
                <msink:context xmlns:msink="http://schemas.microsoft.com/ink/2010/main" type="inkWord" rotatedBoundingBox="12394,5268 12474,6430 11785,6478 11704,5316"/>
              </emma:interpretation>
              <emma:one-of disjunction-type="recognition" id="oneOf22">
                <emma:interpretation id="interp110" emma:lang="ko-KR" emma:confidence="0">
                  <emma:literal>t</emma:literal>
                </emma:interpretation>
                <emma:interpretation id="interp111" emma:lang="ko-KR" emma:confidence="0">
                  <emma:literal>+</emma:literal>
                </emma:interpretation>
                <emma:interpretation id="interp112" emma:lang="ko-KR" emma:confidence="0">
                  <emma:literal>十</emma:literal>
                </emma:interpretation>
                <emma:interpretation id="interp113" emma:lang="ko-KR" emma:confidence="0">
                  <emma:literal>f</emma:literal>
                </emma:interpretation>
                <emma:interpretation id="interp114" emma:lang="ko-KR" emma:confidence="0">
                  <emma:literal>ㅏ</emma:literal>
                </emma:interpretation>
              </emma:one-of>
            </emma:emma>
          </inkml:annotationXML>
          <inkml:trace contextRef="#ctx0" brushRef="#br2" timeOffset="17391.3384">9011 2351 296,'-16'-30'178,"16"30"-9,-14 44-60,-2-6-63,18 44-6,-2 6-8,7 24-5,-2 6-4,11 10-6,-2-9-7,4-2-12,7-12-12,-16-32-30,32 9-68,-18-47-62,-3-19-14,-20-16-15,11-33-3</inkml:trace>
          <inkml:trace contextRef="#ctx0" brushRef="#br2" timeOffset="17578.859">8661 3045 467,'-20'-11'178,"20"11"-13,-16-45-118,45 36-32,16-3-4,25 5-6,4 0-6,12-7-12,10 14-34,-19-5-58,2-124-65,-9 129-12,-15 15-14</inkml:trace>
        </inkml:traceGroup>
        <inkml:traceGroup>
          <inkml:annotationXML>
            <emma:emma xmlns:emma="http://www.w3.org/2003/04/emma" version="1.0">
              <emma:interpretation id="{9BFBF47D-D951-464B-AA43-92C6A1660EDE}" emma:medium="tactile" emma:mode="ink">
                <msink:context xmlns:msink="http://schemas.microsoft.com/ink/2010/main" type="inkWord" rotatedBoundingBox="12381,5224 14867,5387 14784,6661 12297,6497"/>
              </emma:interpretation>
              <emma:one-of disjunction-type="recognition" id="oneOf23">
                <emma:interpretation id="interp115" emma:lang="ko-KR" emma:confidence="0">
                  <emma:literal>÷</emma:literal>
                </emma:interpretation>
                <emma:interpretation id="interp116" emma:lang="ko-KR" emma:confidence="0">
                  <emma:literal>∞</emma:literal>
                </emma:interpretation>
                <emma:interpretation id="interp117" emma:lang="ko-KR" emma:confidence="0">
                  <emma:literal>山</emma:literal>
                </emma:interpretation>
                <emma:interpretation id="interp118" emma:lang="ko-KR" emma:confidence="0">
                  <emma:literal>“</emma:literal>
                </emma:interpretation>
                <emma:interpretation id="interp119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18547.6197">9186 3504 362,'-11'27'169,"11"-27"-17,0-16-113,29-5-4,-7-25-7,22-1-11,-5-16-6,10-5-8,0 0 0,-9 3-4,-1 4 6,-7 13-3,-7 14 3,-7 12 2,-18 22 4,0 0 5,0 23 1,1 25 2,-4 1-4,3 17 3,-6 2-4,6 6 0,3-10-7,14-1 0,7-19-5,11-14-1,9-18-4,7-17-5,10-17-6,1-30-7,11 1-1,-15-17-3,10 6 5,-19-8-1,2 14 10,-15 1 5,-8 17 12,-12 21 7,-16 17 6,0 0 0,0 0 0,-14 47 1,-3-10-7,10 19-1,1-1-5,6 3 1,13-5-7,10-1 2,14-9-6,5-18-1,9-4-3,-8-21-2,4 0-1,-14-21-2,-1-4 2,-20-11-1,-7-1 5,-8-3 0,-17-4 7,-6 9 1,-7-8 3,8 13 0,-1-3 2,14 5-2,7 0 1,7 3-3,20 6 0,11 4-1,7 11 1,8 4 0,3 11 0,0 15 2,-6 8-1,0 8 3,-11 2-3,3 10 3,-10-5-3,-2-1 2,-6-3-4,2-12 1,-6-8-2,0-3 2,-15-22-3,22 9-1,-22-9-3,17-24-2,-3-1 0,-1-19-3,9 3 2,0-12-3,15 2 3,2 3 0,7 5 5,0 13 1,1 10 4,1 16 2,-7 4 2,0 18 1,-10 12 0,1 15 1,-5 4-3,3 5 2,-3-4-5,3 0 2,-2-5-4,-1-3 0,0-13-6,-8-10-4,5-2-17,-24-17-44,14-25-105,-17 4-10,-26-14-13,-9-5-12</inkml:trace>
          <inkml:trace contextRef="#ctx0" brushRef="#br2" timeOffset="18750.7652">9769 2316 484,'-26'-16'132,"35"9"-109,10 7-175,-19 0-14,32 0-9</inkml:trace>
        </inkml:traceGroup>
        <inkml:traceGroup>
          <inkml:annotationXML>
            <emma:emma xmlns:emma="http://www.w3.org/2003/04/emma" version="1.0">
              <emma:interpretation id="{B8EBBFAA-7EF8-46F6-910A-A36E7C09CF8D}" emma:medium="tactile" emma:mode="ink">
                <msink:context xmlns:msink="http://schemas.microsoft.com/ink/2010/main" type="inkWord" rotatedBoundingBox="14768,6501 14858,5924 15332,5998 15242,6575"/>
              </emma:interpretation>
              <emma:one-of disjunction-type="recognition" id="oneOf24">
                <emma:interpretation id="interp120" emma:lang="ko-KR" emma:confidence="0">
                  <emma:literal>s</emma:literal>
                </emma:interpretation>
                <emma:interpretation id="interp121" emma:lang="ko-KR" emma:confidence="0">
                  <emma:literal>S</emma:literal>
                </emma:interpretation>
                <emma:interpretation id="interp122" emma:lang="ko-KR" emma:confidence="0">
                  <emma:literal>8</emma:literal>
                </emma:interpretation>
                <emma:interpretation id="interp123" emma:lang="ko-KR" emma:confidence="0">
                  <emma:literal>5</emma:literal>
                </emma:interpretation>
                <emma:interpretation id="interp124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21469.6364">12165 3025 1,'-28'0'105,"28"0"-29,-37-5-4,11-3 3,7 8 0,-21-7-2,16 7-7,-25-1-6,26 2-11,-23-1-8,21 7-8,-7-4-8,32-3-5,-21 28-9,23-3 0,20 5-6,15 11 1,5 3-3,10 8 6,-3-1-3,4 8 5,-17-9 0,-1 3 5,-27-18-1,-7 5 2,-18-24-1,-15 6 0,-23-18-3,-4-2-2,-13-2-4,2-6-7,8-2-9,4-14-14,31 22-30,-3-30-53,30 30-66,41-37-17,13 21-11,20 2-3</inkml:trace>
        </inkml:traceGroup>
        <inkml:traceGroup>
          <inkml:annotationXML>
            <emma:emma xmlns:emma="http://www.w3.org/2003/04/emma" version="1.0">
              <emma:interpretation id="{9AEB7D5A-2558-43F4-B8D4-B3349D8B929E}" emma:medium="tactile" emma:mode="ink">
                <msink:context xmlns:msink="http://schemas.microsoft.com/ink/2010/main" type="inkWord" rotatedBoundingBox="16578,5838 22183,5773 22197,7041 16593,7106"/>
              </emma:interpretation>
              <emma:one-of disjunction-type="recognition" id="oneOf25">
                <emma:interpretation id="interp125" emma:lang="ko-KR" emma:confidence="0">
                  <emma:literal>p</emma:literal>
                </emma:interpretation>
                <emma:interpretation id="interp126" emma:lang="ko-KR" emma:confidence="0">
                  <emma:literal>P</emma:literal>
                </emma:interpretation>
                <emma:interpretation id="interp127" emma:lang="ko-KR" emma:confidence="0">
                  <emma:literal>r</emma:literal>
                </emma:interpretation>
                <emma:interpretation id="interp128" emma:lang="ko-KR" emma:confidence="0">
                  <emma:literal>q</emma:literal>
                </emma:interpretation>
                <emma:interpretation id="interp12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22157.1618">13528 2949 314,'-23'-28'158,"23"28"-50,-17 15-53,-7 20-4,24 44-6,-6 10-14,12 33-1,-1 0-8,17 18-3,-6-13-3,14-2-4,-11-18-3,5-15-2,-7-28 3,1-13-5,-11-20 7,0-13-6,-7-18-2,0 0-1,-10-44-8,-4-9 2,-2-14-7,-4-29 1,7-7-1,-6-16 0,10 5-1,-2-9 2,11 13 8,6 6-4,16 15 9,8 18 0,10 21-1,-1 16-2,8 18 3,-2 16 2,-9 9 0,-6 26 1,-16 7-1,-12 17 1,-8-3-1,-13 10 3,-21-8-5,1-2-2,-6-7-12,-8-15-17,23 14-51,-16-27-78,17-13-20,29-8-15,0 0-8</inkml:trace>
        </inkml:traceGroup>
        <inkml:traceGroup>
          <inkml:annotationXML>
            <emma:emma xmlns:emma="http://www.w3.org/2003/04/emma" version="1.0">
              <emma:interpretation id="{2CFA1724-39ED-44DA-B310-9703DF55AB66}" emma:medium="tactile" emma:mode="ink">
                <msink:context xmlns:msink="http://schemas.microsoft.com/ink/2010/main" type="inkWord" rotatedBoundingBox="16813,5937 18601,5770 18672,6526 16884,6693"/>
              </emma:interpretation>
              <emma:one-of disjunction-type="recognition" id="oneOf26">
                <emma:interpretation id="interp130" emma:lang="ko-KR" emma:confidence="0">
                  <emma:literal>l</emma:literal>
                </emma:interpretation>
                <emma:interpretation id="interp131" emma:lang="ko-KR" emma:confidence="0">
                  <emma:literal>~</emma:literal>
                </emma:interpretation>
                <emma:interpretation id="interp132" emma:lang="ko-KR" emma:confidence="0">
                  <emma:literal>×</emma:literal>
                </emma:interpretation>
                <emma:interpretation id="interp133" emma:lang="ko-KR" emma:confidence="0">
                  <emma:literal>마</emma:literal>
                </emma:interpretation>
                <emma:interpretation id="interp134" emma:lang="ko-KR" emma:confidence="0">
                  <emma:literal>ㆍ</emma:literal>
                </emma:interpretation>
              </emma:one-of>
            </emma:emma>
          </inkml:annotationXML>
          <inkml:trace contextRef="#ctx0" brushRef="#br2" timeOffset="22735.3308">13755 3638 228,'0'32'172,"0"-32"-5,7-16-67,13 7-56,-12-25-2,27-2-12,-4-23-8,12 0-15,3-15-1,4-3-6,-2-1 3,-2 3-2,-8 6 1,-4 10 0,-10 9 2,-3 17 2,-7 12 2,-14 21 1,20 0 1,-7 24-1,-11 11 3,10 19-1,-10 2-1,14 15 0,-10-4-4,10 5 3,3-8-6,6-1 2,3-18-3,7-2 2,3-19-3,6-10 1,7-14-1,1-14-1,8-18 1,0-16-3,3-8 1,-2-12-4,-5-6 3,-8 0-3,-9 3 5,-15 5-1,-18 11-5,-10 10 7,-22 16 1,-10 13 1,-13 12 2,0 12 2,-5 11 0,12 21-1,4 4 7,19 13-5,16 6-2,12 10 2,26-3-7,22 0 2,19 0-12,10-14-6,24 4-26,-19-40-49,21 1-86,-9-18-13,-11-11-12,-12-17-11</inkml:trace>
        </inkml:traceGroup>
        <inkml:traceGroup>
          <inkml:annotationXML>
            <emma:emma xmlns:emma="http://www.w3.org/2003/04/emma" version="1.0">
              <emma:interpretation id="{C2CB4D80-6855-4EF3-B434-0DEF45BEC0A6}" emma:medium="tactile" emma:mode="ink">
                <msink:context xmlns:msink="http://schemas.microsoft.com/ink/2010/main" type="inkWord" rotatedBoundingBox="18706,6550 18745,5789 19169,5811 19129,6572"/>
              </emma:interpretation>
              <emma:one-of disjunction-type="recognition" id="oneOf27">
                <emma:interpretation id="interp135" emma:lang="ko-KR" emma:confidence="0">
                  <emma:literal>s</emma:literal>
                </emma:interpretation>
                <emma:interpretation id="interp136" emma:lang="ko-KR" emma:confidence="0">
                  <emma:literal>S</emma:literal>
                </emma:interpretation>
                <emma:interpretation id="interp137" emma:lang="ko-KR" emma:confidence="0">
                  <emma:literal>8</emma:literal>
                </emma:interpretation>
                <emma:interpretation id="interp138" emma:lang="ko-KR" emma:confidence="0">
                  <emma:literal>5</emma:literal>
                </emma:interpretation>
                <emma:interpretation id="interp139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23110.3531">16045 2853 300,'-46'-11'175,"10"11"-8,-5 14-105,-27-14-12,30 28-9,-20-14-11,28 19-9,1-7-5,24 15-7,5 4-2,29-1 0,13 15-5,11 0 4,0 3-3,0 2 6,-14-1-3,-7-4 4,-29-11-1,-3-3 3,-32-19-3,-10-8 0,-17-13-4,-6-5-5,2-12-13,-3-23-31,37 10-107,-6-15-28,20-5-11,15 2-15</inkml:trace>
        </inkml:traceGroup>
        <inkml:traceGroup>
          <inkml:annotationXML>
            <emma:emma xmlns:emma="http://www.w3.org/2003/04/emma" version="1.0">
              <emma:interpretation id="{3E4D5165-3DEF-44E5-9B0A-6CE70FDBB18D}" emma:medium="tactile" emma:mode="ink">
                <msink:context xmlns:msink="http://schemas.microsoft.com/ink/2010/main" type="inkWord" rotatedBoundingBox="19077,6164 19708,5658 20173,6238 19542,6744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우</emma:literal>
                </emma:interpretation>
                <emma:interpretation id="interp142" emma:lang="ko-KR" emma:confidence="0">
                  <emma:literal>으</emma:literal>
                </emma:interpretation>
                <emma:interpretation id="interp143" emma:lang="ko-KR" emma:confidence="0">
                  <emma:literal>c</emma:literal>
                </emma:interpretation>
                <emma:interpretation id="interp14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23469.7098">15984 3235 414,'0'0'180,"25"0"-11,14 7-110,-39-7-23,65-7-9,-16-8-12,19 0-8,10-7-4,4 0-5,3-5 0,-6-9-3,-6-2 2,-16-7 0,-18 2-5,-20 2 8,-19 5-4,-19 6 9,-31 7-1,-9 18 8,-20 5 3,0 19 0,-9 11 6,13 19-7,3-1 4,24 17-7,17 1 0,23 3-5,14-2-9,26-1-3,26 0-12,5-21-13,32 14-47,-27-29-90,22-7-17,-8-16-17,-3-7-6</inkml:trace>
        </inkml:traceGroup>
        <inkml:traceGroup>
          <inkml:annotationXML>
            <emma:emma xmlns:emma="http://www.w3.org/2003/04/emma" version="1.0">
              <emma:interpretation id="{8888BD54-F849-4AF1-BD1B-D05AE2C1D8A4}" emma:medium="tactile" emma:mode="ink">
                <msink:context xmlns:msink="http://schemas.microsoft.com/ink/2010/main" type="inkWord" rotatedBoundingBox="19838,6327 20300,5709 20726,6027 20264,6645"/>
              </emma:interpretation>
              <emma:one-of disjunction-type="recognition" id="oneOf29">
                <emma:interpretation id="interp145" emma:lang="ko-KR" emma:confidence="0">
                  <emma:literal>r</emma:literal>
                </emma:interpretation>
                <emma:interpretation id="interp146" emma:lang="ko-KR" emma:confidence="0">
                  <emma:literal>나</emma:literal>
                </emma:interpretation>
                <emma:interpretation id="interp147" emma:lang="ko-KR" emma:confidence="0">
                  <emma:literal>n</emma:literal>
                </emma:interpretation>
                <emma:interpretation id="interp148" emma:lang="ko-KR" emma:confidence="0">
                  <emma:literal>P</emma:literal>
                </emma:interpretation>
                <emma:interpretation id="interp149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23954.0968">17003 2975 335,'8'14'179,"-2"31"-58,-9-19-53,16 41-2,-15-13-13,12 30-12,-10-10-20,6 5-2,-6-14-10,6-2 3,-6-23-6,3-15 1,-3-25 0,5-18-2,-3-27 1,2-17-4,0-9 3,4-6-5,4-8 2,4 8-4,9 7 2,2 12-3,9 14 3,6 15-3,0 11 2,2 15-2,5 3-4,-9 0-3,3 14-5,-15-7-4,7 16-7,-35-23-7,46 30-7,-46-30-8,27 22-5,-27-22-6,0 0-9,0 0-6,17 11-11,-17-11-5,0 0-16,0 0-4</inkml:trace>
        </inkml:traceGroup>
        <inkml:traceGroup>
          <inkml:annotationXML>
            <emma:emma xmlns:emma="http://www.w3.org/2003/04/emma" version="1.0">
              <emma:interpretation id="{065A264B-9615-41F3-BFE4-EBBB58361DBD}" emma:medium="tactile" emma:mode="ink">
                <msink:context xmlns:msink="http://schemas.microsoft.com/ink/2010/main" type="inkWord" rotatedBoundingBox="20843,6409 20865,5777 21217,5789 21195,6421"/>
              </emma:interpretation>
              <emma:one-of disjunction-type="recognition" id="oneOf30">
                <emma:interpretation id="interp150" emma:lang="ko-KR" emma:confidence="0">
                  <emma:literal>v</emma:literal>
                </emma:interpretation>
                <emma:interpretation id="interp151" emma:lang="ko-KR" emma:confidence="0">
                  <emma:literal>V</emma:literal>
                </emma:interpretation>
                <emma:interpretation id="interp152" emma:lang="ko-KR" emma:confidence="0">
                  <emma:literal>ⅴ</emma:literal>
                </emma:interpretation>
                <emma:interpretation id="interp153" emma:lang="ko-KR" emma:confidence="0">
                  <emma:literal>U</emma:literal>
                </emma:interpretation>
                <emma:interpretation id="interp154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24641.645">17760 2872 284,'-2'20'183,"-4"12"-12,-10 1-93,27 38-15,-11-12-12,26 30-16,-12-23-13,17 7-1,-8-20-9,11-9 1,-7-18-3,5-14-2,-5-19 0,-4-18-2,-5-20 1,-1-12-3,-3-9 2,1-3-5,-7-4-4,-2 3 2,2 7-9,-7 5-2,9 20-19,-12-13-20,16 46-49,-14 5-73,0 0-8,0 0-19,0 0 0</inkml:trace>
        </inkml:traceGroup>
        <inkml:traceGroup>
          <inkml:annotationXML>
            <emma:emma xmlns:emma="http://www.w3.org/2003/04/emma" version="1.0">
              <emma:interpretation id="{497C2EC4-8E31-4014-B06C-EA290D52B930}" emma:medium="tactile" emma:mode="ink">
                <msink:context xmlns:msink="http://schemas.microsoft.com/ink/2010/main" type="inkWord" rotatedBoundingBox="21538,5733 22343,6124 22121,6582 21316,6191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으</emma:literal>
                </emma:interpretation>
                <emma:interpretation id="interp157" emma:lang="ko-KR" emma:confidence="0">
                  <emma:literal>은</emma:literal>
                </emma:interpretation>
                <emma:interpretation id="interp158" emma:lang="ko-KR" emma:confidence="0">
                  <emma:literal>오</emma:literal>
                </emma:interpretation>
                <emma:interpretation id="interp159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24985.3971">18223 3161 326,'25'29'164,"-25"-29"-48,34 13-71,10-4-4,-3-9-14,19-3-12,0-13-7,6-5-6,2-5 2,-3-6-2,-14-10 6,-10 9 8,-27-8 6,-9 15 0,-26-4 7,-9 28 2,-33-3 2,11 20 2,-16 10-4,20 28-9,3-3-4,22 20-12,20-2-6,21-2 0,28-3 0,17-10 0,19-3-7,-8-34-76,24 6-101,-8-16-8,-6-6-14,-16-20-17</inkml:trace>
        </inkml:traceGroup>
        <inkml:traceGroup>
          <inkml:annotationXML>
            <emma:emma xmlns:emma="http://www.w3.org/2003/04/emma" version="1.0">
              <emma:interpretation id="{661D588F-3052-4ED3-AB0E-C71ABD0FC59B}" emma:medium="tactile" emma:mode="ink">
                <msink:context xmlns:msink="http://schemas.microsoft.com/ink/2010/main" type="inkWord" rotatedBoundingBox="22779,6236 23243,5540 23806,5916 23341,6611"/>
              </emma:interpretation>
              <emma:one-of disjunction-type="recognition" id="oneOf32">
                <emma:interpretation id="interp160" emma:lang="ko-KR" emma:confidence="0">
                  <emma:literal>r</emma:literal>
                </emma:interpretation>
                <emma:interpretation id="interp161" emma:lang="ko-KR" emma:confidence="0">
                  <emma:literal>나</emma:literal>
                </emma:interpretation>
                <emma:interpretation id="interp162" emma:lang="ko-KR" emma:confidence="0">
                  <emma:literal>n</emma:literal>
                </emma:interpretation>
                <emma:interpretation id="interp163" emma:lang="ko-KR" emma:confidence="0">
                  <emma:literal>P</emma:literal>
                </emma:interpretation>
                <emma:interpretation id="interp164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27110.4769">20037 2765 146,'0'0'163,"0"0"-31,-34-16-28,34 43-21,-10 0-11,18 42-14,-8-5-9,10 34-14,-10-9-4,18 16-10,-10-18-9,8-4 2,-6-17-9,2-14 4,-7-15-4,-5-37 1,0 0-2,0 0 0,2-32-1,-2-18-3,-7-12 2,-1-8-5,4-2 4,0 1-5,4 2 4,7 2-1,13 8-4,7 12 5,10 6-5,4 12 6,5 1-7,2 11 4,5 10-12,-11-2-2,7 14-4,-19-5-20,22 31-23,-31-25-35,28 24-38,-19-12-43,2 0-6,7 0 2</inkml:trace>
        </inkml:traceGroup>
        <inkml:traceGroup>
          <inkml:annotationXML>
            <emma:emma xmlns:emma="http://www.w3.org/2003/04/emma" version="1.0">
              <emma:interpretation id="{A862138C-00D8-4B71-AB05-E435A364BF34}" emma:medium="tactile" emma:mode="ink">
                <msink:context xmlns:msink="http://schemas.microsoft.com/ink/2010/main" type="inkWord" rotatedBoundingBox="23711,5516 25810,5680 25751,6438 23652,6275"/>
              </emma:interpretation>
              <emma:one-of disjunction-type="recognition" id="oneOf33">
                <emma:interpretation id="interp165" emma:lang="ko-KR" emma:confidence="0">
                  <emma:literal>w</emma:literal>
                </emma:interpretation>
                <emma:interpretation id="interp166" emma:lang="ko-KR" emma:confidence="0">
                  <emma:literal>∞</emma:literal>
                </emma:interpretation>
                <emma:interpretation id="interp167" emma:lang="ko-KR" emma:confidence="0">
                  <emma:literal>영</emma:literal>
                </emma:interpretation>
                <emma:interpretation id="interp168" emma:lang="ko-KR" emma:confidence="0">
                  <emma:literal>잉</emma:literal>
                </emma:interpretation>
                <emma:interpretation id="interp169" emma:lang="ko-KR" emma:confidence="0">
                  <emma:literal>얼</emma:literal>
                </emma:interpretation>
              </emma:one-of>
            </emma:emma>
          </inkml:annotationXML>
          <inkml:trace contextRef="#ctx0" brushRef="#br2" timeOffset="27813.6689">20823 2917 293,'-29'4'177,"-2"20"-60,-34-12-30,30 36-17,-26-19-11,35 29-21,-8-11-14,34 7-5,9-10-11,32-6-1,16-7-7,14-14-2,7-11-2,-3-6-2,-2-14 0,-13-15-1,-17-1 1,-21-9-1,-17 1 5,-10-2-1,-20-1 3,-12 0 0,-7 1 3,-3-2 2,4 7-8,7-4 7,4 6-7,8-2 6,5 8-6,11 4 6,7 2-9,1 21 5,9-23 1,12 16-1,11-4 1,7 11-1,12 0 1,4 0-1,10 15 0,4 7-2,-2 9 8,-3 13-4,-7 14 6,-9 5-5,-9 8 5,-7 5-4,-8-5 6,-4-1-2,-4-14-4,11-15 2,1-19-3,13-19 1,4-8-1,7-23-3,0-9 3,0-1-4,-1-1 3,-10 12-1,-11 9 4,-8 18 2,-11 11-1,0 26 3,0 4-3,8 13 4,9-10-5,20-5 2,17-13-5,12-18 0,15-13 0,1-24-3,-4-24 3,-9-8-3,-14-7 3,-21-6 0,-25 1-5,-20 8 3,-9 6-8,-26 6-4,5 29-34,-33-11-90,19-99-42,4 129-16,8 10-4</inkml:trace>
        </inkml:traceGroup>
      </inkml:traceGroup>
    </inkml:traceGroup>
    <inkml:traceGroup>
      <inkml:annotationXML>
        <emma:emma xmlns:emma="http://www.w3.org/2003/04/emma" version="1.0">
          <emma:interpretation id="{CF7034CD-4C9B-496B-9A85-FB68B96B9D10}" emma:medium="tactile" emma:mode="ink">
            <msink:context xmlns:msink="http://schemas.microsoft.com/ink/2010/main" type="paragraph" rotatedBoundingBox="4890,7475 25740,7155 25766,8808 4916,91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E0A9194-4EB4-4651-8629-3946DFCE3530}" emma:medium="tactile" emma:mode="ink">
              <msink:context xmlns:msink="http://schemas.microsoft.com/ink/2010/main" type="line" rotatedBoundingBox="4890,7475 25740,7155 25766,8808 4916,9128"/>
            </emma:interpretation>
          </emma:emma>
        </inkml:annotationXML>
        <inkml:traceGroup>
          <inkml:annotationXML>
            <emma:emma xmlns:emma="http://www.w3.org/2003/04/emma" version="1.0">
              <emma:interpretation id="{FBC48AA4-D11E-4232-AE13-6BCEB03523ED}" emma:medium="tactile" emma:mode="ink">
                <msink:context xmlns:msink="http://schemas.microsoft.com/ink/2010/main" type="inkWord" rotatedBoundingBox="4893,7629 6437,7605 6459,9046 4915,9070"/>
              </emma:interpretation>
              <emma:one-of disjunction-type="recognition" id="oneOf34">
                <emma:interpretation id="interp170" emma:lang="ko-KR" emma:confidence="0">
                  <emma:literal>캐</emma:literal>
                </emma:interpretation>
                <emma:interpretation id="interp171" emma:lang="ko-KR" emma:confidence="0">
                  <emma:literal>해</emma:literal>
                </emma:interpretation>
                <emma:interpretation id="interp172" emma:lang="ko-KR" emma:confidence="0">
                  <emma:literal>페</emma:literal>
                </emma:interpretation>
                <emma:interpretation id="interp173" emma:lang="ko-KR" emma:confidence="0">
                  <emma:literal>케</emma:literal>
                </emma:interpretation>
                <emma:interpretation id="interp174" emma:lang="ko-KR" emma:confidence="0">
                  <emma:literal>왜</emma:literal>
                </emma:interpretation>
              </emma:one-of>
            </emma:emma>
          </inkml:annotationXML>
          <inkml:trace contextRef="#ctx0" brushRef="#br2" timeOffset="29673.0894">2166 4732 153,'6'-29'160,"-6"29"-23,30-17-49,-30-2-27,21 19-13,-21 0-12,16-12-10,-16 12-6,0 0-4,0 0-3,-7 12 1,-21-3-3,3 10 2,-18-8-2,-1 8 1,-12-5-2,4 3 0,0-6-2,9 5-1,1-1-3,13-1 0,10 6-3,19-1 0,10 8 3,21 5-6,25 3 5,10 4-5,21 11 5,5 3-4,4 4 4,-9 5-4,-6 2 2,-21 2 8,-26 2-2,-19 0 5,-30-8-1,-21-2 4,-29-13-2,-6-1 2,-16-17-5,2-9-2,-5-7-4,11-7-1,11-4-1,11 0-2,13-10-2,17-3 0,27 13-1,-5-25-1,22 13-1,17-9 0,19-2 0,7-7-1,19-6 3,8-5-2,7 0 0,-3-10-2,6 3 3,-7-9-4,1 5 4,-16 1-3,-4 6 2,-21-1 2,-5 3-4,-11 7 6,-10 7-4,-8 10 7,-16 19-6,0 0 7,0 0 1,5 10 1,-5 34 6,0 20-4,1 18 4,7 17-5,5 12 2,1 4 1,0-3-10,4 2 2,1-17 2,-4-9-3,0-29 5,-4-10-3,-2-19 5,-9-30-3,0 0-1,0 0 0,-11-53-8,-5-13 1,2-27-4,-5-18 0,10-10-2,-1-18-1,10 6 0,7-7 2,15 14 2,6 20 2,16 22-1,-3 19 4,13 30-1,-3 23 3,-9 12 5,-5 33-1,-15 15 8,-8 13-3,-14 3 3,-6 8-2,-23-11 0,-7-3-4,-8-4 0,-7-10-6,1-8-12,-3-17-10,17 19-34,-19-38-41,41 17-56,14-17-30,0 0-14,0 0 1</inkml:trace>
        </inkml:traceGroup>
        <inkml:traceGroup>
          <inkml:annotationXML>
            <emma:emma xmlns:emma="http://www.w3.org/2003/04/emma" version="1.0">
              <emma:interpretation id="{E2F32031-5FD1-4F3F-9602-784D14D52E4B}" emma:medium="tactile" emma:mode="ink">
                <msink:context xmlns:msink="http://schemas.microsoft.com/ink/2010/main" type="inkWord" rotatedBoundingBox="6398,7935 7204,7922 7213,8513 6407,8525"/>
              </emma:interpretation>
              <emma:one-of disjunction-type="recognition" id="oneOf35">
                <emma:interpretation id="interp175" emma:lang="ko-KR" emma:confidence="0">
                  <emma:literal>a</emma:literal>
                </emma:interpretation>
                <emma:interpretation id="interp176" emma:lang="ko-KR" emma:confidence="0">
                  <emma:literal>의</emma:literal>
                </emma:interpretation>
                <emma:interpretation id="interp177" emma:lang="ko-KR" emma:confidence="0">
                  <emma:literal>0</emma:literal>
                </emma:interpretation>
                <emma:interpretation id="interp178" emma:lang="ko-KR" emma:confidence="0">
                  <emma:literal>어</emma:literal>
                </emma:interpretation>
                <emma:interpretation id="interp179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30095.053">3776 5050 165,'43'-26'156,"-40"0"-31,-14-6-43,11 32-1,-71-5-4,28 31-6,-42-7-7,27 44-16,-25-11-5,27 24-12,-5-1-5,19 7-11,15-16-10,24-8 0,11-13-8,28-21-1,18-14-6,3-21-6,22-19-6,-13-29-9,21 7 4,-24-22-1,2 15 11,-21 0 5,-7 13 10,-9 18 8,-25 6 12,-3 22 7,0 0 1,11 26-2,-16-2-7,5 15-1,0-3-9,0 1-3,13 5-10,-3-9-9,16 8-18,-26-41-28,51 53-62,-29-39-54,2-8-13,3-6-11</inkml:trace>
        </inkml:traceGroup>
        <inkml:traceGroup>
          <inkml:annotationXML>
            <emma:emma xmlns:emma="http://www.w3.org/2003/04/emma" version="1.0">
              <emma:interpretation id="{48E0EC19-D31D-46EC-848F-B9C927F5AC7E}" emma:medium="tactile" emma:mode="ink">
                <msink:context xmlns:msink="http://schemas.microsoft.com/ink/2010/main" type="inkWord" rotatedBoundingBox="7275,7955 8787,7932 8798,8588 7285,8611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나</emma:literal>
                </emma:interpretation>
                <emma:interpretation id="interp182" emma:lang="ko-KR" emma:confidence="0">
                  <emma:literal>4</emma:literal>
                </emma:interpretation>
                <emma:interpretation id="interp183" emma:lang="ko-KR" emma:confidence="0">
                  <emma:literal>오</emma:literal>
                </emma:interpretation>
                <emma:interpretation id="interp184" emma:lang="ko-KR" emma:confidence="0">
                  <emma:literal>으</emma:literal>
                </emma:interpretation>
              </emma:one-of>
            </emma:emma>
          </inkml:annotationXML>
          <inkml:trace contextRef="#ctx0" brushRef="#br2" timeOffset="30594.9948">4336 4987 345,'0'0'185,"-24"0"-15,-25 0-88,35 45-29,-30-13-10,28 32-12,-13-9 0,25 13-12,4-13-8,19 0-2,19-11-6,20-6 0,20-13-5,5-9 1,17-9-2,3-7-1,2-7-1,-8-13-2,-2-5 2,-15-9-1,-2-3 3,-18-14-1,-11 3 3,-14-9 0,-12-2-3,-10 6 6,-13 3-4,-14 11 4,-19 12-3,-7 18 6,-11 9 3,-5 21 0,-3 12 6,4 18-4,9 8 5,17 12-5,14-2 3,15 2-13,22-8 0,24-4 0,17-8 0,11-13 0,18-8 0,-5-16-12,9 7-17,-22-27-32,24 10-65,-39-16-54,-13-3-15,-19-6-14,-10-2-1</inkml:trace>
        </inkml:traceGroup>
        <inkml:traceGroup>
          <inkml:annotationXML>
            <emma:emma xmlns:emma="http://www.w3.org/2003/04/emma" version="1.0">
              <emma:interpretation id="{03F57A80-B59A-4F7D-9B7F-7549A3D007B9}" emma:medium="tactile" emma:mode="ink">
                <msink:context xmlns:msink="http://schemas.microsoft.com/ink/2010/main" type="inkWord" rotatedBoundingBox="8898,7937 9364,7930 9376,8697 8909,8704"/>
              </emma:interpretation>
              <emma:one-of disjunction-type="recognition" id="oneOf37">
                <emma:interpretation id="interp185" emma:lang="ko-KR" emma:confidence="0">
                  <emma:literal>s</emma:literal>
                </emma:interpretation>
                <emma:interpretation id="interp186" emma:lang="ko-KR" emma:confidence="0">
                  <emma:literal>S</emma:literal>
                </emma:interpretation>
                <emma:interpretation id="interp187" emma:lang="ko-KR" emma:confidence="0">
                  <emma:literal>8</emma:literal>
                </emma:interpretation>
                <emma:interpretation id="interp188" emma:lang="ko-KR" emma:confidence="0">
                  <emma:literal>’</emma:literal>
                </emma:interpretation>
                <emma:interpretation id="interp189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32766.9567">6120 4984 26,'0'-18'143,"0"18"12,0 0-61,0 0-10,-20 0-2,-25 0-14,17 18-12,-24-18-9,17 22-8,-14-18-6,24 15-10,-8-14-4,29 15-7,4-20-2,18 45-6,18-12-1,19 8 2,4 7-2,6 8 4,-7 2-3,1 9 6,-17-7-2,-18 1 4,-19-12-2,-8 3 1,-29-18-2,-12-1 0,-15-15-3,-6-4-6,1-6-9,-3-8-13,25 5-34,-17-25-71,31 4-51,26-4-14,12-2-12,26-1 0</inkml:trace>
        </inkml:traceGroup>
        <inkml:traceGroup>
          <inkml:annotationXML>
            <emma:emma xmlns:emma="http://www.w3.org/2003/04/emma" version="1.0">
              <emma:interpretation id="{9E004E45-4C9B-4FD2-8E95-5D972BE669F1}" emma:medium="tactile" emma:mode="ink">
                <msink:context xmlns:msink="http://schemas.microsoft.com/ink/2010/main" type="inkWord" rotatedBoundingBox="9785,8604 9985,8601 9991,9014 9791,9017"/>
              </emma:interpretation>
              <emma:one-of disjunction-type="recognition" id="oneOf38">
                <emma:interpretation id="interp190" emma:lang="ko-KR" emma:confidence="0">
                  <emma:literal>,</emma:literal>
                </emma:interpretation>
                <emma:interpretation id="interp191" emma:lang="ko-KR" emma:confidence="0">
                  <emma:literal>9</emma:literal>
                </emma:interpretation>
                <emma:interpretation id="interp192" emma:lang="ko-KR" emma:confidence="0">
                  <emma:literal>;</emma:literal>
                </emma:interpretation>
                <emma:interpretation id="interp193" emma:lang="ko-KR" emma:confidence="0">
                  <emma:literal>′</emma:literal>
                </emma:interpretation>
                <emma:interpretation id="interp19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32954.4932">6823 5635 478,'30'51'175,"-20"8"-3,-27-15-131,2 29-15,-21-19-14,-5-5-32,17 5-65,-6-31-83,10-15-13,20-8-14,-13-22-9</inkml:trace>
        </inkml:traceGroup>
        <inkml:traceGroup>
          <inkml:annotationXML>
            <emma:emma xmlns:emma="http://www.w3.org/2003/04/emma" version="1.0">
              <emma:interpretation id="{AE3FA3DC-9F97-44B8-89F9-835A477765E5}" emma:medium="tactile" emma:mode="ink">
                <msink:context xmlns:msink="http://schemas.microsoft.com/ink/2010/main" type="inkWord" rotatedBoundingBox="11083,7622 12120,7606 12137,8667 11099,8683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w</emma:literal>
                </emma:interpretation>
                <emma:interpretation id="interp197" emma:lang="ko-KR" emma:confidence="0">
                  <emma:literal>W</emma:literal>
                </emma:interpretation>
                <emma:interpretation id="interp198" emma:lang="ko-KR" emma:confidence="0">
                  <emma:literal>~</emma:literal>
                </emma:interpretation>
                <emma:interpretation id="interp199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33829.4985">7971 5424 250,'0'0'176,"8"44"-9,0 1-67,-8-23-42,23 33-2,-19-25-21,18 15-7,-14-19-4,7-2-2,-15-24-6,29-14-4,-13-26-2,6-16-6,0-21 2,3-15-8,5-8-4,-6-8 1,3 3-1,-7 6 1,-1 15-1,-1 9 2,-3 16-2,-5 18 6,-2 19 2,-8 22 0,0 0 0,19 40 4,-11 10 2,6 18-4,2 6 4,11 9-2,-2 3 1,11-2-3,5-6 2,8-9-5,-1-16-1,7-13 3,-4-16-1,2-15-1,-4-9 1,-3-17 0,-6-17 0,-9-6-1,-4-11 1,-13-7-2,-6-8-2,-5 0 3,-3-3-3,-1 3 3,-9 1-4,-2 8 3,2 1-4,-2 6 1,4 11-1,0 4-7,8 9-4,-13-4-12,13 30-15,-1-35-30,16 41-41,-15-6-54,0 0-17,37 8-12</inkml:trace>
        </inkml:traceGroup>
        <inkml:traceGroup>
          <inkml:annotationXML>
            <emma:emma xmlns:emma="http://www.w3.org/2003/04/emma" version="1.0">
              <emma:interpretation id="{74EB15F0-1CAF-4FB0-8951-275CCDE629B2}" emma:medium="tactile" emma:mode="ink">
                <msink:context xmlns:msink="http://schemas.microsoft.com/ink/2010/main" type="inkWord" rotatedBoundingBox="12475,7959 12962,7952 12970,8433 12483,8440"/>
              </emma:interpretation>
              <emma:one-of disjunction-type="recognition" id="oneOf40">
                <emma:interpretation id="interp200" emma:lang="ko-KR" emma:confidence="0">
                  <emma:literal>o</emma:literal>
                </emma:interpretation>
                <emma:interpretation id="interp201" emma:lang="ko-KR" emma:confidence="0">
                  <emma:literal>0</emma:literal>
                </emma:interpretation>
                <emma:interpretation id="interp202" emma:lang="ko-KR" emma:confidence="0">
                  <emma:literal>〇</emma:literal>
                </emma:interpretation>
                <emma:interpretation id="interp203" emma:lang="ko-KR" emma:confidence="0">
                  <emma:literal>O</emma:literal>
                </emma:interpretation>
                <emma:interpretation id="interp204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34142.0245">9468 4991 464,'-16'64'174,"-6"18"-52,-21-23-57,40 24-19,-23-17-17,26-6-6,13-17-11,25-22-4,14-18-3,18-7-1,2-30 1,3-11-3,-10-8 2,-9-4-2,-26 6 1,-17 4-2,-19 5 2,-29 12-5,-11 11-3,-15 2-10,10 17-16,-17-18-25,46 27-36,-22-15-38,44 6-55,11-3-7,22 2-8</inkml:trace>
        </inkml:traceGroup>
        <inkml:traceGroup>
          <inkml:annotationXML>
            <emma:emma xmlns:emma="http://www.w3.org/2003/04/emma" version="1.0">
              <emma:interpretation id="{4B1BA6FD-21BB-4A2C-9BCC-B2422D08CEB6}" emma:medium="tactile" emma:mode="ink">
                <msink:context xmlns:msink="http://schemas.microsoft.com/ink/2010/main" type="inkWord" rotatedBoundingBox="13192,7569 14082,7555 14097,8566 13208,8580"/>
              </emma:interpretation>
              <emma:one-of disjunction-type="recognition" id="oneOf41">
                <emma:interpretation id="interp205" emma:lang="ko-KR" emma:confidence="0">
                  <emma:literal>〇</emma:literal>
                </emma:interpretation>
                <emma:interpretation id="interp206" emma:lang="ko-KR" emma:confidence="0">
                  <emma:literal>8</emma:literal>
                </emma:interpretation>
                <emma:interpretation id="interp207" emma:lang="ko-KR" emma:confidence="0">
                  <emma:literal>』</emma:literal>
                </emma:interpretation>
                <emma:interpretation id="interp208" emma:lang="ko-KR" emma:confidence="0">
                  <emma:literal>£</emma:literal>
                </emma:interpretation>
                <emma:interpretation id="interp209" emma:lang="ko-KR" emma:confidence="0">
                  <emma:literal>凸</emma:literal>
                </emma:interpretation>
              </emma:one-of>
            </emma:emma>
          </inkml:annotationXML>
          <inkml:trace contextRef="#ctx0" brushRef="#br2" timeOffset="34517.0375">10082 5450 378,'10'63'181,"-4"-15"-10,-7-26-95,18 8-27,-17-30-17,43-23-8,-13-30-6,12-12-8,-1-18-2,4-11-7,-6-13-7,-4-8-1,-5 3 1,-8 7 1,-8 11 0,-7 12 3,-7 25-1,0 30 7,0 27 7,-15 21 3,1 32 3,13 27-5,-6 12 1,7 11-1,13 0-1,9-4-4,5-10-2,11-10-5,8-19-6,6-17-2,13-4-13,-10-38-21,24 21-55,-27-33-89,-1-15-5,-23-19-17,-11 4-2</inkml:trace>
          <inkml:trace contextRef="#ctx0" brushRef="#br2" timeOffset="34704.5413">10187 5011 503,'-32'-20'178,"18"3"-7,9-17-124,38 29-30,19-8-6,21 8-9,20 3-14,-3-15-24,34 20-68,-18 120-72,-12-123-7,-19-6-16,-11-1-8</inkml:trace>
        </inkml:traceGroup>
        <inkml:traceGroup>
          <inkml:annotationXML>
            <emma:emma xmlns:emma="http://www.w3.org/2003/04/emma" version="1.0">
              <emma:interpretation id="{89E75606-80D0-4115-9E9C-8FF2B362B18B}" emma:medium="tactile" emma:mode="ink">
                <msink:context xmlns:msink="http://schemas.microsoft.com/ink/2010/main" type="inkWord" rotatedBoundingBox="15362,7399 17085,7373 17103,8509 15380,8535"/>
              </emma:interpretation>
              <emma:one-of disjunction-type="recognition" id="oneOf42">
                <emma:interpretation id="interp210" emma:lang="ko-KR" emma:confidence="0">
                  <emma:literal>띠</emma:literal>
                </emma:interpretation>
                <emma:interpretation id="interp211" emma:lang="ko-KR" emma:confidence="0">
                  <emma:literal>㈇</emma:literal>
                </emma:interpretation>
                <emma:interpretation id="interp212" emma:lang="ko-KR" emma:confidence="0">
                  <emma:literal>에</emma:literal>
                </emma:interpretation>
                <emma:interpretation id="interp213" emma:lang="ko-KR" emma:confidence="0">
                  <emma:literal>이</emma:literal>
                </emma:interpretation>
                <emma:interpretation id="interp214" emma:lang="ko-KR" emma:confidence="0">
                  <emma:literal>떠</emma:literal>
                </emma:interpretation>
              </emma:one-of>
            </emma:emma>
          </inkml:annotationXML>
          <inkml:trace contextRef="#ctx0" brushRef="#br2" timeOffset="35704.5852">12744 4870 167,'0'-28'159,"0"28"-14,11-14-74,-13-8-25,2 22-10,-5-27-7,5 27-5,-7-26-4,7 26-5,-19-18-4,19 18 0,-40-10 2,16 10 2,-17 7 3,3 19 4,-19-1 7,10 29-5,-18-5 6,18 26-5,-5-2-1,20 14-6,5-2-1,27 4-7,8-11-6,35-15 2,17-12-5,20-25 0,20-23-2,7-6 0,9-34-1,-10-19-4,0-7 2,-16-14-1,-13 9-5,-22-1 6,-23 10-4,-19 11 7,-13 16-3,-21 19 7,-15 13 3,-7 13-1,-6 17 7,11 14-5,3 10 3,21 2-5,14 2 2,22-3-3,27-9-4,18-9 2,13-11-3,12-16 1,-3-10-1,-4-15 1,-14-15 1,-17-9-1,-21-5 1,-19 3-1,-14-4 2,-22 1-2,-19 5-3,-14 3 3,-1 4-8,-2 6 2,9 8-17,-3-12-12,52 30-44,-41-27-65,42 4-34,26-6-21,11-3 0</inkml:trace>
          <inkml:trace contextRef="#ctx0" brushRef="#br2" timeOffset="35938.9623">13769 4409 440,'5'45'182,"3"41"-16,-21-15-93,23 55-21,-12-12-14,7 25-10,-2-16-11,18-8-8,-7-19-3,7-15-10,4-17-11,-8-32-12,21 10-42,-38-42-103,24-4-13,-8-27-14,1-9-12</inkml:trace>
        </inkml:traceGroup>
        <inkml:traceGroup>
          <inkml:annotationXML>
            <emma:emma xmlns:emma="http://www.w3.org/2003/04/emma" version="1.0">
              <emma:interpretation id="{C3A6CA79-B984-4A88-9CC3-273927D98C56}" emma:medium="tactile" emma:mode="ink">
                <msink:context xmlns:msink="http://schemas.microsoft.com/ink/2010/main" type="inkWord" rotatedBoundingBox="17363,7894 17993,7884 18001,8385 17371,8395"/>
              </emma:interpretation>
              <emma:one-of disjunction-type="recognition" id="oneOf43">
                <emma:interpretation id="interp215" emma:lang="ko-KR" emma:confidence="0">
                  <emma:literal>니</emma:literal>
                </emma:interpretation>
                <emma:interpretation id="interp216" emma:lang="ko-KR" emma:confidence="0">
                  <emma:literal>나</emma:literal>
                </emma:interpretation>
                <emma:interpretation id="interp217" emma:lang="ko-KR" emma:confidence="0">
                  <emma:literal>u</emma:literal>
                </emma:interpretation>
                <emma:interpretation id="interp218" emma:lang="ko-KR" emma:confidence="0">
                  <emma:literal>a</emma:literal>
                </emma:interpretation>
                <emma:interpretation id="interp219" emma:lang="ko-KR" emma:confidence="0">
                  <emma:literal>내</emma:literal>
                </emma:interpretation>
              </emma:one-of>
            </emma:emma>
          </inkml:annotationXML>
          <inkml:trace contextRef="#ctx0" brushRef="#br2" timeOffset="36345.238">14351 4942 372,'0'0'191,"-17"19"-13,-18-5-92,29 40-34,-24-14-6,25 19-18,-9-11-4,14 4-13,14-22-6,14-2-1,12-15-6,4-13-1,7-13-3,-6-22-7,8-4-7,-12-20 6,-3 5-4,-12-6 6,-3 11 1,-11 10 9,-9 9 0,-3 30 13,0 0 11,0 19-6,-12 15 5,10 17-7,-6 2 2,8 13-6,0-4-1,8-7-10,11 1-11,-5-19-9,23 13-26,-37-50-51,52 16-83,-17-16-8,1-2-14,0-18-6</inkml:trace>
        </inkml:traceGroup>
        <inkml:traceGroup>
          <inkml:annotationXML>
            <emma:emma xmlns:emma="http://www.w3.org/2003/04/emma" version="1.0">
              <emma:interpretation id="{0B58B607-759B-4022-9293-3F1695DA5998}" emma:medium="tactile" emma:mode="ink">
                <msink:context xmlns:msink="http://schemas.microsoft.com/ink/2010/main" type="inkWord" rotatedBoundingBox="18099,7793 18972,7780 18983,8467 18109,8480"/>
              </emma:interpretation>
              <emma:one-of disjunction-type="recognition" id="oneOf44">
                <emma:interpretation id="interp220" emma:lang="ko-KR" emma:confidence="0">
                  <emma:literal>서</emma:literal>
                </emma:interpretation>
                <emma:interpretation id="interp221" emma:lang="ko-KR" emma:confidence="0">
                  <emma:literal>M</emma:literal>
                </emma:interpretation>
                <emma:interpretation id="interp222" emma:lang="ko-KR" emma:confidence="0">
                  <emma:literal>머</emma:literal>
                </emma:interpretation>
                <emma:interpretation id="interp223" emma:lang="ko-KR" emma:confidence="0">
                  <emma:literal>어</emma:literal>
                </emma:interpretation>
                <emma:interpretation id="interp224" emma:lang="ko-KR" emma:confidence="0">
                  <emma:literal>시</emma:literal>
                </emma:interpretation>
              </emma:one-of>
            </emma:emma>
          </inkml:annotationXML>
          <inkml:trace contextRef="#ctx0" brushRef="#br2" timeOffset="37220.274">15023 4901 261,'-7'14'180,"-5"6"-5,12-20-57,0 61-58,-16-28-10,16 22-19,-5-14-6,5 10-11,-1-15-5,1-6-3,0-7-3,0-23-2,0 0-3,0 0-2,0 0-3,0-44-6,0 6-1,0-17 0,0 5-5,0-8 7,4 12-3,-4-6 9,4 15 0,2 6 11,-5 9-2,-1 22 7,21-6 3,-2 12 2,-5 13 4,11 16-6,-2 1 5,10 8-5,-5 1 2,9-1-6,-6-5 2,5-1-6,-5-8-1,-1-9 0,-2-2-3,-1-9 1,-5-1-1,-3-4 0,-19-5-1,25 2 0,-25-2 1,22 0-1,-22 0 0,21-7 0,-21 7 1,28-19 0,-28 19-1,32-21 0,-32 21 1,28-19-2,-28 19 1,21-9 0,-21 9 0,0 0-1,0 0 2,0 0-1,0 0 0,0 0 0,0 0 0,0 0 0,0 0 0,0 0 0,0 0 0,0 0 0,14-21 0,-14 21 0,13-18 1,-13 18-1,22-27 1,-8 9-1,2-1-5,1 1 7,-17 18-7,35-22 3,-16 22 4,-19 0 1,25 19 1,-12 14 3,-8 7 4,3 16-5,-7 7 3,2-4-6,-3 4-3,4-8 0,-3-7 0,-1-16 0,6-9-10,-6-23-24,0 0-71,21-2-78,-13-35-8,-5-13-16,8-8-10</inkml:trace>
        </inkml:traceGroup>
        <inkml:traceGroup>
          <inkml:annotationXML>
            <emma:emma xmlns:emma="http://www.w3.org/2003/04/emma" version="1.0">
              <emma:interpretation id="{552CB339-C159-4BAD-8070-22426C8C29FE}" emma:medium="tactile" emma:mode="ink">
                <msink:context xmlns:msink="http://schemas.microsoft.com/ink/2010/main" type="inkWord" rotatedBoundingBox="19186,7708 19899,7697 19908,8267 19195,8278"/>
              </emma:interpretation>
              <emma:one-of disjunction-type="recognition" id="oneOf45">
                <emma:interpretation id="interp225" emma:lang="ko-KR" emma:confidence="0">
                  <emma:literal>N</emma:literal>
                </emma:interpretation>
                <emma:interpretation id="interp226" emma:lang="ko-KR" emma:confidence="0">
                  <emma:literal>』</emma:literal>
                </emma:interpretation>
                <emma:interpretation id="interp227" emma:lang="ko-KR" emma:confidence="0">
                  <emma:literal>°</emma:literal>
                </emma:interpretation>
                <emma:interpretation id="interp228" emma:lang="ko-KR" emma:confidence="0">
                  <emma:literal>w</emma:literal>
                </emma:interpretation>
                <emma:interpretation id="interp229" emma:lang="ko-KR" emma:confidence="0">
                  <emma:literal>0</emma:literal>
                </emma:interpretation>
              </emma:one-of>
            </emma:emma>
          </inkml:annotationXML>
          <inkml:trace contextRef="#ctx0" brushRef="#br2" timeOffset="37860.9555">16278 4942 339,'0'0'175,"-26"12"-6,-7-7-100,28 34-17,-23-19-10,20 24-10,-19-19-8,16 13-6,-9-12-6,7-10-3,13-16-4,-24 14-1,24-14-2,-14-19-4,14-6-6,0-12 6,3 1-8,8-3 6,5 5-6,3 9 8,3 20 2,3 5 3,2 13 8,5 23-5,1 4 7,10 17-4,-1-7 6,7 3-6,0-16-2,8-5 1,0-12-2,-3-17 1,-4-3-2,-7-16-1,-10-16 0,-7-10-2,-12-13-6,-8-8 2,-6 3-4,-5 0-2,-4 3-10,-13-4-11,20 33-35,-33-24-51,28 29-61,7 23-17,-21-21-7,21 21-8</inkml:trace>
        </inkml:traceGroup>
        <inkml:traceGroup>
          <inkml:annotationXML>
            <emma:emma xmlns:emma="http://www.w3.org/2003/04/emma" version="1.0">
              <emma:interpretation id="{FD179BBA-5479-44E0-9145-25DA9FBDA0C5}" emma:medium="tactile" emma:mode="ink">
                <msink:context xmlns:msink="http://schemas.microsoft.com/ink/2010/main" type="inkWord" rotatedBoundingBox="20725,7602 21284,7593 21297,8448 20738,8457"/>
              </emma:interpretation>
              <emma:one-of disjunction-type="recognition" id="oneOf46">
                <emma:interpretation id="interp230" emma:lang="ko-KR" emma:confidence="0">
                  <emma:literal>S</emma:literal>
                </emma:interpretation>
                <emma:interpretation id="interp231" emma:lang="ko-KR" emma:confidence="0">
                  <emma:literal>s</emma:literal>
                </emma:interpretation>
                <emma:interpretation id="interp232" emma:lang="ko-KR" emma:confidence="0">
                  <emma:literal>‘</emma:literal>
                </emma:interpretation>
                <emma:interpretation id="interp233" emma:lang="ko-KR" emma:confidence="0">
                  <emma:literal>5</emma:literal>
                </emma:interpretation>
                <emma:interpretation id="interp234" emma:lang="ko-KR" emma:confidence="0">
                  <emma:literal>6</emma:literal>
                </emma:interpretation>
              </emma:one-of>
            </emma:emma>
          </inkml:annotationXML>
          <inkml:trace contextRef="#ctx0" brushRef="#br2" timeOffset="38564.0689">17942 4695 276,'28'-31'139,"4"22"-13,-23-17-29,13 28-18,-39-2-18,8 24-15,-42-6-16,5 23-8,-19-7-8,7 13 1,-4-10-7,16 1 0,16-6 0,27 6-5,17-9 2,35 8-4,21 2 3,11 3-5,2 8 6,1 2-4,-13-5 2,-19 9 5,-31-8-2,-21 0 4,-29-12-3,-26-3 1,-19-18-2,-7-3-2,-6-9-10,-3-10-12,29-1-22,-9-32-44,59 6-74,11-19-36,36 0-6,20-4-9</inkml:trace>
        </inkml:traceGroup>
        <inkml:traceGroup>
          <inkml:annotationXML>
            <emma:emma xmlns:emma="http://www.w3.org/2003/04/emma" version="1.0">
              <emma:interpretation id="{8A539C12-3B5B-4CE0-A657-BD347B88D75D}" emma:medium="tactile" emma:mode="ink">
                <msink:context xmlns:msink="http://schemas.microsoft.com/ink/2010/main" type="inkWord" rotatedBoundingBox="21330,7754 21748,7747 21765,8869 21347,8876"/>
              </emma:interpretation>
              <emma:one-of disjunction-type="recognition" id="oneOf47">
                <emma:interpretation id="interp235" emma:lang="ko-KR" emma:confidence="0">
                  <emma:literal>p</emma:literal>
                </emma:interpretation>
                <emma:interpretation id="interp236" emma:lang="ko-KR" emma:confidence="0">
                  <emma:literal>P</emma:literal>
                </emma:interpretation>
                <emma:interpretation id="interp237" emma:lang="ko-KR" emma:confidence="0">
                  <emma:literal>8</emma:literal>
                </emma:interpretation>
                <emma:interpretation id="interp238" emma:lang="ko-KR" emma:confidence="0">
                  <emma:literal>n</emma:literal>
                </emma:interpretation>
                <emma:interpretation id="interp239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39001.5846">18259 4915 320,'21'2'182,"-21"26"-7,0 7-67,0 39-57,-10 4-13,10 32-12,0-5-5,10 12-6,-2-14-8,9-2 2,-1-15-7,1-13 3,-6-28-3,1-10 4,-12-35-3,0 0 0,0 0-1,-21-49-4,0-11 0,-2-22-6,1-14 3,-4-16-6,15-5 0,0-4 0,11 4 2,13 9 2,17 20 1,13 16 6,7 19-3,7 19 7,0 19 2,-3 15 1,-12 9 2,-5 22 3,-23 2 3,-11 12-4,-16-4 2,-18 1-5,-17-6 3,-5-2-9,-6-4 0,-2-14-15,10 7-13,-6-23-35,43 16-56,-13-16-60,27 0-17,14-7-8,21-8-8</inkml:trace>
        </inkml:traceGroup>
        <inkml:traceGroup>
          <inkml:annotationXML>
            <emma:emma xmlns:emma="http://www.w3.org/2003/04/emma" version="1.0">
              <emma:interpretation id="{C4925907-D1A1-4A1B-ACF7-CB1F9020A09E}" emma:medium="tactile" emma:mode="ink">
                <msink:context xmlns:msink="http://schemas.microsoft.com/ink/2010/main" type="inkWord" rotatedBoundingBox="21805,7713 22516,7702 22526,8345 21815,8356"/>
              </emma:interpretation>
              <emma:one-of disjunction-type="recognition" id="oneOf48">
                <emma:interpretation id="interp240" emma:lang="ko-KR" emma:confidence="0">
                  <emma:literal>a</emma:literal>
                </emma:interpretation>
                <emma:interpretation id="interp241" emma:lang="ko-KR" emma:confidence="0">
                  <emma:literal>S</emma:literal>
                </emma:interpretation>
                <emma:interpretation id="interp242" emma:lang="ko-KR" emma:confidence="0">
                  <emma:literal>은</emma:literal>
                </emma:interpretation>
                <emma:interpretation id="interp243" emma:lang="ko-KR" emma:confidence="0">
                  <emma:literal>요</emma:literal>
                </emma:interpretation>
                <emma:interpretation id="interp24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39407.8735">19227 4795 279,'14'-19'168,"-14"19"-30,-51-37-59,28 42-5,-50 1-7,24 42-17,-33-14-6,20 26-11,-12-7-3,23 20-12,5-14-2,18-2-10,15-10 0,13-16-5,19-8-5,13-18-3,17-5-5,-3-15-3,12-13 0,-9-7-2,5-2 6,-13 2 3,-5 9 3,-12 7 7,-24 19 6,27-2 4,-27 13 0,1 22 3,-1 3-5,0 8-1,0 1-4,12-3-4,3-1-8,3-12-7,16 4-17,-13-29-34,38 15-69,-17-19-47,-4-15-13,0-10-10</inkml:trace>
        </inkml:traceGroup>
        <inkml:traceGroup>
          <inkml:annotationXML>
            <emma:emma xmlns:emma="http://www.w3.org/2003/04/emma" version="1.0">
              <emma:interpretation id="{51777A5F-2D1D-4668-8A2D-9D757B6D4C38}" emma:medium="tactile" emma:mode="ink">
                <msink:context xmlns:msink="http://schemas.microsoft.com/ink/2010/main" type="inkWord" rotatedBoundingBox="22597,7710 23891,7690 23901,8338 22607,8357"/>
              </emma:interpretation>
              <emma:one-of disjunction-type="recognition" id="oneOf49">
                <emma:interpretation id="interp245" emma:lang="ko-KR" emma:confidence="0">
                  <emma:literal>나</emma:literal>
                </emma:interpretation>
                <emma:interpretation id="interp246" emma:lang="ko-KR" emma:confidence="0">
                  <emma:literal>4</emma:literal>
                </emma:interpretation>
                <emma:interpretation id="interp247" emma:lang="ko-KR" emma:confidence="0">
                  <emma:literal>오</emma:literal>
                </emma:interpretation>
                <emma:interpretation id="interp248" emma:lang="ko-KR" emma:confidence="0">
                  <emma:literal>난</emma:literal>
                </emma:interpretation>
                <emma:interpretation id="interp249" emma:lang="ko-KR" emma:confidence="0">
                  <emma:literal>으</emma:literal>
                </emma:interpretation>
              </emma:one-of>
            </emma:emma>
          </inkml:annotationXML>
          <inkml:trace contextRef="#ctx0" brushRef="#br2" timeOffset="39845.3709">19736 4739 439,'-26'17'180,"-9"15"0,-25-6-116,29 37-21,-18-18-8,24 20-13,-1-13-4,21 3-10,13-5 1,29-11-8,18-10-3,15-6 1,20-16-3,4-7-1,12 0 0,-1-21-3,-3-3 2,-7-16 1,-9-4-4,-18-7 6,-18-1 0,-17 1 5,-23 2-1,-10 7 6,-27 7-2,-16 25 4,-17 8 5,2 14-4,-9 20 4,12 18-4,11 1-7,18 17-3,20-3 0,17 1 0,35-5 0,17-15 0,19-1 0,7-19 0,12 4-18,-25-30-71,8 0-96,-23-4-6,-18-6-17,-24-6-11</inkml:trace>
        </inkml:traceGroup>
        <inkml:traceGroup>
          <inkml:annotationXML>
            <emma:emma xmlns:emma="http://www.w3.org/2003/04/emma" version="1.0">
              <emma:interpretation id="{CF3E7D98-1342-4044-A3D6-6C9E71DFE10E}" emma:medium="tactile" emma:mode="ink">
                <msink:context xmlns:msink="http://schemas.microsoft.com/ink/2010/main" type="inkWord" rotatedBoundingBox="24030,7669 24452,7663 24461,8243 24039,8250"/>
              </emma:interpretation>
              <emma:one-of disjunction-type="recognition" id="oneOf50">
                <emma:interpretation id="interp250" emma:lang="ko-KR" emma:confidence="0">
                  <emma:literal>S</emma:literal>
                </emma:interpretation>
                <emma:interpretation id="interp251" emma:lang="ko-KR" emma:confidence="0">
                  <emma:literal>s</emma:literal>
                </emma:interpretation>
                <emma:interpretation id="interp252" emma:lang="ko-KR" emma:confidence="0">
                  <emma:literal>5</emma:literal>
                </emma:interpretation>
                <emma:interpretation id="interp253" emma:lang="ko-KR" emma:confidence="0">
                  <emma:literal>8</emma:literal>
                </emma:interpretation>
                <emma:interpretation id="interp254" emma:lang="ko-KR" emma:confidence="0">
                  <emma:literal>§</emma:literal>
                </emma:interpretation>
              </emma:one-of>
            </emma:emma>
          </inkml:annotationXML>
          <inkml:trace contextRef="#ctx0" brushRef="#br2" timeOffset="43329.8889">21330 4776 34,'0'0'135,"-5"-23"13,5 23-68,0 0 0,-36-28-13,36 28-10,-32-11-10,32 11-1,-45-8-3,45 8-5,-59-6-5,32 6-6,-17 0-3,11 9-4,-10 0-3,13 8-5,-1-4-3,10 8-3,7 2-4,12 6 1,5 4 2,19 4-7,13 3 5,9 3-4,5 1 5,2 2-2,-5-1 7,-3-3-3,-15-10 3,-6-2 3,-20-7-1,-2-1 2,-19-10-1,-8-3 0,-14-9-12,1 0 0,-4 0 0,1-7 0,7 0 0,0-4 0,14 8-7,-7-13-36,29 23-68,0-7-72,0 0-9,22 4-16,5 1-8</inkml:trace>
        </inkml:traceGroup>
        <inkml:traceGroup>
          <inkml:annotationXML>
            <emma:emma xmlns:emma="http://www.w3.org/2003/04/emma" version="1.0">
              <emma:interpretation id="{C433F1B5-5D8C-4A34-BF8E-12D404977564}" emma:medium="tactile" emma:mode="ink">
                <msink:context xmlns:msink="http://schemas.microsoft.com/ink/2010/main" type="inkWord" rotatedBoundingBox="24649,8461 24665,8460 24666,8494 24650,8495"/>
              </emma:interpretation>
              <emma:one-of disjunction-type="recognition" id="oneOf51">
                <emma:interpretation id="interp255" emma:lang="ko-KR" emma:confidence="0">
                  <emma:literal>.</emma:literal>
                </emma:interpretation>
                <emma:interpretation id="interp256" emma:lang="ko-KR" emma:confidence="0">
                  <emma:literal>」</emma:literal>
                </emma:interpretation>
                <emma:interpretation id="interp257" emma:lang="ko-KR" emma:confidence="0">
                  <emma:literal>』</emma:literal>
                </emma:interpretation>
                <emma:interpretation id="interp258" emma:lang="ko-KR" emma:confidence="0">
                  <emma:literal>,</emma:literal>
                </emma:interpretation>
                <emma:interpretation id="interp259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43517.3975">21540 5494 656,'0'0'185,"0"30"-43,0-30-120,0 0-12,0 0-31,-14 4-73,14-4-87,0 0-11,0 0-14,16-14-14</inkml:trace>
        </inkml:traceGroup>
        <inkml:traceGroup>
          <inkml:annotationXML>
            <emma:emma xmlns:emma="http://www.w3.org/2003/04/emma" version="1.0">
              <emma:interpretation id="{96B61B5D-8A7B-4592-A944-7A3C3906B04E}" emma:medium="tactile" emma:mode="ink">
                <msink:context xmlns:msink="http://schemas.microsoft.com/ink/2010/main" type="inkWord" rotatedBoundingBox="24844,7198 25141,7193 25163,8624 24865,8628"/>
              </emma:interpretation>
              <emma:one-of disjunction-type="recognition" id="oneOf52">
                <emma:interpretation id="interp260" emma:lang="ko-KR" emma:confidence="0">
                  <emma:literal>'</emma:literal>
                </emma:interpretation>
                <emma:interpretation id="interp261" emma:lang="ko-KR" emma:confidence="0">
                  <emma:literal>!</emma:literal>
                </emma:interpretation>
                <emma:interpretation id="interp262" emma:lang="ko-KR" emma:confidence="0">
                  <emma:literal>?</emma:literal>
                </emma:interpretation>
                <emma:interpretation id="interp263" emma:lang="ko-KR" emma:confidence="0">
                  <emma:literal>’</emma:literal>
                </emma:interpretation>
                <emma:interpretation id="interp264" emma:lang="ko-KR" emma:confidence="0">
                  <emma:literal>;</emma:literal>
                </emma:interpretation>
              </emma:one-of>
            </emma:emma>
          </inkml:annotationXML>
          <inkml:trace contextRef="#ctx0" brushRef="#br2" timeOffset="44189.3003">21984 4468 137,'5'-40'166,"3"0"-35,-8-18-21,14 34-14,-18-26-19,15 44-16,-18-17-11,9 36-11,-8 9-10,6 38-1,-8 7-8,8 22 1,-8 0-7,8 20 1,0-9 0,0-6-5,1-17-6,9-13-4,-5-17 0,2-11 0,0-13 0,-7-23 0,8 20 0,-8-20 0,0 0-35,-3-16-65,3 16-85,-16-21-3,16 21-22,-27-7-5</inkml:trace>
          <inkml:trace contextRef="#ctx0" brushRef="#br2" timeOffset="44439.3105">21779 5583 499,'0'20'178,"0"19"-26,0-39-98,13 19-12,-13-19-18,0 0-11,0 0-14,0 0-18,0 0-48,-13-3-107,13 3-4,-27-32-21,16 3-10</inkml:trace>
        </inkml:traceGroup>
        <inkml:traceGroup>
          <inkml:annotationXML>
            <emma:emma xmlns:emma="http://www.w3.org/2003/04/emma" version="1.0">
              <emma:interpretation id="{200488A0-9F30-4794-8159-BA27AEAD32BB}" emma:medium="tactile" emma:mode="ink">
                <msink:context xmlns:msink="http://schemas.microsoft.com/ink/2010/main" type="inkWord" rotatedBoundingBox="25596,7157 25740,7155 25765,8747 25621,8750"/>
              </emma:interpretation>
              <emma:one-of disjunction-type="recognition" id="oneOf53">
                <emma:interpretation id="interp265" emma:lang="ko-KR" emma:confidence="0">
                  <emma:literal>!</emma:literal>
                </emma:interpretation>
                <emma:interpretation id="interp266" emma:lang="ko-KR" emma:confidence="0">
                  <emma:literal>)</emma:literal>
                </emma:interpretation>
                <emma:interpretation id="interp267" emma:lang="ko-KR" emma:confidence="0">
                  <emma:literal>1</emma:literal>
                </emma:interpretation>
                <emma:interpretation id="interp268" emma:lang="ko-KR" emma:confidence="0">
                  <emma:literal>`</emma:literal>
                </emma:interpretation>
                <emma:interpretation id="interp269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44986.2357">22533 4237 121,'0'-34'163,"0"34"-18,20-14-39,-20 14-16,0 0-11,0 15-13,13 44-11,-16 0-14,6 30 0,-6-5-10,3 24-2,0-11-5,0 9-5,0-21-6,8-10-13,0-21 0,0-10 0,3-14 0,-2-7 0,-9-23 0,0 0 0,24 20-24,-24-20-56,0 0-100,0-14-7,0 14-20,0 0-9</inkml:trace>
          <inkml:trace contextRef="#ctx0" brushRef="#br2" timeOffset="45204.9897">22508 5745 584,'0'0'185,"0"0"-3,0 0-148,0 0-7,12 9-18,-12-9-28,21 14-80,-21-14-85,0 0-4,-22 14-22,0-13-8</inkml:trace>
        </inkml:traceGroup>
      </inkml:traceGroup>
    </inkml:traceGroup>
    <inkml:traceGroup>
      <inkml:annotationXML>
        <emma:emma xmlns:emma="http://www.w3.org/2003/04/emma" version="1.0">
          <emma:interpretation id="{E0DACAD6-31DE-4335-A165-7A90D1151325}" emma:medium="tactile" emma:mode="ink">
            <msink:context xmlns:msink="http://schemas.microsoft.com/ink/2010/main" type="paragraph" rotatedBoundingBox="3220,10218 7413,10311 7391,11285 3199,11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22DF9A-BA60-48AA-B846-7239CD209EBC}" emma:medium="tactile" emma:mode="ink">
              <msink:context xmlns:msink="http://schemas.microsoft.com/ink/2010/main" type="line" rotatedBoundingBox="3220,10218 7413,10311 7391,11285 3199,11192">
                <msink:destinationLink direction="with" ref="{50D5E896-C916-41D9-A178-41322F804C6B}"/>
                <msink:destinationLink direction="with" ref="{80601BCA-6F0E-4A41-9C4B-2C8CAAB396F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8E45A87-0DB2-40F7-8678-CAFF9E4C3161}" emma:medium="tactile" emma:mode="ink">
                <msink:context xmlns:msink="http://schemas.microsoft.com/ink/2010/main" type="inkWord" rotatedBoundingBox="3219,10295 3283,10297 3264,11194 3199,11192"/>
              </emma:interpretation>
              <emma:one-of disjunction-type="recognition" id="oneOf54">
                <emma:interpretation id="interp270" emma:lang="ko-KR" emma:confidence="0">
                  <emma:literal>1</emma:literal>
                </emma:interpretation>
                <emma:interpretation id="interp271" emma:lang="ko-KR" emma:confidence="0">
                  <emma:literal>l</emma:literal>
                </emma:interpretation>
                <emma:interpretation id="interp272" emma:lang="ko-KR" emma:confidence="0">
                  <emma:literal>ㅣ</emma:literal>
                </emma:interpretation>
                <emma:interpretation id="interp273" emma:lang="ko-KR" emma:confidence="0">
                  <emma:literal>!</emma:literal>
                </emma:interpretation>
                <emma:interpretation id="interp27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371499.6034">94 7493 110,'11'-20'120,"-12"-21"-3,1 7-85,0 14-3,0-4 7,0 24 0,0-25 7,0 25 3,0 0 3,0 25 2,-10 5-5,10 34-6,-3-1-13,3 26-2,0-3-10,8 16 1,-3-12-5,4-1-6,-1-13 1,-2-17-3,-3-14 5,7-9-6,-10-13 6,0-23-7,0 21 0,0-21-4,0 0-10,-14-14-10,14 14-30,-22-35-44,17 4-66,3-1-14,-1-10-10</inkml:trace>
        </inkml:traceGroup>
        <inkml:traceGroup>
          <inkml:annotationXML>
            <emma:emma xmlns:emma="http://www.w3.org/2003/04/emma" version="1.0">
              <emma:interpretation id="{00124BC0-EACC-4AB0-8AE1-C98D3D31FB20}" emma:medium="tactile" emma:mode="ink">
                <msink:context xmlns:msink="http://schemas.microsoft.com/ink/2010/main" type="inkWord" rotatedBoundingBox="4102,10240 4850,10256 4832,11076 4084,11059"/>
              </emma:interpretation>
              <emma:one-of disjunction-type="recognition" id="oneOf55">
                <emma:interpretation id="interp275" emma:lang="ko-KR" emma:confidence="0">
                  <emma:literal>2</emma:literal>
                </emma:interpretation>
                <emma:interpretation id="interp276" emma:lang="ko-KR" emma:confidence="0">
                  <emma:literal>그</emma:literal>
                </emma:interpretation>
                <emma:interpretation id="interp277" emma:lang="ko-KR" emma:confidence="0">
                  <emma:literal>고</emma:literal>
                </emma:interpretation>
                <emma:interpretation id="interp278" emma:lang="ko-KR" emma:confidence="0">
                  <emma:literal>즈</emma:literal>
                </emma:interpretation>
                <emma:interpretation id="interp279" emma:lang="ko-KR" emma:confidence="0">
                  <emma:literal>ㅈ</emma:literal>
                </emma:interpretation>
              </emma:one-of>
            </emma:emma>
          </inkml:annotationXML>
          <inkml:trace contextRef="#ctx0" brushRef="#br2" timeOffset="372171.5043">1077 7502 87,'-28'-15'117,"28"15"-33,0 0-39,-30-32-5,30 32-2,-23-26 4,23 26-1,-19-38 3,19 38-7,0-37 0,19 19-5,0-8-2,18 15-10,-1-10-1,13 21-5,0 0-3,8 10 1,-6 19-3,-6 13 2,-8 10-4,-10 22 2,-26-3-3,-1 6 5,-24-4-3,-12-1 3,-14-11-5,-1-5 4,-7-19-3,2-8 1,6-14-3,13-4-2,14-8-1,23-3-2,0 0 0,0 0 0,19-14 1,26 10 1,14 4 0,7 0-1,13 5 1,2 9-2,-1 12-4,-12-8-20,10 20-39,-32-22-82,-10-3-19,-4-6-21,-32-7 0</inkml:trace>
        </inkml:traceGroup>
        <inkml:traceGroup>
          <inkml:annotationXML>
            <emma:emma xmlns:emma="http://www.w3.org/2003/04/emma" version="1.0">
              <emma:interpretation id="{B249E344-3099-4AA1-85DF-CA4EB46EAA61}" emma:medium="tactile" emma:mode="ink">
                <msink:context xmlns:msink="http://schemas.microsoft.com/ink/2010/main" type="inkWord" rotatedBoundingBox="5622,10271 6238,10285 6216,11254 5601,11240"/>
              </emma:interpretation>
              <emma:one-of disjunction-type="recognition" id="oneOf56">
                <emma:interpretation id="interp280" emma:lang="ko-KR" emma:confidence="0">
                  <emma:literal>3</emma:literal>
                </emma:interpretation>
                <emma:interpretation id="interp281" emma:lang="ko-KR" emma:confidence="0">
                  <emma:literal>了</emma:literal>
                </emma:interpretation>
                <emma:interpretation id="interp282" emma:lang="ko-KR" emma:confidence="0">
                  <emma:literal>}</emma:literal>
                </emma:interpretation>
                <emma:interpretation id="interp283" emma:lang="ko-KR" emma:confidence="0">
                  <emma:literal>?</emma:literal>
                </emma:interpretation>
                <emma:interpretation id="interp28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373030.9407">2544 7375 90,'0'0'141,"-16"0"-33,16 0-19,0 0-18,-30-14-19,30 14-12,0 0-6,0 0-6,0-25-5,17 22-4,2-8-2,13 6-2,-2-2-1,17 7-2,-7 0-2,15 0 1,-14 12-4,5 11 0,-10 2-3,-7 10 1,-18 3-3,-10-3 2,-5 4 0,-25-3 3,-7-6-1,-5-1 1,-8-8-1,8-3 1,0-8-3,12 2 0,12-5-1,17-7-2,0 0-2,14 29 0,22-14-1,15 1 0,3 6 0,9 4 1,2 4-1,0 6 4,-13-2 1,-7 10 5,-19-6 0,-14 6 4,-12 0 3,-19-3-4,-25-7 5,-6 2-7,-15-7 3,0 0-11,0-6 3,5-11-13,10-2-4,1-6-11,49-4-21,-48 0-32,48 0-62,27-14-35,6-9-17,13-3 2</inkml:trace>
        </inkml:traceGroup>
        <inkml:traceGroup>
          <inkml:annotationXML>
            <emma:emma xmlns:emma="http://www.w3.org/2003/04/emma" version="1.0">
              <emma:interpretation id="{65F0CC7A-29C3-42A4-A586-FD80FCFCAB3D}" emma:medium="tactile" emma:mode="ink">
                <msink:context xmlns:msink="http://schemas.microsoft.com/ink/2010/main" type="inkWord" rotatedBoundingBox="7233,10365 7412,10368 7394,11185 7215,11181"/>
              </emma:interpretation>
              <emma:one-of disjunction-type="recognition" id="oneOf57">
                <emma:interpretation id="interp285" emma:lang="ko-KR" emma:confidence="0">
                  <emma:literal>1</emma:literal>
                </emma:interpretation>
                <emma:interpretation id="interp286" emma:lang="ko-KR" emma:confidence="0">
                  <emma:literal>l</emma:literal>
                </emma:interpretation>
                <emma:interpretation id="interp287" emma:lang="ko-KR" emma:confidence="0">
                  <emma:literal>Ⅰ</emma:literal>
                </emma:interpretation>
                <emma:interpretation id="interp288" emma:lang="ko-KR" emma:confidence="0">
                  <emma:literal>I</emma:literal>
                </emma:interpretation>
                <emma:interpretation id="interp289" emma:lang="ko-KR" emma:confidence="0">
                  <emma:literal>|</emma:literal>
                </emma:interpretation>
              </emma:one-of>
            </emma:emma>
          </inkml:annotationXML>
          <inkml:trace contextRef="#ctx0" brushRef="#br2" timeOffset="373390.3048">4110 7398 310,'0'0'175,"20"36"-8,-2 23-85,-18-8-35,16 33-6,-12-3-18,17 14 2,-10-7-10,8-3-13,-5-4-10,-4-27-22,17 7-30,-27-36-69,0-5-31,0-20-29,0 0-7</inkml:trace>
        </inkml:traceGroup>
      </inkml:traceGroup>
    </inkml:traceGroup>
    <inkml:traceGroup>
      <inkml:annotationXML>
        <emma:emma xmlns:emma="http://www.w3.org/2003/04/emma" version="1.0">
          <emma:interpretation id="{0BEBA46E-26DA-4DCA-B0CD-44C5EE81B1CC}" emma:medium="tactile" emma:mode="ink">
            <msink:context xmlns:msink="http://schemas.microsoft.com/ink/2010/main" type="paragraph" rotatedBoundingBox="3204,12118 7244,12270 7214,13067 3174,12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CF92F1-AFD0-447D-B161-9B6006F4BDE8}" emma:medium="tactile" emma:mode="ink">
              <msink:context xmlns:msink="http://schemas.microsoft.com/ink/2010/main" type="line" rotatedBoundingBox="3204,12118 7244,12270 7214,13067 3174,12915">
                <msink:destinationLink direction="with" ref="{50D5E896-C916-41D9-A178-41322F804C6B}"/>
                <msink:destinationLink direction="with" ref="{80601BCA-6F0E-4A41-9C4B-2C8CAAB396F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E2EE123-11ED-4F82-B818-00D88E6E8A4B}" emma:medium="tactile" emma:mode="ink">
                <msink:context xmlns:msink="http://schemas.microsoft.com/ink/2010/main" type="inkWord" rotatedBoundingBox="3204,12118 3251,12120 3223,12865 3176,12863"/>
              </emma:interpretation>
              <emma:one-of disjunction-type="recognition" id="oneOf58">
                <emma:interpretation id="interp290" emma:lang="ko-KR" emma:confidence="0">
                  <emma:literal>1</emma:literal>
                </emma:interpretation>
                <emma:interpretation id="interp291" emma:lang="ko-KR" emma:confidence="0">
                  <emma:literal>l</emma:literal>
                </emma:interpretation>
                <emma:interpretation id="interp292" emma:lang="ko-KR" emma:confidence="0">
                  <emma:literal>Ⅰ</emma:literal>
                </emma:interpretation>
                <emma:interpretation id="interp293" emma:lang="ko-KR" emma:confidence="0">
                  <emma:literal>|</emma:literal>
                </emma:interpretation>
                <emma:interpretation id="interp29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375062.2506">127 9167 112,'0'0'91,"0"0"-17,-1-14-8,1 14-1,0 0-4,-27 16 2,27 22-4,-16 0-6,16 25-7,-11-4-4,11 27-5,-3-10-10,3 9-7,0-11-9,0-8 0,0-12-6,0-11 2,0-14-4,0-12-1,0-17-9,0 0-14,0 0-31,-11-16-57,8-8-52,3-4-15,3-2-7</inkml:trace>
        </inkml:traceGroup>
        <inkml:traceGroup>
          <inkml:annotationXML>
            <emma:emma xmlns:emma="http://www.w3.org/2003/04/emma" version="1.0">
              <emma:interpretation id="{4495BE31-8800-40F8-839B-64C0C8DC1DD3}" emma:medium="tactile" emma:mode="ink">
                <msink:context xmlns:msink="http://schemas.microsoft.com/ink/2010/main" type="inkWord" rotatedBoundingBox="4403,12207 4573,12213 4553,12751 4382,12744"/>
              </emma:interpretation>
              <emma:one-of disjunction-type="recognition" id="oneOf59">
                <emma:interpretation id="interp295" emma:lang="ko-KR" emma:confidence="0">
                  <emma:literal>1</emma:literal>
                </emma:interpretation>
                <emma:interpretation id="interp296" emma:lang="ko-KR" emma:confidence="0">
                  <emma:literal>l</emma:literal>
                </emma:interpretation>
                <emma:interpretation id="interp297" emma:lang="ko-KR" emma:confidence="0">
                  <emma:literal>Ⅰ</emma:literal>
                </emma:interpretation>
                <emma:interpretation id="interp298" emma:lang="ko-KR" emma:confidence="0">
                  <emma:literal>I</emma:literal>
                </emma:interpretation>
                <emma:interpretation id="interp299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375546.6522">1279 9240 159,'10'2'154,"-10"-2"-4,0 17-78,17 25-18,-17-9-7,19 25-9,-14-6-3,12 15-7,-10-11-11,8 3-2,-4-10-14,-3-14-19,11 10-36,-19-23-69,0-22-34,22 7-15,-22-23-4</inkml:trace>
        </inkml:traceGroup>
        <inkml:traceGroup>
          <inkml:annotationXML>
            <emma:emma xmlns:emma="http://www.w3.org/2003/04/emma" version="1.0">
              <emma:interpretation id="{ECB7FCA5-7808-4B27-AAFB-2AC0353C8F22}" emma:medium="tactile" emma:mode="ink">
                <msink:context xmlns:msink="http://schemas.microsoft.com/ink/2010/main" type="inkWord" rotatedBoundingBox="5400,12263 6318,12297 6291,13032 5372,12997"/>
              </emma:interpretation>
              <emma:one-of disjunction-type="recognition" id="oneOf60">
                <emma:interpretation id="interp300" emma:lang="ko-KR" emma:confidence="0">
                  <emma:literal>2</emma:literal>
                </emma:interpretation>
                <emma:interpretation id="interp301" emma:lang="ko-KR" emma:confidence="0">
                  <emma:literal>그</emma:literal>
                </emma:interpretation>
                <emma:interpretation id="interp302" emma:lang="ko-KR" emma:confidence="0">
                  <emma:literal>子</emma:literal>
                </emma:interpretation>
                <emma:interpretation id="interp303" emma:lang="ko-KR" emma:confidence="0">
                  <emma:literal>고</emma:literal>
                </emma:interpretation>
                <emma:interpretation id="interp30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378687.4182">2433 9488 62,'-22'-26'116,"22"26"-42,-11-25-15,8 6-5,3 19-7,0-34-3,14 20-6,-6-11 0,23 17-2,-8-12-2,26 14-2,-7 2-3,18 12-2,-9 8-3,17 23-2,-21 9-3,10 15 2,-28 7-4,-7 12 1,-22-5-5,-19 4 4,-27-15-4,-11 2 3,-17-24-5,-12-7 0,-2-15-3,10-14 0,10-8-3,10-6-3,11-11-1,23-6-1,22-4 0,15 3-2,34-5 2,12 4-2,20 6 1,9 1-1,14 10 1,-1 5 0,-8 3-1,-6 3-4,-13 10-10,-19-9-13,4 19-30,-42-23-43,16 1-61,-17 5-18,-16-6-5</inkml:trace>
        </inkml:traceGroup>
        <inkml:traceGroup>
          <inkml:annotationXML>
            <emma:emma xmlns:emma="http://www.w3.org/2003/04/emma" version="1.0">
              <emma:interpretation id="{BAB7696F-F625-4D2E-849A-DB87AF101E55}" emma:medium="tactile" emma:mode="ink">
                <msink:context xmlns:msink="http://schemas.microsoft.com/ink/2010/main" type="inkWord" rotatedBoundingBox="7002,12313 7242,12323 7221,12907 6980,12897"/>
              </emma:interpretation>
              <emma:one-of disjunction-type="recognition" id="oneOf61">
                <emma:interpretation id="interp305" emma:lang="ko-KR" emma:confidence="0">
                  <emma:literal>1</emma:literal>
                </emma:interpretation>
                <emma:interpretation id="interp306" emma:lang="ko-KR" emma:confidence="0">
                  <emma:literal>l</emma:literal>
                </emma:interpretation>
                <emma:interpretation id="interp307" emma:lang="ko-KR" emma:confidence="0">
                  <emma:literal>)</emma:literal>
                </emma:interpretation>
                <emma:interpretation id="interp308" emma:lang="ko-KR" emma:confidence="0">
                  <emma:literal>!</emma:literal>
                </emma:interpretation>
                <emma:interpretation id="interp309" emma:lang="ko-KR" emma:confidence="0">
                  <emma:literal>구</emma:literal>
                </emma:interpretation>
              </emma:one-of>
            </emma:emma>
          </inkml:annotationXML>
          <inkml:trace contextRef="#ctx0" brushRef="#br2" timeOffset="379046.8056">3878 9352 335,'0'0'166,"28"-4"-26,2 30-84,-22 4-15,19 25-9,-16 4-9,16 9-3,-13 2-16,2-2-15,11 6-47,-19-15-95,-2-15-10,11-5-17,-17-39-2</inkml:trace>
        </inkml:traceGroup>
      </inkml:traceGroup>
    </inkml:traceGroup>
    <inkml:traceGroup>
      <inkml:annotationXML>
        <emma:emma xmlns:emma="http://www.w3.org/2003/04/emma" version="1.0">
          <emma:interpretation id="{CC1DD4E1-1EA9-4FAA-8674-B3584B9B904F}" emma:medium="tactile" emma:mode="ink">
            <msink:context xmlns:msink="http://schemas.microsoft.com/ink/2010/main" type="paragraph" rotatedBoundingBox="3413,13551 7138,13746 7094,14587 3369,143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DE29A3-B3DC-489C-9D22-5B9B6F259CD6}" emma:medium="tactile" emma:mode="ink">
              <msink:context xmlns:msink="http://schemas.microsoft.com/ink/2010/main" type="line" rotatedBoundingBox="3413,13551 7138,13746 7094,14587 3369,14392">
                <msink:destinationLink direction="with" ref="{50D5E896-C916-41D9-A178-41322F804C6B}"/>
                <msink:destinationLink direction="with" ref="{80601BCA-6F0E-4A41-9C4B-2C8CAAB396F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1703D7E-CE85-4B83-9885-A1DF33FDA3C2}" emma:medium="tactile" emma:mode="ink">
                <msink:context xmlns:msink="http://schemas.microsoft.com/ink/2010/main" type="inkWord" rotatedBoundingBox="3411,13587 3508,13592 3465,14397 3369,14392"/>
              </emma:interpretation>
              <emma:one-of disjunction-type="recognition" id="oneOf62">
                <emma:interpretation id="interp310" emma:lang="ko-KR" emma:confidence="0">
                  <emma:literal>1</emma:literal>
                </emma:interpretation>
                <emma:interpretation id="interp311" emma:lang="ko-KR" emma:confidence="0">
                  <emma:literal>l</emma:literal>
                </emma:interpretation>
                <emma:interpretation id="interp312" emma:lang="ko-KR" emma:confidence="0">
                  <emma:literal>[</emma:literal>
                </emma:interpretation>
                <emma:interpretation id="interp313" emma:lang="ko-KR" emma:confidence="0">
                  <emma:literal>I</emma:literal>
                </emma:interpretation>
                <emma:interpretation id="interp31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382625.1018">377 10760 20,'0'0'58,"-19"-29"-1,19 29-6,-14-36-3,7 20-5,7 16-1,-11-34-1,11 34-3,-11-23-1,11 23-1,0 0 5,-8 23 6,-9 4 2,17 35-3,-11-5-5,11 31 3,-6-14-7,6 23 0,-2-17-3,4 6-13,-2-23-2,6-11-7,-4-13 2,4-9-8,-3-8 3,-3-22-9,0 0-12,0 0-15,22 7-37,-22-23-68,0-7-35,10-4-19,4-9-8</inkml:trace>
        </inkml:traceGroup>
        <inkml:traceGroup>
          <inkml:annotationXML>
            <emma:emma xmlns:emma="http://www.w3.org/2003/04/emma" version="1.0">
              <emma:interpretation id="{BB3D3E99-837A-40BE-AFEF-D7B4CB6202A5}" emma:medium="tactile" emma:mode="ink">
                <msink:context xmlns:msink="http://schemas.microsoft.com/ink/2010/main" type="inkWord" rotatedBoundingBox="4257,13689 5250,13741 5214,14418 4222,14366"/>
              </emma:interpretation>
              <emma:one-of disjunction-type="recognition" id="oneOf63">
                <emma:interpretation id="interp315" emma:lang="ko-KR" emma:confidence="0">
                  <emma:literal>2</emma:literal>
                </emma:interpretation>
                <emma:interpretation id="interp316" emma:lang="ko-KR" emma:confidence="0">
                  <emma:literal>그</emma:literal>
                </emma:interpretation>
                <emma:interpretation id="interp317" emma:lang="ko-KR" emma:confidence="0">
                  <emma:literal>고</emma:literal>
                </emma:interpretation>
                <emma:interpretation id="interp318" emma:lang="ko-KR" emma:confidence="0">
                  <emma:literal>Z</emma:literal>
                </emma:interpretation>
                <emma:interpretation id="interp319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383171.9778">1129 10953 112,'0'0'140,"-5"-45"4,15 17-70,12 13-23,2-16-10,17 11-9,-5-8-7,16 12-5,-7-1-5,8 10-3,-5 0-3,2 14 0,-7 8-1,-7 15 0,-17 7-1,-1 14 3,-18 0-1,-5 9 6,-22-9 0,-6 12 7,-18-14 2,9 10-7,-10-15 3,15 1-6,1-12 3,18 1-7,14-17 4,12 6-9,25-18 0,21-5 0,10 0 0,17-9 1,3-11-7,1 0 6,0 1-13,-12-3 0,-2 18-18,-30-26-31,15 30-65,-28-2-51,-28 2-1,21-8-24</inkml:trace>
        </inkml:traceGroup>
        <inkml:traceGroup>
          <inkml:annotationXML>
            <emma:emma xmlns:emma="http://www.w3.org/2003/04/emma" version="1.0">
              <emma:interpretation id="{2074DD49-4851-4936-9BC1-65DC820E99E9}" emma:medium="tactile" emma:mode="ink">
                <msink:context xmlns:msink="http://schemas.microsoft.com/ink/2010/main" type="inkWord" rotatedBoundingBox="5566,13664 6332,13704 6294,14430 5528,14390"/>
              </emma:interpretation>
              <emma:one-of disjunction-type="recognition" id="oneOf64">
                <emma:interpretation id="interp320" emma:lang="ko-KR" emma:confidence="0">
                  <emma:literal>3</emma:literal>
                </emma:interpretation>
                <emma:interpretation id="interp321" emma:lang="ko-KR" emma:confidence="0">
                  <emma:literal>了</emma:literal>
                </emma:interpretation>
                <emma:interpretation id="interp322" emma:lang="ko-KR" emma:confidence="0">
                  <emma:literal>구</emma:literal>
                </emma:interpretation>
                <emma:interpretation id="interp323" emma:lang="ko-KR" emma:confidence="0">
                  <emma:literal>S</emma:literal>
                </emma:interpretation>
                <emma:interpretation id="interp324" emma:lang="ko-KR" emma:confidence="0">
                  <emma:literal>?</emma:literal>
                </emma:interpretation>
              </emma:one-of>
            </emma:emma>
          </inkml:annotationXML>
          <inkml:trace contextRef="#ctx0" brushRef="#br2" timeOffset="383797.0251">2449 10842 21,'0'0'116,"-13"-22"1,13 22-62,13-22-15,-13 22-2,43-24-3,-21 4 4,22 12 1,-9-7 0,18 14-1,-10-13-3,20 14-5,-17 0-6,9 23-6,-17-7-2,0 15-1,-19-3-2,-9 15 2,-17-13 1,-5 13 2,-21-17-4,6 8 0,-5-15-6,5 3-2,10-4-5,17-18 2,8 26-3,23-7 3,12-4 0,11 4 3,6-2 1,0 9 3,-11-7 2,-3 7 3,-27-4 3,-11 7-8,-21-7 5,-15 8-8,-23-9 5,-3 2-11,-9-1-4,-2-3-20,21 11-27,-16-30-44,36 9-82,24-9-8,0 0-19,0 0-1</inkml:trace>
        </inkml:traceGroup>
        <inkml:traceGroup>
          <inkml:annotationXML>
            <emma:emma xmlns:emma="http://www.w3.org/2003/04/emma" version="1.0">
              <emma:interpretation id="{D214CBAC-186D-4EC2-A8AD-71C531DEB401}" emma:medium="tactile" emma:mode="ink">
                <msink:context xmlns:msink="http://schemas.microsoft.com/ink/2010/main" type="inkWord" rotatedBoundingBox="6837,13905 7129,13920 7099,14496 6806,14481"/>
              </emma:interpretation>
              <emma:one-of disjunction-type="recognition" id="oneOf65">
                <emma:interpretation id="interp325" emma:lang="ko-KR" emma:confidence="0">
                  <emma:literal>1</emma:literal>
                </emma:interpretation>
                <emma:interpretation id="interp326" emma:lang="ko-KR" emma:confidence="0">
                  <emma:literal>(</emma:literal>
                </emma:interpretation>
                <emma:interpretation id="interp327" emma:lang="ko-KR" emma:confidence="0">
                  <emma:literal>l</emma:literal>
                </emma:interpretation>
                <emma:interpretation id="interp328" emma:lang="ko-KR" emma:confidence="0">
                  <emma:literal>I</emma:literal>
                </emma:interpretation>
                <emma:interpretation id="interp329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384031.3772">3713 10938 427,'21'38'181,"-1"13"-12,-2 26-109,-12-13-28,22 16-5,-15-13-9,4 0-9,2-11-10,-9-20-31,25 9-84,-15-37-50,2-8-18,-7-23-15,7-15-8</inkml:trace>
        </inkml:traceGroup>
      </inkml:traceGroup>
    </inkml:traceGroup>
    <inkml:traceGroup>
      <inkml:annotationXML>
        <emma:emma xmlns:emma="http://www.w3.org/2003/04/emma" version="1.0">
          <emma:interpretation id="{DC5F40D1-C38C-4145-B995-AB279DA3EB05}" emma:medium="tactile" emma:mode="ink">
            <msink:context xmlns:msink="http://schemas.microsoft.com/ink/2010/main" type="paragraph" rotatedBoundingBox="4709,15587 8138,15489 8158,16212 4730,163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1CA808-1A76-4664-8B0E-C14EBF904D40}" emma:medium="tactile" emma:mode="ink">
              <msink:context xmlns:msink="http://schemas.microsoft.com/ink/2010/main" type="line" rotatedBoundingBox="4709,15587 8138,15489 8158,16212 4730,16311">
                <msink:destinationLink direction="with" ref="{D8347CBB-19D8-4205-B478-C1E60C4DBAA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F96F47E-1FAF-4E96-87DE-5C29C74497CA}" emma:medium="tactile" emma:mode="ink">
                <msink:context xmlns:msink="http://schemas.microsoft.com/ink/2010/main" type="inkWord" rotatedBoundingBox="4711,15648 4801,15645 4820,16293 4730,16296"/>
              </emma:interpretation>
              <emma:one-of disjunction-type="recognition" id="oneOf66">
                <emma:interpretation id="interp330" emma:lang="ko-KR" emma:confidence="0">
                  <emma:literal>1</emma:literal>
                </emma:interpretation>
                <emma:interpretation id="interp331" emma:lang="ko-KR" emma:confidence="0">
                  <emma:literal>l</emma:literal>
                </emma:interpretation>
                <emma:interpretation id="interp332" emma:lang="ko-KR" emma:confidence="0">
                  <emma:literal>ㅣ</emma:literal>
                </emma:interpretation>
                <emma:interpretation id="interp333" emma:lang="ko-KR" emma:confidence="0">
                  <emma:literal>!</emma:literal>
                </emma:interpretation>
                <emma:interpretation id="interp334" emma:lang="ko-KR" emma:confidence="0">
                  <emma:literal>(</emma:literal>
                </emma:interpretation>
              </emma:one-of>
            </emma:emma>
          </inkml:annotationXML>
          <inkml:trace contextRef="#ctx0" brushRef="#br2" timeOffset="427001.8775">1599 12888 10,'-5'-48'121,"5"25"-37,0-6-4,0-1-4,5 12-6,-5-15-7,0 33-7,0-26-2,0 26-5,-5 10-4,10 31-4,-12-2-6,9 28-1,-2-6-9,5 20 3,-5-10-9,14 3 1,-6-20-8,1 3 1,1-25-6,-1-3 0,-9-29-4,13 30-1,-13-30-5,0 0-8,0 0-15,0 0-26,24 0-49,-24 0-71,0-16-5,0 16-22,9-28 9</inkml:trace>
        </inkml:traceGroup>
        <inkml:traceGroup>
          <inkml:annotationXML>
            <emma:emma xmlns:emma="http://www.w3.org/2003/04/emma" version="1.0">
              <emma:interpretation id="{334BCBBA-3871-48BF-91FE-E9B9F6AE424C}" emma:medium="tactile" emma:mode="ink">
                <msink:context xmlns:msink="http://schemas.microsoft.com/ink/2010/main" type="inkWord" rotatedBoundingBox="5747,15668 6371,15650 6386,16149 5762,16167"/>
              </emma:interpretation>
              <emma:one-of disjunction-type="recognition" id="oneOf67">
                <emma:interpretation id="interp335" emma:lang="ko-KR" emma:confidence="0">
                  <emma:literal>0</emma:literal>
                </emma:interpretation>
                <emma:interpretation id="interp336" emma:lang="ko-KR" emma:confidence="0">
                  <emma:literal>〇</emma:literal>
                </emma:interpretation>
                <emma:interpretation id="interp337" emma:lang="ko-KR" emma:confidence="0">
                  <emma:literal>O</emma:literal>
                </emma:interpretation>
                <emma:interpretation id="interp338" emma:lang="ko-KR" emma:confidence="0">
                  <emma:literal>ㅇ</emma:literal>
                </emma:interpretation>
                <emma:interpretation id="interp33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427533.1949">2702 12761 126,'0'0'150,"0"0"-40,0 0-17,0 0-14,0 0-15,0 0-12,-35 10-11,33 26-7,-17-5-7,18 15 0,-12-3-6,13 16 0,5-13-7,19 11 2,9-18-6,19-4 1,5-19-4,11-3 1,5-13-1,4-20-3,-9-19 4,-5-5-4,-17-9 4,-11-6-4,-19 4 3,-12-1-2,-12 7 1,-20 5-3,-16 11 1,-7 7-6,-9 14-6,-3 1-9,12 20-23,-20-9-46,35 21-85,-2 9-10,3 10-14,15 5-7</inkml:trace>
        </inkml:traceGroup>
        <inkml:traceGroup>
          <inkml:annotationXML>
            <emma:emma xmlns:emma="http://www.w3.org/2003/04/emma" version="1.0">
              <emma:interpretation id="{EC4FEB2E-F8A9-4C66-942C-E71E8120A163}" emma:medium="tactile" emma:mode="ink">
                <msink:context xmlns:msink="http://schemas.microsoft.com/ink/2010/main" type="inkWord" rotatedBoundingBox="7397,15584 7504,15581 7518,16093 7412,16096"/>
              </emma:interpretation>
              <emma:one-of disjunction-type="recognition" id="oneOf68">
                <emma:interpretation id="interp340" emma:lang="ko-KR" emma:confidence="0">
                  <emma:literal>1</emma:literal>
                </emma:interpretation>
                <emma:interpretation id="interp341" emma:lang="ko-KR" emma:confidence="0">
                  <emma:literal>l</emma:literal>
                </emma:interpretation>
                <emma:interpretation id="interp342" emma:lang="ko-KR" emma:confidence="0">
                  <emma:literal>I</emma:literal>
                </emma:interpretation>
                <emma:interpretation id="interp343" emma:lang="ko-KR" emma:confidence="0">
                  <emma:literal>ㅣ</emma:literal>
                </emma:interpretation>
                <emma:interpretation id="interp344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429720.751">4276 12709 68,'9'-26'76,"-9"26"4,13-26 0,-13 5-4,0 21-9,0-19-8,0 19-4,0 0-2,3 11-7,-3-11-4,0 53-2,-1-17-5,7 26 1,-6-13-7,6 19-1,-6-15-9,8 3-1,-5-16-8,8-3 0,-8-15-5,-3-22 0,12 23-4,-12-23-4,0 0-9,0 0-13,25 0-24,-27-23-47,15 13-67,-13 10-19,8-35-8,-8 35-7</inkml:trace>
        </inkml:traceGroup>
        <inkml:traceGroup>
          <inkml:annotationXML>
            <emma:emma xmlns:emma="http://www.w3.org/2003/04/emma" version="1.0">
              <emma:interpretation id="{A7FB05DC-294E-4AF3-BB72-D700B9CCD249}" emma:medium="tactile" emma:mode="ink">
                <msink:context xmlns:msink="http://schemas.microsoft.com/ink/2010/main" type="inkWord" rotatedBoundingBox="8061,15491 8138,15489 8158,16212 8081,16215"/>
              </emma:interpretation>
              <emma:one-of disjunction-type="recognition" id="oneOf69">
                <emma:interpretation id="interp345" emma:lang="ko-KR" emma:confidence="0">
                  <emma:literal>1</emma:literal>
                </emma:interpretation>
                <emma:interpretation id="interp346" emma:lang="ko-KR" emma:confidence="0">
                  <emma:literal>l</emma:literal>
                </emma:interpretation>
                <emma:interpretation id="interp347" emma:lang="ko-KR" emma:confidence="0">
                  <emma:literal>|</emma:literal>
                </emma:interpretation>
                <emma:interpretation id="interp348" emma:lang="ko-KR" emma:confidence="0">
                  <emma:literal>Ⅰ</emma:literal>
                </emma:interpretation>
                <emma:interpretation id="interp349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430080.1305">4951 12524 151,'-3'18'161,"3"-18"-43,0 53-19,-8-24-6,16 34-15,-8-16-16,14 35-5,-14-25-20,20 24-9,-15-20-11,11 6-2,-8-17-14,4-11-11,-1 6-38,-11-45-83,0 30-35,0-30-19,0 0-15</inkml:trace>
        </inkml:traceGroup>
      </inkml:traceGroup>
    </inkml:traceGroup>
    <inkml:traceGroup>
      <inkml:annotationXML>
        <emma:emma xmlns:emma="http://www.w3.org/2003/04/emma" version="1.0">
          <emma:interpretation id="{CBB1A539-473B-4930-8412-C660B64C1237}" emma:medium="tactile" emma:mode="ink">
            <msink:context xmlns:msink="http://schemas.microsoft.com/ink/2010/main" type="paragraph" rotatedBoundingBox="4687,17175 8640,17100 8651,17648 4698,177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15CEED2-C8F4-4475-AFAB-2B9AAC53B13D}" emma:medium="tactile" emma:mode="ink">
              <msink:context xmlns:msink="http://schemas.microsoft.com/ink/2010/main" type="inkBullet" rotatedBoundingBox="4687,17175 6149,17147 6159,17695 4698,17723"/>
            </emma:interpretation>
            <emma:one-of disjunction-type="recognition" id="oneOf70">
              <emma:interpretation id="interp350" emma:lang="ko-KR" emma:confidence="0">
                <emma:literal>어</emma:literal>
              </emma:interpretation>
              <emma:interpretation id="interp351" emma:lang="ko-KR" emma:confidence="0">
                <emma:literal>이</emma:literal>
              </emma:interpretation>
              <emma:interpretation id="interp352" emma:lang="ko-KR" emma:confidence="0">
                <emma:literal>여</emma:literal>
              </emma:interpretation>
              <emma:interpretation id="interp353" emma:lang="ko-KR" emma:confidence="0">
                <emma:literal>억</emma:literal>
              </emma:interpretation>
              <emma:interpretation id="interp354" emma:lang="ko-KR" emma:confidence="0">
                <emma:literal>아</emma:literal>
              </emma:interpretation>
            </emma:one-of>
          </emma:emma>
        </inkml:annotationXML>
        <inkml:trace contextRef="#ctx0" brushRef="#br2" timeOffset="432970.8991">1867 14292 62,'0'0'149,"0"0"-13,-4-22-51,4 22-25,0 0-11,-2-27-18,2 27-11,0 0-6,0-21-4,0 21 0,0 0 0,0 0 0,0 0-1,-25-19 2,25 19 1,-40 4 0,18 11 2,-13-3 3,8 16 2,-14-3 7,10 20-8,-3-1 4,17 12-9,-2-6 3,19 4-9,2-9 5,25-1-10,14-12 0,8-15-1,11-15 0,3-2 1,-3-22 1,0-10 0,-16-5-4,-7-6 6,-18-4-5,-15 5 7,-4 3-3,-14 1 4,-13-2-5,2 14 4,-5 1 0,-2 6-3,5 5-3,-1-1-8,7 15-12,-2-6-18,23 21-35,0-15-55,0 0-39,8 27-23,11-15 2</inkml:trace>
        <inkml:trace contextRef="#ctx0" brushRef="#br2" timeOffset="433314.649">2857 14184 172,'0'0'162,"6"16"-8,-6-16-59,13 67-7,-13-31-22,14 31-17,-13-16-8,22 16-15,-11-14-4,10-2-11,-12-7 0,7-13-14,1-3-8,-18-28-15,28 34-47,-28-34-89,0 0-14,9-19-11,-4-10-13</inkml:trace>
      </inkml:traceGroup>
      <inkml:traceGroup>
        <inkml:annotationXML>
          <emma:emma xmlns:emma="http://www.w3.org/2003/04/emma" version="1.0">
            <emma:interpretation id="{4D2B2C1D-CB0B-4A4E-8771-32E8A3642E36}" emma:medium="tactile" emma:mode="ink">
              <msink:context xmlns:msink="http://schemas.microsoft.com/ink/2010/main" type="line" rotatedBoundingBox="7214,17140 8641,17113 8649,17575 7223,17602">
                <msink:destinationLink direction="with" ref="{D8347CBB-19D8-4205-B478-C1E60C4DBAA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7A17BCA-C017-4BFE-BD3F-CF29ACC56F36}" emma:medium="tactile" emma:mode="ink">
                <msink:context xmlns:msink="http://schemas.microsoft.com/ink/2010/main" type="inkWord" rotatedBoundingBox="7215,17191 7652,17183 7660,17594 7223,17602"/>
              </emma:interpretation>
              <emma:one-of disjunction-type="recognition" id="oneOf71">
                <emma:interpretation id="interp355" emma:lang="ko-KR" emma:confidence="0">
                  <emma:literal>〇</emma:literal>
                </emma:interpretation>
                <emma:interpretation id="interp356" emma:lang="ko-KR" emma:confidence="0">
                  <emma:literal>O</emma:literal>
                </emma:interpretation>
                <emma:interpretation id="interp357" emma:lang="ko-KR" emma:confidence="0">
                  <emma:literal>o</emma:literal>
                </emma:interpretation>
                <emma:interpretation id="interp358" emma:lang="ko-KR" emma:confidence="0">
                  <emma:literal>°</emma:literal>
                </emma:interpretation>
                <emma:interpretation id="interp359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435330.3576">4219 14281 49,'0'0'112,"0"0"-34,0 0-19,0 0 0,-21-24-8,21 24 0,0 0-9,0 0 3,-34 2 0,30 20 1,-22-7-6,19 21-1,-15-3-3,21 16-11,-7-10 1,9 11-13,12-6 2,17-6-10,6-13 6,13-6-10,5-17 2,3-2 1,0-16 0,-7-14 0,-10-7-4,-7 1 6,-19-7-5,-11 6 7,-10-2-4,-17 5 5,-13 1-5,1 9 3,-8-2 1,3 9-5,3 1-6,2 2-11,15 14-18,-9-7-27,30 16-39,0-9-50,0 0-27,-5 28-18,5-28 11</inkml:trace>
        </inkml:traceGroup>
        <inkml:traceGroup>
          <inkml:annotationXML>
            <emma:emma xmlns:emma="http://www.w3.org/2003/04/emma" version="1.0">
              <emma:interpretation id="{639BB3E5-07C5-4A6B-B1D2-B56CA9531169}" emma:medium="tactile" emma:mode="ink">
                <msink:context xmlns:msink="http://schemas.microsoft.com/ink/2010/main" type="inkWord" rotatedBoundingBox="8114,17123 8641,17113 8647,17459 8121,17468"/>
              </emma:interpretation>
              <emma:one-of disjunction-type="recognition" id="oneOf72">
                <emma:interpretation id="interp360" emma:lang="ko-KR" emma:confidence="0">
                  <emma:literal>0</emma:literal>
                </emma:interpretation>
                <emma:interpretation id="interp361" emma:lang="ko-KR" emma:confidence="0">
                  <emma:literal>〇</emma:literal>
                </emma:interpretation>
                <emma:interpretation id="interp362" emma:lang="ko-KR" emma:confidence="0">
                  <emma:literal>O</emma:literal>
                </emma:interpretation>
                <emma:interpretation id="interp363" emma:lang="ko-KR" emma:confidence="0">
                  <emma:literal>o</emma:literal>
                </emma:interpretation>
                <emma:interpretation id="interp364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435705.3835">5099 14229 141,'-25'8'176,"11"14"-16,-12 15-51,1-18-35,25 28-16,-14-16-7,28 14-19,8-18-9,29-3-13,1-15 4,19-9-10,2-9-4,1-15 6,-8-9-4,-10-6 5,-25-8-4,-16 3 4,-17-1-5,-20 10 2,-22 5-1,-7 6-10,-6 19-14,-14-7-29,25 29-53,-12 7-64,-4 1-9,10 12-17</inkml:trace>
        </inkml:traceGroup>
      </inkml:traceGroup>
    </inkml:traceGroup>
    <inkml:traceGroup>
      <inkml:annotationXML>
        <emma:emma xmlns:emma="http://www.w3.org/2003/04/emma" version="1.0">
          <emma:interpretation id="{B06E8206-C48A-411B-87A3-212C26CFD506}" emma:medium="tactile" emma:mode="ink">
            <msink:context xmlns:msink="http://schemas.microsoft.com/ink/2010/main" type="paragraph" rotatedBoundingBox="4996,18306 8500,18222 8511,18663 5007,187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67C06B9-EA15-4116-8A00-2ED71D40551A}" emma:medium="tactile" emma:mode="ink">
              <msink:context xmlns:msink="http://schemas.microsoft.com/ink/2010/main" type="line" rotatedBoundingBox="4996,18306 8500,18222 8511,18663 5007,18747">
                <msink:destinationLink direction="with" ref="{D8347CBB-19D8-4205-B478-C1E60C4DBAA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B6ADA0B-0A8B-4DB2-8784-400C8C8E555E}" emma:medium="tactile" emma:mode="ink">
                <msink:context xmlns:msink="http://schemas.microsoft.com/ink/2010/main" type="inkWord" rotatedBoundingBox="4997,18350 5422,18340 5432,18736 5007,18747"/>
              </emma:interpretation>
              <emma:one-of disjunction-type="recognition" id="oneOf73">
                <emma:interpretation id="interp365" emma:lang="ko-KR" emma:confidence="0">
                  <emma:literal>〇</emma:literal>
                </emma:interpretation>
                <emma:interpretation id="interp366" emma:lang="ko-KR" emma:confidence="0">
                  <emma:literal>0</emma:literal>
                </emma:interpretation>
                <emma:interpretation id="interp367" emma:lang="ko-KR" emma:confidence="0">
                  <emma:literal>O</emma:literal>
                </emma:interpretation>
                <emma:interpretation id="interp368" emma:lang="ko-KR" emma:confidence="0">
                  <emma:literal>ㅇ</emma:literal>
                </emma:interpretation>
                <emma:interpretation id="interp36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436533.5191">2068 15443 93,'0'0'139,"-36"-26"3,17 24-67,19 2-13,-41 2-17,31 20-4,-17-3-1,18 15-6,-13-4-1,14 15-2,-7-10 0,15 10-8,0-5-5,15-1-6,7-11-6,19-12-1,5-10-1,6-6-1,5-15 0,1-6-1,-7-14 2,-10-3-3,-14-6 0,-15 5 3,-12-3-4,-7 6 6,-25-1-5,0 11 4,-9-2-5,2 12 4,-4 3-4,11 6-9,4 8-13,-2-1-23,24 26-42,-12-12-60,18-14-21,0 38-26,0-38 15</inkml:trace>
        </inkml:traceGroup>
        <inkml:traceGroup>
          <inkml:annotationXML>
            <emma:emma xmlns:emma="http://www.w3.org/2003/04/emma" version="1.0">
              <emma:interpretation id="{8A67E584-AAAE-46C8-855D-137FCE2E41C8}" emma:medium="tactile" emma:mode="ink">
                <msink:context xmlns:msink="http://schemas.microsoft.com/ink/2010/main" type="inkWord" rotatedBoundingBox="6110,18368 6490,18359 6498,18692 6118,18701"/>
              </emma:interpretation>
              <emma:one-of disjunction-type="recognition" id="oneOf74">
                <emma:interpretation id="interp370" emma:lang="ko-KR" emma:confidence="0">
                  <emma:literal>0</emma:literal>
                </emma:interpretation>
                <emma:interpretation id="interp371" emma:lang="ko-KR" emma:confidence="0">
                  <emma:literal>〇</emma:literal>
                </emma:interpretation>
                <emma:interpretation id="interp372" emma:lang="ko-KR" emma:confidence="0">
                  <emma:literal>ㅇ</emma:literal>
                </emma:interpretation>
                <emma:interpretation id="interp373" emma:lang="ko-KR" emma:confidence="0">
                  <emma:literal>O</emma:literal>
                </emma:interpretation>
                <emma:interpretation id="interp37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436955.412">3057 15438 119,'0'0'171,"-12"44"-7,4-4-65,-16-14-12,24 20-17,-20-12-23,20 8-14,1-16-15,26 1-5,5-19-5,17-8-1,7 0-2,3-17-1,-5-16-3,-5 3 5,-15-12-2,-18 10 5,-16-11-5,-8 13 5,-26-6-6,-4 11 3,-7 2-6,-4 9-7,11 14-24,-11-7-50,49 7-68,-36 16-32,36-16-1,-1 31-22</inkml:trace>
        </inkml:traceGroup>
        <inkml:traceGroup>
          <inkml:annotationXML>
            <emma:emma xmlns:emma="http://www.w3.org/2003/04/emma" version="1.0">
              <emma:interpretation id="{BC1A65E1-8EBC-4CC4-83C7-30542B0D5BEF}" emma:medium="tactile" emma:mode="ink">
                <msink:context xmlns:msink="http://schemas.microsoft.com/ink/2010/main" type="inkWord" rotatedBoundingBox="7147,18320 7485,18312 7492,18592 7154,18600"/>
              </emma:interpretation>
              <emma:one-of disjunction-type="recognition" id="oneOf75">
                <emma:interpretation id="interp375" emma:lang="ko-KR" emma:confidence="0">
                  <emma:literal>0</emma:literal>
                </emma:interpretation>
                <emma:interpretation id="interp376" emma:lang="ko-KR" emma:confidence="0">
                  <emma:literal>〇</emma:literal>
                </emma:interpretation>
                <emma:interpretation id="interp377" emma:lang="ko-KR" emma:confidence="0">
                  <emma:literal>ㅇ</emma:literal>
                </emma:interpretation>
                <emma:interpretation id="interp378" emma:lang="ko-KR" emma:confidence="0">
                  <emma:literal>O</emma:literal>
                </emma:interpretation>
                <emma:interpretation id="interp37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437424.1829">4247 15376 126,'-42'4'165,"20"15"-6,-5 2-52,-18-12-30,30 27-18,-22-13-14,25 16-11,-6-12-3,18 5-14,3-9-2,26-4-9,7-16-5,8-3-2,12-10-5,-6-9 3,-4-11-3,-9-3 4,-11 0-3,-18 1 7,-8-3-4,-14 11 7,-16 3-5,-5-1-5,1 20-26,-11-14-42,22 12-73,0 4-27,1 4-2,22-4-16</inkml:trace>
        </inkml:traceGroup>
        <inkml:traceGroup>
          <inkml:annotationXML>
            <emma:emma xmlns:emma="http://www.w3.org/2003/04/emma" version="1.0">
              <emma:interpretation id="{E158E8C0-44D0-457F-8090-69A21626993F}" emma:medium="tactile" emma:mode="ink">
                <msink:context xmlns:msink="http://schemas.microsoft.com/ink/2010/main" type="inkWord" rotatedBoundingBox="8089,18232 8500,18222 8510,18641 8100,18651"/>
              </emma:interpretation>
              <emma:one-of disjunction-type="recognition" id="oneOf76">
                <emma:interpretation id="interp380" emma:lang="ko-KR" emma:confidence="0">
                  <emma:literal>0</emma:literal>
                </emma:interpretation>
                <emma:interpretation id="interp381" emma:lang="ko-KR" emma:confidence="0">
                  <emma:literal>〇</emma:literal>
                </emma:interpretation>
                <emma:interpretation id="interp382" emma:lang="ko-KR" emma:confidence="0">
                  <emma:literal>ㅇ</emma:literal>
                </emma:interpretation>
                <emma:interpretation id="interp383" emma:lang="ko-KR" emma:confidence="0">
                  <emma:literal>O</emma:literal>
                </emma:interpretation>
                <emma:interpretation id="interp384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437799.2074">4997 15415 305,'-2'50'165,"-11"3"-49,4-13-40,23 18-16,-4-32-19,27 5-15,6-23-13,16-8-6,-1-14-6,4-11 2,-12-19-3,-5 4 7,-23-9-3,-13 14 3,-10-4-8,-26 14 0,-11 14-23,-22-8-57,110-102-70,-113 121-24,-8 17-6,9-2-13</inkml:trace>
        </inkml:traceGroup>
      </inkml:traceGroup>
    </inkml:traceGroup>
  </inkml:traceGroup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7:51.95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614F7B3-18F7-4C7C-831C-A39D0E404379}" emma:medium="tactile" emma:mode="ink">
          <msink:context xmlns:msink="http://schemas.microsoft.com/ink/2010/main" type="writingRegion" rotatedBoundingBox="18583,9722 19148,13571 16932,13896 16368,10046"/>
        </emma:interpretation>
      </emma:emma>
    </inkml:annotationXML>
    <inkml:traceGroup>
      <inkml:annotationXML>
        <emma:emma xmlns:emma="http://www.w3.org/2003/04/emma" version="1.0">
          <emma:interpretation id="{FE79F1C3-229F-4FC9-925C-7500295885E5}" emma:medium="tactile" emma:mode="ink">
            <msink:context xmlns:msink="http://schemas.microsoft.com/ink/2010/main" type="paragraph" rotatedBoundingBox="17877,11147 18960,11537 18629,12456 17545,120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E39F7C5-3ADE-4739-BB36-DF229A5676C7}" emma:medium="tactile" emma:mode="ink">
              <msink:context xmlns:msink="http://schemas.microsoft.com/ink/2010/main" type="line" rotatedBoundingBox="17877,11147 18960,11537 18629,12456 17545,12066"/>
            </emma:interpretation>
          </emma:emma>
        </inkml:annotationXML>
        <inkml:traceGroup>
          <inkml:annotationXML>
            <emma:emma xmlns:emma="http://www.w3.org/2003/04/emma" version="1.0">
              <emma:interpretation id="{B56960E7-08AB-45DB-A461-B2D59DB43613}" emma:medium="tactile" emma:mode="ink">
                <msink:context xmlns:msink="http://schemas.microsoft.com/ink/2010/main" type="inkWord" rotatedBoundingBox="17877,11147 18960,11537 18629,12456 17545,12066"/>
              </emma:interpretation>
              <emma:one-of disjunction-type="recognition" id="oneOf0">
                <emma:interpretation id="interp0" emma:lang="ko-KR" emma:confidence="0">
                  <emma:literal>대</emma:literal>
                </emma:interpretation>
                <emma:interpretation id="interp1" emma:lang="ko-KR" emma:confidence="0">
                  <emma:literal>더</emma:literal>
                </emma:interpretation>
                <emma:interpretation id="interp2" emma:lang="ko-KR" emma:confidence="0">
                  <emma:literal>@</emma:literal>
                </emma:interpretation>
                <emma:interpretation id="interp3" emma:lang="ko-KR" emma:confidence="0">
                  <emma:literal>크</emma:literal>
                </emma:interpretation>
                <emma:interpretation id="interp4" emma:lang="ko-KR" emma:confidence="0">
                  <emma:literal>있</emma:literal>
                </emma:interpretation>
              </emma:one-of>
            </emma:emma>
          </inkml:annotationXML>
          <inkml:trace contextRef="#ctx0" brushRef="#br0">0 177 257,'0'0'160,"0"0"-41,0 0-41,14-8-15,23 8-13,-12-14-10,33 14-6,-2-22-4,20 15-6,-5-15-2,16 13-4,-13-12-5,8 7-4,-14-2-2,-3 3-3,-16 4-1,-8 2-4,-5-1-4,-12 2-5,0 11-10,-24-5-16,27 24-35,-27-24-54,-27 34-58,-2-3-1,-15 7-5</inkml:trace>
          <inkml:trace contextRef="#ctx0" brushRef="#br0" timeOffset="250.0302">-47 563 289,'-26'10'167,"26"-10"-44,45 4-51,-15-12-13,41 8-7,-6-15-15,33 12-5,-7-14-8,17 16-6,-12-14-1,8 1-5,-14 4-7,-12-4-7,-10 7-10,-25-15-17,1 22-32,-43-21-64,-1 21-40,-6-31-20,-21 6-1</inkml:trace>
          <inkml:trace contextRef="#ctx0" brushRef="#br0" timeOffset="687.5163">379-244 137,'-45'-15'149,"45"15"1,0 0-73,-34-15-11,34 15-17,0 0-12,19 4-9,-1-1-6,20 5-5,3 0-3,17 8 1,2-2-4,16 7 0,0 1-1,11 0 0,-8 6-3,5 3 1,-15 0-4,-1 13 2,-16 8-3,-7 6 4,-28 9-4,-12 7 6,-18 0-4,-19 15 4,-20-7 3,-3-2-4,-11-11 3,2-5-6,4-8-1,10-11-17,23 5-19,-6-37-61,30 5-75,3-18-7,25 5-18,11-5-4</inkml:trace>
        </inkml:traceGroup>
      </inkml:traceGroup>
    </inkml:traceGroup>
    <inkml:traceGroup>
      <inkml:annotationXML>
        <emma:emma xmlns:emma="http://www.w3.org/2003/04/emma" version="1.0">
          <emma:interpretation id="{3DF669CB-A640-43E9-AF6D-CE1B2B8B8FBE}" emma:medium="tactile" emma:mode="ink">
            <msink:context xmlns:msink="http://schemas.microsoft.com/ink/2010/main" type="paragraph" rotatedBoundingBox="17189,9926 17754,13776 16932,13896 16368,100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68BE3C-09E3-4CBA-A18F-874EEDE6B914}" emma:medium="tactile" emma:mode="ink">
              <msink:context xmlns:msink="http://schemas.microsoft.com/ink/2010/main" type="line" rotatedBoundingBox="17189,9926 17754,13776 16932,13896 16368,10046"/>
            </emma:interpretation>
          </emma:emma>
        </inkml:annotationXML>
        <inkml:traceGroup>
          <inkml:annotationXML>
            <emma:emma xmlns:emma="http://www.w3.org/2003/04/emma" version="1.0">
              <emma:interpretation id="{C639DE06-4493-47FF-9957-126FB8BBE782}" emma:medium="tactile" emma:mode="ink">
                <msink:context xmlns:msink="http://schemas.microsoft.com/ink/2010/main" type="inkWord" rotatedBoundingBox="17189,9926 17754,13776 16932,13896 16368,10046"/>
              </emma:interpretation>
              <emma:one-of disjunction-type="recognition" id="oneOf1">
                <emma:interpretation id="interp5" emma:lang="ko-KR" emma:confidence="0">
                  <emma:literal>니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-</emma:literal>
                </emma:interpretation>
                <emma:interpretation id="interp9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1750.0718">-1196-1393 119,'-30'-30'132,"30"30"-49,-22-23-5,3 9-6,19 14-12,-18-8-12,18 8-9,0 0-7,0 0-6,0 0-5,25-5-7,-4 5-4,15 0-4,2 0-1,14 6 0,4-6-2,7 1-1,5 4 0,5-4-1,-1-1 0,-2 0 0,-9 0-1,-4 0 1,-14 2 0,-7 3-1,-12-4 0,-24-1-2,21 24 2,-20-5-2,-1 6 4,0 19 1,-8 15 3,7 30 3,-4 19 1,5 21 6,0 25 2,8 24 2,3 16-3,14 14 2,-1-3-1,12-5-5,-4-7 1,11 0-5,-1-13-3,3-12 1,-8-18-2,1-10-1,-9-13 0,-2-8 0,-7-11 1,-6-18-3,-4-8 2,-8-8-3,-2-9 3,0-11-3,0-10 0,-12 1 2,-13-9-2,-3-3 3,-10-6-2,-11 2 1,-6-7-1,-9 0 0,-10 0-2,1-7 1,1 1-1,4-2-2,14 0-5,3 2-6,23 6-14,-2-15-36,39 16-107,-9-23-14,49 32-9,-4-27-15</inkml:trace>
        </inkml:traceGroup>
      </inkml:traceGroup>
    </inkml:traceGroup>
  </inkml:traceGroup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8:01.33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E3F05AA-1353-4B7F-83B2-F6E992FD950F}" emma:medium="tactile" emma:mode="ink">
          <msink:context xmlns:msink="http://schemas.microsoft.com/ink/2010/main" type="writingRegion" rotatedBoundingBox="11186,10163 25058,10073 25084,14151 11212,14241">
            <msink:destinationLink direction="with" ref="{A0C2F3E0-2B54-472C-B8DC-58C22B529592}"/>
          </msink:context>
        </emma:interpretation>
      </emma:emma>
    </inkml:annotationXML>
    <inkml:traceGroup>
      <inkml:annotationXML>
        <emma:emma xmlns:emma="http://www.w3.org/2003/04/emma" version="1.0">
          <emma:interpretation id="{E38AD417-7D8E-4405-AE3A-7F0E20DC4CC1}" emma:medium="tactile" emma:mode="ink">
            <msink:context xmlns:msink="http://schemas.microsoft.com/ink/2010/main" type="paragraph" rotatedBoundingBox="20643,10265 25024,10065 25064,10941 20683,111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5952FEA-AAC8-4F02-9254-91AB49F48953}" emma:medium="tactile" emma:mode="ink">
              <msink:context xmlns:msink="http://schemas.microsoft.com/ink/2010/main" type="line" rotatedBoundingBox="20643,10265 25024,10065 25064,10941 20683,11141">
                <msink:destinationLink direction="with" ref="{A47B3103-F42D-4634-AFCD-C8DB844278E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7085A86-E0FB-4FA2-B24F-E1B6A39CCEAF}" emma:medium="tactile" emma:mode="ink">
                <msink:context xmlns:msink="http://schemas.microsoft.com/ink/2010/main" type="inkWord" rotatedBoundingBox="20643,10265 25024,10065 25064,10941 20683,11141"/>
              </emma:interpretation>
              <emma:one-of disjunction-type="recognition" id="oneOf0">
                <emma:interpretation id="interp0" emma:lang="ko-KR" emma:confidence="0">
                  <emma:literal>며</emma:literal>
                </emma:interpretation>
                <emma:interpretation id="interp1" emma:lang="ko-KR" emma:confidence="0">
                  <emma:literal>삐</emma:literal>
                </emma:interpretation>
                <emma:interpretation id="interp2" emma:lang="ko-KR" emma:confidence="0">
                  <emma:literal>町</emma:literal>
                </emma:interpretation>
                <emma:interpretation id="interp3" emma:lang="ko-KR" emma:confidence="0">
                  <emma:literal>呵</emma:literal>
                </emma:interpretation>
                <emma:interpretation id="interp4" emma:lang="ko-KR" emma:confidence="0">
                  <emma:literal>叭</emma:literal>
                </emma:interpretation>
              </emma:one-of>
            </emma:emma>
          </inkml:annotationXML>
          <inkml:trace contextRef="#ctx0" brushRef="#br0">14640-1605 99,'0'0'129,"0"0"-47,0 0-7,-8-23-12,8 23-10,0 0-13,0-25-6,0 25-6,0 0-3,26-14-8,-26 14-6,41-7-3,-14-1-3,9 8-1,2 0 2,8 0 0,4 0 0,1 14 1,-7-4 0,2 6 5,-16 2 0,-5 6 2,-18-3 0,-7 9 3,-21-8 0,-4 8 2,-26-11-2,4 8-2,-12-12-4,9 5-1,-2-12-4,12-1-2,8 2-3,15-6-2,17-3-3,0 0 0,28 20-1,9-19 1,15 20-1,5-7 1,5 14 0,2-2 4,-7 9 2,-6 0 6,-16-2 2,-7 11 5,-26-14 1,-2 5 3,-32-12-1,-8-1 1,-18-8-4,0 0-3,-14-7-4,4 2-2,2-9-4,8 3-4,10 0-6,4-3-8,23 4-14,-9-5-30,41 2-69,-11-1-50,30-1-8,0-10-16</inkml:trace>
          <inkml:trace contextRef="#ctx0" brushRef="#br0" timeOffset="359.3898">16089-1747 232,'23'0'164,"-23"0"-26,0 0-60,23 44-8,-23-14-7,15 41-15,-15-8-14,17 31 0,-14-11-7,22 12-1,-10-11-11,11-2 0,-3-17-8,0-9-1,-2-16-11,-7-16-11,8 3-33,-22-27-77,0 0-42,-12 9-22,12-9-9,-27-20-5</inkml:trace>
          <inkml:trace contextRef="#ctx0" brushRef="#br0" timeOffset="-4031.3931">11969-1458 77,'-11'-44'135,"10"21"-36,1 23-12,-7-30-11,7 30-18,0 0-6,0 16-5,-9 7-4,9 35-2,-6-1-7,7 31 6,-1-10-8,5 18 1,-5-15-10,14 2-1,-11-18-8,10-6 0,-7-21-6,7-6 1,-12-13-4,-1-19 1,0 0-7,0 0-8,0 0-17,-9-5-38,9 5-90,-6-30-24,-7 6-7,4 2-21</inkml:trace>
          <inkml:trace contextRef="#ctx0" brushRef="#br0" timeOffset="-3062.6233">12976-1458 86,'0'0'100,"0"0"-3,-9-28-6,9 28-14,-2-25-14,2 25-15,2-28-9,-2 28-9,26-29-5,3 27-4,-2-12-2,14 14 1,0 0-2,11 13 0,-8 3 2,13 23 2,-20-1-3,4 18 0,-24 3-7,-4 10 2,-20-5-5,-15 2 5,-19-10-6,-5-5 2,-14-7-5,-1-9 2,-4-14-3,10-9 0,4-7-1,11-5-1,10 0 0,30 0-2,0 0 1,-1-15-2,23 6 0,19 1 1,13 2 0,11 4 1,7-1 1,6 3-1,-2 0 2,-5 0-1,-8 0-5,-11 5-9,-1 12-22,-51-17-37,44 16-65,-44-16-40,-5 29-7,5-29-17</inkml:trace>
        </inkml:traceGroup>
      </inkml:traceGroup>
    </inkml:traceGroup>
    <inkml:traceGroup>
      <inkml:annotationXML>
        <emma:emma xmlns:emma="http://www.w3.org/2003/04/emma" version="1.0">
          <emma:interpretation id="{E5548140-7EB0-4C38-8D04-F602DDD7D49D}" emma:medium="tactile" emma:mode="ink">
            <msink:context xmlns:msink="http://schemas.microsoft.com/ink/2010/main" type="paragraph" rotatedBoundingBox="11507,10548 15870,10288 15918,11092 11555,113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ABC1EE-228F-422F-A876-01ED454892BC}" emma:medium="tactile" emma:mode="ink">
              <msink:context xmlns:msink="http://schemas.microsoft.com/ink/2010/main" type="line" rotatedBoundingBox="11507,10548 15870,10288 15918,11092 11555,11353"/>
            </emma:interpretation>
          </emma:emma>
        </inkml:annotationXML>
        <inkml:traceGroup>
          <inkml:annotationXML>
            <emma:emma xmlns:emma="http://www.w3.org/2003/04/emma" version="1.0">
              <emma:interpretation id="{26A66AD1-64B7-4BB0-BB9C-79A6409D483C}" emma:medium="tactile" emma:mode="ink">
                <msink:context xmlns:msink="http://schemas.microsoft.com/ink/2010/main" type="inkWord" rotatedBoundingBox="11507,10548 11596,10543 11637,11234 11548,11239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-23547.841">2797-1274 156,'0'0'142,"0"0"-39,-5 15-11,-2 8-18,14 33-11,-7-10-13,19 29 1,-19-9-2,24 24-9,-19-25-7,17 5-10,-16-18-1,10-6-12,-13-15 5,8-9-10,-11-22-5,0 0-14,15 29-52,-15-29-98,0 0-12,-13-33-15,7-1-10</inkml:trace>
        </inkml:traceGroup>
        <inkml:traceGroup>
          <inkml:annotationXML>
            <emma:emma xmlns:emma="http://www.w3.org/2003/04/emma" version="1.0">
              <emma:interpretation id="{354F611B-95F0-4A68-AF5F-13DD52CD25BC}" emma:medium="tactile" emma:mode="ink">
                <msink:context xmlns:msink="http://schemas.microsoft.com/ink/2010/main" type="inkWord" rotatedBoundingBox="12599,10550 13390,10503 13431,11179 12640,11227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고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ㅗ</emma:literal>
                </emma:interpretation>
              </emma:one-of>
            </emma:emma>
          </inkml:annotationXML>
          <inkml:trace contextRef="#ctx0" brushRef="#br0" timeOffset="-22860.3128">4041-1124 103,'0'0'87,"-16"-28"-4,15 9-20,1 19-9,0-35-9,0 35-9,9-37-5,12 26-4,-1-9 0,16 14-2,-5-1 5,13 20 2,-9 2 0,10 29 2,-19 0-6,7 24 3,-30 2-2,0 14-6,-19-10 0,-12 3-7,-23-18 2,1-4-7,-10-18 3,3-7-7,3-16 0,8-9 0,10-5-2,19 0-2,17 0-1,0-19-1,26 4 1,20 8-1,14-1 1,13 1-2,8 2 1,5 2 0,0 3-2,-6-3-6,-7 3-8,-18-5-18,4 13-38,-37-8-64,2 0-43,-5 0-9,-19 0-13</inkml:trace>
        </inkml:traceGroup>
        <inkml:traceGroup>
          <inkml:annotationXML>
            <emma:emma xmlns:emma="http://www.w3.org/2003/04/emma" version="1.0">
              <emma:interpretation id="{6A872DDB-D2DF-4F8C-A32B-CF0325E710F1}" emma:medium="tactile" emma:mode="ink">
                <msink:context xmlns:msink="http://schemas.microsoft.com/ink/2010/main" type="inkWord" rotatedBoundingBox="14111,10395 14797,10354 14845,11157 14159,11197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了</emma:literal>
                </emma:interpretation>
                <emma:interpretation id="interp17" emma:lang="ko-KR" emma:confidence="0">
                  <emma:literal>?</emma:literal>
                </emma:interpretation>
                <emma:interpretation id="interp18" emma:lang="ko-KR" emma:confidence="0">
                  <emma:literal>}</emma:literal>
                </emma:interpretation>
                <emma:interpretation id="interp1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-22141.5327">5405-1325 62,'-14'-32'118,"14"32"-36,19-21-18,1 1-8,13 12-11,1-8-9,15 11-3,-8-6 0,20 11 0,-15-7 0,13 9-2,-18 10-4,8 13-2,-23 3-6,6 11 2,-22-5-4,-1 12 3,-14-11-1,-7 9 1,-17-12-4,-2 2-1,-10-16-3,9 4-3,-1-14-3,9-1-3,24-7-2,0 0-1,0 0-1,19 11 1,21-8-2,7 2 2,8 5-2,1 5 4,-3 7 0,-2 1 6,-15 2 1,-6 8 5,-23-4 1,-7 8 3,-23-14-2,-11 14-1,-18-16-3,-5 8-3,-10-6 2,9-2-11,1-1-1,8-10-18,24 13-11,-9-23-47,34 0-93,18 0-10,9-15-14,14-8-14</inkml:trace>
        </inkml:traceGroup>
        <inkml:traceGroup>
          <inkml:annotationXML>
            <emma:emma xmlns:emma="http://www.w3.org/2003/04/emma" version="1.0">
              <emma:interpretation id="{82B31ECE-9D9E-4B55-82ED-2A38EE551FCC}" emma:medium="tactile" emma:mode="ink">
                <msink:context xmlns:msink="http://schemas.microsoft.com/ink/2010/main" type="inkWord" rotatedBoundingBox="15670,10430 15878,10417 15916,11066 15709,11078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-21860.2723">6946-1392 269,'33'3'180,"-20"24"-7,-4-4-61,18 41-49,-27-14-12,24 27-10,-12-12-19,10 11-2,-1-16-13,1-5-7,7 4-22,-26-35-74,11 6-74,3-7-11,-17-23-9,0 0-15</inkml:trace>
        </inkml:traceGroup>
      </inkml:traceGroup>
    </inkml:traceGroup>
    <inkml:traceGroup>
      <inkml:annotationXML>
        <emma:emma xmlns:emma="http://www.w3.org/2003/04/emma" version="1.0">
          <emma:interpretation id="{1030F909-0152-4C35-AD2A-F0BB64E1D1F7}" emma:medium="tactile" emma:mode="ink">
            <msink:context xmlns:msink="http://schemas.microsoft.com/ink/2010/main" type="paragraph" rotatedBoundingBox="20364,11828 24879,11931 24863,12641 20348,125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379061-C22B-4209-A869-479F4F654DC5}" emma:medium="tactile" emma:mode="ink">
              <msink:context xmlns:msink="http://schemas.microsoft.com/ink/2010/main" type="inkBullet" rotatedBoundingBox="22022,11866 22081,11867 22064,12577 22006,12576"/>
            </emma:interpretation>
            <emma:one-of disjunction-type="recognition" id="oneOf5">
              <emma:interpretation id="interp25" emma:lang="ko-KR" emma:confidence="0">
                <emma:literal>l</emma:literal>
              </emma:interpretation>
              <emma:interpretation id="interp26" emma:lang="ko-KR" emma:confidence="0">
                <emma:literal>1</emma:literal>
              </emma:interpretation>
              <emma:interpretation id="interp27" emma:lang="ko-KR" emma:confidence="0">
                <emma:literal>ㅣ</emma:literal>
              </emma:interpretation>
              <emma:interpretation id="interp28" emma:lang="ko-KR" emma:confidence="0">
                <emma:literal>|</emma:literal>
              </emma:interpretation>
              <emma:interpretation id="interp29" emma:lang="ko-KR" emma:confidence="0">
                <emma:literal>Ⅰ</emma:literal>
              </emma:interpretation>
            </emma:one-of>
          </emma:emma>
        </inkml:annotationXML>
        <inkml:trace contextRef="#ctx0" brushRef="#br0" timeOffset="3625.1584">13322 105 154,'0'-35'91,"0"35"-13,3-25-7,-3 25-10,0 0-1,-8 14-9,8 31 2,-12-9 3,12 32-8,-10-13 2,10 30-8,-6-22-4,8 15-12,-2-16-4,7-5-11,0-12-4,2-10-1,-1-3-8,-8-32-8,18 36-28,-18-36-62,0 0-77,-15-23-7,12-3-12,2-7-9</inkml:trace>
      </inkml:traceGroup>
      <inkml:traceGroup>
        <inkml:annotationXML>
          <emma:emma xmlns:emma="http://www.w3.org/2003/04/emma" version="1.0">
            <emma:interpretation id="{4BB76718-5CDE-4C8A-AC8D-7E3E4D5E1F93}" emma:medium="tactile" emma:mode="ink">
              <msink:context xmlns:msink="http://schemas.microsoft.com/ink/2010/main" type="line" rotatedBoundingBox="20364,11855 24878,11958 24866,12502 20351,12400">
                <msink:destinationLink direction="with" ref="{A47B3103-F42D-4634-AFCD-C8DB844278E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0A87B6C-13DD-44D0-A38B-95A251DDD2D1}" emma:medium="tactile" emma:mode="ink">
                <msink:context xmlns:msink="http://schemas.microsoft.com/ink/2010/main" type="inkWord" rotatedBoundingBox="20363,11860 21030,11875 21017,12411 20351,12396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ㅇ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125.1259">12014 194 97,'9'-5'93,"-9"5"-18,6-34-12,-6 34-7,11-28-14,-11 28-2,10-22-6,-10 22-4,5-20-5,-5 20-3,0 0-4,-10-18-4,10 18-3,-36-3 0,9 3 0,-5 3 4,-7 7 3,-2 17 1,-10-10 2,12 21 2,-15-3 5,21 12-9,-4-2 4,20 11-12,9-9 2,13 4-7,23-6 4,18-2-8,16-16-1,14-8 2,4-12-1,7-7 1,-8-8 2,-6-14 0,-16-18-1,-11-5 7,-26-5-5,-12-3 7,-14-7-4,-16 5 4,-15-1-7,-1 8 3,-12 9-1,4 9-7,2 14-6,-2 4-10,19 17-18,-16-1-28,43 36-60,0 124-57,24-124-9,8 1-15</inkml:trace>
        </inkml:traceGroup>
        <inkml:traceGroup>
          <inkml:annotationXML>
            <emma:emma xmlns:emma="http://www.w3.org/2003/04/emma" version="1.0">
              <emma:interpretation id="{916EC89B-4C2B-4F01-AE35-1B3E2558F68D}" emma:medium="tactile" emma:mode="ink">
                <msink:context xmlns:msink="http://schemas.microsoft.com/ink/2010/main" type="inkWord" rotatedBoundingBox="23059,11916 23126,11918 23113,12462 23047,12461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(</emma:literal>
                </emma:interpretation>
                <emma:interpretation id="interp37" emma:lang="ko-KR" emma:confidence="0">
                  <emma:literal>l</emma:literal>
                </emma:interpretation>
                <emma:interpretation id="interp38" emma:lang="ko-KR" emma:confidence="0">
                  <emma:literal>!</emma:literal>
                </emma:interpretation>
                <emma:interpretation id="interp3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187.6804">14379 96 56,'0'0'123,"0"0"-23,0 0-9,8 18 7,-20 2-7,12 30-12,-19-18-8,19 35-12,-21-23-2,21 24-19,-8-18-7,8 1-16,0-13-5,8-8-2,0-6-6,-8-24-5,22 37-20,-22-37-35,24 16-70,-24-16-42,0 0-15,0 0-12</inkml:trace>
        </inkml:traceGroup>
        <inkml:traceGroup>
          <inkml:annotationXML>
            <emma:emma xmlns:emma="http://www.w3.org/2003/04/emma" version="1.0">
              <emma:interpretation id="{4EA308DA-675B-485E-A5BA-33C9AFA20EFF}" emma:medium="tactile" emma:mode="ink">
                <msink:context xmlns:msink="http://schemas.microsoft.com/ink/2010/main" type="inkWord" rotatedBoundingBox="24090,11959 24878,11977 24868,12432 24080,12414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ㅇ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O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672.065">15622 197 113,'0'0'158,"-24"-3"-39,5 17-8,-27-7-16,24 31-22,-35-13-8,33 30-14,-23-16-5,36 20-16,-3-15-6,22 9-11,26-22-5,28-5-1,17-14-3,19-10-1,5-5 0,1-23 0,-6-15-4,-9-4 5,-28-14-3,-18 4 4,-30-4-5,-13 11 5,-29 8-8,-17 2-1,-12 23-12,-26-5-37,22 25-102,-21 18-18,0 7-16,6 6-13</inkml:trace>
        </inkml:traceGroup>
      </inkml:traceGroup>
    </inkml:traceGroup>
    <inkml:traceGroup>
      <inkml:annotationXML>
        <emma:emma xmlns:emma="http://www.w3.org/2003/04/emma" version="1.0">
          <emma:interpretation id="{5CEC0DC2-AD03-49DF-8998-D142773BAAAB}" emma:medium="tactile" emma:mode="ink">
            <msink:context xmlns:msink="http://schemas.microsoft.com/ink/2010/main" type="paragraph" rotatedBoundingBox="11204,12245 16263,12249 16262,13041 11203,130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DEB311-6F83-4B1D-A95E-F97F8CCD6823}" emma:medium="tactile" emma:mode="ink">
              <msink:context xmlns:msink="http://schemas.microsoft.com/ink/2010/main" type="line" rotatedBoundingBox="11204,12245 16263,12249 16262,13041 11203,13038"/>
            </emma:interpretation>
          </emma:emma>
        </inkml:annotationXML>
        <inkml:traceGroup>
          <inkml:annotationXML>
            <emma:emma xmlns:emma="http://www.w3.org/2003/04/emma" version="1.0">
              <emma:interpretation id="{52C6E910-0059-4D08-AF42-BC8EBE3B5316}" emma:medium="tactile" emma:mode="ink">
                <msink:context xmlns:msink="http://schemas.microsoft.com/ink/2010/main" type="inkWord" rotatedBoundingBox="11204,12245 13383,12247 13382,12996 11203,12994"/>
              </emma:interpretation>
              <emma:one-of disjunction-type="recognition" id="oneOf9">
                <emma:interpretation id="interp45" emma:lang="ko-KR" emma:confidence="0">
                  <emma:literal>%</emma:literal>
                </emma:interpretation>
                <emma:interpretation id="interp46" emma:lang="ko-KR" emma:confidence="0">
                  <emma:literal>!</emma:literal>
                </emma:interpretation>
                <emma:interpretation id="interp47" emma:lang="ko-KR" emma:confidence="0">
                  <emma:literal>÷</emma:literal>
                </emma:interpretation>
                <emma:interpretation id="interp48" emma:lang="ko-KR" emma:confidence="0">
                  <emma:literal>*</emma:literal>
                </emma:interpretation>
                <emma:interpretation id="interp4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-19922.6814">2778 630 67,'0'0'67,"0"-22"3,0 22-2,-24 0 2,24 0-2,-55 14-1,26 26 0,-23-7-4,22 28-3,-21-8-10,28 22-7,-11-17-11,33 17-7,1-23-11,28 6-2,18-28-6,21-14 0,10-16-3,8-8-3,-1-29 3,-6-8-3,-12-21 4,-17-9-4,-25 1 6,-20 1-2,-15-1 4,-20 15-4,-20 5 3,-6 19-3,-3 13 0,3 5-4,8 17-7,3 0-10,24 14-17,-11-7-21,38 34-38,-5-20-46,20 6-38,18 3-8,8-5 1</inkml:trace>
          <inkml:trace contextRef="#ctx0" brushRef="#br0" timeOffset="-19313.2871">4491 425 296,'12'34'172,"-2"12"-55,-10-3-32,11 31-14,-11-11-17,11 17-11,-11-13-18,14 7-5,-7-18-12,5-8-7,2-4-18,-12-25-22,26 12-53,-28-31-74,29 9-8,-12-9-18,-17 0-1</inkml:trace>
          <inkml:trace contextRef="#ctx0" brushRef="#br0" timeOffset="-19578.9276">3647 743 244,'0'0'170,"0"0"-6,-14-17-68,29 21-25,-15-4-20,37 0-18,-15-1-6,19 1-7,-5 0-4,10 0-5,-3 0-3,3 0-3,-4 0-2,-1-3-5,-4 3-7,-15 0-11,10 14-25,-32-14-40,33 0-79,-33 0-12,22 3-14,-22-3-4</inkml:trace>
        </inkml:traceGroup>
        <inkml:traceGroup>
          <inkml:annotationXML>
            <emma:emma xmlns:emma="http://www.w3.org/2003/04/emma" version="1.0">
              <emma:interpretation id="{BDA6B812-5F61-4B3A-854C-0F26C8A598E4}" emma:medium="tactile" emma:mode="ink">
                <msink:context xmlns:msink="http://schemas.microsoft.com/ink/2010/main" type="inkWord" rotatedBoundingBox="14164,12250 16263,12251 16262,13041 14163,13040"/>
              </emma:interpretation>
              <emma:one-of disjunction-type="recognition" id="oneOf10">
                <emma:interpretation id="interp50" emma:lang="ko-KR" emma:confidence="0">
                  <emma:literal>…</emma:literal>
                </emma:interpretation>
                <emma:interpretation id="interp51" emma:lang="ko-KR" emma:confidence="0">
                  <emma:literal>i</emma:literal>
                </emma:interpretation>
                <emma:interpretation id="interp52" emma:lang="ko-KR" emma:confidence="0">
                  <emma:literal>"</emma:literal>
                </emma:interpretation>
                <emma:interpretation id="interp53" emma:lang="ko-KR" emma:confidence="0">
                  <emma:literal>.</emma:literal>
                </emma:interpretation>
                <emma:interpretation id="interp5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-17328.8341">6139 429 216,'-1'37'166,"-1"-7"-44,2 38-26,-13-10-12,20 31-12,-15-12-15,17 15-13,-9-15-20,13-3-4,-5-15-10,8-9-1,-4-16-12,2-13-9,4 3-30,-18-24-65,0 0-55,11-12-21,-3-7-6,6-6-15</inkml:trace>
          <inkml:trace contextRef="#ctx0" brushRef="#br0" timeOffset="-17641.3514">5491 839 131,'-27'-20'147,"27"20"-38,0 0-20,-25-30-15,25 30-16,0 0-11,0 0-6,0 0-8,22 0-4,-22 0-1,46 11-4,-19-11-5,12 10-3,-4-3-3,9 1-3,-7-4-3,-1-1-2,-7-3-2,-3 0-2,-3 0-2,-23 0-7,28 0-13,-28 0-28,17 1-55,-17-1-59,0 0-13,0 0-12</inkml:trace>
          <inkml:trace contextRef="#ctx0" brushRef="#br0" timeOffset="-15266.2319">7121 625 53,'-4'-22'144,"4"22"4,0 0-61,-7-25-8,7 25-9,-35 0-8,27 25-8,-25-6-8,20 29-5,-15-7-6,18 21 0,-7-10-13,17 14-2,8-15-9,25-1-1,9-13-4,19-12 0,10-18-2,3-7 0,0-15 1,-3-14-3,-12-15 4,-10-8-3,-27-7 5,-14-3-3,-16-2 3,-21 5-4,-13 4 2,-9 11-3,-4 9-1,-7 10-7,9 15-10,-9 1-15,29 29-33,-29-11-56,24 27-58,3 3-10,4 9-16</inkml:trace>
        </inkml:traceGroup>
      </inkml:traceGroup>
    </inkml:traceGroup>
    <inkml:traceGroup>
      <inkml:annotationXML>
        <emma:emma xmlns:emma="http://www.w3.org/2003/04/emma" version="1.0">
          <emma:interpretation id="{82498048-D070-47E0-B6AE-CDBCF2B3E6FC}" emma:medium="tactile" emma:mode="ink">
            <msink:context xmlns:msink="http://schemas.microsoft.com/ink/2010/main" type="paragraph" rotatedBoundingBox="20494,13323 24849,13294 24853,13921 20498,1394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95E272C-9E73-4E85-92E8-D8D220124E90}" emma:medium="tactile" emma:mode="ink">
              <msink:context xmlns:msink="http://schemas.microsoft.com/ink/2010/main" type="line" rotatedBoundingBox="20494,13323 24849,13294 24853,13921 20498,13949">
                <msink:destinationLink direction="with" ref="{A47B3103-F42D-4634-AFCD-C8DB844278E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7FBE78E-0093-4298-9E8E-D22878270624}" emma:medium="tactile" emma:mode="ink">
                <msink:context xmlns:msink="http://schemas.microsoft.com/ink/2010/main" type="inkWord" rotatedBoundingBox="20494,13368 21173,13364 21177,13931 20498,13936"/>
              </emma:interpretation>
              <emma:one-of disjunction-type="recognition" id="oneOf11">
                <emma:interpretation id="interp55" emma:lang="ko-KR" emma:confidence="0">
                  <emma:literal>〇</emma:literal>
                </emma:interpretation>
                <emma:interpretation id="interp56" emma:lang="ko-KR" emma:confidence="0">
                  <emma:literal>ㅇ</emma:literal>
                </emma:interpretation>
                <emma:interpretation id="interp57" emma:lang="ko-KR" emma:confidence="0">
                  <emma:literal>0</emma:literal>
                </emma:interpretation>
                <emma:interpretation id="interp58" emma:lang="ko-KR" emma:confidence="0">
                  <emma:literal>O</emma:literal>
                </emma:interpretation>
                <emma:interpretation id="interp5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547.1117">12040 1624 153,'0'0'147,"-4"-17"-43,-6-3-26,10 20-9,-22-22-12,22 22-9,-39 6-4,28 17-4,-31-1-3,22 16 0,-23 6-7,21 14-3,-10-5-9,18 12-1,5-11-8,10 4-1,23-10-5,19-8 1,15-17-3,15-8 1,4-15-1,7 0 1,0-26 1,-8-8-1,-13-11 3,-12-9-3,-21-2 3,-16-7-3,-14 0 4,-10 11-3,-20-4 1,-6 16-2,-11 5-1,-4 11-5,5 13-6,-4 2-11,15 18-19,-17-5-28,39 32-50,-15-12-53,18 1-18,10 1-5</inkml:trace>
        </inkml:traceGroup>
        <inkml:traceGroup>
          <inkml:annotationXML>
            <emma:emma xmlns:emma="http://www.w3.org/2003/04/emma" version="1.0">
              <emma:interpretation id="{A0B69D0E-23AA-46CC-955A-1D6073F2EDEF}" emma:medium="tactile" emma:mode="ink">
                <msink:context xmlns:msink="http://schemas.microsoft.com/ink/2010/main" type="inkWord" rotatedBoundingBox="21575,13376 22121,13373 22125,13939 21578,13942"/>
              </emma:interpretation>
              <emma:one-of disjunction-type="recognition" id="oneOf12">
                <emma:interpretation id="interp60" emma:lang="ko-KR" emma:confidence="0">
                  <emma:literal>0</emma:literal>
                </emma:interpretation>
                <emma:interpretation id="interp61" emma:lang="ko-KR" emma:confidence="0">
                  <emma:literal>〇</emma:literal>
                </emma:interpretation>
                <emma:interpretation id="interp62" emma:lang="ko-KR" emma:confidence="0">
                  <emma:literal>O</emma:literal>
                </emma:interpretation>
                <emma:interpretation id="interp63" emma:lang="ko-KR" emma:confidence="0">
                  <emma:literal>ㅇ</emma:literal>
                </emma:interpretation>
                <emma:interpretation id="interp6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969.0072">13131 1623 14,'-19'-6'132,"19"6"-21,-36 13-23,-2-10 3,14 27-4,-23-10-11,24 24-9,-19-7-16,26 22-5,-14-15-8,28 17-8,1-11-13,13 3-2,25-17-8,18 2 1,8-29-2,10-4-1,0-16 0,-4-16-2,-6-20 3,-12-8-3,-21-6 4,-11-4-2,-19-3 4,-6 5-6,-21 8 4,-3 11-5,-10 14-1,-2 2-10,-1 27-16,-19-10-35,35 29-73,-15-1-38,2 5-16,13 6-10</inkml:trace>
        </inkml:traceGroup>
        <inkml:traceGroup>
          <inkml:annotationXML>
            <emma:emma xmlns:emma="http://www.w3.org/2003/04/emma" version="1.0">
              <emma:interpretation id="{0BD1027E-9C99-4FB7-9748-963063D9C715}" emma:medium="tactile" emma:mode="ink">
                <msink:context xmlns:msink="http://schemas.microsoft.com/ink/2010/main" type="inkWord" rotatedBoundingBox="23132,13305 23648,13302 23651,13864 23136,13868"/>
              </emma:interpretation>
              <emma:one-of disjunction-type="recognition" id="oneOf13">
                <emma:interpretation id="interp65" emma:lang="ko-KR" emma:confidence="0">
                  <emma:literal>0</emma:literal>
                </emma:interpretation>
                <emma:interpretation id="interp66" emma:lang="ko-KR" emma:confidence="0">
                  <emma:literal>〇</emma:literal>
                </emma:interpretation>
                <emma:interpretation id="interp67" emma:lang="ko-KR" emma:confidence="0">
                  <emma:literal>O</emma:literal>
                </emma:interpretation>
                <emma:interpretation id="interp68" emma:lang="ko-KR" emma:confidence="0">
                  <emma:literal>o</emma:literal>
                </emma:interpretation>
                <emma:interpretation id="interp6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640.8946">14718 1609 107,'0'0'124,"-29"0"-49,29 0 11,-39 14 1,28 14-7,-38-18-2,28 34-7,-36-22-13,34 36-7,-23-20-14,31 14-10,-2-7-14,17 2-2,27-12-7,20-6 0,12-15-3,9-14 1,4-7 1,0-20-1,-8-12 3,-10-13-2,-21-4 6,-15 0-1,-18-10 4,-11 7-3,-26 0 3,-4 14-4,-11 8 2,-2 8-6,5 11-7,-4 6-13,24 12-16,-10 0-25,39 31-40,0-31-53,6 39-37,26-18-9,12 2-6</inkml:trace>
        </inkml:traceGroup>
        <inkml:traceGroup>
          <inkml:annotationXML>
            <emma:emma xmlns:emma="http://www.w3.org/2003/04/emma" version="1.0">
              <emma:interpretation id="{EBA46762-0C51-46A3-9E94-AC554E8ED837}" emma:medium="tactile" emma:mode="ink">
                <msink:context xmlns:msink="http://schemas.microsoft.com/ink/2010/main" type="inkWord" rotatedBoundingBox="24193,13460 24850,13456 24852,13781 24195,13785"/>
              </emma:interpretation>
              <emma:one-of disjunction-type="recognition" id="oneOf14">
                <emma:interpretation id="interp70" emma:lang="ko-KR" emma:confidence="0">
                  <emma:literal>0</emma:literal>
                </emma:interpretation>
                <emma:interpretation id="interp71" emma:lang="ko-KR" emma:confidence="0">
                  <emma:literal>ㅇ</emma:literal>
                </emma:interpretation>
                <emma:interpretation id="interp72" emma:lang="ko-KR" emma:confidence="0">
                  <emma:literal>〇</emma:literal>
                </emma:interpretation>
                <emma:interpretation id="interp73" emma:lang="ko-KR" emma:confidence="0">
                  <emma:literal>O</emma:literal>
                </emma:interpretation>
                <emma:interpretation id="interp7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937.7818">15565 1638 350,'0'0'181,"-3"13"-10,-12 27-76,-29-24-38,33 40-21,-11-11-13,22 6 0,22-12-12,29-3-2,18-14-4,18-16-1,8-10 0,0-13-1,-8-19 2,-13-2-2,-23-6 2,-26 1-3,-25 5 2,-14 3-4,-31 11-5,-19 2-10,-4 22-12,-24-8-34,29 32-79,-18 4-37,10 2-16,11 1-11</inkml:trace>
        </inkml:traceGroup>
      </inkml:traceGroup>
    </inkml:traceGroup>
    <inkml:traceGroup>
      <inkml:annotationXML>
        <emma:emma xmlns:emma="http://www.w3.org/2003/04/emma" version="1.0">
          <emma:interpretation id="{EB5B98BE-B640-4BFF-AEBE-B8A43C9A3DDB}" emma:medium="tactile" emma:mode="ink">
            <msink:context xmlns:msink="http://schemas.microsoft.com/ink/2010/main" type="paragraph" rotatedBoundingBox="11747,13635 15817,13605 15822,14208 11751,142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6142E7-36E3-4AC4-A0A2-0EACFF14AEA4}" emma:medium="tactile" emma:mode="ink">
              <msink:context xmlns:msink="http://schemas.microsoft.com/ink/2010/main" type="line" rotatedBoundingBox="11747,13635 15817,13605 15822,14208 11751,14238"/>
            </emma:interpretation>
          </emma:emma>
        </inkml:annotationXML>
        <inkml:traceGroup>
          <inkml:annotationXML>
            <emma:emma xmlns:emma="http://www.w3.org/2003/04/emma" version="1.0">
              <emma:interpretation id="{5FA5AB5B-E267-4DC0-B069-41BDD170F2E7}" emma:medium="tactile" emma:mode="ink">
                <msink:context xmlns:msink="http://schemas.microsoft.com/ink/2010/main" type="inkWord" rotatedBoundingBox="11747,13635 13531,13622 13535,14225 11751,14238"/>
              </emma:interpretation>
              <emma:one-of disjunction-type="recognition" id="oneOf15">
                <emma:interpretation id="interp75" emma:lang="ko-KR" emma:confidence="0">
                  <emma:literal>이</emma:literal>
                </emma:interpretation>
                <emma:interpretation id="interp76" emma:lang="ko-KR" emma:confidence="0">
                  <emma:literal>!</emma:literal>
                </emma:interpretation>
                <emma:interpretation id="interp77" emma:lang="ko-KR" emma:confidence="0">
                  <emma:literal>“</emma:literal>
                </emma:interpretation>
                <emma:interpretation id="interp78" emma:lang="ko-KR" emma:confidence="0">
                  <emma:literal>i</emma:literal>
                </emma:interpretation>
                <emma:interpretation id="interp7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-13578.6837">3396 2016 134,'0'0'89,"-4"-37"-20,4 37-10,-14-26-4,-8 14-7,22 12-3,-39 0 2,21 21 5,-25-8-1,15 35 1,-26-15-6,21 30-3,-19-18-12,25 14-4,-3-10-11,24 1-2,6-12-3,28-6-5,20-15-5,12-11 0,8-6-1,7-15-3,-2-11 3,0-14-4,-15-8-1,-15-5 2,-15-2 6,-18 0-3,-10-1 5,-10 0-2,-23 9 3,-3 3-3,-8 10 3,-1 8-4,3 11-4,4 9-8,9 9-12,-4 1-15,32 36-30,-17-22-36,26 19-56,14 0-24,7-6-2</inkml:trace>
          <inkml:trace contextRef="#ctx0" brushRef="#br0" timeOffset="-13172.4131">4594 1897 141,'0'0'163,"-23"15"-29,-13-5-28,14 35-11,-30-18-26,25 31-9,-24-14-14,32 19-10,-8-19-15,27 6-4,2-14-8,27-9-2,20-14-3,7-8-1,11-9 0,-2-14-1,-4-16 3,-5-3-3,-12-19 4,-14 5-5,-18-8 5,-12 1-5,-6-1 3,-22 13-5,-4 3-2,-11 12-11,7 18-17,-22-10-36,31 36-67,-5 1-39,4 2-12,13 6-11</inkml:trace>
        </inkml:traceGroup>
        <inkml:traceGroup>
          <inkml:annotationXML>
            <emma:emma xmlns:emma="http://www.w3.org/2003/04/emma" version="1.0">
              <emma:interpretation id="{C049F72E-EF16-4DE5-B5F3-13641418A372}" emma:medium="tactile" emma:mode="ink">
                <msink:context xmlns:msink="http://schemas.microsoft.com/ink/2010/main" type="inkWord" rotatedBoundingBox="14226,13652 14876,13648 14879,14153 14230,14158"/>
              </emma:interpretation>
              <emma:one-of disjunction-type="recognition" id="oneOf16">
                <emma:interpretation id="interp80" emma:lang="ko-KR" emma:confidence="0">
                  <emma:literal>0</emma:literal>
                </emma:interpretation>
                <emma:interpretation id="interp81" emma:lang="ko-KR" emma:confidence="0">
                  <emma:literal>〇</emma:literal>
                </emma:interpretation>
                <emma:interpretation id="interp82" emma:lang="ko-KR" emma:confidence="0">
                  <emma:literal>ㅇ</emma:literal>
                </emma:interpretation>
                <emma:interpretation id="interp83" emma:lang="ko-KR" emma:confidence="0">
                  <emma:literal>O</emma:literal>
                </emma:interpretation>
                <emma:interpretation id="interp8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12719.2541">5738 1930 131,'-14'28'174,"-17"0"2,-10-5-68,18 32-13,-29-26-15,31 28-17,-17-22-25,30 18-9,3-20-14,20 0-3,23-15-7,25-6-1,13-12-3,9 0 0,8-19 1,-6-11-3,-8-10 4,-19-8-3,-23 0 4,-22-5-3,-18-5 3,-25 10-3,-21 0 3,-8 10-3,-9 3 1,-2 11-5,6 18-5,3-4-9,22 20-20,-14-10-31,48 35-62,-2-12-44,5-2-14,22 3-9</inkml:trace>
        </inkml:traceGroup>
        <inkml:traceGroup>
          <inkml:annotationXML>
            <emma:emma xmlns:emma="http://www.w3.org/2003/04/emma" version="1.0">
              <emma:interpretation id="{B3447B38-4D87-47B9-BB2D-49F665D11B0F}" emma:medium="tactile" emma:mode="ink">
                <msink:context xmlns:msink="http://schemas.microsoft.com/ink/2010/main" type="inkWord" rotatedBoundingBox="15292,13730 15818,13727 15821,14083 15294,14087"/>
              </emma:interpretation>
              <emma:one-of disjunction-type="recognition" id="oneOf17">
                <emma:interpretation id="interp85" emma:lang="ko-KR" emma:confidence="0">
                  <emma:literal>0</emma:literal>
                </emma:interpretation>
                <emma:interpretation id="interp86" emma:lang="ko-KR" emma:confidence="0">
                  <emma:literal>〇</emma:literal>
                </emma:interpretation>
                <emma:interpretation id="interp87" emma:lang="ko-KR" emma:confidence="0">
                  <emma:literal>O</emma:literal>
                </emma:interpretation>
                <emma:interpretation id="interp88" emma:lang="ko-KR" emma:confidence="0">
                  <emma:literal>o</emma:literal>
                </emma:interpretation>
                <emma:interpretation id="interp8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-12391.095">6623 1946 347,'6'25'177,"-12"1"-17,1 24-92,-27-22-15,28 31-10,-9-25-12,26 7-12,20-9-11,21-11 2,10-19-3,14-2-2,-1-5 0,-2-13-1,-17-14 3,-12-6-1,-24-6 3,-16 3-4,-12-3 3,-18 4-7,-17 5-6,-9-4-20,10 38-50,-31-14-98,11 11-6,5 4-18,2 0-10</inkml:trace>
        </inkml:traceGroup>
      </inkml:traceGroup>
    </inkml:traceGroup>
  </inkml:traceGroup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8:09.34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0C2F3E0-2B54-472C-B8DC-58C22B529592}" emma:medium="tactile" emma:mode="ink">
          <msink:context xmlns:msink="http://schemas.microsoft.com/ink/2010/main" type="inkDrawing" rotatedBoundingBox="25900,9692 25966,14309 25251,14319 25185,9702" semanticType="verticalRange" shapeName="Other">
            <msink:sourceLink direction="with" ref="{4E3F05AA-1353-4B7F-83B2-F6E992FD950F}"/>
          </msink:context>
        </emma:interpretation>
      </emma:emma>
    </inkml:annotationXML>
    <inkml:trace contextRef="#ctx0" brushRef="#br0">107 99 25,'11'-5'131,"-11"-25"9,0 10-66,0 20-3,0-25-12,0 25-12,0 0-17,0 0-10,26-19-5,-3 19-6,6 0-3,9 3-3,6-1-1,6 7 0,3-4-1,-3 4 1,-1-3-2,-6 4 1,-7 0-1,-6 1 2,-8 2 0,-3 8 4,-11 4 1,2 12 4,-10 15 9,6 34 1,-6 14 5,0 44 1,-16 13 9,13 37-11,-16 22 2,14 39-2,-10 0-8,10 17-3,-3-4-3,8 1-2,0-6-2,6-14 0,7-22 0,3-10-3,-1-20-2,1-26 3,-2-23-1,1-22-2,-3-20-4,-4-12 5,-8-28-4,0-10 5,-9-16-3,-17-10 2,-10-11-2,-10-1 2,-17-10-1,-10 1 0,-9-8-3,-5-1-6,8 8-10,-8-16-36,43 16-80,-2 121-48,26-120-8,20-9-16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3:00.7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7C10138-2DCD-4181-A882-F0A8DE162C37}" emma:medium="tactile" emma:mode="ink">
          <msink:context xmlns:msink="http://schemas.microsoft.com/ink/2010/main" type="inkDrawing" rotatedBoundingBox="10141,7723 10148,2422 10603,2423 10596,7724" semanticType="verticalRange" shapeName="Other">
            <msink:sourceLink direction="with" ref="{98B62A40-D06E-40E4-81AB-BA027BC84FDD}"/>
          </msink:context>
        </emma:interpretation>
      </emma:emma>
    </inkml:annotationXML>
    <inkml:trace contextRef="#ctx0" brushRef="#br0">-7 99 12,'-17'-7'61,"17"7"1,-8-16-3,8 16-2,31-19-33,-31 19-7,11-7-8,-2 2-7,7 1-2,-2-1 0,8-1 1,-3-1 3,6 1 1,-2 0 0,6-3 2,-5 5-1,-1 4 0,0-2 0,-1 2-1,1 0-1,-2 2-2,-2-1-1,0 3 1,-1 0-1,-2-2 1,-2-2-1,-4 0 0,-1 2-1,-9-2-1,10 0 0,-10 0 1,0 0 0,4 16 0,-4-5 1,0 8 3,0-1 0,0 14 1,0-1 1,0 15 2,-2 2 1,0 7 1,2 12-1,-1 6-1,1 17-1,0 7 0,0 12-1,-3 7 0,-1 13 1,3 11 2,0 8 0,-1 12 1,-2 0 1,1 11 0,2 2-7,1 8-4,0 0 0,0 0 0,0-1 0,0-4 0,1-4 0,-1-11 0,3-7 0,-3-5 0,0-7 0,3-11 0,-2-8 0,5-6 0,-4-10 0,2-7 0,-4-6 0,0-6 0,0-10 0,-4-2 0,-2-10 0,-4-2 0,-1-6 0,2-5 0,2-3 0,-1-7 0,2-4 0,0-6 0,3-3 0,-2-6 0,2 0 0,0-3 0,0-4 0,1 1 0,0 3 0,0-7 0,-1 1 0,0-1 0,3 2 0,-2-1 0,2-1 0,0 1 0,0-6 0,2 5 0,1-3 0,0-3 0,-3-8 0,6 10 0,-6-10 0,0 0 0,0 0 0,0 0 0,0 0 0,0 0 0,0 0 0,-13 6 0,-1-2 0,-6-1 0,-4 1 0,-5 7 0,-6-2 0,0-3 0,0 2 0,4-2 0,4 0 0,5-3 0,7 1 0,4-4 0,11 0 0,8-1-57,2-8-34,5 3-1,0-8-3,8 4-5</inkml:trace>
  </inkml:traceGroup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8:12.5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8347CBB-19D8-4205-B478-C1E60C4DBAA9}" emma:medium="tactile" emma:mode="ink">
          <msink:context xmlns:msink="http://schemas.microsoft.com/ink/2010/main" type="inkDrawing" rotatedBoundingBox="4368,15366 4586,19225 3968,19260 3750,15401" semanticType="verticalRange" shapeName="Other">
            <msink:sourceLink direction="with" ref="{F91CA808-1A76-4664-8B0E-C14EBF904D40}"/>
            <msink:sourceLink direction="with" ref="{4D2B2C1D-CB0B-4A4E-8771-32E8A3642E36}"/>
            <msink:sourceLink direction="with" ref="{C67C06B9-EA15-4116-8A00-2ED71D40551A}"/>
          </msink:context>
        </emma:interpretation>
      </emma:emma>
    </inkml:annotationXML>
    <inkml:trace contextRef="#ctx0" brushRef="#br0">595 23 108,'26'0'138,"-26"0"-44,0 0-12,0 0-10,-27-9-9,27 9-13,-43 0-11,26 0-6,-24-5-4,14 5-8,-14 0-5,9 0-3,-6 0-3,2 0-1,-7-5-2,7 5-1,-4-3 0,4 3-1,4-1-1,2 1-1,7 0-1,-1 0-1,7 0 0,17 0 0,-23 0 0,23 0-1,0 0 0,0 0 0,-15 0 0,15 0-1,0 0 1,0 0-1,0 0 0,0 0 0,1 23-1,2-5 1,2 15-2,0 8 3,3 26-4,0 20 5,3 13-7,-2 13 8,1 23 1,2 18 1,-2 15 1,4 13 4,-4 9 2,12 6-4,-11 0 4,9 15-3,-6-4-6,2-2 4,-5-20-6,4-17-1,-6-13 0,-1-16 1,-2-6-2,-6-21 2,2-12-1,-2-17 0,0-4 1,0-12 1,0-3-4,0-20 4,0-6-3,0-12 3,6-4-2,-6-23 2,5 27 0,-5-27-1,0 0 1,24 20 0,-24-20 0,22 6-1,-22-6 0,36 1 0,-9-1 0,5 0 0,1 0 0,3 0 0,5 0 0,2 0 0,0 0-2,-1 0-2,-2 0-2,-7 0-5,5 7-12,-16-7-33,14 0-79,-14 0-36,-22 0-7,0 0-11</inkml:trace>
  </inkml:traceGroup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8:45.425"/>
    </inkml:context>
    <inkml:brush xml:id="br0">
      <inkml:brushProperty name="width" value="0.26667" units="cm"/>
      <inkml:brushProperty name="height" value="0.53333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1473 202 46,'-8'-38'56,"2"15"-16,-7-4-8,13 27-8,-25-31-6,25 31-6,-28-22-4,9 16-3,1 6-2,-7 0-2,0 0 0,-9 6 2,-2 1 2,0 1 0,-10 4 4,2-3-1,-7 5 2,-4-4 1,4 6 2,-1 2-5,6-1 2,-4 6 0,7-1-6,-6 7 3,9 8-5,-2-1 2,5 8-4,-7 2 2,1 7-2,-1 5 1,-6 1 3,1 8 0,1-1 3,2 1 1,1 3 4,8 3-5,-4-5 4,13 3-7,4 1 3,3-4-2,4 5-3,3-4 1,1 4-3,4-7 5,2 4-3,-1 4 4,8-1-3,-4 0 0,4-7 1,4 6-2,11-5 4,-1 3-6,10-7 4,-2-1-4,6-8 4,1-1 1,7 0-4,-8-12 3,9 4-3,-1-6 4,2 1-5,0-7 3,3 2-5,2 3 1,1-8 0,2 2 0,3 1 0,0-3-1,-3-6 1,11 4 1,-5-10 3,11 1-2,-3-4 2,6-8 0,4 0 3,3-1-1,-1-3-1,1 3-1,6-6 1,-6 3-1,1-3-1,-8 0 2,1 0-3,-4-7 1,-3 0-1,-5-4 2,-4-2-1,0-1 1,-9 4-2,2-5 1,-4 0-1,1 0 1,-3 1 0,-3-1 0,0-6-1,-5-2 3,6 2 0,-12-3 0,6-5-1,-2-1 2,-1-4-2,1-3-2,-5-4 3,0-6-4,4-2 3,-5-7-3,-4-6 2,1 3-2,-5-11 3,-6-1 2,0 2-4,-7-6 4,-1 3-3,0-8 3,0 5-1,-3-11-4,-8 4 5,1-1-4,3-6 2,-6 1-1,3-7 6,-9-2 1,5 5 0,-8-1 8,5 5-4,-16-4 7,7 10-2,-16-7-4,5 14 1,-13-5-5,1 6 2,-10 0-7,7 7 2,-6 7-9,-7 10-5,0 21-12,-16 0-27,9 29-41,-23 21-67,-21 0-6,0 24-15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7:33.6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0D5E896-C916-41D9-A178-41322F804C6B}" emma:medium="tactile" emma:mode="ink">
          <msink:context xmlns:msink="http://schemas.microsoft.com/ink/2010/main" type="inkDrawing" rotatedBoundingBox="8195,10192 8646,13652 7962,13742 7510,10281" semanticType="verticalRange" shapeName="Other">
            <msink:sourceLink direction="with" ref="{9522DF9A-BA60-48AA-B846-7239CD209EBC}"/>
            <msink:sourceLink direction="with" ref="{74CF92F1-AFD0-447D-B161-9B6006F4BDE8}"/>
            <msink:sourceLink direction="with" ref="{6CDE29A3-B3DC-489C-9D22-5B9B6F259CD6}"/>
          </msink:context>
        </emma:interpretation>
      </emma:emma>
    </inkml:annotationXML>
    <inkml:trace contextRef="#ctx0" brushRef="#br0">-4 189 9,'0'-18'41,"0"18"-3,16-27 7,-16 27 1,22-32 4,-22 32-4,28-26-3,-12 12-4,0-5-4,4 7-7,1-5-6,-4 9-7,-17 8-6,33-16-3,-33 16-4,24 0-1,-24 0-1,22 18 7,-14 20 9,6 22 12,-7 20 4,20 40 11,-18 16 1,26 45 2,-19 16-3,28 30-1,-16-5-8,21 13-13,-17-20-4,15 2-8,-10-25-2,7-14 4,-12-30-2,4-15 2,-9-22 1,1-10-1,-12-24 1,5-9-5,-14-11 2,1-2-5,-6-6 3,-2-9-7,0-5 0,-11 1 3,-10 0-2,-7-5 3,-15-9-2,-3 7 2,-17-1-3,-8-4 2,-3-2-1,3 1-2,3-2-8,1-6-16,31 18-48,-4-21-102,40-12-5,26-15-18,21-15-13</inkml:trace>
  </inkml:traceGroup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8:50.301"/>
    </inkml:context>
    <inkml:brush xml:id="br0">
      <inkml:brushProperty name="width" value="0.26667" units="cm"/>
      <inkml:brushProperty name="height" value="0.53333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26 164 39,'-28'-21'52,"28"21"-9,0 0-1,0-23-7,0 23-1,0 0-6,0-24 2,0 24-4,0 0 0,22-21-7,-22 21 1,36-15-4,-6 6 0,11-2-1,5 2-2,11 2-4,3 2-4,3-4 1,2 3-3,-3 3-1,1 3-2,-11 0 0,-1 0-2,-10 6-4,-10-3-2,-2 3-10,-9-3-17,-20-3-21,15 21-34,-28-21-28,13 28-9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8:50.691"/>
    </inkml:context>
    <inkml:brush xml:id="br0">
      <inkml:brushProperty name="width" value="0.26667" units="cm"/>
      <inkml:brushProperty name="height" value="0.53333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11 0 69,'-8'39'100,"8"20"-26,-5 6 0,4 15-14,1 4-6,1-2-13,12 7-7,-7-14-10,5 4 1,0-16-10,-1 0 0,-2-17-7,3-2 0,-8-14-6,2-1 2,-4-7-8,-1-22-3,3 33-12,-3-33-18,4 26-27,-4-26-49,0 0-24,0 0-14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8:50.988"/>
    </inkml:context>
    <inkml:brush xml:id="br0">
      <inkml:brushProperty name="width" value="0.26667" units="cm"/>
      <inkml:brushProperty name="height" value="0.53333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0 63 100,'36'0'124,"-19"-14"-45,12 0-13,7 6-12,-1-2-16,8 5-11,-6-2-12,6 7-22,0 0-50,1 0-68,-28-9-9,28 9-3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9:31.0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64140FE-DC0A-4E56-A5FD-A1631B1FE2D5}" emma:medium="tactile" emma:mode="ink">
          <msink:context xmlns:msink="http://schemas.microsoft.com/ink/2010/main" type="writingRegion" rotatedBoundingBox="1291,11250 3931,17014 2416,17707 -222,11943"/>
        </emma:interpretation>
      </emma:emma>
    </inkml:annotationXML>
    <inkml:traceGroup>
      <inkml:annotationXML>
        <emma:emma xmlns:emma="http://www.w3.org/2003/04/emma" version="1.0">
          <emma:interpretation id="{73E19701-28DE-4EF2-8FB7-1F001F478117}" emma:medium="tactile" emma:mode="ink">
            <msink:context xmlns:msink="http://schemas.microsoft.com/ink/2010/main" type="paragraph" rotatedBoundingBox="1291,11250 3931,17014 2416,17707 -222,119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FAC03C-0266-4734-9438-D5939FA20D10}" emma:medium="tactile" emma:mode="ink">
              <msink:context xmlns:msink="http://schemas.microsoft.com/ink/2010/main" type="line" rotatedBoundingBox="1291,11250 3931,17014 2416,17707 -222,11943"/>
            </emma:interpretation>
          </emma:emma>
        </inkml:annotationXML>
        <inkml:traceGroup>
          <inkml:annotationXML>
            <emma:emma xmlns:emma="http://www.w3.org/2003/04/emma" version="1.0">
              <emma:interpretation id="{24BF1F8A-8FD6-4521-86E6-01D670341288}" emma:medium="tactile" emma:mode="ink">
                <msink:context xmlns:msink="http://schemas.microsoft.com/ink/2010/main" type="inkWord" rotatedBoundingBox="1291,11250 1853,12476 338,13169 -222,11943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운</emma:literal>
                </emma:interpretation>
                <emma:interpretation id="interp2" emma:lang="ko-KR" emma:confidence="0">
                  <emma:literal>음</emma:literal>
                </emma:interpretation>
                <emma:interpretation id="interp3" emma:lang="ko-KR" emma:confidence="0">
                  <emma:literal>움</emma:literal>
                </emma:interpretation>
                <emma:interpretation id="interp4" emma:lang="ko-KR" emma:confidence="0">
                  <emma:literal>占</emma:literal>
                </emma:interpretation>
              </emma:one-of>
            </emma:emma>
          </inkml:annotationXML>
          <inkml:trace contextRef="#ctx0" brushRef="#br0">218 51 75,'-14'45'63,"-4"21"14,-10 8 8,6 29 5,-8-5-3,8 26-11,-13-12-16,22 16-14,-10-25-11,18 9-9,-3-32-13,8-5 1,0-21-8,13-10 3,-7-23-1,-6-21 0,17 7 0,-17-7-1,10-40 0,-4-2-3,-3-16 1,0-12-7,2-11 1,-2-5-7,5-3-5,-5-7 3,12 4-7,-12-11 1,13 14-2,-7-7 3,7 16-1,-7-3 5,10 19 4,-1 3-4,1 23 5,3 15 2,-3 17 5,8 15 4,-8 26 3,14 24 4,-8 10 4,11 25 0,1-2 1,10 20-3,-7-6 0,7 1-4,-4-7-2,1 0-4,-8-22-4,4-4 3,-9-17-8,-7-15-5,1-4-16,-25-38-27,40 22-60,-19-22-47,-21-9-6,0 9-12</inkml:trace>
          <inkml:trace contextRef="#ctx0" brushRef="#br0" timeOffset="218.7696">150 935 384,'-25'-8'165,"9"-17"-15,16-8-99,27 15-26,19-5-8,26 8-17,20 3-32,-2-9-75,11-2-48,-1 12-11,-21-15-14</inkml:trace>
          <inkml:trace contextRef="#ctx0" brushRef="#br0" timeOffset="-984.3795">980 392 96,'-24'-5'99,"24"5"-18,0 0-4,0 0-20,0 0-2,0 0-17,0 15-2,0-15-7,25 21 3,-7-19-1,21 10-5,-6-9-3,12 1-5,-3-4-2,9 0-5,-7 0-6,2 0-8,-5 0-14,-9-7-18,4 7-18,-17 0-30,3 3-37,-4 8-45,-18-11 8</inkml:trace>
          <inkml:trace contextRef="#ctx0" brushRef="#br0" timeOffset="-765.641">883 842 219,'0'0'147,"37"16"-4,9-4-86,4-12-23,20 13-9,2-13-12,6 7-6,-1-6-9,-10-1-15,-6 4-19,-20-4-44,-14-5-64,-5 5-7,-22 0-7</inkml:trace>
        </inkml:traceGroup>
        <inkml:traceGroup>
          <inkml:annotationXML>
            <emma:emma xmlns:emma="http://www.w3.org/2003/04/emma" version="1.0">
              <emma:interpretation id="{F8462A9E-6293-4D17-AF4F-7E864962DBF8}" emma:medium="tactile" emma:mode="ink">
                <msink:context xmlns:msink="http://schemas.microsoft.com/ink/2010/main" type="inkWord" rotatedBoundingBox="3009,16002 3552,17187 2475,17680 1932,16495"/>
              </emma:interpretation>
              <emma:one-of disjunction-type="recognition" id="oneOf1">
                <emma:interpretation id="interp5" emma:lang="ko-KR" emma:confidence="0">
                  <emma:literal>不</emma:literal>
                </emma:interpretation>
                <emma:interpretation id="interp6" emma:lang="ko-KR" emma:confidence="0">
                  <emma:literal>야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Q</emma:literal>
                </emma:interpretation>
                <emma:interpretation id="interp9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-79800.1219">2435 4609 120,'-47'-16'165,"47"16"-14,-29-5-47,14-9-35,15 14-12,0 0-20,0 0-8,15 0-13,16 14-5,0-6-4,15 11-1,6-1 2,13 4-5,1 5 6,10 5-10,2 2 7,-1 5-9,-4 4 8,-8 8-4,-20 8 3,-18 18 4,-19 10-1,-8 10 7,-31 4-6,-9 4 8,-15-7-3,4-2-4,-4-14-6,11-23-18,15-5-34,-3-34-82,32-20-31,0 0-21,40-41-15</inkml:trace>
          <inkml:trace contextRef="#ctx0" brushRef="#br0" timeOffset="-80518.8872">2001 4920 163,'-27'6'146,"27"-6"-34,0 0-39,0 0-5,8 25-11,-8-25-8,42 14-7,-12-14-7,26 5-6,-6-5-6,20 5-6,-5-5-5,7 4-4,-4-4-2,-4 0-2,-11 0-3,-2 2-3,-12 5-4,-10-6-5,-1 12-9,-28-13-18,32 13-29,-32-13-44,0 0-55,-10 17-6,-12-11-5</inkml:trace>
          <inkml:trace contextRef="#ctx0" brushRef="#br0" timeOffset="-80237.6593">1996 5279 156,'-40'0'157,"40"0"-4,-28 25-51,28-25-40,19 9-15,16-13-7,34 4-7,-1-10-1,24 10-4,-2-20-4,16 15-5,-10-14-2,-1 10-5,-17-3-3,-9 9-6,-12-3-3,-10 5-4,-10 1-6,-15 0-8,6 1-17,-28-1-32,0 0-58,0 0-45,-3-15-11,-17 6-4</inkml:trace>
        </inkml:traceGroup>
      </inkml:traceGroup>
    </inkml:traceGroup>
  </inkml:traceGroup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7:55.59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47B3103-F42D-4634-AFCD-C8DB844278EA}" emma:medium="tactile" emma:mode="ink">
          <msink:context xmlns:msink="http://schemas.microsoft.com/ink/2010/main" type="inkDrawing" rotatedBoundingBox="19282,13962 19416,9880 20473,9914 20340,13997" semanticType="verticalRange" shapeName="Other">
            <msink:sourceLink direction="with" ref="{55952FEA-AAC8-4F02-9254-91AB49F48953}"/>
            <msink:sourceLink direction="with" ref="{4BB76718-5CDE-4C8A-AC8D-7E3E4D5E1F93}"/>
            <msink:sourceLink direction="with" ref="{A95E272C-9E73-4E85-92E8-D8D220124E90}"/>
          </msink:context>
        </emma:interpretation>
      </emma:emma>
    </inkml:annotationXML>
    <inkml:trace contextRef="#ctx0" brushRef="#br0">2598-1473 96,'16'-14'138,"-16"-11"-8,-2 2-60,2 23-4,-12-36-14,12 36-9,-27-23-13,10 18-2,-21-2-6,4 7-5,-16 0-2,6 0-4,-13 4-4,3-1-2,-4 2-2,4 2 1,3-5-1,4 4 0,-1 1 0,7-4 0,0 4 0,5-2 0,1-4 1,10 5 1,-4-5 1,7 1-2,2 5 0,20-7 0,-29 9 6,29-9-7,-12 26 4,10 3-8,2 10 7,0 18-5,0 19 7,0 27-2,2 16-3,4 23 5,-6 14 3,6 22 4,-6 13-4,5 17 5,-5-9-1,0 8-4,-5-5 3,1 10-4,-6-10-4,2-12 2,-6-22 2,4-6-7,-2-22 2,4-14-1,-3-21 1,6-16-3,-1-17 4,6-12-5,0-2-1,0-13 1,6-8-1,5 0 1,5-2-1,4-9 1,6 2-1,1-3 1,6 1-1,10-11 1,7 8-1,4-2 1,12-3-1,7 2 0,11 0-1,3-3 1,-1 4-1,-6-5-1,-6-1-8,-16-8-14,9 22-49,-42-15-103,-8-9-1,-17-5-22,0 0-8</inkml:trace>
  </inkml:traceGroup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1:14.166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5612 112 14,'0'0'93,"-15"-44"-54,-6 21-27,-1 6-3,-8 2-7,-5 7-2,-7 2-2,-12 6 1,-8 0 0,-14 0 0,-4 9 1,-14 5-1,0-7-1,-15 8 4,-7-6-1,-1 0 2,-12 3 1,-3-2 1,-5 3-2,-2 1 2,-11 0-2,3 1 1,-11 6-2,4 0 0,-5 2-1,-1 1-1,-4 6 2,3 0-1,-1-3 2,-7 5-2,10-1 6,-6 3 1,-1 4 3,13-4-1,1 2 1,4 4 1,7 4-2,8-2 1,1 7-4,4 3 0,6 10-5,3 2 3,4 6-3,6 3 3,8 1-2,11 6-1,3-5 0,17 7-3,9-2 1,10 0-4,10 3 3,6-7-4,13 10 2,6-6-1,10 3-1,6-1 1,6 0-1,16 0 3,5-9-1,16 5-2,4-7 4,12 2-2,12-5 3,6-3 0,10 1-1,8-5 0,11 5 1,3-7 1,6 1-1,7-2 1,-3-3-1,10-3 1,2-2 2,7-10-1,6 0 1,-4-1 0,11-9-1,0 5-4,9-11 3,4 4-2,-1-7 0,3 2-1,2-5 2,-3 4-4,11-10 4,-2 2 1,0 1-1,1-7 1,0 3 1,4-6-2,3 1-2,0-6 2,-1 0 0,3 0 0,-6 0 0,-1-7 0,3-6 2,1 6-2,-6-6 0,-3 3 1,-4-6-1,-13 2 0,-2-2 0,-8-4 0,-7-1-1,-9-2 3,-5-6-3,-9-4 1,-7-3-4,-6-13 3,-7 0-5,-6-9 1,-12-8 0,-4-5-2,-8-4 2,-13 0-1,-3-4 4,-13 0-1,-8-6 4,-9 3 2,-1-1 0,-10-7 2,-8 1-1,-7-9-1,-12-3 2,-3 5-2,-11-8 2,-6 7 0,-7-8-1,-6 2 3,-5 0 0,-2 0 2,-12 0 0,-3 0 0,-7 3 2,-6-1-3,-6 3 0,-8 7-1,-8 2 0,-5 10-3,-9 4-1,-8 2 0,-8 6-2,-8 8 4,-13 8-4,-11 6 1,-10 8-3,-15 11-6,-10 15-12,-10 11-36,-23 0-58,13 43-10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7:17.8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0601BCA-6F0E-4A41-9C4B-2C8CAAB396FE}" emma:medium="tactile" emma:mode="ink">
          <msink:context xmlns:msink="http://schemas.microsoft.com/ink/2010/main" type="inkDrawing" rotatedBoundingBox="1870,13826 1894,10243 2613,10248 2589,13831" semanticType="verticalRange" shapeName="Other">
            <msink:sourceLink direction="with" ref="{9522DF9A-BA60-48AA-B846-7239CD209EBC}"/>
            <msink:sourceLink direction="with" ref="{74CF92F1-AFD0-447D-B161-9B6006F4BDE8}"/>
            <msink:sourceLink direction="with" ref="{6CDE29A3-B3DC-489C-9D22-5B9B6F259CD6}"/>
          </msink:context>
        </emma:interpretation>
      </emma:emma>
    </inkml:annotationXML>
    <inkml:trace contextRef="#ctx0" brushRef="#br0">719 43 257,'-2'-22'145,"2"22"-5,0 0-99,0 0-16,0 0-12,-28-4-9,28 4-1,-37 0 1,9 0-1,-8 4-2,-9-2 1,-5-2 0,-7 0 2,-3 0 4,3 0 2,-8 0 2,15 0 1,-6-9 0,23 5 0,-6 1 0,13 3-3,4-7-4,22 7-2,-22 0-2,22 0-2,0 0-1,0 0 0,0 0 0,0 0 0,-6 17 0,6-17 1,0 38-1,0-5 2,0 21-1,0 13 6,3 19-6,5 17 9,-5 20-3,8 32 1,-3 20-4,3 19 3,2 13 0,-4 8-4,1 4 0,-6 6-2,-1-7-4,-3-19 7,0-21 1,0-21-5,-4-23 3,-6-17-2,2-22 3,4-18-3,-1-13 5,3-12-5,2-9-1,0-4 4,0-3-3,2-7 3,4-3-1,5-4 2,-1-2-1,9-6 1,3 0-1,11-6 0,6 0-1,9-1 0,9 0-1,8-6-1,-2 6 0,-3 0-6,3 11-19,-23-14-57,-12 11-74,-14 11-13,-14-26-15,-27 34-4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3:18.37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9D6CB22-74B4-4EEE-A803-286B8A9603C6}" emma:medium="tactile" emma:mode="ink">
          <msink:context xmlns:msink="http://schemas.microsoft.com/ink/2010/main" type="writingRegion" rotatedBoundingBox="4958,3349 25838,2172 26673,16983 5793,18161"/>
        </emma:interpretation>
      </emma:emma>
    </inkml:annotationXML>
    <inkml:traceGroup>
      <inkml:annotationXML>
        <emma:emma xmlns:emma="http://www.w3.org/2003/04/emma" version="1.0">
          <emma:interpretation id="{D4FD11E0-998C-4105-936D-78A365A9B9E9}" emma:medium="tactile" emma:mode="ink">
            <msink:context xmlns:msink="http://schemas.microsoft.com/ink/2010/main" type="paragraph" rotatedBoundingBox="12979,2474 25360,2602 25327,5766 12946,563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76BB450-3A43-49A9-BEAC-A34A84FC55B8}" emma:medium="tactile" emma:mode="ink">
              <msink:context xmlns:msink="http://schemas.microsoft.com/ink/2010/main" type="line" rotatedBoundingBox="12979,2474 25360,2602 25344,4168 12963,4039"/>
            </emma:interpretation>
          </emma:emma>
        </inkml:annotationXML>
        <inkml:traceGroup>
          <inkml:annotationXML>
            <emma:emma xmlns:emma="http://www.w3.org/2003/04/emma" version="1.0">
              <emma:interpretation id="{6F67A171-E486-4221-BB44-7EDC84B71659}" emma:medium="tactile" emma:mode="ink">
                <msink:context xmlns:msink="http://schemas.microsoft.com/ink/2010/main" type="inkWord" rotatedBoundingBox="12976,2815 14268,2828 14257,3808 12966,3795"/>
              </emma:interpretation>
              <emma:one-of disjunction-type="recognition" id="oneOf0">
                <emma:interpretation id="interp0" emma:lang="ko-KR" emma:confidence="0">
                  <emma:literal>이</emma:literal>
                </emma:interpretation>
                <emma:interpretation id="interp1" emma:lang="ko-KR" emma:confidence="0">
                  <emma:literal>에</emma:literal>
                </emma:interpretation>
                <emma:interpretation id="interp2" emma:lang="ko-KR" emma:confidence="0">
                  <emma:literal>여</emma:literal>
                </emma:interpretation>
                <emma:interpretation id="interp3" emma:lang="ko-KR" emma:confidence="0">
                  <emma:literal>㈇</emma:literal>
                </emma:interpretation>
                <emma:interpretation id="interp4" emma:lang="ko-KR" emma:confidence="0">
                  <emma:literal>떠</emma:literal>
                </emma:interpretation>
              </emma:one-of>
            </emma:emma>
          </inkml:annotationXML>
          <inkml:trace contextRef="#ctx0" brushRef="#br0">390 191 35,'0'0'79,"0"0"0,0 0-6,0 0-3,0 0 0,-8-6-58,8 6-5,-6-18-5,3 7-2,0-3-1,-4-4 1,2-2-1,-4-3 1,-2-2 2,1 6-1,-3 2-1,-2 4 1,-5 6-1,-3 7 1,-2 6 0,1 13 0,-3 13 1,-2 7 2,2 13 1,-1 10 2,4 9 0,0 6 0,4 7-1,5-2 0,6-4-1,6-2-2,3-15-2,10-11 0,7-11 1,8-15 1,3-13-1,9-16 1,3-17-1,7-12 0,4-12-1,3-8-2,2-6 0,1-3-1,-3-3-1,-2 5 1,-6 5 0,-6 10 0,-7 8 1,-5 7-1,-7 9 0,-5 9 2,-8 12 0,-3 7 2,-5 16 1,0 8 0,-5 8 0,0 9 2,-1 3 0,5 2-1,1-4-1,3-6-3,9-9 0,8-7 0,8-15 0,4-11 0,3-15 0,0-12 0,-1-9 0,-7-9 0,-6 2 0,-8-9 0,-12 5 0,-5 4 0,-14 8 0,-6 6 0,-8 12 0,-1 5 0,-3 5 0,2 8 0,3 7-7,5 3-33,6 7-40,6-3-3,13-3-3,1-12-5,17 10 0</inkml:trace>
          <inkml:trace contextRef="#ctx0" brushRef="#br0" timeOffset="283.0159">1231-99 69,'8'-6'85,"-8"6"-3,0 9 0,-4 16 0,-3 14-2,-1 14-63,0 22-5,-2 19-10,0 14-2,1-1 0,3 1 0,3-10 0,0-12 0,3-16 0,0-19 0,0-19 0,4-15 0,-4-17 0,11 0 0,-4-10-7,6-37-72,5 20-5,1-7-2,8-1-5,-3-8-3</inkml:trace>
        </inkml:traceGroup>
        <inkml:traceGroup>
          <inkml:annotationXML>
            <emma:emma xmlns:emma="http://www.w3.org/2003/04/emma" version="1.0">
              <emma:interpretation id="{06859272-0398-4151-9586-8D23823160DD}" emma:medium="tactile" emma:mode="ink">
                <msink:context xmlns:msink="http://schemas.microsoft.com/ink/2010/main" type="inkWord" rotatedBoundingBox="14531,3249 15045,3254 15041,3691 14526,3685"/>
              </emma:interpretation>
              <emma:one-of disjunction-type="recognition" id="oneOf1">
                <emma:interpretation id="interp5" emma:lang="ko-KR" emma:confidence="0">
                  <emma:literal>나</emma:literal>
                </emma:interpretation>
                <emma:interpretation id="interp6" emma:lang="ko-KR" emma:confidence="0">
                  <emma:literal>u</emma:literal>
                </emma:interpretation>
                <emma:interpretation id="interp7" emma:lang="ko-KR" emma:confidence="0">
                  <emma:literal>니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725.0413">1606 322 71,'0'11'85,"0"0"-3,-6 8-5,1 11-1,-5-22-4,5 36-66,-2 4-2,2 5 0,2-1 1,0-4-1,3-9 0,4-11 2,7-5 1,3-10 1,6-9-8,6-8 0,2-11 0,5-9 0,2-8 0,0-11 0,-1-7 0,1-4 0,-7 4 0,-6 1 0,-3 6 0,-4 11 0,-7 6 0,-1 15 0,-7 11 0,0 0 0,0 26 0,-4 6 0,-2 10 0,1 2 0,2 7 0,2 1 0,1-1 0,0-5 0,7-12 0,2-6 0,3-11 0,5-7 0,-5-6-65,7-16-19,1-10 0,-1-12-7,4-2-6,-1-8 7</inkml:trace>
        </inkml:traceGroup>
        <inkml:traceGroup>
          <inkml:annotationXML>
            <emma:emma xmlns:emma="http://www.w3.org/2003/04/emma" version="1.0">
              <emma:interpretation id="{73BD6E63-A2BB-4297-8232-2D5E0D04BC98}" emma:medium="tactile" emma:mode="ink">
                <msink:context xmlns:msink="http://schemas.microsoft.com/ink/2010/main" type="inkWord" rotatedBoundingBox="15175,3295 15764,3301 15759,3722 15170,3715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ⅲ</emma:literal>
                </emma:interpretation>
                <emma:interpretation id="interp12" emma:lang="ko-KR" emma:confidence="0">
                  <emma:literal>Ⅲ</emma:literal>
                </emma:interpretation>
                <emma:interpretation id="interp13" emma:lang="ko-KR" emma:confidence="0">
                  <emma:literal>爪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665.0952">2209 389 3,'15'-10'72,"-15"10"2,9-9-4,-9 9-5,0 0-1,9 9-37,-9 0-6,0 8-6,0 6-3,0 4 3,-3 12 1,-1-2 1,-2 8-5,1-5-3,2 3-1,-1-5-4,3-6 0,0-6-1,-1-10-3,2-4 0,0-12 0,0 0 0,-3-7 0,3-11 0,0-5 0,0-7 0,3-3 0,3-4 0,2-6 0,5 5 0,2-1 0,3 2 0,-1 4 0,5 2-3,0 7 0,-1 6 0,0 10 2,-1 8 0,-3 7 2,1 12 2,-4 12 1,-4 8-1,-3 7-3,-3 2 0,-2 0 0,-1-1 0,-1-7 0,0-3 0,0-11 0,-1-9 0,-1-8 0,2-9 0,0-6 0,2-10 0,6-5 0,0-13 0,7 0 0,2-5 0,4-4 0,3 4 0,2 3 0,-2 5 0,2 5 0,-5 15 0,0 7 0,-5 5 0,-4 17 0,-1 9 0,-4 8 0,-1 4 0,0 2 0,-3 1 0,1-5 0,-3-4 0,3-5 0,-1-10 0,-1-6 0,-2-12-40,0 0-41,17-11-4,-11-8-1,5-3-6,-4-6 1</inkml:trace>
        </inkml:traceGroup>
        <inkml:traceGroup>
          <inkml:annotationXML>
            <emma:emma xmlns:emma="http://www.w3.org/2003/04/emma" version="1.0">
              <emma:interpretation id="{C9B18748-8FC0-4214-A051-8665DAD3FBE9}" emma:medium="tactile" emma:mode="ink">
                <msink:context xmlns:msink="http://schemas.microsoft.com/ink/2010/main" type="inkWord" rotatedBoundingBox="15924,3144 16381,3149 16375,3717 15918,3712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카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ⅳ</emma:literal>
                </emma:interpretation>
                <emma:interpretation id="interp1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2238.1279">2957 369 12,'11'-1'70,"-1"1"5,-2 4 2,-4 7-1,1 7 1,-2 9-48,-3 9-9,0 6 0,0 6-2,-4-2-3,0 2-5,-4-7-3,4-7-2,0-5-5,2-10 0,0-10 0,2-9 0,-6-5 0,5-9 0,-1-8 0,2-6 0,0-5 0,2-3 0,3-4 0,3 3 0,3 1 0,3 8 0,1 4 0,-3 5 0,4 12 0,0 7 0,2 6 0,-2 13 0,0 9 0,1 1 0,2 9 0,-1 0 0,4-2 0,1-2 0,-1-5 0,-2-9 0,3-7 0,0-10 0,-3-8 0,-2-14 0,-2-6 0,-4-11 0,-1-2 0,0-7 0,-4-4 0,-2-2 0,-2 2 0,1 4 0,-3 3 0,2 9 0,-3 4 0,3 6-8,1 4-79,-4 9 0,0 10-3,0-10-5,0 10-4</inkml:trace>
        </inkml:traceGroup>
        <inkml:traceGroup>
          <inkml:annotationXML>
            <emma:emma xmlns:emma="http://www.w3.org/2003/04/emma" version="1.0">
              <emma:interpretation id="{60CA2E8D-6DB1-4EAC-9759-C8FEE4831399}" emma:medium="tactile" emma:mode="ink">
                <msink:context xmlns:msink="http://schemas.microsoft.com/ink/2010/main" type="inkWord" rotatedBoundingBox="17506,3088 18003,3093 17996,3730 17499,3725"/>
              </emma:interpretation>
              <emma:one-of disjunction-type="recognition" id="oneOf4">
                <emma:interpretation id="interp20" emma:lang="ko-KR" emma:confidence="0">
                  <emma:literal>S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도</emma:literal>
                </emma:interpretation>
                <emma:interpretation id="interp23" emma:lang="ko-KR" emma:confidence="0">
                  <emma:literal>&gt;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039.1738">4886 210 27,'16'-14'69,"-9"-1"-1,-7 15-3,1-14-2,-21 6-36,2 8-7,-8 6-3,-1 2-5,-8 5 0,3 5 1,-2-7-1,4 3 0,6-3-1,6 0-1,11-1-4,7 3-2,13-1-2,12 3-1,10 0 1,6 2 0,8 6 1,5 0-1,0-1 0,-7 2 1,-9 4 2,-11 3 2,-16 4 0,-11 0 1,-19-1 2,-17 0-1,-12 3-9,-13-1 0,-1-8 0,-1-2 0,3-6 0,7-7 0,9-3 0,10-9 0,15-6-50,19-5-32,4-12-2,19-3-6,5-9-4,14 1-1</inkml:trace>
        </inkml:traceGroup>
        <inkml:traceGroup>
          <inkml:annotationXML>
            <emma:emma xmlns:emma="http://www.w3.org/2003/04/emma" version="1.0">
              <emma:interpretation id="{ADDD014F-AFBC-41ED-9257-C00BC920701E}" emma:medium="tactile" emma:mode="ink">
                <msink:context xmlns:msink="http://schemas.microsoft.com/ink/2010/main" type="inkWord" rotatedBoundingBox="18096,3082 18466,3085 18456,4096 18086,4093"/>
              </emma:interpretation>
              <emma:one-of disjunction-type="recognition" id="oneOf5">
                <emma:interpretation id="interp25" emma:lang="ko-KR" emma:confidence="0">
                  <emma:literal>p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了</emma:literal>
                </emma:interpretation>
                <emma:interpretation id="interp28" emma:lang="ko-KR" emma:confidence="0">
                  <emma:literal>8</emma:literal>
                </emma:interpretation>
                <emma:interpretation id="interp2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515.2011">5129 307 29,'34'-12'81,"-11"-1"-3,-3 8-1,-3 5-2,-7 9 2,1 17-47,-5 12-11,-6 14-7,-2 18 0,0 10 0,-1 11-3,-3 2-9,2-1 0,0-8 0,2-8 0,0-11 0,1-18 0,1-12 0,-3-15 0,3-20 0,-12 6 0,0-16 0,1-11 0,-2-12 0,2-9 0,-3-10 0,2-11 0,5-7 0,3-7 0,4-2 0,2-3-6,7 1-1,7 4 1,6 5 2,5 7 2,3 8 2,6 9 0,1 7 1,2 18 1,-2 9 0,0 12 1,-5 6-1,-7 18 1,-7 13-1,-11 7 1,-7 9 1,-10 2-1,-10-2-3,-7-1 0,-7 0 0,-3-6 0,1-12 0,2-2-7,2-16-23,-1-4-48,13-2-4,5-11-2,10-5-5,5-11-2</inkml:trace>
        </inkml:traceGroup>
        <inkml:traceGroup>
          <inkml:annotationXML>
            <emma:emma xmlns:emma="http://www.w3.org/2003/04/emma" version="1.0">
              <emma:interpretation id="{68D2605F-376E-468C-88AB-92670E54D3A2}" emma:medium="tactile" emma:mode="ink">
                <msink:context xmlns:msink="http://schemas.microsoft.com/ink/2010/main" type="inkWord" rotatedBoundingBox="18585,3142 19068,3147 19063,3631 18580,3626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서</emma:literal>
                </emma:interpretation>
                <emma:interpretation id="interp32" emma:lang="ko-KR" emma:confidence="0">
                  <emma:literal>더</emma:literal>
                </emma:interpretation>
                <emma:interpretation id="interp33" emma:lang="ko-KR" emma:confidence="0">
                  <emma:literal>의</emma:literal>
                </emma:interpretation>
                <emma:interpretation id="interp3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4012.2295">5872 277 52,'37'-14'81,"-9"0"-3,-4 4-7,-9-1-11,-4 3 0,-16 1-65,5 7-1,-17 2 3,-4 8 4,-5 4 5,-8 5 5,-1 7 9,-8 6 2,2 5 0,-1 6-1,6 2-5,9 3-12,4-4-4,9 2 0,7-7 0,6-5 0,9-9 0,7-11 0,8-11 0,3-6 0,3-14 0,3-10 0,0-9 0,1-10 0,-1-4 0,-5-1 0,0 4 0,-7 6 0,-3 6 0,-6 9 0,-2 9 0,-9 17 0,9 0 0,-4 17 0,-4 9 0,-1 5 0,4 11 0,0 2 0,1 1 0,4-1 0,-3-5 0,2-3 0,1-11 0,1-3-5,-10-22-47,18 6-29,-3-10-4,-4-17-2,6-7-4,-5-8 3</inkml:trace>
        </inkml:traceGroup>
        <inkml:traceGroup>
          <inkml:annotationXML>
            <emma:emma xmlns:emma="http://www.w3.org/2003/04/emma" version="1.0">
              <emma:interpretation id="{EDCC8530-DDD5-4A5A-A37E-120A203A9A59}" emma:medium="tactile" emma:mode="ink">
                <msink:context xmlns:msink="http://schemas.microsoft.com/ink/2010/main" type="inkWord" rotatedBoundingBox="19162,3148 20054,3157 20049,3656 19157,3646"/>
              </emma:interpretation>
              <emma:one-of disjunction-type="recognition" id="oneOf7">
                <emma:interpretation id="interp35" emma:lang="ko-KR" emma:confidence="0">
                  <emma:literal>u</emma:literal>
                </emma:interpretation>
                <emma:interpretation id="interp36" emma:lang="ko-KR" emma:confidence="0">
                  <emma:literal>a</emma:literal>
                </emma:interpretation>
                <emma:interpretation id="interp37" emma:lang="ko-KR" emma:confidence="0">
                  <emma:literal>나</emma:literal>
                </emma:interpretation>
                <emma:interpretation id="interp38" emma:lang="ko-KR" emma:confidence="0">
                  <emma:literal>ㅥ</emma:literal>
                </emma:interpretation>
                <emma:interpretation id="interp39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4482.2564">6331 217 5,'0'0'93,"0"0"-1,4 8-7,-4 7-4,-12 7-2,-3 7-3,-28 4-76,26 14 0,-2 6 0,2 4 0,5-5 0,5-2 0,7-6 0,4-12 0,11-4 0,8-12 0,5-6 0,5-8 0,6-2 0,7-8 0,3-8 0,3-3 0,1-4 0,1-5 0,-2-8 0,-4 0 0,0-4 0,-10-3 0,-6 0 0,-6-1 0,-7 3 0,-8 4 0,-10 7 0,-5 6 0,-14 10 0,-5 10 0,-6 4 0,-4 16 0,-2 10 0,2 6 0,6 9 0,4 0 0,13 6 0,10-2 0,10-1 0,15-2 0,10-9 0,8-5 0,7-9 0,10 0 0,1-9-49,-14-11-37,0-11-2,-14-10-5,-3-5-7,-15-13 5</inkml:trace>
        </inkml:traceGroup>
        <inkml:traceGroup>
          <inkml:annotationXML>
            <emma:emma xmlns:emma="http://www.w3.org/2003/04/emma" version="1.0">
              <emma:interpretation id="{CB91E4DE-AAAF-4546-B640-BF3644DCAF22}" emma:medium="tactile" emma:mode="ink">
                <msink:context xmlns:msink="http://schemas.microsoft.com/ink/2010/main" type="inkWord" rotatedBoundingBox="21197,2764 22283,2776 22272,3775 21187,3763"/>
              </emma:interpretation>
              <emma:one-of disjunction-type="recognition" id="oneOf8">
                <emma:interpretation id="interp40" emma:lang="ko-KR" emma:confidence="0">
                  <emma:literal>아</emma:literal>
                </emma:interpretation>
                <emma:interpretation id="interp41" emma:lang="ko-KR" emma:confidence="0">
                  <emma:literal>야</emma:literal>
                </emma:interpretation>
                <emma:interpretation id="interp42" emma:lang="ko-KR" emma:confidence="0">
                  <emma:literal>타</emma:literal>
                </emma:interpretation>
                <emma:interpretation id="interp43" emma:lang="ko-KR" emma:confidence="0">
                  <emma:literal>다</emma:literal>
                </emma:interpretation>
                <emma:interpretation id="interp44" emma:lang="ko-KR" emma:confidence="0">
                  <emma:literal>小</emma:literal>
                </emma:interpretation>
              </emma:one-of>
            </emma:emma>
          </inkml:annotationXML>
          <inkml:trace contextRef="#ctx0" brushRef="#br0" timeOffset="5320.3043">8484 232 11,'-4'-7'79,"-6"-1"2,-2 2-2,-8 5-3,-5 1 2,12 6-47,-20 19-2,-2 8-9,0 11-5,2 2-3,9 8-12,9-6 0,15-1 0,12-10 0,20-17 0,15-8 0,12-14 0,6-12 0,6-15 0,-4-9 0,-3-7 0,-15-5 0,-13 3 0,-15-4 0,-17 6 0,-14 4 0,-18 12 0,-14 7 0,-11 6 0,-8 10 0,-4 6 0,4 7 0,3 8 0,5 1 0,14 5-4,7 2-53,15-1-28,17-2 0,7-7-6,19-4-3,8-7 5</inkml:trace>
          <inkml:trace contextRef="#ctx0" brushRef="#br0" timeOffset="5844.3342">8616 368 33,'-2'-12'94,"4"-3"-2,16-1-8,9 1-2,11-5-3,11 4-32,10 1-47,6 6 0,4 5 0,-1 0 0,-2 2 0,-8 0 0,-2 2 0,-12-1-16,-13 1-63,-5 1-2,-12-1-2,-5 3-6,-9-3-6</inkml:trace>
          <inkml:trace contextRef="#ctx0" brushRef="#br0" timeOffset="5630.322">9066-58 1,'14'-32'64,"-1"9"4,-13 2-5,-9 7-1,-9 3 3,-30 10-44,20 5 3,-3 12-3,2 6 0,-3 7 1,5 7 3,5 10-1,7 6-4,4 10-10,6 7-10,5 10 0,0 0 0,11 3 0,-2 3 0,3-10 0,1-9 0,1-7 0,-1-12 0,-4-10 0,-1-11 0,-2-7 0,0-11-82,-6-8-3,-6-15-2,-7-15-6,1-2-3</inkml:trace>
        </inkml:traceGroup>
        <inkml:traceGroup>
          <inkml:annotationXML>
            <emma:emma xmlns:emma="http://www.w3.org/2003/04/emma" version="1.0">
              <emma:interpretation id="{68B55147-C015-46B5-BF45-D8CFDBD35F46}" emma:medium="tactile" emma:mode="ink">
                <msink:context xmlns:msink="http://schemas.microsoft.com/ink/2010/main" type="inkWord" rotatedBoundingBox="22896,2577 23562,2584 23551,3647 22885,3641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아</emma:literal>
                </emma:interpretation>
                <emma:interpretation id="interp47" emma:lang="ko-KR" emma:confidence="0">
                  <emma:literal>丹</emma:literal>
                </emma:interpretation>
                <emma:interpretation id="interp48" emma:lang="ko-KR" emma:confidence="0">
                  <emma:literal>엇</emma:literal>
                </emma:interpretation>
                <emma:interpretation id="interp49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6673.3817">10212 20 24,'-10'-17'82,"10"17"-3,-12-6-2,12 6-3,-18 15-1,-33 11-49,35 15-3,0 14-11,-9 11-2,-1 11 1,1 2 0,2 1-2,1-7-1,5-8 2,2-12-8,4-14 0,7-11 0,2-14 0,2-14 0,0 0 0,7-21 0,-1-5 0,0-9 0,2-8 0,2-13 0,2-5 0,2-9 0,1-2 0,-1-4 0,5-4 0,4 2 0,6-1 0,1 6 0,5 6-5,-1 11 2,1 5 1,3 9 0,1 10 1,-5 9-1,-5 9 2,1 10 0,-4 7 2,-2 15 2,-3 13 1,-8 15-1,-5 12-4,2 15 0,-4 10 0,-1 10 0,1 8 0,-2-1 0,0-8 0,3-5 0,1-11 0,-1-16 0,1-12 0,-2-14 0,0-15 0,0-10 0,2-6 0,-8-3 0,13-9 0,-9-6-12,-4 6-71,0-4-4,0-2-1,-5-1-6,-10-5-2</inkml:trace>
          <inkml:trace contextRef="#ctx0" brushRef="#br0" timeOffset="6873.3931">10129 388 55,'-39'-4'91,"10"-1"-6,9-2-5,13-2-1,7-1-5,26 2-57,4 3-6,16 3-8,4 1-3,7 1-1,2 0-5,4 0-17,-3 0-51,-7-3-5,-5-3-1,-16-5-5,-4-2-6</inkml:trace>
        </inkml:traceGroup>
        <inkml:traceGroup>
          <inkml:annotationXML>
            <emma:emma xmlns:emma="http://www.w3.org/2003/04/emma" version="1.0">
              <emma:interpretation id="{6880D308-E415-46D1-8DE6-0B9FA64A0E9F}" emma:medium="tactile" emma:mode="ink">
                <msink:context xmlns:msink="http://schemas.microsoft.com/ink/2010/main" type="inkWord" rotatedBoundingBox="23847,3451 24355,3456 24349,4006 23841,4001"/>
              </emma:interpretation>
              <emma:one-of disjunction-type="recognition" id="oneOf10">
                <emma:interpretation id="interp50" emma:lang="ko-KR" emma:confidence="0">
                  <emma:literal>4</emma:literal>
                </emma:interpretation>
                <emma:interpretation id="interp51" emma:lang="ko-KR" emma:confidence="0">
                  <emma:literal>다</emma:literal>
                </emma:interpretation>
                <emma:interpretation id="interp52" emma:lang="ko-KR" emma:confidence="0">
                  <emma:literal>디</emma:literal>
                </emma:interpretation>
                <emma:interpretation id="interp53" emma:lang="ko-KR" emma:confidence="0">
                  <emma:literal>니</emma:literal>
                </emma:interpretation>
                <emma:interpretation id="interp54" emma:lang="ko-KR" emma:confidence="0">
                  <emma:literal>되</emma:literal>
                </emma:interpretation>
              </emma:one-of>
            </emma:emma>
          </inkml:annotationXML>
          <inkml:trace contextRef="#ctx0" brushRef="#br0" timeOffset="9436.5397">10975 596 8,'12'-10'60,"0"0"1,1-1-1,0-6 0,0 4-35,2 7-4,-6 0-10,1 3-1,-10 3 2,0 0 1,4 12 0,-11 3 1,-5 5-1,-10 5 1,2 7-1,-8 0-2,3 3-4,-3-3-2,8-2-1,-1 1-1,11-7 0,5-4 1,5-8 1,14-2 0,6-4 0,9-4 0,5-2 1,9 0-1,4-4-1,3-2-2,-2 3-1,-1-1 0,-4 2 0,-2-2-1,-7 1-2,-9 1-2,-3 0-4,-11 2-7,-11 0-13,0 0-19,0 0-30,-6 0-2,-10-1-3,4-4-3</inkml:trace>
          <inkml:trace contextRef="#ctx0" brushRef="#br0" timeOffset="9698.5547">11301 613 25,'2'-10'64,"-2"-1"-1,0 11-3,0 0 0,-34-3-29,33 13-4,-3 10-11,3 9-2,-3 3 3,0 10 3,0-1-1,-2 8-2,3-3-4,1 1-5,2-9-2,0-3-2,0-8-2,0-4-1,2-7-4,1-7-5,-3-9-13,11 19-51,-11-19-3,9-10-4,-5-4-6,9-6-1</inkml:trace>
        </inkml:traceGroup>
        <inkml:traceGroup>
          <inkml:annotationXML>
            <emma:emma xmlns:emma="http://www.w3.org/2003/04/emma" version="1.0">
              <emma:interpretation id="{1314B838-953D-4382-A7EA-2EEAEBD11EA5}" emma:medium="tactile" emma:mode="ink">
                <msink:context xmlns:msink="http://schemas.microsoft.com/ink/2010/main" type="inkWord" rotatedBoundingBox="24435,3504 24946,3510 24941,3946 24430,3941"/>
              </emma:interpretation>
              <emma:one-of disjunction-type="recognition" id="oneOf11">
                <emma:interpretation id="interp55" emma:lang="ko-KR" emma:confidence="0">
                  <emma:literal>x</emma:literal>
                </emma:interpretation>
                <emma:interpretation id="interp56" emma:lang="ko-KR" emma:confidence="0">
                  <emma:literal>ⅹ</emma:literal>
                </emma:interpretation>
                <emma:interpretation id="interp57" emma:lang="ko-KR" emma:confidence="0">
                  <emma:literal>×</emma:literal>
                </emma:interpretation>
                <emma:interpretation id="interp58" emma:lang="ko-KR" emma:confidence="0">
                  <emma:literal>X</emma:literal>
                </emma:interpretation>
                <emma:interpretation id="interp5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9989.5714">11882 576 33,'14'2'51,"-14"-2"3,3 16 2,-6-5 3,-25 8-45,18 3 2,-1 4 7,0 9 4,-3-5-1,-3 7 3,1-5-6,-3 3-5,4-5-4,-2 0-4,-1-6-4,-1-6-4,7 0-4,-3-9-6,3-2-24,12-7-41,0 0-1,-12-12-6,4-7-4,1-4-2</inkml:trace>
          <inkml:trace contextRef="#ctx0" brushRef="#br0" timeOffset="10209.5839">11476 684 37,'0'0'74,"-8"-6"0,8 6-5,8 15-1,7 0-1,44 6-60,-38 2-2,10 7 0,0-2 2,9 6 0,-4-7 0,-2-1 0,0-5-1,0 0-1,-3-6-1,-4-2-5,-1-2-11,-7 24-49,-1-35-10,0-4-5,-7-9-5,4-5-4</inkml:trace>
        </inkml:traceGroup>
        <inkml:traceGroup>
          <inkml:annotationXML>
            <emma:emma xmlns:emma="http://www.w3.org/2003/04/emma" version="1.0">
              <emma:interpretation id="{82C60EDB-5F5E-4692-B599-B5976C5EA214}" emma:medium="tactile" emma:mode="ink">
                <msink:context xmlns:msink="http://schemas.microsoft.com/ink/2010/main" type="inkWord" rotatedBoundingBox="24966,3479 25351,3483 25346,4006 24960,4002"/>
              </emma:interpretation>
              <emma:one-of disjunction-type="recognition" id="oneOf12">
                <emma:interpretation id="interp60" emma:lang="ko-KR" emma:confidence="0">
                  <emma:literal>3</emma:literal>
                </emma:interpretation>
                <emma:interpretation id="interp61" emma:lang="ko-KR" emma:confidence="0">
                  <emma:literal>’</emma:literal>
                </emma:interpretation>
                <emma:interpretation id="interp62" emma:lang="ko-KR" emma:confidence="0">
                  <emma:literal>}</emma:literal>
                </emma:interpretation>
                <emma:interpretation id="interp63" emma:lang="ko-KR" emma:confidence="0">
                  <emma:literal>了</emma:literal>
                </emma:interpretation>
                <emma:interpretation id="interp6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0789.6171">12015 589 49,'0'0'71,"-8"-7"-3,8 7-3,-7-9-3,7 9-36,0 0-15,0-10-7,8 6 0,3 0-1,5 1 0,5 0 2,2 2-2,4 1 0,-2 0 0,5 4-2,-7 4-1,1 2 2,-6 2-1,-7 0 2,-7 5 3,-4 0 2,-10 2 1,-4 0 1,-5-2 0,1-3-2,-1-1-1,4-2-2,10-1-1,5 1-2,5-4 0,13 2-1,9 0-1,3 7 1,5-3 1,1 8 0,-3-4 1,-6 2 1,-5 6 3,-14 1 1,-10 3 0,-14-7 1,-11 7-1,-8-4-8,-7-4 0,-1-5 0,-2-2 0,3-8 0,15-6-65,5 4-18,9-12 0,13-3-9,2-5-5,17-4 6</inkml:trace>
        </inkml:traceGroup>
      </inkml:traceGroup>
      <inkml:traceGroup>
        <inkml:annotationXML>
          <emma:emma xmlns:emma="http://www.w3.org/2003/04/emma" version="1.0">
            <emma:interpretation id="{222FB807-2AE8-4FE4-B798-FD8402F06611}" emma:medium="tactile" emma:mode="ink">
              <msink:context xmlns:msink="http://schemas.microsoft.com/ink/2010/main" type="line" rotatedBoundingBox="17034,5594 17261,4587 18239,4807 18012,5814"/>
            </emma:interpretation>
          </emma:emma>
        </inkml:annotationXML>
        <inkml:traceGroup>
          <inkml:annotationXML>
            <emma:emma xmlns:emma="http://www.w3.org/2003/04/emma" version="1.0">
              <emma:interpretation id="{01799A41-59CC-4622-81E6-B500AD9B4888}" emma:medium="tactile" emma:mode="ink">
                <msink:context xmlns:msink="http://schemas.microsoft.com/ink/2010/main" type="inkWord" rotatedBoundingBox="17034,5594 17261,4587 18239,4807 18012,5814"/>
              </emma:interpretation>
              <emma:one-of disjunction-type="recognition" id="oneOf13">
                <emma:interpretation id="interp65" emma:lang="ko-KR" emma:confidence="0">
                  <emma:literal>$</emma:literal>
                </emma:interpretation>
                <emma:interpretation id="interp66" emma:lang="ko-KR" emma:confidence="0">
                  <emma:literal>은</emma:literal>
                </emma:interpretation>
                <emma:interpretation id="interp67" emma:lang="ko-KR" emma:confidence="0">
                  <emma:literal>흐</emma:literal>
                </emma:interpretation>
                <emma:interpretation id="interp68" emma:lang="ko-KR" emma:confidence="0">
                  <emma:literal>부</emma:literal>
                </emma:interpretation>
                <emma:interpretation id="interp69" emma:lang="ko-KR" emma:confidence="0">
                  <emma:literal>무</emma:literal>
                </emma:interpretation>
              </emma:one-of>
            </emma:emma>
          </inkml:annotationXML>
          <inkml:trace contextRef="#ctx0" brushRef="#br0" timeOffset="14092.806">4144 2325 24,'0'0'66,"13"21"5,-5-8-1,7 13-1,37 5-37,-61 5-4,24 7 1,6-3-7,4 5-5,-1-2-2,3-5-2,-1-5 1,4-11-2,-2-2 0,2-9-1,2-6-5,4-6-6,3-14 0,4-9 0,3-6 0,4-9 0,7-5 0,0-4 0,4-5 0,1 1 0,-5 5 0,-9 7 0,-4 7 0,-9 6 0,-8 7 0,-9 8 0,-6 10-33,-4 6-48,-8-4-2,0 17-2,0-17-7,-14 17-1</inkml:trace>
          <inkml:trace contextRef="#ctx0" brushRef="#br0" timeOffset="13271.7591">4475 1843 58,'0'0'73,"-4"-15"-3,4 15-6,-5-10-4,-12 7-41,17 3-9,0 9-8,4 8-1,1 4-1,-1 8 9,2 5 5,-2 10 3,0 5 1,-4 8 1,0 0 0,0 2-1,0-2-2,-1-4-9,-1-1-2,1-9-2,1-7 1,0-9-2,0-8 1,1-1-3,-1-10 0,0-8 0,0 9 0,0-9 0,0 0 0,2-9-12,-2 9-16,9-16-20,-9 2-33,7 2-3,-2-7-3,6 6-2,-4-9 8</inkml:trace>
          <inkml:trace contextRef="#ctx0" brushRef="#br0" timeOffset="13678.7824">4667 1794 0,'5'-10'42,"-4"-3"13,2 4-17,-3 9 5,6-12 1,-6 12 0,0 0-4,2-8-4,-2 8-7,0 7-7,0 11-6,0 12-4,0 10-12,0 11 12,0 10 1,-4 12 2,4 4 0,-2 2 0,2-5-4,-2-9-2,2-5-9,0-11 0,3-10 0,1-10 0,-1-11 0,-2-4 0,2-5 0,-3-9 0,0 0-38,0 0-39,-2-8-4,-2-2-3,-4-3-5,1-1-5</inkml:trace>
        </inkml:traceGroup>
      </inkml:traceGroup>
    </inkml:traceGroup>
    <inkml:traceGroup>
      <inkml:annotationXML>
        <emma:emma xmlns:emma="http://www.w3.org/2003/04/emma" version="1.0">
          <emma:interpretation id="{F244EF13-7EEF-4E86-9E71-8241BADC73DC}" emma:medium="tactile" emma:mode="ink">
            <msink:context xmlns:msink="http://schemas.microsoft.com/ink/2010/main" type="paragraph" rotatedBoundingBox="15013,6707 23575,6062 23689,7571 15127,821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ED02E493-9A33-46F0-9C34-FE52BCA1B56A}" emma:medium="tactile" emma:mode="ink">
              <msink:context xmlns:msink="http://schemas.microsoft.com/ink/2010/main" type="line" rotatedBoundingBox="15013,6707 23575,6062 23689,7571 15127,8217"/>
            </emma:interpretation>
          </emma:emma>
        </inkml:annotationXML>
        <inkml:traceGroup>
          <inkml:annotationXML>
            <emma:emma xmlns:emma="http://www.w3.org/2003/04/emma" version="1.0">
              <emma:interpretation id="{8DD67256-467B-46F0-B664-6FF4D4D98AFD}" emma:medium="tactile" emma:mode="ink">
                <msink:context xmlns:msink="http://schemas.microsoft.com/ink/2010/main" type="inkWord" rotatedBoundingBox="15023,6841 15678,6792 15737,7568 15082,7617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,</emma:literal>
                </emma:interpretation>
                <emma:interpretation id="interp73" emma:lang="ko-KR" emma:confidence="0">
                  <emma:literal>8</emma:literal>
                </emma:interpretation>
                <emma:interpretation id="interp7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6771.9593">2559 3956 39,'-7'0'65,"7"0"-2,-3-6 0,3 6-6,2-10-39,-2 10-5,8-11-5,-8 11 0,8-10 3,-8 10 1,0 0 3,8-13 0,-8 13 0,3-9-2,-3 9-2,0-11-4,0 11-2,-7-9-2,-1 5-2,-3 4 0,-4 0 0,-7 1-1,-1 5 1,-6 1 0,-2 4 2,-7 1-1,2 2 1,-1 0-1,1 1 0,5-1 0,7 1-2,2 0 0,11 3 0,11-4 0,10 2 0,18 2 1,9-1-1,14-1 2,2 4 0,16 4-1,0-1 0,4 15 1,-11 1 1,-12 6 3,-14 0 1,-19 4 1,-15 3 1,-19-3 0,-19-1-9,-20-11 0,-7-6 0,-6-5 0,-2-4 0,1-9 0,6-1 0,8-8 0,6 1 0,13-4 0,7-1 0,11 0 0,19 0-56,0 0-27,4-6-3,15-3-5,15-5-6,-1-6 7</inkml:trace>
        </inkml:traceGroup>
        <inkml:traceGroup>
          <inkml:annotationXML>
            <emma:emma xmlns:emma="http://www.w3.org/2003/04/emma" version="1.0">
              <emma:interpretation id="{CEC78173-DB25-492C-8068-D2EC0F60AC8B}" emma:medium="tactile" emma:mode="ink">
                <msink:context xmlns:msink="http://schemas.microsoft.com/ink/2010/main" type="inkWord" rotatedBoundingBox="15923,7014 16370,6980 16413,7550 15966,7584"/>
              </emma:interpretation>
              <emma:one-of disjunction-type="recognition" id="oneOf15">
                <emma:interpretation id="interp75" emma:lang="ko-KR" emma:confidence="0">
                  <emma:literal>u</emma:literal>
                </emma:interpretation>
                <emma:interpretation id="interp76" emma:lang="ko-KR" emma:confidence="0">
                  <emma:literal>다</emma:literal>
                </emma:interpretation>
                <emma:interpretation id="interp77" emma:lang="ko-KR" emma:confidence="0">
                  <emma:literal>와</emma:literal>
                </emma:interpretation>
                <emma:interpretation id="interp78" emma:lang="ko-KR" emma:confidence="0">
                  <emma:literal>나</emma:literal>
                </emma:interpretation>
                <emma:interpretation id="interp79" emma:lang="ko-KR" emma:confidence="0">
                  <emma:literal>바</emma:literal>
                </emma:interpretation>
              </emma:one-of>
            </emma:emma>
          </inkml:annotationXML>
          <inkml:trace contextRef="#ctx0" brushRef="#br0" timeOffset="17281.9885">3031 4149 16,'15'-21'85,"-2"4"0,-9 2-4,-4 7-7,0 8-2,-9-14-37,-1 20-26,2 13-4,-3 13-4,-1 13 1,4 12 0,-4-1 3,9 5 0,-2-7 0,6-2 1,2-9 1,9-9-1,3-20-1,3-14 0,5-8-5,-2-13 0,5-9 0,0-8 0,2-8 0,1-6 0,-2 1 0,-3 1 0,0 5 0,-2 3 0,-6 12 0,-5 3 0,-2 15-2,-9 12 1,0 0 1,2 20 1,-2 10 1,-4 9-2,-2 10 0,2 5 0,0 2 0,3 2 0,0-6 0,1-1 0,4-11 0,4-6 0,0-12 0,1-4 0,-1-11 0,5-7 0,-3-9 0,3-8-30,-1-5-49,-4-13-6,1-2-1,-3-16-5,6-1 91,-8-12-94</inkml:trace>
        </inkml:traceGroup>
        <inkml:traceGroup>
          <inkml:annotationXML>
            <emma:emma xmlns:emma="http://www.w3.org/2003/04/emma" version="1.0">
              <emma:interpretation id="{262EEBFE-0423-4F3B-83E0-35C15BB28ACB}" emma:medium="tactile" emma:mode="ink">
                <msink:context xmlns:msink="http://schemas.microsoft.com/ink/2010/main" type="inkWord" rotatedBoundingBox="16424,6761 16893,6726 16946,7438 16477,7473"/>
              </emma:interpretation>
              <emma:one-of disjunction-type="recognition" id="oneOf16">
                <emma:interpretation id="interp80" emma:lang="ko-KR" emma:confidence="0">
                  <emma:literal>b</emma:literal>
                </emma:interpretation>
                <emma:interpretation id="interp81" emma:lang="ko-KR" emma:confidence="0">
                  <emma:literal>5</emma:literal>
                </emma:interpretation>
                <emma:interpretation id="interp82" emma:lang="ko-KR" emma:confidence="0">
                  <emma:literal>D</emma:literal>
                </emma:interpretation>
                <emma:interpretation id="interp83" emma:lang="ko-KR" emma:confidence="0">
                  <emma:literal>r</emma:literal>
                </emma:interpretation>
                <emma:interpretation id="interp8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17682.0111">3461 3868 38,'2'-27'79,"-1"14"-3,-1 13-3,0 0-2,13 21-6,-6 4-45,-1 11-6,4 13-6,-1 9 2,0 9 0,2 11 0,-6-4-1,3-1-2,-4-14-1,3-4-1,-4-15 3,2-5-6,-5-20-2,0-15 0,2-3 0,2-16 0,2-6 0,4-6 0,5-8 0,8-3 0,4 2 0,8 4 0,6 6 0,1 7 0,1 9 0,-1 11 0,-2 7 0,-8 11 0,-5 7 0,-14 6 0,-10 5 0,-9 2 0,-14-3 0,-10 2 0,-8-4 0,-6-2 0,-4-5 0,1-2 0,0-11 0,-6-4-73,23-1-11,3-13-1,15-6-6,5-11-5</inkml:trace>
        </inkml:traceGroup>
        <inkml:traceGroup>
          <inkml:annotationXML>
            <emma:emma xmlns:emma="http://www.w3.org/2003/04/emma" version="1.0">
              <emma:interpretation id="{BF5C4913-0CC1-4D8B-BF56-CC2B3400A883}" emma:medium="tactile" emma:mode="ink">
                <msink:context xmlns:msink="http://schemas.microsoft.com/ink/2010/main" type="inkWord" rotatedBoundingBox="17071,6993 17460,6964 17504,7550 17115,7580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긍</emma:literal>
                </emma:interpretation>
                <emma:interpretation id="interp88" emma:lang="ko-KR" emma:confidence="0">
                  <emma:literal>‘</emma:literal>
                </emma:interpretation>
                <emma:interpretation id="interp8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8282.0457">4358 4120 55,'3'-15'73,"6"0"-3,0-1-1,0 2-4,7 2-42,-9 4-5,1 5-8,-8 3-3,-11 5-1,-9 8 2,-8 1 1,-6 6 0,-4 1 0,-7 5-1,5-2 1,4 0-2,8-1-2,9 2-2,19 2 0,23-2-1,8 0-1,18-3 1,8 1 1,2 1 1,2-1 0,-3-2 2,-20-2 2,-15 3 0,-13 4-1,-13-2-7,-19-1 0,-11 2 0,-7-2 0,-6-2 0,-2-4 0,2-5 0,2-8 0,13 0 0,5-4-8,13-11-47,13-6-30,9-10 1,17 3-8,3-11-2,15 0 2</inkml:trace>
        </inkml:traceGroup>
        <inkml:traceGroup>
          <inkml:annotationXML>
            <emma:emma xmlns:emma="http://www.w3.org/2003/04/emma" version="1.0">
              <emma:interpretation id="{C323DB15-FD2F-4843-9356-830EEBC7FF4B}" emma:medium="tactile" emma:mode="ink">
                <msink:context xmlns:msink="http://schemas.microsoft.com/ink/2010/main" type="inkWord" rotatedBoundingBox="17560,7024 17924,6997 17997,7965 17633,7992"/>
              </emma:interpretation>
              <emma:one-of disjunction-type="recognition" id="oneOf18">
                <emma:interpretation id="interp90" emma:lang="ko-KR" emma:confidence="0">
                  <emma:literal>p</emma:literal>
                </emma:interpretation>
                <emma:interpretation id="interp91" emma:lang="ko-KR" emma:confidence="0">
                  <emma:literal>P</emma:literal>
                </emma:interpretation>
                <emma:interpretation id="interp92" emma:lang="ko-KR" emma:confidence="0">
                  <emma:literal>8</emma:literal>
                </emma:interpretation>
                <emma:interpretation id="interp93" emma:lang="ko-KR" emma:confidence="0">
                  <emma:literal>了</emma:literal>
                </emma:interpretation>
                <emma:interpretation id="interp9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8775.0739">4694 4141 62,'13'-13'88,"-1"5"-6,-12 8-4,11 4-1,-8 12-1,-2 11-63,-1 39 1,-1 15-6,-2 7 0,2 12-3,-2 0-5,3 3 0,-1-4 0,1-8 0,0-38 0,3-13 0,-1-7 0,0-12 0,-2-8 0,0-13 0,-4-7 0,-3-11 0,-1-5 0,-3-12 0,-1-12 0,-2-9 0,-1-6 0,2-7 0,5-4 0,0-5-2,8 1-8,2-2 10,12 9-9,5 3 3,6 7 2,8 5 1,2 11 2,4 10 0,-2 13 2,-2 12 1,-1 9 2,-7 9 1,-7 13 0,-8 13 1,-12 18 1,-13 1-1,-6 5-6,-12-1 0,-3-1 0,-8-6 0,4-3 0,-4-12-2,14-14-50,9-6-28,1-12-4,18-4-3,-1-15-4,16 4-2</inkml:trace>
        </inkml:traceGroup>
        <inkml:traceGroup>
          <inkml:annotationXML>
            <emma:emma xmlns:emma="http://www.w3.org/2003/04/emma" version="1.0">
              <emma:interpretation id="{F5BE4D78-3A6E-4C79-A4BE-B3D93EA0190E}" emma:medium="tactile" emma:mode="ink">
                <msink:context xmlns:msink="http://schemas.microsoft.com/ink/2010/main" type="inkWord" rotatedBoundingBox="17993,7026 18437,6992 18479,7555 18036,7588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『</emma:literal>
                </emma:interpretation>
                <emma:interpretation id="interp97" emma:lang="ko-KR" emma:confidence="0">
                  <emma:literal>외</emma:literal>
                </emma:interpretation>
                <emma:interpretation id="interp98" emma:lang="ko-KR" emma:confidence="0">
                  <emma:literal>두</emma:literal>
                </emma:interpretation>
                <emma:interpretation id="interp9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19382.1086">5323 4240 36,'11'-8'65,"-6"-4"4,3 4-4,0-7 0,3-1-36,3 4-5,1-4-5,-2 2 0,1-5-1,-2 4 0,-4-2-1,-7 6-2,-1 1-3,-9 7-2,-7 3-3,-9 13 1,-4 8-2,-7 15-1,-3 9-5,-4 12 4,1 7-4,0 3 0,9-3 0,6 1 0,8-11 0,6-8 0,12-11 0,2-15 0,12-16 0,9-9 0,2-11 0,5-18 0,3-4 0,1-12 0,1-9 0,-2 2 0,-8 1 0,1 4 0,-8 10 0,-3 7 0,-5 8 0,0 18 0,-9 9 0,0 10 0,1 16 0,-1 3 0,0 8 0,-1 6 0,1 4 0,0-1 0,4-6 0,0 3 0,0-10 0,0-6 0,3-5 0,1-9 0,4-4 0,-3-9-78,2-5-7,8-10 0,-3-4-7,6-6-3</inkml:trace>
        </inkml:traceGroup>
        <inkml:traceGroup>
          <inkml:annotationXML>
            <emma:emma xmlns:emma="http://www.w3.org/2003/04/emma" version="1.0">
              <emma:interpretation id="{F8BBDBA5-6FFB-4A2C-B060-DD380577F23E}" emma:medium="tactile" emma:mode="ink">
                <msink:context xmlns:msink="http://schemas.microsoft.com/ink/2010/main" type="inkWord" rotatedBoundingBox="18576,7025 19256,6974 19299,7537 18619,7589"/>
              </emma:interpretation>
              <emma:one-of disjunction-type="recognition" id="oneOf20">
                <emma:interpretation id="interp100" emma:lang="ko-KR" emma:confidence="0">
                  <emma:literal>4</emma:literal>
                </emma:interpretation>
                <emma:interpretation id="interp101" emma:lang="ko-KR" emma:confidence="0">
                  <emma:literal>오</emma:literal>
                </emma:interpretation>
                <emma:interpretation id="interp102" emma:lang="ko-KR" emma:confidence="0">
                  <emma:literal>요</emma:literal>
                </emma:interpretation>
                <emma:interpretation id="interp103" emma:lang="ko-KR" emma:confidence="0">
                  <emma:literal>난</emma:literal>
                </emma:interpretation>
                <emma:interpretation id="interp104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19899.1381">5741 4159 7,'12'-14'86,"-4"1"-1,-1 3-7,-7 10-3,0 0-3,-9 25-21,-4-25-41,-3 19-5,-4 26 3,-2 0 0,2 5 2,4 2 2,6-3-8,6-6-4,7-2 0,9-11 0,12-19 0,10-4 0,8-4 0,3-9 0,10-6 0,1-5 0,1-8 0,-1-4 0,-1-6 0,-3-3 0,-7-11 0,-4 3 0,-9-1 0,-8 3 0,-7 1 0,-11 4 0,-6 8 0,-6 8 0,-15 12 0,-6 9 0,-7 7 0,-1 13 0,-4 10 0,1 14 0,4 17 0,6 1 0,9 5 0,10-5 0,9 1 0,1-8 0,16-10 0,5-4 0,5-20 0,2-6 0,2-5 0,-4-8 0,-4-5-71,4-3-16,-8-13 0,2 0-8,-7-12-5</inkml:trace>
        </inkml:traceGroup>
        <inkml:traceGroup>
          <inkml:annotationXML>
            <emma:emma xmlns:emma="http://www.w3.org/2003/04/emma" version="1.0">
              <emma:interpretation id="{76ADCF00-7BA5-46C0-8488-46B53B7EB173}" emma:medium="tactile" emma:mode="ink">
                <msink:context xmlns:msink="http://schemas.microsoft.com/ink/2010/main" type="inkWord" rotatedBoundingBox="20210,6737 21217,6661 21289,7613 20282,7689"/>
              </emma:interpretation>
              <emma:one-of disjunction-type="recognition" id="oneOf21">
                <emma:interpretation id="interp105" emma:lang="ko-KR" emma:confidence="0">
                  <emma:literal>아</emma:literal>
                </emma:interpretation>
                <emma:interpretation id="interp106" emma:lang="ko-KR" emma:confidence="0">
                  <emma:literal>역</emma:literal>
                </emma:interpretation>
                <emma:interpretation id="interp107" emma:lang="ko-KR" emma:confidence="0">
                  <emma:literal>악</emma:literal>
                </emma:interpretation>
                <emma:interpretation id="interp108" emma:lang="ko-KR" emma:confidence="0">
                  <emma:literal>억</emma:literal>
                </emma:interpretation>
                <emma:interpretation id="interp10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23187.3262">7359 4181 37,'0'-17'51,"7"7"8,-2 1-26,1-1 6,5 3-1,-7-2-3,7 4-9,-11 5-3,9-5-3,-9 5-2,-9 16-3,-5 6-4,-4 2-4,1 10-7,-6 4 6,5 0 1,-1 1 3,13-5 1,6-5-1,13-11-2,17-12 1,10-6-1,8-8 0,6-9-1,5-7-1,-2-2-6,-4-5 5,-12 1-1,-12 2-4,-11 0 0,-11 2 0,-10 1 0,-16 8 0,-8 2 0,-11 3 0,-2 6 0,-8 4 0,2 2-5,-5 4-10,10 4-11,6-3-10,9 2-16,26-7-27,6 4-4,13-5-3,9-10 2</inkml:trace>
          <inkml:trace contextRef="#ctx0" brushRef="#br0" timeOffset="23768.3592">7803 4230 82,'-9'-6'92,"9"6"-3,0-12-7,9 7-1,10-1-2,31-1-73,-13 7-6,9 0 0,2 3 0,1 1 0,-3 0 0,-3 2 0,-5-6 0,-8 3-18,-4-3-35,-11 0-28,-1 0 0,-3-3-7,-1 0-4,-8-7 2</inkml:trace>
          <inkml:trace contextRef="#ctx0" brushRef="#br0" timeOffset="23546.3468">8089 3883 5,'43'-22'75,"-8"2"2,-11 1-4,-7 0-4,-11 0-6,11 3-41,-21 4-11,-9 3-9,-4 3-3,-4 3-1,-3 3 1,-2 0 2,2 3 2,-2 5-1,5 5 1,-4 5 2,8 8 0,2 6 0,5 10 0,1 2-1,6 12 1,-1 4 0,3 7-5,1 2 5,0 6-1,4-4 0,3 0-1,-1-4 1,0-9 0,1-2-1,-1-16 0,4-3-2,-6-13-1,0-7-2,-3-6-10,-1-11-29,0 0-32,-8-5-2,-4-16-5,3-3-4,-6-15 1</inkml:trace>
        </inkml:traceGroup>
        <inkml:traceGroup>
          <inkml:annotationXML>
            <emma:emma xmlns:emma="http://www.w3.org/2003/04/emma" version="1.0">
              <emma:interpretation id="{F3E49A61-E061-42D7-B0AA-EBD7F3CB03F4}" emma:medium="tactile" emma:mode="ink">
                <msink:context xmlns:msink="http://schemas.microsoft.com/ink/2010/main" type="inkWord" rotatedBoundingBox="22493,6311 23291,6251 23393,7594 22594,7654"/>
              </emma:interpretation>
              <emma:one-of disjunction-type="recognition" id="oneOf22">
                <emma:interpretation id="interp110" emma:lang="ko-KR" emma:confidence="0">
                  <emma:literal>R</emma:literal>
                </emma:interpretation>
                <emma:interpretation id="interp111" emma:lang="ko-KR" emma:confidence="0">
                  <emma:literal>又</emma:literal>
                </emma:interpretation>
                <emma:interpretation id="interp112" emma:lang="ko-KR" emma:confidence="0">
                  <emma:literal>尺</emma:literal>
                </emma:interpretation>
                <emma:interpretation id="interp113" emma:lang="ko-KR" emma:confidence="0">
                  <emma:literal>미</emma:literal>
                </emma:interpretation>
                <emma:interpretation id="interp11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25298.447">9754 3735 29,'-12'-15'65,"-3"-6"3,4 9-3,-5-3-5,1 6-37,15 9-3,0 0-7,-5 17 0,3 7 3,2 15 0,0 4 2,0 17 3,0 5 0,-2 13 0,-4 23-3,2-6-5,1 0-2,-3-9-11,3-8 0,-1-12 0,1-11 0,3-14 0,-1-28 0,-1-4 0,2-9 0,0 0 0,-4-6 0,2-4 0,-2-5 0,0-5 0,-2-7 0,2-5 0,-1-3 0,-2-4 0,6-3 0,-3-4 0,1-4 0,3 1 0,0-3 0,0-2 0,0-2 0,7 0 0,-5-2 0,4 2 0,-4 0 0,2 0-2,1 2 0,0 2 1,3 2 0,0 5 0,4 3 0,5 4-1,7 5 0,3 3 0,4 1 1,6 3-1,2 5 1,0 4-1,-1 4 2,3 1-1,-2 5 0,-1 7 0,-3 13 0,-1 5 0,-3 9 0,-4 7 1,-5 7 0,-3 8 2,-9 2-1,-7 3 2,-7 2-1,-11-4 1,-9-2 0,-9-3 0,-7-6 0,-5-7-1,-2-4 2,1-9-4,1-7 0,3-4 0,8-3 0,3-3 0,10-4 0,3 0 0,6 0 0,12 0 0,0 0 0,0 0-2,8 3 0,5 3 0,6 1 0,7 3 0,2 4 2,5 4 0,5 7 0,4 2 2,1 7 0,3 7 0,0 13 2,8 3-4,-9-1 0,-3 2 0,-8-9 0,1 2 0,-12-9 0,0-4 0,-10-13 0,-5-7 0,-1-8 0,-3 5 0,40-9-73,-44-6-9,-2-11-1,-6-11-5,8-9-7,-1-13 5</inkml:trace>
        </inkml:traceGroup>
        <inkml:traceGroup>
          <inkml:annotationXML>
            <emma:emma xmlns:emma="http://www.w3.org/2003/04/emma" version="1.0">
              <emma:interpretation id="{29BADB06-DAA6-4A7C-BEBD-C82C268B8661}" emma:medium="tactile" emma:mode="ink">
                <msink:context xmlns:msink="http://schemas.microsoft.com/ink/2010/main" type="inkWord" rotatedBoundingBox="23247,6087 23575,6062 23627,6747 23299,6772"/>
              </emma:interpretation>
              <emma:one-of disjunction-type="recognition" id="oneOf23">
                <emma:interpretation id="interp115" emma:lang="ko-KR" emma:confidence="0">
                  <emma:literal>?</emma:literal>
                </emma:interpretation>
                <emma:interpretation id="interp116" emma:lang="ko-KR" emma:confidence="0">
                  <emma:literal>}</emma:literal>
                </emma:interpretation>
                <emma:interpretation id="interp117" emma:lang="ko-KR" emma:confidence="0">
                  <emma:literal>了</emma:literal>
                </emma:interpretation>
                <emma:interpretation id="interp118" emma:lang="ko-KR" emma:confidence="0">
                  <emma:literal>2</emma:literal>
                </emma:interpretation>
                <emma:interpretation id="interp11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31126.7803">10322 3249 11,'-10'-2'52,"10"2"7,-13-11 3,13 11-26,-6-12 1,6 12-4,-4-13-4,4 13-2,-3-12-3,3 12-4,-2-11-5,2 11-3,0-10-3,0 10-2,0 0-2,13-13-5,0 7 1,3 1-2,7 1 1,3 1-2,5 3 1,2 0 0,3 5-1,-3 6 1,-6 6 0,0 1-1,-6 3 2,-3 3 1,-6-2 3,-4 0 2,-6 0 1,-2-1 0,-10-4 2,-5 0-1,-2-3 1,-1-2-2,-2-3 0,2-3-3,1-3 0,5 0 0,2-2-2,10-1-2,-9 0-3,9 0-6,0 0-7,0 0-21,10 0-40,-10 0-3,13 0-4,-13 0-3,0 0 0</inkml:trace>
          <inkml:trace contextRef="#ctx0" brushRef="#br1" timeOffset="33290.9041">10431 3730 24,'-3'-10'58,"2"-1"4,1 11-1,-5-15-24,5 15-2,-2-17-7,2 17-4,-3-12-5,3 12-2,0 0-5,0 0-1,0 0-5,0 0-2,0 0-1,0 0-2,0 0 0,0 0-2,0 0 0,0 7 1,0-7 0,0 0 1,0 8 0,0-8 0,0 10 0,0-10 0,0 0 0,0 0-1,3 11 0,-3-11 1,0 0-1,0 0 1,0 0 1,0 0 1,4 9 3,-4-9 2,0 0 0,0 0 2,0 0-1,0 0 0,0 0-1,0 0-1,-7 0-4,7 0-1,0 0-2,0 0-1,0 0 1,-4-6-1,4 6 1,0 0 1,0 0 0,0 0 1,0 0-1,0 0 1,0 0 0,0 0 0,0 0-1,0 0 0,0 0-1,0 0 0,0 0 1,0 0-1,0 0 1,0 0-1,0 0 1,0 0 0,0 0 0,0 0 1,0 0 0,0 0-1,0 0 1,0 0-1,0 0 0,0 0 1,0 0-4,0 0 2,0 0-1,5 0 1,-5 0-1,10 0 1,-10 0-2,15 1-3,-15-1-2,11 6-4,-11-6-5,13 9-11,-13-9-17,6 10-35,-6-10 1,0 0-4,9 12 0,-9-12 8</inkml:trace>
          <inkml:trace contextRef="#ctx0" brushRef="#br1" timeOffset="34367.9655">10474 3829 29,'-8'0'55,"8"0"7,0 0 1,-8-16-26,8 16-5,0 0-6,0 0-3,0 0-2,-2-9-3,2 9-1,0 0-6,0 0-3,0 0-1,0 0-1,-6-10-3,6 10-2,0 0 0,0 0-2,-13-4 1,13 4-2,0 0 1,0 0-1,0 0 1,0 0 0,-8 4-1,8-4 1,-1 9 0,1-9 1,0 10 0,0-10 0,0 0 1,0 7 1,0-7 0,0 0 2,0 0 0,0 0 2,0 0 1,0 0 0,0 0 1,0 0 0,0 0 1,0 0-1,-6 0 0,6 0-2,0 0 0,0 0-2,-8-2-1,8 2-2,0 0 0,0 0-2,0 0 1,0 0 0,0 0 0,0 0 1,0 0 0,0 0 0,0 0-3,0 0-6,0 7-29,0-7-38,0 0-4,0 0-4,8-13-5,-8-13-3</inkml:trace>
        </inkml:traceGroup>
      </inkml:traceGroup>
    </inkml:traceGroup>
    <inkml:traceGroup>
      <inkml:annotationXML>
        <emma:emma xmlns:emma="http://www.w3.org/2003/04/emma" version="1.0">
          <emma:interpretation id="{63B8603A-21FC-4BEA-8240-FCA57709F84A}" emma:medium="tactile" emma:mode="ink">
            <msink:context xmlns:msink="http://schemas.microsoft.com/ink/2010/main" type="paragraph" rotatedBoundingBox="7799,10021 26300,9738 26317,10818 7815,111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DD7BE18-4D16-4177-BA86-FBC8FAD23D34}" emma:medium="tactile" emma:mode="ink">
              <msink:context xmlns:msink="http://schemas.microsoft.com/ink/2010/main" type="line" rotatedBoundingBox="7799,10021 26300,9738 26317,10818 7815,11102"/>
            </emma:interpretation>
          </emma:emma>
        </inkml:annotationXML>
        <inkml:traceGroup>
          <inkml:annotationXML>
            <emma:emma xmlns:emma="http://www.w3.org/2003/04/emma" version="1.0">
              <emma:interpretation id="{28FABF56-773F-441D-ACE0-B33AC37F9E8D}" emma:medium="tactile" emma:mode="ink">
                <msink:context xmlns:msink="http://schemas.microsoft.com/ink/2010/main" type="inkWord" rotatedBoundingBox="7799,10021 9233,9999 9249,11074 7815,11096"/>
              </emma:interpretation>
              <emma:one-of disjunction-type="recognition" id="oneOf24">
                <emma:interpretation id="interp120" emma:lang="ko-KR" emma:confidence="0">
                  <emma:literal>예</emma:literal>
                </emma:interpretation>
                <emma:interpretation id="interp121" emma:lang="ko-KR" emma:confidence="0">
                  <emma:literal>에</emma:literal>
                </emma:interpretation>
                <emma:interpretation id="interp122" emma:lang="ko-KR" emma:confidence="0">
                  <emma:literal>세</emma:literal>
                </emma:interpretation>
                <emma:interpretation id="interp123" emma:lang="ko-KR" emma:confidence="0">
                  <emma:literal>때</emma:literal>
                </emma:interpretation>
                <emma:interpretation id="interp124" emma:lang="ko-KR" emma:confidence="0">
                  <emma:literal>ⅷ</emma:literal>
                </emma:interpretation>
              </emma:one-of>
            </emma:emma>
          </inkml:annotationXML>
          <inkml:trace contextRef="#ctx0" brushRef="#br2" timeOffset="45337.5929">-4721 7789 4,'6'12'72,"-6"-12"2,8 9-3,-8-9-4,3-6-3,-3 13-24,4-13-34,0-3-2,0-6-2,-1 2 0,-3-10-1,0 2 2,-7-6-2,-5 1 1,-6-2-1,-4 4 0,-5-2-1,-1 6 0,-3 8-1,-3 6 0,-5 6 0,4 6 0,-3 11 1,2 2 0,5 13 1,2 1 1,2 10 0,4 7 3,9 2 0,3 5 1,8-1 0,6 0-2,9-6 0,9-2 0,4-18 1,9-9-2,1-15 0,5-10-1,4-17-1,-2-11-1,-1-12-2,-5-10-1,-2-3-1,-5-1-1,-4 4 0,-7 5 1,-7 7 1,-2 9 1,-3 10-1,-4 13 2,-2 10 3,0 0 0,2 21 2,-1 3 0,3 11-1,1 7 1,8 2 3,0 0-1,9-2-2,1-3 0,5-13-1,9-4-1,-1-13-1,6-9-3,-1-6-6,1-13-10,-4-7-23,4-2-33,-10-7-2,1 0-4,-10-12-5,-3 0 4</inkml:trace>
          <inkml:trace contextRef="#ctx0" brushRef="#br2" timeOffset="45621.6092">-4148 7202 44,'0'0'74,"-10"11"-74,6 33 78,-1 6 0,1 13-1,0 15 0,-2 14-60,2 3 0,-1 3-1,5-8-2,0-7-5,5-12-3,2-11-2,1-13-4,-1-16 0,1-9 0,-1-11 0,-7-11 0,15-9-8,-6-12-14,1 26-42,-1-44-14,9-13-2,-3-15-7,10-8-3,-3-10 8</inkml:trace>
          <inkml:trace contextRef="#ctx0" brushRef="#br2" timeOffset="45841.6217">-3771 7126 42,'15'-26'75,"-5"3"-3,-2 13-2,-8 10-1,0 11 0,0 20-51,0 17-18,-3 16 17,-2 18-3,-1 13 2,5 6 1,-2 4-1,3-3-2,0-7-12,3-13-2,4-18 0,1-13 0,-2-13-16,-1-19-62,1-7-3,-6-12-1,3-18-7,-3-11-3</inkml:trace>
        </inkml:traceGroup>
        <inkml:traceGroup>
          <inkml:annotationXML>
            <emma:emma xmlns:emma="http://www.w3.org/2003/04/emma" version="1.0">
              <emma:interpretation id="{B8220697-E773-4BDA-9C4A-35802B8D696F}" emma:medium="tactile" emma:mode="ink">
                <msink:context xmlns:msink="http://schemas.microsoft.com/ink/2010/main" type="inkWord" rotatedBoundingBox="10430,10017 11048,10008 11063,10998 10445,11007"/>
              </emma:interpretation>
              <emma:one-of disjunction-type="recognition" id="oneOf25">
                <emma:interpretation id="interp125" emma:lang="ko-KR" emma:confidence="0">
                  <emma:literal>화</emma:literal>
                </emma:interpretation>
                <emma:interpretation id="interp126" emma:lang="ko-KR" emma:confidence="0">
                  <emma:literal>허</emma:literal>
                </emma:interpretation>
                <emma:interpretation id="interp127" emma:lang="ko-KR" emma:confidence="0">
                  <emma:literal>너</emma:literal>
                </emma:interpretation>
                <emma:interpretation id="interp128" emma:lang="ko-KR" emma:confidence="0">
                  <emma:literal>U</emma:literal>
                </emma:interpretation>
                <emma:interpretation id="interp12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46495.6593">-2387 7152 23,'-9'-19'62,"1"7"3,-4-3-2,1-8-3,0 23-29,-3 14-4,6 15-6,-2 14-21,-1 17 26,0 14-1,-4 13 0,6 8-1,0 4-1,9-3-4,0-2-4,10-12-13,6-14-2,11-16 0,6-15 0,6-19 0,6-9 0,1-10 0,2-15 0,2-6 0,0-11 0,-4 0 0,-4-6-12,-7 2-41,-2 7-28,-10-4-2,-4 4-4,-11-5-2,-1 9 0</inkml:trace>
          <inkml:trace contextRef="#ctx0" brushRef="#br2" timeOffset="46860.6803">-1970 7335 69,'-17'-21'0,"2"6"83,0-1-3,15 16-5,-15-10-75,15 10 50,0 19-24,3 11-93,10 6-2,1-2-7,3 2-7,1-8 0</inkml:trace>
          <inkml:trace contextRef="#ctx0" brushRef="#br2" timeOffset="46695.6708">-1920 7565 58,'0'-13'73,"0"6"3,0 7 2,0 0-1,-30 11-31,26 14-9,3 9-13,-6 9-7,5 9-1,-3 3-7,4 4-9,1-2 0,0-5 0,3-9 0,2-3 0,1-16 0,3-6-14,1-10-35,-10-8-29,17-16-3,-11-17-4,3-7-3,-9-17-1</inkml:trace>
        </inkml:traceGroup>
        <inkml:traceGroup>
          <inkml:annotationXML>
            <emma:emma xmlns:emma="http://www.w3.org/2003/04/emma" version="1.0">
              <emma:interpretation id="{92B72C00-9148-4BD1-8101-9C479DCA4361}" emma:medium="tactile" emma:mode="ink">
                <msink:context xmlns:msink="http://schemas.microsoft.com/ink/2010/main" type="inkWord" rotatedBoundingBox="11165,10372 11623,10365 11633,11009 11175,11017"/>
              </emma:interpretation>
              <emma:one-of disjunction-type="recognition" id="oneOf26">
                <emma:interpretation id="interp130" emma:lang="ko-KR" emma:confidence="0">
                  <emma:literal>N</emma:literal>
                </emma:interpretation>
                <emma:interpretation id="interp131" emma:lang="ko-KR" emma:confidence="0">
                  <emma:literal>n</emma:literal>
                </emma:interpretation>
                <emma:interpretation id="interp132" emma:lang="ko-KR" emma:confidence="0">
                  <emma:literal>w</emma:literal>
                </emma:interpretation>
                <emma:interpretation id="interp133" emma:lang="ko-KR" emma:confidence="0">
                  <emma:literal>사</emma:literal>
                </emma:interpretation>
                <emma:interpretation id="interp134" emma:lang="ko-KR" emma:confidence="0">
                  <emma:literal>ㅅ</emma:literal>
                </emma:interpretation>
              </emma:one-of>
            </emma:emma>
          </inkml:annotationXML>
          <inkml:trace contextRef="#ctx0" brushRef="#br2" timeOffset="47406.7115">-1653 7534 24,'-10'0'71,"10"0"-1,-16 5-1,9 5-3,-4 3-3,-33 13-45,37 7-3,2 14-5,-1 9 1,2 4 2,-1 0-1,-1-1 2,2-5-1,0-8-3,1-6-1,-1-14-2,2-11-2,2-15-2,0-6-2,0-16-5,2-11-2,1-6-2,0-8-1,1-4-1,3 1 0,-2-1 1,-1 7 3,0 5 3,3 10 4,4 5 1,0 10 1,4 9 4,1 5 0,3 13 1,0 6 1,6 8 0,1 3-2,1 5 0,4-1-1,-2-2-2,0-3-2,0-7-2,-1-8 0,-2-10 0,-3-5 0,-3-14 0,-6-8 0,-5-7 0,-3-5 0,-5-9 0,-1-3 0,-7 1 0,-1-2 0,-1 7 0,-1-1-9,2 8-31,5 11-41,-3 6-1,6 17-3,-3-10-3,3 15 1</inkml:trace>
        </inkml:traceGroup>
        <inkml:traceGroup>
          <inkml:annotationXML>
            <emma:emma xmlns:emma="http://www.w3.org/2003/04/emma" version="1.0">
              <emma:interpretation id="{7DB4041A-1F20-44E8-90A6-C072BB3DE971}" emma:medium="tactile" emma:mode="ink">
                <msink:context xmlns:msink="http://schemas.microsoft.com/ink/2010/main" type="inkWord" rotatedBoundingBox="11650,10282 12503,10269 12511,10830 11659,10843"/>
              </emma:interpretation>
              <emma:one-of disjunction-type="recognition" id="oneOf27">
                <emma:interpretation id="interp135" emma:lang="ko-KR" emma:confidence="0">
                  <emma:literal>e</emma:literal>
                </emma:interpretation>
                <emma:interpretation id="interp136" emma:lang="ko-KR" emma:confidence="0">
                  <emma:literal>으</emma:literal>
                </emma:interpretation>
                <emma:interpretation id="interp137" emma:lang="ko-KR" emma:confidence="0">
                  <emma:literal>오</emma:literal>
                </emma:interpretation>
                <emma:interpretation id="interp138" emma:lang="ko-KR" emma:confidence="0">
                  <emma:literal>c</emma:literal>
                </emma:interpretation>
                <emma:interpretation id="interp13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47848.7368">-1308 7833 4,'7'12'83,"-1"-1"0,-6-11-3,12 8-6,-3-8-2,5-79-14,1 74-48,7 5-5,2-2-5,6-1 0,3-3 1,2-4-1,-3-2 1,6-5 0,0-6 0,0-7 1,1-5 0,-1-5 0,-6-2 0,-2-3-1,-5 6 1,-11-3-1,-7 8-1,-7 5 0,-16 10 2,-8 9 1,-12 10 2,-4 11 0,-9 14 2,-5 10-3,3 12-4,2 4 0,10 3 0,6 5 0,14 0 0,13-4 0,8-8 0,19-6 0,10-9 0,9-9 0,10-5 0,8-12 0,3-6 0,4-9 0,0-10 0,-2-3-50,4 1-33,-9-5-2,-2 1-3,-12-8-3,4 4 2</inkml:trace>
        </inkml:traceGroup>
        <inkml:traceGroup>
          <inkml:annotationXML>
            <emma:emma xmlns:emma="http://www.w3.org/2003/04/emma" version="1.0">
              <emma:interpretation id="{253E89FD-2890-4BF6-97CC-5970CB99F676}" emma:medium="tactile" emma:mode="ink">
                <msink:context xmlns:msink="http://schemas.microsoft.com/ink/2010/main" type="inkWord" rotatedBoundingBox="12338,10321 12805,10314 12813,10877 12347,10884"/>
              </emma:interpretation>
              <emma:one-of disjunction-type="recognition" id="oneOf28">
                <emma:interpretation id="interp140" emma:lang="ko-KR" emma:confidence="0">
                  <emma:literal>a</emma:literal>
                </emma:interpretation>
                <emma:interpretation id="interp141" emma:lang="ko-KR" emma:confidence="0">
                  <emma:literal>d</emma:literal>
                </emma:interpretation>
                <emma:interpretation id="interp142" emma:lang="ko-KR" emma:confidence="0">
                  <emma:literal>다</emma:literal>
                </emma:interpretation>
                <emma:interpretation id="interp143" emma:lang="ko-KR" emma:confidence="0">
                  <emma:literal>6</emma:literal>
                </emma:interpretation>
                <emma:interpretation id="interp14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48262.7602">-216 7429 51,'5'-20'82,"-5"5"-3,0 15-5,-22-11-3,-3 11 0,-10 10-55,-5 12-2,-4 10-3,-2 10 0,0 4 2,0 6 1,6 2-10,11 3-4,6-3 0,12-2 0,9-7 0,12-10 0,13-10 0,5-12 0,9-10 0,3-9 0,2-16 0,0-9 0,-2-11 0,-8-4 0,-5-3 0,-7-3 0,-6 7 0,-7 3 0,-3 6 0,-4 8 0,0 10 0,0 18 0,-7 3 0,4 16 0,1 7 0,2 11 0,0 5 0,0 6 0,2 3 0,5-2 0,1-4 0,3-2 0,-2-8-9,4-13-42,2-5-30,-5-17-1,5-7-4,-5-19-3,3-6-1</inkml:trace>
        </inkml:traceGroup>
        <inkml:traceGroup>
          <inkml:annotationXML>
            <emma:emma xmlns:emma="http://www.w3.org/2003/04/emma" version="1.0">
              <emma:interpretation id="{A861DDB1-5FCF-45F7-818E-37FAC071D967}" emma:medium="tactile" emma:mode="ink">
                <msink:context xmlns:msink="http://schemas.microsoft.com/ink/2010/main" type="inkWord" rotatedBoundingBox="12915,10378 13384,10371 13392,10871 12922,10878"/>
              </emma:interpretation>
              <emma:one-of disjunction-type="recognition" id="oneOf29">
                <emma:interpretation id="interp145" emma:lang="ko-KR" emma:confidence="0">
                  <emma:literal>r</emma:literal>
                </emma:interpretation>
                <emma:interpretation id="interp146" emma:lang="ko-KR" emma:confidence="0">
                  <emma:literal>u</emma:literal>
                </emma:interpretation>
                <emma:interpretation id="interp147" emma:lang="ko-KR" emma:confidence="0">
                  <emma:literal>나</emma:literal>
                </emma:interpretation>
                <emma:interpretation id="interp148" emma:lang="ko-KR" emma:confidence="0">
                  <emma:literal>V</emma:literal>
                </emma:interpretation>
                <emma:interpretation id="interp149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48579.7786">-28 7473 71,'8'7'86,"-8"11"-1,0 8-5,0 9-2,0 4-2,-27 9-63,27 7-8,1 2 1,5-3-4,2-7-1,0-6 0,-4-12-1,1-13 1,-5-16 0,8-9 2,-1-15-1,1-11-2,2-6 0,3-10 0,6 0 0,1-3 0,3 2 0,3 5 0,4 3 0,0 5 0,0 14 0,-1 5 0,1 9-2,-2 9-5,-3 6-18,3 11-51,-9 2-2,1 2-3,-6-5-4,4 6-5</inkml:trace>
        </inkml:traceGroup>
        <inkml:traceGroup>
          <inkml:annotationXML>
            <emma:emma xmlns:emma="http://www.w3.org/2003/04/emma" version="1.0">
              <emma:interpretation id="{61F60889-AD4C-465C-9B6A-87340B5BC671}" emma:medium="tactile" emma:mode="ink">
                <msink:context xmlns:msink="http://schemas.microsoft.com/ink/2010/main" type="inkWord" rotatedBoundingBox="13931,10235 15332,10214 15343,10868 13941,10890"/>
              </emma:interpretation>
              <emma:one-of disjunction-type="recognition" id="oneOf30">
                <emma:interpretation id="interp150" emma:lang="ko-KR" emma:confidence="0">
                  <emma:literal>때</emma:literal>
                </emma:interpretation>
                <emma:interpretation id="interp151" emma:lang="ko-KR" emma:confidence="0">
                  <emma:literal>뼈</emma:literal>
                </emma:interpretation>
                <emma:interpretation id="interp152" emma:lang="ko-KR" emma:confidence="0">
                  <emma:literal>떼</emma:literal>
                </emma:interpretation>
                <emma:interpretation id="interp153" emma:lang="ko-KR" emma:confidence="0">
                  <emma:literal>뻬</emma:literal>
                </emma:interpretation>
                <emma:interpretation id="interp154" emma:lang="ko-KR" emma:confidence="0">
                  <emma:literal>빠</emma:literal>
                </emma:interpretation>
              </emma:one-of>
            </emma:emma>
          </inkml:annotationXML>
          <inkml:trace contextRef="#ctx0" brushRef="#br2" timeOffset="50390.8822">1203 7460 13,'0'0'69,"11"0"1,-11 0-3,0 0-3,8-7-2,-8 7-48,9-3-1,-9 3-7,9-8 0,-9 8 0,9-16 2,-6 3 0,-1 0 1,-2-5-1,0-3-2,0 2-1,-6 1-1,-5 6-1,-4 1-2,-3 9 0,-7 6 1,-4 13 1,-1 13 2,-1 13 2,-3 9 2,5 14 1,3 4-1,7 8 1,11-4-2,8-3-3,11-13-5,13-11 0,9-15 0,7-18 0,5-14 0,5-16 0,4-17 0,0-11 0,-1-11 0,-2-2 0,-2-7 0,-8 2 0,-3 2 0,-9 7 0,-4 5 0,-6 6 0,-9 10 0,-4 4 0,-6 11 0,0 17 0,-7 0 0,-5 11 0,-2 19 0,-1 6 0,-1 12 0,0 7 0,4 3 0,4 5 0,1-5 0,7-4 0,7-10 0,5-8 0,4-12 0,6-10 0,3-13 0,1-8 0,0-12 0,-2-6 0,-2-6 0,-3-4 0,-6-3 0,-7-1 0,-5 2 0,-5-1 0,-9-1 0,-5 4 0,-2 3 0,-1 4 0,-2 5 0,4 3 0,2 5 0,6 4 0,11 11 0,-8-12-4,8 12 1,12-6-1,6 6 1,3 1 0,8 8 0,-1 7 3,5 6 0,0 7 1,-1 7 1,-5 8 1,-4 4 0,-2 2 0,-5-5 1,-3 3 0,-4-4-4,-3-8 0,-2-6 0,-3-8 0,-1-8 0,0-14 0,0 0 0,-10-7 0,6-16 0,2-2 0,0-8 0,2-5 0,3-1 0,5-3 0,4 4 0,3 2 0,3 4 0,-1 4 0,1 6-5,2 6 2,1 8 2,-4 8 0,-1 0 2,-2 12 1,1 8 1,-6 4 1,2 5-4,-3 2 0,-1-1 0,-2-4 0,1-2 0,-2-4 0,-1-8 0,-3-12 0,8 9 0,-6-15 0,3-9 0,0-8 0,3-5 0,2-6 0,0-2 0,4-2 0,-3 3 0,1 7 0,0 8 0,0 7 0,-1 6 0,-1 7 0,-1 13 0,2 9 0,-3 4 0,1 12 0,1 1 0,-2 8 0,-1 0 0,1 1 0,-1-4 0,-1-4 0,1-6 0,-3-9 0,2-6 0,-2-8 0,-4-11 0,0 0 0,6-8 0,-3-13-36,0-1-44,-3-13-4,3-5-3,-3-10-6,6-1 1</inkml:trace>
        </inkml:traceGroup>
        <inkml:traceGroup>
          <inkml:annotationXML>
            <emma:emma xmlns:emma="http://www.w3.org/2003/04/emma" version="1.0">
              <emma:interpretation id="{47711C02-7958-40A8-8743-FD3B88F399FA}" emma:medium="tactile" emma:mode="ink">
                <msink:context xmlns:msink="http://schemas.microsoft.com/ink/2010/main" type="inkWord" rotatedBoundingBox="15386,10007 15951,9998 15965,10931 15400,10940"/>
              </emma:interpretation>
              <emma:one-of disjunction-type="recognition" id="oneOf31">
                <emma:interpretation id="interp155" emma:lang="ko-KR" emma:confidence="0">
                  <emma:literal>b</emma:literal>
                </emma:interpretation>
                <emma:interpretation id="interp156" emma:lang="ko-KR" emma:confidence="0">
                  <emma:literal>3</emma:literal>
                </emma:interpretation>
                <emma:interpretation id="interp157" emma:lang="ko-KR" emma:confidence="0">
                  <emma:literal>卜</emma:literal>
                </emma:interpretation>
                <emma:interpretation id="interp158" emma:lang="ko-KR" emma:confidence="0">
                  <emma:literal>6</emma:literal>
                </emma:interpretation>
                <emma:interpretation id="interp159" emma:lang="ko-KR" emma:confidence="0">
                  <emma:literal>D</emma:literal>
                </emma:interpretation>
              </emma:one-of>
            </emma:emma>
          </inkml:annotationXML>
          <inkml:trace contextRef="#ctx0" brushRef="#br2" timeOffset="50832.9075">2423 7250 48,'11'-51'73,"3"9"-1,-3 4-2,1 11-4,1 12-32,-1 11-5,2 13-10,-5 19-3,1 14-16,-2 18 17,-5 10 1,-2 12 0,-1 8 0,1 6-5,-1-1-13,0-7 0,-2-11 0,0-14 0,2-10 0,0-16 0,0-10 0,0-11 0,0-16 0,0 0 0,0-17 0,0-5 0,2-12 0,5-6 0,2-8 0,6-5 0,8-2 0,5-2 0,10 5-10,1 5 3,10 11 3,-2 8 1,2 9 2,-6 14 1,-5 7 3,-5 16 2,-10 11 2,-11 4 0,-12 6-4,-11 3-3,-10 4 0,-11-2 0,-7-4 0,-5-3 0,-9-6 0,1-4 0,1-6 0,5-4-15,24-7-64,-18-7-3,7-3-2,6-17-5,14 1-3</inkml:trace>
        </inkml:traceGroup>
        <inkml:traceGroup>
          <inkml:annotationXML>
            <emma:emma xmlns:emma="http://www.w3.org/2003/04/emma" version="1.0">
              <emma:interpretation id="{9AEE19D1-9A98-440A-B445-AD4E7856078E}" emma:medium="tactile" emma:mode="ink">
                <msink:context xmlns:msink="http://schemas.microsoft.com/ink/2010/main" type="inkWord" rotatedBoundingBox="16126,10297 16246,10295 16255,10893 16136,10895"/>
              </emma:interpretation>
              <emma:one-of disjunction-type="recognition" id="oneOf32">
                <emma:interpretation id="interp160" emma:lang="ko-KR" emma:confidence="0">
                  <emma:literal>i</emma:literal>
                </emma:interpretation>
                <emma:interpretation id="interp161" emma:lang="ko-KR" emma:confidence="0">
                  <emma:literal>ⅰ</emma:literal>
                </emma:interpretation>
                <emma:interpretation id="interp162" emma:lang="ko-KR" emma:confidence="0">
                  <emma:literal>8</emma:literal>
                </emma:interpretation>
                <emma:interpretation id="interp163" emma:lang="ko-KR" emma:confidence="0">
                  <emma:literal>!</emma:literal>
                </emma:interpretation>
                <emma:interpretation id="interp164" emma:lang="ko-KR" emma:confidence="0">
                  <emma:literal>'</emma:literal>
                </emma:interpretation>
              </emma:one-of>
            </emma:emma>
          </inkml:annotationXML>
          <inkml:trace contextRef="#ctx0" brushRef="#br2" timeOffset="51239.9308">3231 7572 6,'4'-16'78,"-2"2"1,0 1-7,-2 13-3,0 0 2,44 0-35,-78 20-9,28 9-12,4 13-5,-2 5-1,-2 9 3,1-3 0,2 1-4,2-7-3,-2-10-3,3-9-2,0-8 0,0-20 0,0 0-8,11-5-32,-10-20-36,5-7-3,-5-14-5,3-3-6,-4-7-2</inkml:trace>
          <inkml:trace contextRef="#ctx0" brushRef="#br2" timeOffset="51376.9386">3208 7473 56,'-9'-20'88,"-3"-4"-3,5 7-5,-7 0-3,10 3-8,3-3-58,1 17-19,0 0-32,0 9-35,7 8-3,3 2-6,8 7-2,-4 2 3</inkml:trace>
        </inkml:traceGroup>
        <inkml:traceGroup>
          <inkml:annotationXML>
            <emma:emma xmlns:emma="http://www.w3.org/2003/04/emma" version="1.0">
              <emma:interpretation id="{AFCBCB27-4085-4F3E-9BCA-40996B9EEE7F}" emma:medium="tactile" emma:mode="ink">
                <msink:context xmlns:msink="http://schemas.microsoft.com/ink/2010/main" type="inkWord" rotatedBoundingBox="16395,10230 17052,10220 17063,10960 16406,10970"/>
              </emma:interpretation>
              <emma:one-of disjunction-type="recognition" id="oneOf33">
                <emma:interpretation id="interp165" emma:lang="ko-KR" emma:confidence="0">
                  <emma:literal>N</emma:literal>
                </emma:interpretation>
                <emma:interpretation id="interp166" emma:lang="ko-KR" emma:confidence="0">
                  <emma:literal>~</emma:literal>
                </emma:interpretation>
                <emma:interpretation id="interp167" emma:lang="ko-KR" emma:confidence="0">
                  <emma:literal>』</emma:literal>
                </emma:interpretation>
                <emma:interpretation id="interp168" emma:lang="ko-KR" emma:confidence="0">
                  <emma:literal>w</emma:literal>
                </emma:interpretation>
                <emma:interpretation id="interp169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51887.9678">3440 7987 44,'2'24'85,"0"-9"-3,0-4-5,-2-11-4,0 0 1,19 0-52,-19 0-11,0-15-7,0 1-2,0-7-1,3-7 1,1-6 0,1-3-1,2-6 0,4-1 0,3-2-1,2 3 1,4 4 0,0 5-2,3 9 1,3 2-1,-4 10 0,5 7 0,-4 6 2,1 9-1,-4 8 3,2 7 1,0 6 0,-1 7 1,2 5 0,-2 2 0,2-3-1,-6-5-4,5-5 0,-7-9 0,2-9 0,-3-12 0,-3-6 0,0-15 0,-1-9 0,1-10 0,-3-6 0,2-7 0,-3-4 0,-1 0 0,0-3 0,-1 3 0,-2 5 0,2 8 0,-5 7 0,4 12 0,-2 9-37,-2-30-29,4 51 66,-2 5 0,7 6-84,-5 0-4,11 5-4,-7-2-1</inkml:trace>
        </inkml:traceGroup>
        <inkml:traceGroup>
          <inkml:annotationXML>
            <emma:emma xmlns:emma="http://www.w3.org/2003/04/emma" version="1.0">
              <emma:interpretation id="{118B26FD-FA86-4083-927C-F4A3E6060E4B}" emma:medium="tactile" emma:mode="ink">
                <msink:context xmlns:msink="http://schemas.microsoft.com/ink/2010/main" type="inkWord" rotatedBoundingBox="17154,10121 18406,10102 18417,10795 17165,10814"/>
              </emma:interpretation>
              <emma:one-of disjunction-type="recognition" id="oneOf34">
                <emma:interpretation id="interp170" emma:lang="ko-KR" emma:confidence="0">
                  <emma:literal>吠</emma:literal>
                </emma:interpretation>
                <emma:interpretation id="interp171" emma:lang="ko-KR" emma:confidence="0">
                  <emma:literal>빠</emma:literal>
                </emma:interpretation>
                <emma:interpretation id="interp172" emma:lang="ko-KR" emma:confidence="0">
                  <emma:literal>北</emma:literal>
                </emma:interpretation>
                <emma:interpretation id="interp173" emma:lang="ko-KR" emma:confidence="0">
                  <emma:literal>“</emma:literal>
                </emma:interpretation>
                <emma:interpretation id="interp174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52294.9909">4220 7769 19,'-5'25'76,"-2"-1"5,3-6-3,-1-7-2,5-11-23,0 14-4,0-14-12,0 0-11,4-6-10,0-13-16,4-7 0,3-9 0,4-3 0,1-11 0,5-7 0,1-4 0,1 0 0,-1 2 0,1 4 0,-2 7 0,1 7 0,-2 9 0,1 16 0,0 14 0,0 10 0,-1 16 0,-1 14 0,-3 8 0,0 7 0,-2 8 0,-2 1 0,0-2 0,2-4 0,-2-4 0,0-13 0,0-4 0,-1-8 0,0-10 0,0-31-24,-11 13-57,0 0-2,1-21-4,-12-2-3,-4-1-5</inkml:trace>
          <inkml:trace contextRef="#ctx0" brushRef="#br2" timeOffset="52648.0113">4368 7675 11,'-30'0'95,"10"2"-5,2-2-4,18 0-6,0-13 1,23 0-13,10 4-68,10 2 0,3 1 0,8 0 0,1 0 0,2-1-3,-5 1-6,-6-1-1,-6-2-1,-2-1-4,-5-3-1,-4 2 0,-4-1 1,-2 0 3,-7 2 1,-3-1 4,-2 7 5,-3 3 6,2 1 4,-10 0 4,12 22 2,-8 0 2,0 5-1,-1 8 1,1 3-2,-3 3-3,2 0-2,0 1-3,-2-7-7,2-4-6,2-11-8,-5-9-61,0-11-2,0 0-2,4-14-6,-12-11-4</inkml:trace>
          <inkml:trace contextRef="#ctx0" brushRef="#br2" timeOffset="52876.0243">4714 7519 12,'-24'-15'94,"3"1"-3,15 1-5,4-1-4,14-2-3,14 10-12,15-4-67,5 5 0,11 2 0,8-2 0,-1 1 0,0 0 0,-2 1 0,-6-1 0,-3 4 0,-9-3-5,-6 3-32,-9 24-17,-11-19-27,-1 1-2,-17-6-5,9 12-2</inkml:trace>
          <inkml:trace contextRef="#ctx0" brushRef="#br2" timeOffset="53048.0342">5346 7445 8,'0'0'66,"-4"8"9,4 2 3,0 4-2,3 4-3,3 9-36,0 7-14,1 4 1,1 4-4,-3-1-5,2 1-7,-3-4-3,0-5-2,1-11-3,3-6-6,-8-16-17,11 0-53,0-12-2,-4-16-3,4-10-5,-7-10-5</inkml:trace>
          <inkml:trace contextRef="#ctx0" brushRef="#br2" timeOffset="53199.0428">5387 7228 5,'-22'-16'90,"7"7"0,-1-3-10,2 2-11,6 0-12,1 16-30,7 6-101,4 6-3,3 3-9,5 0-4,3 7 6</inkml:trace>
        </inkml:traceGroup>
        <inkml:traceGroup>
          <inkml:annotationXML>
            <emma:emma xmlns:emma="http://www.w3.org/2003/04/emma" version="1.0">
              <emma:interpretation id="{736C4467-F14F-4912-9BA6-EB88594B394B}" emma:medium="tactile" emma:mode="ink">
                <msink:context xmlns:msink="http://schemas.microsoft.com/ink/2010/main" type="inkWord" rotatedBoundingBox="18482,10308 19442,10293 19450,10790 18489,10805"/>
              </emma:interpretation>
              <emma:one-of disjunction-type="recognition" id="oneOf35">
                <emma:interpretation id="interp175" emma:lang="ko-KR" emma:confidence="0">
                  <emma:literal>애</emma:literal>
                </emma:interpretation>
                <emma:interpretation id="interp176" emma:lang="ko-KR" emma:confidence="0">
                  <emma:literal>m</emma:literal>
                </emma:interpretation>
                <emma:interpretation id="interp177" emma:lang="ko-KR" emma:confidence="0">
                  <emma:literal>얘</emma:literal>
                </emma:interpretation>
                <emma:interpretation id="interp178" emma:lang="ko-KR" emma:confidence="0">
                  <emma:literal>예</emma:literal>
                </emma:interpretation>
                <emma:interpretation id="interp179" emma:lang="ko-KR" emma:confidence="0">
                  <emma:literal>대</emma:literal>
                </emma:interpretation>
              </emma:one-of>
            </emma:emma>
          </inkml:annotationXML>
          <inkml:trace contextRef="#ctx0" brushRef="#br2" timeOffset="54077.0929">5767 7499 13,'11'-16'67,"-1"2"5,-3 1 1,-1 0 0,-5 0-32,2 5-4,-3 8-7,0-13-11,0 13-6,-11 0-6,-4 5-1,-4 13 1,-5 3-1,-8 8 0,-3 6 0,1 7 0,-1 2 2,3 1-2,7-4 0,11-5-3,7-2-1,8-12 2,15-6-4,7-12 0,11-4 0,3-9 0,-1-8 0,1-8 0,-2-7 0,-5-1 0,-7-7 0,-10 2 0,-5-1 0,-6 1-4,-2 1 2,-3 7 0,-2 2 1,2 7-2,0 5-1,3 3-1,8 2 1,5 8 0,4 4 2,5 9 1,1 6 3,4 11 3,-4 13 2,0 7 2,-6 6 0,-2 4-9,-4 1 0,-7-4 0,-1-3 0,-3-16 0,0-6 0,-1-13 0,1-16 0,-11 0 0,4-15 0,3-9 0,3-8 0,1-9 0,1-6 0,10-5 0,6-3 0,8 2-9,0 2 1,5 9 2,5 3 4,1 15 3,-1 7 2,0 14 3,-1 9 1,-5 16 1,-4 6-8,-5 13 0,-5 4 0,-3 3 0,-6 0 0,0-2 0,-3-6 0,-2-6 0,3-8 0,2-8 0,-6-18 0,19-28-47,-6 25-34,-3-11-4,6-6-4,-6-10-4,7-2-3</inkml:trace>
        </inkml:traceGroup>
        <inkml:traceGroup>
          <inkml:annotationXML>
            <emma:emma xmlns:emma="http://www.w3.org/2003/04/emma" version="1.0">
              <emma:interpretation id="{AD9E8614-23DB-4E5F-8674-64EAC0B4341B}" emma:medium="tactile" emma:mode="ink">
                <msink:context xmlns:msink="http://schemas.microsoft.com/ink/2010/main" type="inkWord" rotatedBoundingBox="19638,10254 20045,10247 20052,10687 19645,10693"/>
              </emma:interpretation>
              <emma:one-of disjunction-type="recognition" id="oneOf36">
                <emma:interpretation id="interp180" emma:lang="ko-KR" emma:confidence="0">
                  <emma:literal>s</emma:literal>
                </emma:interpretation>
                <emma:interpretation id="interp181" emma:lang="ko-KR" emma:confidence="0">
                  <emma:literal>S</emma:literal>
                </emma:interpretation>
                <emma:interpretation id="interp182" emma:lang="ko-KR" emma:confidence="0">
                  <emma:literal>,</emma:literal>
                </emma:interpretation>
                <emma:interpretation id="interp183" emma:lang="ko-KR" emma:confidence="0">
                  <emma:literal>8</emma:literal>
                </emma:interpretation>
                <emma:interpretation id="interp18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54712.1292">6886 7362 12,'0'0'62,"13"-10"6,-13 10 0,8-16-3,-5 8-32,-3 8-5,-8-8-9,-6 6-3,-3 2-1,-5 4-6,-2 5-3,-2 5 0,4 2 2,2 5 0,13-3 2,7 4-3,17 1-1,8-1 2,12 2 0,7-3 0,3 4 1,3-3-2,-7 1-2,-7-1 3,-11 2 0,-14-7-4,-13 2-4,-18 0 0,-13-1 0,-10-4 0,-7 2 0,8-1-76,-17-8-6,4-1-1,-4-10-6,16-9-7</inkml:trace>
        </inkml:traceGroup>
        <inkml:traceGroup>
          <inkml:annotationXML>
            <emma:emma xmlns:emma="http://www.w3.org/2003/04/emma" version="1.0">
              <emma:interpretation id="{09B60EA2-274A-4AB0-AB1A-41FF66F52D7A}" emma:medium="tactile" emma:mode="ink">
                <msink:context xmlns:msink="http://schemas.microsoft.com/ink/2010/main" type="inkWord" rotatedBoundingBox="20789,9932 21789,9917 21803,10815 20803,10830"/>
              </emma:interpretation>
              <emma:one-of disjunction-type="recognition" id="oneOf37">
                <emma:interpretation id="interp185" emma:lang="ko-KR" emma:confidence="0">
                  <emma:literal>아</emma:literal>
                </emma:interpretation>
                <emma:interpretation id="interp186" emma:lang="ko-KR" emma:confidence="0">
                  <emma:literal>일</emma:literal>
                </emma:interpretation>
                <emma:interpretation id="interp187" emma:lang="ko-KR" emma:confidence="0">
                  <emma:literal>안</emma:literal>
                </emma:interpretation>
                <emma:interpretation id="interp188" emma:lang="ko-KR" emma:confidence="0">
                  <emma:literal>여</emma:literal>
                </emma:interpretation>
                <emma:interpretation id="interp189" emma:lang="ko-KR" emma:confidence="0">
                  <emma:literal>타</emma:literal>
                </emma:interpretation>
              </emma:one-of>
            </emma:emma>
          </inkml:annotationXML>
          <inkml:trace contextRef="#ctx0" brushRef="#br2" timeOffset="55594.1798">8083 7435 3,'0'0'58,"6"-16"3,-4 6 1,-2-1-1,-1-3-27,-3 3-7,4 11-5,-19-14-9,1 11 1,-7 3 4,-2 12 2,-7 7-2,0 7 0,1 11-1,4 4 0,6 5 0,12-1-4,11-1-2,17-7-4,15-11-7,7-8 0,14-13 0,-1-5 0,4-10 0,-6-9 0,-6-5 0,-14-1 0,-14-2 0,-10 1 0,-12-1 0,-12 0 0,-10-1 0,-7 8 0,-7 0 0,0-1 0,-4 5-21,6 4-20,5 11-14,5-6-26,12 5-2,7-8-4,11 10 0</inkml:trace>
          <inkml:trace contextRef="#ctx0" brushRef="#br2" timeOffset="55952.2003">8634 7053 26,'16'-13'54,"-11"-1"0,-5 2-1,-12 3 3,-8 5-36,0-2-1,-5 3-3,5 0-1,-4 3 2,3 0-2,-2 7 1,6 6-1,2 5-7,0 8-3,4 9 0,2 12-5,3 6 10,6 9 0,0 2 1,6 5 0,3-1-2,5 1 0,-2-5 0,5-5-2,-6-9-3,-3-5-1,1-3 0,-5-8-2,-3-6-1,-1-8-3,-3-5-8,-2-7-27,5-8-36,-15 3 0,15-3-6,-24-24-4,11 0 0</inkml:trace>
          <inkml:trace contextRef="#ctx0" brushRef="#br2" timeOffset="56167.2126">8222 7502 68,'0'0'80,"3"-15"-4,13 10-2,7-4-2,11-1-1,-1 0-64,18 5 1,2 2-2,8 1 0,-2 1 0,-5 1-2,-4 0-5,-5 0-14,-4 8-31,-13-5-28,-6 3-1,-9-6-6,2 0-7,-7-12 3</inkml:trace>
        </inkml:traceGroup>
        <inkml:traceGroup>
          <inkml:annotationXML>
            <emma:emma xmlns:emma="http://www.w3.org/2003/04/emma" version="1.0">
              <emma:interpretation id="{8DFBCECD-8607-4F1E-A46B-316E6466C778}" emma:medium="tactile" emma:mode="ink">
                <msink:context xmlns:msink="http://schemas.microsoft.com/ink/2010/main" type="inkWord" rotatedBoundingBox="22455,9822 24441,9791 24456,10757 22470,10788"/>
              </emma:interpretation>
              <emma:one-of disjunction-type="recognition" id="oneOf38">
                <emma:interpretation id="interp190" emma:lang="ko-KR" emma:confidence="0">
                  <emma:literal>떼</emma:literal>
                </emma:interpretation>
                <emma:interpretation id="interp191" emma:lang="ko-KR" emma:confidence="0">
                  <emma:literal>에</emma:literal>
                </emma:interpretation>
                <emma:interpretation id="interp192" emma:lang="ko-KR" emma:confidence="0">
                  <emma:literal>해</emma:literal>
                </emma:interpretation>
                <emma:interpretation id="interp193" emma:lang="ko-KR" emma:confidence="0">
                  <emma:literal>세</emma:literal>
                </emma:interpretation>
                <emma:interpretation id="interp194" emma:lang="ko-KR" emma:confidence="0">
                  <emma:literal>예</emma:literal>
                </emma:interpretation>
              </emma:one-of>
            </emma:emma>
          </inkml:annotationXML>
          <inkml:trace contextRef="#ctx0" brushRef="#br2" timeOffset="57105.2662">9888 7382 29,'0'0'62,"5"-11"3,-5 11-2,10-16-2,-6 7-34,0 1-3,-1-1-10,-2-2-4,-1-2-2,0-1 1,-7-4-9,1-2 7,-8 1-1,-1 1-2,-4 2-1,-4 3-1,-5 9 1,-5 4 0,-2 14-3,-3 16 10,0 9 1,-1 12 0,1 5 0,6 6 1,6 2 0,8 2 0,13-5-1,8-10-6,16-9 0,10-11 0,15-15 1,11-10-6,6-10 0,10-14 0,4-11 0,1-7 0,-3-6 0,-4-7 0,-5 4 0,-13-3 0,-8 3-6,-10 1-1,-10 5 1,-8 6 0,-8 7 1,-7 11 2,-5 8 2,-8 7 2,-7 15 2,-3 13 1,-4 11 2,0 7 0,-1 7 1,8 3 0,9 0-7,7-3 0,7-5 0,16-10 0,11-12 0,9-7 0,6-12 0,3-7 0,2-7 0,-1-11 0,-3-6 0,-9-6 0,-9-4 0,-13-6 0,-10-1 0,-9 1 0,-16-3 0,-14 7 0,-11 3 0,-7 5 0,-4 7 0,-2 4 0,1 9 0,4 5 0,10 5-15,8 4-27,11 3-38,18 2-2,6-11-4,25 6-3,7-6 2</inkml:trace>
          <inkml:trace contextRef="#ctx0" brushRef="#br2" timeOffset="57423.2844">10739 6993 25,'12'-31'63,"-6"1"4,-5 4-1,-1 4-3,0 8-43,0 14 1,0 0-4,-7 10 0,2 20 3,1 17 0,-3 11-2,3 18-18,1 10 25,-2 6 0,3 4-2,-2-2-2,4-7-21,0-13 0,6-11 0,-3-15 0,1-10 0,1-10 0,-2-9 0,-1-9 0,3 0 0,-5-10-15,0 0-65,0 0-3,-9-4-1,8-11-8,-3-7-3</inkml:trace>
          <inkml:trace contextRef="#ctx0" brushRef="#br2" timeOffset="57968.3156">11044 7443 32,'8'-13'74,"-4"0"-1,0 2-2,-4 1-5,0-12-25,0 22-9,-12 9-11,1 10-4,0 8-3,0 7 0,3 10-1,1 4 1,6-3 0,2 0-4,9-5-5,5-10-5,10-7 0,4-12 0,3-11 0,2-8 0,0-9 0,-3-10 0,-1-3 0,-5-5 0,-4-6 0,-5 1 0,-5 0 0,-3 2 0,-5 2 0,-1 6 0,-2 5 0,0 4-4,0 10 3,0 11 1,0 0 2,-5 14 1,4 12-3,-2 4 0,3 9 0,-2 3 0,2 5 0,0 1 0,7-3 0,0-6 0,4-4 0,2-12 0,5-4-78,6-2-2,-6-15-3,10-2-5,-7-17-5,6-2 4</inkml:trace>
        </inkml:traceGroup>
        <inkml:traceGroup>
          <inkml:annotationXML>
            <emma:emma xmlns:emma="http://www.w3.org/2003/04/emma" version="1.0">
              <emma:interpretation id="{CC11BEA5-11F2-46AA-BF91-78AC37A9237E}" emma:medium="tactile" emma:mode="ink">
                <msink:context xmlns:msink="http://schemas.microsoft.com/ink/2010/main" type="inkWord" rotatedBoundingBox="24541,10323 25098,10315 25104,10709 24547,10717"/>
              </emma:interpretation>
              <emma:one-of disjunction-type="recognition" id="oneOf39">
                <emma:interpretation id="interp195" emma:lang="ko-KR" emma:confidence="0">
                  <emma:literal>m</emma:literal>
                </emma:interpretation>
                <emma:interpretation id="interp196" emma:lang="ko-KR" emma:confidence="0">
                  <emma:literal>미</emma:literal>
                </emma:interpretation>
                <emma:interpretation id="interp197" emma:lang="ko-KR" emma:confidence="0">
                  <emma:literal>매</emma:literal>
                </emma:interpretation>
                <emma:interpretation id="interp198" emma:lang="ko-KR" emma:confidence="0">
                  <emma:literal>머</emma:literal>
                </emma:interpretation>
                <emma:interpretation id="interp199" emma:lang="ko-KR" emma:confidence="0">
                  <emma:literal>비</emma:literal>
                </emma:interpretation>
              </emma:one-of>
            </emma:emma>
          </inkml:annotationXML>
          <inkml:trace contextRef="#ctx0" brushRef="#br2" timeOffset="58771.3615">11596 7413 1,'0'0'75,"-5"-10"-4,5 10-4,0 0 1,0 9 0,-1 8-29,1 5-17,0 4-9,0 8-2,0 4 5,-1 4 0,-2-1-2,2-4-4,-2-7-4,2-4 0,1-4 2,0-10-8,0-3 0,0-9 0,0 0 0,0-18 0,0-1 0,1-3 0,3-8 0,1-2 0,2-6 0,4 1 0,4 0 0,3 3-11,0 6 1,4 5 1,3 1 1,-2 7 1,4 10 3,-2 5 3,-2 5 2,-1 11 3,-4 8 2,-5 6 3,-3 5-1,-5 3 1,-5 0-1,0-3-3,-3-1-5,-5-8 0,3-4 0,-2-9 0,7-13 0,-11 6 0,11-6 0,-7-18 0,7-5 0,0-3 0,0-8 0,7-1 0,0-5 0,5-2 0,3 6 0,0 3 0,1 7-7,3 7 2,0 8 2,0 9 3,3 6 1,-5 10 2,1 10 3,-5 8-1,-1 2-5,-2 5 0,-2 1 0,-1 1 0,-2-4 0,-1-2 0,-2-8 0,3-1 0,-5-12 0,3-1-76,3-1-6,-6-12-1,18-3-6,-10-16-5,11 2 7</inkml:trace>
        </inkml:traceGroup>
        <inkml:traceGroup>
          <inkml:annotationXML>
            <emma:emma xmlns:emma="http://www.w3.org/2003/04/emma" version="1.0">
              <emma:interpretation id="{B77438AC-6DCB-4926-938B-9D47D16BE810}" emma:medium="tactile" emma:mode="ink">
                <msink:context xmlns:msink="http://schemas.microsoft.com/ink/2010/main" type="inkWord" rotatedBoundingBox="25216,10057 25883,10046 25893,10715 25226,10726"/>
              </emma:interpretation>
              <emma:one-of disjunction-type="recognition" id="oneOf40">
                <emma:interpretation id="interp200" emma:lang="ko-KR" emma:confidence="0">
                  <emma:literal>N</emma:literal>
                </emma:interpretation>
                <emma:interpretation id="interp201" emma:lang="ko-KR" emma:confidence="0">
                  <emma:literal>카</emma:literal>
                </emma:interpretation>
                <emma:interpretation id="interp202" emma:lang="ko-KR" emma:confidence="0">
                  <emma:literal>』</emma:literal>
                </emma:interpretation>
                <emma:interpretation id="interp203" emma:lang="ko-KR" emma:confidence="0">
                  <emma:literal>M</emma:literal>
                </emma:interpretation>
                <emma:interpretation id="interp204" emma:lang="ko-KR" emma:confidence="0">
                  <emma:literal>w</emma:literal>
                </emma:interpretation>
              </emma:one-of>
            </emma:emma>
          </inkml:annotationXML>
          <inkml:trace contextRef="#ctx0" brushRef="#br2" timeOffset="59563.4068">12306 7474 18,'0'0'64,"0"0"4,0 0 2,8 9 0,-8-9 1,8 15-48,-4 12-3,-4 3 1,0 6 0,-1 1-3,-6 0-3,-1-4-3,1-1-3,0-7-1,2-5-5,-3-7-3,8-13 0,-11 5 0,8-10 0,1-8 0,-1-4 0,0-8 0,1-4 0,2-4 0,0-4 0,4 0 0,0 0-2,5 2-7,-1 2 1,4 4 2,3 4 3,2 6 2,0 7 1,2 5 1,4 7 2,1 4 2,-1 11 2,0 6 1,2 8-3,-1 1-5,2 8 0,0-1 0,-5-1 0,5-3 0,-6-7 0,1-2 0,-5-8 0,-1-7 0,-5-8 0,3-1 0,-4-13 0,-1-7 0,2-7 0,-1-10 0,1-7 0,0-7 0,1-4 0,-3-7 0,3 4 0,-1 3 0,-1 5 0,2 5 0,-2 12 0,-2 6 0,0 11 0,0 5 0,-7 11 0,9 0 0,-6 11-16,0 5-38,1 11-30,5 4 1,1-4-3,10-1-4,-4-3 6</inkml:trace>
        </inkml:traceGroup>
        <inkml:traceGroup>
          <inkml:annotationXML>
            <emma:emma xmlns:emma="http://www.w3.org/2003/04/emma" version="1.0">
              <emma:interpretation id="{B11E3E53-ABA5-4E8F-BA8A-9FFA2F6D5470}" emma:medium="tactile" emma:mode="ink">
                <msink:context xmlns:msink="http://schemas.microsoft.com/ink/2010/main" type="inkWord" rotatedBoundingBox="25929,10207 26307,10201 26315,10676 25936,10681"/>
              </emma:interpretation>
              <emma:one-of disjunction-type="recognition" id="oneOf41">
                <emma:interpretation id="interp205" emma:lang="ko-KR" emma:confidence="0">
                  <emma:literal>S</emma:literal>
                </emma:interpretation>
                <emma:interpretation id="interp206" emma:lang="ko-KR" emma:confidence="0">
                  <emma:literal>s</emma:literal>
                </emma:interpretation>
                <emma:interpretation id="interp207" emma:lang="ko-KR" emma:confidence="0">
                  <emma:literal>8</emma:literal>
                </emma:interpretation>
                <emma:interpretation id="interp208" emma:lang="ko-KR" emma:confidence="0">
                  <emma:literal>,</emma:literal>
                </emma:interpretation>
                <emma:interpretation id="interp209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59935.4281">13207 7322 30,'7'-10'67,"2"1"6,-7 0-1,0 1-4,-3-1-31,1 9-37,-15-6 0,-3 6 34,1 6-10,-5 4-5,1 2-5,0 3-3,6 5-1,7 1-1,7-2 0,8 7-4,12-2 0,5 3 1,7 1 1,6 1 0,-1 2-3,-1-2-4,-2 1 0,-12-4 0,-7-1 0,-11-3 0,-13-2 0,-13-2 0,-12-6 0,-10-2 0,-3-3 0,-2 0 0,2-5 0,6-2 0,6 0 0,9-2-55,16 0-32,8-14-1,13 0-7,9-18-6</inkml:trace>
        </inkml:traceGroup>
      </inkml:traceGroup>
    </inkml:traceGroup>
    <inkml:traceGroup>
      <inkml:annotationXML>
        <emma:emma xmlns:emma="http://www.w3.org/2003/04/emma" version="1.0">
          <emma:interpretation id="{930E2950-9E69-4B1F-9654-D761E54551F5}" emma:medium="tactile" emma:mode="ink">
            <msink:context xmlns:msink="http://schemas.microsoft.com/ink/2010/main" type="paragraph" rotatedBoundingBox="5485,12704 15526,12137 15703,15283 5662,158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F2C62C-9F97-474A-AB0B-109C6D7B6D9F}" emma:medium="tactile" emma:mode="ink">
              <msink:context xmlns:msink="http://schemas.microsoft.com/ink/2010/main" type="line" rotatedBoundingBox="5485,12704 15526,12137 15628,13951 5587,14517"/>
            </emma:interpretation>
          </emma:emma>
        </inkml:annotationXML>
        <inkml:traceGroup>
          <inkml:annotationXML>
            <emma:emma xmlns:emma="http://www.w3.org/2003/04/emma" version="1.0">
              <emma:interpretation id="{2BCB8763-E754-423A-A7BE-7F473083A0A7}" emma:medium="tactile" emma:mode="ink">
                <msink:context xmlns:msink="http://schemas.microsoft.com/ink/2010/main" type="inkWord" rotatedBoundingBox="5487,12736 6088,12702 6149,13790 5548,13824"/>
              </emma:interpretation>
              <emma:one-of disjunction-type="recognition" id="oneOf42">
                <emma:interpretation id="interp210" emma:lang="ko-KR" emma:confidence="0">
                  <emma:literal>H</emma:literal>
                </emma:interpretation>
                <emma:interpretation id="interp211" emma:lang="ko-KR" emma:confidence="0">
                  <emma:literal>욋</emma:literal>
                </emma:interpretation>
                <emma:interpretation id="interp212" emma:lang="ko-KR" emma:confidence="0">
                  <emma:literal>ㅐ</emma:literal>
                </emma:interpretation>
                <emma:interpretation id="interp213" emma:lang="ko-KR" emma:confidence="0">
                  <emma:literal>거</emma:literal>
                </emma:interpretation>
                <emma:interpretation id="interp214" emma:lang="ko-KR" emma:confidence="0">
                  <emma:literal>허</emma:literal>
                </emma:interpretation>
              </emma:one-of>
            </emma:emma>
          </inkml:annotationXML>
          <inkml:trace contextRef="#ctx0" brushRef="#br1" timeOffset="71986.1174">-7390 10499 55,'-7'-12'72,"2"1"-2,1-2-2,1 0-1,3 2-40,8 1 1,4 0-10,11 1-5,4-2-3,10 2-2,3 0 0,4 3-1,-2-1-3,0 0 1,-2-1-1,-3 1-2,-9-4 0,-3-1-1,-9-6 1,1-7-3,-6-8-1,0-4-2,-3-2-2,-1-11 1,-2 2 0,-1-4 1,-1-1 0,-2 7 2,2 5 3,-3 3 3,0 5 0,0 11-2,0 6 1,0 16 1,-1 10 3,-1 18 0,0 14 2,0 18-3,2 13 2,0 11 3,0 11-4,0-5-7,3 2 0,1-5 0,4-8 0,-2-16 0,0-8 0,1-16 0,-3-10 0,2-5 0,-1-11 0,-5-13-38,15 12-41,-15-12-4,16-10-4,-8-5-2,4-4-2</inkml:trace>
          <inkml:trace contextRef="#ctx0" brushRef="#br1" timeOffset="71530.0913">-7431 9995 33,'0'-28'58,"0"3"0,0 0-2,-1 4-2,19 2-36,-18 7-6,-6 3-8,6 9-5,-4-10-1,4 10 1,0 0 9,0 8 4,0 11 6,0 16 3,0 12 2,1 17 3,-1 11 1,0 15-1,-1 6-7,0 5-6,-1-4-4,2-5-4,0-12-1,0-12-1,4-13-2,5-15 1,-5-8 0,0-11-1,0-5-2,-4-16-2,8 8-9,-8-8-27,15-12-37,-11-4-2,4-10-6,-5-7-3,2-1-3</inkml:trace>
        </inkml:traceGroup>
        <inkml:traceGroup>
          <inkml:annotationXML>
            <emma:emma xmlns:emma="http://www.w3.org/2003/04/emma" version="1.0">
              <emma:interpretation id="{03E2E772-A602-4FBE-864D-4A78E6A59C55}" emma:medium="tactile" emma:mode="ink">
                <msink:context xmlns:msink="http://schemas.microsoft.com/ink/2010/main" type="inkWord" rotatedBoundingBox="6326,13248 6575,13234 6592,13531 6343,13545"/>
              </emma:interpretation>
              <emma:one-of disjunction-type="recognition" id="oneOf43">
                <emma:interpretation id="interp215" emma:lang="ko-KR" emma:confidence="0">
                  <emma:literal>o</emma:literal>
                </emma:interpretation>
                <emma:interpretation id="interp216" emma:lang="ko-KR" emma:confidence="0">
                  <emma:literal>0</emma:literal>
                </emma:interpretation>
                <emma:interpretation id="interp217" emma:lang="ko-KR" emma:confidence="0">
                  <emma:literal>〇</emma:literal>
                </emma:interpretation>
                <emma:interpretation id="interp218" emma:lang="ko-KR" emma:confidence="0">
                  <emma:literal>°</emma:literal>
                </emma:interpretation>
                <emma:interpretation id="interp21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72283.1344">-6600 10361 35,'20'-18'76,"-6"5"-1,-5 6-2,-9 7 0,0 0 0,-6 17-52,-8 9-4,-2 4-5,2 6-1,2 2 0,4 1 0,8-7-3,4-3-1,14-8 1,6-8-8,8-10 0,4-4 0,2-11 0,-6-6 0,-4-4 0,-7-3 0,-10-5 0,-9 1 0,-7 1 0,-10 2-6,-9 3-11,-2 5-5,-2 2-9,-4 3-47,9 7 0,0-5-3,11 5-2,3-5 3</inkml:trace>
        </inkml:traceGroup>
        <inkml:traceGroup>
          <inkml:annotationXML>
            <emma:emma xmlns:emma="http://www.w3.org/2003/04/emma" version="1.0">
              <emma:interpretation id="{1FA756DA-1507-47DB-8B35-29E438CD9954}" emma:medium="tactile" emma:mode="ink">
                <msink:context xmlns:msink="http://schemas.microsoft.com/ink/2010/main" type="inkWord" rotatedBoundingBox="6734,13215 7475,13173 7500,13627 6760,13669"/>
              </emma:interpretation>
              <emma:one-of disjunction-type="recognition" id="oneOf44">
                <emma:interpretation id="interp220" emma:lang="ko-KR" emma:confidence="0">
                  <emma:literal>w</emma:literal>
                </emma:interpretation>
                <emma:interpretation id="interp221" emma:lang="ko-KR" emma:confidence="0">
                  <emma:literal>W</emma:literal>
                </emma:interpretation>
                <emma:interpretation id="interp222" emma:lang="ko-KR" emma:confidence="0">
                  <emma:literal>0</emma:literal>
                </emma:interpretation>
                <emma:interpretation id="interp223" emma:lang="ko-KR" emma:confidence="0">
                  <emma:literal>〇</emma:literal>
                </emma:interpretation>
                <emma:interpretation id="interp22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72758.1615">-6167 10279 32,'3'10'62,"-2"2"8,-1 3 5,-5 6-1,-3 3-39,-1 8-3,-1 8 2,0 4-1,6 2-9,0-2-5,4-1-8,5-8-1,13-6-10,2-10 0,7-8 0,7-9 0,3-6 0,1-11 0,0-7 0,-2-4 0,-3 1 0,-6 2 0,-6 3 0,-5 7 0,-3 8 0,-4 7 0,-1 15 0,2 6 0,3 3 0,6 1 0,7-2 0,6-5 0,6-9 0,3-10 0,2-9 0,-4-12 0,-1-8 0,-9-11 0,-9-3 0,-12 0 0,-8 0 0,-12 0 0,-4 7 0,-10 4 0,0 6-7,-1 14-76,-1-2-3,5 4-2,-2 2-4,9 5-4</inkml:trace>
        </inkml:traceGroup>
        <inkml:traceGroup>
          <inkml:annotationXML>
            <emma:emma xmlns:emma="http://www.w3.org/2003/04/emma" version="1.0">
              <emma:interpretation id="{A4E074DC-6830-4468-B029-D8D695FB6645}" emma:medium="tactile" emma:mode="ink">
                <msink:context xmlns:msink="http://schemas.microsoft.com/ink/2010/main" type="inkWord" rotatedBoundingBox="8304,12545 9049,12503 9107,13548 8363,13590"/>
              </emma:interpretation>
              <emma:one-of disjunction-type="recognition" id="oneOf45">
                <emma:interpretation id="interp225" emma:lang="ko-KR" emma:confidence="0">
                  <emma:literal>솜</emma:literal>
                </emma:interpretation>
                <emma:interpretation id="interp226" emma:lang="ko-KR" emma:confidence="0">
                  <emma:literal>몸</emma:literal>
                </emma:interpretation>
                <emma:interpretation id="interp227" emma:lang="ko-KR" emma:confidence="0">
                  <emma:literal>엄</emma:literal>
                </emma:interpretation>
                <emma:interpretation id="interp228" emma:lang="ko-KR" emma:confidence="0">
                  <emma:literal>업</emma:literal>
                </emma:interpretation>
                <emma:interpretation id="interp229" emma:lang="ko-KR" emma:confidence="0">
                  <emma:literal>상</emma:literal>
                </emma:interpretation>
              </emma:one-of>
            </emma:emma>
          </inkml:annotationXML>
          <inkml:trace contextRef="#ctx0" brushRef="#br1" timeOffset="73621.2107">-4522 9883 17,'-10'-10'66,"-7"1"-1,17 9-6,-20-3 1,15 8 2,-2 9-43,4 9-2,3 11-2,-3 11 2,3 8 4,0 6 1,0 3-1,2-1-3,2 1-5,1-8-3,2-3-3,1-12-5,2-9-2,-5-8 0,2-8 0,-7-14 0,0 0 0,0 0 0,1-12 0,-1-7 0,-7-6 0,-2-10 0,1-6 0,-2-8 0,2-8 0,0 0 0,0-4 0,3 0 0,2-3-8,3 1 0,0 5 0,9 2 1,2 4 1,5 7 6,13 1-4,-1 10 0,7 4 1,3 11 0,7 9 1,5 26 4,-1 18 0,-10 10 2,-8 14 1,-11 7 2,-13 7 1,-7 2 0,-19 0 0,-16-17-3,-7-9-1,-5-8-4,-3-6 0,2-6 0,2-5 0,6-4 0,4-7-2,12-5-22,7 0-18,17-7-38,0 0-1,12 0-5,12-5-3,4-5 1</inkml:trace>
          <inkml:trace contextRef="#ctx0" brushRef="#br1" timeOffset="74277.2484">-4499 10470 23,'-15'-4'55,"5"1"13,-5-2 1,7-37-24,8 42-5,-7-9-9,7 9-3,5-16-2,10 9-10,7-2-8,9-4-6,8 0-1,10 1 1,6-1 1,8 3 2,2 8 1,2 2 0,-3 4 0,-5 12 1,-5 4 0,-9 5 1,-11 5 2,-15 2-1,-18 2 1,-10-1 0,-24-3 0,-15-1-10,-15-6 0,-11-1 0,-9-6 0,-1-5 0,5-5 0,4-3 0,13 0 0,9-3 0,14-1 0,13-4 0,17-1-46,9 6-35,20-7-3,7 0-5,7-3-4,11 1 2</inkml:trace>
          <inkml:trace contextRef="#ctx0" brushRef="#br1" timeOffset="73800.2211">-4112 10260 24,'0'0'43,"15"0"12,-15 0 4,0 0-33,0 0-6,0 0-7,0 0-8,0 0-14,-7 4-31,-3 5-13,1-3-7,-4 1-1</inkml:trace>
        </inkml:traceGroup>
        <inkml:traceGroup>
          <inkml:annotationXML>
            <emma:emma xmlns:emma="http://www.w3.org/2003/04/emma" version="1.0">
              <emma:interpretation id="{E9C77315-89CD-4967-BACC-0F3E9A0FF921}" emma:medium="tactile" emma:mode="ink">
                <msink:context xmlns:msink="http://schemas.microsoft.com/ink/2010/main" type="inkWord" rotatedBoundingBox="9207,13024 9318,13018 9356,13681 9245,13687"/>
              </emma:interpretation>
              <emma:one-of disjunction-type="recognition" id="oneOf46">
                <emma:interpretation id="interp230" emma:lang="ko-KR" emma:confidence="0">
                  <emma:literal>i</emma:literal>
                </emma:interpretation>
                <emma:interpretation id="interp231" emma:lang="ko-KR" emma:confidence="0">
                  <emma:literal>ⅰ</emma:literal>
                </emma:interpretation>
                <emma:interpretation id="interp232" emma:lang="ko-KR" emma:confidence="0">
                  <emma:literal>「</emma:literal>
                </emma:interpretation>
                <emma:interpretation id="interp233" emma:lang="ko-KR" emma:confidence="0">
                  <emma:literal>心</emma:literal>
                </emma:interpretation>
                <emma:interpretation id="interp23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74622.2681">-3738 10448 52,'9'-12'57,"-9"12"3,0 0 3,12 0 6,-5 8-42,-1 9 0,-1 5-1,2 7 3,-1 4 2,3 5-2,-3 0-7,2 0-6,-2-8-13,-2-3-3,0-8 0,1-4 0,-5-15 0,6-19-34,-3 6-44,-3-16-4,0-8-3,-6-11-7,3-11-5</inkml:trace>
          <inkml:trace contextRef="#ctx0" brushRef="#br1" timeOffset="74780.2772">-3684 10152 61,'-4'-14'87,"-3"-1"-3,4 4-4,-2-2-2,1 3-4,4 10-50,0 0-16,0 0-8,0 0-18,5 23-32,2 1-28,7 8 0,-4-6-5,8 4-5,-3-7 1</inkml:trace>
        </inkml:traceGroup>
        <inkml:traceGroup>
          <inkml:annotationXML>
            <emma:emma xmlns:emma="http://www.w3.org/2003/04/emma" version="1.0">
              <emma:interpretation id="{57F1F32C-3BE2-4F36-8444-A36D1DCFF5DC}" emma:medium="tactile" emma:mode="ink">
                <msink:context xmlns:msink="http://schemas.microsoft.com/ink/2010/main" type="inkWord" rotatedBoundingBox="9491,13136 10059,13104 10125,14261 9557,14293"/>
              </emma:interpretation>
              <emma:one-of disjunction-type="recognition" id="oneOf47">
                <emma:interpretation id="interp235" emma:lang="ko-KR" emma:confidence="0">
                  <emma:literal>g</emma:literal>
                </emma:interpretation>
                <emma:interpretation id="interp236" emma:lang="ko-KR" emma:confidence="0">
                  <emma:literal>8</emma:literal>
                </emma:interpretation>
                <emma:interpretation id="interp237" emma:lang="ko-KR" emma:confidence="0">
                  <emma:literal>q</emma:literal>
                </emma:interpretation>
                <emma:interpretation id="interp238" emma:lang="ko-KR" emma:confidence="0">
                  <emma:literal>y</emma:literal>
                </emma:interpretation>
                <emma:interpretation id="interp23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75542.3208">-3251 10467 59,'15'-11'67,"-2"0"2,3-3-1,-2-3-4,1-3-42,0 3-6,-2-1-1,-2 1-4,-1-1-2,-5 4-5,-5-3-2,0 1 0,-7 1-1,-6-1 1,-5 3-1,-5-4 1,-5 8 0,-5-4 4,1 13 0,-2 0 2,3 4 0,4 5 0,2 6 0,6 6 1,10 0 0,6 7-2,6-4-1,11 3-1,7-2 1,6-2-1,4 0-1,2-6-4,-1-6 0,3-4 0,-6-7 0,-2-3 0,-5-6 0,-3-4 0,-6-1 0,-2-2 0,-3 3 0,-1 2 0,-7 11-4,9-8 1,-9 8 1,11 16 2,0 8 1,1 9 2,2 11 2,0 8-5,3 12 0,0 8 0,0 6 0,-1 6 0,-4-3 0,-1 2 0,-7-8 0,-3-5 0,-4-11 0,-9-8 0,-7-10 0,-9-14 0,-7-9 0,-6-11 0,-6-8 0,-5-15 0,0-6 0,0-8 0,4-7 0,6-5 0,9-2 0,10-2 0,12 1 0,14-2 0,20 3 0,12-2 0,15 0 0,10 6 0,9 5 0,0 4 0,0 9 0,-12 4-8,-9 11-73,-10 7-3,-20-1-3,-6 2-6,-12-1-4</inkml:trace>
        </inkml:traceGroup>
        <inkml:traceGroup>
          <inkml:annotationXML>
            <emma:emma xmlns:emma="http://www.w3.org/2003/04/emma" version="1.0">
              <emma:interpretation id="{46650EEE-8E60-44ED-9820-78A7983B5FFE}" emma:medium="tactile" emma:mode="ink">
                <msink:context xmlns:msink="http://schemas.microsoft.com/ink/2010/main" type="inkWord" rotatedBoundingBox="10621,12840 10841,12827 10877,13464 10656,13477"/>
              </emma:interpretation>
              <emma:one-of disjunction-type="recognition" id="oneOf48">
                <emma:interpretation id="interp240" emma:lang="ko-KR" emma:confidence="0">
                  <emma:literal>i</emma:literal>
                </emma:interpretation>
                <emma:interpretation id="interp241" emma:lang="ko-KR" emma:confidence="0">
                  <emma:literal>ⅰ</emma:literal>
                </emma:interpretation>
                <emma:interpretation id="interp242" emma:lang="ko-KR" emma:confidence="0">
                  <emma:literal>`</emma:literal>
                </emma:interpretation>
                <emma:interpretation id="interp243" emma:lang="ko-KR" emma:confidence="0">
                  <emma:literal>「</emma:literal>
                </emma:interpretation>
                <emma:interpretation id="interp24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77443.4295">-2292 9989 42,'-12'-12'79,"2"-1"0,-2 0-1,7 0-5,-3 0 1,5 4-53,0 0-5,3 9-8,0 0-2,0 0-2,0 0-4,8 9-5,-5 1-10,5 2-25,7 9-33,-4-7-1,5 2-5,-1-7-5,9-5 0</inkml:trace>
          <inkml:trace contextRef="#ctx0" brushRef="#br1" timeOffset="77223.4166">-2204 10237 29,'-12'-21'58,"8"7"6,-6-6-1,6 6-24,2-5-2,-1 9-4,2 0-7,1 10-3,0 0-2,6 11-5,0 9-1,2 4-3,-1 8 0,1 2 1,0 5-1,1-1-1,3 3-2,-1-7-1,0-3 0,-1-5-6,2-5-2,-1-4 0,-1-5 0,0 0 0,-10-12 0,12 11 0,-12-11-13,0 0-32,0 0-34,0-6-3,-3-8-3,-9-15-4,5-1 2</inkml:trace>
        </inkml:traceGroup>
        <inkml:traceGroup>
          <inkml:annotationXML>
            <emma:emma xmlns:emma="http://www.w3.org/2003/04/emma" version="1.0">
              <emma:interpretation id="{620AE39A-CF17-4FBD-A1C4-A6D13F36699A}" emma:medium="tactile" emma:mode="ink">
                <msink:context xmlns:msink="http://schemas.microsoft.com/ink/2010/main" type="inkWord" rotatedBoundingBox="11159,12977 11598,12952 11629,13490 11189,13515"/>
              </emma:interpretation>
              <emma:one-of disjunction-type="recognition" id="oneOf49">
                <emma:interpretation id="interp245" emma:lang="ko-KR" emma:confidence="0">
                  <emma:literal>s</emma:literal>
                </emma:interpretation>
                <emma:interpretation id="interp246" emma:lang="ko-KR" emma:confidence="0">
                  <emma:literal>S</emma:literal>
                </emma:interpretation>
                <emma:interpretation id="interp247" emma:lang="ko-KR" emma:confidence="0">
                  <emma:literal>’</emma:literal>
                </emma:interpretation>
                <emma:interpretation id="interp248" emma:lang="ko-KR" emma:confidence="0">
                  <emma:literal>'</emma:literal>
                </emma:interpretation>
                <emma:interpretation id="interp249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77865.4534">-1506 10047 18,'-7'10'62,"-9"-8"7,0 0 1,-8 0-2,-1-31-23,-4 29-15,-1 3-2,5 7-7,-6-1-3,4 1-4,0 0-3,5 1-3,8 0 0,10-1-2,8 2 0,13 1-2,16 2-1,5 3-1,12 0 2,8 4-1,3 3 0,-4 2 1,-6 4 2,-9 1-6,-12-3 0,-15 1 0,-15 0 0,-17-4 0,-15 1 0,-10-7 0,-8-2 0,-3-4 0,-1-1 0,5-5 0,11 0 0,6 27-23,13-35-61,19 0-2,0-24-3,19 4-6,5-10-2</inkml:trace>
        </inkml:traceGroup>
        <inkml:traceGroup>
          <inkml:annotationXML>
            <emma:emma xmlns:emma="http://www.w3.org/2003/04/emma" version="1.0">
              <emma:interpretation id="{B65C8C58-716D-479A-B11B-E1ACFAE25B4F}" emma:medium="tactile" emma:mode="ink">
                <msink:context xmlns:msink="http://schemas.microsoft.com/ink/2010/main" type="inkWord" rotatedBoundingBox="12316,12500 13159,12453 13206,13290 12363,13337"/>
              </emma:interpretation>
              <emma:one-of disjunction-type="recognition" id="oneOf50">
                <emma:interpretation id="interp250" emma:lang="ko-KR" emma:confidence="0">
                  <emma:literal>C</emma:literal>
                </emma:interpretation>
                <emma:interpretation id="interp251" emma:lang="ko-KR" emma:confidence="0">
                  <emma:literal>으</emma:literal>
                </emma:interpretation>
                <emma:interpretation id="interp252" emma:lang="ko-KR" emma:confidence="0">
                  <emma:literal>오</emma:literal>
                </emma:interpretation>
                <emma:interpretation id="interp253" emma:lang="ko-KR" emma:confidence="0">
                  <emma:literal>〇</emma:literal>
                </emma:interpretation>
                <emma:interpretation id="interp25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79273.5342">-208 9543 35,'0'0'62,"7"10"6,-7-10 1,13 22 3,-2 2-34,5-4-16,0 6 2,6-4-2,0 3-2,3-5-3,-2-1-4,2-9-6,-5-4-1,-2-4 1,-2-2-2,-4 0-2,-4-5-1,-5-5 0,-3-2-1,-3-5-1,-6-3-1,-6-3 1,-6 0-3,-6 2-1,-2 0 1,-7 3-1,1 5 0,-9 6 1,-4 7 1,-2 3 0,-15 30 7,4 8 3,5 11 2,4 13 1,5 6-3,12 8-8,8 5 0,17 3 0,22-16 0,17-9 0,13-5 0,12-10 0,11-12 0,10-10 0,9-15 0,-1-10 0,1-6 0,-4-10 0,-9-5 0,-10 2 0,-13-2 0,-11 2-31,-12 7-55,-20-8-3,-5 14-4,-15-10-3,-4 4-2</inkml:trace>
        </inkml:traceGroup>
        <inkml:traceGroup>
          <inkml:annotationXML>
            <emma:emma xmlns:emma="http://www.w3.org/2003/04/emma" version="1.0">
              <emma:interpretation id="{1048B294-FDF1-439B-99D7-003BDAFF808A}" emma:medium="tactile" emma:mode="ink">
                <msink:context xmlns:msink="http://schemas.microsoft.com/ink/2010/main" type="inkWord" rotatedBoundingBox="13237,12444 13662,12420 13720,13445 13295,13469"/>
              </emma:interpretation>
              <emma:one-of disjunction-type="recognition" id="oneOf51">
                <emma:interpretation id="interp255" emma:lang="ko-KR" emma:confidence="0">
                  <emma:literal>(</emma:literal>
                </emma:interpretation>
                <emma:interpretation id="interp256" emma:lang="ko-KR" emma:confidence="0">
                  <emma:literal>C</emma:literal>
                </emma:interpretation>
                <emma:interpretation id="interp257" emma:lang="ko-KR" emma:confidence="0">
                  <emma:literal>〈</emma:literal>
                </emma:interpretation>
                <emma:interpretation id="interp258" emma:lang="ko-KR" emma:confidence="0">
                  <emma:literal>6</emma:literal>
                </emma:interpretation>
                <emma:interpretation id="interp259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79892.5696">643 9503 1,'0'-12'69,"0"12"5,-10 2 4,-14 15-1,-18 44 8,1 9-45,-6 16-4,4 11-4,1 8-13,7 1-19,4 2 0,17-4 0,17-32 0,12-10 0,10-12 0,9-14 0,4-10 0,7-8 0,-5-10 0,6-6 0,0-2-68,-8-16-19,1-9-3,-9-11-5,5-8-2</inkml:trace>
        </inkml:traceGroup>
        <inkml:traceGroup>
          <inkml:annotationXML>
            <emma:emma xmlns:emma="http://www.w3.org/2003/04/emma" version="1.0">
              <emma:interpretation id="{7AC5D8A7-D8D6-4248-AA30-7FB88C4093FB}" emma:medium="tactile" emma:mode="ink">
                <msink:context xmlns:msink="http://schemas.microsoft.com/ink/2010/main" type="inkWord" rotatedBoundingBox="13608,12519 14186,12487 14237,13394 13660,13426"/>
              </emma:interpretation>
              <emma:one-of disjunction-type="recognition" id="oneOf52">
                <emma:interpretation id="interp260" emma:lang="ko-KR" emma:confidence="0">
                  <emma:literal>A</emma:literal>
                </emma:interpretation>
                <emma:interpretation id="interp261" emma:lang="ko-KR" emma:confidence="0">
                  <emma:literal>사</emma:literal>
                </emma:interpretation>
                <emma:interpretation id="interp262" emma:lang="ko-KR" emma:confidence="0">
                  <emma:literal>가</emma:literal>
                </emma:interpretation>
                <emma:interpretation id="interp263" emma:lang="ko-KR" emma:confidence="0">
                  <emma:literal>丹</emma:literal>
                </emma:interpretation>
                <emma:interpretation id="interp264" emma:lang="ko-KR" emma:confidence="0">
                  <emma:literal>月</emma:literal>
                </emma:interpretation>
              </emma:one-of>
            </emma:emma>
          </inkml:annotationXML>
          <inkml:trace contextRef="#ctx0" brushRef="#br1" timeOffset="80457.6019">1001 9655 75,'-15'17'84,"-3"41"1,-3-26-3,-9 23 1,2 5-24,-6 10-29,2 9-17,2 2-13,3 0 0,1-5 0,7-7 0,6-9 0,2-12 0,8-14 0,3-16 0,0-18 0,10 0 0,2-22 0,0-9 0,3-13 0,1-6 0,-1-8 0,1-6 0,-4-5 0,2-1 0,-3-3 0,5 2-16,0 3-1,-1 0 4,4 5 13,-1 9-10,5 10 4,-4 10 3,2 8 5,-3 9 2,1 17 3,4 30 8,-3 20 2,-1 12 0,-3 15-14,-2 10-3,-3 5 0,1 6 0,-4-5 0,-4-20 0,0-8 0,0-13 0,2-14 0,0-2 0,0-16 0,-1-6 0,-5-14 0,0 0 0,0 0-58,-3-16-30,-3-4-3,-11-14-4,3 8-7</inkml:trace>
          <inkml:trace contextRef="#ctx0" brushRef="#br1" timeOffset="80670.6141">853 10197 27,'-26'-3'77,"1"-3"0,13 0 0,0-4-4,12-4-1,10 1-49,10 1-4,10 2-8,3-1-5,11 2-1,0-1-2,5 4 0,-6-1-4,-1-1-6,-4 5-14,-7-1-24,-6 0-27,-1 0-3,-12-6-5,2-3-5,-5-8 4</inkml:trace>
        </inkml:traceGroup>
        <inkml:traceGroup>
          <inkml:annotationXML>
            <emma:emma xmlns:emma="http://www.w3.org/2003/04/emma" version="1.0">
              <emma:interpretation id="{A9CAA131-7390-4201-AE29-8DC4AC370632}" emma:medium="tactile" emma:mode="ink">
                <msink:context xmlns:msink="http://schemas.microsoft.com/ink/2010/main" type="inkWord" rotatedBoundingBox="14198,12356 14501,12339 14566,13501 14264,13518"/>
              </emma:interpretation>
              <emma:one-of disjunction-type="recognition" id="oneOf53">
                <emma:interpretation id="interp265" emma:lang="ko-KR" emma:confidence="0">
                  <emma:literal>)</emma:literal>
                </emma:interpretation>
                <emma:interpretation id="interp266" emma:lang="ko-KR" emma:confidence="0">
                  <emma:literal>]</emma:literal>
                </emma:interpretation>
                <emma:interpretation id="interp267" emma:lang="ko-KR" emma:confidence="0">
                  <emma:literal>}</emma:literal>
                </emma:interpretation>
                <emma:interpretation id="interp268" emma:lang="ko-KR" emma:confidence="0">
                  <emma:literal>3</emma:literal>
                </emma:interpretation>
                <emma:interpretation id="interp26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81002.6331">1234 9449 8,'0'-13'72,"7"5"6,6 2 0,8 6 0,3 4-27,7 13-7,6 16-8,5 26-5,4 16-6,-8 14-15,-1 17-10,-14 6 0,-5 9 0,-18-1 0,-3-7 0,-20-25 0,-6-14 0,-8-14 0,0-18 0,2-14 0,3-11 0,3-14 0,9-8-69,13-10-18,2-19-2,10-4-6,8-17-3</inkml:trace>
        </inkml:traceGroup>
        <inkml:traceGroup>
          <inkml:annotationXML>
            <emma:emma xmlns:emma="http://www.w3.org/2003/04/emma" version="1.0">
              <emma:interpretation id="{387E7703-D5FA-4B5B-AD1F-D6907E48DA7F}" emma:medium="tactile" emma:mode="ink">
                <msink:context xmlns:msink="http://schemas.microsoft.com/ink/2010/main" type="inkWord" rotatedBoundingBox="15115,12254 15531,12231 15595,13367 15179,13390"/>
              </emma:interpretation>
              <emma:one-of disjunction-type="recognition" id="oneOf54">
                <emma:interpretation id="interp270" emma:lang="ko-KR" emma:confidence="0">
                  <emma:literal>?</emma:literal>
                </emma:interpretation>
                <emma:interpretation id="interp271" emma:lang="ko-KR" emma:confidence="0">
                  <emma:literal>ⅰ</emma:literal>
                </emma:interpretation>
                <emma:interpretation id="interp272" emma:lang="ko-KR" emma:confidence="0">
                  <emma:literal>i</emma:literal>
                </emma:interpretation>
                <emma:interpretation id="interp273" emma:lang="ko-KR" emma:confidence="0">
                  <emma:literal>了</emma:literal>
                </emma:interpretation>
                <emma:interpretation id="interp274" emma:lang="ko-KR" emma:confidence="0">
                  <emma:literal>7</emma:literal>
                </emma:interpretation>
              </emma:one-of>
            </emma:emma>
          </inkml:annotationXML>
          <inkml:trace contextRef="#ctx0" brushRef="#br1" timeOffset="81428.6574">2191 9539 49,'-8'-16'68,"2"-2"3,2 0 0,4-4 1,-17-2-45,26 6 2,10-1-7,5-1-2,9-2-2,2 2-2,8 5-3,-1 2-2,4 6-1,-3 6 0,-3 3-6,-8 11-4,-7 5 0,-8 8 0,-10 6 0,-7 1 0,-14 7 0,-19 11 0,-3 8 0,-10-5-2,0 2-78,6-4-3,3-12-1,9-5-7,8-6-6</inkml:trace>
          <inkml:trace contextRef="#ctx0" brushRef="#br1" timeOffset="81628.6689">2365 10299 19,'-2'44'95,"0"-6"-3,2-6-2,0-13-1,0-7-3,0-12-46,0 0-40,10 5 0,-10-5 0,0 0-35,0 0-48,5-12-5,-1-9-5,-4-14-4,4-3-4</inkml:trace>
        </inkml:traceGroup>
      </inkml:traceGroup>
      <inkml:traceGroup>
        <inkml:annotationXML>
          <emma:emma xmlns:emma="http://www.w3.org/2003/04/emma" version="1.0">
            <emma:interpretation id="{41234CCA-621F-4DA7-BF8F-91DA45956ECB}" emma:medium="tactile" emma:mode="ink">
              <msink:context xmlns:msink="http://schemas.microsoft.com/ink/2010/main" type="line" rotatedBoundingBox="10391,15496 10666,14149 11813,14383 11538,15729"/>
            </emma:interpretation>
          </emma:emma>
        </inkml:annotationXML>
        <inkml:traceGroup>
          <inkml:annotationXML>
            <emma:emma xmlns:emma="http://www.w3.org/2003/04/emma" version="1.0">
              <emma:interpretation id="{943B144A-40CB-49F8-A457-562D27DFA863}" emma:medium="tactile" emma:mode="ink">
                <msink:context xmlns:msink="http://schemas.microsoft.com/ink/2010/main" type="inkWord" rotatedBoundingBox="10391,15496 10666,14149 11813,14383 11538,15729"/>
              </emma:interpretation>
              <emma:one-of disjunction-type="recognition" id="oneOf55">
                <emma:interpretation id="interp275" emma:lang="ko-KR" emma:confidence="0">
                  <emma:literal>토</emma:literal>
                </emma:interpretation>
                <emma:interpretation id="interp276" emma:lang="ko-KR" emma:confidence="0">
                  <emma:literal>트</emma:literal>
                </emma:interpretation>
                <emma:interpretation id="interp277" emma:lang="ko-KR" emma:confidence="0">
                  <emma:literal>$</emma:literal>
                </emma:interpretation>
                <emma:interpretation id="interp278" emma:lang="ko-KR" emma:confidence="0">
                  <emma:literal>흐</emma:literal>
                </emma:interpretation>
                <emma:interpretation id="interp279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86826.9659">-2484 12139 12,'-8'20'58,"5"3"6,3-2 6,0 1 3,0 7-38,6 6 0,2 5 1,4 5-5,5 1-4,4 2-27,-1-1 25,11-6-6,0-6-6,13-9 0,0-16-13,12-8 0,1-11 0,10-16 0,6-12 0,7-8 0,3-3 0,-1 0 0,3 3 0,-5 3 0,-7 8 0,-9 8 0,-13 10-28,-13 10-53,-8 6-2,-15 1-2,-7 8-6,-9 3 0</inkml:trace>
          <inkml:trace contextRef="#ctx0" brushRef="#br2" timeOffset="86465.9454">-1885 11384 36,'17'-35'62,"-4"13"7,-1 7 4,-2 15-2,-3 18-31,-5 15-2,-2 20-10,0 11-1,0 11-2,0 12-3,-4 8-5,3 0-14,-1-3-3,1-3 0,0-9 0,-1-11 0,1-10 0,-2-16 0,-2-8 0,2-10 0,-2-11 0,1-2 0,4-12-40,-19 0-41,11-3-4,-4-13-1,-1 2-9,-6-10 2</inkml:trace>
          <inkml:trace contextRef="#ctx0" brushRef="#br2" timeOffset="86203.9304">-2116 11596 51,'-1'-20'66,"-7"1"1,5 2-4,-7 1-1,-28 4-42,38 12 0,0 0-3,0 20 3,0 7-1,2 11-1,-2 9 2,1 8 0,1 16-3,-1 0-4,0 5-3,1-5-2,-2-2-8,1-9 0,-1-8 0,3-9 0,-3-15 0,0-7 0,0-8 0,0-13 0,0 0 0,0 0-7,8-16-13,0-4-25,1-10-35,6-9-1,-1-12-5,2-5-5,-1-10 6</inkml:trace>
        </inkml:traceGroup>
      </inkml:traceGroup>
    </inkml:traceGroup>
    <inkml:traceGroup>
      <inkml:annotationXML>
        <emma:emma xmlns:emma="http://www.w3.org/2003/04/emma" version="1.0">
          <emma:interpretation id="{58B1BBDD-6676-407A-AFA7-80BE82E4E39D}" emma:medium="tactile" emma:mode="ink">
            <msink:context xmlns:msink="http://schemas.microsoft.com/ink/2010/main" type="paragraph" rotatedBoundingBox="10386,16340 22792,15248 22942,16952 10536,1804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F759F6D-5BF1-4E10-9772-087916FF39D8}" emma:medium="tactile" emma:mode="ink">
              <msink:context xmlns:msink="http://schemas.microsoft.com/ink/2010/main" type="line" rotatedBoundingBox="10386,16340 22792,15248 22942,16952 10536,18044"/>
            </emma:interpretation>
          </emma:emma>
        </inkml:annotationXML>
        <inkml:traceGroup>
          <inkml:annotationXML>
            <emma:emma xmlns:emma="http://www.w3.org/2003/04/emma" version="1.0">
              <emma:interpretation id="{019CC1C6-C491-400F-BCB5-DB736E9E5014}" emma:medium="tactile" emma:mode="ink">
                <msink:context xmlns:msink="http://schemas.microsoft.com/ink/2010/main" type="inkWord" rotatedBoundingBox="10794,16354 11449,17308 10717,17810 10062,16857"/>
              </emma:interpretation>
              <emma:one-of disjunction-type="recognition" id="oneOf56">
                <emma:interpretation id="interp280" emma:lang="ko-KR" emma:confidence="0">
                  <emma:literal>2</emma:literal>
                </emma:interpretation>
                <emma:interpretation id="interp281" emma:lang="ko-KR" emma:confidence="0">
                  <emma:literal>그</emma:literal>
                </emma:interpretation>
                <emma:interpretation id="interp282" emma:lang="ko-KR" emma:confidence="0">
                  <emma:literal>고</emma:literal>
                </emma:interpretation>
                <emma:interpretation id="interp283" emma:lang="ko-KR" emma:confidence="0">
                  <emma:literal>ㄹ</emma:literal>
                </emma:interpretation>
                <emma:interpretation id="interp284" emma:lang="ko-KR" emma:confidence="0">
                  <emma:literal>z</emma:literal>
                </emma:interpretation>
              </emma:one-of>
            </emma:emma>
          </inkml:annotationXML>
          <inkml:trace contextRef="#ctx0" brushRef="#br2" timeOffset="87683.0152">-2434 13908 22,'-18'-10'69,"0"-3"4,1-5-2,-3-2-1,4-6-34,4 1-8,5 1-11,7-1-6,0-3-1,13 0-3,6-2-1,12 2-1,5 6 1,8-3-1,1 6 0,4 9-1,1 4 0,0 6-1,-4 6 0,-7 15 1,-8 7-1,-12 13 1,-10 12 0,-9 8 0,-10 6 0,-17 10 1,-10 2-1,-8 0 0,-7 2-1,0-7 0,2-6 0,3-8 0,8-6 1,7-10-2,12-2 0,12-10-2,8-9 0,16-4 0,15-9 0,15-7 0,10-3 0,13-9 0,8-11 0,4-2 0,6 3 0,-3-5 0,-3 3 0,-9 4 0,-9 4 0,-10 2 0,-12 5 0,-5 3-4,-14 0-38,-10-2-40,-3-3-3,-9-8-3,0-3-6,-6-11 2</inkml:trace>
        </inkml:traceGroup>
        <inkml:traceGroup>
          <inkml:annotationXML>
            <emma:emma xmlns:emma="http://www.w3.org/2003/04/emma" version="1.0">
              <emma:interpretation id="{6BEF5F2F-A929-45AD-94A3-FFFD5B93E1AA}" emma:medium="tactile" emma:mode="ink">
                <msink:context xmlns:msink="http://schemas.microsoft.com/ink/2010/main" type="inkWord" rotatedBoundingBox="11918,16316 12128,17293 11560,17415 11350,16438"/>
              </emma:interpretation>
              <emma:one-of disjunction-type="recognition" id="oneOf57">
                <emma:interpretation id="interp285" emma:lang="ko-KR" emma:confidence="0">
                  <emma:literal>D</emma:literal>
                </emma:interpretation>
                <emma:interpretation id="interp286" emma:lang="ko-KR" emma:confidence="0">
                  <emma:literal>B</emma:literal>
                </emma:interpretation>
                <emma:interpretation id="interp287" emma:lang="ko-KR" emma:confidence="0">
                  <emma:literal>P</emma:literal>
                </emma:interpretation>
                <emma:interpretation id="interp288" emma:lang="ko-KR" emma:confidence="0">
                  <emma:literal>기</emma:literal>
                </emma:interpretation>
                <emma:interpretation id="interp28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88008.0337">-1435 13608 20,'4'-34'71,"-3"11"3,-1 3 1,0 11 0,0 9-30,-7 16 0,2 16-14,-2 12-4,3 12-6,0 11 0,3 11-15,-3 6-6,4 2 0,0-1 0,6-6 0,4-11 0,-1-6 0,2-14 0,1-9 0,0-13 0,-2-7 0,1-9 0,-11-10 0,9 5 0,-9-5-35,6-14-49,-8-6-3,0-3-4,-7-14-5,5-1-2</inkml:trace>
          <inkml:trace contextRef="#ctx0" brushRef="#br2" timeOffset="88340.0527">-1576 13672 46,'-10'-35'63,"1"0"0,9-2 4,0 37-23,8-34-14,18 12 1,4 3-4,11 8 0,5 6 1,11 8-3,4 18-3,8 10-3,-4 16-3,3 10-13,-7 17-3,-7 0 0,-10 11 0,-7 0 0,-17-4 0,-16-2 0,-6-8 0,-19-8 0,-15-8 0,-8-12 0,-6-4 0,-4-13 0,0-3 0,4-12 0,5-2-17,-1-4-68,11-5-2,11-5-4,4-10-5,9-4-2</inkml:trace>
        </inkml:traceGroup>
        <inkml:traceGroup>
          <inkml:annotationXML>
            <emma:emma xmlns:emma="http://www.w3.org/2003/04/emma" version="1.0">
              <emma:interpretation id="{F39BA132-14D3-47B1-902C-6E54338C281D}" emma:medium="tactile" emma:mode="ink">
                <msink:context xmlns:msink="http://schemas.microsoft.com/ink/2010/main" type="inkWord" rotatedBoundingBox="12823,16662 17370,16262 17473,17434 12927,17834"/>
              </emma:interpretation>
              <emma:one-of disjunction-type="recognition" id="oneOf58">
                <emma:interpretation id="interp290" emma:lang="ko-KR" emma:confidence="0">
                  <emma:literal>S</emma:literal>
                </emma:interpretation>
                <emma:interpretation id="interp291" emma:lang="ko-KR" emma:confidence="0">
                  <emma:literal>s</emma:literal>
                </emma:interpretation>
                <emma:interpretation id="interp292" emma:lang="ko-KR" emma:confidence="0">
                  <emma:literal>8</emma:literal>
                </emma:interpretation>
                <emma:interpretation id="interp293" emma:lang="ko-KR" emma:confidence="0">
                  <emma:literal>5</emma:literal>
                </emma:interpretation>
                <emma:interpretation id="interp294" emma:lang="ko-KR" emma:confidence="0">
                  <emma:literal>g</emma:literal>
                </emma:interpretation>
              </emma:one-of>
            </emma:emma>
          </inkml:annotationXML>
          <inkml:trace contextRef="#ctx0" brushRef="#br2" timeOffset="111913.4011">273 13820 32,'14'-8'66,"-5"3"7,-2-4 0,-7 9-28,8-11-7,-8 11-4,0-7-2,0 7-9,-5-7-8,-9-2-3,0 8-4,-7-2-2,-2 3-2,-5 3-2,-3 5 0,-5 1 1,0 4-1,2 6 1,0-6 1,-1 4-1,8 0 0,4-4-1,7 3 0,9 0-1,7 3 0,8-2 0,14 1-1,10 1 1,9 1-1,6-2 1,7 4-1,5 1 1,-1 1 0,-3 3-1,-5 4 0,-9-1 1,-9 5 1,-11 6 1,-17-1 1,-8-3 1,-15-2-3,-12-3-2,-13-5 0,-6-3 0,-8-6 0,0-14 0,1-2 0,6-4 0,3-8 0,5-3 0,12-2 0,5-2 0,17 2 0,2-2 0,8 2-23,25 4-61,-7-7-2,12 5-2,-4-6-6,14 1-1</inkml:trace>
        </inkml:traceGroup>
        <inkml:traceGroup>
          <inkml:annotationXML>
            <emma:emma xmlns:emma="http://www.w3.org/2003/04/emma" version="1.0">
              <emma:interpretation id="{7A5FF2EC-B88E-4914-977D-6EE638E1B499}" emma:medium="tactile" emma:mode="ink">
                <msink:context xmlns:msink="http://schemas.microsoft.com/ink/2010/main" type="inkWord" rotatedBoundingBox="13699,16770 14132,17087 13889,17419 13456,17102"/>
              </emma:interpretation>
              <emma:one-of disjunction-type="recognition" id="oneOf59">
                <emma:interpretation id="interp295" emma:lang="ko-KR" emma:confidence="0">
                  <emma:literal>u</emma:literal>
                </emma:interpretation>
                <emma:interpretation id="interp296" emma:lang="ko-KR" emma:confidence="0">
                  <emma:literal>나</emma:literal>
                </emma:interpretation>
                <emma:interpretation id="interp297" emma:lang="ko-KR" emma:confidence="0">
                  <emma:literal>w</emma:literal>
                </emma:interpretation>
                <emma:interpretation id="interp298" emma:lang="ko-KR" emma:confidence="0">
                  <emma:literal>a</emma:literal>
                </emma:interpretation>
                <emma:interpretation id="interp299" emma:lang="ko-KR" emma:confidence="0">
                  <emma:literal>니</emma:literal>
                </emma:interpretation>
              </emma:one-of>
            </emma:emma>
          </inkml:annotationXML>
          <inkml:trace contextRef="#ctx0" brushRef="#br2" timeOffset="112396.4287">685 13946 29,'-10'-4'77,"-1"4"3,-3 12 1,1 5-2,-4 5-29,6 9-15,3 4-8,4 5-8,1 1-4,6-1-5,5-5-3,7-1-5,5-8-2,4-5 0,5-12 0,-1-9 0,3-7 0,-1-12 0,-3-5 0,-1-8 0,-6-5 0,-2-5 0,-3 3 0,-7 0 0,-1 5 0,-5 5 0,-2 6 0,0 6 0,0 17 0,0 0 0,-11 11 0,7 14 0,0 10 0,3 3 0,1 6 0,0 3 0,5-3 0,2 0 0,7-1 0,-1-13 0,3-7 0,2-4 0,-3-15 0,4-4 0,0-10 0,0-9 0,-2-9-83,-3-14-4,1-5-1,-6-9-6,3-2-2</inkml:trace>
        </inkml:traceGroup>
        <inkml:traceGroup>
          <inkml:annotationXML>
            <emma:emma xmlns:emma="http://www.w3.org/2003/04/emma" version="1.0">
              <emma:interpretation id="{71562A5E-24CC-4D51-A6D2-338AD7C0ACD4}" emma:medium="tactile" emma:mode="ink">
                <msink:context xmlns:msink="http://schemas.microsoft.com/ink/2010/main" type="inkWord" rotatedBoundingBox="14232,16458 14623,17043 14205,17322 13814,16738"/>
              </emma:interpretation>
              <emma:one-of disjunction-type="recognition" id="oneOf60">
                <emma:interpretation id="interp300" emma:lang="ko-KR" emma:confidence="0">
                  <emma:literal>b</emma:literal>
                </emma:interpretation>
                <emma:interpretation id="interp301" emma:lang="ko-KR" emma:confidence="0">
                  <emma:literal>능</emma:literal>
                </emma:interpretation>
                <emma:interpretation id="interp302" emma:lang="ko-KR" emma:confidence="0">
                  <emma:literal>s</emma:literal>
                </emma:interpretation>
                <emma:interpretation id="interp303" emma:lang="ko-KR" emma:confidence="0">
                  <emma:literal>6</emma:literal>
                </emma:interpretation>
                <emma:interpretation id="interp304" emma:lang="ko-KR" emma:confidence="0">
                  <emma:literal>농</emma:literal>
                </emma:interpretation>
              </emma:one-of>
            </emma:emma>
          </inkml:annotationXML>
          <inkml:trace contextRef="#ctx0" brushRef="#br2" timeOffset="112812.4524">1127 13676 22,'2'-29'78,"-2"11"-1,0 7 0,0 11 0,0 0 2,0 24-49,-2 12-7,-1 9-5,3 12-2,-2 9-2,2 5-14,0-3 0,0 0 0,4-10 0,1-7 0,-1-11 0,2-10 0,2-8 0,-1-12 0,1-10 0,4-6 0,1-11 0,2-7 0,6-4 0,3-4 0,4-5 0,8 5 0,1 1 0,3 6 0,2 6 0,-2 11 0,1 6 0,-6 2 0,-4 10 0,-7 6 0,-9 6 0,-8 6 0,-8 0 0,-17 1 0,-8-3 0,-9-3 0,-8-2 0,-7-3 0,-3-3 0,2-4 0,-1-5 0,16-42-32,-1 48-52,8-15-4,14-11-3,8-13-5,14-3-2</inkml:trace>
        </inkml:traceGroup>
        <inkml:traceGroup>
          <inkml:annotationXML>
            <emma:emma xmlns:emma="http://www.w3.org/2003/04/emma" version="1.0">
              <emma:interpretation id="{D0051D56-BC37-430E-891D-71429D494B8D}" emma:medium="tactile" emma:mode="ink">
                <msink:context xmlns:msink="http://schemas.microsoft.com/ink/2010/main" type="inkWord" rotatedBoundingBox="14682,17275 14693,16734 15134,16743 15123,17284"/>
              </emma:interpretation>
              <emma:one-of disjunction-type="recognition" id="oneOf61">
                <emma:interpretation id="interp305" emma:lang="ko-KR" emma:confidence="0">
                  <emma:literal>s</emma:literal>
                </emma:interpretation>
                <emma:interpretation id="interp306" emma:lang="ko-KR" emma:confidence="0">
                  <emma:literal>S</emma:literal>
                </emma:interpretation>
                <emma:interpretation id="interp307" emma:lang="ko-KR" emma:confidence="0">
                  <emma:literal>g</emma:literal>
                </emma:interpretation>
                <emma:interpretation id="interp308" emma:lang="ko-KR" emma:confidence="0">
                  <emma:literal>도</emma:literal>
                </emma:interpretation>
                <emma:interpretation id="interp309" emma:lang="ko-KR" emma:confidence="0">
                  <emma:literal>8</emma:literal>
                </emma:interpretation>
              </emma:one-of>
            </emma:emma>
          </inkml:annotationXML>
          <inkml:trace contextRef="#ctx0" brushRef="#br2" timeOffset="113414.4869">1988 13849 3,'16'-12'77,"-8"3"1,3 1-2,-11 8-3,9-12-2,-9 12-43,-15 0-11,2 8-2,-14 4-3,-3 2 1,-6 3-1,-6 2 0,0 1-2,5-1-1,6 2-4,8-4-5,11 1 0,12-3 0,17-2 0,13-3 0,12 2 0,10-2 0,2-2 0,7 5 0,-6 5 0,-5 2 0,-11 1 0,-13 6 0,-15-1 0,-12 5 0,-18 2 0,-12-4 0,-14-4 0,-5 0 0,-3-9 0,0-5 0,9-2 0,3-9 0,15-1 0,7-13-26,18-7-58,13-5-5,13-6-2,16 0-7,0-11 0</inkml:trace>
        </inkml:traceGroup>
        <inkml:traceGroup>
          <inkml:annotationXML>
            <emma:emma xmlns:emma="http://www.w3.org/2003/04/emma" version="1.0">
              <emma:interpretation id="{7CECD098-81CF-4511-BFE9-68B7AF1F4D56}" emma:medium="tactile" emma:mode="ink">
                <msink:context xmlns:msink="http://schemas.microsoft.com/ink/2010/main" type="inkWord" rotatedBoundingBox="15073,17595 15199,16576 15529,16616 15404,17636"/>
              </emma:interpretation>
              <emma:one-of disjunction-type="recognition" id="oneOf62">
                <emma:interpretation id="interp310" emma:lang="ko-KR" emma:confidence="0">
                  <emma:literal>p</emma:literal>
                </emma:interpretation>
                <emma:interpretation id="interp311" emma:lang="ko-KR" emma:confidence="0">
                  <emma:literal>P</emma:literal>
                </emma:interpretation>
                <emma:interpretation id="interp312" emma:lang="ko-KR" emma:confidence="0">
                  <emma:literal>8</emma:literal>
                </emma:interpretation>
                <emma:interpretation id="interp313" emma:lang="ko-KR" emma:confidence="0">
                  <emma:literal>n</emma:literal>
                </emma:interpretation>
                <emma:interpretation id="interp314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113876.5134">2268 13869 36,'12'-9'82,"-12"9"1,9 4 0,-9 12-2,0 9 1,0 9-55,2 14-8,2 6-1,4 13-18,0 5 0,4 4 0,0-1 0,1 0 0,-3-3 0,-1-10 0,-4-7 0,-5-13 0,0-13 0,-8-8 0,-3-17 0,-1-4 0,-6-10 0,-2-18 0,-3-13 0,-3-7 0,2-12 0,2-13 0,7-1 0,2-12-2,10 1-12,3 0 1,15 0 2,11 6 4,8 9 4,5 9 4,4 9 4,2 11 2,1 14 1,-4 17 2,-8 10 1,-9 12-3,-7 12-8,-11 13 0,-7 3 0,-11 8 0,-10 1 0,-7-1 0,-7 0 0,-3-2 0,-3-6 0,4-6 0,0-5 0,9-2-2,28-5-81,-17-14-3,17-8-2,-5-4-7,14-9-3</inkml:trace>
        </inkml:traceGroup>
        <inkml:traceGroup>
          <inkml:annotationXML>
            <emma:emma xmlns:emma="http://www.w3.org/2003/04/emma" version="1.0">
              <emma:interpretation id="{4A072F69-8E43-4CB8-8EBA-FFB65E43F972}" emma:medium="tactile" emma:mode="ink">
                <msink:context xmlns:msink="http://schemas.microsoft.com/ink/2010/main" type="inkWord" rotatedBoundingBox="15643,17057 15777,16573 16195,16688 16061,17172"/>
              </emma:interpretation>
              <emma:one-of disjunction-type="recognition" id="oneOf63">
                <emma:interpretation id="interp315" emma:lang="ko-KR" emma:confidence="0">
                  <emma:literal>a</emma:literal>
                </emma:interpretation>
                <emma:interpretation id="interp316" emma:lang="ko-KR" emma:confidence="0">
                  <emma:literal>디</emma:literal>
                </emma:interpretation>
                <emma:interpretation id="interp317" emma:lang="ko-KR" emma:confidence="0">
                  <emma:literal>더</emma:literal>
                </emma:interpretation>
                <emma:interpretation id="interp318" emma:lang="ko-KR" emma:confidence="0">
                  <emma:literal>의</emma:literal>
                </emma:interpretation>
                <emma:interpretation id="interp319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114382.5421">2961 13780 59,'14'-16'76,"-3"-1"1,-4-2-3,-7 4-2,0 2-41,-1 3-8,1 10-5,-18-4-3,2 8 0,-7 12-1,-6 4 0,-2 9-2,-4 7-1,0 10-11,2 2 0,4 0 0,6 0 0,8-4 0,8-2 0,8-8 0,14-11 0,6-7 0,11-8 0,3-8 0,3-5 0,3-14 0,-1-4 0,-3-8 0,-6-3 0,-4-5 0,-9-3 0,-1 5-6,-9 1 6,-4 9 3,-2 3 0,-1 11-3,-1 13 0,0 0 0,-1 10 0,-1 8 0,2 8 0,0 4 0,0 4 0,0-2 0,3 1 0,0-2 0,2-1 0,-1-7 0,4-1 0,-6-8-2,5-4-84,2-5-3,0-12-2,4-4-5,-3-14-3</inkml:trace>
        </inkml:traceGroup>
        <inkml:traceGroup>
          <inkml:annotationXML>
            <emma:emma xmlns:emma="http://www.w3.org/2003/04/emma" version="1.0">
              <emma:interpretation id="{38B109D9-2E6A-4823-A6E8-FC10CF0A316D}" emma:medium="tactile" emma:mode="ink">
                <msink:context xmlns:msink="http://schemas.microsoft.com/ink/2010/main" type="inkWord" rotatedBoundingBox="16253,16595 17427,16611 17422,17003 16247,16987"/>
              </emma:interpretation>
              <emma:one-of disjunction-type="recognition" id="oneOf64">
                <emma:interpretation id="interp320" emma:lang="ko-KR" emma:confidence="0">
                  <emma:literal>u</emma:literal>
                </emma:interpretation>
                <emma:interpretation id="interp321" emma:lang="ko-KR" emma:confidence="0">
                  <emma:literal>나</emma:literal>
                </emma:interpretation>
                <emma:interpretation id="interp322" emma:lang="ko-KR" emma:confidence="0">
                  <emma:literal>4</emma:literal>
                </emma:interpretation>
                <emma:interpretation id="interp323" emma:lang="ko-KR" emma:confidence="0">
                  <emma:literal>닌</emma:literal>
                </emma:interpretation>
                <emma:interpretation id="interp324" emma:lang="ko-KR" emma:confidence="0">
                  <emma:literal>a</emma:literal>
                </emma:interpretation>
              </emma:one-of>
            </emma:emma>
          </inkml:annotationXML>
          <inkml:trace contextRef="#ctx0" brushRef="#br2" timeOffset="114837.5683">3384 13764 23,'5'-14'79,"-5"6"4,0 8 0,-9 0-3,-5 3 0,-10 10-51,7 10-5,2 5-5,0 0-8,7 7-11,5-4 0,6-1 0,10-1 0,12-3 0,10-2 0,9-8 0,9 1 0,8-8 0,7-4 0,1-6 0,2-8 0,-2-5 0,-2-5 0,-2-4 0,-7-3 0,-7-9 0,-9-5 0,-8 0 0,-10 0 0,-10 5 0,-9-1 0,-10 6 0,-13 5 0,-11 14 0,-4 9 0,-2 10 0,1 13 0,3 6 0,8 8 0,12 1 0,11 1 0,15 1 0,17-3 0,12-8 0,9-5 0,6-4 0,7-5 0,-1 0 0,-1-1-17,-15-12-73,-9-9-3,-20-16-3,-5-2-6,-17-15-3</inkml:trace>
        </inkml:traceGroup>
        <inkml:traceGroup>
          <inkml:annotationXML>
            <emma:emma xmlns:emma="http://www.w3.org/2003/04/emma" version="1.0">
              <emma:interpretation id="{AB0FB5A6-8EF9-4BF4-AAC5-59A706C00531}" emma:medium="tactile" emma:mode="ink">
                <msink:context xmlns:msink="http://schemas.microsoft.com/ink/2010/main" type="inkWord" rotatedBoundingBox="17979,16728 18629,15829 19358,16356 18708,17255"/>
              </emma:interpretation>
              <emma:one-of disjunction-type="recognition" id="oneOf65">
                <emma:interpretation id="interp325" emma:lang="ko-KR" emma:confidence="0">
                  <emma:literal>아</emma:literal>
                </emma:interpretation>
                <emma:interpretation id="interp326" emma:lang="ko-KR" emma:confidence="0">
                  <emma:literal>여</emma:literal>
                </emma:interpretation>
                <emma:interpretation id="interp327" emma:lang="ko-KR" emma:confidence="0">
                  <emma:literal>에</emma:literal>
                </emma:interpretation>
                <emma:interpretation id="interp328" emma:lang="ko-KR" emma:confidence="0">
                  <emma:literal>야</emma:literal>
                </emma:interpretation>
                <emma:interpretation id="interp329" emma:lang="ko-KR" emma:confidence="0">
                  <emma:literal>타</emma:literal>
                </emma:interpretation>
              </emma:one-of>
            </emma:emma>
          </inkml:annotationXML>
          <inkml:trace contextRef="#ctx0" brushRef="#br2" timeOffset="116213.647">5922 13231 0,'25'-36'50,"-10"7"9,-13 2 5,-7 5 5,-10 4-36,-9 8 1,-2 7-2,-5 3-1,1 13 1,0 8-4,5 8-4,3 9-3,4 7-4,9 10-2,3 8-13,6 9-2,2 6 0,6 3 0,4 0 0,2 4 0,2-9 0,0-1 0,-1-11 0,0-7 0,0-12 0,-7-7 0,-4-4 0,-4-9 0,-3-11 0,-2-1-10,-5-7-75,-7-9-2,0-10-3,-1-15-6,0-8-2</inkml:trace>
          <inkml:trace contextRef="#ctx0" brushRef="#br2" timeOffset="116428.6593">5512 13652 49,'-8'-8'84,"8"8"-1,8-14 1,15 3-3,6-2 1,14-2-62,7 6-3,7 0-6,7-1-11,-4 4 0,-1 0 0,-7 6 0,-12 0-3,-9 0-78,-4 6-3,-16-3-2,-11-3-6,0 0-5</inkml:trace>
          <inkml:trace contextRef="#ctx0" brushRef="#br2" timeOffset="115874.6276">5300 13563 36,'0'-10'77,"0"10"5,-18-2 1,1 8-3,1 13-28,-13 11-12,-1 6-10,3 8-7,2 2-15,11 3-8,9-2 0,13-12 0,13-5 0,19-12 0,10-13 0,7-7 0,1-13 0,3-12 0,-9-5 0,-8-4 0,-12-1 0,-16-2 0,-12 5 0,-9-4 0,-18 7 0,-12 7 0,-7-1 0,-5 10 0,-2 2 0,3 9 0,3 0 0,7 7-3,7 2-51,8 4-30,19-1-2,2-8-4,19 11-6,5-13 5</inkml:trace>
        </inkml:traceGroup>
        <inkml:traceGroup>
          <inkml:annotationXML>
            <emma:emma xmlns:emma="http://www.w3.org/2003/04/emma" version="1.0">
              <emma:interpretation id="{73EEEFAC-32CD-4D66-9304-2391D5DF7484}" emma:medium="tactile" emma:mode="ink">
                <msink:context xmlns:msink="http://schemas.microsoft.com/ink/2010/main" type="inkWord" rotatedBoundingBox="19676,15522 21055,15401 21167,16672 19788,16793"/>
              </emma:interpretation>
              <emma:one-of disjunction-type="recognition" id="oneOf66">
                <emma:interpretation id="interp330" emma:lang="ko-KR" emma:confidence="0">
                  <emma:literal>R</emma:literal>
                </emma:interpretation>
                <emma:interpretation id="interp331" emma:lang="ko-KR" emma:confidence="0">
                  <emma:literal>又</emma:literal>
                </emma:interpretation>
                <emma:interpretation id="interp332" emma:lang="ko-KR" emma:confidence="0">
                  <emma:literal>M</emma:literal>
                </emma:interpretation>
                <emma:interpretation id="interp333" emma:lang="ko-KR" emma:confidence="0">
                  <emma:literal>2</emma:literal>
                </emma:interpretation>
                <emma:interpretation id="interp334" emma:lang="ko-KR" emma:confidence="0">
                  <emma:literal>&amp;</emma:literal>
                </emma:interpretation>
              </emma:one-of>
            </emma:emma>
          </inkml:annotationXML>
          <inkml:trace contextRef="#ctx0" brushRef="#br2" timeOffset="117549.7235">6829 13113 18,'0'-16'69,"0"16"6,0 0 2,8 6-1,-8 23-22,0 6-12,-1 15-12,-2 6-5,0 6-3,2 7-5,-6-2-11,4 0-6,3-4 0,0-8 0,3-5 0,0-9 0,2-8 0,1-5 0,-1-8 0,-1-6 0,-4-14 0,3 13 0,-3-13 0,0 0 0,0-8 0,-3-3 0,-2-7 0,-2-7 0,1-1 0,-2-11 0,3-2 0,-2-8 0,0-6 0,2-5 0,0-3 0,-2-4 0,0-8 0,7 0-2,4-2-8,7 0 1,7 3 1,7 3 2,5 6 3,11 6-1,3 12 2,0 7 2,-4 13 2,5 12 1,-7 13 2,-4 11 1,-3 15 0,-7 10 2,-6 11 0,-10 8-2,-6 3-6,-7 4 0,-13-1 0,-10-6 0,-7-1 0,-10-5 0,-1-9 0,-3-6 0,-1-7 0,4-10 0,7-4 0,5-2 0,10-5 0,6-6 0,9 0 0,9 0 0,9 0 0,13 5 0,6 4 0,13 7 0,6 5 0,12 6 0,4 7 0,2 3 0,3 3 0,-3 1 0,-4-2 0,-6-4 0,-10-5 0,-9-4 0,-7-8 0,-8-4 0,-10-6 0,-1 0 0,-10-8 0,2-12-56,0 2-30,-4-18-2,2-8-5,-5-15-6</inkml:trace>
        </inkml:traceGroup>
        <inkml:traceGroup>
          <inkml:annotationXML>
            <emma:emma xmlns:emma="http://www.w3.org/2003/04/emma" version="1.0">
              <emma:interpretation id="{3194ED55-0D67-4DC4-AB24-7D3C7516954F}" emma:medium="tactile" emma:mode="ink">
                <msink:context xmlns:msink="http://schemas.microsoft.com/ink/2010/main" type="inkWord" rotatedBoundingBox="20285,15823 20701,15315 21127,15663 20711,16171"/>
              </emma:interpretation>
              <emma:one-of disjunction-type="recognition" id="oneOf67">
                <emma:interpretation id="interp335" emma:lang="ko-KR" emma:confidence="0">
                  <emma:literal>4</emma:literal>
                </emma:interpretation>
                <emma:interpretation id="interp336" emma:lang="ko-KR" emma:confidence="0">
                  <emma:literal>‘</emma:literal>
                </emma:interpretation>
                <emma:interpretation id="interp337" emma:lang="ko-KR" emma:confidence="0">
                  <emma:literal>『</emma:literal>
                </emma:interpretation>
                <emma:interpretation id="interp338" emma:lang="ko-KR" emma:confidence="0">
                  <emma:literal>〉</emma:literal>
                </emma:interpretation>
                <emma:interpretation id="interp339" emma:lang="ko-KR" emma:confidence="0">
                  <emma:literal>+</emma:literal>
                </emma:interpretation>
              </emma:one-of>
            </emma:emma>
          </inkml:annotationXML>
          <inkml:trace contextRef="#ctx0" brushRef="#br2" timeOffset="118054.7523">7662 12517 24,'0'0'76,"-4"-10"6,-7 10 2,-5 16-6,-4 2-78,-6 7 81,3 7-52,-4 4-4,1 1-3,1 4-12,3-3-10,4-6 0,8 0 0,3-5 0,7-5 0,7-10 0,16-4 0,9-6 0,14-2 0,7-3 0,8-5 0,6-8 0,1-1 0,1 0 0,-5 1 0,-7 0 0,-10 4 0,-12-1 0,-7 3 0,-10 5 0,-6 2 0,-12 3 0,0 0 0,-2 6 0,2-6-10,-14 16-75,-2-12-3,2 1 0,-5-5-5,6-3-3</inkml:trace>
          <inkml:trace contextRef="#ctx0" brushRef="#br2" timeOffset="118294.7661">7882 12502 1,'-9'0'96,"1"15"0,-4 15-96,-1-1 93,-2 22-4,-4 15-1,-2 7-40,2 4-48,1-2 0,5-2 0,1-12 0,4-6 0,7-8 0,2-12 0,4-11 0,5-11-66,6-12-23,-6-9-1,5-3-6,-6-22-5</inkml:trace>
        </inkml:traceGroup>
        <inkml:traceGroup>
          <inkml:annotationXML>
            <emma:emma xmlns:emma="http://www.w3.org/2003/04/emma" version="1.0">
              <emma:interpretation id="{B5615C56-8DCE-42D1-9584-C2F6E1D8DCE2}" emma:medium="tactile" emma:mode="ink">
                <msink:context xmlns:msink="http://schemas.microsoft.com/ink/2010/main" type="inkWord" rotatedBoundingBox="22326,15590 22818,15547 22932,16837 22439,16880"/>
              </emma:interpretation>
              <emma:one-of disjunction-type="recognition" id="oneOf68">
                <emma:interpretation id="interp340" emma:lang="ko-KR" emma:confidence="0">
                  <emma:literal>?</emma:literal>
                </emma:interpretation>
                <emma:interpretation id="interp341" emma:lang="ko-KR" emma:confidence="0">
                  <emma:literal>!</emma:literal>
                </emma:interpretation>
                <emma:interpretation id="interp342" emma:lang="ko-KR" emma:confidence="0">
                  <emma:literal>고</emma:literal>
                </emma:interpretation>
                <emma:interpretation id="interp343" emma:lang="ko-KR" emma:confidence="0">
                  <emma:literal>2</emma:literal>
                </emma:interpretation>
                <emma:interpretation id="interp344" emma:lang="ko-KR" emma:confidence="0">
                  <emma:literal>i</emma:literal>
                </emma:interpretation>
              </emma:one-of>
            </emma:emma>
          </inkml:annotationXML>
          <inkml:trace contextRef="#ctx0" brushRef="#br3" timeOffset="121375.942">9402 12769 7,'-12'-2'60,"12"2"7,-16-10 1,13 2-26,0 1 0,2-3-3,1 0-8,0 1-4,7-1-9,2 0-6,6-1-3,8 4-3,3-5-2,8 5-2,6-3-1,8 3 2,2 4 1,1 1 1,1 4 2,-6 11 3,-4 14 1,-9 5 2,-12 14 1,-15 10-5,-8 6-9,-16 5 0,-9-2 0,-11-2 0,-4-8 0,-2-4 0,-2-11 0,2-5 0,5-9 0,8-1 0,0-8 0,9-4-81,11 1-4,2-13-2,9-1-7,8 0-6</inkml:trace>
          <inkml:trace contextRef="#ctx0" brushRef="#br3" timeOffset="122245.9921">9642 13912 55,'-56'-17'79,"56"17"0,0 0-2,0-7-2,0 7-32,-6-9-12,6 9-13,-11-6-4,11 6-3,-18-4-2,7 4-2,-1 3-2,1 5-3,-1-3-1,1 3 0,5 0-1,1 1 0,3-1 1,2-8-1,8 14 1,4-10 1,6-1-2,2-3 0,2 0 0,-1-1 0,1-4 0,-3-2 0,-4 1 0,-7-3 0,-5-1 0,-3 10 0,-7-13 0,-7 9 0,-2 0 0,-2 4 0,1 0 0,1 0 0,2 8 0,5 2 0,2-1-17,-20 2-61,32-1-4,5-9-1,10 0-6,-4-3-5</inkml:trace>
          <inkml:trace contextRef="#ctx0" brushRef="#br3" timeOffset="121900.9723">9642 13912 68,'-10'-5'78,"10"5"3,-9-9-1,-32 2-27,41 7-4,0 0-15,-7-10-8,7 10-5,0 0-5,0 0-11,0 0-5,0 0 0,0 0 0,0 0 0,0 0 0,0 0 0,0 0 0,0 0 0,0 0 0,0 0 0,0 0 0,0 0 0,0 0 0,0 0-11,-9-5-40,9 5-33,0 0-2,0 0-4,0 6-3,0-6 3</inkml:trace>
        </inkml:traceGroup>
      </inkml:traceGroup>
    </inkml:traceGroup>
  </inkml:traceGroup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7:34.73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03D3DAF-7873-450B-A4EF-6168594DC310}" emma:medium="tactile" emma:mode="ink">
          <msink:context xmlns:msink="http://schemas.microsoft.com/ink/2010/main" type="writingRegion" rotatedBoundingBox="11167,9984 13325,17947 9474,18991 7316,11028"/>
        </emma:interpretation>
      </emma:emma>
    </inkml:annotationXML>
    <inkml:traceGroup>
      <inkml:annotationXML>
        <emma:emma xmlns:emma="http://www.w3.org/2003/04/emma" version="1.0">
          <emma:interpretation id="{452585E1-1414-45AC-9D52-6826A818587C}" emma:medium="tactile" emma:mode="ink">
            <msink:context xmlns:msink="http://schemas.microsoft.com/ink/2010/main" type="paragraph" rotatedBoundingBox="11167,9984 13191,17454 10399,18210 8374,10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DE79DF-8027-4657-9BF8-94E0A3200AF7}" emma:medium="tactile" emma:mode="ink">
              <msink:context xmlns:msink="http://schemas.microsoft.com/ink/2010/main" type="line" rotatedBoundingBox="11167,9984 13191,17454 10399,18210 8374,10741"/>
            </emma:interpretation>
          </emma:emma>
        </inkml:annotationXML>
        <inkml:traceGroup>
          <inkml:annotationXML>
            <emma:emma xmlns:emma="http://www.w3.org/2003/04/emma" version="1.0">
              <emma:interpretation id="{809A008C-3780-47B8-8C23-D14FC764F8E2}" emma:medium="tactile" emma:mode="ink">
                <msink:context xmlns:msink="http://schemas.microsoft.com/ink/2010/main" type="inkWord" rotatedBoundingBox="11167,9984 12189,13756 9397,14513 8374,10741"/>
              </emma:interpretation>
              <emma:one-of disjunction-type="recognition" id="oneOf0">
                <emma:interpretation id="interp0" emma:lang="ko-KR" emma:confidence="0">
                  <emma:literal>卜</emma:literal>
                </emma:interpretation>
                <emma:interpretation id="interp1" emma:lang="ko-KR" emma:confidence="0">
                  <emma:literal>…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ㅏ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-14522 1880 129,'-22'11'157,"-7"-11"11,29 0-67,11 0-25,-11 0-12,67 0-12,-17-11-9,32 11-7,-4-17-7,26 11-9,-3-13-1,15 5-4,-9-6-3,2 7-5,-16-4-2,-6 3-5,-14 4-4,-14-5-5,-15 15-9,-24-20-16,6 20-29,-30-16-42,4 16-52,0 0-25,-36-20-3</inkml:trace>
          <inkml:trace contextRef="#ctx0" brushRef="#br0" timeOffset="-296.8849">-14363 1561 297,'-28'-11'170,"28"11"-12,0 0-87,0 0-19,13-7-6,-13 7-15,50-15-7,-15 0-3,19 8-2,-4-13-3,13 10-2,-4-12-1,6 7-5,-12-1-3,3 2-3,-12 1-1,-6 5-3,3 8-5,-17-8-6,6 8-9,-30 0-15,47 15-28,-47-15-40,0 0-52,8 38-25,-16-17-4</inkml:trace>
          <inkml:trace contextRef="#ctx0" brushRef="#br0" timeOffset="390.6405">-13988 1054 211,'-22'0'159,"-11"-7"-9,15-1-77,18 8-31,0 15 1,26 15-10,2-11-7,27 14-7,4 0-1,23 9-2,3 2-4,10 5 0,-2-2-7,-6 11 2,-4-6-2,-12 9 4,-26-3-2,-10 1 5,-30-4-4,-5 9 5,-28-13-3,-15 1 2,-16-7-1,1 1-7,-1-4-5,-2-11-21,31 13-31,-14-15-95,44-29-16,14 22-29,24-22-8</inkml:trace>
          <inkml:trace contextRef="#ctx0" brushRef="#br0" timeOffset="2453.2425">-12065 85 14,'0'0'128,"-11"-25"-24,11 25-22,-23-21-12,-4 7-5,5 14-17,-15-10-7,6 10-9,-18-5-7,4 5-7,-15 0-3,2 6-5,-7 3-3,0-1 0,-1-3-1,4 2-1,4-4-1,12 2-1,2-3-1,9 2 1,5-3 1,9-1 0,21 0 0,-23 7-1,23-7 2,0 0 1,0 0-1,-11 32 1,11-5-2,0 14 3,0 18-2,7 27 6,-2 10-4,9 22 6,-6 15-1,8 25 4,-5 14-4,7 20 2,-6-8 1,2 17-5,-6-7 3,2 7-4,-5-9-5,2-15 2,-7-24-2,7-11 2,-7-11-2,0-16-1,0-12 0,0-14-1,-7-8 2,0-3-3,-1-1 3,-3-10-3,7-1-2,-3-6 4,3-9-2,4-6 4,11-2-2,15-5 1,13-15 0,21 5 2,13-13-2,16 7 2,10-10-2,5-1 0,1-3-2,-3 1 2,-15-3-4,-14 0-5,-14 2-12,-28-12-26,17 11-75,-48-7-56,17-32-13,-17-21-17,0-13-1</inkml:trace>
        </inkml:traceGroup>
        <inkml:traceGroup>
          <inkml:annotationXML>
            <emma:emma xmlns:emma="http://www.w3.org/2003/04/emma" version="1.0">
              <emma:interpretation id="{91D08867-E68E-45FB-98D8-FC42DA6958A8}" emma:medium="tactile" emma:mode="ink">
                <msink:context xmlns:msink="http://schemas.microsoft.com/ink/2010/main" type="inkWord" rotatedBoundingBox="12254,15820 12731,17579 10649,18143 10172,16384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5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10301.4097">-12958 6590 113,'0'0'156,"-20"-14"-5,12-8-69,8 22-16,0-17-10,17 17-14,2-13-13,21 12-5,2-15-4,20 4-4,5-5-1,5 8-5,1-9-1,0 6-5,-7-2-2,-6 1-6,-5 7-15,-20-2-25,5 9-37,-40-1-67,0 0-23,8 36-6</inkml:trace>
          <inkml:trace contextRef="#ctx0" brushRef="#br0" timeOffset="110535.7852">-12899 6991 208,'-22'4'172,"22"-4"-12,0 0-68,0 0-36,16-5-3,12-21-14,26 8-17,7-6-6,7 3-8,10-2-7,-6-5-14,9 20-21,-24-22-29,16 30-34,-26-14-42,-7-2-32,4 2-12</inkml:trace>
          <inkml:trace contextRef="#ctx0" brushRef="#br0" timeOffset="111270.1897">-11722 6242 216,'-1'50'154,"-20"12"-42,-6 3-39,27 24-6,-17-2-20,17 12-12,-5-11-15,5 1-3,3-19-11,5-7 1,0-18-5,0-10 2,-2-19-1,-6-16 1,0 0-2,0 0-2,0 0 0,0 0-1,-19-7 0,10-12-2,1 1 1,-6-8 0,6 0 2,0-11-1,2 0 2,1-7-2,2-11 2,3-7-4,0-7 3,1-5-6,12-1 5,-2-11-3,11-3-2,5 5 3,9-1-1,7 1 4,9 4 0,8 3 6,5 6-3,5 9 3,-4 17 2,5 10-3,-12 18 2,-3 17-3,-10 17-2,-8 25 2,-16 10-4,-11 18 5,-11 8 1,-20 5-4,-15-3 3,-11-3-3,-12-10 3,-12-1-4,4-14 5,1 0-4,5-15 1,9 0 2,7-2-1,17 4 1,12-3-2,15 6 3,14-2-4,24 11 2,20 5-2,13 7 3,16-4-2,10 1 3,9 2 1,-2-1-5,-3-5 0,-6-5-19,4 8-51,-24-12-98,-20-10-6,-17-12-21,-14-10-5</inkml:trace>
        </inkml:traceGroup>
      </inkml:traceGroup>
    </inkml:traceGroup>
    <inkml:traceGroup>
      <inkml:annotationXML>
        <emma:emma xmlns:emma="http://www.w3.org/2003/04/emma" version="1.0">
          <emma:interpretation id="{B35300F9-D93B-4A3C-A59C-4CAB19E7DEDF}" emma:medium="tactile" emma:mode="ink">
            <msink:context xmlns:msink="http://schemas.microsoft.com/ink/2010/main" type="paragraph" rotatedBoundingBox="9613,15159 10117,18844 9377,18945 8873,152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60AFAD-D397-4157-8177-6065B7422A2C}" emma:medium="tactile" emma:mode="ink">
              <msink:context xmlns:msink="http://schemas.microsoft.com/ink/2010/main" type="line" rotatedBoundingBox="9613,15159 10117,18844 9377,18945 8873,15260"/>
            </emma:interpretation>
          </emma:emma>
        </inkml:annotationXML>
        <inkml:traceGroup>
          <inkml:annotationXML>
            <emma:emma xmlns:emma="http://www.w3.org/2003/04/emma" version="1.0">
              <emma:interpretation id="{B4558C3D-08E5-4412-B03D-A970129C0667}" emma:medium="tactile" emma:mode="ink">
                <msink:context xmlns:msink="http://schemas.microsoft.com/ink/2010/main" type="inkWord" rotatedBoundingBox="9613,15159 10117,18844 9377,18945 8873,15260"/>
              </emma:interpretation>
              <emma:one-of disjunction-type="recognition" id="oneOf2">
                <emma:interpretation id="interp10" emma:lang="ko-KR" emma:confidence="0">
                  <emma:literal>ㅡ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~</emma:literal>
                </emma:interpretation>
                <emma:interpretation id="interp13" emma:lang="ko-KR" emma:confidence="0">
                  <emma:literal>-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52783.433">-14393 5128 164,'0'0'145,"-30"-6"5,30 6-72,0 0-16,0 0-13,0 0-17,10-2-19,26 2 1,7 0-3,14 0-2,1-5-6,13 5 4,-3-3-7,5-1 3,-2 4-2,-6 0-1,-5 0 5,-16 6-7,-1 2 7,-15-2-6,-6 9 5,-22-15-8,13 39 9,-13-10-8,-8 7 2,-3 23 4,-5 23 2,8 22 6,-7 24 1,8 26 5,-7 17-2,14 35 5,-1 5-6,1 18 3,0-15-2,11 4-5,3-14-3,11-3 1,5-22-6,6-17 2,7-21-4,1-10-1,7-14 0,0-13-1,-6-12 1,-2-17-1,-8-7 5,-7-12-3,-12-9 7,-10-5-2,-10-12-1,-20-2 2,-17-9-1,-10-7 1,-10-1-4,-4-4-3,-5-1-6,2-6-10,13 14-19,-10-20-41,40 6-82,-3 12-20,5-9-17,23-3-4</inkml:trace>
        </inkml:traceGroup>
      </inkml:traceGroup>
    </inkml:traceGroup>
  </inkml:traceGroup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1:17.822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4 13128 17,'-32'-29'122,"32"29"-5,-6-34-76,4 2-15,2-11-8,8-5-10,8-14-7,19-12-4,1-15-12,16-18-7,5-20-7,16-23-6,6-20 1,8-20-1,11-29 5,8-20 7,4-21 9,12-16 14,1-27 12,10-15 13,4-15 6,13-22 8,-1-4 0,14-17 0,4-9-1,2-14-7,10-5-5,-4-8-7,14-8-5,-1-2 1,4-3 0,3-4 3,7 19 7,-11-9 2,18 20 0,-7 3-1,2 27 3,-9 2-4,2 32-3,-15 6-9,-2 22-7,-5 14-1,-10 27-5,-17 18 4,-12 19-7,-11 30-5,-11 13-2,-15 23 1,-16 18 0,-17 22-2,-14 11 2,-12 19-4,-15 12 0,-11 14-3,-14 15-20,0 20-40,-16 24-66,-28-10-10,20 25 2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29:36.58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A0E4BA-30DB-49A6-9072-5E599F36EDAD}" emma:medium="tactile" emma:mode="ink">
          <msink:context xmlns:msink="http://schemas.microsoft.com/ink/2010/main" type="writingRegion" rotatedBoundingBox="16412,14844 25053,14742 25098,18496 16456,18598"/>
        </emma:interpretation>
      </emma:emma>
    </inkml:annotationXML>
    <inkml:traceGroup>
      <inkml:annotationXML>
        <emma:emma xmlns:emma="http://www.w3.org/2003/04/emma" version="1.0">
          <emma:interpretation id="{DBBFBB70-CA98-4352-97DF-D76F4B4E325D}" emma:medium="tactile" emma:mode="ink">
            <msink:context xmlns:msink="http://schemas.microsoft.com/ink/2010/main" type="paragraph" rotatedBoundingBox="16412,14844 24871,14745 24887,16107 16428,162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A71A20-6753-4330-8054-77F1FC8492DD}" emma:medium="tactile" emma:mode="ink">
              <msink:context xmlns:msink="http://schemas.microsoft.com/ink/2010/main" type="line" rotatedBoundingBox="16412,14844 24871,14745 24887,16107 16428,16207"/>
            </emma:interpretation>
          </emma:emma>
        </inkml:annotationXML>
        <inkml:traceGroup>
          <inkml:annotationXML>
            <emma:emma xmlns:emma="http://www.w3.org/2003/04/emma" version="1.0">
              <emma:interpretation id="{F8FD0A23-F83C-45A7-A9E8-E2547CCBB5B1}" emma:medium="tactile" emma:mode="ink">
                <msink:context xmlns:msink="http://schemas.microsoft.com/ink/2010/main" type="inkWord" rotatedBoundingBox="16341,16023 16646,15026 17621,15324 17315,16322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c</emma:literal>
                </emma:interpretation>
                <emma:interpretation id="interp3" emma:lang="ko-KR" emma:confidence="0">
                  <emma:literal>오</emma:literal>
                </emma:interpretation>
                <emma:interpretation id="interp4" emma:lang="ko-KR" emma:confidence="0">
                  <emma:literal>ㄷ</emma:literal>
                </emma:interpretation>
              </emma:one-of>
            </emma:emma>
          </inkml:annotationXML>
          <inkml:trace contextRef="#ctx0" brushRef="#br0">-6298 4995 69,'0'0'131,"0"0"17,0 0-65,0 0-18,-9 10-9,20 18-17,0-7-4,17 9-1,-7-13-1,14 19-13,-12-21 3,12 7-9,-13-13-2,2 5-1,-24-14-4,32 0 1,-32 0-10,9-23 9,-9 5-10,0-5 4,-16-3-7,-6-1 4,-9 3-5,-9 9 4,-9 9 2,-8 4 1,-4 2 9,-4 21-1,-6 5 7,4 16-5,-5 0 9,15 20-4,-7-3 5,19 18-5,-1 0-4,17 17 0,9-10-4,15-1 3,10-6-6,26-7 5,15-10-7,22-13 3,13-20-2,14-10 1,4-16-3,2-1-2,-4-1-3,-10-22-9,-2 13-14,-33-24-27,15 28-57,-33-17-63,-10-2-8,-3 1-17</inkml:trace>
        </inkml:traceGroup>
        <inkml:traceGroup>
          <inkml:annotationXML>
            <emma:emma xmlns:emma="http://www.w3.org/2003/04/emma" version="1.0">
              <emma:interpretation id="{83671981-AC66-4590-883D-606C2CE7A1CE}" emma:medium="tactile" emma:mode="ink">
                <msink:context xmlns:msink="http://schemas.microsoft.com/ink/2010/main" type="inkWord" rotatedBoundingBox="18138,15031 18215,16080 17696,16118 17619,15069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[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00.0274">-5285 4902 212,'-23'9'165,"-20"16"4,-20 14-78,30 42-24,-31-15-3,34 38-16,-16-14-11,28 19-12,-3-12-7,21 1-7,5-18-6,18-4 2,14-19-8,7-10-4,18-6-15,-9-31-18,31 14-43,-29-24-61,10-8-31,-2-8-17,-12-6-2</inkml:trace>
        </inkml:traceGroup>
        <inkml:traceGroup>
          <inkml:annotationXML>
            <emma:emma xmlns:emma="http://www.w3.org/2003/04/emma" version="1.0">
              <emma:interpretation id="{8D24A89A-AEE9-4AE5-9117-98994D13A3A8}" emma:medium="tactile" emma:mode="ink">
                <msink:context xmlns:msink="http://schemas.microsoft.com/ink/2010/main" type="inkWord" rotatedBoundingBox="18335,16083 18475,14913 19195,15000 19056,16169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모</emma:literal>
                </emma:interpretation>
                <emma:interpretation id="interp12" emma:lang="ko-KR" emma:confidence="0">
                  <emma:literal>ㅁ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1156.3001">-4858 5262 192,'0'0'163,"-8"14"-2,3 21-75,-14-2-21,19 27-16,-6-1-16,6 11-4,0 0-11,8 3-3,-2-10-7,9-4 0,-8-10-5,1-8 2,-1-8-4,-1-12 3,-6-21-1,2 17 1,-2-17 0,0 0-1,-7-14 2,1-9-3,-2-13 3,2-8-5,-1-10 1,4-20-7,3-4 1,0-14-7,3-1-4,4-7 2,12 4-2,-8 5 2,17 11 0,-2 1 6,5 16 1,7 9 6,2 14 5,4 11-4,0 19 2,2 10 1,-7 8 1,-1 24 3,-9 16 2,-12 15-3,-12 8 4,-5 6-4,-14-3 5,-10-1-4,-16-6 3,-2-8-6,-6-12-1,1-12 1,1-10-1,8-5 2,5-6-2,9 0 0,24-14 0,-20 25 1,20-25-1,14 42 2,10-14-1,10 3 0,8 1-2,5 6 2,2-1-4,3 0-6,10 4-16,-21-18-29,27 16-55,-26-12-60,-4-9-9,0 1-19</inkml:trace>
        </inkml:traceGroup>
        <inkml:traceGroup>
          <inkml:annotationXML>
            <emma:emma xmlns:emma="http://www.w3.org/2003/04/emma" version="1.0">
              <emma:interpretation id="{8338311E-1704-4BFD-B1CC-7FA9C46346C1}" emma:medium="tactile" emma:mode="ink">
                <msink:context xmlns:msink="http://schemas.microsoft.com/ink/2010/main" type="inkWord" rotatedBoundingBox="19534,14978 19551,15961 19316,15965 19298,14982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’</emma:literal>
                </emma:interpretation>
                <emma:interpretation id="interp19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531.3237">-3954 4843 400,'27'10'167,"-7"22"-3,-7 6-113,30 44-14,-21-7-5,16 22-13,-19-3-4,0 9-5,-19-14-2,0-1-5,-18-14-10,-15-12-14,11 4-45,-30-30-78,12-12-26,6-11-17,5-13-9</inkml:trace>
        </inkml:traceGroup>
        <inkml:traceGroup>
          <inkml:annotationXML>
            <emma:emma xmlns:emma="http://www.w3.org/2003/04/emma" version="1.0">
              <emma:interpretation id="{4D4106FA-AB6F-4EAD-92B2-DDD3664B0E3D}" emma:medium="tactile" emma:mode="ink">
                <msink:context xmlns:msink="http://schemas.microsoft.com/ink/2010/main" type="inkWord" rotatedBoundingBox="19775,15490 20674,15031 21067,15800 20169,16259"/>
              </emma:interpretation>
              <emma:one-of disjunction-type="recognition" id="oneOf4">
                <emma:interpretation id="interp20" emma:lang="ko-KR" emma:confidence="0">
                  <emma:literal>커</emma:literal>
                </emma:interpretation>
                <emma:interpretation id="interp21" emma:lang="ko-KR" emma:confidence="0">
                  <emma:literal>키</emma:literal>
                </emma:interpretation>
                <emma:interpretation id="interp22" emma:lang="ko-KR" emma:confidence="0">
                  <emma:literal>머</emma:literal>
                </emma:interpretation>
                <emma:interpretation id="interp23" emma:lang="ko-KR" emma:confidence="0">
                  <emma:literal>土</emma:literal>
                </emma:interpretation>
                <emma:interpretation id="interp24" emma:lang="ko-KR" emma:confidence="0">
                  <emma:literal>牛</emma:literal>
                </emma:interpretation>
              </emma:one-of>
            </emma:emma>
          </inkml:annotationXML>
          <inkml:trace contextRef="#ctx0" brushRef="#br0" timeOffset="2156.3493">-3358 5670 208,'0'0'174,"0"0"-5,24-11-81,50 11-9,-9-34-17,41 23-25,-4-16-11,17 13-7,-7-7-9,-1 9-4,-18 0-5,-17-2-10,-11 14-10,-29-14-29,3 14-55,-39 0-61,0 0-16,-11-19-7</inkml:trace>
          <inkml:trace contextRef="#ctx0" brushRef="#br0" timeOffset="1937.5818">-3255 5299 410,'0'0'175,"-23"-21"-61,8-2-56,26 23-4,-11 0-22,50-14-12,-5 6-6,19 6-6,7-3-2,10 1-1,4-1-1,2 3-3,-8-2-3,-11 1-8,-3 3-13,-24-4-17,7 17-41,-48-13-57,8 19-41,-18 0-6,-28 4-7</inkml:trace>
          <inkml:trace contextRef="#ctx0" brushRef="#br0" timeOffset="2390.7259">-2623 4892 324,'-43'89'187,"-1"18"-14,-10 2-77,30 42-24,-23-29-25,26 11-24,-1-13-18,7-25-22,15 2-57,-8-35-95,8-34-6,0-28-19,3-10-7</inkml:trace>
        </inkml:traceGroup>
        <inkml:traceGroup>
          <inkml:annotationXML>
            <emma:emma xmlns:emma="http://www.w3.org/2003/04/emma" version="1.0">
              <emma:interpretation id="{F6435CE5-E6A2-409B-BBA5-3AE0E1460350}" emma:medium="tactile" emma:mode="ink">
                <msink:context xmlns:msink="http://schemas.microsoft.com/ink/2010/main" type="inkWord" rotatedBoundingBox="21521,14784 24871,14745 24887,16107 21537,16146"/>
              </emma:interpretation>
              <emma:one-of disjunction-type="recognition" id="oneOf5">
                <emma:interpretation id="interp25" emma:lang="ko-KR" emma:confidence="0">
                  <emma:literal>C</emma:literal>
                </emma:interpretation>
                <emma:interpretation id="interp26" emma:lang="ko-KR" emma:confidence="0">
                  <emma:literal>c</emma:literal>
                </emma:interpretation>
                <emma:interpretation id="interp27" emma:lang="ko-KR" emma:confidence="0">
                  <emma:literal>e</emma:literal>
                </emma:interpretation>
                <emma:interpretation id="interp28" emma:lang="ko-KR" emma:confidence="0">
                  <emma:literal>오</emma:literal>
                </emma:interpretation>
                <emma:interpretation id="interp2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3203.2803">-1457 5159 148,'0'0'141,"16"14"-3,6-5-84,0-9-18,15 1-12,-4-1-11,3 0-2,0-6-4,-6-4-4,-4-13-5,-9 1 6,-12-2-7,-5-3 5,-10 4-2,-13 6 10,-22-2 2,0 19 18,-23 6 10,12 32-3,-24-10 12,24 32-4,-21-8 3,33 28-9,-8-12-3,33 25-14,6-16-7,19 5-1,23-12-9,20 0 1,9-11-4,9-12 2,5-12-6,3-11-3,2-8-9,-12-16-12,14 5-30,-37-26-68,12-3-51,-2-6-17,-3-11-9,-3 0 6</inkml:trace>
        </inkml:traceGroup>
        <inkml:traceGroup>
          <inkml:annotationXML>
            <emma:emma xmlns:emma="http://www.w3.org/2003/04/emma" version="1.0">
              <emma:interpretation id="{8FF6A1EB-0C48-4335-853B-D436CA5C269C}" emma:medium="tactile" emma:mode="ink">
                <msink:context xmlns:msink="http://schemas.microsoft.com/ink/2010/main" type="inkWord" rotatedBoundingBox="22602,15936 22854,14990 23329,15117 23077,16063"/>
              </emma:interpretation>
              <emma:one-of disjunction-type="recognition" id="oneOf6">
                <emma:interpretation id="interp30" emma:lang="ko-KR" emma:confidence="0">
                  <emma:literal>C</emma:literal>
                </emma:interpretation>
                <emma:interpretation id="interp31" emma:lang="ko-KR" emma:confidence="0">
                  <emma:literal>(</emma:literal>
                </emma:interpretation>
                <emma:interpretation id="interp32" emma:lang="ko-KR" emma:confidence="0">
                  <emma:literal>c</emma:literal>
                </emma:interpretation>
                <emma:interpretation id="interp33" emma:lang="ko-KR" emma:confidence="0">
                  <emma:literal>[</emma:literal>
                </emma:interpretation>
                <emma:interpretation id="interp3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3515.7727">-112 4960 187,'-14'-24'173,"-11"20"-30,-9 32-53,-40-7-3,27 42-19,-35-13-4,29 39-13,-19-17-9,29 24-14,0-8-7,26 6-11,12-16-6,13-2-2,22-10-12,6-20-10,26 8-30,-19-42-46,26-7-76,-7-5-13,0-23-11,-4-6-7</inkml:trace>
        </inkml:traceGroup>
        <inkml:traceGroup>
          <inkml:annotationXML>
            <emma:emma xmlns:emma="http://www.w3.org/2003/04/emma" version="1.0">
              <emma:interpretation id="{2F363D7A-EAFE-4CE9-9FD7-157206D7D530}" emma:medium="tactile" emma:mode="ink">
                <msink:context xmlns:msink="http://schemas.microsoft.com/ink/2010/main" type="inkWord" rotatedBoundingBox="22988,15682 23752,14957 24390,15629 23626,16355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丹</emma:literal>
                </emma:interpretation>
                <emma:interpretation id="interp37" emma:lang="ko-KR" emma:confidence="0">
                  <emma:literal>스</emma:literal>
                </emma:interpretation>
                <emma:interpretation id="interp38" emma:lang="ko-KR" emma:confidence="0">
                  <emma:literal>소</emma:literal>
                </emma:interpretation>
                <emma:interpretation id="interp3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4031.4291">387 5041 370,'-26'26'174,"-3"0"-44,13 33-61,-37-8-13,24 32-6,-26-7-12,23 20-15,-12-12-8,17-1 0,-1-8-8,10-10-1,4-17-4,6-8 2,3-21-4,5-19-2,0 0-2,0-28-5,15-13-3,-7-26-7,14 1-1,-8-23-8,19 3 5,-14-17-2,21 11 1,-10-8 6,12 20 2,-4 1 12,3 13 5,0 13 7,-1 16 1,-1 14 6,-9 10 1,7 21 2,-17 14 1,9 28 2,-17-3 0,11 25-6,-14 0 1,13 11-5,-8-6 1,12 2-5,-3-5 0,6-7-10,7-6-8,-4-19-10,18 10-31,-29-43-60,7 0-60,-1-9-14,-9-9-13,-18 9 4</inkml:trace>
          <inkml:trace contextRef="#ctx0" brushRef="#br0" timeOffset="4250.1749">75 5463 311,'0'0'164,"20"-19"-14,20 0-84,37 19-38,2-7-18,17 7 0,-1-4-7,5 1-16,1 3-25,-25-7-42,-2-8-73,-11 7-8,-29-14-12</inkml:trace>
        </inkml:traceGroup>
        <inkml:traceGroup>
          <inkml:annotationXML>
            <emma:emma xmlns:emma="http://www.w3.org/2003/04/emma" version="1.0">
              <emma:interpretation id="{B81CBC86-502A-4F2A-9EF2-CC36DE09015B}" emma:medium="tactile" emma:mode="ink">
                <msink:context xmlns:msink="http://schemas.microsoft.com/ink/2010/main" type="inkWord" rotatedBoundingBox="24860,14741 24893,16102 24505,16111 24472,14750"/>
              </emma:interpretation>
              <emma:one-of disjunction-type="recognition" id="oneOf8">
                <emma:interpretation id="interp40" emma:lang="ko-KR" emma:confidence="0">
                  <emma:literal>)</emma:literal>
                </emma:interpretation>
                <emma:interpretation id="interp41" emma:lang="ko-KR" emma:confidence="0">
                  <emma:literal>〕</emma:literal>
                </emma:interpretation>
                <emma:interpretation id="interp42" emma:lang="ko-KR" emma:confidence="0">
                  <emma:literal>]</emma:literal>
                </emma:interpretation>
                <emma:interpretation id="interp43" emma:lang="ko-KR" emma:confidence="0">
                  <emma:literal>;</emma:literal>
                </emma:interpretation>
                <emma:interpretation id="interp4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531.4392">1238 4610 346,'55'65'178,"2"29"-30,-18-10-57,34 49-21,-40-19-17,18 26-19,-29-15-11,-5-2-6,-17-14-4,-12-6-5,-25-22-12,-13-23-8,4 5-43,-33-37-84,21 0-36,4-14-18,13-5-11</inkml:trace>
        </inkml:traceGroup>
      </inkml:traceGroup>
    </inkml:traceGroup>
    <inkml:traceGroup>
      <inkml:annotationXML>
        <emma:emma xmlns:emma="http://www.w3.org/2003/04/emma" version="1.0">
          <emma:interpretation id="{3DCD5DCF-8CFB-47BB-B0FD-B9A6C9B8EB59}" emma:medium="tactile" emma:mode="ink">
            <msink:context xmlns:msink="http://schemas.microsoft.com/ink/2010/main" type="paragraph" rotatedBoundingBox="16626,17005 25068,16829 25103,18493 16661,186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5905DE-6D32-4816-B05B-D032C0EBABA2}" emma:medium="tactile" emma:mode="ink">
              <msink:context xmlns:msink="http://schemas.microsoft.com/ink/2010/main" type="line" rotatedBoundingBox="16626,17005 25068,16829 25103,18493 16661,18669"/>
            </emma:interpretation>
          </emma:emma>
        </inkml:annotationXML>
        <inkml:traceGroup>
          <inkml:annotationXML>
            <emma:emma xmlns:emma="http://www.w3.org/2003/04/emma" version="1.0">
              <emma:interpretation id="{8670909E-8DDA-4438-9656-AD145CA0D9DA}" emma:medium="tactile" emma:mode="ink">
                <msink:context xmlns:msink="http://schemas.microsoft.com/ink/2010/main" type="inkWord" rotatedBoundingBox="17219,17038 17613,18369 16787,18614 16392,17283"/>
              </emma:interpretation>
              <emma:one-of disjunction-type="recognition" id="oneOf9">
                <emma:interpretation id="interp45" emma:lang="ko-KR" emma:confidence="0">
                  <emma:literal>R</emma:literal>
                </emma:interpretation>
                <emma:interpretation id="interp46" emma:lang="ko-KR" emma:confidence="0">
                  <emma:literal>Q</emma:literal>
                </emma:interpretation>
                <emma:interpretation id="interp47" emma:lang="ko-KR" emma:confidence="0">
                  <emma:literal>9</emma:literal>
                </emma:interpretation>
                <emma:interpretation id="interp48" emma:lang="ko-KR" emma:confidence="0">
                  <emma:literal>7</emma:literal>
                </emma:interpretation>
                <emma:interpretation id="interp4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43720.5633">-6615 7278 65,'0'0'120,"0"0"-54,-21-13-24,21 13 7,-16 13-1,16 18-1,-4 5 2,4 31-4,0-1-1,4 23 4,-4-4-7,8 16-7,-6-12-14,10 0-2,-5-14-12,4-8 1,-3-17-4,1-15 2,-4-10-2,1-5 1,-6-20 1,0 0-1,0 0 1,0 0 0,-11-22 2,0-8-4,0-14 3,-2-15-5,2-14 0,3-14-6,7-3 4,-1-12-5,2 2-2,2-8 3,12 10-3,0 9 3,8 8 1,7 8 5,3 15-4,7 10 5,7 18 0,4 16-1,6 14 0,-1 7 3,0 29 2,-2 13-6,-9 12 6,-8 9-5,-14 2 7,-9 5-4,-13-13 4,-13 4-5,-17-22 0,-6-2 3,-8-15-1,-1-8 0,-4-14-1,4-7 0,0-7-1,9-8 0,1-7 0,13 0-1,1 0 0,7 0-2,14 22 2,0 0 0,0 0 3,0 0 1,29 35 0,7 12 2,10 6-2,16 18 3,5 3-5,11 3 3,-2 2-8,1-12-1,1 1-15,-18-29-21,11 12-45,-28-24-76,-4-20-13,-3-3-22,-13-13 2</inkml:trace>
        </inkml:traceGroup>
        <inkml:traceGroup>
          <inkml:annotationXML>
            <emma:emma xmlns:emma="http://www.w3.org/2003/04/emma" version="1.0">
              <emma:interpretation id="{95051B3D-1A05-4AFB-A2D1-4CC35CEB01EA}" emma:medium="tactile" emma:mode="ink">
                <msink:context xmlns:msink="http://schemas.microsoft.com/ink/2010/main" type="inkWord" rotatedBoundingBox="18370,17154 18407,18224 17867,18243 17830,17172"/>
              </emma:interpretation>
              <emma:one-of disjunction-type="recognition" id="oneOf10">
                <emma:interpretation id="interp50" emma:lang="ko-KR" emma:confidence="0">
                  <emma:literal>C</emma:literal>
                </emma:interpretation>
                <emma:interpretation id="interp51" emma:lang="ko-KR" emma:confidence="0">
                  <emma:literal>(</emma:literal>
                </emma:interpretation>
                <emma:interpretation id="interp52" emma:lang="ko-KR" emma:confidence="0">
                  <emma:literal>〈</emma:literal>
                </emma:interpretation>
                <emma:interpretation id="interp53" emma:lang="ko-KR" emma:confidence="0">
                  <emma:literal>&lt;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4111.2103">-5044 7019 173,'-51'48'178,"-15"8"-7,-10 4-78,25 43-12,-20-14-15,36 32-21,-4-17-14,32 5-15,7-14-12,24-11-2,27-9-15,6-27-17,28 7-40,-17-41-45,24-6-60,-2-8-9,-7-2-5</inkml:trace>
        </inkml:traceGroup>
        <inkml:traceGroup>
          <inkml:annotationXML>
            <emma:emma xmlns:emma="http://www.w3.org/2003/04/emma" version="1.0">
              <emma:interpretation id="{6A14B904-8DE6-4831-A215-136A02FBC0DA}" emma:medium="tactile" emma:mode="ink">
                <msink:context xmlns:msink="http://schemas.microsoft.com/ink/2010/main" type="inkWord" rotatedBoundingBox="19438,17135 19472,18211 18773,18233 18739,17157"/>
              </emma:interpretation>
              <emma:one-of disjunction-type="recognition" id="oneOf11">
                <emma:interpretation id="interp55" emma:lang="ko-KR" emma:confidence="0">
                  <emma:literal>R</emma:literal>
                </emma:interpretation>
                <emma:interpretation id="interp56" emma:lang="ko-KR" emma:confidence="0">
                  <emma:literal>모</emma:literal>
                </emma:interpretation>
                <emma:interpretation id="interp57" emma:lang="ko-KR" emma:confidence="0">
                  <emma:literal>근</emma:literal>
                </emma:interpretation>
                <emma:interpretation id="interp58" emma:lang="ko-KR" emma:confidence="0">
                  <emma:literal>긴</emma:literal>
                </emma:interpretation>
                <emma:interpretation id="interp5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44829.9658">-4501 7274 128,'0'0'164,"0"0"-8,0 0-69,0 30-12,-14-4-14,17 39-13,-8-8-13,7 28-4,-2-5-11,6 12-3,-1-12-12,3 1 2,-2-15-7,2-6 4,-1-20-4,-4-10 3,-3-30 0,0 27-1,0-27 1,0 0-2,-18-29 1,7-1-1,2-8 0,-1-13-3,1-9 3,6-13-5,1-2 6,2-10-6,0-4 0,10-2 4,9 3-4,3 5 5,5 4-5,7 10 5,9 10-4,1 14 5,5 19-1,-5 12-3,1 14 0,-9 16 1,-6 26 3,-11 10-6,-16 12 5,-3 10-3,-19-2 4,-12 3-3,-7-9 6,-2-5-3,-6-8 1,7-8 3,1-8 0,11-3 3,6-4-1,15-1 2,6 1-2,13 7 0,15-7-2,15 7 0,8-8-3,7 8 0,4-6-9,-1-10-7,7 8-18,-20-29-27,16 22-45,-27-22-69,-7-7-9,-5-12-16</inkml:trace>
        </inkml:traceGroup>
        <inkml:traceGroup>
          <inkml:annotationXML>
            <emma:emma xmlns:emma="http://www.w3.org/2003/04/emma" version="1.0">
              <emma:interpretation id="{C13797E2-9F29-4BD3-A6A0-56569B89D1D4}" emma:medium="tactile" emma:mode="ink">
                <msink:context xmlns:msink="http://schemas.microsoft.com/ink/2010/main" type="inkWord" rotatedBoundingBox="19814,17037 19842,18407 19626,18411 19598,17041"/>
              </emma:interpretation>
              <emma:one-of disjunction-type="recognition" id="oneOf12">
                <emma:interpretation id="interp60" emma:lang="ko-KR" emma:confidence="0">
                  <emma:literal>)</emma:literal>
                </emma:interpretation>
                <emma:interpretation id="interp61" emma:lang="ko-KR" emma:confidence="0">
                  <emma:literal>1</emma:literal>
                </emma:interpretation>
                <emma:interpretation id="interp62" emma:lang="ko-KR" emma:confidence="0">
                  <emma:literal>;</emma:literal>
                </emma:interpretation>
                <emma:interpretation id="interp63" emma:lang="ko-KR" emma:confidence="0">
                  <emma:literal>’</emma:literal>
                </emma:interpretation>
                <emma:interpretation id="interp6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45095.6153">-3630 6901 467,'19'45'174,"3"14"-38,15 50-99,-22 3-6,18 36-13,-15-3-3,1 7-8,-16-5-10,-3-20-16,-9 6-37,-36-44-81,-2-28-30,1-19-23,-14-39 1</inkml:trace>
        </inkml:traceGroup>
        <inkml:traceGroup>
          <inkml:annotationXML>
            <emma:emma xmlns:emma="http://www.w3.org/2003/04/emma" version="1.0">
              <emma:interpretation id="{2D96A657-5B4C-4FDF-B3D3-4A311D9A750B}" emma:medium="tactile" emma:mode="ink">
                <msink:context xmlns:msink="http://schemas.microsoft.com/ink/2010/main" type="inkWord" rotatedBoundingBox="20212,17645 21050,17258 21308,17817 20471,18204"/>
              </emma:interpretation>
              <emma:one-of disjunction-type="recognition" id="oneOf13">
                <emma:interpretation id="interp65" emma:lang="ko-KR" emma:confidence="0">
                  <emma:literal>=</emma:literal>
                </emma:interpretation>
                <emma:interpretation id="interp66" emma:lang="ko-KR" emma:confidence="0">
                  <emma:literal>그</emma:literal>
                </emma:interpretation>
                <emma:interpretation id="interp67" emma:lang="ko-KR" emma:confidence="0">
                  <emma:literal>5</emma:literal>
                </emma:interpretation>
                <emma:interpretation id="interp68" emma:lang="ko-KR" emma:confidence="0">
                  <emma:literal>E</emma:literal>
                </emma:interpretation>
                <emma:interpretation id="interp69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45908.1345">-2947 7804 511,'42'0'171,"31"-41"-55,28 33-65,-9-17-25,19 4-38,18 21-59,-20 0-95,-6-13-7,-8 12-17,-22-1-9</inkml:trace>
          <inkml:trace contextRef="#ctx0" brushRef="#br0" timeOffset="45689.3993">-2636 7336 340,'0'0'183,"0"0"-16,-9-32-89,31 34-20,-22-2-18,55 0-23,-11 3-7,12 3-2,1-2-4,6-1-8,5 5-11,-15-8-23,14 11-65,-47-1-72,-20-10-8,-14 24-14,-33-7 7</inkml:trace>
        </inkml:traceGroup>
        <inkml:traceGroup>
          <inkml:annotationXML>
            <emma:emma xmlns:emma="http://www.w3.org/2003/04/emma" version="1.0">
              <emma:interpretation id="{17B674A2-5A07-4C63-84D5-D4941D041CA8}" emma:medium="tactile" emma:mode="ink">
                <msink:context xmlns:msink="http://schemas.microsoft.com/ink/2010/main" type="inkWord" rotatedBoundingBox="22418,16850 22795,18271 21919,18502 21543,17082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곳</emma:literal>
                </emma:interpretation>
                <emma:interpretation id="interp72" emma:lang="ko-KR" emma:confidence="0">
                  <emma:literal>Q</emma:literal>
                </emma:interpretation>
                <emma:interpretation id="interp73" emma:lang="ko-KR" emma:confidence="0">
                  <emma:literal>*</emma:literal>
                </emma:interpretation>
                <emma:interpretation id="interp74" emma:lang="ko-KR" emma:confidence="0">
                  <emma:literal>又</emma:literal>
                </emma:interpretation>
              </emma:one-of>
            </emma:emma>
          </inkml:annotationXML>
          <inkml:trace contextRef="#ctx0" brushRef="#br0" timeOffset="47095.7172">-1362 7147 90,'-6'-39'155,"6"39"-19,0 0-46,0 0-17,0 0-3,-15 29-12,20 26-14,-5-6-2,2 29-6,-2-2-3,1 23-7,-1-3-4,0 3-10,-1-10-6,-4-5 1,-1-15-6,1-10 3,-3-19-2,2-8 1,6-32 0,-19 18 0,19-18 0,-21-10 1,7-12 0,4-12-3,-2-10 2,2-11-3,2-9 2,4-9-6,4-10 4,0-8-6,0-5-2,3 0 2,6 0-3,1 6 3,2 1-2,1 8 3,3 8 0,1 12 2,7 17 3,3 14-2,6 16 3,2 14 0,3 30-1,0 12 3,3 12-4,-5 13 4,-11 9 0,-7 3-1,-18-4 3,-3-7-5,-26-8 5,-9-5-5,-12-14 5,-9-7-5,-1-12 1,2-7-1,2-7 0,12-7-1,8-1 0,12 0-1,24 0 0,0 0 1,0 0 1,38 9 3,13 6 1,15 15 2,15 3-2,18 15 2,4 9-3,4 8-1,4 3-15,-16-13-15,11 22-46,-42-31-67,1-7-42,-20-19-7,-12-11-10</inkml:trace>
        </inkml:traceGroup>
        <inkml:traceGroup>
          <inkml:annotationXML>
            <emma:emma xmlns:emma="http://www.w3.org/2003/04/emma" version="1.0">
              <emma:interpretation id="{674E9A65-A84F-4201-A870-F73EFE43D50E}" emma:medium="tactile" emma:mode="ink">
                <msink:context xmlns:msink="http://schemas.microsoft.com/ink/2010/main" type="inkWord" rotatedBoundingBox="22860,18238 22968,17010 23552,17062 23444,18289"/>
              </emma:interpretation>
              <emma:one-of disjunction-type="recognition" id="oneOf15">
                <emma:interpretation id="interp75" emma:lang="ko-KR" emma:confidence="0">
                  <emma:literal>(</emma:literal>
                </emma:interpretation>
                <emma:interpretation id="interp76" emma:lang="ko-KR" emma:confidence="0">
                  <emma:literal>C</emma:literal>
                </emma:interpretation>
                <emma:interpretation id="interp77" emma:lang="ko-KR" emma:confidence="0">
                  <emma:literal>〈</emma:literal>
                </emma:interpretation>
                <emma:interpretation id="interp78" emma:lang="ko-KR" emma:confidence="0">
                  <emma:literal>〔</emma:literal>
                </emma:interpretation>
                <emma:interpretation id="interp7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7423.8222">92 6915 165,'-33'-9'176,"-13"25"-8,-1 43-72,-37-6-8,30 43-13,-31-9-15,36 35-16,-10-12-11,36 18-11,10-12-8,18-5-14,29-7-19,11-31-23,45 10-54,-13-37-79,23-23-6,2-16-18,-5-10 0</inkml:trace>
        </inkml:traceGroup>
        <inkml:traceGroup>
          <inkml:annotationXML>
            <emma:emma xmlns:emma="http://www.w3.org/2003/04/emma" version="1.0">
              <emma:interpretation id="{8BD5AF99-8C8A-4624-9C5B-AA03905D5B0A}" emma:medium="tactile" emma:mode="ink">
                <msink:context xmlns:msink="http://schemas.microsoft.com/ink/2010/main" type="inkWord" rotatedBoundingBox="23612,18106 23821,17055 24552,17200 24342,18251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스</emma:literal>
                </emma:interpretation>
                <emma:interpretation id="interp82" emma:lang="ko-KR" emma:confidence="0">
                  <emma:literal>소</emma:literal>
                </emma:interpretation>
                <emma:interpretation id="interp83" emma:lang="ko-KR" emma:confidence="0">
                  <emma:literal>丹</emma:literal>
                </emma:interpretation>
                <emma:interpretation id="interp8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48064.4741">688 7103 103,'0'0'146,"0"0"-11,-11-22-52,11 22 6,-27 16-17,19 34-16,-30-8 0,19 40-11,-25-12-3,19 37-6,-21-14-5,17 14-11,-4-16-9,12-4 2,1-25-8,10-9 1,3-20-4,7-33-1,0 0-1,3-45-5,11-14-1,0-22-12,16-1-2,-11-29-7,18 8 0,-14-12 3,14 22 1,-12-3 6,5 19 6,-6 14 13,-9 9 5,8 26 9,-11 7 1,7 21 1,-11 21 0,11 23 2,-6 6-1,7 22-7,-4 7 0,6 10-4,0 0 0,8-5-5,2 2-2,-2-20-12,13-3-15,-17-34-26,34 12-68,-20-31-53,-7-10-14,-6-10-12</inkml:trace>
          <inkml:trace contextRef="#ctx0" brushRef="#br0" timeOffset="48298.8695">392 7622 396,'0'0'161,"0"0"-59,0-40-59,46 33-8,5-5-22,15 1-11,13 4-6,3-7-17,18 14-36,-21-14-53,-14-7-50,7 12-10,-24-22-8</inkml:trace>
        </inkml:traceGroup>
        <inkml:traceGroup>
          <inkml:annotationXML>
            <emma:emma xmlns:emma="http://www.w3.org/2003/04/emma" version="1.0">
              <emma:interpretation id="{828332F6-B204-4A45-8E58-B2172766FD1B}" emma:medium="tactile" emma:mode="ink">
                <msink:context xmlns:msink="http://schemas.microsoft.com/ink/2010/main" type="inkWord" rotatedBoundingBox="25022,16817 25126,18479 24693,18506 24589,16844"/>
              </emma:interpretation>
              <emma:one-of disjunction-type="recognition" id="oneOf17">
                <emma:interpretation id="interp85" emma:lang="ko-KR" emma:confidence="0">
                  <emma:literal>)</emma:literal>
                </emma:interpretation>
                <emma:interpretation id="interp86" emma:lang="ko-KR" emma:confidence="0">
                  <emma:literal>〕</emma:literal>
                </emma:interpretation>
                <emma:interpretation id="interp87" emma:lang="ko-KR" emma:confidence="0">
                  <emma:literal>;</emma:literal>
                </emma:interpretation>
                <emma:interpretation id="interp88" emma:lang="ko-KR" emma:confidence="0">
                  <emma:literal>,</emma:literal>
                </emma:interpretation>
                <emma:interpretation id="interp89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48548.869">1410 6698 336,'62'105'190,"6"22"-18,-13 7-80,27 50-21,-41-14-26,16 16-18,-38-16-14,-17-13-18,-10-8-15,-49-46-52,-8-9-103,-11-31-6,-19-42-9,-4-21-25</inkml:trace>
        </inkml:traceGroup>
      </inkml:traceGroup>
    </inkml:traceGroup>
  </inkml:traceGroup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1:37.8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F928BE-2702-49BC-AEC4-DB341B381A83}" emma:medium="tactile" emma:mode="ink">
          <msink:context xmlns:msink="http://schemas.microsoft.com/ink/2010/main" type="writingRegion" rotatedBoundingBox="19830,3656 23067,3736 23021,5567 19784,5487"/>
        </emma:interpretation>
      </emma:emma>
    </inkml:annotationXML>
    <inkml:traceGroup>
      <inkml:annotationXML>
        <emma:emma xmlns:emma="http://www.w3.org/2003/04/emma" version="1.0">
          <emma:interpretation id="{7E6710D6-A81B-49D2-A4AB-92EA18B9F50F}" emma:medium="tactile" emma:mode="ink">
            <msink:context xmlns:msink="http://schemas.microsoft.com/ink/2010/main" type="paragraph" rotatedBoundingBox="19830,3656 23067,3736 23021,5567 19784,54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FC5FBB-3D58-4C85-84AE-20B1F0F70325}" emma:medium="tactile" emma:mode="ink">
              <msink:context xmlns:msink="http://schemas.microsoft.com/ink/2010/main" type="line" rotatedBoundingBox="19830,3656 23067,3736 23021,5567 19784,5487"/>
            </emma:interpretation>
          </emma:emma>
        </inkml:annotationXML>
        <inkml:traceGroup>
          <inkml:annotationXML>
            <emma:emma xmlns:emma="http://www.w3.org/2003/04/emma" version="1.0">
              <emma:interpretation id="{FB0CD7EE-7F49-4A8F-B73C-BC64708F8005}" emma:medium="tactile" emma:mode="ink">
                <msink:context xmlns:msink="http://schemas.microsoft.com/ink/2010/main" type="inkWord" rotatedBoundingBox="20668,3672 21389,5171 20354,5669 19633,4170"/>
              </emma:interpretation>
              <emma:one-of disjunction-type="recognition" id="oneOf0">
                <emma:interpretation id="interp0" emma:lang="ko-KR" emma:confidence="0">
                  <emma:literal>잉</emma:literal>
                </emma:interpretation>
                <emma:interpretation id="interp1" emma:lang="ko-KR" emma:confidence="0">
                  <emma:literal>엉</emma:literal>
                </emma:interpretation>
                <emma:interpretation id="interp2" emma:lang="ko-KR" emma:confidence="0">
                  <emma:literal>%</emma:literal>
                </emma:interpretation>
                <emma:interpretation id="interp3" emma:lang="ko-KR" emma:confidence="0">
                  <emma:literal>엄</emma:literal>
                </emma:interpretation>
                <emma:interpretation id="interp4" emma:lang="ko-KR" emma:confidence="0">
                  <emma:literal>업</emma:literal>
                </emma:interpretation>
              </emma:one-of>
            </emma:emma>
          </inkml:annotationXML>
          <inkml:trace contextRef="#ctx0" brushRef="#br0">185 303 131,'0'0'148,"-20"-30"-6,20 30-69,-27 0-22,2 11-20,6 29-12,-7 12-8,6 16 0,-2 8-6,6 7 3,5-4-6,11-7 2,6-20-3,21-15 2,11-27-1,6-10 0,8-26 3,-4-20-2,-4-11 4,-9-8-2,-16-4 7,-8 7-3,-14 4 3,-8 13-4,-19 7 3,1 20-4,-7 4 0,7 10-6,4 4-6,8 0-3,17 0-1,0 0-2,31 0 2,12-11-1,19-4 1,6-7 2,11-6 2,0-2 1,4-8 1,-7 1 1,-8-5 1,-9 2 0,-15 5-1,-9 5 1,-13 7-1,-22 23 4,0 0 3,-2 13 0,-26 40 4,-1 37 0,-9 29-3,2 31 2,-5 27 1,13 16-2,9 14-4,9-10 0,10-17-6,21-32 3,12-32 5,13-32 0,9-49-1,7-35 4,-4-35 6,4-23 1,-20-25 7,3 2-5,-26-21 3,-5 13-4,-17-1-6,-18 16 2,-23 15-11,-11 5-5,-4 20-20,-17-4-17,19 38-39,-20-11-58,22 11-42,15 6-7,18 7-2</inkml:trace>
        </inkml:traceGroup>
        <inkml:traceGroup>
          <inkml:annotationXML>
            <emma:emma xmlns:emma="http://www.w3.org/2003/04/emma" version="1.0">
              <emma:interpretation id="{D2C836A5-86D0-40A2-8BBF-D70F46FCF106}" emma:medium="tactile" emma:mode="ink">
                <msink:context xmlns:msink="http://schemas.microsoft.com/ink/2010/main" type="inkWord" rotatedBoundingBox="22131,3601 23328,4618 22544,5540 21347,4523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又</emma:literal>
                </emma:interpretation>
                <emma:interpretation id="interp7" emma:lang="ko-KR" emma:confidence="0">
                  <emma:literal>아</emma:literal>
                </emma:interpretation>
                <emma:interpretation id="interp8" emma:lang="ko-KR" emma:confidence="0">
                  <emma:literal>가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4562.6855">1804 576 74,'6'-18'79,"-6"-8"-45,3 4-8,5-1-15,3 1-10,0 1 0,2 0 2,1 1 4,-1-5 8,-13 25 9,25-38 10,-25 38 4,19-23 2,-19 23 2,0 0 1,32 2-1,-29 22-6,13 20-5,-13 6-10,14 19-1,-14 4-6,11 10 1,-7 4 0,1 3-7,-7-13 1,6 1-3,-7-19 7,0-6-2,0-17 9,0-2-5,0-34 3,-7 23 0,7-23 1,0 0-4,-25-23-2,22 2 0,-7-14-13,4-2 6,0-9-8,3-7 5,-2-4-5,3-10 4,2-10-4,0 0 0,0-6 6,8-1-6,8-4 5,4 5-6,9 3 6,7 6-2,5 2-4,5 18 5,6 5-5,1 14 6,2 14-9,-3 8 10,-5 13-5,-7 10-3,-7 18 8,-11 15-8,-15 9 7,-7 8-6,-19 6 7,-13 3-5,-15-5-1,-7-3 4,-8-8-2,4-9 2,-2-4-2,9-12 2,7-10-2,11-7 1,9 0-1,24-11 1,-22 4-1,22-4 0,0 0 0,24 15 0,9-4 2,11 8 1,16 6 0,19 8 3,13 3-2,12 8 3,7-2-3,7 7 1,-7-5 4,-7 0-7,-12-3 5,-18-8-7,-17-3 6,-18-4-13,-7 0-2,-32-26-29,29 40-67,-29-40-62,0 25-18,0-25-11,-21 0-9</inkml:trace>
        </inkml:traceGroup>
      </inkml:traceGroup>
    </inkml:traceGroup>
  </inkml:traceGroup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2:00.21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ED6929B-0A67-4AFE-BE5D-FF4CF42099FF}" emma:medium="tactile" emma:mode="ink">
          <msink:context xmlns:msink="http://schemas.microsoft.com/ink/2010/main" type="writingRegion" rotatedBoundingBox="1499,2393 22935,1955 23137,11816 1700,12254"/>
        </emma:interpretation>
      </emma:emma>
    </inkml:annotationXML>
    <inkml:traceGroup>
      <inkml:annotationXML>
        <emma:emma xmlns:emma="http://www.w3.org/2003/04/emma" version="1.0">
          <emma:interpretation id="{3F615336-D509-42D3-A904-A1E903A75FE0}" emma:medium="tactile" emma:mode="ink">
            <msink:context xmlns:msink="http://schemas.microsoft.com/ink/2010/main" type="paragraph" rotatedBoundingBox="1499,2393 19013,2035 19052,3949 1538,43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1D8549-E8BF-4FA5-B966-BEE66F6966B5}" emma:medium="tactile" emma:mode="ink">
              <msink:context xmlns:msink="http://schemas.microsoft.com/ink/2010/main" type="inkBullet" rotatedBoundingBox="1508,2847 1865,2840 1871,3132 1514,3139"/>
            </emma:interpretation>
            <emma:one-of disjunction-type="recognition" id="oneOf0">
              <emma:interpretation id="interp0" emma:lang="ko-KR" emma:confidence="0">
                <emma:literal>•</emma:literal>
              </emma:interpretation>
            </emma:one-of>
          </emma:emma>
        </inkml:annotationXML>
        <inkml:trace contextRef="#ctx0" brushRef="#br0">191 67 1,'0'0'22,"0"0"-6,9-22 7,-9 22-1,15-22 7,-15 22 4,0 0 6,14-21 4,-14 21 0,0 0-2,0 0-8,0 0-8,0 0-7,0 0-5,-11-9-4,11 9-4,-19 11 1,19-11 1,-32 33 2,20-10 5,-12 8 1,11 1 0,-1 1 1,8 5-1,3-8-2,9 0 0,11-10-6,10-9 0,5-11-2,9 0 0,-5-21 3,1-2-1,-9-11 7,-3 5 0,-17-11 3,-5 14-2,-7 0 2,-14 15 0,-18-4-1,3 15-2,-16 0-4,4 12-2,1 7-3,5 2-1,2 2-2,9-2-1,11 2-3,17-23 0,-5 32-7,5-32-12,14 17-28,-14-17-50,27-14-58,9 8-6,-15-23-8</inkml:trace>
      </inkml:traceGroup>
      <inkml:traceGroup>
        <inkml:annotationXML>
          <emma:emma xmlns:emma="http://www.w3.org/2003/04/emma" version="1.0">
            <emma:interpretation id="{EEECA71B-A26B-48DE-9CBC-C61BBA106028}" emma:medium="tactile" emma:mode="ink">
              <msink:context xmlns:msink="http://schemas.microsoft.com/ink/2010/main" type="line" rotatedBoundingBox="2744,2368 19013,2035 19052,3949 2783,4281"/>
            </emma:interpretation>
          </emma:emma>
        </inkml:annotationXML>
        <inkml:traceGroup>
          <inkml:annotationXML>
            <emma:emma xmlns:emma="http://www.w3.org/2003/04/emma" version="1.0">
              <emma:interpretation id="{3E91E7DF-E9FA-4E06-A9E5-7F8AD7B11A40}" emma:medium="tactile" emma:mode="ink">
                <msink:context xmlns:msink="http://schemas.microsoft.com/ink/2010/main" type="inkWord" rotatedBoundingBox="2744,2368 3458,2353 3487,3738 2772,3752"/>
              </emma:interpretation>
              <emma:one-of disjunction-type="recognition" id="oneOf1">
                <emma:interpretation id="interp1" emma:lang="ko-KR" emma:confidence="0">
                  <emma:literal>[</emma:literal>
                </emma:interpretation>
                <emma:interpretation id="interp2" emma:lang="ko-KR" emma:confidence="0">
                  <emma:literal>(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〔</emma:literal>
                </emma:interpretation>
                <emma:interpretation id="interp5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09.4023">1498-232 67,'-6'-47'75,"-13"-3"-5,1-1 0,3 14-2,-6 0-9,7 17-2,-8 9-8,11 22 1,-8 16-4,15 36-13,-15 13-6,16 33-9,-8 14 0,8 20-2,-8-2-6,8-2-4,-5-12-8,2-16 6,-5-19-5,3-24 6,0-26-3,8-13 4,0-29-2,8 21 2,11-21 2,12 0-2,7-1 0,13-1 1,7-2-2,10 4-1,2 0-1,1 0-2,-2 7 1,-7 0-11,0 7-11,-26-14-31,15 18-44,-29-6-69,-22-12 0,0 0-16</inkml:trace>
        </inkml:traceGroup>
        <inkml:traceGroup>
          <inkml:annotationXML>
            <emma:emma xmlns:emma="http://www.w3.org/2003/04/emma" version="1.0">
              <emma:interpretation id="{AAA64EDE-B576-4354-97B7-B2DFAC8180ED}" emma:medium="tactile" emma:mode="ink">
                <msink:context xmlns:msink="http://schemas.microsoft.com/ink/2010/main" type="inkWord" rotatedBoundingBox="3537,2941 4236,2927 4250,3633 3551,3647"/>
              </emma:interpretation>
              <emma:one-of disjunction-type="recognition" id="oneOf2">
                <emma:interpretation id="interp6" emma:lang="ko-KR" emma:confidence="0">
                  <emma:literal>e</emma:literal>
                </emma:interpretation>
                <emma:interpretation id="interp7" emma:lang="ko-KR" emma:confidence="0">
                  <emma:literal>t</emma:literal>
                </emma:interpretation>
                <emma:interpretation id="interp8" emma:lang="ko-KR" emma:confidence="0">
                  <emma:literal>으</emma:literal>
                </emma:interpretation>
                <emma:interpretation id="interp9" emma:lang="ko-KR" emma:confidence="0">
                  <emma:literal>c</emma:literal>
                </emma:interpretation>
                <emma:interpretation id="interp10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125.0371">2034 565 108,'9'-2'124,"-13"-29"-1,4 31-81,4-23-33,-4 23-3,0 0 0,0 0 3,0 0 6,0 0 9,27 0 4,-27 0 5,44-5 0,-14-4 0,23 9-5,-8-6-5,23 6-7,-3-8-7,2 3-7,-3-5-3,1-10-1,-13-4 1,-9-11-1,-10-5 3,-11-4-2,-17-7 4,-5 9-3,-16-5 5,-12 10-3,-15 11 5,-8 12 0,-7 9 2,0 10 4,-12 14-1,15 25 5,-4 8-5,10 15 5,7 6-7,19 2 4,14-1-8,9-1 2,19-14-6,17-4 3,12-19-4,9-8 0,-2-8-5,3-10-7,7 4-18,-19-15-27,12 2-45,-16-1-66,-17-1-3,5-7-14</inkml:trace>
        </inkml:traceGroup>
        <inkml:traceGroup>
          <inkml:annotationXML>
            <emma:emma xmlns:emma="http://www.w3.org/2003/04/emma" version="1.0">
              <emma:interpretation id="{1A3E464B-ADC3-4D79-A5C7-6DA5E6B495D7}" emma:medium="tactile" emma:mode="ink">
                <msink:context xmlns:msink="http://schemas.microsoft.com/ink/2010/main" type="inkWord" rotatedBoundingBox="4159,2477 5165,2457 5195,3900 4189,3921"/>
              </emma:interpretation>
              <emma:one-of disjunction-type="recognition" id="oneOf3">
                <emma:interpretation id="interp11" emma:lang="ko-KR" emma:confidence="0">
                  <emma:literal>f</emma:literal>
                </emma:interpretation>
                <emma:interpretation id="interp12" emma:lang="ko-KR" emma:confidence="0">
                  <emma:literal>千</emma:literal>
                </emma:interpretation>
                <emma:interpretation id="interp13" emma:lang="ko-KR" emma:confidence="0">
                  <emma:literal>+</emma:literal>
                </emma:interpretation>
                <emma:interpretation id="interp14" emma:lang="ko-KR" emma:confidence="0">
                  <emma:literal>t</emma:literal>
                </emma:interpretation>
                <emma:interpretation id="interp15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1531.3083">3579-284 242,'0'-23'136,"-14"-13"-6,-5 13-123,-3 9-6,-2 10-7,-10 0-7,-3 4 4,-9 4 7,4 7 8,-9 6 10,2 3 8,8 17 0,0 0 6,14 22-3,3 4 2,17 25-8,-6 10-1,13 18-5,6-4-5,10 7 1,-2 0-4,7-2-3,-5-13 0,4-8-3,-6-21-3,-4-16-13,10-7-15,-13-24-36,12-15-77,0-10-17,-16-11-13</inkml:trace>
          <inkml:trace contextRef="#ctx0" brushRef="#br0" timeOffset="1843.8086">2826 411 67,'-68'-5'119,"36"7"-29,0 6-61,1-1-1,31-7 2,0 0 3,9 32 2,28-31-2,23 9 1,11-10 3,16 0 0,4-1-3,14 1-7,-14-14-11,9 7-9,-15-3-9,-10-8-9,-11 10-8,-15-14-7,-6 7-17,-30-13-31,4 4-31,-11 1-10,-6-14 7,-11 8 14,2-1 35</inkml:trace>
        </inkml:traceGroup>
        <inkml:traceGroup>
          <inkml:annotationXML>
            <emma:emma xmlns:emma="http://www.w3.org/2003/04/emma" version="1.0">
              <emma:interpretation id="{2E2545A9-4E01-48BC-9F00-ACBEF8F4C8F3}" emma:medium="tactile" emma:mode="ink">
                <msink:context xmlns:msink="http://schemas.microsoft.com/ink/2010/main" type="inkWord" rotatedBoundingBox="4904,2857 5659,2842 5676,3666 4921,3682"/>
              </emma:interpretation>
              <emma:one-of disjunction-type="recognition" id="oneOf4">
                <emma:interpretation id="interp16" emma:lang="ko-KR" emma:confidence="0">
                  <emma:literal>t</emma:literal>
                </emma:interpretation>
                <emma:interpretation id="interp17" emma:lang="ko-KR" emma:confidence="0">
                  <emma:literal>七</emma:literal>
                </emma:interpretation>
                <emma:interpretation id="interp18" emma:lang="ko-KR" emma:confidence="0">
                  <emma:literal>匕</emma:literal>
                </emma:interpretation>
                <emma:interpretation id="interp19" emma:lang="ko-KR" emma:confidence="0">
                  <emma:literal>E</emma:literal>
                </emma:interpretation>
                <emma:interpretation id="interp20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093.8257">3625 81 59,'0'-28'86,"8"11"-2,2-3-14,-10 20-19,23-14-22,-23 14-7,0 0 1,8 25 9,-6 15 4,-12 5 2,6 31 4,-15-6-5,15 20 4,-11-6-9,15 9-1,0-17-13,15 1 0,6-24-6,17-8 2,5-21-5,14-8 1,-5-10-7,6-6-6,5-6-16,-12-18-25,9 12-45,-24-13-72,-14-9-6,-1 4-16</inkml:trace>
          <inkml:trace contextRef="#ctx0" brushRef="#br0" timeOffset="2296.9812">3537 459 230,'-45'8'154,"-10"-8"-3,19-2-94,36 2-17,0 0-16,27-9-11,17-10-1,27 4-7,11-5-15,8-6-29,16 12-43,-6 0-67,-18-15-8,10 23-8</inkml:trace>
        </inkml:traceGroup>
        <inkml:traceGroup>
          <inkml:annotationXML>
            <emma:emma xmlns:emma="http://www.w3.org/2003/04/emma" version="1.0">
              <emma:interpretation id="{A831879F-C1F9-4E80-A608-4AB54D044FEC}" emma:medium="tactile" emma:mode="ink">
                <msink:context xmlns:msink="http://schemas.microsoft.com/ink/2010/main" type="inkWord" rotatedBoundingBox="6542,2622 7583,2600 7603,3577 6562,3598"/>
              </emma:interpretation>
              <emma:one-of disjunction-type="recognition" id="oneOf5">
                <emma:interpretation id="interp21" emma:lang="ko-KR" emma:confidence="0">
                  <emma:literal>N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ⅳ</emma:literal>
                </emma:interpretation>
                <emma:interpretation id="interp24" emma:lang="ko-KR" emma:confidence="0">
                  <emma:literal>Ⅳ</emma:literal>
                </emma:interpretation>
                <emma:interpretation id="interp25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3203.2598">5076 638 277,'-8'16'143,"8"-16"-2,-20 4-113,20 19-7,0-23-17,12 36 3,-12-36 5,14 31 6,-14-31 3,23 0 0,-22-12 4,20-11-3,-12-24 1,18-7-7,-13-19-1,10-6-11,-2-10 3,0 0-7,0-4 5,4 4-3,-9 4-5,2 11 6,-3 8-7,-2 15 7,0 14-7,-6 15 7,-8 22-2,29 16-2,-14 30 7,8 27-6,3 20 5,3 18-4,7 0 3,2 8-2,5-16-1,1-7 8,-1-28-2,1-15 6,-6-39-1,6-14 1,-9-21 1,1-25-2,-9-20 1,3-3-7,-14-12 2,5-7-7,-12 1 4,2 2-3,-3 6-5,-6 11 4,4 13-9,-6 7 0,8 17-18,-8-5-7,16 33-32,-20-15-39,16 21-39,-12-3-44,14 20-4</inkml:trace>
        </inkml:traceGroup>
        <inkml:traceGroup>
          <inkml:annotationXML>
            <emma:emma xmlns:emma="http://www.w3.org/2003/04/emma" version="1.0">
              <emma:interpretation id="{C0E6A63F-730D-4D2C-AAEB-991F71D2B0A0}" emma:medium="tactile" emma:mode="ink">
                <msink:context xmlns:msink="http://schemas.microsoft.com/ink/2010/main" type="inkWord" rotatedBoundingBox="7844,2312 9360,2281 9386,3558 7870,3589"/>
              </emma:interpretation>
              <emma:one-of disjunction-type="recognition" id="oneOf6">
                <emma:interpretation id="interp26" emma:lang="ko-KR" emma:confidence="0">
                  <emma:literal>새</emma:literal>
                </emma:interpretation>
                <emma:interpretation id="interp27" emma:lang="ko-KR" emma:confidence="0">
                  <emma:literal>Ⅶ</emma:literal>
                </emma:interpretation>
                <emma:interpretation id="interp28" emma:lang="ko-KR" emma:confidence="0">
                  <emma:literal>매</emma:literal>
                </emma:interpretation>
                <emma:interpretation id="interp29" emma:lang="ko-KR" emma:confidence="0">
                  <emma:literal>님</emma:literal>
                </emma:interpretation>
                <emma:interpretation id="interp30" emma:lang="ko-KR" emma:confidence="0">
                  <emma:literal>내</emma:literal>
                </emma:interpretation>
              </emma:one-of>
            </emma:emma>
          </inkml:annotationXML>
          <inkml:trace contextRef="#ctx0" brushRef="#br0" timeOffset="3625.1567">6351 167 81,'8'21'98,"-4"-1"5,-4-20-8,0 51-6,-4-13-13,4 20-8,-8-11-16,10 24-14,0-18-17,18 6-7,2-20-10,13-11-1,1-23 0,7-15 0,-3-28 3,4-16-1,-5-12 7,6-3-5,-17-3 5,2 14-5,-13 6 1,2 15-3,-11 20 0,-8 17-3,10 10-2,-10 24 0,0 12-2,3 7 3,5 6-3,0-1 3,8 2-3,4-8 4,9-7-6,-6-8-5,20-2-16,-15-26-18,29 13-35,-31-22-60,8-8-23,4-20-18,-11-19 1</inkml:trace>
          <inkml:trace contextRef="#ctx0" brushRef="#br0" timeOffset="3937.6633">7331-322 429,'0'71'158,"-14"22"-49,3 8-73,16 23-11,1-2-12,4 2-10,2-15-5,4-19 6,-2-13-5,2-19 5,-2-23-5,1-14 1,-15-21-7,26 10-8,-8-6-12,-18-4-19,28-13-13,-23-10-15,12 10-3,-17-27-7,15 10-9,-15-23-19,0-18-13</inkml:trace>
          <inkml:trace contextRef="#ctx0" brushRef="#br0" timeOffset="4187.6821">7578-524 89,'0'-39'153,"0"39"-3,11 20-48,-11 5-26,19 42-16,-19 0-13,17 36-9,-10-6-4,19 21-11,-10 0-5,13-3-9,-7-9-3,5-16-10,-4-16-7,-2-21-7,4-4-26,-25-49-44,26 0-70,-11-6-15,-8-37-5</inkml:trace>
        </inkml:traceGroup>
        <inkml:traceGroup>
          <inkml:annotationXML>
            <emma:emma xmlns:emma="http://www.w3.org/2003/04/emma" version="1.0">
              <emma:interpretation id="{62055A1A-FB28-4809-A255-B3C931AC314C}" emma:medium="tactile" emma:mode="ink">
                <msink:context xmlns:msink="http://schemas.microsoft.com/ink/2010/main" type="inkWord" rotatedBoundingBox="9577,2907 10712,2884 10738,4119 9603,4142"/>
              </emma:interpretation>
              <emma:one-of disjunction-type="recognition" id="oneOf7">
                <emma:interpretation id="interp31" emma:lang="ko-KR" emma:confidence="0">
                  <emma:literal>N</emma:literal>
                </emma:interpretation>
                <emma:interpretation id="interp32" emma:lang="ko-KR" emma:confidence="0">
                  <emma:literal>왯</emma:literal>
                </emma:interpretation>
                <emma:interpretation id="interp33" emma:lang="ko-KR" emma:confidence="0">
                  <emma:literal>앳</emma:literal>
                </emma:interpretation>
                <emma:interpretation id="interp34" emma:lang="ko-KR" emma:confidence="0">
                  <emma:literal>금</emma:literal>
                </emma:interpretation>
                <emma:interpretation id="interp35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4859.5567">8305 245 99,'14'-35'139,"15"21"-4,-29 14-63,14-40-26,-14 40-19,0 0-10,-29 0-6,-7 9 0,0 10 1,-13 5-5,6 2 3,0 4-5,12-4 2,9 10-4,20-5 3,11-1-3,34 3 4,9-3 1,26 10 5,4-5-2,17 10 4,-12-3-4,2 5 6,-29-5 5,-5 4-2,-33-13 0,-15 7-4,-29-16 4,-18 1-8,-20-15 0,-6-1-12,-4-9-18,-6-7-12,21 6-31,-7-24-45,29-6-56,24 13-16,9-17 0</inkml:trace>
          <inkml:trace contextRef="#ctx0" brushRef="#br0" timeOffset="5343.9726">8879 371 196,'20'7'139,"-20"-7"-26,-14 24-57,14 24-8,-8 1-16,8 22 0,0 6-1,2 21-4,-1-7-3,18 8-8,-8-12-4,10-6-6,-2-16 4,-5-12-7,-5-19 1,-1-15 4,-8-19-2,0 0 1,-1-35-1,-7-10-1,-6-14-9,-7-17 2,5-13-4,-3-17-1,8-10-1,-1-4 4,7 3 1,5-1 0,5 15 10,17 14-5,6 14 8,15 27-3,-4 16 1,12 23-2,-7 9 0,-1 30-1,-10 14-3,-16 12 3,-12 11-3,-5 3 3,-30 2-3,-6-7 3,-13-2-5,-2-18-2,-1-1-12,-5-22-15,22 7-27,-10-29-45,24 0-58,21 0-19,0 0 0</inkml:trace>
        </inkml:traceGroup>
        <inkml:traceGroup>
          <inkml:annotationXML>
            <emma:emma xmlns:emma="http://www.w3.org/2003/04/emma" version="1.0">
              <emma:interpretation id="{774014D5-28E7-493A-A88F-54D596789E01}" emma:medium="tactile" emma:mode="ink">
                <msink:context xmlns:msink="http://schemas.microsoft.com/ink/2010/main" type="inkWord" rotatedBoundingBox="10932,3018 11434,3007 11447,3669 10945,3680"/>
              </emma:interpretation>
              <emma:one-of disjunction-type="recognition" id="oneOf8">
                <emma:interpretation id="interp36" emma:lang="ko-KR" emma:confidence="0">
                  <emma:literal>a</emma:literal>
                </emma:interpretation>
                <emma:interpretation id="interp37" emma:lang="ko-KR" emma:confidence="0">
                  <emma:literal>0</emma:literal>
                </emma:interpretation>
                <emma:interpretation id="interp38" emma:lang="ko-KR" emma:confidence="0">
                  <emma:literal>d</emma:literal>
                </emma:interpretation>
                <emma:interpretation id="interp39" emma:lang="ko-KR" emma:confidence="0">
                  <emma:literal>“</emma:literal>
                </emma:interpretation>
                <emma:interpretation id="interp40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5828.3436">9726 228 189,'0'-34'137,"1"15"-53,-1 19-28,-8-13-8,8 13-9,-49 24-2,26 20 0,-26 0-2,19 29-2,-15-4-5,17 19 1,-8-13-11,21 5-5,3-12-5,12-11-6,6-25-5,16-19 1,7-13 0,1-28-1,11-16 1,-5-16-4,0-13-1,1-3 2,-6 2 8,-4 10-7,-5 9 5,-6 17-2,-3 19 1,-13 19 1,0 0-1,3 36 1,-3 8-2,0-2 1,3 5-4,-1-2-1,6 6-7,-2-13 0,8 3-11,-8-17-14,20 13-25,-26-37-42,35 22-42,-5-6-21,-8-16 10</inkml:trace>
        </inkml:traceGroup>
        <inkml:traceGroup>
          <inkml:annotationXML>
            <emma:emma xmlns:emma="http://www.w3.org/2003/04/emma" version="1.0">
              <emma:interpretation id="{46378F96-8DC6-4302-8678-B23C2CD85612}" emma:medium="tactile" emma:mode="ink">
                <msink:context xmlns:msink="http://schemas.microsoft.com/ink/2010/main" type="inkWord" rotatedBoundingBox="11591,3035 12889,3008 12902,3621 11603,3647"/>
              </emma:interpretation>
              <emma:one-of disjunction-type="recognition" id="oneOf9">
                <emma:interpretation id="interp41" emma:lang="ko-KR" emma:confidence="0">
                  <emma:literal>u</emma:literal>
                </emma:interpretation>
                <emma:interpretation id="interp42" emma:lang="ko-KR" emma:confidence="0">
                  <emma:literal>나</emma:literal>
                </emma:interpretation>
                <emma:interpretation id="interp43" emma:lang="ko-KR" emma:confidence="0">
                  <emma:literal>와</emma:literal>
                </emma:interpretation>
                <emma:interpretation id="interp44" emma:lang="ko-KR" emma:confidence="0">
                  <emma:literal>a</emma:literal>
                </emma:interpretation>
                <emma:interpretation id="interp45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6281.4882">10321 219 219,'-28'-8'160,"9"21"-5,-14 29-66,-10-5-47,16 27-13,-9-1-13,15 12 2,-2-3-5,21-2-1,2-16-7,25-7 1,18-18-3,20-14 1,12-15-1,13 0-1,10-30 2,5-10-2,-2-14 4,0-13-6,-14-8 4,-11 4-5,-18-6 6,-17 7-4,-20 7 3,-21 19-2,-13 13 4,-18 28 3,-17 3 4,3 26 2,-6 9-1,15 19 1,2-2-2,31 14 1,3-7-5,21 0-1,23-8-9,10-8-1,15-8-8,-2-16-2,12 2-12,-21-21-25,15 10-70,-21-10-55,-16 0-6,-9 0-16</inkml:trace>
        </inkml:traceGroup>
        <inkml:traceGroup>
          <inkml:annotationXML>
            <emma:emma xmlns:emma="http://www.w3.org/2003/04/emma" version="1.0">
              <emma:interpretation id="{EA7AE8E6-CA19-49A0-B8BD-80E46EDCD24B}" emma:medium="tactile" emma:mode="ink">
                <msink:context xmlns:msink="http://schemas.microsoft.com/ink/2010/main" type="inkWord" rotatedBoundingBox="14474,2472 15688,2447 15709,3484 14496,3509"/>
              </emma:interpretation>
              <emma:one-of disjunction-type="recognition" id="oneOf10">
                <emma:interpretation id="interp46" emma:lang="ko-KR" emma:confidence="0">
                  <emma:literal>N</emma:literal>
                </emma:interpretation>
                <emma:interpretation id="interp47" emma:lang="ko-KR" emma:confidence="0">
                  <emma:literal>~</emma:literal>
                </emma:interpretation>
                <emma:interpretation id="interp48" emma:lang="ko-KR" emma:confidence="0">
                  <emma:literal>A</emma:literal>
                </emma:interpretation>
                <emma:interpretation id="interp49" emma:lang="ko-KR" emma:confidence="0">
                  <emma:literal>8</emma:literal>
                </emma:interpretation>
                <emma:interpretation id="interp50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9578.51">12994 659 146,'-11'0'146,"11"0"-11,0 0-75,0 0-22,0 0-10,11 0-9,-11 0 0,25-26 2,-9 7 0,-6-18 0,10-5-3,-12-12 3,11-4-7,-6-12 0,7-1-7,1-15 2,7 1-5,-1-7-4,3 7 4,2 5-2,2 7 4,-4 8-4,4 13 5,-7 16-7,1 21 6,-6 15-2,2 25-1,-5 29 4,1 19-6,2 18 4,7 20-3,2 4 2,9 10-2,3-13 3,2-8 0,6-18-4,0-18 5,-2-30-2,1-15 4,-9-23 0,5-26 1,-14-30 2,4-4-5,-9-20 4,-2-9-6,-6-5 4,-1-4-4,-6 0-4,-5 9 2,-6 11-3,1 9 2,-2 10-4,-2 10 1,-4 16-13,-8 5-5,14 28-14,-23-20-23,23 28-21,-15-5-49,15-3-44,-15 37-17,15-37 15</inkml:trace>
        </inkml:traceGroup>
        <inkml:traceGroup>
          <inkml:annotationXML>
            <emma:emma xmlns:emma="http://www.w3.org/2003/04/emma" version="1.0">
              <emma:interpretation id="{64F7B990-D137-4B70-BA8C-E8A29E420E4E}" emma:medium="tactile" emma:mode="ink">
                <msink:context xmlns:msink="http://schemas.microsoft.com/ink/2010/main" type="inkWord" rotatedBoundingBox="16170,2346 16629,2336 16652,3493 16194,3503"/>
              </emma:interpretation>
              <emma:one-of disjunction-type="recognition" id="oneOf11">
                <emma:interpretation id="interp51" emma:lang="ko-KR" emma:confidence="0">
                  <emma:literal>(</emma:literal>
                </emma:interpretation>
                <emma:interpretation id="interp52" emma:lang="ko-KR" emma:confidence="0">
                  <emma:literal>C</emma:literal>
                </emma:interpretation>
                <emma:interpretation id="interp53" emma:lang="ko-KR" emma:confidence="0">
                  <emma:literal>〈</emma:literal>
                </emma:interpretation>
                <emma:interpretation id="interp54" emma:lang="ko-KR" emma:confidence="0">
                  <emma:literal>1</emma:literal>
                </emma:interpretation>
                <emma:interpretation id="interp55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9906.6353">15116-513 277,'-12'26'151,"-37"6"-2,-16 25-103,13 34-19,-13 10-10,8 20-8,3 0-1,12-1-2,10-8 2,21-9-4,11-23-2,21-12 4,13-22-7,12-11-1,5-13-10,-1-16-18,7 4-42,-12-1-80,-14-14-6,10 1-13</inkml:trace>
        </inkml:traceGroup>
        <inkml:traceGroup>
          <inkml:annotationXML>
            <emma:emma xmlns:emma="http://www.w3.org/2003/04/emma" version="1.0">
              <emma:interpretation id="{DC27E3A2-8C67-423A-A176-8C0C7452DED4}" emma:medium="tactile" emma:mode="ink">
                <msink:context xmlns:msink="http://schemas.microsoft.com/ink/2010/main" type="inkWord" rotatedBoundingBox="16879,2340 17748,2323 17768,3308 16899,3326"/>
              </emma:interpretation>
              <emma:one-of disjunction-type="recognition" id="oneOf12">
                <emma:interpretation id="interp56" emma:lang="ko-KR" emma:confidence="0">
                  <emma:literal>A</emma:literal>
                </emma:interpretation>
                <emma:interpretation id="interp57" emma:lang="ko-KR" emma:confidence="0">
                  <emma:literal>여</emma:literal>
                </emma:interpretation>
                <emma:interpretation id="interp58" emma:lang="ko-KR" emma:confidence="0">
                  <emma:literal>아</emma:literal>
                </emma:interpretation>
                <emma:interpretation id="interp59" emma:lang="ko-KR" emma:confidence="0">
                  <emma:literal>日</emma:literal>
                </emma:interpretation>
                <emma:interpretation id="interp60" emma:lang="ko-KR" emma:confidence="0">
                  <emma:literal>″</emma:literal>
                </emma:interpretation>
              </emma:one-of>
            </emma:emma>
          </inkml:annotationXML>
          <inkml:trace contextRef="#ctx0" brushRef="#br0" timeOffset="10484.8375">15584-351 252,'19'0'150,"-19"0"1,0 0-81,0 52-40,-22-4-5,2 29-17,-9 9 2,5 6-2,-9 8 3,10-3-3,-3-16-4,10-8 4,1-17-4,10-12 2,2-23-1,3-21 0,0 0 1,9-20 0,2-20 0,5-10-3,1-13 2,4-6-4,4-10 5,2-1-4,2-5-3,1 8 4,-3 0-4,3 6 3,-4 7-4,3 1 4,-4 14-5,2 6 2,-6 12 2,1 9-2,1 11 2,4 11 2,-1 27 2,7 17 3,-5 15 3,9 17-3,-7 8 3,7 12-4,-2-1 3,2 2-6,-9-8 2,-1-10-8,-2-17-4,-6-12-1,0-12-8,-19-38-14,29 33-29,-29-42-30,0 9-39,14-24-44,-14-7-9,0 11 0</inkml:trace>
          <inkml:trace contextRef="#ctx0" brushRef="#br0" timeOffset="10750.4314">15480 78 397,'-33'-22'160,"33"22"-9,33-7-119,-5 3-14,20 4-14,10 0-6,7-3 2,11-2-5,-3-9-8,3 10-11,-15-22-19,9 16-26,-26-25-37,2 7-45,-5 5-19,-24-14 5</inkml:trace>
        </inkml:traceGroup>
        <inkml:traceGroup>
          <inkml:annotationXML>
            <emma:emma xmlns:emma="http://www.w3.org/2003/04/emma" version="1.0">
              <emma:interpretation id="{DE344DEF-69AB-4D45-9324-D5B26D0AD527}" emma:medium="tactile" emma:mode="ink">
                <msink:context xmlns:msink="http://schemas.microsoft.com/ink/2010/main" type="inkWord" rotatedBoundingBox="17704,2278 18546,2260 18556,2780 17714,2797"/>
              </emma:interpretation>
              <emma:one-of disjunction-type="recognition" id="oneOf13">
                <emma:interpretation id="interp61" emma:lang="ko-KR" emma:confidence="0">
                  <emma:literal>“</emma:literal>
                </emma:interpretation>
                <emma:interpretation id="interp62" emma:lang="ko-KR" emma:confidence="0">
                  <emma:literal>"</emma:literal>
                </emma:interpretation>
                <emma:interpretation id="interp63" emma:lang="ko-KR" emma:confidence="0">
                  <emma:literal>「</emma:literal>
                </emma:interpretation>
                <emma:interpretation id="interp64" emma:lang="ko-KR" emma:confidence="0">
                  <emma:literal>*</emma:literal>
                </emma:interpretation>
                <emma:interpretation id="interp65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11047.3082">16534-579 210,'0'0'152,"21"14"-6,-18 15-68,-3-3-42,19 25-4,-18-7-5,14 15-4,-15-6 2,14 10-7,-14-18 2,5 4-10,-4-17-1,2-3-15,7-5-15,-10-24-25,0 0-47,0 0-64,0 0-10,19-20-11</inkml:trace>
          <inkml:trace contextRef="#ctx0" brushRef="#br0" timeOffset="11359.8234">16194-428 357,'0'0'158,"40"-13"-18,4 13-111,2-2-14,14 0-6,8-4-1,8 6 2,3-10 2,1 3 0,-4-5 1,0 5-2,-13-1-9,-12-3-15,-5 11-23,-46 0-29,36 0-36,-36 0-46,-14 0-23,14 0-7</inkml:trace>
        </inkml:traceGroup>
        <inkml:traceGroup>
          <inkml:annotationXML>
            <emma:emma xmlns:emma="http://www.w3.org/2003/04/emma" version="1.0">
              <emma:interpretation id="{8859F0F5-6825-43BA-A750-8010328661FB}" emma:medium="tactile" emma:mode="ink">
                <msink:context xmlns:msink="http://schemas.microsoft.com/ink/2010/main" type="inkWord" rotatedBoundingBox="18613,2289 19018,2281 19044,3588 18640,3597"/>
              </emma:interpretation>
              <emma:one-of disjunction-type="recognition" id="oneOf14">
                <emma:interpretation id="interp66" emma:lang="ko-KR" emma:confidence="0">
                  <emma:literal>)</emma:literal>
                </emma:interpretation>
                <emma:interpretation id="interp67" emma:lang="ko-KR" emma:confidence="0">
                  <emma:literal>;</emma:literal>
                </emma:interpretation>
                <emma:interpretation id="interp68" emma:lang="ko-KR" emma:confidence="0">
                  <emma:literal>’</emma:literal>
                </emma:interpretation>
                <emma:interpretation id="interp69" emma:lang="ko-KR" emma:confidence="0">
                  <emma:literal>'</emma:literal>
                </emma:interpretation>
                <emma:interpretation id="interp70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1781.7157">17272-564 418,'46'43'160,"-16"-5"-5,-14 17-124,30 31-18,-10 12-6,-3 13-9,-7 11 4,-12 1 0,-14-5 5,-5-5-4,-23-19-1,-4-10 6,-11-17-8,-4-13-2,-1-14-18,-8-24-25,24 11-52,-8-11-67,1-16-7,17 6-16</inkml:trace>
        </inkml:traceGroup>
      </inkml:traceGroup>
    </inkml:traceGroup>
    <inkml:traceGroup>
      <inkml:annotationXML>
        <emma:emma xmlns:emma="http://www.w3.org/2003/04/emma" version="1.0">
          <emma:interpretation id="{E22E3907-2879-454B-B46E-85AA694F52F9}" emma:medium="tactile" emma:mode="ink">
            <msink:context xmlns:msink="http://schemas.microsoft.com/ink/2010/main" type="paragraph" rotatedBoundingBox="5628,6444 23021,6115 23129,11828 5736,121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2558447-8CD9-40C0-A54C-87DE143A26CD}" emma:medium="tactile" emma:mode="ink">
              <msink:context xmlns:msink="http://schemas.microsoft.com/ink/2010/main" type="line" rotatedBoundingBox="5628,6444 23021,6115 23064,8378 5671,8707"/>
            </emma:interpretation>
          </emma:emma>
        </inkml:annotationXML>
        <inkml:traceGroup>
          <inkml:annotationXML>
            <emma:emma xmlns:emma="http://www.w3.org/2003/04/emma" version="1.0">
              <emma:interpretation id="{709174A1-C032-46D4-BC03-29C3F56CD5E6}" emma:medium="tactile" emma:mode="ink">
                <msink:context xmlns:msink="http://schemas.microsoft.com/ink/2010/main" type="inkWord" rotatedBoundingBox="5655,8146 5667,6608 6547,6615 6535,8153"/>
              </emma:interpretation>
              <emma:one-of disjunction-type="recognition" id="oneOf15">
                <emma:interpretation id="interp71" emma:lang="ko-KR" emma:confidence="0">
                  <emma:literal>A</emma:literal>
                </emma:interpretation>
                <emma:interpretation id="interp72" emma:lang="ko-KR" emma:confidence="0">
                  <emma:literal>日</emma:literal>
                </emma:interpretation>
                <emma:interpretation id="interp73" emma:lang="ko-KR" emma:confidence="0">
                  <emma:literal>R</emma:literal>
                </emma:interpretation>
                <emma:interpretation id="interp74" emma:lang="ko-KR" emma:confidence="0">
                  <emma:literal>月</emma:literal>
                </emma:interpretation>
                <emma:interpretation id="interp75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19547.6689">4278 4024 101,'0'0'117,"0"0"-39,0 0-46,-24 0 6,24 0 1,-19 45 3,-3-9 10,22 31 1,-24 7 1,24 33-4,-22-5-6,22 22-7,-14 0-14,14 0-8,-5-9-7,5-10-3,0-25 0,0-14-2,5-22 5,0-8-4,-5-36 1,0 24 1,0-24 0,-3-16 0,-4-10 0,6-13 0,-1-13-7,2-16 1,0-17-3,8-18 1,6-10 0,1-9 0,2-3 0,2-1 1,3 3-1,-5 11 3,2 15-2,-3 13 2,0 13-5,3 16 5,-2 7-6,2 16 2,-1 9 2,1 11 0,3 8 1,0 9 3,2 17-1,9 22 1,-3 15 6,6 15-4,2 14 5,11 20-4,-6 7 1,3 6-4,3 2 1,-4-6 0,-2-15-7,-5-7 6,-5-18-6,-9-18 3,-2-15-4,-3-17 2,-11-7-3,-8-20-2,0 0-3,0 0-5,0 0-3,0 0-26,0 0-30,0 0-58,-6-14-30,6 14-18,-8-21 6</inkml:trace>
          <inkml:trace contextRef="#ctx0" brushRef="#br1" timeOffset="19860.1704">4256 4558 356,'0'0'158,"0"0"-10,-21-31-114,36 29-12,15-11-8,20 9-6,7-9 3,14 1-1,-3-3 1,11 7-6,-6-1-12,-8-8-27,1 17-31,-31-3-54,-12-8-46,-2 7-7,-21 4-9</inkml:trace>
        </inkml:traceGroup>
        <inkml:traceGroup>
          <inkml:annotationXML>
            <emma:emma xmlns:emma="http://www.w3.org/2003/04/emma" version="1.0">
              <emma:interpretation id="{81F4126B-4555-4688-A419-DBB9F59942FE}" emma:medium="tactile" emma:mode="ink">
                <msink:context xmlns:msink="http://schemas.microsoft.com/ink/2010/main" type="inkWord" rotatedBoundingBox="7319,6056 8740,8088 7536,8930 6114,6898"/>
              </emma:interpretation>
              <emma:one-of disjunction-type="recognition" id="oneOf16">
                <emma:interpretation id="interp76" emma:lang="ko-KR" emma:confidence="0">
                  <emma:literal>각</emma:literal>
                </emma:interpretation>
                <emma:interpretation id="interp77" emma:lang="ko-KR" emma:confidence="0">
                  <emma:literal>乃</emma:literal>
                </emma:interpretation>
                <emma:interpretation id="interp78" emma:lang="ko-KR" emma:confidence="0">
                  <emma:literal>강</emma:literal>
                </emma:interpretation>
                <emma:interpretation id="interp79" emma:lang="ko-KR" emma:confidence="0">
                  <emma:literal>악</emma:literal>
                </emma:interpretation>
                <emma:interpretation id="interp80" emma:lang="ko-KR" emma:confidence="0">
                  <emma:literal>눙</emma:literal>
                </emma:interpretation>
              </emma:one-of>
            </emma:emma>
          </inkml:annotationXML>
          <inkml:trace contextRef="#ctx0" brushRef="#br1" timeOffset="20282.0832">5345 3798 200,'14'0'142,"-14"0"3,0 0-76,25 18-34,-25 12 2,18 29-9,-18-2 4,17 19-3,-12-9 3,15 15-7,-12-15-2,14 3-12,-14-18-6,13-8 1,-12-13-5,4-14-6,-13-17-12,0 0-18,28 4-29,-28-21-39,0-7-44,2-5-26,-4-4-9</inkml:trace>
          <inkml:trace contextRef="#ctx0" brushRef="#br1" timeOffset="20594.5749">4951 3830 131,'0'0'141,"-8"-20"9,8 20-76,22-8-11,-6-6-12,36 14-10,-7-8-3,34 8-2,-7-4-6,30 4-6,-11-10-4,12 10-9,-15 0-11,-2 0-11,-12 0-25,-30 0-33,5 6-65,-25 8-34,-24-14-6,5 16-10</inkml:trace>
          <inkml:trace contextRef="#ctx0" brushRef="#br1" timeOffset="21547.7394">6156 4413 148,'36'-16'129,"-35"-12"-33,7-2-43,13 18-2,-21-10-5,0 22 1,0 0 5,0 14 1,-14 6-5,12 30-10,-18-1-9,20 21-5,-15-4-9,15 7-1,0-13-7,16-1 1,6-23-4,11-13 1,4-23 0,7-3 0,0-30 1,2-9-3,2-14 1,-11 2-3,-2-12 2,-6 7-3,-7 7 2,-11 3-3,-5 10 2,-1 16-3,-5 23 0,0 0 0,0 0-1,0 43 0,0 11-2,8 23 4,1 11-5,4 7 4,7 18 3,-4 5 0,0 1 1,-2-4 1,-1-8 2,-11-4 2,-2-18 5,-15-1 1,-21-26-3,-8-4 4,-21-20-1,-8-4 1,-15-16-3,-7 2-1,-5-9-4,7 2-7,12 3-10,2-10-17,40 22-37,-16-24-61,55 0-50,-10 15-19,24-15-8</inkml:trace>
        </inkml:traceGroup>
        <inkml:traceGroup>
          <inkml:annotationXML>
            <emma:emma xmlns:emma="http://www.w3.org/2003/04/emma" version="1.0">
              <emma:interpretation id="{F0C8C183-3447-4AE1-97DF-96ADCFD8A83F}" emma:medium="tactile" emma:mode="ink">
                <msink:context xmlns:msink="http://schemas.microsoft.com/ink/2010/main" type="inkWord" rotatedBoundingBox="8717,7096 9743,7218 9673,7803 8647,7681"/>
              </emma:interpretation>
              <emma:one-of disjunction-type="recognition" id="oneOf17">
                <emma:interpretation id="interp81" emma:lang="ko-KR" emma:confidence="0">
                  <emma:literal>=</emma:literal>
                </emma:interpretation>
                <emma:interpretation id="interp82" emma:lang="ko-KR" emma:confidence="0">
                  <emma:literal>二</emma:literal>
                </emma:interpretation>
                <emma:interpretation id="interp83" emma:lang="ko-KR" emma:confidence="0">
                  <emma:literal>느</emma:literal>
                </emma:interpretation>
                <emma:interpretation id="interp84" emma:lang="ko-KR" emma:confidence="0">
                  <emma:literal>z</emma:literal>
                </emma:interpretation>
                <emma:interpretation id="interp85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2469.6728">7208 4394 131,'0'0'141,"-20"-7"0,20 7-73,0 0-10,0 0-11,20-8-6,-20 8 1,51 0 0,-29 0-4,31 8-3,-5-8-7,25 0-6,-12 0-6,17 0-5,-6 0-4,7-4-3,-6-3-1,-5 0-4,-9 4-1,-10-6-3,-7 9-5,-13-8-9,-4 12-18,-25-4-29,0 0-55,-3 25-45,-32-14-14,0 8-4</inkml:trace>
          <inkml:trace contextRef="#ctx0" brushRef="#br1" timeOffset="22750.914">7222 4834 358,'52'14'154,"-9"-14"-1,8 0-121,31 5-4,-5-5-2,13 0-3,-9-2-2,11 2-2,-13-12-2,0 7-6,-19-7-7,-11 1-10,-3 6-11,-23-12-16,12 17-21,-35-18-26,21 18-36,-21 0-54,0-15-5,0 15-2</inkml:trace>
        </inkml:traceGroup>
        <inkml:traceGroup>
          <inkml:annotationXML>
            <emma:emma xmlns:emma="http://www.w3.org/2003/04/emma" version="1.0">
              <emma:interpretation id="{0DA23D66-4211-4C08-8149-89C2C6B35495}" emma:medium="tactile" emma:mode="ink">
                <msink:context xmlns:msink="http://schemas.microsoft.com/ink/2010/main" type="inkWord" rotatedBoundingBox="9952,7288 10688,7001 10905,7555 10169,7843"/>
              </emma:interpretation>
              <emma:one-of disjunction-type="recognition" id="oneOf18">
                <emma:interpretation id="interp86" emma:lang="ko-KR" emma:confidence="0">
                  <emma:literal>0</emma:literal>
                </emma:interpretation>
                <emma:interpretation id="interp87" emma:lang="ko-KR" emma:confidence="0">
                  <emma:literal>o</emma:literal>
                </emma:interpretation>
                <emma:interpretation id="interp88" emma:lang="ko-KR" emma:confidence="0">
                  <emma:literal>ㅇ</emma:literal>
                </emma:interpretation>
                <emma:interpretation id="interp89" emma:lang="ko-KR" emma:confidence="0">
                  <emma:literal>〇</emma:literal>
                </emma:interpretation>
                <emma:interpretation id="interp90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3094.6878">8711 4428 225,'-13'40'173,"-18"0"-8,2 1-76,15 38-30,-16-18-13,30 21-9,0-19-18,30-5-3,24-31-7,23-18 1,17-23 5,8-22 1,-5-26 3,2-4-5,-26-16 4,-16 7-5,-43-6 3,-14 15-5,-33 14-4,-29 11-7,-22 15-2,-18 11-10,2 16-20,-18-1-55,31 22-87,12 15-8,20 4-16,25 10-10</inkml:trace>
        </inkml:traceGroup>
        <inkml:traceGroup>
          <inkml:annotationXML>
            <emma:emma xmlns:emma="http://www.w3.org/2003/04/emma" version="1.0">
              <emma:interpretation id="{69117DAD-219C-46A2-B57E-8BFF6B84E373}" emma:medium="tactile" emma:mode="ink">
                <msink:context xmlns:msink="http://schemas.microsoft.com/ink/2010/main" type="inkWord" rotatedBoundingBox="14459,6277 18849,6194 18888,8290 14499,8373"/>
              </emma:interpretation>
              <emma:one-of disjunction-type="recognition" id="oneOf19">
                <emma:interpretation id="interp91" emma:lang="ko-KR" emma:confidence="0">
                  <emma:literal>剕</emma:literal>
                </emma:interpretation>
                <emma:interpretation id="interp92" emma:lang="ko-KR" emma:confidence="0">
                  <emma:literal>枘</emma:literal>
                </emma:interpretation>
                <emma:interpretation id="interp93" emma:lang="ko-KR" emma:confidence="0">
                  <emma:literal>洲</emma:literal>
                </emma:interpretation>
                <emma:interpretation id="interp94" emma:lang="ko-KR" emma:confidence="0">
                  <emma:literal>뻬</emma:literal>
                </emma:interpretation>
                <emma:interpretation id="interp95" emma:lang="ko-KR" emma:confidence="0">
                  <emma:literal>物</emma:literal>
                </emma:interpretation>
              </emma:one-of>
            </emma:emma>
          </inkml:annotationXML>
          <inkml:trace contextRef="#ctx0" brushRef="#br1" timeOffset="32720.0735">13261 3691 78,'-24'0'166,"-1"15"-1,1 33-51,-33-4-17,31 49-10,-33-11-14,42 43-17,-26 0-15,37 24-10,-5-10-10,12 6-5,17-12-8,16-6-1,11-12-2,13-19-3,9-14-2,4-22-10,9-1-11,-21-29-35,24 14-73,-24-28-46,-8-9-16,-12-7-12</inkml:trace>
          <inkml:trace contextRef="#ctx0" brushRef="#br1" timeOffset="30391.8655">13647 4574 278,'-35'-39'171,"35"39"-10,32-12-85,-10-11-23,39 23-14,-7-10-14,20 10-11,-3-7-6,5 7-5,-5 0-14,-12 0-26,-1 17-48,-28-12-71,-9-5-15,1 0-12,-22 0-2</inkml:trace>
          <inkml:trace contextRef="#ctx0" brushRef="#br1" timeOffset="30110.5932">13669 4180 44,'-6'-31'113,"6"31"-47,0 0-5,0 0 8,0 0-7,4 31 0,10 20-4,-14 5 0,8 29 1,-16-6-4,12 26-4,-12-14-15,8 12-3,-7-23-13,7 4 1,-4-26-4,4-4-4,-7-24-5,7-9 0,0-21-1,0 0-2,0 0 0,0-7-3,0-26-6,0-7-1,0-8 2,-4-20-8,4-2 4,-2-15-8,2-3 4,0-6-7,0 5 7,0-4-1,13 7-3,-2 8 7,14 7-3,0 11 7,15 10-3,6 9 8,-1 13-5,11 12 6,-4 12 4,8 15 0,-5 23 11,2 17-5,-13 15 6,5 20-4,-11 6 3,7 18-3,-15-10 1,0 1-2,-8-12-9,-3-7 4,-7-16-6,-2-18 2,-4-13-4,-6-12-2,0-23-7,0 17-9,0-17-23,0 0-41,0 0-63,-19-2-37,19 2-6,-30-23-11</inkml:trace>
          <inkml:trace contextRef="#ctx0" brushRef="#br1" timeOffset="31001.2786">14254 3954 212,'0'0'150,"-7"-20"0,7-1-82,30 21-10,-3-14-15,35 14-11,-1-1-11,22 1-5,-1-9 0,11 7-4,-8-5-4,-2 2-10,-11 5-18,-23-9-23,3 12-31,-29 1-67,-23-4-19,18 16-21,-18-16 16</inkml:trace>
          <inkml:trace contextRef="#ctx0" brushRef="#br1" timeOffset="30719.988">14671 3912 268,'0'27'171,"0"12"-29,12 21-69,-13-15-1,15 26-19,-14-23-14,17 9-19,-9-17-9,11-4-1,-8-5-9,0-14-7,4 2-17,-15-19-31,0 0-73,0 0-38,8-19-16,-8 0-8</inkml:trace>
          <inkml:trace contextRef="#ctx0" brushRef="#br1" timeOffset="31595.0308">15276 4280 200,'-5'-35'168,"5"35"-7,0 0-66,-23-16-39,23 30-4,-13-3-9,13 33-12,-6-3-12,6 17 2,0-3-4,11 5 2,0-8-7,14-5-2,2-20-3,14-9-3,-3-18-1,6-18-3,2-15 0,-8-8-3,-2-7 1,-6-4-3,-7 4 3,-9 1-2,-8 11 4,-3 11 0,-3 6 1,0 19 1,0 0 0,21 16 3,-1 22-3,10 21 5,5 17-3,9 13 4,2 11-5,8 13 3,-11-1 1,-7-2-1,-12-6 0,-15-14-2,-9-12 1,-16-11-3,-20-20 4,-16-13-3,-11-11-2,-5-9 1,-5-10-2,2-4-6,8 7-6,-2-7-13,25 7-26,-17-14-48,37 3-77,20 4-11,-2-26-15,15 8 1</inkml:trace>
          <inkml:trace contextRef="#ctx0" brushRef="#br1" timeOffset="32048.1721">16060 3667 310,'54'24'169,"4"17"-3,-6 11-101,38 44-8,-25-3-4,22 45-15,-32-4-10,7 15-6,-29-9-6,-9-6-5,-24-16-8,-17-12-1,-17-14-7,-21-38-23,17 8-58,-23-32-84,2-12-10,9-11-15,4-7-4</inkml:trace>
          <inkml:trace contextRef="#ctx0" brushRef="#br1" timeOffset="26688.5755">11011 4523 145,'-19'-3'159,"19"3"-6,0 0-72,0 0-18,28 0-6,-28 0-13,49 3-10,-13-3-7,23 7 1,-1-7-4,23 5-3,-7-5-5,18 0-3,-5-8-3,-5 4-4,-5-14-1,-12 10-4,-11-6-2,-11 3-4,-9 3-6,-16-1-10,2 9-17,-20 0-25,0 0-36,-14 9-40,-16 5-38,0 5-5</inkml:trace>
          <inkml:trace contextRef="#ctx0" brushRef="#br1" timeOffset="26969.8496">10946 4881 95,'-14'18'149,"-9"-18"8,23 0-76,11 12-10,15-12-10,35 3-7,1-9-9,33 6-11,-2-10-7,16 4-6,-6-8-5,4 0-6,-13 1-5,-12-2-9,-17 13-10,-26-16-11,1 18-15,-40 0-19,17 0-26,-28-10-39,11 10-41,-32-4-8</inkml:trace>
          <inkml:trace contextRef="#ctx0" brushRef="#br1" timeOffset="27438.6422">11483 4236 96,'0'0'165,"-44"-13"-8,25-5-58,19 18-27,-22-7-9,22 7-16,0 0-15,19 7-13,3 2-6,17 7-2,12-3-3,18 5 0,7 4-4,11 0 1,0 5-3,6 3 1,-6 2-3,-8 5 1,-14 8-3,-22 2 4,-26 9-1,-17 9 6,-23-2 0,-25 13 5,-28-4 3,-9 10-2,-13-17 2,2 3-4,5-16 1,12-4-14,21-8-9,6-17-39,45 3-93,7-26-25,0 0-21,38 8-6</inkml:trace>
        </inkml:traceGroup>
        <inkml:traceGroup>
          <inkml:annotationXML>
            <emma:emma xmlns:emma="http://www.w3.org/2003/04/emma" version="1.0">
              <emma:interpretation id="{51915545-8A8B-43E7-A9CF-9434BD3B3A7D}" emma:medium="tactile" emma:mode="ink">
                <msink:context xmlns:msink="http://schemas.microsoft.com/ink/2010/main" type="inkWord" rotatedBoundingBox="18409,5874 18992,6475 18495,6957 17912,6356"/>
              </emma:interpretation>
              <emma:one-of disjunction-type="recognition" id="oneOf20">
                <emma:interpretation id="interp96" emma:lang="ko-KR" emma:confidence="0">
                  <emma:literal>+</emma:literal>
                </emma:interpretation>
                <emma:interpretation id="interp97" emma:lang="ko-KR" emma:confidence="0">
                  <emma:literal>「</emma:literal>
                </emma:interpretation>
                <emma:interpretation id="interp98" emma:lang="ko-KR" emma:confidence="0">
                  <emma:literal>“</emma:literal>
                </emma:interpretation>
                <emma:interpretation id="interp99" emma:lang="ko-KR" emma:confidence="0">
                  <emma:literal>t</emma:literal>
                </emma:interpretation>
                <emma:interpretation id="interp100" emma:lang="ko-KR" emma:confidence="0">
                  <emma:literal>寸</emma:literal>
                </emma:interpretation>
              </emma:one-of>
            </emma:emma>
          </inkml:annotationXML>
          <inkml:trace contextRef="#ctx0" brushRef="#br1" timeOffset="33360.7328">16902 3451 241,'-3'-30'121,"3"30"-12,-3-45-12,3 45-19,0-23-16,10 36-12,-10-13-7,11 62-6,-11-15-10,14 21-3,-11-1-7,13 14 2,-10-2-11,7-6 2,-5-17-8,0-1-1,-1-15 2,0-12-10,1-4-3,-8-24-21,12 26-28,-24-29-57,12 3-51,-15-23-20,0 8-9</inkml:trace>
          <inkml:trace contextRef="#ctx0" brushRef="#br1" timeOffset="33657.6112">16435 3543 306,'-23'-24'172,"23"24"-13,0 0-83,11-35-29,35 35-6,-3-14-14,31 14-11,5-4-4,21 4-1,-4-5-1,10 5-4,-14 0-6,-7-6-10,-7 6-15,-31-1-22,8 12-57,-55-11-69,15 24-11,-20-8-8</inkml:trace>
        </inkml:traceGroup>
        <inkml:traceGroup>
          <inkml:annotationXML>
            <emma:emma xmlns:emma="http://www.w3.org/2003/04/emma" version="1.0">
              <emma:interpretation id="{E787513A-5DF2-4CF3-8335-791DB3ECD54E}" emma:medium="tactile" emma:mode="ink">
                <msink:context xmlns:msink="http://schemas.microsoft.com/ink/2010/main" type="inkWord" rotatedBoundingBox="19919,6578 23029,6519 23054,7835 19944,7893"/>
              </emma:interpretation>
              <emma:one-of disjunction-type="recognition" id="oneOf21">
                <emma:interpretation id="interp101" emma:lang="ko-KR" emma:confidence="0">
                  <emma:literal>=</emma:literal>
                </emma:interpretation>
                <emma:interpretation id="interp102" emma:lang="ko-KR" emma:confidence="0">
                  <emma:literal>二</emma:literal>
                </emma:interpretation>
                <emma:interpretation id="interp103" emma:lang="ko-KR" emma:confidence="0">
                  <emma:literal>그</emma:literal>
                </emma:interpretation>
                <emma:interpretation id="interp104" emma:lang="ko-KR" emma:confidence="0">
                  <emma:literal>z</emma:literal>
                </emma:interpretation>
                <emma:interpretation id="interp105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36423.3504">18427 4825 400,'0'0'174,"0"0"-46,32 26-67,1-26-13,38 9-10,-4-9-14,18 9-13,0-6-2,9 3-3,-11-6-6,-8 0-8,-9 5-12,-28-5-16,8 7-30,-46-7-54,0 0-47,11-12-20,-11 12 0</inkml:trace>
          <inkml:trace contextRef="#ctx0" brushRef="#br1" timeOffset="36173.3675">18529 4544 93,'0'0'153,"0"0"1,-2-32-60,18 32-19,-16 0-9,54 0-14,-26-12-14,24 12-11,-11-5-4,15 5-6,-11 0-7,4 0-3,-9 0-7,-4 0-8,4 10-17,-21-10-23,17 20-41,-36-20-64,29 15-16,-29-15-10</inkml:trace>
        </inkml:traceGroup>
        <inkml:traceGroup>
          <inkml:annotationXML>
            <emma:emma xmlns:emma="http://www.w3.org/2003/04/emma" version="1.0">
              <emma:interpretation id="{4ADD5EB7-8546-4235-9BD6-B2FBDDA19E1A}" emma:medium="tactile" emma:mode="ink">
                <msink:context xmlns:msink="http://schemas.microsoft.com/ink/2010/main" type="inkWord" rotatedBoundingBox="21223,7366 22735,6174 23322,6918 21810,8111"/>
              </emma:interpretation>
              <emma:one-of disjunction-type="recognition" id="oneOf22">
                <emma:interpretation id="interp106" emma:lang="ko-KR" emma:confidence="0">
                  <emma:literal>아</emma:literal>
                </emma:interpretation>
                <emma:interpretation id="interp107" emma:lang="ko-KR" emma:confidence="0">
                  <emma:literal>마</emma:literal>
                </emma:interpretation>
                <emma:interpretation id="interp108" emma:lang="ko-KR" emma:confidence="0">
                  <emma:literal>고</emma:literal>
                </emma:interpretation>
                <emma:interpretation id="interp109" emma:lang="ko-KR" emma:confidence="0">
                  <emma:literal>러</emma:literal>
                </emma:interpretation>
                <emma:interpretation id="interp110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36954.6467">20168 4291 132,'0'0'112,"-27"22"-8,-10-2-10,15 26-10,-27-5-12,27 30-5,-22-14-13,34 25-5,-10-15-13,26 14-6,16-20-13,29 5 1,14-22-11,22-9 2,11-17-4,17-13-1,0-11 0,1-25-1,-14-17 2,-10-14-4,-22-15 6,-20-6-3,-25-8 8,-23 2-6,-23 3 6,-23 9-7,-21 11 5,-9 20-5,-14 10 1,-7 14-5,-6 15-5,-4 7-7,15 14-11,-9 2-15,34 28-32,-22-23-45,43 12-72,20-6-4,24-5-12</inkml:trace>
          <inkml:trace contextRef="#ctx0" brushRef="#br1" timeOffset="37360.8866">21155 3687 234,'0'0'166,"0"0"1,-14-10-80,20 39-15,-14-14-14,18 36-15,-10-13-17,16 25-2,-11-16 0,12 11-11,-6-14 1,5-1-10,-4-10 4,-2-4-12,-1-2-3,-9-27-21,18 32-48,-18-32-91,0 0-13,0 0-10,-13-21-15</inkml:trace>
          <inkml:trace contextRef="#ctx0" brushRef="#br1" timeOffset="37626.5229">20711 3780 327,'-20'-15'169,"20"15"-48,17-15-47,-6-3-18,41 18-14,-6-6-21,30 1-6,3-5-1,13 5-4,-2-2-1,0 3-7,-6 0-8,-16-4-19,-1 12-36,-38-4-81,-9 4-24,-20-4-18,5 20-5</inkml:trace>
        </inkml:traceGroup>
      </inkml:traceGroup>
      <inkml:traceGroup>
        <inkml:annotationXML>
          <emma:emma xmlns:emma="http://www.w3.org/2003/04/emma" version="1.0">
            <emma:interpretation id="{6E03F59A-6329-4D26-BF38-29591E764B39}" emma:medium="tactile" emma:mode="ink">
              <msink:context xmlns:msink="http://schemas.microsoft.com/ink/2010/main" type="line" rotatedBoundingBox="12143,10012 21521,9559 21623,11672 12245,12125"/>
            </emma:interpretation>
          </emma:emma>
        </inkml:annotationXML>
        <inkml:traceGroup>
          <inkml:annotationXML>
            <emma:emma xmlns:emma="http://www.w3.org/2003/04/emma" version="1.0">
              <emma:interpretation id="{F9E6DCCB-5FD5-4D58-B7A4-B4A14F8DFA98}" emma:medium="tactile" emma:mode="ink">
                <msink:context xmlns:msink="http://schemas.microsoft.com/ink/2010/main" type="inkWord" rotatedBoundingBox="12143,10012 13506,9946 13572,11321 12209,11387"/>
              </emma:interpretation>
              <emma:one-of disjunction-type="recognition" id="oneOf23">
                <emma:interpretation id="interp111" emma:lang="ko-KR" emma:confidence="0">
                  <emma:literal>t</emma:literal>
                </emma:interpretation>
                <emma:interpretation id="interp112" emma:lang="ko-KR" emma:confidence="0">
                  <emma:literal>》</emma:literal>
                </emma:interpretation>
                <emma:interpretation id="interp113" emma:lang="ko-KR" emma:confidence="0">
                  <emma:literal>틱</emma:literal>
                </emma:interpretation>
                <emma:interpretation id="interp114" emma:lang="ko-KR" emma:confidence="0">
                  <emma:literal>텅</emma:literal>
                </emma:interpretation>
                <emma:interpretation id="interp115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51533.3561">10750 7623 331,'0'0'170,"0"0"-7,-22-29-99,45 36-13,-2-12-13,31 5-10,-3 0-4,24 5-4,1-5-4,19 0-5,-6-7-4,2-2-4,-4 4-7,-19-9-10,-1 14-17,-30-18-28,8 18-46,-43 0-55,0 0-25,0 0-10</inkml:trace>
          <inkml:trace contextRef="#ctx0" brushRef="#br1" timeOffset="51048.9749">10702 7941 176,'-31'0'162,"31"0"-10,-2 18-63,2-18-38,37 1-2,-7-2-5,36 2-7,0-2-1,34 1-6,-5-7-3,26 7-4,-12-11-6,8 6-8,-8-3-6,-7 2-5,-22-2-3,-15-1-9,-14 9-12,-51 0-17,42 0-29,-42 0-33,-14 0-40,-5 9-38,-11-1-1</inkml:trace>
          <inkml:trace contextRef="#ctx0" brushRef="#br1" timeOffset="51970.8741">11293 7210 290,'-33'-15'169,"-3"-9"-8,4-2-88,32 26-27,-20-9-15,20 9-4,22 9-2,21 12-11,7-5 6,23 17-8,0-3 5,15 8-9,1 1 3,4 9-7,-8-1-3,-11 7 3,-10 9-2,-15 6 3,-18 6-1,-12 5 5,-19-1-4,-11 6 4,-25-4 1,-10 4-5,-11-10 1,-9-5-8,-1-4-7,-5-14-23,23 11-40,-23-22-91,27-12-21,13-13-12,13-16-14</inkml:trace>
        </inkml:traceGroup>
        <inkml:traceGroup>
          <inkml:annotationXML>
            <emma:emma xmlns:emma="http://www.w3.org/2003/04/emma" version="1.0">
              <emma:interpretation id="{9152A7C6-E2D1-49F2-A4C9-108727E53C00}" emma:medium="tactile" emma:mode="ink">
                <msink:context xmlns:msink="http://schemas.microsoft.com/ink/2010/main" type="inkWord" rotatedBoundingBox="15164,11958 15440,10192 16388,10341 16112,12106"/>
              </emma:interpretation>
              <emma:one-of disjunction-type="recognition" id="oneOf24">
                <emma:interpretation id="interp116" emma:lang="ko-KR" emma:confidence="0">
                  <emma:literal>y</emma:literal>
                </emma:interpretation>
                <emma:interpretation id="interp117" emma:lang="ko-KR" emma:confidence="0">
                  <emma:literal>g</emma:literal>
                </emma:interpretation>
                <emma:interpretation id="interp118" emma:lang="ko-KR" emma:confidence="0">
                  <emma:literal>9</emma:literal>
                </emma:interpretation>
                <emma:interpretation id="interp119" emma:lang="ko-KR" emma:confidence="0">
                  <emma:literal>님</emma:literal>
                </emma:interpretation>
                <emma:interpretation id="interp120" emma:lang="ko-KR" emma:confidence="0">
                  <emma:literal>닝</emma:literal>
                </emma:interpretation>
              </emma:one-of>
            </emma:emma>
          </inkml:annotationXML>
          <inkml:trace contextRef="#ctx0" brushRef="#br1" timeOffset="53330.2927">13931 7580 139,'0'-20'149,"-3"-2"-41,-8-2-28,11 24-13,0 0-8,0 0-4,-19 20-4,21 26-7,-2-1-6,9 29-3,-9-12-6,27 22-1,-14-15-11,20 6 2,0-16-10,11-7 3,0-23-7,9-7 2,2-22-3,5-7-2,-2-26-1,-2-16-7,-4-10 1,-14-18-8,-2-2 4,-14-10-5,-3 14 5,-17-4-3,-2 20 7,0 5-1,-8 22 7,-2 11 2,10 21 1,-12 18 2,12 23-1,0 26 3,8 10-3,12 24 5,-2 9-2,10 12-1,-3 4-1,1-1 0,-6 1-1,-4-8-1,-11-14 1,-5 0-2,-27-24-2,-13 2 6,-18-15-2,-13-13 1,-16-10-3,-6-6 2,-9-12-2,3-3-2,7-8-6,7-8-3,12 4-12,8-11-17,39 3-49,-6-8-91,32-19-6,17-17-16,20-14-4</inkml:trace>
        </inkml:traceGroup>
        <inkml:traceGroup>
          <inkml:annotationXML>
            <emma:emma xmlns:emma="http://www.w3.org/2003/04/emma" version="1.0">
              <emma:interpretation id="{BE19BC6B-B897-43CA-A113-DA995F1A76BD}" emma:medium="tactile" emma:mode="ink">
                <msink:context xmlns:msink="http://schemas.microsoft.com/ink/2010/main" type="inkWord" rotatedBoundingBox="16741,9927 17045,10610 16465,10868 16161,10186"/>
              </emma:interpretation>
              <emma:one-of disjunction-type="recognition" id="oneOf25">
                <emma:interpretation id="interp121" emma:lang="ko-KR" emma:confidence="0">
                  <emma:literal>“</emma:literal>
                </emma:interpretation>
                <emma:interpretation id="interp122" emma:lang="ko-KR" emma:confidence="0">
                  <emma:literal>「</emma:literal>
                </emma:interpretation>
                <emma:interpretation id="interp123" emma:lang="ko-KR" emma:confidence="0">
                  <emma:literal>교</emma:literal>
                </emma:interpretation>
                <emma:interpretation id="interp124" emma:lang="ko-KR" emma:confidence="0">
                  <emma:literal>가</emma:literal>
                </emma:interpretation>
                <emma:interpretation id="interp125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53783.4519">15019 7267 263,'0'0'165,"0"0"1,12 38-90,-17-13-16,18 33-11,-13-8-10,22 26-7,-17-12-10,14 11-2,-6-12-10,2 2 0,-4-15-5,0-10-1,-3-7-6,-8-33-5,11 25-14,-11-25-24,0 0-52,0-15-71,-6-14-9,-7 0-15,-1-11 0</inkml:trace>
          <inkml:trace contextRef="#ctx0" brushRef="#br1" timeOffset="54064.707">14698 7378 362,'-41'-22'166,"37"0"-49,4 22-43,0 0-14,46-12-19,-16 4-13,34 8-7,-9-9-4,19 9-4,-6-1-2,8-4-3,-8-1-6,-10-2-8,-1 8-19,-30-14-45,11 14-98,-38 0-5,0 0-21,0 0-3</inkml:trace>
        </inkml:traceGroup>
        <inkml:traceGroup>
          <inkml:annotationXML>
            <emma:emma xmlns:emma="http://www.w3.org/2003/04/emma" version="1.0">
              <emma:interpretation id="{BA89DE1A-024D-4C1D-8ADA-3841877C8B71}" emma:medium="tactile" emma:mode="ink">
                <msink:context xmlns:msink="http://schemas.microsoft.com/ink/2010/main" type="inkWord" rotatedBoundingBox="17146,11274 17280,9938 18177,10028 18043,11364"/>
              </emma:interpretation>
              <emma:one-of disjunction-type="recognition" id="oneOf26">
                <emma:interpretation id="interp126" emma:lang="ko-KR" emma:confidence="0">
                  <emma:literal>A</emma:literal>
                </emma:interpretation>
                <emma:interpretation id="interp127" emma:lang="ko-KR" emma:confidence="0">
                  <emma:literal>月</emma:literal>
                </emma:interpretation>
                <emma:interpretation id="interp128" emma:lang="ko-KR" emma:confidence="0">
                  <emma:literal>아</emma:literal>
                </emma:interpretation>
                <emma:interpretation id="interp129" emma:lang="ko-KR" emma:confidence="0">
                  <emma:literal>凡</emma:literal>
                </emma:interpretation>
                <emma:interpretation id="interp130" emma:lang="ko-KR" emma:confidence="0">
                  <emma:literal>마</emma:literal>
                </emma:interpretation>
              </emma:one-of>
            </emma:emma>
          </inkml:annotationXML>
          <inkml:trace contextRef="#ctx0" brushRef="#br1" timeOffset="56346.049">15926 7559 68,'0'0'70,"0"0"-5,-8-18-3,8 18 0,0 0 1,-16 11 3,16-11-1,-13 64-1,-7-25-5,20 34 2,-18-19-7,18 34 0,-19-22-16,19 15-2,-19-21-8,15 7-10,-14-16 1,9-1-8,-4-15 3,4 6-9,-1-11 5,2-7-8,2 2 0,6-25 2,-14 28-2,14-28 1,0 0 1,0 0-1,-22 4 1,22-4-1,-16-36-3,11-4 4,2-16-8,0-12 0,3-21-4,0-16 0,12-6-2,-2-7 0,10 2 4,1-2-3,6 14 0,-2 6 4,8 24-1,1 10 4,7 16-4,0 11 5,5 10-6,-1 20 6,4 12 7,2 20-6,0 12 8,1 27-3,-8 17 5,2 18-3,-10 11 4,0 9-2,-6-2-6,-1-5 5,-10-7-7,1-13 3,-5-22 1,0-14-4,-3-16 4,-5-17-5,-7-23 2,13 24-9,-13-24-1,0 0-12,0 0-18,0 0-22,0 0-41,0-14-44,0 14-35,-14-17-16,14 17 6</inkml:trace>
          <inkml:trace contextRef="#ctx0" brushRef="#br1" timeOffset="56642.9288">15967 7944 310,'0'0'169,"0"0"-3,0-33-86,42 33-17,-18-7-18,35 7-16,-9-8-8,17 6-7,-11-3-6,5 0-9,0 5-18,-25-14-38,21 15-70,-34 3-51,-23-4-9,0 0-10</inkml:trace>
        </inkml:traceGroup>
        <inkml:traceGroup>
          <inkml:annotationXML>
            <emma:emma xmlns:emma="http://www.w3.org/2003/04/emma" version="1.0">
              <emma:interpretation id="{53A776C4-0207-42BE-BF8F-5BBB448269C9}" emma:medium="tactile" emma:mode="ink">
                <msink:context xmlns:msink="http://schemas.microsoft.com/ink/2010/main" type="inkWord" rotatedBoundingBox="18687,9939 21533,9802 21584,10871 18739,11009"/>
              </emma:interpretation>
              <emma:one-of disjunction-type="recognition" id="oneOf27">
                <emma:interpretation id="interp131" emma:lang="ko-KR" emma:confidence="0">
                  <emma:literal>=</emma:literal>
                </emma:interpretation>
                <emma:interpretation id="interp132" emma:lang="ko-KR" emma:confidence="0">
                  <emma:literal>二</emma:literal>
                </emma:interpretation>
                <emma:interpretation id="interp133" emma:lang="ko-KR" emma:confidence="0">
                  <emma:literal>느</emma:literal>
                </emma:interpretation>
                <emma:interpretation id="interp134" emma:lang="ko-KR" emma:confidence="0">
                  <emma:literal>z</emma:literal>
                </emma:interpretation>
                <emma:interpretation id="interp135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59533.673">17230 7566 125,'0'0'163,"-19"-21"-6,4 2-56,15 19-23,0 0-12,0 0-15,11-11-10,19 17-10,-6-6-8,20 13 0,4-13-3,18 7-3,2-7-3,11 0-1,-1 0-3,1-3-2,-8-1-2,-3-3-1,-13 6-3,-11-4-4,-12 5-5,-12 0-6,4 5-12,-24-5-20,21 22-37,-34-20-47,-6 12-54,-13 5-6,-12 2-2</inkml:trace>
          <inkml:trace contextRef="#ctx0" brushRef="#br1" timeOffset="59783.7012">17272 7941 318,'-6'19'171,"6"-19"-38,44 18-62,-22-18-11,41 3-7,-9-6-17,27 3-12,-4-11-6,10 8-6,-11-9-4,0 4-8,-14 0-9,-20-2-18,6 12-35,-48-2-61,0 0-55,0 0-6,0 0-9</inkml:trace>
        </inkml:traceGroup>
        <inkml:traceGroup>
          <inkml:annotationXML>
            <emma:emma xmlns:emma="http://www.w3.org/2003/04/emma" version="1.0">
              <emma:interpretation id="{C8AB0DF1-AB9C-46F2-B5E3-1B96C20B4DB0}" emma:medium="tactile" emma:mode="ink">
                <msink:context xmlns:msink="http://schemas.microsoft.com/ink/2010/main" type="inkWord" rotatedBoundingBox="19964,10475 21304,9515 21740,10125 20400,11085"/>
              </emma:interpretation>
              <emma:one-of disjunction-type="recognition" id="oneOf28">
                <emma:interpretation id="interp136" emma:lang="ko-KR" emma:confidence="0">
                  <emma:literal>이</emma:literal>
                </emma:interpretation>
                <emma:interpretation id="interp137" emma:lang="ko-KR" emma:confidence="0">
                  <emma:literal>아</emma:literal>
                </emma:interpretation>
                <emma:interpretation id="interp138" emma:lang="ko-KR" emma:confidence="0">
                  <emma:literal>러</emma:literal>
                </emma:interpretation>
                <emma:interpretation id="interp139" emma:lang="ko-KR" emma:confidence="0">
                  <emma:literal>『</emma:literal>
                </emma:interpretation>
                <emma:interpretation id="interp140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60268.0775">18919 7447 142,'0'0'164,"-47"16"-2,4 3-67,18 35-14,-31-10-14,33 31-9,-22-11-14,39 19-6,-3-15-14,24 6 0,20-24-10,27-3-1,12-25-6,18-11 0,-1-13-1,1-22-1,-13-16 1,-9-16-4,-25-12 6,-15-5-4,-26-1 3,-11 4-3,-29 4 2,-15 10-4,-18 11 2,-10 15-3,-8 16-5,-5 10-8,15 13-12,-9 0-17,44 35-31,-20-31-39,49 20-64,12-4-13,17-8-10</inkml:trace>
          <inkml:trace contextRef="#ctx0" brushRef="#br1" timeOffset="60674.3539">19633 6971 234,'0'0'164,"0"0"-36,8 23-39,-8-23-22,13 67-12,-13-30-9,20 21-10,-13-12-3,15 11-15,-13-17 0,7 5-11,-5-15 4,-3-7-11,0-3-8,-8-20-16,13 16-37,-26-16-70,13 0-40,-19-31-11,2 10-14</inkml:trace>
          <inkml:trace contextRef="#ctx0" brushRef="#br1" timeOffset="60908.7309">19303 7068 389,'0'0'171,"-5"-21"-3,5-7-95,49 28-22,-3-15-20,33 14-15,2-14-5,10 9-5,-1 3-6,-6-4-7,-6 7-15,-29-1-26,9 9-71,-39 1-59,-19-9-8,0 23-11</inkml:trace>
        </inkml:traceGroup>
      </inkml:traceGroup>
    </inkml:traceGroup>
  </inkml:traceGroup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2:00.21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46AA5A-0914-41F8-AA44-61269AC3FC45}" emma:medium="tactile" emma:mode="ink">
          <msink:context xmlns:msink="http://schemas.microsoft.com/ink/2010/main" type="writingRegion" rotatedBoundingBox="1499,2393 19013,2035 19103,6460 1589,6819"/>
        </emma:interpretation>
      </emma:emma>
    </inkml:annotationXML>
    <inkml:traceGroup>
      <inkml:annotationXML>
        <emma:emma xmlns:emma="http://www.w3.org/2003/04/emma" version="1.0">
          <emma:interpretation id="{0B13FEBF-AFD8-42CB-A7CD-7D41220D6D7C}" emma:medium="tactile" emma:mode="ink">
            <msink:context xmlns:msink="http://schemas.microsoft.com/ink/2010/main" type="paragraph" rotatedBoundingBox="1499,2393 19013,2035 19052,3949 1538,4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814CEE-4DD5-4101-9E06-E0D3FCA6FA43}" emma:medium="tactile" emma:mode="ink">
              <msink:context xmlns:msink="http://schemas.microsoft.com/ink/2010/main" type="inkBullet" rotatedBoundingBox="1508,2847 1865,2840 1871,3133 1514,3140"/>
            </emma:interpretation>
            <emma:one-of disjunction-type="recognition" id="oneOf0">
              <emma:interpretation id="interp0" emma:lang="ko-KR" emma:confidence="0">
                <emma:literal>0</emma:literal>
              </emma:interpretation>
              <emma:interpretation id="interp1" emma:lang="ko-KR" emma:confidence="0">
                <emma:literal>6</emma:literal>
              </emma:interpretation>
              <emma:interpretation id="interp2" emma:lang="ko-KR" emma:confidence="0">
                <emma:literal>¢</emma:literal>
              </emma:interpretation>
              <emma:interpretation id="interp3" emma:lang="ko-KR" emma:confidence="0">
                <emma:literal>단</emma:literal>
              </emma:interpretation>
              <emma:interpretation id="interp4" emma:lang="ko-KR" emma:confidence="0">
                <emma:literal>°</emma:literal>
              </emma:interpretation>
            </emma:one-of>
          </emma:emma>
        </inkml:annotationXML>
        <inkml:trace contextRef="#ctx0" brushRef="#br0">-384-2194 1,'0'0'22,"0"0"-6,9-22 7,-9 22-1,15-23 7,-15 23 4,0 0 6,14-21 4,-14 21 0,0 0-2,0 0-8,0 0-8,0 0-7,0 0-5,-11-9-4,11 9-4,-19 12 1,19-12 1,-32 33 2,20-10 5,-12 7 1,11 2 0,-1 2 1,8 3-1,3-7-2,9 1 0,11-11-6,10-9 0,5-11-2,9 0 0,-5-22 3,1-1-1,-9-11 7,-3 6 0,-17-13 3,-5 15-2,-7 1 2,-14 13 0,-18-2-1,3 14-2,-16 0-4,4 11-2,1 8-3,5 2-1,2 2-2,9-1-1,11 1-3,17-23 0,-5 32-7,5-32-12,14 17-28,-14-17-50,27-14-58,9 7-6,-15-21-8</inkml:trace>
      </inkml:traceGroup>
      <inkml:traceGroup>
        <inkml:annotationXML>
          <emma:emma xmlns:emma="http://www.w3.org/2003/04/emma" version="1.0">
            <emma:interpretation id="{7981B59E-CA61-4C6A-B357-8279575FA8DC}" emma:medium="tactile" emma:mode="ink">
              <msink:context xmlns:msink="http://schemas.microsoft.com/ink/2010/main" type="line" rotatedBoundingBox="2744,2368 19013,2035 19052,3949 2783,4282"/>
            </emma:interpretation>
          </emma:emma>
        </inkml:annotationXML>
        <inkml:traceGroup>
          <inkml:annotationXML>
            <emma:emma xmlns:emma="http://www.w3.org/2003/04/emma" version="1.0">
              <emma:interpretation id="{93F19316-C3DC-43DE-9262-9908288517CA}" emma:medium="tactile" emma:mode="ink">
                <msink:context xmlns:msink="http://schemas.microsoft.com/ink/2010/main" type="inkWord" rotatedBoundingBox="2744,2368 3458,2353 3487,3740 2772,3754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[</emma:literal>
                </emma:interpretation>
                <emma:interpretation id="interp7" emma:lang="ko-KR" emma:confidence="0">
                  <emma:literal>L</emma:literal>
                </emma:interpretation>
                <emma:interpretation id="interp8" emma:lang="ko-KR" emma:confidence="0">
                  <emma:literal>〔</emma:literal>
                </emma:interpretation>
                <emma:interpretation id="interp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609.4023">923-2494 67,'-6'-47'75,"-13"-3"-5,1 0 0,3 12-2,-6 1-9,7 17-2,-8 9-8,11 22 1,-8 16-4,15 36-13,-15 14-6,16 31-9,-8 16 0,8 19-2,-8-3-6,8 0-4,-5-13-8,2-17 6,-5-17-5,3-25 6,0-26-3,8-13 4,0-29-2,8 21 2,11-21 2,12 0-2,7-1 0,13-1 1,7-2-2,10 4-1,2 0-1,1 0-2,-2 7 1,-7 0-11,0 7-11,-26-14-31,15 18-44,-29-5-69,-22-13 0,0 0-16</inkml:trace>
        </inkml:traceGroup>
        <inkml:traceGroup>
          <inkml:annotationXML>
            <emma:emma xmlns:emma="http://www.w3.org/2003/04/emma" version="1.0">
              <emma:interpretation id="{28456D54-F8C2-4C28-BE6B-034293E1F4F4}" emma:medium="tactile" emma:mode="ink">
                <msink:context xmlns:msink="http://schemas.microsoft.com/ink/2010/main" type="inkWord" rotatedBoundingBox="3537,2941 4236,2927 4250,3634 3551,3648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오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125.0371">1459-1696 108,'9'-2'124,"-13"-29"-1,4 31-81,4-23-33,-4 23-3,0 0 0,0 0 3,0 0 6,0 0 9,27 0 4,-27 0 5,44-6 0,-14-2 0,23 8-5,-8-7-5,23 7-7,-3-7-7,2 2-7,-3-5-3,1-10-1,-13-4 1,-9-11-1,-10-5 3,-11-4-2,-17-7 4,-5 8-3,-16-3 5,-12 9-3,-15 11 5,-8 12 0,-7 8 2,0 12 4,-12 12-1,15 27 5,-4 6-5,10 17 5,7 5-7,19 1 4,14 1-8,9-2 2,19-14-6,17-4 3,12-20-4,9-6 0,-2-9-5,3-10-7,7 4-18,-19-15-27,12 2-45,-16-1-66,-17-1-3,5-7-14</inkml:trace>
        </inkml:traceGroup>
        <inkml:traceGroup>
          <inkml:annotationXML>
            <emma:emma xmlns:emma="http://www.w3.org/2003/04/emma" version="1.0">
              <emma:interpretation id="{E412B84D-A53B-4273-8DEB-310E98FEFD10}" emma:medium="tactile" emma:mode="ink">
                <msink:context xmlns:msink="http://schemas.microsoft.com/ink/2010/main" type="inkWord" rotatedBoundingBox="4159,2479 5165,2458 5195,3901 4189,3922"/>
              </emma:interpretation>
              <emma:one-of disjunction-type="recognition" id="oneOf3">
                <emma:interpretation id="interp15" emma:lang="ko-KR" emma:confidence="0">
                  <emma:literal>f</emma:literal>
                </emma:interpretation>
                <emma:interpretation id="interp16" emma:lang="ko-KR" emma:confidence="0">
                  <emma:literal>+</emma:literal>
                </emma:interpretation>
                <emma:interpretation id="interp17" emma:lang="ko-KR" emma:confidence="0">
                  <emma:literal>4</emma:literal>
                </emma:interpretation>
                <emma:interpretation id="interp18" emma:lang="ko-KR" emma:confidence="0">
                  <emma:literal>t</emma:literal>
                </emma:interpretation>
                <emma:interpretation id="interp1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1843.8086">2251-1850 67,'-68'-5'119,"36"6"-29,0 7-61,1 0-1,31-8 2,0 0 3,9 32 2,28-32-2,23 11 1,11-11 3,16 0 0,4-2-3,14 2-7,-14-13-11,9 6-9,-15-4-9,-10-7-9,-11 10-8,-15-14-7,-6 8-17,-30-14-31,4 4-31,-11 0-10,-6-12 7,-11 7 14,2-2 35</inkml:trace>
          <inkml:trace contextRef="#ctx0" brushRef="#br0" timeOffset="1531.3083">3004-2546 242,'0'-22'136,"-14"-15"-6,-5 14-123,-3 9-6,-2 10-7,-10 1-7,-3 3 4,-9 3 7,4 8 8,-9 6 10,2 3 8,8 18 0,0-2 6,14 24-3,3 3 2,17 25-8,-6 10-1,13 18-5,6-4-5,10 6 1,-2 1-4,7-1-3,-5-14 0,4-8-3,-6-20-3,-4-18-13,10-6-15,-13-24-36,12-14-77,0-12-17,-16-10-13</inkml:trace>
        </inkml:traceGroup>
        <inkml:traceGroup>
          <inkml:annotationXML>
            <emma:emma xmlns:emma="http://www.w3.org/2003/04/emma" version="1.0">
              <emma:interpretation id="{FD46DE91-B05C-4C83-B1EC-75BE0AF062ED}" emma:medium="tactile" emma:mode="ink">
                <msink:context xmlns:msink="http://schemas.microsoft.com/ink/2010/main" type="inkWord" rotatedBoundingBox="4904,2857 5659,2842 5676,3667 4921,3683"/>
              </emma:interpretation>
              <emma:one-of disjunction-type="recognition" id="oneOf4">
                <emma:interpretation id="interp20" emma:lang="ko-KR" emma:confidence="0">
                  <emma:literal>七</emma:literal>
                </emma:interpretation>
                <emma:interpretation id="interp21" emma:lang="ko-KR" emma:confidence="0">
                  <emma:literal>t</emma:literal>
                </emma:interpretation>
                <emma:interpretation id="interp22" emma:lang="ko-KR" emma:confidence="0">
                  <emma:literal>亡</emma:literal>
                </emma:interpretation>
                <emma:interpretation id="interp23" emma:lang="ko-KR" emma:confidence="0">
                  <emma:literal>모</emma:literal>
                </emma:interpretation>
                <emma:interpretation id="interp24" emma:lang="ko-KR" emma:confidence="0">
                  <emma:literal>는</emma:literal>
                </emma:interpretation>
              </emma:one-of>
            </emma:emma>
          </inkml:annotationXML>
          <inkml:trace contextRef="#ctx0" brushRef="#br0" timeOffset="2296.9812">2962-1802 230,'-45'8'154,"-10"-8"-3,19-3-94,36 3-17,0 0-16,27-9-11,17-9-1,27 3-7,11-6-15,8-5-29,16 12-43,-6 1-67,-18-16-8,10 22-8</inkml:trace>
          <inkml:trace contextRef="#ctx0" brushRef="#br0" timeOffset="2093.8257">3050-2181 59,'0'-27'86,"8"10"-2,2-4-14,-10 21-19,23-14-22,-23 14-7,0 0 1,8 26 9,-6 14 4,-12 4 2,6 33 4,-15-7-5,15 20 4,-11-7-9,15 11-1,0-19-13,15 3 0,6-25-6,17-8 2,5-21-5,14-8 1,-5-10-7,6-6-6,5-6-16,-12-18-25,9 12-45,-24-13-72,-14-9-6,-1 4-16</inkml:trace>
        </inkml:traceGroup>
        <inkml:traceGroup>
          <inkml:annotationXML>
            <emma:emma xmlns:emma="http://www.w3.org/2003/04/emma" version="1.0">
              <emma:interpretation id="{D157C987-2221-4F61-A987-07E5840277E4}" emma:medium="tactile" emma:mode="ink">
                <msink:context xmlns:msink="http://schemas.microsoft.com/ink/2010/main" type="inkWord" rotatedBoundingBox="6542,2623 7583,2601 7603,3578 6562,3599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ⅳ</emma:literal>
                </emma:interpretation>
                <emma:interpretation id="interp28" emma:lang="ko-KR" emma:confidence="0">
                  <emma:literal>Ⅳ</emma:literal>
                </emma:interpretation>
                <emma:interpretation id="interp2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3203.2598">4501-1623 277,'-8'16'143,"8"-16"-2,-20 4-113,20 19-7,0-23-17,12 36 3,-12-36 5,14 31 6,-14-31 3,23 0 0,-22-12 4,20-12-3,-12-22 1,18-8-7,-13-19-1,10-6-11,-2-10 3,0 0-7,0-4 5,4 4-3,-9 3-5,2 13 6,-3 7-7,-2 14 7,0 15-7,-6 16 7,-8 21-2,29 16-2,-14 29 7,8 29-6,3 18 5,3 19-4,7 0 3,2 9-2,5-17-1,1-7 8,-1-29-2,1-13 6,-6-40-1,6-14 1,-9-21 1,1-26-2,-9-18 1,3-4-7,-14-13 2,5-6-7,-12 1 4,2 3-3,-3 5-5,-6 10 4,4 14-9,-6 7 0,8 18-18,-8-7-7,16 35-32,-20-17-39,16 22-39,-12-3-44,14 20-4</inkml:trace>
        </inkml:traceGroup>
        <inkml:traceGroup>
          <inkml:annotationXML>
            <emma:emma xmlns:emma="http://www.w3.org/2003/04/emma" version="1.0">
              <emma:interpretation id="{DD31E3A2-B043-4876-8E0C-41739AB3273E}" emma:medium="tactile" emma:mode="ink">
                <msink:context xmlns:msink="http://schemas.microsoft.com/ink/2010/main" type="inkWord" rotatedBoundingBox="7844,2312 9360,2281 9386,3559 7870,3590"/>
              </emma:interpretation>
              <emma:one-of disjunction-type="recognition" id="oneOf6">
                <emma:interpretation id="interp30" emma:lang="ko-KR" emma:confidence="0">
                  <emma:literal>새</emma:literal>
                </emma:interpretation>
                <emma:interpretation id="interp31" emma:lang="ko-KR" emma:confidence="0">
                  <emma:literal>Ⅶ</emma:literal>
                </emma:interpretation>
                <emma:interpretation id="interp32" emma:lang="ko-KR" emma:confidence="0">
                  <emma:literal>매</emma:literal>
                </emma:interpretation>
                <emma:interpretation id="interp33" emma:lang="ko-KR" emma:confidence="0">
                  <emma:literal>내</emma:literal>
                </emma:interpretation>
                <emma:interpretation id="interp34" emma:lang="ko-KR" emma:confidence="0">
                  <emma:literal>ⅷ</emma:literal>
                </emma:interpretation>
              </emma:one-of>
            </emma:emma>
          </inkml:annotationXML>
          <inkml:trace contextRef="#ctx0" brushRef="#br0" timeOffset="3625.1567">5776-2095 81,'8'22'98,"-4"-3"5,-4-19-8,0 52-6,-4-15-13,4 22-8,-8-13-16,10 26-14,0-19-17,18 5-7,2-18-10,13-12-1,1-24 0,7-13 0,-3-29 3,4-16-1,-5-13 7,6-1-5,-17-4 5,2 13-5,-13 8 1,2 13-3,-11 21 0,-8 17-3,10 10-2,-10 25 0,0 11-2,3 7 3,5 5-3,0 1 3,8 0-3,4-6 4,9-9-6,-6-6-5,20-4-16,-15-24-18,29 12-35,-31-22-60,8-8-23,4-20-18,-11-19 1</inkml:trace>
          <inkml:trace contextRef="#ctx0" brushRef="#br0" timeOffset="3937.6633">6756-2584 429,'0'72'158,"-14"20"-49,3 9-73,16 24-11,1-3-12,4 1-10,2-13-5,4-21 6,-2-11-5,2-20 5,-2-23-5,1-14 1,-15-21-7,26 9-8,-8-4-12,-18-5-19,28-13-13,-23-10-15,12 10-3,-17-27-7,15 10-9,-15-24-19,0-16-13</inkml:trace>
          <inkml:trace contextRef="#ctx0" brushRef="#br0" timeOffset="4187.6821">7003-2786 89,'0'-39'153,"0"39"-3,11 20-48,-11 5-26,19 42-16,-19 0-13,17 36-9,-10-6-4,19 22-11,-10-1-5,13-4-9,-7-8-3,5-15-10,-4-17-7,-2-21-7,4-4-26,-25-49-44,26 0-70,-11-6-15,-8-37-5</inkml:trace>
        </inkml:traceGroup>
        <inkml:traceGroup>
          <inkml:annotationXML>
            <emma:emma xmlns:emma="http://www.w3.org/2003/04/emma" version="1.0">
              <emma:interpretation id="{DE3D7FDB-103F-4ACB-A29B-CBF3D71C5C8F}" emma:medium="tactile" emma:mode="ink">
                <msink:context xmlns:msink="http://schemas.microsoft.com/ink/2010/main" type="inkWord" rotatedBoundingBox="9577,2908 10712,2885 10738,4120 9603,4143"/>
              </emma:interpretation>
              <emma:one-of disjunction-type="recognition" id="oneOf7">
                <emma:interpretation id="interp35" emma:lang="ko-KR" emma:confidence="0">
                  <emma:literal>m</emma:literal>
                </emma:interpretation>
                <emma:interpretation id="interp36" emma:lang="ko-KR" emma:confidence="0">
                  <emma:literal>왯</emma:literal>
                </emma:interpretation>
                <emma:interpretation id="interp37" emma:lang="ko-KR" emma:confidence="0">
                  <emma:literal>앳</emma:literal>
                </emma:interpretation>
                <emma:interpretation id="interp38" emma:lang="ko-KR" emma:confidence="0">
                  <emma:literal>금</emma:literal>
                </emma:interpretation>
                <emma:interpretation id="interp3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4859.5567">7730-2016 99,'14'-36'139,"15"23"-4,-29 13-63,14-40-26,-14 40-19,0 0-10,-29 0-6,-7 9 0,0 9 1,-13 6-5,6 2 3,0 4-5,12-4 2,9 11-4,20-6 3,11-1-3,34 3 4,9-3 1,26 10 5,4-5-2,17 10 4,-12-3-4,2 5 6,-29-5 5,-5 4-2,-33-13 0,-15 7-4,-29-16 4,-18 1-8,-20-15 0,-6-1-12,-4-9-18,-6-7-12,21 7-31,-7-26-45,29-5-56,24 13-16,9-17 0</inkml:trace>
          <inkml:trace contextRef="#ctx0" brushRef="#br0" timeOffset="5343.9726">8304-1890 196,'20'6'139,"-20"-6"-26,-14 24-57,14 25-8,-8 0-16,8 22 0,0 6-1,2 21-4,-1-7-3,18 8-8,-8-12-4,10-6-6,-2-15 4,-5-14-7,-5-18 1,-1-15 4,-8-19-2,0 0 1,-1-35-1,-7-10-1,-6-13-9,-7-19 2,5-12-4,-3-17-1,8-10-1,-1-4 4,7 3 1,5-2 0,5 16 10,17 14-5,6 15 8,15 26-3,-4 16 1,12 23-2,-7 9 0,-1 29-1,-10 15-3,-16 12 3,-12 11-3,-5 3 3,-30 2-3,-6-6 3,-13-4-5,-2-16-2,-1-2-12,-5-22-15,22 7-27,-10-29-45,24 0-58,21 0-19,0 0 0</inkml:trace>
        </inkml:traceGroup>
        <inkml:traceGroup>
          <inkml:annotationXML>
            <emma:emma xmlns:emma="http://www.w3.org/2003/04/emma" version="1.0">
              <emma:interpretation id="{C143C431-47EC-4195-A905-B7625479A33B}" emma:medium="tactile" emma:mode="ink">
                <msink:context xmlns:msink="http://schemas.microsoft.com/ink/2010/main" type="inkWord" rotatedBoundingBox="10932,3019 11434,3008 11447,3670 10945,3681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d</emma:literal>
                </emma:interpretation>
                <emma:interpretation id="interp43" emma:lang="ko-KR" emma:confidence="0">
                  <emma:literal>“</emma:literal>
                </emma:interpretation>
                <emma:interpretation id="interp44" emma:lang="ko-KR" emma:confidence="0">
                  <emma:literal>”</emma:literal>
                </emma:interpretation>
              </emma:one-of>
            </emma:emma>
          </inkml:annotationXML>
          <inkml:trace contextRef="#ctx0" brushRef="#br0" timeOffset="5828.3436">9151-2033 189,'0'-35'137,"1"16"-53,-1 19-28,-8-12-8,8 12-9,-49 23-2,26 22 0,-26-1-2,19 29-2,-15-5-5,17 20 1,-8-12-11,21 4-5,3-12-5,12-11-6,6-25-5,16-19 1,7-13 0,1-28-1,11-16 1,-5-17-4,0-11-1,1-4 2,-6 2 8,-4 10-7,-5 9 5,-6 17-2,-3 19 1,-13 19 1,0 0-1,3 36 1,-3 7-2,0 0 1,3 4-4,-1-3-1,6 8-7,-2-15 0,8 5-11,-8-18-14,20 13-25,-26-37-42,35 22-42,-5-6-21,-8-16 10</inkml:trace>
        </inkml:traceGroup>
        <inkml:traceGroup>
          <inkml:annotationXML>
            <emma:emma xmlns:emma="http://www.w3.org/2003/04/emma" version="1.0">
              <emma:interpretation id="{E2B1607F-BBAD-428D-8A73-6525EA41A6FC}" emma:medium="tactile" emma:mode="ink">
                <msink:context xmlns:msink="http://schemas.microsoft.com/ink/2010/main" type="inkWord" rotatedBoundingBox="11591,3035 12889,3008 12902,3622 11603,3648"/>
              </emma:interpretation>
              <emma:one-of disjunction-type="recognition" id="oneOf9">
                <emma:interpretation id="interp45" emma:lang="ko-KR" emma:confidence="0">
                  <emma:literal>u</emma:literal>
                </emma:interpretation>
                <emma:interpretation id="interp46" emma:lang="ko-KR" emma:confidence="0">
                  <emma:literal>나</emma:literal>
                </emma:interpretation>
                <emma:interpretation id="interp47" emma:lang="ko-KR" emma:confidence="0">
                  <emma:literal>니</emma:literal>
                </emma:interpretation>
                <emma:interpretation id="interp48" emma:lang="ko-KR" emma:confidence="0">
                  <emma:literal>a</emma:literal>
                </emma:interpretation>
                <emma:interpretation id="interp49" emma:lang="ko-KR" emma:confidence="0">
                  <emma:literal>라</emma:literal>
                </emma:interpretation>
              </emma:one-of>
            </emma:emma>
          </inkml:annotationXML>
          <inkml:trace contextRef="#ctx0" brushRef="#br0" timeOffset="6281.4882">9746-2042 219,'-28'-8'160,"9"20"-5,-14 31-66,-10-6-47,16 27-13,-9-1-13,15 11 2,-2-2-5,21-1-1,2-17-7,25-7 1,18-18-3,20-14 1,12-15-1,13 0-1,10-30 2,5-10-2,-2-14 4,0-14-6,-14-6 4,-11 3-5,-18-7 6,-17 9-4,-20 6 3,-21 18-2,-13 15 4,-18 26 3,-17 4 4,3 26 2,-6 10-1,15 18 1,2-2-2,31 13 1,3-5-5,21-1-1,23-8-9,10-8-1,15-8-8,-2-16-2,12 2-12,-21-21-25,15 9-70,-21-9-55,-16 0-6,-9 0-16</inkml:trace>
        </inkml:traceGroup>
        <inkml:traceGroup>
          <inkml:annotationXML>
            <emma:emma xmlns:emma="http://www.w3.org/2003/04/emma" version="1.0">
              <emma:interpretation id="{F142BDD7-E33B-4329-99F2-D6A7B08CB507}" emma:medium="tactile" emma:mode="ink">
                <msink:context xmlns:msink="http://schemas.microsoft.com/ink/2010/main" type="inkWord" rotatedBoundingBox="14474,2473 15688,2448 15709,3485 14496,3510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~</emma:literal>
                </emma:interpretation>
                <emma:interpretation id="interp52" emma:lang="ko-KR" emma:confidence="0">
                  <emma:literal>시</emma:literal>
                </emma:interpretation>
                <emma:interpretation id="interp53" emma:lang="ko-KR" emma:confidence="0">
                  <emma:literal>A</emma:literal>
                </emma:interpretation>
                <emma:interpretation id="interp5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9578.51">12419-1602 146,'-11'0'146,"11"0"-11,0 0-75,0 0-22,0 0-10,11 0-9,-11 0 0,25-26 2,-9 7 0,-6-18 0,10-5-3,-12-13 3,11-2-7,-6-14 0,7 0-7,1-14 2,7-1-5,-1-5-4,3 6 4,2 4-2,2 9 4,-4 7-4,4 12 5,-7 17-7,1 22 6,-6 14-2,2 24-1,-5 31 4,1 18-6,2 17 4,7 21-3,2 4 2,9 10-2,3-12 3,2-9 0,6-18-4,0-18 5,-2-30-2,1-15 4,-9-23 0,5-26 1,-14-30 2,4-5-5,-9-19 4,-2-8-6,-6-7 4,-1-3-4,-6 1-4,-5 8 2,-6 10-3,1 10 2,-2 10-4,-2 11 1,-4 15-13,-8 4-5,14 29-14,-23-19-23,23 27-21,-15-6-49,15-2-44,-15 38-17,15-38 15</inkml:trace>
        </inkml:traceGroup>
        <inkml:traceGroup>
          <inkml:annotationXML>
            <emma:emma xmlns:emma="http://www.w3.org/2003/04/emma" version="1.0">
              <emma:interpretation id="{DAF4C9EA-3F2A-480C-B008-62ECCCB30DDB}" emma:medium="tactile" emma:mode="ink">
                <msink:context xmlns:msink="http://schemas.microsoft.com/ink/2010/main" type="inkWord" rotatedBoundingBox="16170,2346 16628,2337 16652,3494 16194,3504"/>
              </emma:interpretation>
              <emma:one-of disjunction-type="recognition" id="oneOf11">
                <emma:interpretation id="interp55" emma:lang="ko-KR" emma:confidence="0">
                  <emma:literal>(</emma:literal>
                </emma:interpretation>
                <emma:interpretation id="interp56" emma:lang="ko-KR" emma:confidence="0">
                  <emma:literal>C</emma:literal>
                </emma:interpretation>
                <emma:interpretation id="interp57" emma:lang="ko-KR" emma:confidence="0">
                  <emma:literal>〈</emma:literal>
                </emma:interpretation>
                <emma:interpretation id="interp58" emma:lang="ko-KR" emma:confidence="0">
                  <emma:literal>1</emma:literal>
                </emma:interpretation>
                <emma:interpretation id="interp5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9906.6353">14541-2775 277,'-12'26'151,"-37"6"-2,-16 25-103,13 35-19,-13 8-10,8 21-8,3 1-1,12-2-2,10-8 2,21-9-4,11-23-2,21-12 4,13-22-7,12-11-1,5-13-10,-1-16-18,7 4-42,-12-1-80,-14-14-6,10 1-13</inkml:trace>
        </inkml:traceGroup>
        <inkml:traceGroup>
          <inkml:annotationXML>
            <emma:emma xmlns:emma="http://www.w3.org/2003/04/emma" version="1.0">
              <emma:interpretation id="{6867CD05-E083-434A-9D7F-BE9D9C0ED624}" emma:medium="tactile" emma:mode="ink">
                <msink:context xmlns:msink="http://schemas.microsoft.com/ink/2010/main" type="inkWord" rotatedBoundingBox="16879,2340 17748,2323 17768,3309 16900,3327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여</emma:literal>
                </emma:interpretation>
                <emma:interpretation id="interp62" emma:lang="ko-KR" emma:confidence="0">
                  <emma:literal>月</emma:literal>
                </emma:interpretation>
                <emma:interpretation id="interp63" emma:lang="ko-KR" emma:confidence="0">
                  <emma:literal>日</emma:literal>
                </emma:interpretation>
                <emma:interpretation id="interp64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10484.8375">15009-2613 252,'19'0'150,"-19"0"1,0 0-81,0 53-40,-22-5-5,2 28-17,-9 10 2,5 7-2,-9 6 3,10-2-3,-3-15-4,10-9 4,1-17-4,10-12 2,2-23-1,3-21 0,0 0 1,9-21 0,2-19 0,5-9-3,1-14 2,4-7-4,4-8 5,2-3-4,2-3-3,1 6 4,-3 1-4,3 7 3,-4 6-4,3 0 4,-4 15-5,2 6 2,-6 12 2,1 9-2,1 11 2,4 11 2,-1 27 2,7 17 3,-5 16 3,9 15-3,-7 9 3,7 13-4,-2-2 3,2 2-6,-9-8 2,-1-10-8,-2-18-4,-6-10-1,0-13-8,-19-38-14,29 33-29,-29-43-30,0 10-39,14-24-44,-14-6-9,0 10 0</inkml:trace>
          <inkml:trace contextRef="#ctx0" brushRef="#br0" timeOffset="10750.4314">14905-2183 397,'-33'-23'160,"33"23"-9,33-7-119,-5 4-14,20 3-14,10 0-6,7-4 2,11 0-5,-3-11-8,3 12-11,-15-24-19,9 17-26,-26-24-37,2 5-45,-5 6-19,-24-13 5</inkml:trace>
        </inkml:traceGroup>
        <inkml:traceGroup>
          <inkml:annotationXML>
            <emma:emma xmlns:emma="http://www.w3.org/2003/04/emma" version="1.0">
              <emma:interpretation id="{807D353A-2B21-43F0-B366-1F8C65356A99}" emma:medium="tactile" emma:mode="ink">
                <msink:context xmlns:msink="http://schemas.microsoft.com/ink/2010/main" type="inkWord" rotatedBoundingBox="17704,2278 18546,2260 18556,2780 17714,2797"/>
              </emma:interpretation>
              <emma:one-of disjunction-type="recognition" id="oneOf13">
                <emma:interpretation id="interp65" emma:lang="ko-KR" emma:confidence="0">
                  <emma:literal>t</emma:literal>
                </emma:interpretation>
                <emma:interpretation id="interp66" emma:lang="ko-KR" emma:confidence="0">
                  <emma:literal>+</emma:literal>
                </emma:interpretation>
                <emma:interpretation id="interp67" emma:lang="ko-KR" emma:confidence="0">
                  <emma:literal>「</emma:literal>
                </emma:interpretation>
                <emma:interpretation id="interp68" emma:lang="ko-KR" emma:confidence="0">
                  <emma:literal>÷</emma:literal>
                </emma:interpretation>
                <emma:interpretation id="interp69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11359.8234">15619-2690 357,'0'0'158,"40"-13"-18,4 13-111,2-2-14,14 0-6,8-4-1,8 6 2,3-10 2,1 3 0,-4-5 1,0 5-2,-13-1-9,-12-3-15,-5 11-23,-46 0-29,36 0-36,-36 0-46,-14 0-23,14 0-7</inkml:trace>
          <inkml:trace contextRef="#ctx0" brushRef="#br0" timeOffset="11047.3082">15959-2841 210,'0'0'152,"21"14"-6,-18 15-68,-3-3-42,19 25-4,-18-7-5,14 15-4,-15-6 2,14 10-7,-14-17 2,5 2-10,-4-16-1,2-3-15,7-5-15,-10-24-25,0 0-47,0 0-64,0 0-10,19-20-11</inkml:trace>
        </inkml:traceGroup>
        <inkml:traceGroup>
          <inkml:annotationXML>
            <emma:emma xmlns:emma="http://www.w3.org/2003/04/emma" version="1.0">
              <emma:interpretation id="{11160481-8CA0-4A54-9598-06D4A0267FAE}" emma:medium="tactile" emma:mode="ink">
                <msink:context xmlns:msink="http://schemas.microsoft.com/ink/2010/main" type="inkWord" rotatedBoundingBox="18613,2289 19018,2281 19044,3589 18640,3598"/>
              </emma:interpretation>
              <emma:one-of disjunction-type="recognition" id="oneOf14">
                <emma:interpretation id="interp70" emma:lang="ko-KR" emma:confidence="0">
                  <emma:literal>)</emma:literal>
                </emma:interpretation>
                <emma:interpretation id="interp71" emma:lang="ko-KR" emma:confidence="0">
                  <emma:literal>;</emma:literal>
                </emma:interpretation>
                <emma:interpretation id="interp72" emma:lang="ko-KR" emma:confidence="0">
                  <emma:literal>’</emma:literal>
                </emma:interpretation>
                <emma:interpretation id="interp73" emma:lang="ko-KR" emma:confidence="0">
                  <emma:literal>'</emma:literal>
                </emma:interpretation>
                <emma:interpretation id="interp7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1781.7157">16697-2826 418,'46'43'160,"-16"-5"-5,-14 17-124,30 31-18,-10 12-6,-3 14-9,-7 10 4,-12 0 0,-14-3 5,-5-6-4,-23-19-1,-4-11 6,-11-15-8,-4-14-2,-1-14-18,-8-24-25,24 11-52,-8-11-67,1-16-7,17 6-16</inkml:trace>
        </inkml:traceGroup>
      </inkml:traceGroup>
    </inkml:traceGroup>
    <inkml:traceGroup>
      <inkml:annotationXML>
        <emma:emma xmlns:emma="http://www.w3.org/2003/04/emma" version="1.0">
          <emma:interpretation id="{C424E039-5124-44B1-ADDA-F76F0C4F557E}" emma:medium="tactile" emma:mode="ink">
            <msink:context xmlns:msink="http://schemas.microsoft.com/ink/2010/main" type="paragraph" rotatedBoundingBox="2051,5137 7803,4857 7885,6554 2134,68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29575F-E9A8-4CD0-A21B-2FE0EB5D875F}" emma:medium="tactile" emma:mode="ink">
              <msink:context xmlns:msink="http://schemas.microsoft.com/ink/2010/main" type="line" rotatedBoundingBox="2051,5137 7803,4857 7885,6554 2134,6834"/>
            </emma:interpretation>
          </emma:emma>
        </inkml:annotationXML>
        <inkml:traceGroup>
          <inkml:annotationXML>
            <emma:emma xmlns:emma="http://www.w3.org/2003/04/emma" version="1.0">
              <emma:interpretation id="{E1471027-C605-4828-BCA2-9F33A6742AA9}" emma:medium="tactile" emma:mode="ink">
                <msink:context xmlns:msink="http://schemas.microsoft.com/ink/2010/main" type="inkWord" rotatedBoundingBox="2051,5137 2765,5103 2844,6723 2130,6758"/>
              </emma:interpretation>
              <emma:one-of disjunction-type="recognition" id="oneOf15">
                <emma:interpretation id="interp75" emma:lang="ko-KR" emma:confidence="0">
                  <emma:literal>B</emma:literal>
                </emma:interpretation>
                <emma:interpretation id="interp76" emma:lang="ko-KR" emma:confidence="0">
                  <emma:literal>3</emma:literal>
                </emma:interpretation>
                <emma:interpretation id="interp77" emma:lang="ko-KR" emma:confidence="0">
                  <emma:literal>R</emma:literal>
                </emma:interpretation>
                <emma:interpretation id="interp78" emma:lang="ko-KR" emma:confidence="0">
                  <emma:literal>乃</emma:literal>
                </emma:interpretation>
                <emma:interpretation id="interp79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215481.6638">100 383 150,'0'0'118,"0"-56"-31,0 33-53,0 1-4,-4 1-3,4 21-4,-11-24 0,11 24 3,0 0 3,-17 38 4,3-3-3,14 28-2,-8 8-7,8 31-5,-2-3-1,2 22-3,0-5-4,0-3-4,2-1 0,1-12-3,-3-12 0,0-18 7,0-11-2,3-15 5,-3-15 0,0-9 3,0-20-1,0 0 1,0-15-1,-3-13-6,-2-18 2,-1-10-6,0-16 0,1-10-5,-5-14-2,6-5 3,-1-6-2,2-5 2,3 0-2,0 0 1,3 6 0,11 4 3,8 13 2,5 8-5,11 13 3,8 10-4,8 18 3,6 19-3,0 16 0,1 5 0,-1 26 0,-9 14 2,-13 20-3,-10 11 4,-17 6-3,-11 5 6,-18 3 1,-22-4 1,-11-6 0,-13-6-2,-4-18 4,0-3-5,3-15 5,8-7-6,10-12 0,15-5-4,13-6 2,19-3-1,14-3 1,27-9-2,16 6 0,13 1 0,12 5 0,5 0 1,5 19-1,-6 11 2,-18 10 1,-17 18 5,-24 6-1,-18 15 6,-21-1-2,-21 6 6,-31-10-4,-10 0 3,-10-11-5,4-8-2,4-17-12,3-16-10,27 7-30,-6-29-39,52 0-54,-8-22-35,13 5-7,31-10-9</inkml:trace>
        </inkml:traceGroup>
        <inkml:traceGroup>
          <inkml:annotationXML>
            <emma:emma xmlns:emma="http://www.w3.org/2003/04/emma" version="1.0">
              <emma:interpretation id="{E0C12282-2EF4-4F0E-8B50-9F612B106A5D}" emma:medium="tactile" emma:mode="ink">
                <msink:context xmlns:msink="http://schemas.microsoft.com/ink/2010/main" type="inkWord" rotatedBoundingBox="2993,5365 3802,5325 3871,6749 3063,6788"/>
              </emma:interpretation>
              <emma:one-of disjunction-type="recognition" id="oneOf16">
                <emma:interpretation id="interp80" emma:lang="ko-KR" emma:confidence="0">
                  <emma:literal>A</emma:literal>
                </emma:interpretation>
                <emma:interpretation id="interp81" emma:lang="ko-KR" emma:confidence="0">
                  <emma:literal>!</emma:literal>
                </emma:interpretation>
                <emma:interpretation id="interp82" emma:lang="ko-KR" emma:confidence="0">
                  <emma:literal>^</emma:literal>
                </emma:interpretation>
                <emma:interpretation id="interp83" emma:lang="ko-KR" emma:confidence="0">
                  <emma:literal>t</emma:literal>
                </emma:interpretation>
                <emma:interpretation id="interp84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215934.7989">975 1677 360,'0'-37'152,"5"-1"-20,8-21-122,-4-16 2,5-15-12,-1-19 6,-2-10-4,2-16 4,2 4 6,-4-6 4,13 19-1,-11 1-1,11 22 2,-2 16-2,5 23 0,-4 19 1,1 29-5,3 9-1,-4 42 2,-2 14-3,9 28 3,-8 8 0,13 17-1,-5 2-3,10 5-1,-7-2-3,9-11-2,-8-12 2,2-14-2,-4-12-4,-6-15-1,0-9-7,-11-17-7,12 1-32,-27-26-49,19 4-62,-19-4-17,0 0-5,0 0 3</inkml:trace>
          <inkml:trace contextRef="#ctx0" brushRef="#br1" timeOffset="216153.5567">1198 1358 404,'-36'-25'164,"21"-1"-13,15 10-108,15-20-20,29 9-14,13-5-8,11 2-5,11 7-16,-8-13-46,11 9-82,-3 6-13,-22-3-11,-2 13-6</inkml:trace>
        </inkml:traceGroup>
        <inkml:traceGroup>
          <inkml:annotationXML>
            <emma:emma xmlns:emma="http://www.w3.org/2003/04/emma" version="1.0">
              <emma:interpretation id="{B6EBD216-885E-4B60-9175-9F7452330528}" emma:medium="tactile" emma:mode="ink">
                <msink:context xmlns:msink="http://schemas.microsoft.com/ink/2010/main" type="inkWord" rotatedBoundingBox="4190,5565 4932,5529 4979,6496 4237,6532"/>
              </emma:interpretation>
              <emma:one-of disjunction-type="recognition" id="oneOf17">
                <emma:interpretation id="interp85" emma:lang="ko-KR" emma:confidence="0">
                  <emma:literal>s</emma:literal>
                </emma:interpretation>
                <emma:interpretation id="interp86" emma:lang="ko-KR" emma:confidence="0">
                  <emma:literal>S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5</emma:literal>
                </emma:interpretation>
                <emma:interpretation id="interp8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216716.0809">2723 570 120,'25'-28'126,"-25"-18"8,-4 12-77,-9 15-15,-15 5-13,-4 14-3,-25 0 5,0 24 4,-23-3-1,13 30 1,-13-14 0,16 19-5,-5-11 2,29 5-15,7-11-2,28-4-12,10-8 3,31-4-7,20-9 1,16-3 1,14-1-1,5 2 0,7 3 1,-4 2 1,-14 7 2,-13 9 3,-25 4 1,-13 7 2,-29 1 0,-3 6 2,-31-5-3,-10 4 1,-14-5-5,-7-7-5,2-3-14,-4-21-17,28 11-34,-16-36-39,37-9-61,13-12-15,5-13-7</inkml:trace>
        </inkml:traceGroup>
        <inkml:traceGroup>
          <inkml:annotationXML>
            <emma:emma xmlns:emma="http://www.w3.org/2003/04/emma" version="1.0">
              <emma:interpretation id="{873943FD-8A35-4A61-B7C2-4A0C51F4D8D0}" emma:medium="tactile" emma:mode="ink">
                <msink:context xmlns:msink="http://schemas.microsoft.com/ink/2010/main" type="inkWord" rotatedBoundingBox="5226,5347 5346,5341 5395,6341 5275,6347"/>
              </emma:interpretation>
              <emma:one-of disjunction-type="recognition" id="oneOf18">
                <emma:interpretation id="interp90" emma:lang="ko-KR" emma:confidence="0">
                  <emma:literal>i</emma:literal>
                </emma:interpretation>
                <emma:interpretation id="interp91" emma:lang="ko-KR" emma:confidence="0">
                  <emma:literal>ⅰ</emma:literal>
                </emma:interpretation>
                <emma:interpretation id="interp92" emma:lang="ko-KR" emma:confidence="0">
                  <emma:literal>;</emma:literal>
                </emma:interpretation>
                <emma:interpretation id="interp93" emma:lang="ko-KR" emma:confidence="0">
                  <emma:literal>우</emma:literal>
                </emma:interpretation>
                <emma:interpretation id="interp94" emma:lang="ko-KR" emma:confidence="0">
                  <emma:literal>1</emma:literal>
                </emma:interpretation>
              </emma:one-of>
            </emma:emma>
          </inkml:annotationXML>
          <inkml:trace contextRef="#ctx0" brushRef="#br1" timeOffset="217153.6006">3196 274 528,'-19'-22'160,"1"7"-15,-1 13-154,19 2-37,0 0-58,0 23-60,0-23-12,5 31-11</inkml:trace>
          <inkml:trace contextRef="#ctx0" brushRef="#br1" timeOffset="216966.1213">3174 633 373,'41'12'159,"-33"9"-8,-4 11-104,14 22-34,-9 1 5,10 14-8,-11-5 3,0 6-4,-7-12-3,4-8 0,-3-2-17,-2-19-21,8 6-41,-8-35-59,0 0-31,0 0-9,0-44-8</inkml:trace>
        </inkml:traceGroup>
        <inkml:traceGroup>
          <inkml:annotationXML>
            <emma:emma xmlns:emma="http://www.w3.org/2003/04/emma" version="1.0">
              <emma:interpretation id="{8B9F67E4-5D5C-46D6-A8A9-A8E749EF88F4}" emma:medium="tactile" emma:mode="ink">
                <msink:context xmlns:msink="http://schemas.microsoft.com/ink/2010/main" type="inkWord" rotatedBoundingBox="5904,5536 6484,5508 6538,6606 5957,6635"/>
              </emma:interpretation>
              <emma:one-of disjunction-type="recognition" id="oneOf19">
                <emma:interpretation id="interp95" emma:lang="ko-KR" emma:confidence="0">
                  <emma:literal>s</emma:literal>
                </emma:interpretation>
                <emma:interpretation id="interp96" emma:lang="ko-KR" emma:confidence="0">
                  <emma:literal>S</emma:literal>
                </emma:interpretation>
                <emma:interpretation id="interp97" emma:lang="ko-KR" emma:confidence="0">
                  <emma:literal>8</emma:literal>
                </emma:interpretation>
                <emma:interpretation id="interp98" emma:lang="ko-KR" emma:confidence="0">
                  <emma:literal>9</emma:literal>
                </emma:interpretation>
                <emma:interpretation id="interp9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217700.4958">4343 462 148,'-8'-25'131,"8"25"-9,0 0-77,-38-20-20,16 20 4,-22-8 0,7 8 7,-24 0 2,21 20 4,-24-13-4,19 19-3,-13-14-9,21 25-2,0-15-11,18 15-3,11 0-3,16-4-4,14 4 1,16-1-5,17 3 5,11-4-5,9 5 8,4 7-4,-7-5 2,-5 12 3,-12-9 3,-11 14 5,-23-6-1,-13 6 4,-23-9-4,-15 5 0,-20-11-5,-5 5-2,-10-9-8,-2-12-8,10 5-16,-10-26-27,32 18-54,-11-25-65,24-4-9,15-14-15,7-15 0</inkml:trace>
        </inkml:traceGroup>
        <inkml:traceGroup>
          <inkml:annotationXML>
            <emma:emma xmlns:emma="http://www.w3.org/2003/04/emma" version="1.0">
              <emma:interpretation id="{08E07470-F940-42A8-AD44-A0589D23D660}" emma:medium="tactile" emma:mode="ink">
                <msink:context xmlns:msink="http://schemas.microsoft.com/ink/2010/main" type="inkWord" rotatedBoundingBox="7381,5280 7822,5259 7846,5758 7405,5779"/>
              </emma:interpretation>
              <emma:one-of disjunction-type="recognition" id="oneOf20">
                <emma:interpretation id="interp100" emma:lang="ko-KR" emma:confidence="0">
                  <emma:literal>0</emma:literal>
                </emma:interpretation>
                <emma:interpretation id="interp101" emma:lang="ko-KR" emma:confidence="0">
                  <emma:literal>J</emma:literal>
                </emma:interpretation>
                <emma:interpretation id="interp102" emma:lang="ko-KR" emma:confidence="0">
                  <emma:literal>刁</emma:literal>
                </emma:interpretation>
                <emma:interpretation id="interp103" emma:lang="ko-KR" emma:confidence="0">
                  <emma:literal>°</emma:literal>
                </emma:interpretation>
                <emma:interpretation id="interp104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218106.7499">5301 327 271,'27'-22'149,"-13"-18"-3,14-3-92,17 21-21,-8-6-2,20 19-7,-11 2 1,16 14 2,-24 12 1,11 21-3,-27-1-4,-5 20 0,-17-2-9,-9 7 1,-28-9-8,-7 0-1,-5 4-24,-17-24-79,1-110-57,13 106-22,9 1-9,13 1-13</inkml:trace>
        </inkml:traceGroup>
      </inkml:traceGroup>
    </inkml:traceGroup>
  </inkml:traceGroup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5:43.93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7D4B016-1F26-4B11-BE88-57C7BCA14058}" emma:medium="tactile" emma:mode="ink">
          <msink:context xmlns:msink="http://schemas.microsoft.com/ink/2010/main" type="writingRegion" rotatedBoundingBox="1852,9402 3873,8923 4220,10388 2199,10867"/>
        </emma:interpretation>
      </emma:emma>
    </inkml:annotationXML>
    <inkml:traceGroup>
      <inkml:annotationXML>
        <emma:emma xmlns:emma="http://www.w3.org/2003/04/emma" version="1.0">
          <emma:interpretation id="{BF8A1D16-B506-4585-8F62-18F72346D2AD}" emma:medium="tactile" emma:mode="ink">
            <msink:context xmlns:msink="http://schemas.microsoft.com/ink/2010/main" type="paragraph" rotatedBoundingBox="1852,9402 3873,8923 4220,10388 2199,108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71C3F6-A429-45A0-B984-1C430E9A51FA}" emma:medium="tactile" emma:mode="ink">
              <msink:context xmlns:msink="http://schemas.microsoft.com/ink/2010/main" type="line" rotatedBoundingBox="1852,9402 3873,8923 4220,10388 2199,10867"/>
            </emma:interpretation>
          </emma:emma>
        </inkml:annotationXML>
        <inkml:traceGroup>
          <inkml:annotationXML>
            <emma:emma xmlns:emma="http://www.w3.org/2003/04/emma" version="1.0">
              <emma:interpretation id="{9EBB91AF-864A-43F7-87F1-CBC03E0F1772}" emma:medium="tactile" emma:mode="ink">
                <msink:context xmlns:msink="http://schemas.microsoft.com/ink/2010/main" type="inkWord" rotatedBoundingBox="1852,9402 2799,9177 3146,10642 2199,10867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尸</emma:literal>
                </emma:interpretation>
                <emma:interpretation id="interp3" emma:lang="ko-KR" emma:confidence="0">
                  <emma:literal>力</emma:literal>
                </emma:interpretation>
                <emma:interpretation id="interp4" emma:lang="ko-KR" emma:confidence="0">
                  <emma:literal>사</emma:literal>
                </emma:interpretation>
              </emma:one-of>
            </emma:emma>
          </inkml:annotationXML>
          <inkml:trace contextRef="#ctx0" brushRef="#br0">310 4474 127,'-5'-43'130,"5"43"-6,-5-17-64,5 17-34,0 0 7,0 0 1,-4 22 3,-6 7 4,15 39 3,-15-3 2,10 33-4,-19 0-4,13 28-11,-19 4-10,12 5-4,-15-11-5,7-2-3,-3-22-6,12-9 6,1-27-3,6-15 4,-1-29 0,6-20 0,0 0 1,0-44-3,0-15 1,0-15-7,6-22 1,-1-15-4,14-10-2,-2-19 0,15 2 1,-2-10 0,12 10 1,1 6 3,6 9 1,2 19 0,-1 15 6,1 20-5,-7 19 5,3 24-2,-7 20 2,6 21 2,-16 32 0,5 33 3,-12 18-5,7 19 5,-6 13-3,1 8 0,-6 1-2,-1-3-3,-4-13 0,0-20-2,-6-19 3,0-18-5,-5-13-2,0-19-2,4-9-8,-7-25-10,0 24-16,0-24-23,0 0-30,-13-3-40,13 3-41,0 0-9,-30-2 6</inkml:trace>
          <inkml:trace contextRef="#ctx0" brushRef="#br0" timeOffset="218.7567">487 5171 363,'-29'-15'169,"1"-1"-15,3-5-92,25 21-19,0 0-22,17-23-9,11 14-6,9-2-12,13 10-23,-9-21-37,29 19-68,-5-10-25,-7-3-19,4 4-4</inkml:trace>
        </inkml:traceGroup>
        <inkml:traceGroup>
          <inkml:annotationXML>
            <emma:emma xmlns:emma="http://www.w3.org/2003/04/emma" version="1.0">
              <emma:interpretation id="{BFE7A55C-AE7B-40B2-AD93-262EE44A2486}" emma:medium="tactile" emma:mode="ink">
                <msink:context xmlns:msink="http://schemas.microsoft.com/ink/2010/main" type="inkWord" rotatedBoundingBox="3494,9773 4044,9643 4158,10125 3608,10255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ㄷ</emma:literal>
                </emma:interpretation>
                <emma:interpretation id="interp7" emma:lang="ko-KR" emma:confidence="0">
                  <emma:literal>二</emma:literal>
                </emma:interpretation>
                <emma:interpretation id="interp8" emma:lang="ko-KR" emma:confidence="0">
                  <emma:literal>E</emma:literal>
                </emma:interpretation>
                <emma:interpretation id="interp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515.6353">1430 4762 378,'0'0'161,"0"-23"-3,0-7-95,37 19-32,-7-14-8,22 13-11,3-13-1,5 5-5,3-3-10,-4 2-23,6 18-40,-24-15-59,-5 14-35,-4 4-16,-32 0-5</inkml:trace>
          <inkml:trace contextRef="#ctx0" brushRef="#br0" timeOffset="687.5151">1555 5028 310,'0'0'168,"35"32"-6,6-24-61,0-8-70,30 0-8,-6-2-21,-5-12-43,11 4-108,-14-1-10,-27-4-17,-1 8-3</inkml:trace>
        </inkml:traceGroup>
      </inkml:traceGroup>
    </inkml:traceGroup>
  </inkml:traceGroup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5:46.6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073D261-774F-4A64-8BDC-F714EF559D4E}" emma:medium="tactile" emma:mode="ink">
          <msink:context xmlns:msink="http://schemas.microsoft.com/ink/2010/main" type="inkDrawing" rotatedBoundingBox="4565,13229 4675,8419 5541,8439 5431,13249" semanticType="verticalRange" shapeName="Other"/>
        </emma:interpretation>
      </emma:emma>
    </inkml:annotationXML>
    <inkml:trace contextRef="#ctx0" brushRef="#br0">710 139 119,'37'-7'127,"-37"-25"3,22 9-66,-22 23-23,6-33 2,-6 33-2,0-22-6,0 22-3,-24-12-1,24 12-4,-41 0-7,14 0-7,-11 4-7,-3 8-1,-3-4-1,-2 1 2,-4-8 2,1 10 1,3-11 2,5 0-2,3-5 2,9 4-2,1-7 0,7 3-4,4-2-1,17 7 1,-29-9-1,29 9 0,-22-10 2,22 10-1,0 0 0,-20-10-1,20 10-1,0 0 0,0 0-2,0 0 1,0 0-2,-11 29 1,8 0-2,3 12 3,0 12-4,0 12 5,0 21 1,3 25-2,6 34 0,1 27 3,2 25 0,-7 25-2,0 33 0,0 12-1,-5 14-1,-5 3 1,-3-14-1,-2-15-1,-4-12 4,0-20-1,0-28 3,0-17-2,-1-19 0,3-13 0,-1-22 1,8-6-1,-4-21-6,4-8 5,0-14-4,4-10 3,1-14-2,0-13 2,1-8-2,9-6 2,1-4-2,3 1 2,7-5-2,1-1 2,6-1-3,10-6 4,11 7-2,5-3 1,9-2-1,7 2 1,7-2 4,2 5-7,0-6 5,-6 4-15,-2 3-12,-33-16-61,-2-119-78,-15 119-21,-21 0-11,0-30-5</inkml:trace>
  </inkml:traceGroup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02.11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BDEC789-E136-46E3-A8EB-FAA838D7026B}" emma:medium="tactile" emma:mode="ink">
          <msink:context xmlns:msink="http://schemas.microsoft.com/ink/2010/main" type="inkDrawing" rotatedBoundingBox="13434,8094 13573,13945 12553,13969 12414,8118" semanticType="verticalRange" shapeName="Other">
            <msink:sourceLink direction="with" ref="{A5797484-8EE3-4CD8-972F-E4D9242D2210}"/>
            <msink:destinationLink direction="with" ref="{7CD47CB6-3578-4E42-8240-35431C129BE5}"/>
          </msink:context>
        </emma:interpretation>
      </emma:emma>
    </inkml:annotationXML>
    <inkml:trace contextRef="#ctx0" brushRef="#br0">81 104 189,'0'0'134,"-38"-15"-28,12-4-63,26 19-15,-18-14-11,18 14 0,0 0 0,0 0-1,23-21-2,9 19-2,10-5-4,9 2 1,14 3-3,6-2-3,10 1-2,-1 3-1,6 0 0,-4 0 0,-5 3 0,-3 8 0,-10 4-2,-12 0 2,-10 9-3,-4-1 2,-11 14 0,-5 6 4,-12 17-1,-2 15 10,-8 21 1,0 26 1,-3 22 3,-5 35 3,-11 24 1,9 31-5,-10 23-2,6 17-3,-2 9-5,1 14 1,1-2-5,2-6 0,-3-14-1,4-8 0,-1-20 1,4-7 0,-5-25-2,10-15 5,-3-20 3,1-11-6,5-22 2,0-14 0,0-20 1,5-13-1,-5-15 5,0-3-2,0-16-2,-5-6 4,-11-7-2,0-3 1,-18-2-7,-9-7-4,-3-4-17,-25-16-20,19 10-38,-27-18-61,8-12-32,17-1-13,6-14 1</inkml:trace>
  </inkml:traceGroup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04.52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7979647-A5AE-44B6-8A1B-92951B7943CC}" emma:medium="tactile" emma:mode="ink">
          <msink:context xmlns:msink="http://schemas.microsoft.com/ink/2010/main" type="inkDrawing" rotatedBoundingBox="18808,13945 19316,8646 20081,8719 19573,14019" semanticType="verticalRange" shapeName="Other">
            <msink:sourceLink direction="with" ref="{372C54DF-495C-42B5-976B-9FAD7FFDD063}"/>
          </msink:context>
        </emma:interpretation>
      </emma:emma>
    </inkml:annotationXML>
    <inkml:trace contextRef="#ctx0" brushRef="#br0">1074 117 68,'0'0'105,"0"-16"5,0 16-76,0 0-16,0 0-4,-17 0 2,-4-3 4,1 3 1,-10-4 1,-4 4 0,-5-7-2,-2 3 0,-4-1-6,0 0-5,-4-4 0,3 3 1,0-2 3,8 0 3,0-2 3,11 6 0,-1-11 2,28 15-2,-32-14-2,32 14-4,0 0-4,0 0-3,0 0-3,0 0-2,0 0-1,0 0 1,0 0-1,0 11 2,0 13-1,0 7 2,0 18 4,0 13-5,0 16 5,2 21-2,-2 29 2,5 19 2,-5 22 4,0 29-5,0 19-2,-5 15 7,-11 17-4,2 9-1,-7-2-2,-1 10-3,-2-10-1,-1-7 0,0-14 0,-2-6-1,3-11-4,1-17 5,-6-17 2,7-13-4,-5-17 1,5-9 1,-5-17 0,3-17 0,1-15 1,4-14-2,-2-8-1,7-15 3,3-7-3,5-8 2,1-11-2,5-1 2,0-8-1,12-3 2,-12-21-3,37 27 2,-2-16-1,10-5 1,14-5-1,10-1-1,10 0-3,-1 0-7,15 0-18,-20-7-56,-7 7-84,-9 0-4,-27 0-12,-30 0-3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2.18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E498FC2-43C2-4A69-8426-35EDBB310EC0}" emma:medium="tactile" emma:mode="ink">
          <msink:context xmlns:msink="http://schemas.microsoft.com/ink/2010/main" type="inkDrawing" rotatedBoundingBox="8340,4150 8354,4907 8341,4908 8327,4151" semanticType="verticalRange" shapeName="Other">
            <msink:sourceLink direction="with" ref="{45A200C1-F586-427A-822F-E62F8C3D2C8B}"/>
          </msink:context>
        </emma:interpretation>
      </emma:emma>
    </inkml:annotationXML>
    <inkml:trace contextRef="#ctx0" brushRef="#br0">1407 1391 18,'0'-17'43,"-4"-5"4,4 5-22,0-4 4,0 7 2,3-3 1,-2 5-3,2 3-1,-3 9-2,4-8-5,-4 8-5,0 0-3,0 0 0,1 11 2,-1 8-1,0 13 0,0 7 0,0 13 0,0 6 2,0 10-2,0 5-4,-1-2-2,0-2-3,1-8-2,2-4-3,0-10 3,1-11 1,-2-9 0,0-12-2,2 0-2,0-8 0,-3-7 0,0 0 0,0 0 0,0 0 0,0 0 0,0 0-52,0 0-30,0 0-2,0 0-3,0-10 87,0 10-93,0 0 93,0 0-93</inkml:trace>
  </inkml:traceGroup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06.15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72C54DF-495C-42B5-976B-9FAD7FFDD063}" emma:medium="tactile" emma:mode="ink">
          <msink:context xmlns:msink="http://schemas.microsoft.com/ink/2010/main" type="writingRegion" rotatedBoundingBox="20533,8790 25184,8744 25234,13829 20583,13875">
            <msink:destinationLink direction="with" ref="{77979647-A5AE-44B6-8A1B-92951B7943CC}"/>
            <msink:destinationLink direction="with" ref="{E004C4EE-1E93-49C7-89CA-DA2D37DE682B}"/>
          </msink:context>
        </emma:interpretation>
      </emma:emma>
    </inkml:annotationXML>
    <inkml:traceGroup>
      <inkml:annotationXML>
        <emma:emma xmlns:emma="http://www.w3.org/2003/04/emma" version="1.0">
          <emma:interpretation id="{9257042F-058B-4D16-8AE1-6ACF079D5C5A}" emma:medium="tactile" emma:mode="ink">
            <msink:context xmlns:msink="http://schemas.microsoft.com/ink/2010/main" type="paragraph" rotatedBoundingBox="20605,8745 24756,8801 24741,9924 20590,98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52F99E-FD61-438B-9E69-69905AF835ED}" emma:medium="tactile" emma:mode="ink">
              <msink:context xmlns:msink="http://schemas.microsoft.com/ink/2010/main" type="line" rotatedBoundingBox="20605,8745 24756,8801 24741,9924 20590,9868"/>
            </emma:interpretation>
          </emma:emma>
        </inkml:annotationXML>
        <inkml:traceGroup>
          <inkml:annotationXML>
            <emma:emma xmlns:emma="http://www.w3.org/2003/04/emma" version="1.0">
              <emma:interpretation id="{2A5CDC5F-CBF0-488C-840D-204D2FBED8A4}" emma:medium="tactile" emma:mode="ink">
                <msink:context xmlns:msink="http://schemas.microsoft.com/ink/2010/main" type="inkWord" rotatedBoundingBox="20601,9015 20631,9016 20619,9869 20590,9868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20 147 114,'-1'-38'125,"1"8"-48,0 9-7,0-10-2,0 31-9,0-36-4,0 36-7,0 0-2,0 43-10,-11-5-6,11 28-8,-3 16-10,3 14 3,-4 2-7,4-1 4,-1-8-13,1-9-2,0-12-18,0-27-17,5-2-34,-5-23-72,0-16-16,0 0-18,20-2 7</inkml:trace>
        </inkml:traceGroup>
        <inkml:traceGroup>
          <inkml:annotationXML>
            <emma:emma xmlns:emma="http://www.w3.org/2003/04/emma" version="1.0">
              <emma:interpretation id="{9823AB8F-A423-4891-911D-ED4548239591}" emma:medium="tactile" emma:mode="ink">
                <msink:context xmlns:msink="http://schemas.microsoft.com/ink/2010/main" type="inkWord" rotatedBoundingBox="22127,8766 22810,8775 22800,9466 22118,9457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43.7693">1794-73 43,'36'-7'121,"-33"-19"-19,5 8-39,-8 18 3,0-28-8,0 28 1,-27-6-9,13 13 3,-30 10 0,14 33-11,-23-11-1,19 27-11,-17-1-2,23 10-12,-1 0 0,23-2-9,9-17-4,33-16 3,18-17-2,22-16 1,8-17 1,9-25 1,-1-16 3,-4-12 0,-20-15-5,-11 4 4,-30-1-4,-18 7 3,-18 0-5,-24 12 0,-15 16-9,-17 3-5,1 25-13,-23-10-32,31 30-51,-10 6-64,15 7-5,21 3-21,21-2 13</inkml:trace>
        </inkml:traceGroup>
        <inkml:traceGroup>
          <inkml:annotationXML>
            <emma:emma xmlns:emma="http://www.w3.org/2003/04/emma" version="1.0">
              <emma:interpretation id="{C094686F-3FFD-4F17-9B77-A5A4FA07CDCD}" emma:medium="tactile" emma:mode="ink">
                <msink:context xmlns:msink="http://schemas.microsoft.com/ink/2010/main" type="inkWord" rotatedBoundingBox="24032,8932 24121,8933 24110,9780 24021,9779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750.0456">3466-92 105,'0'0'151,"0"0"-35,9 30-21,-15 1-10,6 27-13,-14-6-12,14 36-7,-15-13-13,15 22-13,-8-17-12,8 3-2,-3-10-9,3-12-1,0-8-12,0-17-8,15-6-29,-15-30-39,0 0-69,30-2-19,-16-28-6,14-8 3</inkml:trace>
        </inkml:traceGroup>
        <inkml:traceGroup>
          <inkml:annotationXML>
            <emma:emma xmlns:emma="http://www.w3.org/2003/04/emma" version="1.0">
              <emma:interpretation id="{3CF798F6-6BC7-4C49-9F26-FC2117B45761}" emma:medium="tactile" emma:mode="ink">
                <msink:context xmlns:msink="http://schemas.microsoft.com/ink/2010/main" type="inkWord" rotatedBoundingBox="24633,8912 24755,8913 24743,9837 24620,9835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ㅣ</emma:literal>
                </emma:interpretation>
                <emma:interpretation id="interp1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1968.8086">4038-113 284,'31'15'164,"-23"21"-6,8 7-81,3 34-41,-17 9-6,10 20-11,-12-1-13,0-2-25,14 2-52,-14-16-79,0-22-11,8-5-14,-8-31 1</inkml:trace>
        </inkml:traceGroup>
      </inkml:traceGroup>
    </inkml:traceGroup>
    <inkml:traceGroup>
      <inkml:annotationXML>
        <emma:emma xmlns:emma="http://www.w3.org/2003/04/emma" version="1.0">
          <emma:interpretation id="{09671934-34E9-4785-8FEA-1DA0741FA2E6}" emma:medium="tactile" emma:mode="ink">
            <msink:context xmlns:msink="http://schemas.microsoft.com/ink/2010/main" type="paragraph" rotatedBoundingBox="20555,11072 25206,11027 25216,12067 20565,12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A583CF-7C06-4709-A1C7-ADCDF236AC7E}" emma:medium="tactile" emma:mode="ink">
              <msink:context xmlns:msink="http://schemas.microsoft.com/ink/2010/main" type="line" rotatedBoundingBox="20555,11072 25206,11027 25216,12067 20565,12113"/>
            </emma:interpretation>
          </emma:emma>
        </inkml:annotationXML>
        <inkml:traceGroup>
          <inkml:annotationXML>
            <emma:emma xmlns:emma="http://www.w3.org/2003/04/emma" version="1.0">
              <emma:interpretation id="{3D115BF0-8052-49B3-A897-A37D21E90F56}" emma:medium="tactile" emma:mode="ink">
                <msink:context xmlns:msink="http://schemas.microsoft.com/ink/2010/main" type="inkWord" rotatedBoundingBox="20555,11072 22364,11054 22374,12095 20565,12113"/>
              </emma:interpretation>
              <emma:one-of disjunction-type="recognition" id="oneOf4">
                <emma:interpretation id="interp20" emma:lang="ko-KR" emma:confidence="0">
                  <emma:literal>이</emma:literal>
                </emma:interpretation>
                <emma:interpretation id="interp21" emma:lang="ko-KR" emma:confidence="0">
                  <emma:literal>어</emma:literal>
                </emma:interpretation>
                <emma:interpretation id="interp22" emma:lang="ko-KR" emma:confidence="0">
                  <emma:literal>여</emma:literal>
                </emma:interpretation>
                <emma:interpretation id="interp23" emma:lang="ko-KR" emma:confidence="0">
                  <emma:literal>터</emma:literal>
                </emma:interpretation>
                <emma:interpretation id="interp24" emma:lang="ko-KR" emma:confidence="0">
                  <emma:literal>너</emma:literal>
                </emma:interpretation>
              </emma:one-of>
            </emma:emma>
          </inkml:annotationXML>
          <inkml:trace contextRef="#ctx0" brushRef="#br0" timeOffset="3531.3653">281 2242 126,'0'0'128,"-20"-6"-34,-1 13-24,-11 12-4,9 21-6,-26-1-4,20 33-1,-20-11-9,21 26-3,-9-12-12,26 12-2,-3-17-14,20 1 0,20-18-9,21-18 1,13-19-2,15-16 0,5-12 2,7-21-2,-5-23 4,-7-7-3,-22-16 4,-13 3-5,-24-10 5,-16 10-6,-24 3 3,-17 10-6,-16 14-2,-11 18-13,3 17-20,-22 0-37,37 28-64,-9 9-33,23 8-18,20 4-6</inkml:trace>
          <inkml:trace contextRef="#ctx0" brushRef="#br0" timeOffset="4031.3852">1770 2072 115,'0'-19'98,"0"19"0,-2-23 2,2 23-6,-22 13-5,21 32-13,-37-2-14,30 39-15,-24 6-8,23 24-16,-12-8-11,13 13-2,2-12-15,4-15-4,5-2-14,-1-30-19,25 1-24,-27-37-40,24-12-52,1-5-23,-3-5 8</inkml:trace>
        </inkml:traceGroup>
        <inkml:traceGroup>
          <inkml:annotationXML>
            <emma:emma xmlns:emma="http://www.w3.org/2003/04/emma" version="1.0">
              <emma:interpretation id="{6E4D88AB-2B4D-4F0D-A6B1-A959CFCBDEA6}" emma:medium="tactile" emma:mode="ink">
                <msink:context xmlns:msink="http://schemas.microsoft.com/ink/2010/main" type="inkWord" rotatedBoundingBox="23270,11242 23370,11241 23379,12080 23279,12081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(</emma:literal>
                </emma:interpretation>
                <emma:interpretation id="interp27" emma:lang="ko-KR" emma:confidence="0">
                  <emma:literal>l</emma:literal>
                </emma:interpretation>
                <emma:interpretation id="interp28" emma:lang="ko-KR" emma:confidence="0">
                  <emma:literal>Ⅰ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4328.2998">2740 2217 205,'0'25'174,"-12"12"-9,-6 9-71,18 34-27,-20-6-17,20 29-7,-8-15-21,8 2-4,0-6-20,3-17-10,16-1-29,-19-31-47,20-11-64,-1-7-22,-19-17-2,41 3-14</inkml:trace>
        </inkml:traceGroup>
        <inkml:traceGroup>
          <inkml:annotationXML>
            <emma:emma xmlns:emma="http://www.w3.org/2003/04/emma" version="1.0">
              <emma:interpretation id="{CCA6C0A4-6BB3-4608-90A3-23004D227307}" emma:medium="tactile" emma:mode="ink">
                <msink:context xmlns:msink="http://schemas.microsoft.com/ink/2010/main" type="inkWord" rotatedBoundingBox="24505,11251 25208,11244 25215,11872 24512,11879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ㅇ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718.9419">4191 2302 271,'-49'4'169,"11"17"-34,3 35-53,-25-9-20,27 33-10,-11-8-13,31 12-8,10-11-15,24-13-4,31-24-7,24-18 1,14-27 1,12-30-1,-5-20 2,-2-16-4,-18-14 4,-20 1-7,-27 7 3,-28 0-8,-13 28-4,-46 9-19,-2 37-34,-50 1-67,-9 20-44,-7 22-10,-13 16-12</inkml:trace>
        </inkml:traceGroup>
      </inkml:traceGroup>
    </inkml:traceGroup>
    <inkml:traceGroup>
      <inkml:annotationXML>
        <emma:emma xmlns:emma="http://www.w3.org/2003/04/emma" version="1.0">
          <emma:interpretation id="{7B1956B4-B32C-47CF-B380-81B2407DBF3C}" emma:medium="tactile" emma:mode="ink">
            <msink:context xmlns:msink="http://schemas.microsoft.com/ink/2010/main" type="paragraph" rotatedBoundingBox="20571,13153 24664,13046 24684,13794 20591,13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61A3A4-3F26-416C-BB60-815B67F4A7F4}" emma:medium="tactile" emma:mode="ink">
              <msink:context xmlns:msink="http://schemas.microsoft.com/ink/2010/main" type="line" rotatedBoundingBox="20571,13153 24664,13046 24684,13794 20591,13901"/>
            </emma:interpretation>
          </emma:emma>
        </inkml:annotationXML>
        <inkml:traceGroup>
          <inkml:annotationXML>
            <emma:emma xmlns:emma="http://www.w3.org/2003/04/emma" version="1.0">
              <emma:interpretation id="{CF0A2892-4C99-4F67-805C-F282CB8F5F71}" emma:medium="tactile" emma:mode="ink">
                <msink:context xmlns:msink="http://schemas.microsoft.com/ink/2010/main" type="inkWord" rotatedBoundingBox="20571,13153 21306,13134 21324,13803 20589,13822"/>
              </emma:interpretation>
              <emma:one-of disjunction-type="recognition" id="oneOf7">
                <emma:interpretation id="interp35" emma:lang="ko-KR" emma:confidence="0">
                  <emma:literal>〇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406.4428">131 4258 103,'0'0'140,"-11"-8"-36,5 16-4,-23 5-6,18 26-13,-27-10-14,29 32-12,-21-10-9,26 22-10,0-6-14,20-1-5,20-12-10,21-6-1,15-24-3,15-16 2,5-23 0,8-16 0,-12-20 3,-10-15-1,-22-9 2,-18 1-3,-28-11-3,-12 15 0,-32 4-8,-19 14-1,-7 15-16,-19 0-9,14 37-28,-28-13-45,33 26-61,2 9-14,18 6-6</inkml:trace>
        </inkml:traceGroup>
        <inkml:traceGroup>
          <inkml:annotationXML>
            <emma:emma xmlns:emma="http://www.w3.org/2003/04/emma" version="1.0">
              <emma:interpretation id="{8CCAFF14-A581-4E98-9F59-B0EE4E824338}" emma:medium="tactile" emma:mode="ink">
                <msink:context xmlns:msink="http://schemas.microsoft.com/ink/2010/main" type="inkWord" rotatedBoundingBox="22021,13166 22629,13150 22647,13847 22040,13863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ㅇ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968.967">1966 4161 114,'-57'0'154,"25"16"12,-23 19-56,-18-9-29,26 41-14,-34-10-13,32 32-7,-17-12-14,31 15-4,7-17-14,28-9-3,20-21-7,32-16 1,15-29 0,12-14-1,1-24 2,6-18-2,-14-14 3,-5-4-5,-23-6 1,-19-3-4,-20 9-7,-10 10 1,-22 11-9,-17 8-2,8 22-16,-29-6-23,38 29-43,-23 0-46,26 5-26,24-5-12,2 22 5</inkml:trace>
        </inkml:traceGroup>
        <inkml:traceGroup>
          <inkml:annotationXML>
            <emma:emma xmlns:emma="http://www.w3.org/2003/04/emma" version="1.0">
              <emma:interpretation id="{0722B925-20BE-45C9-8B40-ABDFBA4E7B70}" emma:medium="tactile" emma:mode="ink">
                <msink:context xmlns:msink="http://schemas.microsoft.com/ink/2010/main" type="inkWord" rotatedBoundingBox="23224,13121 23855,13105 23869,13664 23239,13681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〇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ㅇ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359.6075">2944 4161 164,'0'0'165,"-30"7"-4,-14 2-72,17 40-15,-36-14-14,31 31-11,-25-12-6,30 22-14,4-16-11,24-1-3,28-19-9,28-13-1,15-20-1,14-7 0,2-24 2,4-16-1,-16-13 2,-12-1-4,-22-11 2,-24 5-4,-18 1-8,-11 6 1,-22 9-14,-17-5-5,10 33-23,-29-15-23,39 31-47,-15-9-52,23 4 0,22 5-14</inkml:trace>
        </inkml:traceGroup>
        <inkml:traceGroup>
          <inkml:annotationXML>
            <emma:emma xmlns:emma="http://www.w3.org/2003/04/emma" version="1.0">
              <emma:interpretation id="{08B77AED-CAA8-4282-9CC8-E21126691690}" emma:medium="tactile" emma:mode="ink">
                <msink:context xmlns:msink="http://schemas.microsoft.com/ink/2010/main" type="inkWord" rotatedBoundingBox="24186,13169 24667,13157 24681,13672 24199,13685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〇</emma:literal>
                </emma:interpretation>
                <emma:interpretation id="interp52" emma:lang="ko-KR" emma:confidence="0">
                  <emma:literal>O</emma:literal>
                </emma:interpretation>
                <emma:interpretation id="interp53" emma:lang="ko-KR" emma:confidence="0">
                  <emma:literal>o</emma:literal>
                </emma:interpretation>
                <emma:interpretation id="interp5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6625.2456">3726 4310 454,'-25'80'160,"-3"2"-38,-10-22-61,38 6-27,6-28-18,32-17-5,13-21 0,20-15 1,-5-36 1,7-3-1,-12-19 2,-13 0-4,-26 0-7,-17 16-2,-16 10-16,-37 5-9,1 31-26,-40-11-38,22 22-60,-19 8-31,5 6-9,16-6-3</inkml:trace>
        </inkml:traceGroup>
      </inkml:traceGroup>
    </inkml:traceGroup>
  </inkml:traceGroup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13.72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004C4EE-1E93-49C7-89CA-DA2D37DE682B}" emma:medium="tactile" emma:mode="ink">
          <msink:context xmlns:msink="http://schemas.microsoft.com/ink/2010/main" type="inkDrawing" rotatedBoundingBox="25047,13718 25102,8446 26136,8456 26081,13728" semanticType="verticalRange" shapeName="Other">
            <msink:sourceLink direction="with" ref="{372C54DF-495C-42B5-976B-9FAD7FFDD063}"/>
          </msink:context>
        </emma:interpretation>
      </emma:emma>
    </inkml:annotationXML>
    <inkml:trace contextRef="#ctx0" brushRef="#br0">0 4 102,'21'14'126,"-21"-14"-3,52 0-81,8 14-11,8-1-4,14-2-2,8-4-7,2 5 1,-7-10-3,-4 3-2,-16-5-1,-7 7 1,-18-7 1,-9 7-2,-31-7 0,24 15-2,-24-15-1,14 37 0,-9-7-2,11 25 4,-4 19 1,10 37 0,-6 41 2,11 38 3,-16 32 3,10 50 0,-15 27 6,3 26-11,-9 13-4,0 5-1,-4-17 1,-3-8-3,-4-21-4,3-22 1,-3-33 1,0-17-1,-5-41 2,-4-13 0,-10-32 0,-2-12 0,-14-26 1,-4-18-3,-13-10-2,-12-16 2,-8-15-5,-3-14-2,4-5-11,-11-23-25,30 9-88,-8-18-45,12-29-14,20-20-14,12-30 0</inkml:trace>
  </inkml:traceGroup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15.05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B8D51EF-1397-4DC1-9ABE-FF47CAAE8517}" emma:medium="tactile" emma:mode="ink">
          <msink:context xmlns:msink="http://schemas.microsoft.com/ink/2010/main" type="writingRegion" rotatedBoundingBox="26102,10708 26537,9279 28061,9743 27626,11172"/>
        </emma:interpretation>
      </emma:emma>
    </inkml:annotationXML>
    <inkml:traceGroup>
      <inkml:annotationXML>
        <emma:emma xmlns:emma="http://www.w3.org/2003/04/emma" version="1.0">
          <emma:interpretation id="{4CA23C26-E8A3-423C-B859-B675D5F9CC06}" emma:medium="tactile" emma:mode="ink">
            <msink:context xmlns:msink="http://schemas.microsoft.com/ink/2010/main" type="paragraph" rotatedBoundingBox="26102,10708 26537,9279 28061,9743 27626,111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0A70F7-9AFE-4189-9E51-2F50E2B4150E}" emma:medium="tactile" emma:mode="ink">
              <msink:context xmlns:msink="http://schemas.microsoft.com/ink/2010/main" type="line" rotatedBoundingBox="26102,10708 26537,9279 28061,9743 27626,11172"/>
            </emma:interpretation>
          </emma:emma>
        </inkml:annotationXML>
        <inkml:traceGroup>
          <inkml:annotationXML>
            <emma:emma xmlns:emma="http://www.w3.org/2003/04/emma" version="1.0">
              <emma:interpretation id="{1D5D9289-DF7C-4122-BD64-2F407DAD2814}" emma:medium="tactile" emma:mode="ink">
                <msink:context xmlns:msink="http://schemas.microsoft.com/ink/2010/main" type="inkWord" rotatedBoundingBox="26102,10708 26537,9279 28061,9743 27626,11172"/>
              </emma:interpretation>
              <emma:one-of disjunction-type="recognition" id="oneOf0">
                <emma:interpretation id="interp0" emma:lang="ko-KR" emma:confidence="0">
                  <emma:literal>행</emma:literal>
                </emma:interpretation>
                <emma:interpretation id="interp1" emma:lang="ko-KR" emma:confidence="0">
                  <emma:literal>한</emma:literal>
                </emma:interpretation>
                <emma:interpretation id="interp2" emma:lang="ko-KR" emma:confidence="0">
                  <emma:literal>헝</emma:literal>
                </emma:interpretation>
                <emma:interpretation id="interp3" emma:lang="ko-KR" emma:confidence="0">
                  <emma:literal>分</emma:literal>
                </emma:interpretation>
                <emma:interpretation id="interp4" emma:lang="ko-KR" emma:confidence="0">
                  <emma:literal>方</emma:literal>
                </emma:interpretation>
              </emma:one-of>
            </emma:emma>
          </inkml:annotationXML>
          <inkml:trace contextRef="#ctx0" brushRef="#br0">186 476 114,'0'56'144,"-5"2"-18,-7 11-40,12 29-4,-16-10-18,16 25-10,-11-18-16,11 5-4,-7-22-14,7-4 0,-4-21-8,4-10 0,-3-21-3,3-22 0,0 0-2,-21 0-2,5-18 2,2-17-5,-5-12 1,2-19-8,2-13 2,-4-10-9,16-6 5,-3-9-5,6 1-4,9-9 2,20 13 2,-1-1 3,15 11 3,4 0 5,10 12 2,8 7 3,-2 7 6,2 19-5,-11 14 3,3 15-3,-15 15 1,-5 15-2,-15 24-4,-14 11 1,-8 12-4,-16 9 5,-14 3 1,-13 3-1,-9-7 2,-6-7-2,1-6 3,-2-5-5,6-13 6,12 2-6,7-4 1,17 0 4,12 8 0,13 8 4,17 7-2,21 13 6,8-4-5,17 12 5,7-9-7,8 6 2,-5-8-4,-5-17-18,6 7-47,-36-21-99,-5-11-8,-9-7-17,-32-21-1</inkml:trace>
          <inkml:trace contextRef="#ctx0" brushRef="#br0" timeOffset="-687.5231">-460 1059 198,'4'33'148,"-4"-33"-26,27 11-58,16-2-17,-4-9-17,15-11-25,2-1-30,-7-18-39,7 1-44,4 13-38,-26-26-5</inkml:trace>
          <inkml:trace contextRef="#ctx0" brushRef="#br0" timeOffset="-843.7675">-465 769 192,'-41'-5'154,"41"5"-3,0 0-73,-22-7-31,33 7-9,-11 0-8,52-9-11,-11 3-6,11 6-4,7-7-9,-2 4-16,11 3-25,-24-4-33,3 4-57,-9 4-25,-38-4-12</inkml:trace>
        </inkml:traceGroup>
      </inkml:traceGroup>
    </inkml:traceGroup>
  </inkml:traceGroup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5:47.44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5797484-8EE3-4CD8-972F-E4D9242D2210}" emma:medium="tactile" emma:mode="ink">
          <msink:context xmlns:msink="http://schemas.microsoft.com/ink/2010/main" type="writingRegion" rotatedBoundingBox="5927,8782 12098,8783 12097,14128 5926,14127">
            <msink:destinationLink direction="with" ref="{1BDEC789-E136-46E3-A8EB-FAA838D7026B}"/>
          </msink:context>
        </emma:interpretation>
      </emma:emma>
    </inkml:annotationXML>
    <inkml:traceGroup>
      <inkml:annotationXML>
        <emma:emma xmlns:emma="http://www.w3.org/2003/04/emma" version="1.0">
          <emma:interpretation id="{9CF519E0-E619-4F77-96DA-13E3D3757FC7}" emma:medium="tactile" emma:mode="ink">
            <msink:context xmlns:msink="http://schemas.microsoft.com/ink/2010/main" type="paragraph" rotatedBoundingBox="6096,8782 12098,8783 12097,9848 6095,98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4CD44E-D143-4412-9CAD-B2945C7BB935}" emma:medium="tactile" emma:mode="ink">
              <msink:context xmlns:msink="http://schemas.microsoft.com/ink/2010/main" type="line" rotatedBoundingBox="6096,8782 12098,8783 12097,9848 6095,9847"/>
            </emma:interpretation>
          </emma:emma>
        </inkml:annotationXML>
        <inkml:traceGroup>
          <inkml:annotationXML>
            <emma:emma xmlns:emma="http://www.w3.org/2003/04/emma" version="1.0">
              <emma:interpretation id="{FC15E284-6DCC-4673-B035-F969D70E7356}" emma:medium="tactile" emma:mode="ink">
                <msink:context xmlns:msink="http://schemas.microsoft.com/ink/2010/main" type="inkWord" rotatedBoundingBox="6096,8788 6154,8788 6154,9753 6095,9752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|</emma:literal>
                </emma:interpretation>
                <emma:interpretation id="interp3" emma:lang="ko-KR" emma:confidence="0">
                  <emma:literal>ㅣ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4052 3760 97,'-22'-39'132,"22"39"-6,-9-29-52,-4 13-33,13 16 0,0 0 1,0 0 3,0 0 0,0 51-1,0-13 0,8 31-11,-8-4 6,19 26-10,-18-4-5,12 11-8,-10-4 0,5-3-7,-6-16-4,1-9 3,-2-15-6,-1-13 1,0-14-8,0-24-12,0 27-30,-7-39-65,7 12-50,-2-39-18,2 3-10,8-3-6</inkml:trace>
        </inkml:traceGroup>
        <inkml:traceGroup>
          <inkml:annotationXML>
            <emma:emma xmlns:emma="http://www.w3.org/2003/04/emma" version="1.0">
              <emma:interpretation id="{0FB984E1-87C8-48B4-A1E4-9AA9BC29A4E0}" emma:medium="tactile" emma:mode="ink">
                <msink:context xmlns:msink="http://schemas.microsoft.com/ink/2010/main" type="inkWord" rotatedBoundingBox="7452,8975 8304,8976 8303,9686 7451,9685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718.8371">5385 3957 45,'0'0'128,"0"0"2,-21 0-57,21 0-12,0 0-7,0 0-6,14-19-4,10 15-7,-2-10-6,21 7-7,-1-12-12,15 12 0,-3-10-9,9 11 5,-4 6-2,-1 0-2,-7 4-1,-2 12-1,-19 0 7,-8 16-5,-14-5 7,-8 11-7,-16 2 2,-12 9 1,-15 0 0,-3 5 2,-11 0-2,5 4 1,-5-6-3,13 0 2,3-11-2,12-6 1,6-6 0,15-4 0,8-25-1,14 28 0,11-23-1,18 1 1,12-6-1,7 0-1,11 0-1,6-4-1,-2 1 0,-4-7-4,-7 5-5,-15-9-16,6 14-39,-35 0-76,-22 0-25,0 0-13,3-37-8</inkml:trace>
        </inkml:traceGroup>
        <inkml:traceGroup>
          <inkml:annotationXML>
            <emma:emma xmlns:emma="http://www.w3.org/2003/04/emma" version="1.0">
              <emma:interpretation id="{400189DF-1907-4D80-AA5F-A130F403B6C5}" emma:medium="tactile" emma:mode="ink">
                <msink:context xmlns:msink="http://schemas.microsoft.com/ink/2010/main" type="inkWord" rotatedBoundingBox="9164,8782 10355,8783 10354,9848 9163,9847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루</emma:literal>
                </emma:interpretation>
                <emma:interpretation id="interp12" emma:lang="ko-KR" emma:confidence="0">
                  <emma:literal>금</emma:literal>
                </emma:interpretation>
                <emma:interpretation id="interp13" emma:lang="ko-KR" emma:confidence="0">
                  <emma:literal>긍</emma:literal>
                </emma:interpretation>
                <emma:interpretation id="interp14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2687.6108">7076 3735 91,'0'0'124,"0"0"-8,0-19-57,0 19-4,25-21-10,8 18-5,-8-11-4,24 14-6,0-7-3,11 7-2,-1 0-5,7 1-4,-3 10-5,2 7-3,-8-3-4,-5 9-1,-9 1 3,-7 0-2,-14 1 5,-1-2-3,-19-1 6,-2 1-8,-8-3 8,-14 3-7,-12-8 1,-4 8-4,-4-6 1,-4 4-3,2-5 0,4 0 2,9-1-2,8 1 1,23-17 0,-14 22 0,24-7 0,24-7 0,19 3 1,10 3-1,19 2-1,10 8 0,-2 0-3,8 6 3,-18 10-1,-4 0 6,-14 3 0,-18 3 6,-27-7 0,-12 5 4,-21-6-1,-20-3 2,-26-10-3,1 4-1,-12-8-6,-4-1-2,6-4-8,4-8-8,24 16-15,-4-24-21,44 15-43,3-15-71,0 0-10,41 10-17,10-10 7</inkml:trace>
        </inkml:traceGroup>
        <inkml:traceGroup>
          <inkml:annotationXML>
            <emma:emma xmlns:emma="http://www.w3.org/2003/04/emma" version="1.0">
              <emma:interpretation id="{482E0A5B-BF6D-491D-90EA-736396BEFF4F}" emma:medium="tactile" emma:mode="ink">
                <msink:context xmlns:msink="http://schemas.microsoft.com/ink/2010/main" type="inkWord" rotatedBoundingBox="11917,8927 12098,8928 12097,9696 11916,9695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3125.1286">9829 3834 306,'0'0'158,"19"-18"-24,0 36-84,-19 4-4,17 30-7,-17-1 2,17 25-7,-12-2-1,12 15-12,-10-10-10,9-3-2,-5-8-9,0-10-3,3-11-14,-9-19-21,15 2-64,-20-30-62,0 0-12,0 0-15,3-39 0</inkml:trace>
        </inkml:traceGroup>
      </inkml:traceGroup>
    </inkml:traceGroup>
    <inkml:traceGroup>
      <inkml:annotationXML>
        <emma:emma xmlns:emma="http://www.w3.org/2003/04/emma" version="1.0">
          <emma:interpretation id="{E3477426-EF58-418C-AE08-448A82FA8F1E}" emma:medium="tactile" emma:mode="ink">
            <msink:context xmlns:msink="http://schemas.microsoft.com/ink/2010/main" type="paragraph" rotatedBoundingBox="6045,11124 11720,11388 11683,12192 6007,11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E9C0B4-2583-4F7B-A906-91AA43EDF746}" emma:medium="tactile" emma:mode="ink">
              <msink:context xmlns:msink="http://schemas.microsoft.com/ink/2010/main" type="line" rotatedBoundingBox="6045,11124 11720,11388 11683,12192 6007,11927"/>
            </emma:interpretation>
          </emma:emma>
        </inkml:annotationXML>
        <inkml:traceGroup>
          <inkml:annotationXML>
            <emma:emma xmlns:emma="http://www.w3.org/2003/04/emma" version="1.0">
              <emma:interpretation id="{ADFDB89B-C64A-45B8-9765-DB5FBEE191BA}" emma:medium="tactile" emma:mode="ink">
                <msink:context xmlns:msink="http://schemas.microsoft.com/ink/2010/main" type="inkWord" rotatedBoundingBox="6044,11148 6133,11152 6098,11910 6008,11906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|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5672.1043">3956 6036 57,'0'0'121,"0"0"4,0 0-54,0 0-17,0 7 0,9 28-4,-9-10 4,7 27-1,-9-12 0,7 30-5,-5-11-9,3 15-5,-3-11-16,2 8-3,-2-12-9,4-5 0,-2-8-7,-1-9 0,4-8-9,-5-29-8,7 41-21,-7-41-33,0 0-57,0 0-40,0 0-6,12-17-8</inkml:trace>
        </inkml:traceGroup>
        <inkml:traceGroup>
          <inkml:annotationXML>
            <emma:emma xmlns:emma="http://www.w3.org/2003/04/emma" version="1.0">
              <emma:interpretation id="{57208D2B-1B71-46D4-A901-09CD289AD2BD}" emma:medium="tactile" emma:mode="ink">
                <msink:context xmlns:msink="http://schemas.microsoft.com/ink/2010/main" type="inkWord" rotatedBoundingBox="7484,11358 7621,11365 7596,11920 7458,11913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I</emma:literal>
                </emma:interpretation>
                <emma:interpretation id="interp28" emma:lang="ko-KR" emma:confidence="0">
                  <emma:literal>ㅣ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6062.7721">5396 6247 241,'19'4'162,"-19"-4"-7,22 24-70,0 20-41,-22-1-7,14 23-7,-12-7-10,10 10-1,-12-9-11,7-1-5,-6-2-23,-1-32-35,6 9-72,1-17-34,-7-17-8,0 0-14</inkml:trace>
        </inkml:traceGroup>
        <inkml:traceGroup>
          <inkml:annotationXML>
            <emma:emma xmlns:emma="http://www.w3.org/2003/04/emma" version="1.0">
              <emma:interpretation id="{44294D51-415B-4F2F-89D1-B44206203E8B}" emma:medium="tactile" emma:mode="ink">
                <msink:context xmlns:msink="http://schemas.microsoft.com/ink/2010/main" type="inkWord" rotatedBoundingBox="9340,11277 10054,11310 10020,12036 9306,12003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조</emma:literal>
                </emma:interpretation>
                <emma:interpretation id="interp34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7828.4553">7300 6312 122,'-13'-16'127,"13"16"-51,0-24-11,-4 4-5,4 20-9,0-24-9,0 24-9,20-28-3,7 16-5,1 1-3,17 9-4,5 2-3,9 9-2,-1 15 2,7 19 1,-13 9-2,-3 21 2,-24-3-5,-10 17 4,-23-11-6,-21 3 6,-24-12-7,-11-8 4,-10-23-6,1-10 3,1-14-2,7-6 0,8-6-1,19-6-4,16-8 0,22 14-2,0-28 1,14 19-2,23 2 1,16 6-2,17 1 1,6 0-2,9 7-8,-6-6-11,14 20-28,-31-21-47,-4 4-60,-2 8-21,-25-12-1</inkml:trace>
        </inkml:traceGroup>
        <inkml:traceGroup>
          <inkml:annotationXML>
            <emma:emma xmlns:emma="http://www.w3.org/2003/04/emma" version="1.0">
              <emma:interpretation id="{BB304071-E8B6-4DF2-8FC8-3FCDF104E948}" emma:medium="tactile" emma:mode="ink">
                <msink:context xmlns:msink="http://schemas.microsoft.com/ink/2010/main" type="inkWord" rotatedBoundingBox="11613,11444 11717,11448 11682,12192 11578,12187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l</emma:literal>
                </emma:interpretation>
                <emma:interpretation id="interp37" emma:lang="ko-KR" emma:confidence="0">
                  <emma:literal>I</emma:literal>
                </emma:interpretation>
                <emma:interpretation id="interp38" emma:lang="ko-KR" emma:confidence="0">
                  <emma:literal>ㅣ</emma:literal>
                </emma:interpretation>
                <emma:interpretation id="interp3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9422.2724">9525 6376 131,'0'-33'140,"21"23"-17,-21 10-39,0 0-8,22 52-12,-25-8-12,6 31-5,-6-2-13,3 18 1,0 2-14,0-3-25,11-1-38,-11-31-53,3-13-62,13-8-13,-16-37-9</inkml:trace>
        </inkml:traceGroup>
      </inkml:traceGroup>
    </inkml:traceGroup>
    <inkml:traceGroup>
      <inkml:annotationXML>
        <emma:emma xmlns:emma="http://www.w3.org/2003/04/emma" version="1.0">
          <emma:interpretation id="{29505893-1B81-45E9-A2CA-CE98A9B17681}" emma:medium="tactile" emma:mode="ink">
            <msink:context xmlns:msink="http://schemas.microsoft.com/ink/2010/main" type="paragraph" rotatedBoundingBox="5900,13158 12049,12922 12093,14072 5944,14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DB1E96-4566-4C86-9A8F-13916E6D5DC7}" emma:medium="tactile" emma:mode="ink">
              <msink:context xmlns:msink="http://schemas.microsoft.com/ink/2010/main" type="line" rotatedBoundingBox="5900,13158 12049,12922 12093,14072 5944,14308"/>
            </emma:interpretation>
          </emma:emma>
        </inkml:annotationXML>
        <inkml:traceGroup>
          <inkml:annotationXML>
            <emma:emma xmlns:emma="http://www.w3.org/2003/04/emma" version="1.0">
              <emma:interpretation id="{A7745A81-1329-40E0-A75A-93809D33A2AE}" emma:medium="tactile" emma:mode="ink">
                <msink:context xmlns:msink="http://schemas.microsoft.com/ink/2010/main" type="inkWord" rotatedBoundingBox="5900,13158 6009,13153 6046,14125 5937,14130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!</emma:literal>
                </emma:interpretation>
                <emma:interpretation id="interp4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0984.8478">3839 8045 36,'0'0'129,"0"0"10,0 27-56,8 20-9,-8 4-6,5 28-3,-10-2-2,10 27-5,-10-15-15,6 14-7,-2-18-16,1 0-3,0-17-10,0-9-2,1-19-10,-1-15-7,13-2-18,-13-23-28,24 9-55,-4-9-53,1-17-5,10-5-15</inkml:trace>
        </inkml:traceGroup>
        <inkml:traceGroup>
          <inkml:annotationXML>
            <emma:emma xmlns:emma="http://www.w3.org/2003/04/emma" version="1.0">
              <emma:interpretation id="{24B9951A-CE26-42EE-A309-0A4F59AB72F1}" emma:medium="tactile" emma:mode="ink">
                <msink:context xmlns:msink="http://schemas.microsoft.com/ink/2010/main" type="inkWord" rotatedBoundingBox="7262,13280 8134,13247 8158,13876 7286,13909"/>
              </emma:interpretation>
              <emma:one-of disjunction-type="recognition" id="oneOf9">
                <emma:interpretation id="interp45" emma:lang="ko-KR" emma:confidence="0">
                  <emma:literal>2</emma:literal>
                </emma:interpretation>
                <emma:interpretation id="interp46" emma:lang="ko-KR" emma:confidence="0">
                  <emma:literal>그</emma:literal>
                </emma:interpretation>
                <emma:interpretation id="interp47" emma:lang="ko-KR" emma:confidence="0">
                  <emma:literal>고</emma:literal>
                </emma:interpretation>
                <emma:interpretation id="interp48" emma:lang="ko-KR" emma:confidence="0">
                  <emma:literal>조</emma:literal>
                </emma:interpretation>
                <emma:interpretation id="interp49" emma:lang="ko-KR" emma:confidence="0">
                  <emma:literal>爻</emma:literal>
                </emma:interpretation>
              </emma:one-of>
            </emma:emma>
          </inkml:annotationXML>
          <inkml:trace contextRef="#ctx0" brushRef="#br0" timeOffset="11625.4764">5226 8297 12,'0'0'125,"-28"-23"-6,28 23-52,-9-29-19,9 14-8,0 15-4,17-37-5,13 28-1,5-10-6,14 17-1,1 2 1,15 7 0,-5 8-2,7 30-2,-12-1-3,-3 16-3,-24 7-2,-10 6 4,-20-6-3,-21 1 2,-28-11-4,0-4 4,-21-24-3,2 1 0,-3-17-2,13-12-4,8-1-1,16-1-2,9-13-1,27 14-2,0-22 1,16 15-2,31 6 0,12-2 0,20 3-1,9 0-1,13 8-15,-4-8-25,17 5-61,-10 0-54,-19-6-9,-3-5-11</inkml:trace>
        </inkml:traceGroup>
        <inkml:traceGroup>
          <inkml:annotationXML>
            <emma:emma xmlns:emma="http://www.w3.org/2003/04/emma" version="1.0">
              <emma:interpretation id="{DF60B1DC-0003-49FB-98FB-D6682850C03A}" emma:medium="tactile" emma:mode="ink">
                <msink:context xmlns:msink="http://schemas.microsoft.com/ink/2010/main" type="inkWord" rotatedBoundingBox="9577,13064 10289,13037 10324,13934 9611,13961"/>
              </emma:interpretation>
              <emma:one-of disjunction-type="recognition" id="oneOf10">
                <emma:interpretation id="interp50" emma:lang="ko-KR" emma:confidence="0">
                  <emma:literal>3</emma:literal>
                </emma:interpretation>
                <emma:interpretation id="interp51" emma:lang="ko-KR" emma:confidence="0">
                  <emma:literal>了</emma:literal>
                </emma:interpretation>
                <emma:interpretation id="interp52" emma:lang="ko-KR" emma:confidence="0">
                  <emma:literal>?</emma:literal>
                </emma:interpretation>
                <emma:interpretation id="interp53" emma:lang="ko-KR" emma:confidence="0">
                  <emma:literal>}</emma:literal>
                </emma:interpretation>
                <emma:interpretation id="interp5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2672.3938">7577 8032 21,'0'0'113,"-26"0"-17,26 0-28,-23-10-10,7 3-12,16 7-1,-21-19-11,21 19 2,0-18-8,0 18 1,24-16-9,12 10 2,4-1-4,12 7-3,0 0-4,11 7-2,2 8 3,0 8-4,-10 1 3,-1 8-8,-16-1 8,-8 0-9,-14-1 9,-5 6-6,-19-14 4,-11 2-1,-13-8 2,4 3 2,-15-5-3,8-5 1,-1-2-4,8 2-2,10 0-3,18-9-1,-20 12-1,20-12 1,14 21 0,14-9-1,9 7-1,13 3 3,2 14 0,5-3 3,-5 9 1,-1 3 7,-16-2 0,-7 3 5,-28-10 0,0 1 2,-34-15-4,-8 2 1,-18-10-4,0 0-3,-11-7-7,0 0-5,6 1-6,4-8-7,18 15-14,-8-15-18,43 15-31,-25-15-44,33 0-48,11 7-13,13-7 2</inkml:trace>
        </inkml:traceGroup>
        <inkml:traceGroup>
          <inkml:annotationXML>
            <emma:emma xmlns:emma="http://www.w3.org/2003/04/emma" version="1.0">
              <emma:interpretation id="{EBBCA11C-32D1-4D46-BEA0-1C732805DBC4}" emma:medium="tactile" emma:mode="ink">
                <msink:context xmlns:msink="http://schemas.microsoft.com/ink/2010/main" type="inkWord" rotatedBoundingBox="11997,13149 12058,13147 12093,14072 12033,14075"/>
              </emma:interpretation>
              <emma:one-of disjunction-type="recognition" id="oneOf11">
                <emma:interpretation id="interp55" emma:lang="ko-KR" emma:confidence="0">
                  <emma:literal>1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l</emma:literal>
                </emma:interpretation>
                <emma:interpretation id="interp58" emma:lang="ko-KR" emma:confidence="0">
                  <emma:literal>I</emma:literal>
                </emma:interpretation>
                <emma:interpretation id="interp5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3531.8017">9971 8059 55,'-17'-23'140,"17"23"-32,-4 16-13,-11 8-1,15 41-11,-5-5-10,10 43-11,-9-6-13,9 20-12,-5-13-27,0-7-9,6-1-26,-6-37-19,8 0-41,-8-29-60,0-30-18,0 0-17,10-12 15</inkml:trace>
        </inkml:traceGroup>
      </inkml:traceGroup>
    </inkml:traceGroup>
  </inkml:traceGroup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18.10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CD47CB6-3578-4E42-8240-35431C129BE5}" emma:medium="tactile" emma:mode="ink">
          <msink:context xmlns:msink="http://schemas.microsoft.com/ink/2010/main" type="inkDrawing" rotatedBoundingBox="13850,10678 17951,11001 17817,12702 13716,12379" semanticType="callout" shapeName="Other">
            <msink:sourceLink direction="with" ref="{1BDEC789-E136-46E3-A8EB-FAA838D7026B}"/>
            <msink:sourceLink direction="with" ref="{BED8A106-EC50-4D7A-95DB-262375A241AA}"/>
          </msink:context>
        </emma:interpretation>
      </emma:emma>
    </inkml:annotationXML>
    <inkml:trace contextRef="#ctx0" brushRef="#br0">26 136 148,'0'0'138,"-15"-24"-38,5 2-36,10 22-9,-9-30-13,9 30-6,9-27-7,18 22-2,1-6-1,28 10-1,2-10-1,23 11-3,10 0-2,26 0-2,8 4-3,16 6-4,7 2-2,11 2-4,2-3 0,9 6-3,1-8 1,6 0-3,0-2 2,-6 0 1,3-6-1,-2-1 0,-5 0 0,-5 0 0,-9 0 0,-9-1-1,-15 1-4,-18-5-8,-7 5-15,-29 0-19,0 12-32,-38-4-50,-18-1-40,-19-7-5,0 23-5</inkml:trace>
    <inkml:trace contextRef="#ctx0" brushRef="#br0" timeOffset="1000.049">2746-102 75,'-34'-43'120,"34"43"-12,0-23-58,0 23-27,11-21-5,-11 21-4,31-9 1,-7 8 1,15 1 1,6 0-2,15 0 3,12 0-5,17 8 0,10 3-6,11 1-2,3 9 3,3 1-6,-7 2 3,-3 5-4,-13 1 3,-9 6-6,-16-6 8,-18 10-4,-12-10 5,-9 10 5,-25 2 7,-2 20 3,-23 4 0,-7 23 6,-31 9-3,1 26-4,-24 9-7,-4 15-18,6 23-46,-17-13-76,7-28-24,30-9-17,0-54-6</inkml:trace>
  </inkml:traceGroup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18.55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ED8A106-EC50-4D7A-95DB-262375A241AA}" emma:medium="tactile" emma:mode="ink">
          <msink:context xmlns:msink="http://schemas.microsoft.com/ink/2010/main" type="inkDrawing" rotatedBoundingBox="13423,11790 17714,11770 17714,11864 13424,11884" semanticType="underline" shapeName="Other">
            <msink:destinationLink direction="with" ref="{7CD47CB6-3578-4E42-8240-35431C129BE5}"/>
          </msink:context>
        </emma:interpretation>
      </emma:emma>
    </inkml:annotationXML>
    <inkml:trace contextRef="#ctx0" brushRef="#br0">160 89 51,'-62'0'113,"-6"-22"2,40 13-62,-1 2-27,13 3-12,16 4-1,0 0 4,21 0 4,15 0 4,24 11 6,19-11 5,32 9 4,15-9-1,36 14-3,13-14-7,35 8-2,10-8-3,26 9-4,-1-9-7,15 4-3,-4-4-4,0 0-2,-11-6 1,-8-1-3,-16 0-3,-12-6-4,-15 10-6,-25-12-13,-8 15-24,-39-14-38,-5 2-52,-24 8-26,-34-17-1</inkml:trace>
  </inkml:traceGroup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20.07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EDAE192-12E0-4AC9-8EE4-DBB72382AAFB}" emma:medium="tactile" emma:mode="ink">
          <msink:context xmlns:msink="http://schemas.microsoft.com/ink/2010/main" type="writingRegion" rotatedBoundingBox="14535,9111 17235,9111 17235,10388 14535,10388"/>
        </emma:interpretation>
      </emma:emma>
    </inkml:annotationXML>
    <inkml:traceGroup>
      <inkml:annotationXML>
        <emma:emma xmlns:emma="http://www.w3.org/2003/04/emma" version="1.0">
          <emma:interpretation id="{008F16BA-709A-49DF-83A3-8A7E08BC9EC7}" emma:medium="tactile" emma:mode="ink">
            <msink:context xmlns:msink="http://schemas.microsoft.com/ink/2010/main" type="paragraph" rotatedBoundingBox="14535,9111 17235,9111 17235,10388 14535,103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79D235-F924-49AD-A3F8-0648B5360C89}" emma:medium="tactile" emma:mode="ink">
              <msink:context xmlns:msink="http://schemas.microsoft.com/ink/2010/main" type="line" rotatedBoundingBox="14535,9111 17235,9111 17235,10388 14535,10388"/>
            </emma:interpretation>
          </emma:emma>
        </inkml:annotationXML>
        <inkml:traceGroup>
          <inkml:annotationXML>
            <emma:emma xmlns:emma="http://www.w3.org/2003/04/emma" version="1.0">
              <emma:interpretation id="{5C6E5DC0-7613-4C0B-BB45-AE4E611B2F7B}" emma:medium="tactile" emma:mode="ink">
                <msink:context xmlns:msink="http://schemas.microsoft.com/ink/2010/main" type="inkWord" rotatedBoundingBox="14443,10363 14610,9058 15453,9165 15287,10470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근</emma:literal>
                </emma:interpretation>
                <emma:interpretation id="interp2" emma:lang="ko-KR" emma:confidence="0">
                  <emma:literal>ㅁ</emma:literal>
                </emma:interpretation>
                <emma:interpretation id="interp3" emma:lang="ko-KR" emma:confidence="0">
                  <emma:literal>긴</emma:literal>
                </emma:interpretation>
                <emma:interpretation id="interp4" emma:lang="ko-KR" emma:confidence="0">
                  <emma:literal>?</emma:literal>
                </emma:interpretation>
              </emma:one-of>
            </emma:emma>
          </inkml:annotationXML>
          <inkml:trace contextRef="#ctx0" brushRef="#br0">30 409 167,'-15'12'140,"15"24"-8,0 9-75,0 5-27,0 22-7,0 1-4,14 18-2,-9-7-3,7 1-3,-1-11 0,4-4-1,-8-13 4,6-7-3,-10-20 2,5-6 2,-8-24-1,0 17 0,0-17 0,0 0-3,-14-24-2,6 1-3,-6-12 0,3-10 0,-2-13-8,-1-10 4,0-8-6,6-13 2,1-7-3,7-13-1,2 5-1,12-1-2,16 9 8,10 6-6,17 9 6,4 8-2,10 20 2,2 20-3,0 16 2,-7 15-1,-7 14-3,-20 20 4,-23 20-3,-16 16 1,-30 7-1,-17-1 6,-18 6-5,-5-7 8,-7 2-3,4-6 6,7-6-3,17-3 5,14 2 0,25 4-3,10-6 4,21 7-6,19-2 3,16-7-7,14-4-3,-2-10-21,19-2-22,-21-33-28,20 6-37,-14-13-37,-13-13-19,4-9 2</inkml:trace>
        </inkml:traceGroup>
        <inkml:traceGroup>
          <inkml:annotationXML>
            <emma:emma xmlns:emma="http://www.w3.org/2003/04/emma" version="1.0">
              <emma:interpretation id="{C9B0DCD3-7E86-4919-AD1E-EC14FC25056F}" emma:medium="tactile" emma:mode="ink">
                <msink:context xmlns:msink="http://schemas.microsoft.com/ink/2010/main" type="inkWord" rotatedBoundingBox="15523,9857 15856,9664 15994,9900 15660,10094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12.5088">1225 632 232,'-22'-8'150,"22"8"-35,-36 32-52,-4-3-23,23 20-8,-12-9-6,20 10-3,3-11-3,12-9-6,13-11 1,17-4-6,7-15 0,6-4-2,0-18-7,-5-2 0,-4-5-10,-13-7-4,-5 10-12,-22-16-6,8 21-16,-21-13-35,2 9-50,11 25-30,-41-39 10</inkml:trace>
        </inkml:traceGroup>
        <inkml:traceGroup>
          <inkml:annotationXML>
            <emma:emma xmlns:emma="http://www.w3.org/2003/04/emma" version="1.0">
              <emma:interpretation id="{7EFF2541-BD66-40F8-BBBB-4F7466D690A8}" emma:medium="tactile" emma:mode="ink">
                <msink:context xmlns:msink="http://schemas.microsoft.com/ink/2010/main" type="inkWord" rotatedBoundingBox="16209,9857 17173,9511 17301,9867 16338,10214"/>
              </emma:interpretation>
              <emma:one-of disjunction-type="recognition" id="oneOf2">
                <emma:interpretation id="interp10" emma:lang="ko-KR" emma:confidence="0">
                  <emma:literal>w</emma:literal>
                </emma:interpretation>
                <emma:interpretation id="interp11" emma:lang="ko-KR" emma:confidence="0">
                  <emma:literal>W</emma:literal>
                </emma:interpretation>
                <emma:interpretation id="interp12" emma:lang="ko-KR" emma:confidence="0">
                  <emma:literal>니</emma:literal>
                </emma:interpretation>
                <emma:interpretation id="interp13" emma:lang="ko-KR" emma:confidence="0">
                  <emma:literal>서</emma:literal>
                </emma:interpretation>
                <emma:interpretation id="interp1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843.7863">1813 699 182,'0'45'134,"-27"-11"-33,12 4-53,5 13-5,-3-11-4,13 4-9,10-15 1,23 1-7,-1-25-5,20-1-2,-3-13-9,9-14 4,-7-8-9,-2-4 4,-13 0-5,-6 2 6,-16 4-4,-14 29 4,7-27 2,-7 27-1,-2 12 5,2 11-3,0-1 3,8 3-7,16-6 5,14-5-6,15-14 0,11-5-1,5-25-5,2-1 2,-6-18-3,-10-3 0,-9-3-5,-22-3-9,-8 22-27,-29-23-64,-18 19-47,1 15-18,-19 0-5</inkml:trace>
        </inkml:traceGroup>
      </inkml:traceGroup>
    </inkml:traceGroup>
  </inkml:traceGroup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22.52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E5B9D40-F3E1-4355-AC53-50F4E3E16972}" emma:medium="tactile" emma:mode="ink">
          <msink:context xmlns:msink="http://schemas.microsoft.com/ink/2010/main" type="writingRegion" rotatedBoundingBox="14325,12607 18750,12465 18798,13962 14374,14105"/>
        </emma:interpretation>
      </emma:emma>
    </inkml:annotationXML>
    <inkml:traceGroup>
      <inkml:annotationXML>
        <emma:emma xmlns:emma="http://www.w3.org/2003/04/emma" version="1.0">
          <emma:interpretation id="{FE862C10-58E8-4F7C-9467-5326C8457501}" emma:medium="tactile" emma:mode="ink">
            <msink:context xmlns:msink="http://schemas.microsoft.com/ink/2010/main" type="paragraph" rotatedBoundingBox="14325,12607 18750,12465 18798,13962 14374,141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A66125-4339-49B7-BC67-DE6D5DE026F4}" emma:medium="tactile" emma:mode="ink">
              <msink:context xmlns:msink="http://schemas.microsoft.com/ink/2010/main" type="line" rotatedBoundingBox="14325,12607 18750,12465 18798,13962 14374,14105"/>
            </emma:interpretation>
          </emma:emma>
        </inkml:annotationXML>
        <inkml:traceGroup>
          <inkml:annotationXML>
            <emma:emma xmlns:emma="http://www.w3.org/2003/04/emma" version="1.0">
              <emma:interpretation id="{12436636-BDDD-47D0-A36D-6B27E7D18048}" emma:medium="tactile" emma:mode="ink">
                <msink:context xmlns:msink="http://schemas.microsoft.com/ink/2010/main" type="inkWord" rotatedBoundingBox="14298,13018 16587,12742 16724,13880 14435,14156"/>
              </emma:interpretation>
              <emma:one-of disjunction-type="recognition" id="oneOf0">
                <emma:interpretation id="interp0" emma:lang="ko-KR" emma:confidence="0">
                  <emma:literal>몌</emma:literal>
                </emma:interpretation>
                <emma:interpretation id="interp1" emma:lang="ko-KR" emma:confidence="0">
                  <emma:literal>얘</emma:literal>
                </emma:interpretation>
                <emma:interpretation id="interp2" emma:lang="ko-KR" emma:confidence="0">
                  <emma:literal>빠</emma:literal>
                </emma:interpretation>
                <emma:interpretation id="interp3" emma:lang="ko-KR" emma:confidence="0">
                  <emma:literal>먜</emma:literal>
                </emma:interpretation>
                <emma:interpretation id="interp4" emma:lang="ko-KR" emma:confidence="0">
                  <emma:literal>며</emma:literal>
                </emma:interpretation>
              </emma:one-of>
            </emma:emma>
          </inkml:annotationXML>
          <inkml:trace contextRef="#ctx0" brushRef="#br0">240 251 1,'-8'-23'124,"8"23"-4,-24 0-38,-4 0-9,1 15-5,-13 15-5,12 22-8,-10-6-5,20 26-9,-4-10-4,21 15-14,1-23-10,19-3-6,8-21-1,14-15 2,-3-15-1,6-7 0,-9-30 2,1-1-5,-12-20 1,-5-2-4,-5 1-9,-8-8 2,2 8-7,-6 4 5,6 6-7,-2 4 5,16 10-6,5 4 8,17 17 2,0 5 1,15 9 3,1 16 4,1 22 7,0 27-4,-12 10 6,-7 28-4,-20 10 5,-6 11-3,-16 2 2,0-2-5,-17-23-5,-7-8 8,-3-27-5,0-14 4,-3-29-2,5-14 1,1-12-1,7-18-4,4-16-2,1-23-8,10-6-1,-3-15-8,10-8 4,1-14-4,20-1-2,1-7 5,15 7 1,4 1 6,13 14 3,4 7 4,0 22-3,2 11 1,-10 25 5,-4 17 0,-15 14 0,-6 23 5,-19 14 2,-8 22-3,-8-5 5,-13 12-2,-17-6 5,-2-1-7,-10-19 5,-2 2-7,-2-19-1,2-8 0,4-7-2,7-7 0,3-1-3,8-1-1,27-6-1,-24 16 0,24-16-1,10 23 1,17-10 0,9-10 1,13-3 1,11-2 1,8-20 1,11-9 0,0-12 2,2-7 0,4-6-7,-8-9 2,-2-1-8,-15-9 3,-5 10-6,-17-3 5,-5 16-7,-22 1 2,-4 20 3,-15 11 3,-21 20 5,-2 14 6,-15 16-1,6 21 6,-7 2 3,15 13 0,-4-7 4,20 0-6,5-7 3,11-1-8,14-21 5,15-6-9,12-18 3,9-6-2,9-6 0,3-18-3,5-13-10,-5-7 5,3-1-7,-8 1 6,-11 6-7,-10-5 5,-4 21-6,-13 8 11,-19 14 7,20 6 4,-20 22 5,0 12-5,0 3 6,0 17-4,0-9 4,0 8-7,2-7 2,10-1-12,9-11-6,-4-12-5,16 2-14,-12-25-21,25 6-28,-26-19-32,20-5-46,1-6-15,-6-11-5</inkml:trace>
        </inkml:traceGroup>
        <inkml:traceGroup>
          <inkml:annotationXML>
            <emma:emma xmlns:emma="http://www.w3.org/2003/04/emma" version="1.0">
              <emma:interpretation id="{7E4E60B3-0AE4-455F-A7CE-2A9A6164CBF6}" emma:medium="tactile" emma:mode="ink">
                <msink:context xmlns:msink="http://schemas.microsoft.com/ink/2010/main" type="inkWord" rotatedBoundingBox="16860,12964 17387,13237 17174,13646 16648,13373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오</emma:literal>
                </emma:interpretation>
                <emma:interpretation id="interp7" emma:lang="ko-KR" emma:confidence="0">
                  <emma:literal>아</emma:literal>
                </emma:interpretation>
                <emma:interpretation id="interp8" emma:lang="ko-KR" emma:confidence="0">
                  <emma:literal>&amp;</emma:literal>
                </emma:interpretation>
                <emma:interpretation id="interp9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359.4032">2678 203 192,'-38'-12'176,"0"13"-19,4 35-57,-34-12-23,31 34-24,-24-13-7,29 14-20,-3-13-6,23-1-16,12-12 2,0-33-7,33 11 0,2-20-2,4-14-5,4-15 6,1-5-6,-8 6 6,1 7-7,-12 2 7,-3 24-2,-22 4 1,25 18 6,-18 19-6,-1 14 5,2 1-5,5 0 3,-2-1-9,11-11-3,-2-12-2,10-7-8,-4-21-14,18-5-19,-20-34-25,18 2-46,1-22-34,-19-22 1</inkml:trace>
        </inkml:traceGroup>
        <inkml:traceGroup>
          <inkml:annotationXML>
            <emma:emma xmlns:emma="http://www.w3.org/2003/04/emma" version="1.0">
              <emma:interpretation id="{9B1F9DF9-7176-4476-9A81-6B4C36C735D1}" emma:medium="tactile" emma:mode="ink">
                <msink:context xmlns:msink="http://schemas.microsoft.com/ink/2010/main" type="inkWord" rotatedBoundingBox="17662,12668 17791,13470 17153,13573 17024,12770"/>
              </emma:interpretation>
              <emma:one-of disjunction-type="recognition" id="oneOf2">
                <emma:interpretation id="interp10" emma:lang="ko-KR" emma:confidence="0">
                  <emma:literal>t</emma:literal>
                </emma:interpretation>
                <emma:interpretation id="interp11" emma:lang="ko-KR" emma:confidence="0">
                  <emma:literal>+</emma:literal>
                </emma:interpretation>
                <emma:interpretation id="interp12" emma:lang="ko-KR" emma:confidence="0">
                  <emma:literal>*</emma:literal>
                </emma:interpretation>
                <emma:interpretation id="interp13" emma:lang="ko-KR" emma:confidence="0">
                  <emma:literal>「</emma:literal>
                </emma:interpretation>
                <emma:interpretation id="interp14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531.2695">3102-119 91,'3'-26'163,"-3"26"7,0 0-17,0 55-60,-11-9-31,11 42-18,-6-6-11,6 27-13,0-12-21,0-9-34,17 9-54,-11-23-68,1-27-9,5-11-13,-12-36-6</inkml:trace>
          <inkml:trace contextRef="#ctx0" brushRef="#br0" timeOffset="734.4096">2741 203 410,'-26'-40'165,"37"25"-17,33 7-95,-3-8-31,25 7-14,7 3-12,3 0-18,16 12-41,-21 3-76,-3-3-17,-5 8-17,-17-12 1</inkml:trace>
        </inkml:traceGroup>
        <inkml:traceGroup>
          <inkml:annotationXML>
            <emma:emma xmlns:emma="http://www.w3.org/2003/04/emma" version="1.0">
              <emma:interpretation id="{62B6696D-605E-4267-AB9E-309DE688662C}" emma:medium="tactile" emma:mode="ink">
                <msink:context xmlns:msink="http://schemas.microsoft.com/ink/2010/main" type="inkWord" rotatedBoundingBox="17844,12493 17889,13576 17818,13579 17773,12496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「</emma:literal>
                </emma:interpretation>
                <emma:interpretation id="interp18" emma:lang="ko-KR" emma:confidence="0">
                  <emma:literal>j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37.5367">3459 236 299,'-6'37'167,"6"8"-16,9 29-77,-9-22-18,6 27-22,-6-18-15,8-2-24,5-1-28,-13-39-35,16-8-73,-16-11-22,20-14-11,-5-21-5</inkml:trace>
          <inkml:trace contextRef="#ctx0" brushRef="#br0" timeOffset="1078.1798">3481-162 404,'0'-34'118,"-21"-22"-64,4 1-156,17 36-44,0-6-23</inkml:trace>
        </inkml:traceGroup>
        <inkml:traceGroup>
          <inkml:annotationXML>
            <emma:emma xmlns:emma="http://www.w3.org/2003/04/emma" version="1.0">
              <emma:interpretation id="{DE016731-8316-4588-BA12-F18A8E4D8143}" emma:medium="tactile" emma:mode="ink">
                <msink:context xmlns:msink="http://schemas.microsoft.com/ink/2010/main" type="inkWord" rotatedBoundingBox="18378,12893 19048,13511 18638,13956 17967,13338"/>
              </emma:interpretation>
              <emma:one-of disjunction-type="recognition" id="oneOf4">
                <emma:interpretation id="interp20" emma:lang="ko-KR" emma:confidence="0">
                  <emma:literal>에</emma:literal>
                </emma:interpretation>
                <emma:interpretation id="interp21" emma:lang="ko-KR" emma:confidence="0">
                  <emma:literal>애</emma:literal>
                </emma:interpretation>
                <emma:interpretation id="interp22" emma:lang="ko-KR" emma:confidence="0">
                  <emma:literal>새</emma:literal>
                </emma:interpretation>
                <emma:interpretation id="interp23" emma:lang="ko-KR" emma:confidence="0">
                  <emma:literal>내</emma:literal>
                </emma:interpretation>
                <emma:interpretation id="interp24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2062.6021">3984 217 71,'-30'-19'142,"30"19"-1,-23 0-40,-8 1-19,13 29-16,-23-7-9,18 28-12,-22-8 0,26 15-12,-12-12-5,23 7-15,5-10-4,9-7-4,16-20-1,11-8 1,4-8 0,5-14-1,-5-10 1,-2-5-3,-7-7 0,-11-2-2,-2 1-8,-11 4 5,0 1-9,-4 1 7,0 10-9,0-3 9,4 8-7,-4 16 6,14-20 0,-14 20 2,27 0 0,-27 0 4,34 22 9,-16 8-7,-6 8 8,0 13-5,-7-7 7,1 8-5,-6-12 6,0 1-7,-9-16 0,9-25 0,-14 19-1,14-19 0,-10-19 0,10-6-4,0-12-6,0-7 2,5-8-6,3-3 5,9 5-6,-1 6 6,8 9-5,-2 12 9,3 21 3,3 11 3,-5 28 8,2 17-7,-8 18 5,4 8-4,-10 4 2,8 5-7,-5-2-8,-6-22-24,20 10-57,-20-30-75,7-23-11,-15-22-17,20-4-4</inkml:trace>
        </inkml:traceGroup>
      </inkml:traceGroup>
    </inkml:traceGroup>
  </inkml:traceGroup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6:30.10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2DFAF66-FB19-4ACD-9F9F-DF6995EDA142}" emma:medium="tactile" emma:mode="ink">
          <msink:context xmlns:msink="http://schemas.microsoft.com/ink/2010/main" type="writingRegion" rotatedBoundingBox="11995,15417 19775,15584 19732,17571 11952,17404"/>
        </emma:interpretation>
      </emma:emma>
    </inkml:annotationXML>
    <inkml:traceGroup>
      <inkml:annotationXML>
        <emma:emma xmlns:emma="http://www.w3.org/2003/04/emma" version="1.0">
          <emma:interpretation id="{CA0AD00A-ED92-4A06-8B71-8222A5FAEFFD}" emma:medium="tactile" emma:mode="ink">
            <msink:context xmlns:msink="http://schemas.microsoft.com/ink/2010/main" type="paragraph" rotatedBoundingBox="11995,15417 19775,15584 19732,17571 11952,174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1787D0-46AB-48DB-963C-6032E8FAF5E3}" emma:medium="tactile" emma:mode="ink">
              <msink:context xmlns:msink="http://schemas.microsoft.com/ink/2010/main" type="line" rotatedBoundingBox="11995,15417 19775,15584 19732,17571 11952,17404"/>
            </emma:interpretation>
          </emma:emma>
        </inkml:annotationXML>
        <inkml:traceGroup>
          <inkml:annotationXML>
            <emma:emma xmlns:emma="http://www.w3.org/2003/04/emma" version="1.0">
              <emma:interpretation id="{1FA95955-12CA-427B-8FE7-07E96C7B1CC2}" emma:medium="tactile" emma:mode="ink">
                <msink:context xmlns:msink="http://schemas.microsoft.com/ink/2010/main" type="inkWord" rotatedBoundingBox="11791,17329 12034,15496 13733,15721 13490,17554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ㅌ</emma:literal>
                </emma:interpretation>
                <emma:interpretation id="interp2" emma:lang="ko-KR" emma:confidence="0">
                  <emma:literal>£</emma:literal>
                </emma:interpretation>
                <emma:interpretation id="interp3" emma:lang="ko-KR" emma:confidence="0">
                  <emma:literal>도</emma:literal>
                </emma:interpretation>
                <emma:interpretation id="interp4" emma:lang="ko-KR" emma:confidence="0">
                  <emma:literal>공</emma:literal>
                </emma:interpretation>
              </emma:one-of>
            </emma:emma>
          </inkml:annotationXML>
          <inkml:trace contextRef="#ctx0" brushRef="#br0">-2245 3172 131,'0'0'146,"-35"-38"7,26 8-68,9 30-30,-29-36-3,29 36-5,-28-32-5,28 32-8,-16-21-5,16 21-7,16-20-6,20 9-5,21-11-3,24 7-2,20-7-2,22 0-2,16-2 1,8 3-1,3-1 0,-4 14-1,-21 3-1,-11 5-4,-20 0-6,-27 5-7,-15 17-19,-33-14-26,-3 17-57,-21-5-45,-33-6-12,-9 5-6</inkml:trace>
          <inkml:trace contextRef="#ctx0" brushRef="#br0" timeOffset="390.6673">-2148 3145 144,'-2'24'141,"4"21"-3,2 24-89,-10 2 5,1 30 0,-23 1 1,17 22-7,-29-11-3,24 20-7,-15-30-11,17 7-1,-7-20-12,21-3 2,0-23-7,21-8 3,17-19-2,20-2-6,13-11 4,18-6-6,17-6 4,10-5-6,8-5 5,-1-2-8,-6 0-5,-10-2 0,-2-5-10,-20-7-3,-12 9-19,-35-20-30,11 20-45,-27-16-58,-14-10-6,-7 3-7</inkml:trace>
          <inkml:trace contextRef="#ctx0" brushRef="#br0" timeOffset="671.9049">-2302 3823 318,'-16'-8'158,"5"-13"-12,18-3-99,58 15-22,14-10-2,36 8-9,18-9 1,25 4-2,3-7 1,11 5-7,-12 3-12,-16-8-26,-2 23-46,-36-8-51,-29 1-40,-10 7-5,-34-7-8</inkml:trace>
        </inkml:traceGroup>
        <inkml:traceGroup>
          <inkml:annotationXML>
            <emma:emma xmlns:emma="http://www.w3.org/2003/04/emma" version="1.0">
              <emma:interpretation id="{50378624-B31B-4AE5-9E7D-9C11C026DC88}" emma:medium="tactile" emma:mode="ink">
                <msink:context xmlns:msink="http://schemas.microsoft.com/ink/2010/main" type="inkWord" rotatedBoundingBox="14518,15622 15580,17177 14386,17992 13324,16438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凡</emma:literal>
                </emma:interpretation>
                <emma:interpretation id="interp7" emma:lang="ko-KR" emma:confidence="0">
                  <emma:literal>几</emma:literal>
                </emma:interpretation>
                <emma:interpretation id="interp8" emma:lang="ko-KR" emma:confidence="0">
                  <emma:literal>모</emma:literal>
                </emma:interpretation>
                <emma:interpretation id="interp9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1281.3041">-197 3084 103,'0'0'153,"0"34"2,0 24-64,-30-6-18,16 55-9,-30-13-3,20 41-7,-25-9-8,21 13-15,-13-15-9,14-3-10,0-31-7,8-9 3,8-29-4,5-16 3,6-36-1,0 0 1,0 0-3,-8-16-2,8-24-1,8-17-7,4-9-2,2-21-8,10-4 3,-2-24-5,15 3-1,-6-21 2,17 12 3,-4-9 2,14 8 5,1 7 5,4 15 2,3 18 4,-7 15 8,4 24-2,-11 21 5,7 33 2,-20 31 2,12 38 6,-20 18-3,3 29-2,-7 18-4,1 28-2,-6 4-5,10 1-1,2-17-6,9-17-1,1-21-6,9-18 7,3-32-5,1-29-1,3-16-10,-11-26-9,4 6-15,-31-23-41,20 6-61,-27-11-43,-14-2-6,-1-3-15</inkml:trace>
          <inkml:trace contextRef="#ctx0" brushRef="#br0" timeOffset="1531.3186">-86 3868 335,'0'0'164,"0"0"-11,13-37-89,31 35-45,5-4-7,8 3-11,9 3-28,-9-5-69,0-11-62,5 1-12,-21-5-7</inkml:trace>
        </inkml:traceGroup>
        <inkml:traceGroup>
          <inkml:annotationXML>
            <emma:emma xmlns:emma="http://www.w3.org/2003/04/emma" version="1.0">
              <emma:interpretation id="{CCFA74DF-E136-404F-872E-68CB5829AA28}" emma:medium="tactile" emma:mode="ink">
                <msink:context xmlns:msink="http://schemas.microsoft.com/ink/2010/main" type="inkWord" rotatedBoundingBox="16126,16274 17589,16474 17512,17033 16050,16832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느</emma:literal>
                </emma:interpretation>
                <emma:interpretation id="interp12" emma:lang="ko-KR" emma:confidence="0">
                  <emma:literal>z</emma:literal>
                </emma:interpretation>
                <emma:interpretation id="interp13" emma:lang="ko-KR" emma:confidence="0">
                  <emma:literal>노</emma:literal>
                </emma:interpretation>
                <emma:interpretation id="interp1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3250.1357">1780 3548 94,'-18'0'132,"18"0"-16,0 0-35,0 0-15,20 14-9,-20-14-3,65 14-5,-21-14-2,38 11-3,-11-11-4,29 11-10,-10-11-7,21 3-7,-5-3-6,3 0-4,-15 0-1,-5 0-5,-4 0-4,-17 0-6,-5 0-11,-28-7-21,3 20-36,-38-13-41,0 0-53,-24 21-6,-17-10-6</inkml:trace>
          <inkml:trace contextRef="#ctx0" brushRef="#br0" timeOffset="3500.2154">2060 3985 185,'-28'0'160,"28"0"-7,-2 30-68,2-30-33,41 19-2,-4-19-7,32 17-7,1-17-4,28 9-6,0-9-4,17 0-4,-12 0-10,0-5-19,2 10-27,-30-12-41,13 7-53,-23 2-40,-21-2-10,-3 5-10</inkml:trace>
        </inkml:traceGroup>
        <inkml:traceGroup>
          <inkml:annotationXML>
            <emma:emma xmlns:emma="http://www.w3.org/2003/04/emma" version="1.0">
              <emma:interpretation id="{EFEB4C6F-C4DE-40CB-9353-1073A2D75D48}" emma:medium="tactile" emma:mode="ink">
                <msink:context xmlns:msink="http://schemas.microsoft.com/ink/2010/main" type="inkWord" rotatedBoundingBox="19684,15548 19735,17474 18210,17515 18160,15588"/>
              </emma:interpretation>
              <emma:one-of disjunction-type="recognition" id="oneOf3">
                <emma:interpretation id="interp15" emma:lang="ko-KR" emma:confidence="0">
                  <emma:literal>R</emma:literal>
                </emma:interpretation>
                <emma:interpretation id="interp16" emma:lang="ko-KR" emma:confidence="0">
                  <emma:literal>모</emma:literal>
                </emma:interpretation>
                <emma:interpretation id="interp17" emma:lang="ko-KR" emma:confidence="0">
                  <emma:literal>口</emma:literal>
                </emma:interpretation>
                <emma:interpretation id="interp18" emma:lang="ko-KR" emma:confidence="0">
                  <emma:literal>ㅁ</emma:literal>
                </emma:interpretation>
                <emma:interpretation id="interp19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8719.1129">3846 3201 69,'-22'-32'118,"22"32"-56,0 0-1,0 24-8,5 11-1,1 6-1,18 30-6,-16-11 5,20 30-2,-20-2-3,19 21-6,-21-10-3,18 19-6,-16-16-11,12 6 2,-10-14-13,6-6 3,-5-13-9,3-17 5,-5-13 0,4-10-3,-5-11 4,1-6-4,-9-18 5,13 19-7,-13-19 2,0 0-3,0 0-4,0-12 7,0 12-6,-9-33 6,-4 12-7,0-9 5,-3-7 2,2-3-4,-2-12 4,2-10-5,-2-9 4,4-7-6,-2-8 5,-1-4-6,6 0 4,1-3-2,8 1-4,0 3 3,3 7-3,13-1 3,12 0-1,7-5 2,14 2-1,5 4 1,8 7 4,2-1-4,3 13 5,1 5-5,-2 10 2,-1 17-2,-2 16 0,-3 11 0,3 9-1,-4 25 1,-1 21-3,-2 12 4,-4 15-2,-10 3 5,-13 9-6,-15 6 6,-14-7 1,-27 2-2,-19-12 3,-15-4-3,-14-14 4,-10-3-4,-5-13 5,-2-7-6,4-9 2,7-9 1,9-11 0,8-1 0,11-4-1,10-1 1,13-3-1,9 0 1,21 0-2,0 0 0,0 0-2,10 23 3,18-1 0,10 0 1,11 15-1,14 12 4,7 0-1,20 16 5,6 1-5,14 7 4,0-6-6,6-1 4,-4-3 1,-6-7-7,-7-9 1,-17-12-14,-9 5-21,-37-29-71,-4 3-68,-32-14-16,0 0-9,0-14-5</inkml:trace>
        </inkml:traceGroup>
      </inkml:traceGroup>
    </inkml:traceGroup>
  </inkml:traceGroup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2:00.215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B86A7F3-18A9-46FE-8263-BD004EA030DD}" emma:medium="tactile" emma:mode="ink">
          <msink:context xmlns:msink="http://schemas.microsoft.com/ink/2010/main" type="inkDrawing" rotatedBoundingBox="1498,2396 19010,2003 19053,3932 1541,4324" shapeName="Other"/>
        </emma:interpretation>
      </emma:emma>
    </inkml:annotationXML>
    <inkml:trace contextRef="#ctx0" brushRef="#br0">191 67 1,'0'0'22,"0"0"-6,9-22 7,-9 22-1,15-22 7,-15 22 4,0 0 6,14-21 4,-14 21 0,0 0-2,0 0-8,0 0-8,0 0-7,0 0-5,-11-9-4,11 9-4,-19 11 1,19-11 1,-32 33 2,20-10 5,-12 8 1,11 1 0,-1 1 1,8 5-1,3-8-2,9 0 0,11-10-6,10-9 0,5-11-2,9 0 0,-5-21 3,1-2-1,-9-11 7,-3 5 0,-17-11 3,-5 14-2,-7 0 2,-14 15 0,-18-4-1,3 15-2,-16 0-4,4 12-2,1 7-3,5 2-1,2 2-2,9-2-1,11 2-3,17-23 0,-5 32-7,5-32-12,14 17-28,-14-17-50,27-14-58,9 8-6,-15-23-8</inkml:trace>
    <inkml:trace contextRef="#ctx0" brushRef="#br0" timeOffset="609.4023">1498-232 67,'-6'-47'75,"-13"-3"-5,1-1 0,3 14-2,-6 0-9,7 17-2,-8 9-8,11 22 1,-8 16-4,15 36-13,-15 13-6,16 33-9,-8 14 0,8 20-2,-8-2-6,8-2-4,-5-12-8,2-16 6,-5-19-5,3-24 6,0-26-3,8-13 4,0-29-2,8 21 2,11-21 2,12 0-2,7-1 0,13-1 1,7-2-2,10 4-1,2 0-1,1 0-2,-2 7 1,-7 0-11,0 7-11,-26-14-31,15 18-44,-29-6-69,-22-12 0,0 0-16</inkml:trace>
    <inkml:trace contextRef="#ctx0" brushRef="#br0" timeOffset="1125.0371">2034 565 108,'9'-2'124,"-13"-29"-1,4 31-81,4-23-33,-4 23-3,0 0 0,0 0 3,0 0 6,0 0 9,27 0 4,-27 0 5,44-5 0,-14-4 0,23 9-5,-8-6-5,23 6-7,-3-8-7,2 3-7,-3-5-3,1-10-1,-13-4 1,-9-11-1,-10-5 3,-11-4-2,-17-7 4,-5 9-3,-16-5 5,-12 10-3,-15 11 5,-8 12 0,-7 9 2,0 10 4,-12 14-1,15 25 5,-4 8-5,10 15 5,7 6-7,19 2 4,14-1-8,9-1 2,19-14-6,17-4 3,12-19-4,9-8 0,-2-8-5,3-10-7,7 4-18,-19-15-27,12 2-45,-16-1-66,-17-1-3,5-7-14</inkml:trace>
    <inkml:trace contextRef="#ctx0" brushRef="#br0" timeOffset="1843.8086">2826 411 67,'-68'-5'119,"36"7"-29,0 6-61,1-1-1,31-7 2,0 0 3,9 32 2,28-31-2,23 9 1,11-10 3,16 0 0,4-1-3,14 1-7,-14-14-11,9 7-9,-15-3-9,-10-8-9,-11 10-8,-15-14-7,-6 7-17,-30-13-31,4 4-31,-11 1-10,-6-14 7,-11 8 14,2-1 35</inkml:trace>
    <inkml:trace contextRef="#ctx0" brushRef="#br0" timeOffset="2296.9812">3537 459 230,'-45'8'154,"-10"-8"-3,19-2-94,36 2-17,0 0-16,27-9-11,17-10-1,27 4-7,11-5-15,8-6-29,16 12-43,-6 0-67,-18-15-8,10 23-8</inkml:trace>
    <inkml:trace contextRef="#ctx0" brushRef="#br0" timeOffset="2093.8257">3625 81 59,'0'-28'86,"8"11"-2,2-3-14,-10 20-19,23-14-22,-23 14-7,0 0 1,8 25 9,-6 15 4,-12 5 2,6 31 4,-15-6-5,15 20 4,-11-6-9,15 9-1,0-17-13,15 1 0,6-24-6,17-8 2,5-21-5,14-8 1,-5-10-7,6-6-6,5-6-16,-12-18-25,9 12-45,-24-13-72,-14-9-6,-1 4-16</inkml:trace>
    <inkml:trace contextRef="#ctx0" brushRef="#br0" timeOffset="3203.2598">5076 638 277,'-8'16'143,"8"-16"-2,-20 4-113,20 19-7,0-23-17,12 36 3,-12-36 5,14 31 6,-14-31 3,23 0 0,-22-12 4,20-11-3,-12-24 1,18-7-7,-13-19-1,10-6-11,-2-10 3,0 0-7,0-4 5,4 4-3,-9 4-5,2 11 6,-3 8-7,-2 15 7,0 14-7,-6 15 7,-8 22-2,29 16-2,-14 30 7,8 27-6,3 20 5,3 18-4,7 0 3,2 8-2,5-16-1,1-7 8,-1-28-2,1-15 6,-6-39-1,6-14 1,-9-21 1,1-25-2,-9-20 1,3-3-7,-14-12 2,5-7-7,-12 1 4,2 2-3,-3 6-5,-6 11 4,4 13-9,-6 7 0,8 17-18,-8-5-7,16 33-32,-20-15-39,16 21-39,-12-3-44,14 20-4</inkml:trace>
    <inkml:trace contextRef="#ctx0" brushRef="#br0" timeOffset="3625.1567">6351 167 81,'8'21'98,"-4"-1"5,-4-20-8,0 51-6,-4-13-13,4 20-8,-8-11-16,10 24-14,0-18-17,18 6-7,2-20-10,13-11-1,1-23 0,7-15 0,-3-28 3,4-16-1,-5-12 7,6-3-5,-17-3 5,2 14-5,-13 6 1,2 15-3,-11 20 0,-8 17-3,10 10-2,-10 24 0,0 12-2,3 7 3,5 6-3,0-1 3,8 2-3,4-8 4,9-7-6,-6-8-5,20-2-16,-15-26-18,29 13-35,-31-22-60,8-8-23,4-20-18,-11-19 1</inkml:trace>
    <inkml:trace contextRef="#ctx0" brushRef="#br0" timeOffset="3937.6633">7331-322 429,'0'71'158,"-14"22"-49,3 8-73,16 23-11,1-2-12,4 2-10,2-15-5,4-19 6,-2-13-5,2-19 5,-2-23-5,1-14 1,-15-21-7,26 10-8,-8-6-12,-18-4-19,28-13-13,-23-10-15,12 10-3,-17-27-7,15 10-9,-15-23-19,0-18-13</inkml:trace>
    <inkml:trace contextRef="#ctx0" brushRef="#br0" timeOffset="4187.6821">7578-524 89,'0'-39'153,"0"39"-3,11 20-48,-11 5-26,19 42-16,-19 0-13,17 36-9,-10-6-4,19 21-11,-10 0-5,13-3-9,-7-9-3,5-16-10,-4-16-7,-2-21-7,4-4-26,-25-49-44,26 0-70,-11-6-15,-8-37-5</inkml:trace>
    <inkml:trace contextRef="#ctx0" brushRef="#br0" timeOffset="4859.5567">8305 245 99,'14'-35'139,"15"21"-4,-29 14-63,14-40-26,-14 40-19,0 0-10,-29 0-6,-7 9 0,0 10 1,-13 5-5,6 2 3,0 4-5,12-4 2,9 10-4,20-5 3,11-1-3,34 3 4,9-3 1,26 10 5,4-5-2,17 10 4,-12-3-4,2 5 6,-29-5 5,-5 4-2,-33-13 0,-15 7-4,-29-16 4,-18 1-8,-20-15 0,-6-1-12,-4-9-18,-6-7-12,21 6-31,-7-24-45,29-6-56,24 13-16,9-17 0</inkml:trace>
    <inkml:trace contextRef="#ctx0" brushRef="#br0" timeOffset="5343.9726">8879 371 196,'20'7'139,"-20"-7"-26,-14 24-57,14 24-8,-8 1-16,8 22 0,0 6-1,2 21-4,-1-7-3,18 8-8,-8-12-4,10-6-6,-2-16 4,-5-12-7,-5-19 1,-1-15 4,-8-19-2,0 0 1,-1-35-1,-7-10-1,-6-14-9,-7-17 2,5-13-4,-3-17-1,8-10-1,-1-4 4,7 3 1,5-1 0,5 15 10,17 14-5,6 14 8,15 27-3,-4 16 1,12 23-2,-7 9 0,-1 30-1,-10 14-3,-16 12 3,-12 11-3,-5 3 3,-30 2-3,-6-7 3,-13-2-5,-2-18-2,-1-1-12,-5-22-15,22 7-27,-10-29-45,24 0-58,21 0-19,0 0 0</inkml:trace>
    <inkml:trace contextRef="#ctx0" brushRef="#br0" timeOffset="5828.3436">9726 228 189,'0'-34'137,"1"15"-53,-1 19-28,-8-13-8,8 13-9,-49 24-2,26 20 0,-26 0-2,19 29-2,-15-4-5,17 19 1,-8-13-11,21 5-5,3-12-5,12-11-6,6-25-5,16-19 1,7-13 0,1-28-1,11-16 1,-5-16-4,0-13-1,1-3 2,-6 2 8,-4 10-7,-5 9 5,-6 17-2,-3 19 1,-13 19 1,0 0-1,3 36 1,-3 8-2,0-2 1,3 5-4,-1-2-1,6 6-7,-2-13 0,8 3-11,-8-17-14,20 13-25,-26-37-42,35 22-42,-5-6-21,-8-16 10</inkml:trace>
    <inkml:trace contextRef="#ctx0" brushRef="#br0" timeOffset="6281.4882">10321 219 219,'-28'-8'160,"9"21"-5,-14 29-66,-10-5-47,16 27-13,-9-1-13,15 12 2,-2-3-5,21-2-1,2-16-7,25-7 1,18-18-3,20-14 1,12-15-1,13 0-1,10-30 2,5-10-2,-2-14 4,0-13-6,-14-8 4,-11 4-5,-18-6 6,-17 7-4,-20 7 3,-21 19-2,-13 13 4,-18 28 3,-17 3 4,3 26 2,-6 9-1,15 19 1,2-2-2,31 14 1,3-7-5,21 0-1,23-8-9,10-8-1,15-8-8,-2-16-2,12 2-12,-21-21-25,15 10-70,-21-10-55,-16 0-6,-9 0-16</inkml:trace>
    <inkml:trace contextRef="#ctx0" brushRef="#br0" timeOffset="9578.51">12994 659 146,'-11'0'146,"11"0"-11,0 0-75,0 0-22,0 0-10,11 0-9,-11 0 0,25-26 2,-9 7 0,-6-18 0,10-5-3,-12-12 3,11-4-7,-6-12 0,7-1-7,1-15 2,7 1-5,-1-7-4,3 7 4,2 5-2,2 7 4,-4 8-4,4 13 5,-7 16-7,1 21 6,-6 15-2,2 25-1,-5 29 4,1 19-6,2 18 4,7 20-3,2 4 2,9 10-2,3-13 3,2-8 0,6-18-4,0-18 5,-2-30-2,1-15 4,-9-23 0,5-26 1,-14-30 2,4-4-5,-9-20 4,-2-9-6,-6-5 4,-1-4-4,-6 0-4,-5 9 2,-6 11-3,1 9 2,-2 10-4,-2 10 1,-4 16-13,-8 5-5,14 28-14,-23-20-23,23 28-21,-15-5-49,15-3-44,-15 37-17,15-37 15</inkml:trace>
    <inkml:trace contextRef="#ctx0" brushRef="#br0" timeOffset="9906.6353">15116-513 277,'-12'26'151,"-37"6"-2,-16 25-103,13 34-19,-13 10-10,8 20-8,3 0-1,12-1-2,10-8 2,21-9-4,11-23-2,21-12 4,13-22-7,12-11-1,5-13-10,-1-16-18,7 4-42,-12-1-80,-14-14-6,10 1-13</inkml:trace>
    <inkml:trace contextRef="#ctx0" brushRef="#br0" timeOffset="10484.8375">15584-351 252,'19'0'150,"-19"0"1,0 0-81,0 52-40,-22-4-5,2 29-17,-9 9 2,5 6-2,-9 8 3,10-3-3,-3-16-4,10-8 4,1-17-4,10-12 2,2-23-1,3-21 0,0 0 1,9-20 0,2-20 0,5-10-3,1-13 2,4-6-4,4-10 5,2-1-4,2-5-3,1 8 4,-3 0-4,3 6 3,-4 7-4,3 1 4,-4 14-5,2 6 2,-6 12 2,1 9-2,1 11 2,4 11 2,-1 27 2,7 17 3,-5 15 3,9 17-3,-7 8 3,7 12-4,-2-1 3,2 2-6,-9-8 2,-1-10-8,-2-17-4,-6-12-1,0-12-8,-19-38-14,29 33-29,-29-42-30,0 9-39,14-24-44,-14-7-9,0 11 0</inkml:trace>
    <inkml:trace contextRef="#ctx0" brushRef="#br0" timeOffset="10750.4314">15480 78 397,'-33'-22'160,"33"22"-9,33-7-119,-5 3-14,20 4-14,10 0-6,7-3 2,11-2-5,-3-9-8,3 10-11,-15-22-19,9 16-26,-26-25-37,2 7-45,-5 5-19,-24-14 5</inkml:trace>
    <inkml:trace contextRef="#ctx0" brushRef="#br0" timeOffset="11359.8234">16194-428 357,'0'0'158,"40"-13"-18,4 13-111,2-2-14,14 0-6,8-4-1,8 6 2,3-10 2,1 3 0,-4-5 1,0 5-2,-13-1-9,-12-3-15,-5 11-23,-46 0-29,36 0-36,-36 0-46,-14 0-23,14 0-7</inkml:trace>
    <inkml:trace contextRef="#ctx0" brushRef="#br0" timeOffset="11047.3082">16534-579 210,'0'0'152,"21"14"-6,-18 15-68,-3-3-42,19 25-4,-18-7-5,14 15-4,-15-6 2,14 10-7,-14-18 2,5 4-10,-4-17-1,2-3-15,7-5-15,-10-24-25,0 0-47,0 0-64,0 0-10,19-20-11</inkml:trace>
    <inkml:trace contextRef="#ctx0" brushRef="#br0" timeOffset="11781.7157">17272-564 418,'46'43'160,"-16"-5"-5,-14 17-124,30 31-18,-10 12-6,-3 13-9,-7 11 4,-12 1 0,-14-5 5,-5-5-4,-23-19-1,-4-10 6,-11-17-8,-4-13-2,-1-14-18,-8-24-25,24 11-52,-8-11-67,1-16-7,17 6-16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2.8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4D059B-DC8E-4A52-8052-FE4D50E07D66}" emma:medium="tactile" emma:mode="ink">
          <msink:context xmlns:msink="http://schemas.microsoft.com/ink/2010/main" type="inkDrawing" rotatedBoundingBox="8251,6410 8258,5585 8275,5586 8268,6411" semanticType="verticalRange" shapeName="Other">
            <msink:sourceLink direction="with" ref="{45A200C1-F586-427A-822F-E62F8C3D2C8B}"/>
          </msink:context>
        </emma:interpretation>
      </emma:emma>
    </inkml:annotationXML>
    <inkml:trace contextRef="#ctx0" brushRef="#br0">1349 2762 54,'-4'-15'72,"4"2"-4,-3-1 0,3 2-6,0 4-37,0 8-9,0-11-10,0 11-5,0 0 0,0 0 0,0 0 5,0 0 6,0 16 2,0 5 3,-2 6 1,-1 16 1,-1 6 1,3 14-2,-1 3-5,2 9-13,0-3 0,0 0 0,0-7 0,2-6 0,0-8 0,0-13 0,-2-8 0,0-9 0,0-4 0,0-7 0,0-10 0,0 11 0,0-11 0,0 0 0,0 10 0,0-10 0,0 0 0,0 9-3,0-9-39,0 0-40,0 0-3,0 0-2,0 0-4,5-7 1</inkml:trace>
  </inkml:traceGroup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7:06.04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99B8E64-8326-4BBD-8CF1-709F98C5DBC4}" emma:medium="tactile" emma:mode="ink">
          <msink:context xmlns:msink="http://schemas.microsoft.com/ink/2010/main" type="writingRegion" rotatedBoundingBox="1965,4719 26378,5440 26071,15850 1658,15129"/>
        </emma:interpretation>
      </emma:emma>
    </inkml:annotationXML>
    <inkml:traceGroup>
      <inkml:annotationXML>
        <emma:emma xmlns:emma="http://www.w3.org/2003/04/emma" version="1.0">
          <emma:interpretation id="{E7ED3E81-9A8A-4C3C-94BD-E5B846BB8AFE}" emma:medium="tactile" emma:mode="ink">
            <msink:context xmlns:msink="http://schemas.microsoft.com/ink/2010/main" type="paragraph" rotatedBoundingBox="2178,4630 26390,5492 26265,9014 2053,81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F38D7E-B96B-4F9F-A59B-AE3B218BD934}" emma:medium="tactile" emma:mode="ink">
              <msink:context xmlns:msink="http://schemas.microsoft.com/ink/2010/main" type="line" rotatedBoundingBox="2178,4630 26390,5492 26265,9014 2053,8152"/>
            </emma:interpretation>
          </emma:emma>
        </inkml:annotationXML>
        <inkml:traceGroup>
          <inkml:annotationXML>
            <emma:emma xmlns:emma="http://www.w3.org/2003/04/emma" version="1.0">
              <emma:interpretation id="{883E5DD1-205E-43C2-96FD-0337E2B79688}" emma:medium="tactile" emma:mode="ink">
                <msink:context xmlns:msink="http://schemas.microsoft.com/ink/2010/main" type="inkWord" rotatedBoundingBox="1862,6818 2206,6097 2880,6418 2535,7139"/>
              </emma:interpretation>
              <emma:one-of disjunction-type="recognition" id="oneOf0">
                <emma:interpretation id="interp0" emma:lang="ko-KR" emma:confidence="0">
                  <emma:literal>r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ⅴ</emma:literal>
                </emma:interpretation>
                <emma:interpretation id="interp4" emma:lang="ko-KR" emma:confidence="0">
                  <emma:literal>v</emma:literal>
                </emma:interpretation>
              </emma:one-of>
            </emma:emma>
          </inkml:annotationXML>
          <inkml:trace contextRef="#ctx0" brushRef="#br0">-4-2 97,'0'0'133,"0"12"5,22 21-53,1 25-49,-5 1-2,15 25 3,-11-3 0,18 16-4,-12-13-3,8 5-8,-13-22-6,5-5-7,-15-19 6,4-5-7,-17-38 1,0 0 2,0 0-1,0-18 4,-8-23-10,-1-6 7,-2-13-8,9 2 3,2-6-5,5 5 3,12 0-5,7 13 1,7 4 5,9 7-5,3 3 1,3 8-2,3 3 0,-5 0-10,6 13-14,-20-10-22,19 18-30,-30-6-43,-1-3-45,4 9-12,-22 0-1</inkml:trace>
        </inkml:traceGroup>
        <inkml:traceGroup>
          <inkml:annotationXML>
            <emma:emma xmlns:emma="http://www.w3.org/2003/04/emma" version="1.0">
              <emma:interpretation id="{2A1E80FE-7B13-4646-9A62-73F908C7D4F0}" emma:medium="tactile" emma:mode="ink">
                <msink:context xmlns:msink="http://schemas.microsoft.com/ink/2010/main" type="inkWord" rotatedBoundingBox="2635,6766 2996,6095 3583,6411 3222,7082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Ⅴ</emma:literal>
                </emma:interpretation>
                <emma:interpretation id="interp7" emma:lang="ko-KR" emma:confidence="0">
                  <emma:literal>ⅴ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375.0029">789-30 321,'0'0'156,"27"51"-49,0 6-71,-11 5-10,12 20 1,-7 5-7,1 11-4,-8-18-1,2 8-3,-10-29 4,4-6-4,-10-26 8,4-3-7,-4-24 2,0 0 2,-9-36-11,9-2 3,-3-13-9,3-1 4,3-7-6,11-1 3,5 0-4,6 1 0,13 9 4,3 6-2,4 7-2,0 7-3,6 8-4,-13-1-7,11 23-14,-22-18-22,19 22-44,-31 8-64,-15-12-11,30 25-7</inkml:trace>
        </inkml:traceGroup>
        <inkml:traceGroup>
          <inkml:annotationXML>
            <emma:emma xmlns:emma="http://www.w3.org/2003/04/emma" version="1.0">
              <emma:interpretation id="{4F1EADF8-5140-41CD-AEA9-74281BC8A102}" emma:medium="tactile" emma:mode="ink">
                <msink:context xmlns:msink="http://schemas.microsoft.com/ink/2010/main" type="inkWord" rotatedBoundingBox="3496,6929 3892,6319 4327,6602 3931,7211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c</emma:literal>
                </emma:interpretation>
                <emma:interpretation id="interp13" emma:lang="ko-KR" emma:confidence="0">
                  <emma:literal>ㄷ</emma:literal>
                </emma:interpretation>
                <emma:interpretation id="interp1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859.4234">1491 466 165,'0'19'145,"0"-19"8,0 0-80,22 2-37,-3-2-2,22 8-7,-5-11-7,20-9-5,-3-10-3,7-4-6,-7-15 0,-1-3-6,-10-4 4,-12-1-1,-15 9 7,-11 8-1,-23 14 6,-11 18 3,-27 10 3,4 34 5,-20 0-4,8 23 1,-7-1-1,16 9-5,10-9-1,24 1-7,13-16 2,13-2-9,25-16 1,12-4-11,18-13-6,-9-10-13,23 9-30,-27-22-53,12-1-63,-7-6-10,-10-4-12</inkml:trace>
        </inkml:traceGroup>
        <inkml:traceGroup>
          <inkml:annotationXML>
            <emma:emma xmlns:emma="http://www.w3.org/2003/04/emma" version="1.0">
              <emma:interpretation id="{EF9CEFC8-FE30-4CB3-BFD0-6E2D91577A1B}" emma:medium="tactile" emma:mode="ink">
                <msink:context xmlns:msink="http://schemas.microsoft.com/ink/2010/main" type="inkWord" rotatedBoundingBox="4264,7424 4341,5962 4935,5993 4858,7455"/>
              </emma:interpretation>
              <emma:one-of disjunction-type="recognition" id="oneOf3">
                <emma:interpretation id="interp15" emma:lang="ko-KR" emma:confidence="0">
                  <emma:literal>f</emma:literal>
                </emma:interpretation>
                <emma:interpretation id="interp16" emma:lang="ko-KR" emma:confidence="0">
                  <emma:literal>t</emma:literal>
                </emma:interpretation>
                <emma:interpretation id="interp17" emma:lang="ko-KR" emma:confidence="0">
                  <emma:literal>+</emma:literal>
                </emma:interpretation>
                <emma:interpretation id="interp18" emma:lang="ko-KR" emma:confidence="0">
                  <emma:literal>9</emma:literal>
                </emma:interpretation>
                <emma:interpretation id="interp19" emma:lang="ko-KR" emma:confidence="0">
                  <emma:literal>4</emma:literal>
                </emma:interpretation>
              </emma:one-of>
            </emma:emma>
          </inkml:annotationXML>
          <inkml:trace contextRef="#ctx0" brushRef="#br0" timeOffset="1437.5492">2173 529 415,'27'-8'161,"16"-11"-2,15-3-109,10 14-56,16 8-17,-16 0-46,10 0-79,-6 0-22,-21-2-3,-1 2-12</inkml:trace>
          <inkml:trace contextRef="#ctx0" brushRef="#br0" timeOffset="1250.057">2758-41 49,'0'-41'112,"-6"2"-62,-2 11 9,-14-11 9,1 17 0,-13-12 6,11 19-8,-13-14-12,17 25-11,-17-5-10,18 18-7,-5 12-4,10 28-1,-6 18-3,14 28 5,-4 8-6,9 21 1,3 9-3,13 10-4,1-2-4,7-4-4,-7-18-2,4-21-8,1-6-7,-14-36-19,19 4-59,-18-37-71,-9-23-13,0-10-12,-17-39 3</inkml:trace>
        </inkml:traceGroup>
        <inkml:traceGroup>
          <inkml:annotationXML>
            <emma:emma xmlns:emma="http://www.w3.org/2003/04/emma" version="1.0">
              <emma:interpretation id="{DD3ADDA4-FD12-44DB-890C-71F3A0D0F6B8}" emma:medium="tactile" emma:mode="ink">
                <msink:context xmlns:msink="http://schemas.microsoft.com/ink/2010/main" type="inkWord" rotatedBoundingBox="5545,5247 9798,5398 9690,8424 5438,8273"/>
              </emma:interpretation>
              <emma:one-of disjunction-type="recognition" id="oneOf4">
                <emma:interpretation id="interp20" emma:lang="ko-KR" emma:confidence="0">
                  <emma:literal>[</emma:literal>
                </emma:interpretation>
                <emma:interpretation id="interp21" emma:lang="ko-KR" emma:confidence="0">
                  <emma:literal>〔</emma:literal>
                </emma:interpretation>
                <emma:interpretation id="interp22" emma:lang="ko-KR" emma:confidence="0">
                  <emma:literal>{</emma:literal>
                </emma:interpretation>
                <emma:interpretation id="interp23" emma:lang="ko-KR" emma:confidence="0">
                  <emma:literal>오</emma:literal>
                </emma:interpretation>
                <emma:interpretation id="interp2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3890.7966">4239-862 18,'0'-28'124,"19"13"-34,-19 15-2,10-21-4,-10 21-7,-5-24-12,5 24-11,-18-22-9,18 22-8,-26-22-9,26 22-11,-46-10-5,13 6-5,-12 4-2,-7 0-2,-6 0 0,-7 0 1,-6 0-1,1 0 2,1 0 1,4 0-1,8-3-1,11-2 2,5-2-2,11 5-2,6 2 1,24 0-2,-23 3-2,23-3 0,-4 43-1,4-9 1,0 14-2,4 11 4,5 20 2,1 20-2,-3 26 3,3 30 0,-1 17-2,-5 25 1,-4 13 4,0 13-4,-4-1-3,-5-10 4,-4-23-4,1-26 4,1-25 6,0-19-3,4-30 1,6-21-3,1-19 3,0-6-3,1-11 4,12 2-7,4-10 0,7 5-2,9-8 0,10-2 2,14-1-2,7-2 2,11-1-2,9-5 2,1 1-2,2 0 0,-3 1-9,-16-10-17,3 28-54,-35-11-82,-15-10-12,-21-9-13,0 0-8</inkml:trace>
        </inkml:traceGroup>
        <inkml:traceGroup>
          <inkml:annotationXML>
            <emma:emma xmlns:emma="http://www.w3.org/2003/04/emma" version="1.0">
              <emma:interpretation id="{4CA9F790-631E-4611-9269-2BE41EF44725}" emma:medium="tactile" emma:mode="ink">
                <msink:context xmlns:msink="http://schemas.microsoft.com/ink/2010/main" type="inkWord" rotatedBoundingBox="7479,6141 7598,7375 6702,7461 6583,6227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.</emma:literal>
                </emma:interpretation>
                <emma:interpretation id="interp27" emma:lang="ko-KR" emma:confidence="0">
                  <emma:literal>几</emma:literal>
                </emma:interpretation>
                <emma:interpretation id="interp28" emma:lang="ko-KR" emma:confidence="0">
                  <emma:literal>丹</emma:literal>
                </emma:interpretation>
                <emma:interpretation id="interp2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4797.098">4756 137 96,'-2'-34'128,"2"34"2,0 0-61,0 0-14,0 44-3,-19-10-7,18 40 4,-23-6 0,13 37-5,-14-12-6,10 22-12,-7-13-4,10 2-9,-4-16 0,3-11-6,4-21 0,4-11 3,-3-20-1,8-25 0,0 0-3,0-11-3,0-22-2,2-18-4,4-7-2,-1-17-3,4-9-5,-2-5 4,7-4-3,0-6 3,3 2 1,2-2 5,5 5-1,5 14 2,5 6 6,3 6-4,-6 14 4,10 11-1,-4 16 3,-1 24 0,-1 9 3,4 36 1,-10 19-2,6 25 3,-7 18-2,0 14-1,-2 7-1,1 1-2,-5-3-2,0-17-2,-2-10 3,-5-22-5,-1-15-2,-3-23-2,8-5-11,-19-31-21,28 14-50,-28-14-76,3-33-13,-3 3-10,-1-8-5</inkml:trace>
          <inkml:trace contextRef="#ctx0" brushRef="#br0" timeOffset="5000.1949">4833 738 372,'-20'-10'174,"-1"-9"-12,21-10-71,22 21-60,7-2-18,21 2-6,14 2-10,4-8-12,25 14-62,-13 2-82,1-4-7,3 2-18,-18-14 0</inkml:trace>
        </inkml:traceGroup>
        <inkml:traceGroup>
          <inkml:annotationXML>
            <emma:emma xmlns:emma="http://www.w3.org/2003/04/emma" version="1.0">
              <emma:interpretation id="{01EFF530-9190-4F86-A0F4-D49EB1B0BE85}" emma:medium="tactile" emma:mode="ink">
                <msink:context xmlns:msink="http://schemas.microsoft.com/ink/2010/main" type="inkWord" rotatedBoundingBox="7753,7252 8502,7489 8333,8022 7585,7785"/>
              </emma:interpretation>
              <emma:one-of disjunction-type="recognition" id="oneOf6">
                <emma:interpretation id="interp30" emma:lang="ko-KR" emma:confidence="0">
                  <emma:literal>m</emma:literal>
                </emma:interpretation>
                <emma:interpretation id="interp31" emma:lang="ko-KR" emma:confidence="0">
                  <emma:literal>내</emma:literal>
                </emma:interpretation>
                <emma:interpretation id="interp32" emma:lang="ko-KR" emma:confidence="0">
                  <emma:literal>ⅶ</emma:literal>
                </emma:interpretation>
                <emma:interpretation id="interp33" emma:lang="ko-KR" emma:confidence="0">
                  <emma:literal>Ⅶ</emma:literal>
                </emma:interpretation>
                <emma:interpretation id="interp34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5922.1385">5584 1138 131,'0'-22'134,"11"22"4,-11 0-78,0 0-13,24 48 1,-24-23-4,9 27 2,-9-14-5,11 27-1,-11-21-15,10 15-2,-10-18-11,8-5-2,-8-8-4,6-12 1,-6-16-1,0 0 0,0-9-2,0-21-4,5-11 0,-5-14-4,1-1 2,6-10-5,1 4 3,-1 2-4,14 7 4,-7 11-1,12 10 4,-1 15 1,0 6 1,0 11 2,1 15 0,2 19 3,-7 8-1,-1 11 2,-10 4-2,2 1 2,-10 1-4,4-6 3,-6-9-4,0-8 3,-1-13-2,1-23-1,0 0-1,0 0-4,0 0-3,8-43-5,6 8 2,-3-13-4,14 4 3,-3-6-4,7 10 6,-7 0 1,3 12 8,2 14 3,-3 8 4,1 6 2,-25 0 0,36 48 3,-26-15-3,4 14 1,-8 2-4,1 2 1,-7-4-6,0-2-1,0 3-8,-7-22-17,7 14-24,-12-31-37,12-9-42,4 19-48,-4-19 0,10-11-13</inkml:trace>
        </inkml:traceGroup>
        <inkml:traceGroup>
          <inkml:annotationXML>
            <emma:emma xmlns:emma="http://www.w3.org/2003/04/emma" version="1.0">
              <emma:interpretation id="{F8712207-1A45-4AC6-BAB8-ED98EDF702BC}" emma:medium="tactile" emma:mode="ink">
                <msink:context xmlns:msink="http://schemas.microsoft.com/ink/2010/main" type="inkWord" rotatedBoundingBox="8899,7436 8979,7919 8627,7977 8547,7495"/>
              </emma:interpretation>
              <emma:one-of disjunction-type="recognition" id="oneOf7">
                <emma:interpretation id="interp35" emma:lang="ko-KR" emma:confidence="0">
                  <emma:literal>.</emma:literal>
                </emma:interpretation>
                <emma:interpretation id="interp36" emma:lang="ko-KR" emma:confidence="0">
                  <emma:literal>x</emma:literal>
                </emma:interpretation>
                <emma:interpretation id="interp37" emma:lang="ko-KR" emma:confidence="0">
                  <emma:literal>ⅹ</emma:literal>
                </emma:interpretation>
                <emma:interpretation id="interp38" emma:lang="ko-KR" emma:confidence="0">
                  <emma:literal>×</emma:literal>
                </emma:interpretation>
                <emma:interpretation id="interp3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6172.1185">6757 1159 347,'0'30'159,"-15"3"-6,-19 3-124,13 24-1,-17-10-7,8 17 0,-6-17-1,3-2-12,7-4-16,-2-23-36,23 3-68,5-24-47,0 0-5,0 0-17</inkml:trace>
          <inkml:trace contextRef="#ctx0" brushRef="#br0" timeOffset="6375.2501">6499 1279 395,'0'0'170,"19"18"-16,16 17-109,-19-12-15,20 18-10,-12-4-9,12 4-4,-3 0-8,-8-6-21,17 9-37,-27-25-54,12-5-45,-1-3-16,-4-11-10</inkml:trace>
        </inkml:traceGroup>
        <inkml:traceGroup>
          <inkml:annotationXML>
            <emma:emma xmlns:emma="http://www.w3.org/2003/04/emma" version="1.0">
              <emma:interpretation id="{C8076380-ABFC-42CA-989D-344D262484ED}" emma:medium="tactile" emma:mode="ink">
                <msink:context xmlns:msink="http://schemas.microsoft.com/ink/2010/main" type="inkWord" rotatedBoundingBox="9251,7432 9755,7491 9707,7897 9203,7837"/>
              </emma:interpretation>
              <emma:one-of disjunction-type="recognition" id="oneOf8">
                <emma:interpretation id="interp40" emma:lang="ko-KR" emma:confidence="0">
                  <emma:literal>서</emma:literal>
                </emma:interpretation>
                <emma:interpretation id="interp41" emma:lang="ko-KR" emma:confidence="0">
                  <emma:literal>n</emma:literal>
                </emma:interpretation>
                <emma:interpretation id="interp42" emma:lang="ko-KR" emma:confidence="0">
                  <emma:literal>八</emma:literal>
                </emma:interpretation>
                <emma:interpretation id="interp43" emma:lang="ko-KR" emma:confidence="0">
                  <emma:literal>^</emma:literal>
                </emma:interpretation>
                <emma:interpretation id="interp4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6859.6456">7114 1269 187,'8'16'162,"-8"1"-1,-10 3-86,10 26-14,-4-18-12,4 20-9,-4-18-14,4 10-5,-4-16-9,4-3-2,0-21-3,0 0-3,0 0-3,0 0-6,0-35-1,4-1-4,12-5 1,-8-10-2,14 4 0,0-3 0,13 9 7,-3 2 2,4 10 9,5 19 2,-4 8 5,0 13 3,-7 11-2,5 19 4,-13 0-4,5 15 1,-16-5-6,4 0 0,-9-6-12,-1-12-6,2 6-20,-7-39-42,7 23-76,-7-23-28,0 0-5,31 0-18</inkml:trace>
        </inkml:traceGroup>
        <inkml:traceGroup>
          <inkml:annotationXML>
            <emma:emma xmlns:emma="http://www.w3.org/2003/04/emma" version="1.0">
              <emma:interpretation id="{53D9711A-92F0-4388-89D0-34B8B0A20ACE}" emma:medium="tactile" emma:mode="ink">
                <msink:context xmlns:msink="http://schemas.microsoft.com/ink/2010/main" type="inkWord" rotatedBoundingBox="10384,5237 17282,5483 17178,8404 10280,8158"/>
              </emma:interpretation>
              <emma:one-of disjunction-type="recognition" id="oneOf9">
                <emma:interpretation id="interp45" emma:lang="ko-KR" emma:confidence="0">
                  <emma:literal>.</emma:literal>
                </emma:interpretation>
                <emma:interpretation id="interp46" emma:lang="ko-KR" emma:confidence="0">
                  <emma:literal>,</emma:literal>
                </emma:interpretation>
                <emma:interpretation id="interp47" emma:lang="ko-KR" emma:confidence="0">
                  <emma:literal>1</emma:literal>
                </emma:interpretation>
                <emma:interpretation id="interp48" emma:lang="ko-KR" emma:confidence="0">
                  <emma:literal>ㅣ</emma:literal>
                </emma:interpretation>
                <emma:interpretation id="interp4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9172.2376">8190 943 236,'0'0'153,"18"21"-7,-1 15-93,-12-2-21,9 18-5,-13-5-11,7 9-8,-8-6-15,0-10-22,0 3-43,-1-4-71,1-39-9,-14 21-11</inkml:trace>
        </inkml:traceGroup>
        <inkml:traceGroup>
          <inkml:annotationXML>
            <emma:emma xmlns:emma="http://www.w3.org/2003/04/emma" version="1.0">
              <emma:interpretation id="{5853C481-7308-4957-B974-7CD0323CCDEA}" emma:medium="tactile" emma:mode="ink">
                <msink:context xmlns:msink="http://schemas.microsoft.com/ink/2010/main" type="inkWord" rotatedBoundingBox="11261,5477 13832,7216 12969,8492 10397,6754"/>
              </emma:interpretation>
              <emma:one-of disjunction-type="recognition" id="oneOf10">
                <emma:interpretation id="interp50" emma:lang="ko-KR" emma:confidence="0">
                  <emma:literal>뭬</emma:literal>
                </emma:interpretation>
                <emma:interpretation id="interp51" emma:lang="ko-KR" emma:confidence="0">
                  <emma:literal>훼</emma:literal>
                </emma:interpretation>
                <emma:interpretation id="interp52" emma:lang="ko-KR" emma:confidence="0">
                  <emma:literal>퀘</emma:literal>
                </emma:interpretation>
                <emma:interpretation id="interp53" emma:lang="ko-KR" emma:confidence="0">
                  <emma:literal>눼</emma:literal>
                </emma:interpretation>
                <emma:interpretation id="interp54" emma:lang="ko-KR" emma:confidence="0">
                  <emma:literal>곪</emma:literal>
                </emma:interpretation>
              </emma:one-of>
            </emma:emma>
          </inkml:annotationXML>
          <inkml:trace contextRef="#ctx0" brushRef="#br0" timeOffset="9797.2678">9336-158 185,'0'0'128,"5"-31"-5,-5 31-23,0 0-16,6 26-18,-11 2-17,10 37-9,-5-2-13,2 26 0,-2-9-11,6 16 1,-6-10-12,8-4 3,-2-13-1,2-9-7,0-16 4,-2-7-10,2-9 3,-8-28-19,16 30-11,-16-30-37,0 0-61,0 0-40,0-22-10,0 22-6</inkml:trace>
          <inkml:trace contextRef="#ctx0" brushRef="#br0" timeOffset="10234.7835">8871-299 141,'0'0'151,"-23"-4"-45,2-8-19,21 12-17,-16-6-9,16 6-7,0 0-7,29 0-11,-7 0-9,30 3-8,5 0-6,22 6-2,1-6-4,22 4-1,-1-3-3,5 0-1,0 2-7,-12-6-10,3 11-15,-32-11-23,15 15-35,-37-14-44,-10 6-40,-9 8-8</inkml:trace>
          <inkml:trace contextRef="#ctx0" brushRef="#br0" timeOffset="10531.6712">8709 708 275,'-26'20'157,"31"-2"-2,30 13-115,-2-17 0,44 15-5,2-24 1,34 12-2,2-17-8,27 12-11,-4-9-20,-7-3-31,10 8-42,-32-8-61,-16 0-32,-13 5-10,-32-5-8</inkml:trace>
          <inkml:trace contextRef="#ctx0" brushRef="#br0" timeOffset="12500.4997">10145 884 77,'0'0'146,"-5"26"8,5 2-63,-12 2-17,12 29-11,-8-11-10,8 27-3,-10-14-12,10 16-6,-14-19-11,14 1-3,-13-20-8,10-3 2,3-36-5,-11 16 0,11-16 0,0-26-3,0-14-2,0-13-8,11-8 0,-3-12-6,10 5 4,1-6-4,3 15 4,-2 0-3,10 14 5,-8 12 3,2 15 5,3 11 2,-6 7 2,1 14 1,-7 12 1,1 14 2,-8 12-2,3 2 3,-8 5-5,2-2 2,-5-5-5,2-7 3,-2-13-2,0-11 0,0-21 0,0 0-3,11-9-1,-7-26-5,9-4-1,-3-20-7,12 7 3,-5-11-3,5 10 4,0-1-2,1 19 4,-3 4 3,2 16 5,-1 15 3,-4 4 3,2 21 3,-3 4-2,1 26 3,-3-3-3,5 12 2,-11 2-5,5 4 1,-4-6-10,-9-8-9,15-2-25,-20-31-29,16 5-61,-11-28-43,0 0-9,33-12-14</inkml:trace>
          <inkml:trace contextRef="#ctx0" brushRef="#br0" timeOffset="12750.5407">11343 902 312,'0'0'172,"0"21"-8,-14 16-87,-27 1-42,12 20-1,-17-8-10,5 13 0,-11-7-11,10-7-7,4-5-13,1-16-11,21 0-23,-18-28-37,34 0-81,-13-28-17,8-11-9,5-1-2</inkml:trace>
          <inkml:trace contextRef="#ctx0" brushRef="#br0" timeOffset="12922.3987">10967 1042 316,'0'0'169,"38"44"-13,3-3-100,-19-13-15,22 16-11,-12-2-17,7 0-12,-1 3-28,-11-21-35,13 5-66,-4-5-39,-9-18-5,5 0-11</inkml:trace>
        </inkml:traceGroup>
        <inkml:traceGroup>
          <inkml:annotationXML>
            <emma:emma xmlns:emma="http://www.w3.org/2003/04/emma" version="1.0">
              <emma:interpretation id="{5ADF29A4-EAF3-4BA0-8222-483A5856B19C}" emma:medium="tactile" emma:mode="ink">
                <msink:context xmlns:msink="http://schemas.microsoft.com/ink/2010/main" type="inkWord" rotatedBoundingBox="13546,7994 14311,5195 15972,5649 15206,8449"/>
              </emma:interpretation>
              <emma:one-of disjunction-type="recognition" id="oneOf11">
                <emma:interpretation id="interp55" emma:lang="ko-KR" emma:confidence="0">
                  <emma:literal>이</emma:literal>
                </emma:interpretation>
                <emma:interpretation id="interp56" emma:lang="ko-KR" emma:confidence="0">
                  <emma:literal>당</emma:literal>
                </emma:interpretation>
                <emma:interpretation id="interp57" emma:lang="ko-KR" emma:confidence="0">
                  <emma:literal>"</emma:literal>
                </emma:interpretation>
                <emma:interpretation id="interp58" emma:lang="ko-KR" emma:confidence="0">
                  <emma:literal>경</emma:literal>
                </emma:interpretation>
                <emma:interpretation id="interp5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3516.2023">11620 990 242,'0'37'168,"0"14"-10,-8 9-79,-13-13-34,21 17-1,-12-21-21,10 2-4,-4-21-6,6-4-5,0-20-4,0 0-5,0-14-8,0-21-10,4 5 2,-2-17-4,14 14 2,-8-11-3,14 12 5,-10 1 4,12 10 10,0 13 10,-24 8 7,41 3 6,-41-3 2,41 47 1,-27-19 1,7 19 2,-15-10-7,10 8-1,-8-8-9,0 0 0,-4-19-5,-4-18-1,16 20-4,-16-20-6,26-24-10,-15-25-12,19 9 1,-16-25-3,17 16 11,-8-7 4,10 12 10,-6 15 10,-5 10 14,9 23 13,-15 18 3,19 28-2,-21-1-10,8 18-2,-7-10-11,-1 8-5,-2-4-20,-12-22-23,16 11-59,-14-20-70,-2-30-5,12 20-21,-12-20 3</inkml:trace>
          <inkml:trace contextRef="#ctx0" brushRef="#br0" timeOffset="14672.4872">12448-764 158,'0'0'132,"0"0"-27,0 0-54,0 0-6,12-25-8,22 25-4,0-12-2,17 5-3,-2-7-5,11 5-8,-5-5-1,2 7-5,-9-3-1,-4 4-2,-11-1-1,-3 6 3,-30 1-1,30 10 4,-24 10 1,2 25 5,-8 11 4,7 33-3,-7 17 0,0 52-1,0 12-5,6 30-1,-4 9 0,10 16-5,4-3-5,0-7 3,4-19-1,2-25 2,-1-25 8,3-14-5,-8-22 1,-2-21-1,-14-17 3,0-9-4,-14-8 1,-15-9-3,-12-14-4,-16-2 1,-8-9-7,-17-8-8,5 4-23,-20-19-49,20-3-89,4-4-8,15-12-15,23-7-7</inkml:trace>
        </inkml:traceGroup>
        <inkml:traceGroup>
          <inkml:annotationXML>
            <emma:emma xmlns:emma="http://www.w3.org/2003/04/emma" version="1.0">
              <emma:interpretation id="{7E2E0399-9B52-4768-838A-11291098C59B}" emma:medium="tactile" emma:mode="ink">
                <msink:context xmlns:msink="http://schemas.microsoft.com/ink/2010/main" type="inkWord" rotatedBoundingBox="15680,5948 17315,6216 17070,7710 15435,7442"/>
              </emma:interpretation>
              <emma:one-of disjunction-type="recognition" id="oneOf12">
                <emma:interpretation id="interp60" emma:lang="ko-KR" emma:confidence="0">
                  <emma:literal>D</emma:literal>
                </emma:interpretation>
                <emma:interpretation id="interp61" emma:lang="ko-KR" emma:confidence="0">
                  <emma:literal>ㅕ</emma:literal>
                </emma:interpretation>
                <emma:interpretation id="interp62" emma:lang="ko-KR" emma:confidence="0">
                  <emma:literal>리</emma:literal>
                </emma:interpretation>
                <emma:interpretation id="interp63" emma:lang="ko-KR" emma:confidence="0">
                  <emma:literal>틱</emma:literal>
                </emma:interpretation>
                <emma:interpretation id="interp64" emma:lang="ko-KR" emma:confidence="0">
                  <emma:literal>㉣</emma:literal>
                </emma:interpretation>
              </emma:one-of>
            </emma:emma>
          </inkml:annotationXML>
          <inkml:trace contextRef="#ctx0" brushRef="#br0" timeOffset="15922.5299">13439 596 250,'-37'13'161,"37"-13"-5,18 16-95,-18-16-12,66 15-13,-15-15 0,37 15-5,-1-15-1,28 11-11,-2-11-2,12 9-7,-13-7-2,-3-2-4,-16 7-7,-20-7-7,-12 1-13,-31-6-20,5 9-45,-35-4-55,-5-22-28,5 22-13,-36-45 2</inkml:trace>
          <inkml:trace contextRef="#ctx0" brushRef="#br0" timeOffset="15625.6296">13530 210 321,'0'0'164,"0"0"-44,0 0-60,0 0-13,21 11-11,-2-11-5,27 12-4,4-12-4,18 2-5,10-2-6,13 0-3,4 0-1,3 0-3,-3-7-2,-5 0-1,-16 7-1,-10-2-4,-14 2-6,-14 0-10,-4 9-16,-32-9-25,24 21-33,-24-21-57,-18 28-25,-1-7-10</inkml:trace>
          <inkml:trace contextRef="#ctx0" brushRef="#br0" timeOffset="16375.6912">14006-188 289,'-44'-26'153,"44"26"-40,-11-18-57,11 18-11,0 0-10,-11-26-6,20 26-7,-9 0-3,49 0-3,-16 3-3,18 9-3,12-1-3,10 7-1,6 3-3,14 5 0,4 1-3,8 2 1,0 12-3,1-1 3,-12 12-3,-11 4 4,-15 5-1,-18 13 7,-32 12 4,-18 12 0,-48-2 3,-17 13-1,-30 2 1,-10 7-3,-19-8-4,1-7-16,17-7-41,-9-28-87,39-15-34,27-18-17,25-26-8</inkml:trace>
        </inkml:traceGroup>
        <inkml:traceGroup>
          <inkml:annotationXML>
            <emma:emma xmlns:emma="http://www.w3.org/2003/04/emma" version="1.0">
              <emma:interpretation id="{86551A49-E89F-4E1F-BABC-C7FCC26BBC7F}" emma:medium="tactile" emma:mode="ink">
                <msink:context xmlns:msink="http://schemas.microsoft.com/ink/2010/main" type="inkWord" rotatedBoundingBox="17778,5185 21968,5334 21855,8518 17664,8369"/>
              </emma:interpretation>
              <emma:one-of disjunction-type="recognition" id="oneOf13">
                <emma:interpretation id="interp65" emma:lang="ko-KR" emma:confidence="0">
                  <emma:literal>(</emma:literal>
                </emma:interpretation>
                <emma:interpretation id="interp66" emma:lang="ko-KR" emma:confidence="0">
                  <emma:literal>[</emma:literal>
                </emma:interpretation>
                <emma:interpretation id="interp67" emma:lang="ko-KR" emma:confidence="0">
                  <emma:literal>〔</emma:literal>
                </emma:interpretation>
                <emma:interpretation id="interp68" emma:lang="ko-KR" emma:confidence="0">
                  <emma:literal>{</emma:literal>
                </emma:interpretation>
                <emma:interpretation id="interp6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18391.3789">16388-926 236,'0'0'152,"1"-29"-3,-9 6-93,8 23-14,-28-16-6,28 16-7,-54-15-1,21 13-6,-17-12-3,4 10-5,-13-6-3,2 5-4,-4-4-3,5 2 0,1-1 1,11 2-1,3-2 0,12 6-1,7-6 0,22 8-1,-27 0-1,27 0-1,-14 39-2,8-1 0,-1 22-4,1 17 5,1 29 1,1 20-1,-4 32 0,1 27 2,1 13 3,0 18-2,-2 6 2,-2 6-2,-2-6-4,1-15 6,-4-19 1,4-22-5,2-28 2,-2-16 0,3-26 2,5-20-2,3-13 6,0-9-3,3-11-2,14-6 4,5-5-2,12-9 1,5-2-2,7-5-2,9-1-6,1-8-6,8 7-18,-19-14-37,19 0-79,-21 4-27,-14-4-13,-7 0-8</inkml:trace>
        </inkml:traceGroup>
        <inkml:traceGroup>
          <inkml:annotationXML>
            <emma:emma xmlns:emma="http://www.w3.org/2003/04/emma" version="1.0">
              <emma:interpretation id="{2CDF917D-23FA-470F-86F9-E8F209EEEF74}" emma:medium="tactile" emma:mode="ink">
                <msink:context xmlns:msink="http://schemas.microsoft.com/ink/2010/main" type="inkWord" rotatedBoundingBox="18317,8041 18489,6722 19178,6812 19005,8131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.</emma:literal>
                </emma:interpretation>
                <emma:interpretation id="interp72" emma:lang="ko-KR" emma:confidence="0">
                  <emma:literal>미</emma:literal>
                </emma:interpretation>
                <emma:interpretation id="interp73" emma:lang="ko-KR" emma:confidence="0">
                  <emma:literal>*</emma:literal>
                </emma:interpretation>
                <emma:interpretation id="interp7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19125.7852">16321 935 347,'0'0'145,"0"0"-31,-12 40-90,-2 9-5,14 21 6,-10-1-2,10 20 8,-2-9-1,4 12-4,-2-17-3,6 3-7,-6-23-2,7-4-8,-6-15 3,2-6-6,-3-30 1,5 26 1,-5-26-1,0 0 2,0-32-9,-1 8 7,-4-12-8,-1-8 5,-1-9-5,2-11 1,2-6-4,0-12-1,3-6 5,0-9-7,6 1 6,6-11-2,14 7-3,4 8 5,8 6-2,5 12 6,4 15-3,4 14 5,-4 8-4,2 29 3,-11 8 2,-3 7-2,-11 24 7,-10 13-6,-14 13 5,-3 5-5,-24 5 5,-11-1-5,-11 1 5,-3-1-1,-5-11-5,5-6 5,4-7-3,15 0 4,6 2-2,21 1 2,6-4-3,27 9 2,9-2-4,13 5 2,5 3 0,6-5-11,8 5-6,-14-20-23,18 17-29,-37-27-46,5-2-58,-7-3-14,-11-12-13</inkml:trace>
        </inkml:traceGroup>
        <inkml:traceGroup>
          <inkml:annotationXML>
            <emma:emma xmlns:emma="http://www.w3.org/2003/04/emma" version="1.0">
              <emma:interpretation id="{7F0A6E98-6A12-4FAC-B480-0DEBEDB8BC2E}" emma:medium="tactile" emma:mode="ink">
                <msink:context xmlns:msink="http://schemas.microsoft.com/ink/2010/main" type="inkWord" rotatedBoundingBox="19172,7519 19876,7625 19813,8044 19109,7939"/>
              </emma:interpretation>
              <emma:one-of disjunction-type="recognition" id="oneOf15">
                <emma:interpretation id="interp75" emma:lang="ko-KR" emma:confidence="0">
                  <emma:literal>m</emma:literal>
                </emma:interpretation>
                <emma:interpretation id="interp76" emma:lang="ko-KR" emma:confidence="0">
                  <emma:literal>머</emma:literal>
                </emma:interpretation>
                <emma:interpretation id="interp77" emma:lang="ko-KR" emma:confidence="0">
                  <emma:literal>.</emma:literal>
                </emma:interpretation>
                <emma:interpretation id="interp78" emma:lang="ko-KR" emma:confidence="0">
                  <emma:literal>내</emma:literal>
                </emma:interpretation>
                <emma:interpretation id="interp79" emma:lang="ko-KR" emma:confidence="0">
                  <emma:literal>매</emma:literal>
                </emma:interpretation>
              </emma:one-of>
            </emma:emma>
          </inkml:annotationXML>
          <inkml:trace contextRef="#ctx0" brushRef="#br0" timeOffset="19766.453">17039 1358 342,'0'0'167,"-11"17"-4,11-17-111,-2 63-10,-6-33-12,13 20-3,-5-13-2,3 3-7,-3-14-3,2-5-4,-2-21-4,0 0-3,0 0-4,8-15-6,-2-15-6,0-10 0,7 0-2,-3-4 0,8 4 4,-3 1-2,8 9 7,0 6 2,0 10 5,4 14 3,0 6 1,1 14 3,-5 8-1,2 9 3,-9-2-2,3 10 1,-10-6 2,-1 1-3,-8-14-4,3-1 1,-3-25-5,0 0-1,0 0-3,0-17-6,0-13-8,2-18 0,14 4 3,-5-6-4,11 8 7,-8 1 0,10 12 7,-2 13 4,-2 11 9,6 14 2,-9 9 2,7 20 1,-8-3-3,6 14 2,-5 3 0,0 4-6,-2-11 0,-3 2-10,-2-5-7,-10-14-21,19 11-33,-19-39-97,0 0-17,0 0-13,8-14-2</inkml:trace>
        </inkml:traceGroup>
        <inkml:traceGroup>
          <inkml:annotationXML>
            <emma:emma xmlns:emma="http://www.w3.org/2003/04/emma" version="1.0">
              <emma:interpretation id="{6C670F63-6933-4499-B4F1-2469FB90D2E4}" emma:medium="tactile" emma:mode="ink">
                <msink:context xmlns:msink="http://schemas.microsoft.com/ink/2010/main" type="inkWord" rotatedBoundingBox="19827,7874 20268,7416 20641,7775 20199,8233"/>
              </emma:interpretation>
              <emma:one-of disjunction-type="recognition" id="oneOf16">
                <emma:interpretation id="interp80" emma:lang="ko-KR" emma:confidence="0">
                  <emma:literal>x</emma:literal>
                </emma:interpretation>
                <emma:interpretation id="interp81" emma:lang="ko-KR" emma:confidence="0">
                  <emma:literal>.</emma:literal>
                </emma:interpretation>
                <emma:interpretation id="interp82" emma:lang="ko-KR" emma:confidence="0">
                  <emma:literal>ⅹ</emma:literal>
                </emma:interpretation>
                <emma:interpretation id="interp83" emma:lang="ko-KR" emma:confidence="0">
                  <emma:literal>」</emma:literal>
                </emma:interpretation>
                <emma:interpretation id="interp8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20203.9476">17873 1417 441,'0'0'177,"24"5"-34,17 34-87,-22-17-23,27 17-7,-10-4-6,5 5-17,5-7-9,-13-12-28,18 11-54,-23-12-78,2-18-11,4-2-17,-12-10-4</inkml:trace>
          <inkml:trace contextRef="#ctx0" brushRef="#br0" timeOffset="20016.4587">18287 1272 291,'0'0'180,"0"24"-14,-11 20-68,-30-14-55,13 24-1,-27-17-14,15 15-7,-11-8-8,9 1-16,7-5-15,-5-28-38,31 15-72,-2 98-48,0-137-5,8-13-12</inkml:trace>
        </inkml:traceGroup>
        <inkml:traceGroup>
          <inkml:annotationXML>
            <emma:emma xmlns:emma="http://www.w3.org/2003/04/emma" version="1.0">
              <emma:interpretation id="{E9F292E6-2642-48E4-96D9-9DC1C3391DFA}" emma:medium="tactile" emma:mode="ink">
                <msink:context xmlns:msink="http://schemas.microsoft.com/ink/2010/main" type="inkWord" rotatedBoundingBox="20935,7500 21391,8078 21058,8341 20602,7763"/>
              </emma:interpretation>
              <emma:one-of disjunction-type="recognition" id="oneOf17">
                <emma:interpretation id="interp85" emma:lang="ko-KR" emma:confidence="0">
                  <emma:literal>n</emma:literal>
                </emma:interpretation>
                <emma:interpretation id="interp86" emma:lang="ko-KR" emma:confidence="0">
                  <emma:literal>.</emma:literal>
                </emma:interpretation>
                <emma:interpretation id="interp87" emma:lang="ko-KR" emma:confidence="0">
                  <emma:literal>u</emma:literal>
                </emma:interpretation>
                <emma:interpretation id="interp88" emma:lang="ko-KR" emma:confidence="0">
                  <emma:literal>너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7626.1314">18679 1340 72,'0'0'81,"7"-21"7,-7 21-9,0 0-1,0 0-6,17-3-4,-17 3-13,11 28-4,-11-2-10,10 21-4,-10 0-7,9 16-6,-9-7-6,11 7-7,-9-13 1,4 1-6,-4-14 3,2-4-5,-4-33 1,4 25 0,-4-25 0,0 0-1,3-20 0,-2-8 1,1-3-8,-2-4 4,1-2-6,-1-3 3,5-1-5,-3 2 3,4 4-5,-1-2 2,4 6 4,4 4-2,3 3 2,1 3-1,5 9 4,2 8 1,1 4 2,5 14 3,-3 12-2,3 13 4,-3 8 3,-2 9-3,-4-2 2,1 5-5,-9-10 4,-1-1-6,-7-12 3,0-8-10,3-10-9,-8-18-23,20 20-58,-20-20-68,0 0-16,38-20-10,-19 2-10</inkml:trace>
        </inkml:traceGroup>
        <inkml:traceGroup>
          <inkml:annotationXML>
            <emma:emma xmlns:emma="http://www.w3.org/2003/04/emma" version="1.0">
              <emma:interpretation id="{3C75A1DC-051D-4D4A-9338-B45A50BCAC9E}" emma:medium="tactile" emma:mode="ink">
                <msink:context xmlns:msink="http://schemas.microsoft.com/ink/2010/main" type="inkWord" rotatedBoundingBox="21810,7987 21894,8274 21852,8286 21769,8000"/>
              </emma:interpretation>
              <emma:one-of disjunction-type="recognition" id="oneOf18">
                <emma:interpretation id="interp90" emma:lang="ko-KR" emma:confidence="0">
                  <emma:literal>,</emma:literal>
                </emma:interpretation>
                <emma:interpretation id="interp91" emma:lang="ko-KR" emma:confidence="0">
                  <emma:literal>.</emma:literal>
                </emma:interpretation>
                <emma:interpretation id="interp92" emma:lang="ko-KR" emma:confidence="0">
                  <emma:literal>:</emma:literal>
                </emma:interpretation>
                <emma:interpretation id="interp93" emma:lang="ko-KR" emma:confidence="0">
                  <emma:literal>、</emma:literal>
                </emma:interpretation>
                <emma:interpretation id="interp9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28016.7698">19645 1719 298,'32'20'171,"-32"-20"-17,19 33-89,4 12-19,-18-15-18,5 14-27,-4 1-26,-6-19-43,0-8-86,0 4-11,0-22-10,0 0-1</inkml:trace>
        </inkml:traceGroup>
        <inkml:traceGroup>
          <inkml:annotationXML>
            <emma:emma xmlns:emma="http://www.w3.org/2003/04/emma" version="1.0">
              <emma:interpretation id="{543321D4-8F8A-4A00-8DB7-91F7A1F2DAC6}" emma:medium="tactile" emma:mode="ink">
                <msink:context xmlns:msink="http://schemas.microsoft.com/ink/2010/main" type="inkWord" rotatedBoundingBox="23881,6100 24266,7767 23254,8001 22868,6334"/>
              </emma:interpretation>
              <emma:one-of disjunction-type="recognition" id="oneOf19">
                <emma:interpretation id="interp95" emma:lang="ko-KR" emma:confidence="0">
                  <emma:literal>E</emma:literal>
                </emma:interpretation>
                <emma:interpretation id="interp96" emma:lang="ko-KR" emma:confidence="0">
                  <emma:literal>*</emma:literal>
                </emma:interpretation>
                <emma:interpretation id="interp97" emma:lang="ko-KR" emma:confidence="0">
                  <emma:literal>F</emma:literal>
                </emma:interpretation>
                <emma:interpretation id="interp98" emma:lang="ko-KR" emma:confidence="0">
                  <emma:literal>ㅌ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41892.3419">21082 2512 189,'-45'0'165,"-4"45"-10,-33 11-65,-21-9-47,10 18-11,-21-15-7,13 5-20,8-11-16,5-18-28,35-8-49,34-18-73,12-27-3,33-6 0</inkml:trace>
          <inkml:trace contextRef="#ctx0" brushRef="#br1" timeOffset="41626.7217">21072 2535 125,'0'28'145,"-20"10"-52,-25 7-18,9 29-5,-34 4-7,12 21-4,-27-2-15,15 20-9,-14-21-17,16 4-1,-1-13-14,14-12 0,7-17-16,4-22-17,28-3-39,-11-22-65,10-16-24,17 5-17,0-54 5</inkml:trace>
          <inkml:trace contextRef="#ctx0" brushRef="#br1" timeOffset="42017.3407">20786 2561 90,'81'0'162,"-20"0"7,14 25-15,-15 5-64,0-1-61,1 2-43,9 13-58,-5 5-79,-21-20-9,10 8-12</inkml:trace>
        </inkml:traceGroup>
        <inkml:traceGroup>
          <inkml:annotationXML>
            <emma:emma xmlns:emma="http://www.w3.org/2003/04/emma" version="1.0">
              <emma:interpretation id="{FC8F42EF-2FBE-493F-ACA4-F55BD9B8C492}" emma:medium="tactile" emma:mode="ink">
                <msink:context xmlns:msink="http://schemas.microsoft.com/ink/2010/main" type="inkWord" rotatedBoundingBox="24208,7439 24897,7354 24970,7946 24282,8031"/>
              </emma:interpretation>
              <emma:one-of disjunction-type="recognition" id="oneOf20">
                <emma:interpretation id="interp100" emma:lang="ko-KR" emma:confidence="0">
                  <emma:literal>m</emma:literal>
                </emma:interpretation>
                <emma:interpretation id="interp101" emma:lang="ko-KR" emma:confidence="0">
                  <emma:literal>내</emma:literal>
                </emma:interpretation>
                <emma:interpretation id="interp102" emma:lang="ko-KR" emma:confidence="0">
                  <emma:literal>네</emma:literal>
                </emma:interpretation>
                <emma:interpretation id="interp103" emma:lang="ko-KR" emma:confidence="0">
                  <emma:literal>n</emma:literal>
                </emma:interpretation>
                <emma:interpretation id="interp104" emma:lang="ko-KR" emma:confidence="0">
                  <emma:literal>녜</emma:literal>
                </emma:interpretation>
              </emma:one-of>
            </emma:emma>
          </inkml:annotationXML>
          <inkml:trace contextRef="#ctx0" brushRef="#br0" timeOffset="33188.8615">22114 1155 195,'0'28'166,"0"0"-4,-10 3-90,20 32-10,-10-16-8,11 30-8,-11-23-12,16 13-14,-9-22-3,8-1-7,-6-14 3,4-8-7,-13-22 0,20 0 0,-10-16-9,1-15 3,0-11-9,2-10 1,4-4-5,-3-9 2,11 7 3,-7 1-5,9 6 6,-4 4 1,4 16 6,-1 12 3,-1 15 4,0 5 1,-4 19 1,4 16 3,-12 5-3,4 13 4,-11-7-6,-1 6 4,-5-13-6,0 3 3,-2-18-4,-1-6 2,3-19-2,0 0-2,0 0-3,-12-24-6,13-10-4,6-11-5,13-2 2,-6-9-3,15 9 3,-10-5-1,9 18 9,-1 6 4,-3 20 9,3 14 5,-12 15 0,9 23 3,-14 1-3,5 17 2,-11-3-5,2-1 1,-6-2-2,0-10-11,0-2-4,0-19-23,2 12-34,-2-37-88,0 0-15,0 0-23,0-23-5</inkml:trace>
        </inkml:traceGroup>
        <inkml:traceGroup>
          <inkml:annotationXML>
            <emma:emma xmlns:emma="http://www.w3.org/2003/04/emma" version="1.0">
              <emma:interpretation id="{2CB38F65-EC6A-408D-8F51-958509E438D8}" emma:medium="tactile" emma:mode="ink">
                <msink:context xmlns:msink="http://schemas.microsoft.com/ink/2010/main" type="inkWord" rotatedBoundingBox="24957,7811 25256,7333 25683,7601 25384,8078"/>
              </emma:interpretation>
              <emma:one-of disjunction-type="recognition" id="oneOf21">
                <emma:interpretation id="interp105" emma:lang="ko-KR" emma:confidence="0">
                  <emma:literal>x</emma:literal>
                </emma:interpretation>
                <emma:interpretation id="interp106" emma:lang="ko-KR" emma:confidence="0">
                  <emma:literal>ⅹ</emma:literal>
                </emma:interpretation>
                <emma:interpretation id="interp107" emma:lang="ko-KR" emma:confidence="0">
                  <emma:literal>×</emma:literal>
                </emma:interpretation>
                <emma:interpretation id="interp108" emma:lang="ko-KR" emma:confidence="0">
                  <emma:literal>.</emma:literal>
                </emma:interpretation>
                <emma:interpretation id="interp10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33423.2792">23348 1188 340,'-8'41'178,"-17"-1"-7,-23-13-98,20 41-20,-31-24-13,23 21-12,-11-21-10,12 1-12,8-10-12,-1-22-29,28 16-67,0-29-67,0-14-4,0-19-23,7-16-3</inkml:trace>
          <inkml:trace contextRef="#ctx0" brushRef="#br0" timeOffset="33626.3744">23033 1211 404,'0'0'173,"-1"17"-7,1-17-112,16 41-18,-1-14-12,20 17-5,-5-7-9,8 3-6,3 2-15,-9-18-17,18 20-38,-29-24-71,14-5-30,-4-6-21,-4-9 0</inkml:trace>
        </inkml:traceGroup>
        <inkml:traceGroup>
          <inkml:annotationXML>
            <emma:emma xmlns:emma="http://www.w3.org/2003/04/emma" version="1.0">
              <emma:interpretation id="{76A94000-3973-4022-BAB0-5987F6ABD543}" emma:medium="tactile" emma:mode="ink">
                <msink:context xmlns:msink="http://schemas.microsoft.com/ink/2010/main" type="inkWord" rotatedBoundingBox="25839,7270 26419,7526 26239,7935 25659,7679"/>
              </emma:interpretation>
              <emma:one-of disjunction-type="recognition" id="oneOf22">
                <emma:interpretation id="interp110" emma:lang="ko-KR" emma:confidence="0">
                  <emma:literal>.</emma:literal>
                </emma:interpretation>
                <emma:interpretation id="interp111" emma:lang="ko-KR" emma:confidence="0">
                  <emma:literal>m</emma:literal>
                </emma:interpretation>
                <emma:interpretation id="interp112" emma:lang="ko-KR" emma:confidence="0">
                  <emma:literal>머</emma:literal>
                </emma:interpretation>
                <emma:interpretation id="interp113" emma:lang="ko-KR" emma:confidence="0">
                  <emma:literal>케</emma:literal>
                </emma:interpretation>
                <emma:interpretation id="interp1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34267.0318">23678 1074 361,'-1'30'174,"-2"14"-14,10 15-106,-16-15-14,9 15-8,-13-20-14,12 6-2,-9-15-7,7-7-1,3-23-4,0 0-2,0 0-5,-11-27-7,11-2-1,0-18-7,14 8 3,-6-14-5,14 14 3,-11-5 1,15 14 7,-6 8 6,-1 9 9,3 13 8,-22 0 2,35 53 3,-27-18-1,11 19 3,-18-9-5,9 13 1,-10-13-7,6 2-2,-6-14-4,5-8-1,-5-25-5,0 0-5,0 0-7,22-19-10,0-9-11,-17-33-6,22 19 3,-16-25 2,14 22 13,-12-7 8,6 15 15,-19 37 14,19-23 19,1 38 3,-20 8 3,19 27-3,-19-8-9,16 22-3,-10-18-10,9 11-3,-6-15-10,-1-9-5,6-6-15,-14-27-20,30 17-57,-30-17-74,18-28-7,-10-11-18,-8-21 1</inkml:trace>
        </inkml:traceGroup>
      </inkml:traceGroup>
    </inkml:traceGroup>
    <inkml:traceGroup>
      <inkml:annotationXML>
        <emma:emma xmlns:emma="http://www.w3.org/2003/04/emma" version="1.0">
          <emma:interpretation id="{056CE098-3987-491D-9BA6-50D800A999E3}" emma:medium="tactile" emma:mode="ink">
            <msink:context xmlns:msink="http://schemas.microsoft.com/ink/2010/main" type="paragraph" rotatedBoundingBox="2310,9024 8370,8937 8392,10468 2331,105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957A75-F970-4D48-BECF-D3064CF69647}" emma:medium="tactile" emma:mode="ink">
              <msink:context xmlns:msink="http://schemas.microsoft.com/ink/2010/main" type="line" rotatedBoundingBox="2310,9024 8370,8937 8392,10468 2331,10554"/>
            </emma:interpretation>
          </emma:emma>
        </inkml:annotationXML>
        <inkml:traceGroup>
          <inkml:annotationXML>
            <emma:emma xmlns:emma="http://www.w3.org/2003/04/emma" version="1.0">
              <emma:interpretation id="{BA825527-DD98-426A-8F60-65E48564F0B2}" emma:medium="tactile" emma:mode="ink">
                <msink:context xmlns:msink="http://schemas.microsoft.com/ink/2010/main" type="inkWord" rotatedBoundingBox="2313,9276 3820,9254 3838,10533 2331,10554"/>
              </emma:interpretation>
              <emma:one-of disjunction-type="recognition" id="oneOf23">
                <emma:interpretation id="interp115" emma:lang="ko-KR" emma:confidence="0">
                  <emma:literal>E</emma:literal>
                </emma:interpretation>
                <emma:interpretation id="interp116" emma:lang="ko-KR" emma:confidence="0">
                  <emma:literal>巳</emma:literal>
                </emma:interpretation>
                <emma:interpretation id="interp117" emma:lang="ko-KR" emma:confidence="0">
                  <emma:literal>巴</emma:literal>
                </emma:interpretation>
                <emma:interpretation id="interp118" emma:lang="ko-KR" emma:confidence="0">
                  <emma:literal>ㅌ</emma:literal>
                </emma:interpretation>
                <emma:interpretation id="interp119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100879.1413">433 3104 279,'-23'-35'147,"23"12"-37,0 23-71,-5-16-3,5 16-5,0 0 1,-8 24 2,-11 8-1,10 31 1,-18 1-6,13 28 0,-18-1-5,13 24-8,-13-8-4,13 4-4,2-12 0,12-9 0,5-13 3,8-12-2,21-15 0,21-2 4,10-21-3,27 1 1,8-13-3,20 0-2,12-6-2,7-3 0,5-6-3,-3 0-2,-8 0-1,-17-6-2,-12 6-2,-23-11-6,-11 11-13,-46-17-28,13 17-53,-32 0-66,-32-16-11,-1 0-10,-18-13-7</inkml:trace>
          <inkml:trace contextRef="#ctx0" brushRef="#br1" timeOffset="101254.1539">383 3193 418,'-19'-14'162,"-10"-5"-7,4-2-116,25 21-13,0 0-6,32-20-3,4 5 0,19 8 2,7-7-1,22 2 0,3-5-4,17 4-4,-1-1-2,6 2-4,-2 5-3,-7-4-4,-4 8-6,-18-9-7,-6 12-15,-26-5-27,0 17-45,-46-12-56,0 0-26,-9 33-6,-33-17 0</inkml:trace>
          <inkml:trace contextRef="#ctx0" brushRef="#br1" timeOffset="101488.5276">343 3636 451,'0'0'170,"26"4"-18,42 8-119,-2-12-14,32 8-3,3-8-2,19 7-2,2-7-2,6 2-1,-11-2-3,-7 0-9,-7 6-17,-30-12-40,14 6-81,-30 0-34,-21 0-6,-6 0-17</inkml:trace>
        </inkml:traceGroup>
        <inkml:traceGroup>
          <inkml:annotationXML>
            <emma:emma xmlns:emma="http://www.w3.org/2003/04/emma" version="1.0">
              <emma:interpretation id="{91560953-D5AB-4537-BB47-41C12FAEB0A3}" emma:medium="tactile" emma:mode="ink">
                <msink:context xmlns:msink="http://schemas.microsoft.com/ink/2010/main" type="inkWord" rotatedBoundingBox="4046,9212 5164,9196 5181,10400 4064,10416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丹</emma:literal>
                </emma:interpretation>
                <emma:interpretation id="interp122" emma:lang="ko-KR" emma:confidence="0">
                  <emma:literal>月</emma:literal>
                </emma:interpretation>
                <emma:interpretation id="interp123" emma:lang="ko-KR" emma:confidence="0">
                  <emma:literal>N</emma:literal>
                </emma:interpretation>
                <emma:interpretation id="interp12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102035.4507">2137 3075 335,'19'44'173,"-25"11"-8,-2 8-89,-5 41-40,-18 7 1,12 17-9,-13-12-3,10 6-5,-7-27-2,10-6-6,2-28 1,8-14-4,-2-22-3,11-25 0,0 0-4,0 0-2,0-28-2,6-13-5,-1-14-5,-2-15 4,8-12-5,-6-7 4,9-12-1,-2-6 3,11-2 1,-1 0 4,6 10 5,9 7-4,0 14 5,6 13-2,5 19 4,-1 20-2,2 14 3,1 21 2,-4 26 0,8 25 1,-8 14-4,6 24 4,-5 5-7,9 11 3,-1-4-2,-6 1-2,2-11 0,-6-18-2,0-16 3,-12-13-7,0-8 1,-12-17-12,1 2-18,-22-30-33,22 11-73,-22-11-35,-2-15-19,2 15-9</inkml:trace>
          <inkml:trace contextRef="#ctx0" brushRef="#br1" timeOffset="102254.2129">2025 3788 395,'-21'-3'172,"21"3"-9,16-21-54,33 21-102,16 0 1,9 0-9,19 6-3,-6-6-24,22 0-40,-26-5-79,-4-11-21,0 2-15,-22-7-5</inkml:trace>
        </inkml:traceGroup>
        <inkml:traceGroup>
          <inkml:annotationXML>
            <emma:emma xmlns:emma="http://www.w3.org/2003/04/emma" version="1.0">
              <emma:interpretation id="{93B0A009-76B9-4F2B-A78F-4F60A336E890}" emma:medium="tactile" emma:mode="ink">
                <msink:context xmlns:msink="http://schemas.microsoft.com/ink/2010/main" type="inkWord" rotatedBoundingBox="5493,9632 6736,9615 6742,10070 5500,10088"/>
              </emma:interpretation>
              <emma:one-of disjunction-type="recognition" id="oneOf25">
                <emma:interpretation id="interp125" emma:lang="ko-KR" emma:confidence="0">
                  <emma:literal>=</emma:literal>
                </emma:interpretation>
                <emma:interpretation id="interp126" emma:lang="ko-KR" emma:confidence="0">
                  <emma:literal>二</emma:literal>
                </emma:interpretation>
                <emma:interpretation id="interp127" emma:lang="ko-KR" emma:confidence="0">
                  <emma:literal>그</emma:literal>
                </emma:interpretation>
                <emma:interpretation id="interp128" emma:lang="ko-KR" emma:confidence="0">
                  <emma:literal>즈</emma:literal>
                </emma:interpretation>
                <emma:interpretation id="interp12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102722.9561">3455 3371 426,'-28'0'158,"-2"0"-30,3-10-88,27 10-8,0 0-5,43 0-3,-7-5 0,25 5-3,7-7 0,19 7-6,0 0-5,14 0-3,-4 0-6,2 0-8,-1 7-10,-19-7-19,8 22-39,-42-22-69,-4 11-29,-22 3-18,-19-14-3</inkml:trace>
          <inkml:trace contextRef="#ctx0" brushRef="#br1" timeOffset="102972.9737">3542 3749 409,'0'0'166,"-20"6"2,34-21-85,33 15-58,-1 0-8,27 9-6,-1-7 0,17 11 0,-2-7 3,8-3-10,-5 3-1,-5-6-12,-1 9-5,-19-12-19,7 10-33,-35-14-78,16-8-28,-7-6-15,-5-3-8</inkml:trace>
        </inkml:traceGroup>
        <inkml:traceGroup>
          <inkml:annotationXML>
            <emma:emma xmlns:emma="http://www.w3.org/2003/04/emma" version="1.0">
              <emma:interpretation id="{F1EAF57B-E5F0-4242-9071-721D241E07E9}" emma:medium="tactile" emma:mode="ink">
                <msink:context xmlns:msink="http://schemas.microsoft.com/ink/2010/main" type="inkWord" rotatedBoundingBox="7121,8955 8370,8937 8391,10397 7142,10415"/>
              </emma:interpretation>
              <emma:one-of disjunction-type="recognition" id="oneOf26">
                <emma:interpretation id="interp130" emma:lang="ko-KR" emma:confidence="0">
                  <emma:literal>R</emma:literal>
                </emma:interpretation>
                <emma:interpretation id="interp131" emma:lang="ko-KR" emma:confidence="0">
                  <emma:literal>又</emma:literal>
                </emma:interpretation>
                <emma:interpretation id="interp132" emma:lang="ko-KR" emma:confidence="0">
                  <emma:literal>아</emma:literal>
                </emma:interpretation>
                <emma:interpretation id="interp133" emma:lang="ko-KR" emma:confidence="0">
                  <emma:literal>모</emma:literal>
                </emma:interpretation>
                <emma:interpretation id="interp134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103738.6194">5066 3163 388,'0'0'167,"22"20"-9,-21 27-90,-1 0-44,7 25-3,-7-2-6,8 14 4,-8-14 2,12 12-5,-12-18 0,8-4-7,-8-10 2,6-5-7,-4-12 4,0-4-9,-2-8 1,0-1 1,0-20-1,-2 29 1,2-29-1,0 0 0,-22 12 0,22-12-2,-21-7 1,12-12-3,-2-10 2,1-12-1,-2-8-4,2-16 4,2-8-2,-3-10 3,8-12-1,-3-3 2,6-3 0,0 4 0,6-1 5,8 10-5,8 7 5,7 5-2,7 11-3,8 10 4,2 3-3,13 15 6,2 8-6,6 18 6,-2 11-3,1 18-1,-8 14 4,1 20-4,-16 9 2,-9 12-4,-18 2 2,-16 5-2,-14-6-2,-24-6 5,-16-2-5,-7-9 4,-10-11-3,-4-7 1,-2-11 0,9-6 1,6-8-1,16-5-1,10-8 1,14 7-1,22-8 1,0 0-1,14 30-1,24-11 3,19 10-2,17 3 4,12 10 4,15 5-4,1 2 5,7-1-4,1 2 5,-3-4-7,-17-3 5,-6-4-9,-16-3-7,-19-17-14,1 20-53,-35-15-97,-15-24-11,3 30-14,-14-27-13</inkml:trace>
        </inkml:traceGroup>
      </inkml:traceGroup>
    </inkml:traceGroup>
    <inkml:traceGroup>
      <inkml:annotationXML>
        <emma:emma xmlns:emma="http://www.w3.org/2003/04/emma" version="1.0">
          <emma:interpretation id="{075BB23D-FD64-4BFD-A055-A9F4FA154031}" emma:medium="tactile" emma:mode="ink">
            <msink:context xmlns:msink="http://schemas.microsoft.com/ink/2010/main" type="paragraph" rotatedBoundingBox="1767,11423 13567,11771 13525,13212 1725,128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C2A34F-4813-4034-9A5B-992D064C53C2}" emma:medium="tactile" emma:mode="ink">
              <msink:context xmlns:msink="http://schemas.microsoft.com/ink/2010/main" type="inkBullet" rotatedBoundingBox="1764,11559 1870,11562 1864,11793 1757,11789"/>
            </emma:interpretation>
            <emma:one-of disjunction-type="recognition" id="oneOf27">
              <emma:interpretation id="interp135" emma:lang="ko-KR" emma:confidence="0">
                <emma:literal>1</emma:literal>
              </emma:interpretation>
              <emma:interpretation id="interp136" emma:lang="ko-KR" emma:confidence="0">
                <emma:literal>9</emma:literal>
              </emma:interpretation>
              <emma:interpretation id="interp137" emma:lang="ko-KR" emma:confidence="0">
                <emma:literal>〔</emma:literal>
              </emma:interpretation>
              <emma:interpretation id="interp138" emma:lang="ko-KR" emma:confidence="0">
                <emma:literal>`</emma:literal>
              </emma:interpretation>
              <emma:interpretation id="interp139" emma:lang="ko-KR" emma:confidence="0">
                <emma:literal>!</emma:literal>
              </emma:interpretation>
            </emma:one-of>
          </emma:emma>
        </inkml:annotationXML>
        <inkml:trace contextRef="#ctx0" brushRef="#br1" timeOffset="80362.6729">-303 5342 439,'-14'-23'167,"-7"3"-11,-1-1-109,22 21-26,0 0-20,0 12-16,13 25-23,-13-37-19,27 59-33,-16-14-64,6-9-19,15 9-10</inkml:trace>
      </inkml:traceGroup>
      <inkml:traceGroup>
        <inkml:annotationXML>
          <emma:emma xmlns:emma="http://www.w3.org/2003/04/emma" version="1.0">
            <emma:interpretation id="{1BFD85C2-A62A-466B-97EA-5E66B72D42C5}" emma:medium="tactile" emma:mode="ink">
              <msink:context xmlns:msink="http://schemas.microsoft.com/ink/2010/main" type="line" rotatedBoundingBox="1906,11427 13567,11771 13525,13212 1863,12868"/>
            </emma:interpretation>
          </emma:emma>
        </inkml:annotationXML>
        <inkml:traceGroup>
          <inkml:annotationXML>
            <emma:emma xmlns:emma="http://www.w3.org/2003/04/emma" version="1.0">
              <emma:interpretation id="{0D1A2217-37A0-484C-ADD6-607C2445BC48}" emma:medium="tactile" emma:mode="ink">
                <msink:context xmlns:msink="http://schemas.microsoft.com/ink/2010/main" type="inkWord" rotatedBoundingBox="1886,12121 1955,12123 1935,12786 1866,12784"/>
              </emma:interpretation>
              <emma:one-of disjunction-type="recognition" id="oneOf28">
                <emma:interpretation id="interp140" emma:lang="ko-KR" emma:confidence="0">
                  <emma:literal>l</emma:literal>
                </emma:interpretation>
                <emma:interpretation id="interp141" emma:lang="ko-KR" emma:confidence="0">
                  <emma:literal>1</emma:literal>
                </emma:interpretation>
                <emma:interpretation id="interp142" emma:lang="ko-KR" emma:confidence="0">
                  <emma:literal>I</emma:literal>
                </emma:interpretation>
                <emma:interpretation id="interp143" emma:lang="ko-KR" emma:confidence="0">
                  <emma:literal>ㅣ</emma:literal>
                </emma:interpretation>
                <emma:interpretation id="interp14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80175.1727">-238 5840 217,'0'0'151,"0"0"3,0 0-99,11 29-6,-11-7-1,8 27-2,-8-4 0,9 22-1,-9-14-11,2 22-10,-2-11-10,3-1-2,-3-6-9,5-9-3,-2-7-10,-3-14-5,6-2-20,-6-25-37,3-11-70,-3-16-31,0-23-10,0 1-7</inkml:trace>
        </inkml:traceGroup>
        <inkml:traceGroup>
          <inkml:annotationXML>
            <emma:emma xmlns:emma="http://www.w3.org/2003/04/emma" version="1.0">
              <emma:interpretation id="{97DF3321-72F7-4EDC-AAB3-A8D662B8ADE1}" emma:medium="tactile" emma:mode="ink">
                <msink:context xmlns:msink="http://schemas.microsoft.com/ink/2010/main" type="inkWord" rotatedBoundingBox="2307,11587 2861,11603 2824,12866 2270,12849"/>
              </emma:interpretation>
              <emma:one-of disjunction-type="recognition" id="oneOf29">
                <emma:interpretation id="interp145" emma:lang="ko-KR" emma:confidence="0">
                  <emma:literal>f</emma:literal>
                </emma:interpretation>
                <emma:interpretation id="interp146" emma:lang="ko-KR" emma:confidence="0">
                  <emma:literal>t</emma:literal>
                </emma:interpretation>
                <emma:interpretation id="interp147" emma:lang="ko-KR" emma:confidence="0">
                  <emma:literal>i</emma:literal>
                </emma:interpretation>
                <emma:interpretation id="interp148" emma:lang="ko-KR" emma:confidence="0">
                  <emma:literal>8</emma:literal>
                </emma:interpretation>
                <emma:interpretation id="interp14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80909.5601">162 6028 382,'0'0'173,"15"-11"-17,14-10-88,14 21-47,-1 0-18,2 0-33,26 6-56,-15 9-67,5-15-19,8 11-6,-9-11-6</inkml:trace>
          <inkml:trace contextRef="#ctx0" brushRef="#br1" timeOffset="80706.4482">702 5463 229,'32'-25'140,"-32"-20"1,-18 15-101,18 30-2,-46-35-1,24 35-5,-20-9 1,12 24 1,-18-1 1,23 31 1,-13 6-11,19 25-4,2 11-4,17 17-6,-5 4 0,10 6-5,3 0-1,6-6-4,0-10 1,-1-12-4,1-15-10,-14-14-9,11 0-33,-19-32-55,0-3-56,8-22-16,-28 7-6</inkml:trace>
        </inkml:traceGroup>
        <inkml:traceGroup>
          <inkml:annotationXML>
            <emma:emma xmlns:emma="http://www.w3.org/2003/04/emma" version="1.0">
              <emma:interpretation id="{CBC69FD7-AD4B-4813-86D3-937C2CA35680}" emma:medium="tactile" emma:mode="ink">
                <msink:context xmlns:msink="http://schemas.microsoft.com/ink/2010/main" type="inkWord" rotatedBoundingBox="3572,11591 4347,11614 4311,12852 3535,12829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凡</emma:literal>
                </emma:interpretation>
                <emma:interpretation id="interp152" emma:lang="ko-KR" emma:confidence="0">
                  <emma:literal>모</emma:literal>
                </emma:interpretation>
                <emma:interpretation id="interp153" emma:lang="ko-KR" emma:confidence="0">
                  <emma:literal>마</emma:literal>
                </emma:interpretation>
                <emma:interpretation id="interp154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81581.4625">1532 5713 97,'0'0'146,"0"0"16,0-17-77,5 39-6,-10 8-3,5 38-13,-14-9-5,14 38-8,-21-8-12,15 12-15,-10-10-4,8 3-8,-5-25-8,9-10 2,-6-15-2,9-14 3,1-30-1,0 0-1,-8-33 0,5-11-2,-1-12 0,3-18-7,1-6 0,0-13-3,8-3-3,-4-5 1,15 3 0,-1-4 2,7 4 0,3 4 6,3 10 0,3 19 3,-1 6 6,1 24-2,0 17 3,-2 18 2,0 36 0,1 26 3,-6 17 0,9 22-3,-9 6-1,9 10-1,-4 1-1,-1-5-3,3-15-1,-4-10-4,0-19-6,-3-15-2,-1-10-11,-26-44-21,54 35-56,-54-35-76,14-35-12,-14-6-12,-4-14-4</inkml:trace>
          <inkml:trace contextRef="#ctx0" brushRef="#br1" timeOffset="81753.3419">1641 5999 346,'-35'-7'179,"35"7"-11,-20-8-58,18-13-64,30 21-21,10-1-20,13-7-22,26 16-39,-18-8-56,18 0-56,10 1-9,0-1-15</inkml:trace>
        </inkml:traceGroup>
        <inkml:traceGroup>
          <inkml:annotationXML>
            <emma:emma xmlns:emma="http://www.w3.org/2003/04/emma" version="1.0">
              <emma:interpretation id="{8B1696AD-AE19-47D1-8E52-98B5DE74A9E1}" emma:medium="tactile" emma:mode="ink">
                <msink:context xmlns:msink="http://schemas.microsoft.com/ink/2010/main" type="inkWord" rotatedBoundingBox="5143,11851 5361,11858 5334,12779 5116,12772"/>
              </emma:interpretation>
              <emma:one-of disjunction-type="recognition" id="oneOf31">
                <emma:interpretation id="interp155" emma:lang="ko-KR" emma:confidence="0">
                  <emma:literal>i</emma:literal>
                </emma:interpretation>
                <emma:interpretation id="interp156" emma:lang="ko-KR" emma:confidence="0">
                  <emma:literal>ⅰ</emma:literal>
                </emma:interpretation>
                <emma:interpretation id="interp157" emma:lang="ko-KR" emma:confidence="0">
                  <emma:literal>!</emma:literal>
                </emma:interpretation>
                <emma:interpretation id="interp158" emma:lang="ko-KR" emma:confidence="0">
                  <emma:literal>&amp;</emma:literal>
                </emma:interpretation>
                <emma:interpretation id="interp15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82112.7316">3188 5896 268,'-14'-21'169,"14"21"1,-8 24-67,-14-6-42,28 28-19,-6 1-17,0 23-4,0-7-5,10 15-2,-4-11-10,2-1-4,5-4-16,-9-24-8,15 6-32,-19-44-47,0 0-64,0-9-14,-1-27-9</inkml:trace>
          <inkml:trace contextRef="#ctx0" brushRef="#br1" timeOffset="82331.5117">3058 5602 364,'-17'-23'176,"17"23"-21,-20-8-49,20 8-89,0 0-18,-2 21-19,2-21-18,16 57-23,-15-31-42,21 10-61,7 9-11,-7-8-3</inkml:trace>
        </inkml:traceGroup>
        <inkml:traceGroup>
          <inkml:annotationXML>
            <emma:emma xmlns:emma="http://www.w3.org/2003/04/emma" version="1.0">
              <emma:interpretation id="{0ABF0D00-1DF8-4335-84B4-F131CCACEECA}" emma:medium="tactile" emma:mode="ink">
                <msink:context xmlns:msink="http://schemas.microsoft.com/ink/2010/main" type="inkWord" rotatedBoundingBox="5519,12131 5983,12145 5965,12775 5501,12762"/>
              </emma:interpretation>
              <emma:one-of disjunction-type="recognition" id="oneOf32">
                <emma:interpretation id="interp160" emma:lang="ko-KR" emma:confidence="0">
                  <emma:literal>s</emma:literal>
                </emma:interpretation>
                <emma:interpretation id="interp161" emma:lang="ko-KR" emma:confidence="0">
                  <emma:literal>S</emma:literal>
                </emma:interpretation>
                <emma:interpretation id="interp162" emma:lang="ko-KR" emma:confidence="0">
                  <emma:literal>’</emma:literal>
                </emma:interpretation>
                <emma:interpretation id="interp163" emma:lang="ko-KR" emma:confidence="0">
                  <emma:literal>,</emma:literal>
                </emma:interpretation>
                <emma:interpretation id="interp16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82644.008">3725 5874 324,'-20'-14'163,"3"14"-8,-2 8-107,-21-2-2,19 23-13,-4-14-3,25 19-5,0-8-1,32 12-4,-4-5-3,26 10 1,-8-9-4,3 13 3,-16-6-4,-11 4 1,-22-7-6,-22 6 1,-27-11-4,-11 2-4,-13-5-12,-12-20-18,33 24-55,-19-34-91,33-6-7,19-18-17,23-4-8</inkml:trace>
        </inkml:traceGroup>
        <inkml:traceGroup>
          <inkml:annotationXML>
            <emma:emma xmlns:emma="http://www.w3.org/2003/04/emma" version="1.0">
              <emma:interpretation id="{E5F709A4-4647-4A0F-BD53-5101BED5E26C}" emma:medium="tactile" emma:mode="ink">
                <msink:context xmlns:msink="http://schemas.microsoft.com/ink/2010/main" type="inkWord" rotatedBoundingBox="7020,11942 7172,11946 7147,12788 6995,12784"/>
              </emma:interpretation>
              <emma:one-of disjunction-type="recognition" id="oneOf33">
                <emma:interpretation id="interp165" emma:lang="ko-KR" emma:confidence="0">
                  <emma:literal>i</emma:literal>
                </emma:interpretation>
                <emma:interpretation id="interp166" emma:lang="ko-KR" emma:confidence="0">
                  <emma:literal>ⅰ</emma:literal>
                </emma:interpretation>
                <emma:interpretation id="interp167" emma:lang="ko-KR" emma:confidence="0">
                  <emma:literal>「</emma:literal>
                </emma:interpretation>
                <emma:interpretation id="interp168" emma:lang="ko-KR" emma:confidence="0">
                  <emma:literal>r</emma:literal>
                </emma:interpretation>
                <emma:interpretation id="interp16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83112.7827">4892 5801 333,'8'23'175,"-2"12"-9,-6 3-104,16 37-15,-16-7-6,20 29-13,-20-19-6,10 6-9,-5-10-13,-2-22-9,8 6-26,-11-58-50,0 23-78,0-23-13,8-37-11,-7-7-8</inkml:trace>
          <inkml:trace contextRef="#ctx0" brushRef="#br1" timeOffset="83284.6564">4942 5689 504,'-12'-27'160,"12"27"-65,0 0-82,12 5-32,-12-5-34,22 44-57,2-6-52,-2-13-10,12 9-10</inkml:trace>
        </inkml:traceGroup>
        <inkml:traceGroup>
          <inkml:annotationXML>
            <emma:emma xmlns:emma="http://www.w3.org/2003/04/emma" version="1.0">
              <emma:interpretation id="{E52240D2-80F8-474A-8836-F29D1EDC64C8}" emma:medium="tactile" emma:mode="ink">
                <msink:context xmlns:msink="http://schemas.microsoft.com/ink/2010/main" type="inkWord" rotatedBoundingBox="7408,12030 7947,12046 7928,12683 7390,12667"/>
              </emma:interpretation>
              <emma:one-of disjunction-type="recognition" id="oneOf34">
                <emma:interpretation id="interp170" emma:lang="ko-KR" emma:confidence="0">
                  <emma:literal>N</emma:literal>
                </emma:interpretation>
                <emma:interpretation id="interp171" emma:lang="ko-KR" emma:confidence="0">
                  <emma:literal>∞</emma:literal>
                </emma:interpretation>
                <emma:interpretation id="interp172" emma:lang="ko-KR" emma:confidence="0">
                  <emma:literal>w</emma:literal>
                </emma:interpretation>
                <emma:interpretation id="interp173" emma:lang="ko-KR" emma:confidence="0">
                  <emma:literal>2</emma:literal>
                </emma:interpretation>
                <emma:interpretation id="interp174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83784.6895">5358 5860 185,'0'0'161,"-2"44"-2,2 4-70,-12-12-27,17 28-5,-12-11-10,7 15-11,-5-12-10,5 3-3,-7-17-10,5-2-2,-6-22-4,8-18-4,0 0-3,-22-28-5,16-14-1,-2-6-4,1-8 2,6-9-4,1 12 3,0 9-2,1 8 6,9 16 3,-10 20 5,35 0 2,-8 18 1,4 12 4,5 1 1,9 9 3,-3-6-2,14 2 2,-12-13-2,7-4 2,-15-19-2,3 0-1,-10-16-2,-2-10-2,-13-10 1,0-8-5,-12-6-7,-2-3-2,0 7-15,-7-13-8,12 29-36,-19-23-40,16 28-47,-2 1-32,0 24-2,0 0-11</inkml:trace>
        </inkml:traceGroup>
        <inkml:traceGroup>
          <inkml:annotationXML>
            <emma:emma xmlns:emma="http://www.w3.org/2003/04/emma" version="1.0">
              <emma:interpretation id="{7D31EBD3-CDDA-4369-8264-181A1E8455B6}" emma:medium="tactile" emma:mode="ink">
                <msink:context xmlns:msink="http://schemas.microsoft.com/ink/2010/main" type="inkWord" rotatedBoundingBox="8214,11919 8674,11933 8654,12578 8195,12565"/>
              </emma:interpretation>
              <emma:one-of disjunction-type="recognition" id="oneOf35">
                <emma:interpretation id="interp175" emma:lang="ko-KR" emma:confidence="0">
                  <emma:literal>v</emma:literal>
                </emma:interpretation>
                <emma:interpretation id="interp176" emma:lang="ko-KR" emma:confidence="0">
                  <emma:literal>V</emma:literal>
                </emma:interpretation>
                <emma:interpretation id="interp177" emma:lang="ko-KR" emma:confidence="0">
                  <emma:literal>ⅴ</emma:literal>
                </emma:interpretation>
                <emma:interpretation id="interp178" emma:lang="ko-KR" emma:confidence="0">
                  <emma:literal>Ⅴ</emma:literal>
                </emma:interpretation>
                <emma:interpretation id="interp17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84112.8437">6082 5927 286,'16'45'172,"-8"-15"-9,-8-7-92,26 29-14,-24-18-17,26 13-8,-13-13-10,8 3-3,-2-11-5,7-4-2,-7-14-3,4-2 0,-4-6-1,1-17-1,-2-10 0,1-9-2,-5-16 1,0-2-1,3-11-8,-4-3-3,6 4-16,-13-15-20,22 35-61,-16-3-69,-4 5-10,4 16-17,-6 8 5</inkml:trace>
        </inkml:traceGroup>
        <inkml:traceGroup>
          <inkml:annotationXML>
            <emma:emma xmlns:emma="http://www.w3.org/2003/04/emma" version="1.0">
              <emma:interpretation id="{33EA65E0-2E81-4B04-A800-918D8BD0C206}" emma:medium="tactile" emma:mode="ink">
                <msink:context xmlns:msink="http://schemas.microsoft.com/ink/2010/main" type="inkWord" rotatedBoundingBox="8867,12119 9308,12132 9290,12734 8850,12721"/>
              </emma:interpretation>
              <emma:one-of disjunction-type="recognition" id="oneOf36">
                <emma:interpretation id="interp180" emma:lang="ko-KR" emma:confidence="0">
                  <emma:literal>e</emma:literal>
                </emma:interpretation>
                <emma:interpretation id="interp181" emma:lang="ko-KR" emma:confidence="0">
                  <emma:literal>오</emma:literal>
                </emma:interpretation>
                <emma:interpretation id="interp182" emma:lang="ko-KR" emma:confidence="0">
                  <emma:literal>으</emma:literal>
                </emma:interpretation>
                <emma:interpretation id="interp183" emma:lang="ko-KR" emma:confidence="0">
                  <emma:literal>요</emma:literal>
                </emma:interpretation>
                <emma:interpretation id="interp184" emma:lang="ko-KR" emma:confidence="0">
                  <emma:literal>@</emma:literal>
                </emma:interpretation>
              </emma:one-of>
            </emma:emma>
          </inkml:annotationXML>
          <inkml:trace contextRef="#ctx0" brushRef="#br1" timeOffset="84675.3493">6869 6119 276,'-17'0'168,"-14"14"-41,-2-14-43,25 16-23,-15-13-21,23 16-11,0-19-10,3 23-5,-3-23-4,47 2-4,-9-4-1,8-14-4,1-15 0,-1-8-4,-3-2 2,-8-10-1,-10 1-4,-11 6 6,-14 7-3,-16 12 10,-18 13 2,-6 12 4,-15 12 1,7 25 2,-8-4 3,13 17-6,0 0 4,23 4-8,9 2-4,11 0 1,14 0-6,11-9-1,16 4-9,-3-20-5,17 7-15,-17-32-18,29 18-34,-33-34-50,9-20-47,1-9-10,-7-17-2</inkml:trace>
        </inkml:traceGroup>
        <inkml:traceGroup>
          <inkml:annotationXML>
            <emma:emma xmlns:emma="http://www.w3.org/2003/04/emma" version="1.0">
              <emma:interpretation id="{7358B0D5-7A5D-4068-BB7D-CDCD222C14E7}" emma:medium="tactile" emma:mode="ink">
                <msink:context xmlns:msink="http://schemas.microsoft.com/ink/2010/main" type="inkWord" rotatedBoundingBox="9465,12184 9952,12198 9937,12711 9450,12696"/>
              </emma:interpretation>
              <emma:one-of disjunction-type="recognition" id="oneOf37">
                <emma:interpretation id="interp185" emma:lang="ko-KR" emma:confidence="0">
                  <emma:literal>r</emma:literal>
                </emma:interpretation>
                <emma:interpretation id="interp186" emma:lang="ko-KR" emma:confidence="0">
                  <emma:literal>나</emma:literal>
                </emma:interpretation>
                <emma:interpretation id="interp187" emma:lang="ko-KR" emma:confidence="0">
                  <emma:literal>ⅴ</emma:literal>
                </emma:interpretation>
                <emma:interpretation id="interp188" emma:lang="ko-KR" emma:confidence="0">
                  <emma:literal>V</emma:literal>
                </emma:interpretation>
                <emma:interpretation id="interp18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84956.6017">7354 5904 329,'0'0'186,"0"23"-17,-14 2-65,20 39-46,-7-13-24,4 22-10,-3-5-13,12 1-2,-4-10-7,5-8 3,1-20-2,-14-31 3,24 0-2,-11-23-2,1-25 1,-3-8-2,3-6 1,5 3-6,-3 3 3,0 5-5,10 14 0,-8 13-6,15 15-7,-5-6-16,17 17-23,-23-2-29,28 6-47,-21 1-41,-4 7-14,2 5 5</inkml:trace>
        </inkml:traceGroup>
        <inkml:traceGroup>
          <inkml:annotationXML>
            <emma:emma xmlns:emma="http://www.w3.org/2003/04/emma" version="1.0">
              <emma:interpretation id="{9522D783-6EC3-4BEA-B859-71B5B8473FD7}" emma:medium="tactile" emma:mode="ink">
                <msink:context xmlns:msink="http://schemas.microsoft.com/ink/2010/main" type="inkWord" rotatedBoundingBox="10025,11760 11155,11793 11123,12867 9993,12833"/>
              </emma:interpretation>
              <emma:one-of disjunction-type="recognition" id="oneOf38">
                <emma:interpretation id="interp190" emma:lang="ko-KR" emma:confidence="0">
                  <emma:literal>f</emma:literal>
                </emma:interpretation>
                <emma:interpretation id="interp191" emma:lang="ko-KR" emma:confidence="0">
                  <emma:literal>+</emma:literal>
                </emma:interpretation>
                <emma:interpretation id="interp192" emma:lang="ko-KR" emma:confidence="0">
                  <emma:literal>t</emma:literal>
                </emma:interpretation>
                <emma:interpretation id="interp193" emma:lang="ko-KR" emma:confidence="0">
                  <emma:literal>d</emma:literal>
                </emma:interpretation>
                <emma:interpretation id="interp194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85800.4257">7940 6181 463,'-34'-11'173,"16"-4"-9,12-15-108,30 24-35,18-5-11,22-1-8,10 8-1,13-6-1,9 3-2,-1 1-8,5 6-15,-21 0-19,14 13-18,-41-13 0,19 21-1,-41-19 9,13 19 13,-43-21 23,31 29 21,-12-3 27,-19-26 19,22 55 5,-22-29-2,23 30-3,-23-16-15,15 16-9,-8-15-11,2 7-1,-2-13-15,-1-14-19,11 6-44,-17-27-63,3-20-37,7-10-15,-10-25-4</inkml:trace>
          <inkml:trace contextRef="#ctx0" brushRef="#br1" timeOffset="85441.0067">8231 6421 257,'0'0'161,"22"37"-10,-7-14-84,-15-23-21,0 0-15,20-15-14,-10-18-6,-6-20 3,4-9-3,-6-20 1,3-10-5,-5-15-3,0 6-2,-4-6-1,-4 11 3,-6 9-2,5 14 6,-5 19-3,1 25 5,13 29 6,-24 14 3,12 30-1,12 26 0,0 8-1,4 20-4,11 0 1,8 3-6,6-1-3,5-8-8,6-3-9,-4-27-17,26 11-46,-32-35-82,8-9-22,-5-22-13,-14-7-9</inkml:trace>
        </inkml:traceGroup>
        <inkml:traceGroup>
          <inkml:annotationXML>
            <emma:emma xmlns:emma="http://www.w3.org/2003/04/emma" version="1.0">
              <emma:interpretation id="{2095F251-85BF-4382-9945-6460DCDC33B2}" emma:medium="tactile" emma:mode="ink">
                <msink:context xmlns:msink="http://schemas.microsoft.com/ink/2010/main" type="inkWord" rotatedBoundingBox="11003,12044 11033,12045 11032,12105 11001,12104"/>
              </emma:interpretation>
              <emma:one-of disjunction-type="recognition" id="oneOf39">
                <emma:interpretation id="interp195" emma:lang="ko-KR" emma:confidence="0">
                  <emma:literal>.</emma:literal>
                </emma:interpretation>
                <emma:interpretation id="interp196" emma:lang="ko-KR" emma:confidence="0">
                  <emma:literal>'</emma:literal>
                </emma:interpretation>
                <emma:interpretation id="interp197" emma:lang="ko-KR" emma:confidence="0">
                  <emma:literal>‘</emma:literal>
                </emma:interpretation>
                <emma:interpretation id="interp198" emma:lang="ko-KR" emma:confidence="0">
                  <emma:literal>0</emma:literal>
                </emma:interpretation>
                <emma:interpretation id="interp19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85941.0147">8908 5824 338,'-21'-31'164,"21"31"-21,-8-29-114,8 29-84,11 0-84,-11 0-13,16 16-22</inkml:trace>
        </inkml:traceGroup>
        <inkml:traceGroup>
          <inkml:annotationXML>
            <emma:emma xmlns:emma="http://www.w3.org/2003/04/emma" version="1.0">
              <emma:interpretation id="{C3C3E14B-6FA7-44BA-A080-0C2B66F60B53}" emma:medium="tactile" emma:mode="ink">
                <msink:context xmlns:msink="http://schemas.microsoft.com/ink/2010/main" type="inkWord" rotatedBoundingBox="11602,11849 12057,11863 12029,12819 11574,12805"/>
              </emma:interpretation>
              <emma:one-of disjunction-type="recognition" id="oneOf40">
                <emma:interpretation id="interp200" emma:lang="ko-KR" emma:confidence="0">
                  <emma:literal>b</emma:literal>
                </emma:interpretation>
                <emma:interpretation id="interp201" emma:lang="ko-KR" emma:confidence="0">
                  <emma:literal>h</emma:literal>
                </emma:interpretation>
                <emma:interpretation id="interp202" emma:lang="ko-KR" emma:confidence="0">
                  <emma:literal>S</emma:literal>
                </emma:interpretation>
                <emma:interpretation id="interp203" emma:lang="ko-KR" emma:confidence="0">
                  <emma:literal>〃</emma:literal>
                </emma:interpretation>
                <emma:interpretation id="interp20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86441.0382">9590 5572 374,'-11'69'178,"-8"9"-13,-4 7-100,16 38-23,-16-10-11,16 10-11,-12-19-4,11-8-5,-1-23-4,4-18 2,-3-21-4,8-34-4,0 0-6,0-32-9,13-12-2,-4-18-5,18-3 2,-5-10-4,21 13 5,-10 3 2,15 15 10,-2 22 9,1 11 6,5 14 2,-14 20 1,3 16 5,-19-1-1,0 13 2,-22-2-4,-4 6 0,-25-11-6,-4 5 2,-16-10-7,-3-12-7,3 5-16,-11-27-17,31 20-33,-21-32-43,29 0-49,21 7-25,-12-38-4</inkml:trace>
        </inkml:traceGroup>
        <inkml:traceGroup>
          <inkml:annotationXML>
            <emma:emma xmlns:emma="http://www.w3.org/2003/04/emma" version="1.0">
              <emma:interpretation id="{0F4115AE-47FB-4CCB-910D-0EE3D45DF191}" emma:medium="tactile" emma:mode="ink">
                <msink:context xmlns:msink="http://schemas.microsoft.com/ink/2010/main" type="inkWord" rotatedBoundingBox="12314,11735 12435,11738 12408,12685 12287,12681"/>
              </emma:interpretation>
              <emma:one-of disjunction-type="recognition" id="oneOf41">
                <emma:interpretation id="interp205" emma:lang="ko-KR" emma:confidence="0">
                  <emma:literal>l</emma:literal>
                </emma:interpretation>
                <emma:interpretation id="interp206" emma:lang="ko-KR" emma:confidence="0">
                  <emma:literal>1</emma:literal>
                </emma:interpretation>
                <emma:interpretation id="interp207" emma:lang="ko-KR" emma:confidence="0">
                  <emma:literal>Ⅰ</emma:literal>
                </emma:interpretation>
                <emma:interpretation id="interp208" emma:lang="ko-KR" emma:confidence="0">
                  <emma:literal>|</emma:literal>
                </emma:interpretation>
                <emma:interpretation id="interp20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86753.5578">10191 5454 328,'6'35'184,"2"17"-12,11 30-84,-24-12-33,13 34-14,-8-16-12,0 13-11,0-12-3,2-6-12,4-8-13,-4-17-9,15 6-36,-17-39-58,3-2-58,-3-23-15,27 1-13</inkml:trace>
        </inkml:traceGroup>
        <inkml:traceGroup>
          <inkml:annotationXML>
            <emma:emma xmlns:emma="http://www.w3.org/2003/04/emma" version="1.0">
              <emma:interpretation id="{5816C4F0-6921-4191-A203-81CD20728EA6}" emma:medium="tactile" emma:mode="ink">
                <msink:context xmlns:msink="http://schemas.microsoft.com/ink/2010/main" type="inkWord" rotatedBoundingBox="12496,12180 13013,12195 12994,12857 12476,12842"/>
              </emma:interpretation>
              <emma:one-of disjunction-type="recognition" id="oneOf42">
                <emma:interpretation id="interp210" emma:lang="ko-KR" emma:confidence="0">
                  <emma:literal>e</emma:literal>
                </emma:interpretation>
                <emma:interpretation id="interp211" emma:lang="ko-KR" emma:confidence="0">
                  <emma:literal>C</emma:literal>
                </emma:interpretation>
                <emma:interpretation id="interp212" emma:lang="ko-KR" emma:confidence="0">
                  <emma:literal>ㄷ</emma:literal>
                </emma:interpretation>
                <emma:interpretation id="interp213" emma:lang="ko-KR" emma:confidence="0">
                  <emma:literal>으</emma:literal>
                </emma:interpretation>
                <emma:interpretation id="interp214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87081.7259">10458 6181 390,'25'-10'159,"-4"-3"-16,6-12-117,22 7-14,0-5-5,8-2-5,-2-6 1,-3-1 2,-9 6-2,-13-4 2,-21 9 2,-9 21 10,-39-14 9,-10 23 4,-30 10 3,11 26-1,-19-1 1,20 26 1,-2-11-7,36 22-5,9-10-15,24-2-7,24-5 0,15-17-5,24 0-19,-4-34-35,36 6-119,-19-19-7,7-18-14,-10-12-15</inkml:trace>
        </inkml:traceGroup>
        <inkml:traceGroup>
          <inkml:annotationXML>
            <emma:emma xmlns:emma="http://www.w3.org/2003/04/emma" version="1.0">
              <emma:interpretation id="{112CEB2D-BCD2-4B0F-9C93-624B6097B4AA}" emma:medium="tactile" emma:mode="ink">
                <msink:context xmlns:msink="http://schemas.microsoft.com/ink/2010/main" type="inkWord" rotatedBoundingBox="13419,12901 13534,12905 13525,13212 13410,13209"/>
              </emma:interpretation>
              <emma:one-of disjunction-type="recognition" id="oneOf43">
                <emma:interpretation id="interp215" emma:lang="ko-KR" emma:confidence="0">
                  <emma:literal>,</emma:literal>
                </emma:interpretation>
                <emma:interpretation id="interp216" emma:lang="ko-KR" emma:confidence="0">
                  <emma:literal>.</emma:literal>
                </emma:interpretation>
                <emma:interpretation id="interp217" emma:lang="ko-KR" emma:confidence="0">
                  <emma:literal>!</emma:literal>
                </emma:interpretation>
                <emma:interpretation id="interp218" emma:lang="ko-KR" emma:confidence="0">
                  <emma:literal>’</emma:literal>
                </emma:interpretation>
                <emma:interpretation id="interp219" emma:lang="ko-KR" emma:confidence="0">
                  <emma:literal>′</emma:literal>
                </emma:interpretation>
              </emma:one-of>
            </emma:emma>
          </inkml:annotationXML>
          <inkml:trace contextRef="#ctx0" brushRef="#br1" timeOffset="88159.8576">11408 6624 404,'1'38'169,"-5"4"-3,-6-12-88,2 23-55,-20-8-6,6-8-25,3 7-23,-13-29-77,32-15-60,0 0-6,0 0-21</inkml:trace>
        </inkml:traceGroup>
      </inkml:traceGroup>
    </inkml:traceGroup>
    <inkml:traceGroup>
      <inkml:annotationXML>
        <emma:emma xmlns:emma="http://www.w3.org/2003/04/emma" version="1.0">
          <emma:interpretation id="{B874C930-0D4E-46B3-A57B-A7BDA5729B8E}" emma:medium="tactile" emma:mode="ink">
            <msink:context xmlns:msink="http://schemas.microsoft.com/ink/2010/main" type="paragraph" rotatedBoundingBox="6043,13725 19586,13496 19617,15302 6074,155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D3B629-973F-4343-989C-C19DE339B0EA}" emma:medium="tactile" emma:mode="ink">
              <msink:context xmlns:msink="http://schemas.microsoft.com/ink/2010/main" type="inkBullet" rotatedBoundingBox="6047,13909 6893,13895 6916,15250 6070,15264"/>
            </emma:interpretation>
            <emma:one-of disjunction-type="recognition" id="oneOf44">
              <emma:interpretation id="interp220" emma:lang="ko-KR" emma:confidence="0">
                <emma:literal>R</emma:literal>
              </emma:interpretation>
              <emma:interpretation id="interp221" emma:lang="ko-KR" emma:confidence="0">
                <emma:literal>又</emma:literal>
              </emma:interpretation>
              <emma:interpretation id="interp222" emma:lang="ko-KR" emma:confidence="0">
                <emma:literal>父</emma:literal>
              </emma:interpretation>
              <emma:interpretation id="interp223" emma:lang="ko-KR" emma:confidence="0">
                <emma:literal>n</emma:literal>
              </emma:interpretation>
              <emma:interpretation id="interp224" emma:lang="ko-KR" emma:confidence="0">
                <emma:literal>ㅁ</emma:literal>
              </emma:interpretation>
            </emma:one-of>
          </emma:emma>
        </inkml:annotationXML>
        <inkml:trace contextRef="#ctx0" brushRef="#br1" timeOffset="92425.6764">3929 7978 81,'10'8'128,"-1"22"-45,-1-7 3,11 23-1,-19-7-8,24 25-6,-24-11-8,22 28-8,-22-15-11,16 21-7,-16-17-14,12 16-2,-10-18-9,4-1 2,-6-15-6,2-1 2,-2-14-4,0-7 1,-2-8-3,2-22 1,-14 24-1,14-24 0,0 0-2,-19-2 1,19 2-1,-11-36 0,-2 6-1,6-8-4,0-5 1,-4-16-7,11 0 3,-9-23-6,9 5 4,-3-16-6,3 3 7,0-7-3,15-1 0,1-1 3,14 15 0,6-7 3,13 17-1,8 1 4,8 20-5,-2 4 3,7 24 2,-4 15-1,-4 12 1,-10 25 3,-9 21 4,-18 19-3,-19 7 4,-6 15-1,-22-4 3,-16 10-1,-12-15 2,-7-6-4,-3-15-3,3-15 3,5-4-2,11-19-1,11-5 0,30-16 0,-16 27 1,16-12 1,14 9-1,18 6 3,9 5-4,11 10 3,5-1-3,3 2 2,-2-3-4,1 1 1,-9-12-5,-7-5-3,-7 1-7,-15-18-8,7 11-20,-28-21-33,23 0-56,-23 0-49,0 0-3,22-14-14</inkml:trace>
      </inkml:traceGroup>
      <inkml:traceGroup>
        <inkml:annotationXML>
          <emma:emma xmlns:emma="http://www.w3.org/2003/04/emma" version="1.0">
            <emma:interpretation id="{FC818D8E-BF86-4CA5-BF54-D8DC682E9DFF}" emma:medium="tactile" emma:mode="ink">
              <msink:context xmlns:msink="http://schemas.microsoft.com/ink/2010/main" type="line" rotatedBoundingBox="7080,13707 19586,13496 19617,15302 7110,15514"/>
            </emma:interpretation>
          </emma:emma>
        </inkml:annotationXML>
        <inkml:traceGroup>
          <inkml:annotationXML>
            <emma:emma xmlns:emma="http://www.w3.org/2003/04/emma" version="1.0">
              <emma:interpretation id="{178D5BD3-851A-415B-BA87-525C7EC435E6}" emma:medium="tactile" emma:mode="ink">
                <msink:context xmlns:msink="http://schemas.microsoft.com/ink/2010/main" type="inkWord" rotatedBoundingBox="7090,14335 7919,14321 7925,14638 7096,14652"/>
              </emma:interpretation>
              <emma:one-of disjunction-type="recognition" id="oneOf45">
                <emma:interpretation id="interp225" emma:lang="ko-KR" emma:confidence="0">
                  <emma:literal>=</emma:literal>
                </emma:interpretation>
                <emma:interpretation id="interp226" emma:lang="ko-KR" emma:confidence="0">
                  <emma:literal>그</emma:literal>
                </emma:interpretation>
                <emma:interpretation id="interp227" emma:lang="ko-KR" emma:confidence="0">
                  <emma:literal>즈</emma:literal>
                </emma:interpretation>
                <emma:interpretation id="interp228" emma:lang="ko-KR" emma:confidence="0">
                  <emma:literal>느</emma:literal>
                </emma:interpretation>
                <emma:interpretation id="interp229" emma:lang="ko-KR" emma:confidence="0">
                  <emma:literal>2</emma:literal>
                </emma:interpretation>
              </emma:one-of>
            </emma:emma>
          </inkml:annotationXML>
          <inkml:trace contextRef="#ctx0" brushRef="#br1" timeOffset="92753.8353">4968 8114 276,'0'0'178,"0"0"-2,20 0-68,2-21-44,42 21-16,-14-18-15,29 12-10,-5-8-7,12 12-4,-10-3-4,1 2-7,-12 3-7,-13 0-10,-1 10-16,-51-10-29,45 29-60,-45-29-50,-3 30-18,-19-14-5</inkml:trace>
          <inkml:trace contextRef="#ctx0" brushRef="#br1" timeOffset="92941.3066">5236 8346 328,'0'0'173,"26"6"-27,24 8-65,-18-20-14,39 10-21,-14-9-16,16 5-9,-12-3-10,2-3-15,-3 6-35,-31-4-74,-2 4-56,-11 0-12,-16 0-16,0 0-3</inkml:trace>
        </inkml:traceGroup>
        <inkml:traceGroup>
          <inkml:annotationXML>
            <emma:emma xmlns:emma="http://www.w3.org/2003/04/emma" version="1.0">
              <emma:interpretation id="{7859BACF-E16A-4ABB-923A-7D1E87986068}" emma:medium="tactile" emma:mode="ink">
                <msink:context xmlns:msink="http://schemas.microsoft.com/ink/2010/main" type="inkWord" rotatedBoundingBox="8810,14161 10033,14141 10050,15127 8826,15148"/>
              </emma:interpretation>
              <emma:one-of disjunction-type="recognition" id="oneOf46">
                <emma:interpretation id="interp230" emma:lang="ko-KR" emma:confidence="0">
                  <emma:literal>스</emma:literal>
                </emma:interpretation>
                <emma:interpretation id="interp231" emma:lang="ko-KR" emma:confidence="0">
                  <emma:literal>므</emma:literal>
                </emma:interpretation>
                <emma:interpretation id="interp232" emma:lang="ko-KR" emma:confidence="0">
                  <emma:literal>근</emma:literal>
                </emma:interpretation>
                <emma:interpretation id="interp233" emma:lang="ko-KR" emma:confidence="0">
                  <emma:literal>꼬</emma:literal>
                </emma:interpretation>
                <emma:interpretation id="interp234" emma:lang="ko-KR" emma:confidence="0">
                  <emma:literal>上</emma:literal>
                </emma:interpretation>
              </emma:one-of>
            </emma:emma>
          </inkml:annotationXML>
          <inkml:trace contextRef="#ctx0" brushRef="#br1" timeOffset="93456.9633">7115 7919 105,'-7'-41'145,"7"41"2,0 0-56,0 0-17,14 19-11,-14 6-5,8 39-6,-8-5-3,11 34-7,-11-5-4,16 16-13,-13-11-11,9-2 0,-4-10-11,5-14 4,-7-7-7,2-18 1,-5-12-10,-3-30-4,11 31-22,-11-31-38,3-12-72,-3-7-32,0-16-10,-1-4-11</inkml:trace>
          <inkml:trace contextRef="#ctx0" brushRef="#br1" timeOffset="93785.0872">6757 7974 303,'-34'-18'160,"34"18"-26,0 0-68,0-33-19,23 33-7,-23 0-7,71-8 2,-27-10-11,33 18 0,-9-14-5,19 14-5,-1-8-5,2 4-3,-2 3-6,-12 1-5,-3 0-8,-19 0-10,5 16-17,-37-16-40,17 25-57,-37 0-37,-11 3-9,-15 3-12</inkml:trace>
          <inkml:trace contextRef="#ctx0" brushRef="#br1" timeOffset="94081.9886">6706 8722 180,'0'0'167,"-5"33"-6,24-1-75,-19-32-20,73 36 1,-29-34-11,38 20-5,-4-22-10,31 2-8,-6-4-8,20-1-7,-9-8-6,3 3-5,-16 1-3,-13 2-10,-9 5-10,-33-3-14,3 18-32,-49-15-63,0 0-47,-5 15-21,-18-8-6</inkml:trace>
        </inkml:traceGroup>
        <inkml:traceGroup>
          <inkml:annotationXML>
            <emma:emma xmlns:emma="http://www.w3.org/2003/04/emma" version="1.0">
              <emma:interpretation id="{A314A633-6CE3-4E94-826A-A6875245778B}" emma:medium="tactile" emma:mode="ink">
                <msink:context xmlns:msink="http://schemas.microsoft.com/ink/2010/main" type="inkWord" rotatedBoundingBox="11575,14097 13142,14071 13160,15138 11593,15165"/>
              </emma:interpretation>
              <emma:one-of disjunction-type="recognition" id="oneOf47">
                <emma:interpretation id="interp235" emma:lang="ko-KR" emma:confidence="0">
                  <emma:literal>는</emma:literal>
                </emma:interpretation>
                <emma:interpretation id="interp236" emma:lang="ko-KR" emma:confidence="0">
                  <emma:literal>개</emma:literal>
                </emma:interpretation>
                <emma:interpretation id="interp237" emma:lang="ko-KR" emma:confidence="0">
                  <emma:literal>B</emma:literal>
                </emma:interpretation>
                <emma:interpretation id="interp238" emma:lang="ko-KR" emma:confidence="0">
                  <emma:literal>수</emma:literal>
                </emma:interpretation>
                <emma:interpretation id="interp239" emma:lang="ko-KR" emma:confidence="0">
                  <emma:literal>쿠</emma:literal>
                </emma:interpretation>
              </emma:one-of>
            </emma:emma>
          </inkml:annotationXML>
          <inkml:trace contextRef="#ctx0" brushRef="#br1" timeOffset="107379.3972">9598 8316 173,'-11'-24'137,"11"24"-54,0 0-26,-5-22-9,5 22-10,0 0-6,0 0-6,0 0-3,0 0-2,-17-18-4,17 18-4,0 0-3,0 0-3,-20 0-2,20 0-1,0 0-1,-21 0-2,21 0-1,0 0 1,-17 9-2,17-9 1,0 0-1,0 0 0,-7 23 1,7-23-1,0 0 1,0 0-1,0 0 1,0 0-1,0 0 1,0 0 1,0 0-1,0 0 1,0 0-1,0 0 0,0 0 1,0 0 0,0 0 2,0 0 1,-20 0 2,20 0 1,0 0 0,0 0 0,0 0-1,0 0 2,-21-14 1,21 14 0,0 0 3,19-15 2,3 7 1,16 5-1,11-8 0,16 9 0,9-7-2,21 6-3,2-4-1,8 7-4,-2-4-2,-3 4 1,-12 0-2,-9 0-1,-12 4-3,-22 1-3,-3 4-8,-22-9-8,-3 8-17,-17-8-22,0 0-44,-17 14-61,-18-14-13,5 4-3</inkml:trace>
          <inkml:trace contextRef="#ctx0" brushRef="#br1" timeOffset="107645.0302">9630 8426 223,'-40'0'162,"40"0"-5,8 22-82,-8-22-16,71 0-10,-22-9-7,41 9-4,-6-14-6,27 8-8,-4-9-5,9 7-5,-6-7-6,-1 7-7,-9-6-6,-19-1-9,-9 15-12,-31-21-20,8 21-30,-45-8-37,-4 8-55,-4-18-12,-29 5-6</inkml:trace>
          <inkml:trace contextRef="#ctx0" brushRef="#br1" timeOffset="108051.3071">10125 7870 183,'-23'-10'158,"-18"-12"5,7-1-83,34 23-13,-42-7-16,42 7-7,-18 0-11,18 0-7,23 19-6,20 1-1,6-7-5,22 13-2,10 3 2,20 6-9,3 1 3,13 3-7,-5 3 4,-7-1-6,-12 3 5,-14 4-1,-27-1-1,-22 3 4,-30 5-3,-17 11 4,-45-5-3,-12 11 2,-20-11-3,-2 5 0,-4-1-13,6-21-10,26 3-25,-3-28-48,47-3-72,24-16-21,0 0-4,38 0-13</inkml:trace>
        </inkml:traceGroup>
        <inkml:traceGroup>
          <inkml:annotationXML>
            <emma:emma xmlns:emma="http://www.w3.org/2003/04/emma" version="1.0">
              <emma:interpretation id="{DE6C5758-8D1C-4732-9C73-0E430E399B20}" emma:medium="tactile" emma:mode="ink">
                <msink:context xmlns:msink="http://schemas.microsoft.com/ink/2010/main" type="inkWord" rotatedBoundingBox="14440,15364 14443,14086 15586,14089 15582,15367"/>
              </emma:interpretation>
              <emma:one-of disjunction-type="recognition" id="oneOf48">
                <emma:interpretation id="interp240" emma:lang="ko-KR" emma:confidence="0">
                  <emma:literal>ㅌ</emma:literal>
                </emma:interpretation>
                <emma:interpretation id="interp241" emma:lang="ko-KR" emma:confidence="0">
                  <emma:literal>E</emma:literal>
                </emma:interpretation>
                <emma:interpretation id="interp242" emma:lang="ko-KR" emma:confidence="0">
                  <emma:literal>드</emma:literal>
                </emma:interpretation>
                <emma:interpretation id="interp243" emma:lang="ko-KR" emma:confidence="0">
                  <emma:literal>도</emma:literal>
                </emma:interpretation>
                <emma:interpretation id="interp244" emma:lang="ko-KR" emma:confidence="0">
                  <emma:literal>운</emma:literal>
                </emma:interpretation>
              </emma:one-of>
            </emma:emma>
          </inkml:annotationXML>
          <inkml:trace contextRef="#ctx0" brushRef="#br1" timeOffset="110082.6439">12460 7901 228,'-6'21'154,"-8"9"-39,-8-1-34,22 31-10,-27-3-17,19 41-8,-16-10-10,13 24-1,-11-10-11,21 3 4,-7-16-10,9 6 3,13-29-4,21-5-6,3-17 2,19-1-5,8-16 3,14-1-9,8-11 6,8-4-8,1-6 1,4-5 0,-6 0-1,-7-10-4,-12-3-7,-17-2 2,-7 0-15,-26-14-5,3 28-29,-32-29-44,4 9-68,-16 3-16,-13-3-1,-4 0-7</inkml:trace>
          <inkml:trace contextRef="#ctx0" brushRef="#br1" timeOffset="110332.6421">12394 8566 409,'-17'-21'169,"17"-2"-44,22 23-60,-3-24-15,41 18-16,3-17-8,26 16-5,4-16-3,8 9-7,-2 7-12,-12-7-23,10 21-50,-43-7-89,-5 1-14,-15 5-14,-13-6-10</inkml:trace>
          <inkml:trace contextRef="#ctx0" brushRef="#br1" timeOffset="109738.8667">12478 7897 189,'-18'-22'162,"18"22"-25,0 0-59,-15-34-21,15 34-8,0 0-11,9 0-9,-9 0-2,46 0-3,-10-3 1,29 3-3,5-4-2,23 4-2,-1-4-2,13 4-5,-7-4-2,4 1-3,-17-5-2,-12 8-3,-17 0-3,-18-2-6,-8 2-10,-30 0-13,19 0-27,-39-5-39,2 5-42,-24 0-42,-15 0-2,-13 7-5</inkml:trace>
        </inkml:traceGroup>
        <inkml:traceGroup>
          <inkml:annotationXML>
            <emma:emma xmlns:emma="http://www.w3.org/2003/04/emma" version="1.0">
              <emma:interpretation id="{9F89A7CE-45D4-420A-8619-4E6F65C4E793}" emma:medium="tactile" emma:mode="ink">
                <msink:context xmlns:msink="http://schemas.microsoft.com/ink/2010/main" type="inkWord" rotatedBoundingBox="16094,14494 16932,14450 16955,14877 16117,14922"/>
              </emma:interpretation>
              <emma:one-of disjunction-type="recognition" id="oneOf49">
                <emma:interpretation id="interp245" emma:lang="ko-KR" emma:confidence="0">
                  <emma:literal>=</emma:literal>
                </emma:interpretation>
                <emma:interpretation id="interp246" emma:lang="ko-KR" emma:confidence="0">
                  <emma:literal>二</emma:literal>
                </emma:interpretation>
                <emma:interpretation id="interp247" emma:lang="ko-KR" emma:confidence="0">
                  <emma:literal>느</emma:literal>
                </emma:interpretation>
                <emma:interpretation id="interp248" emma:lang="ko-KR" emma:confidence="0">
                  <emma:literal>z</emma:literal>
                </emma:interpretation>
                <emma:interpretation id="interp24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111270.2308">14022 8244 237,'-24'-13'160,"24"13"-20,0 0-55,2-19-17,29 19-14,-31 0-10,65 0-10,-25 0-3,26 0-5,-7-4-7,15 0-5,-8 0-4,5 0-8,-4-3-10,-12 0-16,3 12-31,-40-5-42,13 0-72,-31 0-12,-4 21-13,-23-2 1</inkml:trace>
          <inkml:trace contextRef="#ctx0" brushRef="#br1" timeOffset="111473.3738">13990 8581 298,'2'22'170,"18"-15"-5,6-7-91,50 16-19,-18-16-10,38 0-14,-13-4-10,16-1-10,-7-2-12,-12-16-20,7 23-37,-41-21-64,-3 11-45,-12 5-15,-31 5-8</inkml:trace>
        </inkml:traceGroup>
        <inkml:traceGroup>
          <inkml:annotationXML>
            <emma:emma xmlns:emma="http://www.w3.org/2003/04/emma" version="1.0">
              <emma:interpretation id="{1EA39283-B34D-4CB8-BBD2-090D0E629FD3}" emma:medium="tactile" emma:mode="ink">
                <msink:context xmlns:msink="http://schemas.microsoft.com/ink/2010/main" type="inkWord" rotatedBoundingBox="17675,13528 19586,13496 19617,15302 17706,15335"/>
              </emma:interpretation>
              <emma:one-of disjunction-type="recognition" id="oneOf50">
                <emma:interpretation id="interp250" emma:lang="ko-KR" emma:confidence="0">
                  <emma:literal>A</emma:literal>
                </emma:interpretation>
                <emma:interpretation id="interp251" emma:lang="ko-KR" emma:confidence="0">
                  <emma:literal>月</emma:literal>
                </emma:interpretation>
                <emma:interpretation id="interp252" emma:lang="ko-KR" emma:confidence="0">
                  <emma:literal>n</emma:literal>
                </emma:interpretation>
                <emma:interpretation id="interp253" emma:lang="ko-KR" emma:confidence="0">
                  <emma:literal>R</emma:literal>
                </emma:interpretation>
                <emma:interpretation id="interp254" emma:lang="ko-KR" emma:confidence="0">
                  <emma:literal>*</emma:literal>
                </emma:interpretation>
              </emma:one-of>
            </emma:emma>
          </inkml:annotationXML>
          <inkml:trace contextRef="#ctx0" brushRef="#br1" timeOffset="114098.4245">15816 7883 59,'0'-38'132,"20"12"-21,-15 7-29,-5 1-11,0 18-3,-3 15-4,3 41-6,-29 2 0,21 47-5,-29-2-5,21 39-7,-22-15-10,14 18-8,-6-24-11,11-2 2,-5-29-3,13-11-4,-1-30 4,8-9-7,0-17 6,4-23-9,0 0 2,0 0 1,0 0-6,0-32 5,4-4-7,0-17 2,5-13-5,1-23 0,5-5 2,1-12-7,6-3 7,2-10-5,9 3 1,-1 6 3,11 12 1,-4 18 2,2 12-1,0 16 2,0 12-3,-1 22 5,-4 18 2,2 29 1,-3 23 6,3 26-2,-2 17 2,5 20 0,-3 3 0,10 7 0,-9-7-2,5-13 0,-4-18-6,-4-13 3,-6-25-4,-4-15 3,-3-12-5,-23-22-5,26 15-9,-26-15-14,0 0-31,-7-17-50,7 17-58,-14-28-20,-2 7-3,-4 5-1</inkml:trace>
          <inkml:trace contextRef="#ctx0" brushRef="#br1" timeOffset="114348.4307">15618 8374 389,'-22'-18'165,"22"-8"-52,14 26-53,-1-22-11,31 20-17,-1-12-9,20 6-8,0-6-4,7 1-12,2 8-20,-18-14-36,11 19-68,-14-7-40,-23-7-16,0 5-6</inkml:trace>
        </inkml:traceGroup>
        <inkml:traceGroup>
          <inkml:annotationXML>
            <emma:emma xmlns:emma="http://www.w3.org/2003/04/emma" version="1.0">
              <emma:interpretation id="{A974CD59-6E97-4E88-A843-509CCAFF049F}" emma:medium="tactile" emma:mode="ink">
                <msink:context xmlns:msink="http://schemas.microsoft.com/ink/2010/main" type="inkWord" rotatedBoundingBox="18587,13393 19685,13533 19598,14220 18499,14080"/>
              </emma:interpretation>
              <emma:one-of disjunction-type="recognition" id="oneOf51">
                <emma:interpretation id="interp255" emma:lang="ko-KR" emma:confidence="0">
                  <emma:literal>기</emma:literal>
                </emma:interpretation>
                <emma:interpretation id="interp256" emma:lang="ko-KR" emma:confidence="0">
                  <emma:literal>"</emma:literal>
                </emma:interpretation>
                <emma:interpretation id="interp257" emma:lang="ko-KR" emma:confidence="0">
                  <emma:literal>ㅢ</emma:literal>
                </emma:interpretation>
                <emma:interpretation id="interp258" emma:lang="ko-KR" emma:confidence="0">
                  <emma:literal>디</emma:literal>
                </emma:interpretation>
                <emma:interpretation id="interp259" emma:lang="ko-KR" emma:confidence="0">
                  <emma:literal>ㅔ</emma:literal>
                </emma:interpretation>
              </emma:one-of>
            </emma:emma>
          </inkml:annotationXML>
          <inkml:trace contextRef="#ctx0" brushRef="#br1" timeOffset="114754.7288">16445 7572 244,'0'0'169,"-21"-20"-3,7-1-73,14 21-30,0 0-7,28 0-17,-9-4-9,27 8-6,-2-1-5,20 5-4,-6 0-4,10 0-3,-9-1-3,-3 0-1,-8 4-8,-15-6-6,-3 12-13,-30-17-20,24 22-38,-35-19-67,11-3-26,-22 8-19,22-8 1</inkml:trace>
          <inkml:trace contextRef="#ctx0" brushRef="#br1" timeOffset="115035.9989">17293 7218 281,'15'22'176,"-9"14"-8,2-7-68,16 38-41,-24-12-10,18 30-11,-14-18-15,15 9 0,-15-15-11,11 2-1,-6-19-9,-1-10-6,1 2-11,-9-36-24,19 43-48,-19-43-88,0 0 2,0 0-26,24 0 4</inkml:trace>
        </inkml:traceGroup>
      </inkml:traceGroup>
    </inkml:traceGroup>
  </inkml:traceGroup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2:01.74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6478D75-3408-4DC6-97F2-7BEAADE492E8}" emma:medium="tactile" emma:mode="ink">
          <msink:context xmlns:msink="http://schemas.microsoft.com/ink/2010/main" type="writingRegion" rotatedBoundingBox="4601,2462 5092,2462 5092,3909 4601,3909"/>
        </emma:interpretation>
      </emma:emma>
    </inkml:annotationXML>
    <inkml:traceGroup>
      <inkml:annotationXML>
        <emma:emma xmlns:emma="http://www.w3.org/2003/04/emma" version="1.0">
          <emma:interpretation id="{991AB555-4F74-4129-9FEF-63FFA4A5BE66}" emma:medium="tactile" emma:mode="ink">
            <msink:context xmlns:msink="http://schemas.microsoft.com/ink/2010/main" type="paragraph" rotatedBoundingBox="4601,2462 5092,2462 5092,3909 4601,39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F7755D-347A-44DA-B42D-BF5A0B6D3E12}" emma:medium="tactile" emma:mode="ink">
              <msink:context xmlns:msink="http://schemas.microsoft.com/ink/2010/main" type="line" rotatedBoundingBox="4601,2462 5092,2462 5092,3909 4601,3909"/>
            </emma:interpretation>
          </emma:emma>
        </inkml:annotationXML>
        <inkml:traceGroup>
          <inkml:annotationXML>
            <emma:emma xmlns:emma="http://www.w3.org/2003/04/emma" version="1.0">
              <emma:interpretation id="{2CBA19D6-34C3-4A7E-80A6-265ACBB2C458}" emma:medium="tactile" emma:mode="ink">
                <msink:context xmlns:msink="http://schemas.microsoft.com/ink/2010/main" type="inkWord" rotatedBoundingBox="4601,2462 5092,2462 5092,3909 4601,3909"/>
              </emma:interpretation>
              <emma:one-of disjunction-type="recognition" id="oneOf0">
                <emma:interpretation id="interp0" emma:lang="ko-KR" emma:confidence="0">
                  <emma:literal>(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9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3579-284 242,'0'-23'136,"-14"-13"-6,-5 13-123,-3 9-6,-2 10-7,-10 0-7,-3 4 4,-9 4 7,4 7 8,-9 6 10,2 3 8,8 17 0,0 0 6,14 22-3,3 4 2,17 25-8,-6 10-1,13 18-5,6-4-5,10 7 1,-2 0-4,7-2-3,-5-13 0,4-8-3,-6-21-3,-4-16-13,10-7-15,-13-24-36,12-15-77,0-10-17,-16-11-13</inkml:trace>
        </inkml:traceGroup>
      </inkml:traceGroup>
    </inkml:traceGroup>
  </inkml:traceGroup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7:41.13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9040FE5-8689-4884-B056-E2BB1CA3F283}" emma:medium="tactile" emma:mode="ink">
          <msink:context xmlns:msink="http://schemas.microsoft.com/ink/2010/main" type="writingRegion" rotatedBoundingBox="26058,5125 26899,5125 26899,8627 26058,8627"/>
        </emma:interpretation>
      </emma:emma>
    </inkml:annotationXML>
    <inkml:traceGroup>
      <inkml:annotationXML>
        <emma:emma xmlns:emma="http://www.w3.org/2003/04/emma" version="1.0">
          <emma:interpretation id="{A5774250-7003-41AF-984D-A13170F342CB}" emma:medium="tactile" emma:mode="ink">
            <msink:context xmlns:msink="http://schemas.microsoft.com/ink/2010/main" type="paragraph" rotatedBoundingBox="26058,5125 26899,5125 26899,8627 26058,86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C65DEC-9440-4243-A763-4BE37D6543C0}" emma:medium="tactile" emma:mode="ink">
              <msink:context xmlns:msink="http://schemas.microsoft.com/ink/2010/main" type="line" rotatedBoundingBox="26058,5125 26899,5125 26899,8627 26058,8627"/>
            </emma:interpretation>
          </emma:emma>
        </inkml:annotationXML>
        <inkml:traceGroup>
          <inkml:annotationXML>
            <emma:emma xmlns:emma="http://www.w3.org/2003/04/emma" version="1.0">
              <emma:interpretation id="{8B1FEC15-28C9-4DEA-9F28-E278E78458C8}" emma:medium="tactile" emma:mode="ink">
                <msink:context xmlns:msink="http://schemas.microsoft.com/ink/2010/main" type="inkWord" rotatedBoundingBox="26891,5084 27074,8586 26238,8630 26056,5128"/>
              </emma:interpretation>
              <emma:one-of disjunction-type="recognition" id="oneOf0">
                <emma:interpretation id="interp0" emma:lang="ko-KR" emma:confidence="0">
                  <emma:literal>]</emma:literal>
                </emma:interpretation>
                <emma:interpretation id="interp1" emma:lang="ko-KR" emma:confidence="0">
                  <emma:literal>〕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)</emma:literal>
                </emma:interpretation>
                <emma:interpretation id="interp4" emma:lang="ko-KR" emma:confidence="0">
                  <emma:literal>;</emma:literal>
                </emma:interpretation>
              </emma:one-of>
            </emma:emma>
          </inkml:annotationXML>
          <inkml:trace contextRef="#ctx0" brushRef="#br0">23971-1078 248,'-37'-40'149,"37"40"-8,0-16-96,0 16-10,27-15-10,2 8-10,16 7-4,14 0-2,14 7-2,7-7-1,7 7-1,0-2-2,-3 0-1,-8 1-1,-10 2 0,-15-1 0,-12 0 3,-17 7-1,-22-14 4,16 30-1,-16 1 4,-5 12 0,4 16 3,-9 7 0,10 32 2,-11 23 4,11 38-1,-1 14-3,1 34-1,0 0 3,0 28-4,0-3 2,0-3-4,0-14-7,0-23 2,0-28 6,0-17-5,0-21 0,8-21-1,-4-22 1,4-4-2,-5-13 2,2-8-1,-5-4-5,-5-8 2,-12-4-1,-10-6 2,-6-7-2,-13-5 1,-9-8-5,-13-8-4,1 7-11,-8-15-21,24 22-47,-22-14-92,24-2-7,18-1-18,31-5-4</inkml:trace>
        </inkml:traceGroup>
      </inkml:traceGroup>
    </inkml:traceGroup>
  </inkml:traceGroup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7:49.092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5994163-5519-4B71-990B-199E0BBF5E66}" emma:medium="tactile" emma:mode="ink">
          <msink:context xmlns:msink="http://schemas.microsoft.com/ink/2010/main" type="writingRegion" rotatedBoundingBox="18148,9776 24463,8537 25235,12467 18919,13707"/>
        </emma:interpretation>
      </emma:emma>
    </inkml:annotationXML>
    <inkml:traceGroup>
      <inkml:annotationXML>
        <emma:emma xmlns:emma="http://www.w3.org/2003/04/emma" version="1.0">
          <emma:interpretation id="{3505DDB6-2C2D-49BC-A270-10B86D4E4972}" emma:medium="tactile" emma:mode="ink">
            <msink:context xmlns:msink="http://schemas.microsoft.com/ink/2010/main" type="paragraph" rotatedBoundingBox="18148,9776 23465,8732 23821,10543 18503,11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D8708C-EFAA-4B9A-9B5F-2DA636064648}" emma:medium="tactile" emma:mode="ink">
              <msink:context xmlns:msink="http://schemas.microsoft.com/ink/2010/main" type="line" rotatedBoundingBox="18148,9776 23465,8732 23821,10543 18503,11587"/>
            </emma:interpretation>
          </emma:emma>
        </inkml:annotationXML>
        <inkml:traceGroup>
          <inkml:annotationXML>
            <emma:emma xmlns:emma="http://www.w3.org/2003/04/emma" version="1.0">
              <emma:interpretation id="{2DC07C71-3EEA-4474-99EE-ED21A68BE17E}" emma:medium="tactile" emma:mode="ink">
                <msink:context xmlns:msink="http://schemas.microsoft.com/ink/2010/main" type="inkWord" rotatedBoundingBox="18148,9776 23465,8732 23821,10543 18503,11587"/>
              </emma:interpretation>
              <emma:one-of disjunction-type="recognition" id="oneOf0">
                <emma:interpretation id="interp0" emma:lang="ko-KR" emma:confidence="0">
                  <emma:literal>값</emma:literal>
                </emma:interpretation>
                <emma:interpretation id="interp1" emma:lang="ko-KR" emma:confidence="0">
                  <emma:literal>삾</emma:literal>
                </emma:interpretation>
                <emma:interpretation id="interp2" emma:lang="ko-KR" emma:confidence="0">
                  <emma:literal>짜</emma:literal>
                </emma:interpretation>
                <emma:interpretation id="interp3" emma:lang="ko-KR" emma:confidence="0">
                  <emma:literal>竝</emma:literal>
                </emma:interpretation>
                <emma:interpretation id="interp4" emma:lang="ko-KR" emma:confidence="0">
                  <emma:literal>邵</emma:literal>
                </emma:interpretation>
              </emma:one-of>
            </emma:emma>
          </inkml:annotationXML>
          <inkml:trace contextRef="#ctx0" brushRef="#br0">16364 4051 125,'0'0'137,"-19"-40"-28,3 13-39,16 27-10,-20-37-9,20 37-5,0 0-2,-8 10-5,0 19-7,8 24-5,0 13-12,5 16 1,-5 7-8,3 6 4,-3-6-10,0-6 5,0-13-6,0-14 4,-3-20-4,-2-6 4,5-30-1,-10 16 0,10-16 0,-14-8-1,8-22 0,0-8-5,1-12 3,0-21-8,5-9 6,-3-10-6,3-9 5,5-1-6,12 4 7,5 2-1,13 6-3,8 19 5,1 10-5,6 20 7,3 13-10,0 17 11,-2 9-3,-10 21-4,-8 17 10,-12 12-6,-12 3 5,-9 5-5,-4-3 7,-19-3-5,-3-3-1,-8-9 1,3 1-1,-2-7 1,10 2-2,8 0 2,7 2-3,8 2 3,8 2-3,17 5 3,6-5-3,9 0 2,4 2-10,-3-13-6,11 11-17,-21-26-26,19 15-43,-23-12-61,-10-16-4,4 5-16</inkml:trace>
          <inkml:trace contextRef="#ctx0" brushRef="#br0" timeOffset="453.1431">16813 4433 191,'0'0'148,"0"0"0,-10-19-77,10 19-22,13 0-7,20 11-8,-7-11-5,23 5-4,-4-5-2,20 0-2,-8-14-6,8-2-8,-5-10-5,-5 2-4,-9-9 1,-10-3-2,-10 2 0,-17-5-1,-7 10 2,-5 4 0,-23 6 6,-4 12 4,-16 4 4,2 7 3,-14 16 1,9 16 2,-7 1-2,18 14 1,4-6-5,19 11-2,12 0-7,6-6 0,26-2-9,10-13-6,14 3-15,-9-22-17,29 13-36,-28-29-34,20 0-38,-9 0-33,-11-7 2</inkml:trace>
          <inkml:trace contextRef="#ctx0" brushRef="#br0" timeOffset="1250.0519">17910 4192 170,'0'0'166,"-35"4"0,13 24-73,-30-11-23,26 33-9,-24-14-13,28 22-8,-12-10-16,22 10-6,2-13-9,10-1-2,18-14-5,17-8 0,9-11-2,10-11-3,15 0-2,-1-18-4,14-6-2,-8-8-2,7 2 1,-13-11-2,5 12 4,-13-7 0,-6 12 3,-17-1 3,-3 6 3,-12 5 1,-22 14 2,22-1 0,-22 1 0,-5 19 4,-9 3-2,3 12 3,-3-5-2,6 12 2,1-8-3,7 2 3,8-11-4,14-1 1,5-8-2,5-12 1,1-3 0,-1-11-1,-4-12 1,-4-2-2,-11-5 3,-7-4-4,-6-2 2,-6 0-2,-4 3 2,-3-5-3,2 12 2,7-4-2,4 9 2,3 2-2,17 8 1,7 8 0,5 6 3,3 23 0,1 6-1,0 13 4,-7 6-4,-4 13 4,-11-8-4,0 1 4,-7-12-5,-1-4 5,-6-18-1,0-23 1,0 0 0,0 0-1,22-26 1,-8-7-2,4-11 1,2-6-5,6-1 3,0-1-4,3 4 2,-1 7-2,1 8-2,-2 1-6,4 20-4,-10-9-14,15 27-24,-36-6-35,41 8-46,-41-8-43,30 33-8,-14-5-4</inkml:trace>
          <inkml:trace contextRef="#ctx0" brushRef="#br0" timeOffset="1984.4576">19607 4369 58,'0'0'140,"-20"-8"-35,20 8-14,-34 4-8,25 25-5,-26-14-10,24 23-5,-25-16-16,25 22-9,-13-18-14,22 8-5,2-8-8,8 0-2,14-15-2,15-4-1,2-7 0,12 0-1,-2-12 0,0-2-1,-3-11 0,-5-4 0,-10 2 2,-4-6-2,-13-7 2,-4 5-2,-9-5 2,-1 7-2,-1-4 1,-7 10-3,0 4 1,0 5-4,8 18 2,-11-22-2,11 22 1,0 0-1,0-20 1,0 20-1,0 0 1,11-23-1,-11 23 1,10-27-1,-10 27 0,8-37 0,-5 14 0,-3-1 0,0-4 0,0 3 0,0 4 0,0-2-1,-5 3 3,5 20-2,-9-28 1,9 28-1,0 0 0,0 0 0,0 0 0,0 0 1,-15 21-1,15 13 2,0 12-2,0 13 2,5 10-4,6 2-5,11 18-35,-14-27-56,14 5-64,11-11-15,-1-17-9,6-8-10</inkml:trace>
          <inkml:trace contextRef="#ctx0" brushRef="#br0" timeOffset="2781.3761">20517 4074 68,'0'-23'141,"0"23"-19,0 0-32,-9-21-9,9 21-15,-35 0-10,35 0-7,-43 16-8,32 11-10,-9-16-7,15 19-5,2-4-5,9 13-1,10-1-4,16 6 1,1-6-2,10 4 4,-12-6 0,1 1 3,-15-16-4,-7 2 1,-10-23-3,-21 22-2,-12-19-10,-16-3-14,6 14-41,-29-16-76,12-2-35,-2 2-19,8-4-6</inkml:trace>
          <inkml:trace contextRef="#ctx0" brushRef="#br1" timeOffset="-12172.3519">21074 177 182,'-22'-35'171,"-4"-3"-3,4-6-67,22 44-27,-3-46-18,24 37-16,7-13-15,26 18-10,6-4-7,19 6-3,6 0-4,5 2-10,7 11-18,-21-11-29,15 30-49,-29-4-58,-20-2-12,-8 8-11</inkml:trace>
          <inkml:trace contextRef="#ctx0" brushRef="#br1" timeOffset="-12484.8653">21026 238 160,'-4'-37'109,"-1"12"-15,5 2-12,-5 3-15,5 20-7,0 0-11,0 35-5,-5-2-8,5 41 1,-8 0 2,8 40-4,-11-6-2,11 31-7,-1-7-5,2 8-5,6-12-4,16-2-3,6-22-8,14-15 6,6-12-6,11-26 4,3-13-4,5-17 3,1-12-2,-2-9-2,-3 0-3,-5-11-4,-5-1-4,-15-10-9,4 12-10,-27-24-19,20 30-33,-36-29-57,3 8-34,-3-2-18,0-12 7</inkml:trace>
          <inkml:trace contextRef="#ctx0" brushRef="#br1" timeOffset="-11984.833">21102 852 395,'14'37'168,"18"-15"-13,23-21-103,20 20-36,7-9-10,11-9-21,10 19-36,-18-22-56,-7 0-53,2 0-11,-21-7-11</inkml:trace>
        </inkml:traceGroup>
      </inkml:traceGroup>
    </inkml:traceGroup>
    <inkml:traceGroup>
      <inkml:annotationXML>
        <emma:emma xmlns:emma="http://www.w3.org/2003/04/emma" version="1.0">
          <emma:interpretation id="{D06EF25B-ED3C-4A86-8D10-D55B9C3AC803}" emma:medium="tactile" emma:mode="ink">
            <msink:context xmlns:msink="http://schemas.microsoft.com/ink/2010/main" type="paragraph" rotatedBoundingBox="20051,11349 25213,11258 25235,12471 20072,125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B92A008-0F9F-4419-9466-C78302668B3C}" emma:medium="tactile" emma:mode="ink">
              <msink:context xmlns:msink="http://schemas.microsoft.com/ink/2010/main" type="line" rotatedBoundingBox="20051,11349 25213,11258 25235,12471 20072,12562"/>
            </emma:interpretation>
          </emma:emma>
        </inkml:annotationXML>
        <inkml:traceGroup>
          <inkml:annotationXML>
            <emma:emma xmlns:emma="http://www.w3.org/2003/04/emma" version="1.0">
              <emma:interpretation id="{2CA2E3B7-2C9A-48A3-B78B-0924DD888D4A}" emma:medium="tactile" emma:mode="ink">
                <msink:context xmlns:msink="http://schemas.microsoft.com/ink/2010/main" type="inkWord" rotatedBoundingBox="20044,12214 20098,11323 20782,11365 20728,12255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언</emma:literal>
                </emma:interpretation>
                <emma:interpretation id="interp7" emma:lang="ko-KR" emma:confidence="0">
                  <emma:literal>Q</emma:literal>
                </emma:interpretation>
                <emma:interpretation id="interp8" emma:lang="ko-KR" emma:confidence="0">
                  <emma:literal>ㅁ</emma:literal>
                </emma:interpretation>
                <emma:interpretation id="interp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3687.6502">17990 5422 229,'-9'-42'158,"9"42"-7,0 0-80,-19 6-20,19 32-6,-10-9-9,10 26-3,0-7-9,8 14 0,-6-5-3,11 3-10,-10-10 2,5-6-9,-4-5 4,-4-10-7,0-8 6,0-21-6,-8 19 1,8-19 3,0 0-4,-25-19 0,20-2-8,-1-9 5,4-8-6,-2-9 3,4 0-5,0-18 2,0 3-1,6-12 2,8 0 7,1 0-5,10 0 6,5 8-4,11 5 4,3 10-3,5 12 2,2 15-1,-2 16 1,-3 8 0,-9 20 0,-3 13 2,-17 15-1,-6 6 3,-11 9-3,-13-2 3,-15-2-3,-10 0 3,-9-8-4,-5-6 3,-1-13-3,4-4 2,7-7-2,12-6 1,12 1-2,18-16 2,0 37-2,26-17 2,10 4 3,15 1-5,4 5 5,3-1-11,4 5-5,-13-12-20,14 11-18,-31-22-35,15 12-51,-10-16-34,-15-7-17,6 0 10</inkml:trace>
        </inkml:traceGroup>
        <inkml:traceGroup>
          <inkml:annotationXML>
            <emma:emma xmlns:emma="http://www.w3.org/2003/04/emma" version="1.0">
              <emma:interpretation id="{3C923529-BD60-42A9-BCC5-7D441F4EB6BF}" emma:medium="tactile" emma:mode="ink">
                <msink:context xmlns:msink="http://schemas.microsoft.com/ink/2010/main" type="inkWord" rotatedBoundingBox="20725,12033 20996,11854 21110,12027 20840,12206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ㅇ</emma:literal>
                </emma:interpretation>
                <emma:interpretation id="interp14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968.9111">18758 5649 329,'-19'26'169,"-9"-5"-5,6 2-70,14 23-57,-9-10-9,17 1-18,11-12 1,19-14-6,9-11-1,5-3-1,1-20-5,-1-6 5,-8-5-12,-15-2-2,-4 12-17,-18-10-17,1 34-26,-29-31-50,-1 16-43,8 7-16,-6-6 7</inkml:trace>
        </inkml:traceGroup>
        <inkml:traceGroup>
          <inkml:annotationXML>
            <emma:emma xmlns:emma="http://www.w3.org/2003/04/emma" version="1.0">
              <emma:interpretation id="{655CE181-E556-4B26-B6F3-B5700C2E5B1B}" emma:medium="tactile" emma:mode="ink">
                <msink:context xmlns:msink="http://schemas.microsoft.com/ink/2010/main" type="inkWord" rotatedBoundingBox="21277,11705 22027,11756 21999,12177 21248,12127"/>
              </emma:interpretation>
              <emma:one-of disjunction-type="recognition" id="oneOf3">
                <emma:interpretation id="interp15" emma:lang="ko-KR" emma:confidence="0">
                  <emma:literal>w</emma:literal>
                </emma:interpretation>
                <emma:interpretation id="interp16" emma:lang="ko-KR" emma:confidence="0">
                  <emma:literal>W</emma:literal>
                </emma:interpretation>
                <emma:interpretation id="interp17" emma:lang="ko-KR" emma:confidence="0">
                  <emma:literal>니</emma:literal>
                </emma:interpretation>
                <emma:interpretation id="interp18" emma:lang="ko-KR" emma:confidence="0">
                  <emma:literal>닝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359.5539">19160 5564 147,'-13'2'163,"13"18"-7,-1 9-66,1-29-32,-4 47-2,-2-27-12,17 17-10,-1-12-7,20 2-12,-2-13-9,16-2-3,2-9-2,6-3-1,4-6 1,-4-8-2,-3 4-5,-5 4 9,-9 6 3,-5 0 2,-13 18 5,9 10-7,-9-1 9,10-1-7,-5-7 7,8-12-8,0-7-2,3-15 0,-8-18-5,-4-11 2,-7-4-17,-14-16-17,7 25-57,-20-10-73,-9 1-8,0 10-19,-2-4-1</inkml:trace>
        </inkml:traceGroup>
        <inkml:traceGroup>
          <inkml:annotationXML>
            <emma:emma xmlns:emma="http://www.w3.org/2003/04/emma" version="1.0">
              <emma:interpretation id="{C9216E9D-1258-4F29-A056-70D31A7AACD1}" emma:medium="tactile" emma:mode="ink">
                <msink:context xmlns:msink="http://schemas.microsoft.com/ink/2010/main" type="inkWord" rotatedBoundingBox="22953,11381 25215,11342 25235,12471 22973,12511"/>
              </emma:interpretation>
              <emma:one-of disjunction-type="recognition" id="oneOf4">
                <emma:interpretation id="interp20" emma:lang="ko-KR" emma:confidence="0">
                  <emma:literal>앵</emma:literal>
                </emma:interpretation>
                <emma:interpretation id="interp21" emma:lang="ko-KR" emma:confidence="0">
                  <emma:literal>애</emma:literal>
                </emma:interpretation>
                <emma:interpretation id="interp22" emma:lang="ko-KR" emma:confidence="0">
                  <emma:literal>∞</emma:literal>
                </emma:interpretation>
                <emma:interpretation id="interp23" emma:lang="ko-KR" emma:confidence="0">
                  <emma:literal>엄</emma:literal>
                </emma:interpretation>
                <emma:interpretation id="interp2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5375.2319">21199 5335 95,'-10'-30'146,"10"30"-10,-25 0-39,-23 0-15,23 44-11,-35-15-11,25 38-5,-25-18-12,30 28-3,-11-18-19,25 4-4,8-18-10,15-12 0,18-19-3,18-14 1,7-11 1,9-22-2,-4-17 3,-3-11-5,-9-12 4,-15 1-6,-13 1 5,-15-1-6,-15 12 4,-13 8-3,-7 8 1,0 7-2,7 17 0,6 4-1,22 16 0,0-16-1,22 16 1,25 0-1,15 15-1,11 12 3,10 22-2,0 16 4,2 17-5,-8 13 6,-15 16 0,-11 3-2,-14 2 3,-8-4-3,-10-17 3,-6-14-2,-10-21 5,-2-9-6,-1-25 2,0-26 0,0 0-1,0 0-3,-17-26-2,-4-25-3,6-8-9,-12-15 4,6-8-5,-4-18 3,9 7 0,-3-13 4,18 12 0,1 5 3,17 11 10,15 16-5,5 17 5,8 17-1,4 21 1,3 14 1,-6 25 0,-2 9 2,-12 12-2,-10 6 4,-18 0-4,-4-4 4,-14-6-5,-13-4 4,-12-10-9,-9-10-4,4 4-22,-16-24-32,30 18-48,-6-16-59,7-3-4,29-4-20</inkml:trace>
        </inkml:traceGroup>
        <inkml:traceGroup>
          <inkml:annotationXML>
            <emma:emma xmlns:emma="http://www.w3.org/2003/04/emma" version="1.0">
              <emma:interpretation id="{E48FF456-5004-4483-88CD-BDAAB7FDAF70}" emma:medium="tactile" emma:mode="ink">
                <msink:context xmlns:msink="http://schemas.microsoft.com/ink/2010/main" type="inkWord" rotatedBoundingBox="24816,11448 24898,12147 24559,12187 24476,11488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5</emma:literal>
                </emma:interpretation>
                <emma:interpretation id="interp2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5969.0063">22656 5305 58,'31'-15'138,"-31"-22"6,11 2-53,-11 35-20,-20-33-8,-4 33-9,-30-7-5,15 15-6,-20 7-8,18 16-4,-5 5-9,26 8-6,7 7-7,21 1-1,21 2-2,21 4 5,6-7-3,10 3 6,-9-9-2,0 3 4,-24-17-3,-8 7-2,-25-17 5,-8 2-9,-28-7 3,-13-10-19,5 17-42,-27-14-118,15-9-1,17-7-23,10-7-13</inkml:trace>
        </inkml:traceGroup>
        <inkml:traceGroup>
          <inkml:annotationXML>
            <emma:emma xmlns:emma="http://www.w3.org/2003/04/emma" version="1.0">
              <emma:interpretation id="{87E60BA3-B2F4-4D65-9566-2C89DD535890}" emma:medium="tactile" emma:mode="ink">
                <msink:context xmlns:msink="http://schemas.microsoft.com/ink/2010/main" type="inkWord" rotatedBoundingBox="25214,12452 25235,12466 25226,12478 25205,12464"/>
              </emma:interpretation>
              <emma:one-of disjunction-type="recognition" id="oneOf6">
                <emma:interpretation id="interp30" emma:lang="ko-KR" emma:confidence="0">
                  <emma:literal>.</emma:literal>
                </emma:interpretation>
                <emma:interpretation id="interp31" emma:lang="ko-KR" emma:confidence="0">
                  <emma:literal>,</emma:literal>
                </emma:interpretation>
                <emma:interpretation id="interp32" emma:lang="ko-KR" emma:confidence="0">
                  <emma:literal>、</emma:literal>
                </emma:interpretation>
                <emma:interpretation id="interp33" emma:lang="ko-KR" emma:confidence="0">
                  <emma:literal>-</emma:literal>
                </emma:interpretation>
                <emma:interpretation id="interp3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6188.7556">23090 6171 474,'0'0'4,"21"14"-6,-21-14-179,0 0-12</inkml:trace>
        </inkml:traceGroup>
      </inkml:traceGroup>
    </inkml:traceGroup>
  </inkml:traceGroup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9:28.62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DDB441F-47A5-460E-8444-C284C432FC70}" emma:medium="tactile" emma:mode="ink">
          <msink:context xmlns:msink="http://schemas.microsoft.com/ink/2010/main" type="inkDrawing" rotatedBoundingBox="2414,2993 2443,7241 1746,7246 1717,2998" semanticType="verticalRange" shapeName="Other">
            <msink:sourceLink direction="with" ref="{F576C8FA-018C-4BCC-A367-5FD7D10183AD}"/>
          </msink:context>
        </emma:interpretation>
      </emma:emma>
    </inkml:annotationXML>
    <inkml:trace contextRef="#ctx0" brushRef="#br0">664 116 195,'31'0'131,"-31"0"-38,0-26-55,0 26 2,0 0-1,0 0 0,-41-30 1,24 30 0,-29-19-2,14 18-6,-23-17-5,14 18-7,-16-7-8,10 7-5,-7-1-3,6 1-1,4 0-1,1 0 0,7 0 0,9-6 1,0 6-1,5-1 1,3-2-1,19 3 0,-19-4 0,19 4-1,0 0-1,-20 0 0,20 0-1,0 0 1,-2 27-3,2-2 2,0 13-2,5 9 2,9 21-5,-6 13 5,9 20 0,-1 18-3,2 27 2,1 20 0,-2 16 3,-3 16-4,0 14 4,-6 16-2,2 6-5,-9-2 6,-1-8 3,0-10-4,-1-5-2,-9-12 6,-1-16-5,0-19 6,-3-21 3,0-8-4,0-17 2,6-13-1,3-22 3,5-11-4,0-12 6,19-8-6,3-10 1,14-3 1,10-14-2,10-1 1,2-2-2,7-4-2,4 1-10,-7-17-26,14 23-67,-18-20-56,-15-3-20,-10-14-10</inkml:trace>
  </inkml:traceGroup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9:29.11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576C8FA-018C-4BCC-A367-5FD7D10183AD}" emma:medium="tactile" emma:mode="ink">
          <msink:context xmlns:msink="http://schemas.microsoft.com/ink/2010/main" type="writingRegion" rotatedBoundingBox="2935,3459 6248,3354 6365,7026 3052,7131">
            <msink:destinationLink direction="with" ref="{DDDB441F-47A5-460E-8444-C284C432FC70}"/>
            <msink:destinationLink direction="with" ref="{9E64B0A5-BAB4-4FF3-A6D8-5DB77E680427}"/>
          </msink:context>
        </emma:interpretation>
      </emma:emma>
    </inkml:annotationXML>
    <inkml:traceGroup>
      <inkml:annotationXML>
        <emma:emma xmlns:emma="http://www.w3.org/2003/04/emma" version="1.0">
          <emma:interpretation id="{0E977873-0C0C-44D8-BCE0-A45AFC7A7A55}" emma:medium="tactile" emma:mode="ink">
            <msink:context xmlns:msink="http://schemas.microsoft.com/ink/2010/main" type="paragraph" rotatedBoundingBox="2935,3459 6248,3354 6275,4204 2962,4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82EC90-3AEB-432E-9EDA-5E8A550B69B3}" emma:medium="tactile" emma:mode="ink">
              <msink:context xmlns:msink="http://schemas.microsoft.com/ink/2010/main" type="line" rotatedBoundingBox="2935,3459 6248,3354 6275,4204 2962,4309"/>
            </emma:interpretation>
          </emma:emma>
        </inkml:annotationXML>
        <inkml:traceGroup>
          <inkml:annotationXML>
            <emma:emma xmlns:emma="http://www.w3.org/2003/04/emma" version="1.0">
              <emma:interpretation id="{E0369A29-8F30-4745-BE6D-ADF8B990F195}" emma:medium="tactile" emma:mode="ink">
                <msink:context xmlns:msink="http://schemas.microsoft.com/ink/2010/main" type="inkWord" rotatedBoundingBox="2935,3459 2974,3458 3000,4252 2960,4253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|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14 0 254,'0'0'156,"0"0"3,0 0-85,-3 29-32,-8 15-1,11 31-14,0 2-1,3 24-7,-3-3-7,8-4-23,6 13-44,-9-28-101,2-26-13,10-17-9,-17-36-10</inkml:trace>
        </inkml:traceGroup>
        <inkml:traceGroup>
          <inkml:annotationXML>
            <emma:emma xmlns:emma="http://www.w3.org/2003/04/emma" version="1.0">
              <emma:interpretation id="{6B3F0615-1907-438A-885D-E4819C8A94E4}" emma:medium="tactile" emma:mode="ink">
                <msink:context xmlns:msink="http://schemas.microsoft.com/ink/2010/main" type="inkWord" rotatedBoundingBox="4262,3693 4964,3671 4982,4245 4280,4267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812.5869">1669 335 83,'0'0'101,"0"-19"-7,0 19-16,-1-26-13,1 26-11,-7-30-16,7 30 2,-17-23-12,17 23 5,-33-10-8,17 10 6,-21 0-3,4 15-3,-13 3 5,15 22-9,-15-2 3,16 17-10,-3 1 3,22 13-8,11 3-4,16-2 2,26-12-6,20-13 0,20-15-2,5-23-1,9-14 2,-2-29-1,-11-17 4,-15-5-3,-23-12 4,-22 9 0,-23-4-4,-3 20 5,-32 7-8,-9 11 7,-10 13-7,-1 2-1,1 12-12,4 0-13,18 12-25,-14-12-43,46 0-45,-22 33-33,22-33-11</inkml:trace>
        </inkml:traceGroup>
        <inkml:traceGroup>
          <inkml:annotationXML>
            <emma:emma xmlns:emma="http://www.w3.org/2003/04/emma" version="1.0">
              <emma:interpretation id="{FE0C1B69-5E29-4506-8136-672C1944EB97}" emma:medium="tactile" emma:mode="ink">
                <msink:context xmlns:msink="http://schemas.microsoft.com/ink/2010/main" type="inkWord" rotatedBoundingBox="5603,3572 6255,3551 6270,4025 5618,4046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156.3413">2736 295 317,'-8'43'157,"-20"3"-43,-1-1-57,29 16-7,0-20-12,36-1-15,13-29-6,30-11-2,2-16-4,15-24 0,-4-13-8,-5-8 5,-25-11-5,-15 4 2,-34 11-5,-16 4 0,-27 18-13,-29 10-9,-9 25-18,-30-1-31,18 18-69,-15 27-30,-6 1-11,7 20 1</inkml:trace>
        </inkml:traceGroup>
      </inkml:traceGroup>
    </inkml:traceGroup>
    <inkml:traceGroup>
      <inkml:annotationXML>
        <emma:emma xmlns:emma="http://www.w3.org/2003/04/emma" version="1.0">
          <emma:interpretation id="{25B86499-8E08-4DBF-9537-774C2E3D753F}" emma:medium="tactile" emma:mode="ink">
            <msink:context xmlns:msink="http://schemas.microsoft.com/ink/2010/main" type="paragraph" rotatedBoundingBox="3065,5107 6130,4985 6162,5775 3096,58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FB1F3F-291E-4436-84F2-2ED975C9BE4B}" emma:medium="tactile" emma:mode="ink">
              <msink:context xmlns:msink="http://schemas.microsoft.com/ink/2010/main" type="line" rotatedBoundingBox="3065,5107 6130,4985 6162,5775 3096,5897">
                <msink:destinationLink direction="with" ref="{729E7296-7B1D-41F6-8D79-8F7A9EAAC2A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348825F-2505-4789-B4A9-AD229EE5E38A}" emma:medium="tactile" emma:mode="ink">
                <msink:context xmlns:msink="http://schemas.microsoft.com/ink/2010/main" type="inkWord" rotatedBoundingBox="3065,5107 3755,5080 3779,5678 3088,5706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2843.8707">381 1800 176,'0'0'149,"-14"-31"-4,-5 9-77,19 22-18,-43 0-6,27 15-4,-26 8-3,20 28-1,-21-5-6,24 26-1,-5-11-10,24 15-1,0-19-9,35-4 0,22-26-6,16-14 1,14-26 0,1-27 2,1-26 6,-3-9-4,-16-16 5,-18 8-6,-23-2 4,-21 15-6,-16 18-2,-29 15-8,-13 36-11,-23 1-15,19 30-28,-23-14-36,34 35-47,0-2-37,28-9-11,15 4 2</inkml:trace>
        </inkml:traceGroup>
        <inkml:traceGroup>
          <inkml:annotationXML>
            <emma:emma xmlns:emma="http://www.w3.org/2003/04/emma" version="1.0">
              <emma:interpretation id="{E0F3C8A4-3873-407D-904A-3FC338A42E44}" emma:medium="tactile" emma:mode="ink">
                <msink:context xmlns:msink="http://schemas.microsoft.com/ink/2010/main" type="inkWord" rotatedBoundingBox="4545,5097 4666,5092 4696,5834 4575,5838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(</emma:literal>
                </emma:interpretation>
                <emma:interpretation id="interp22" emma:lang="ko-KR" emma:confidence="0">
                  <emma:literal>〔</emma:literal>
                </emma:interpretation>
                <emma:interpretation id="interp23" emma:lang="ko-KR" emma:confidence="0">
                  <emma:literal>!</emma:literal>
                </emma:interpretation>
                <emma:interpretation id="interp24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3125.122">1713 1659 378,'0'0'167,"-1"-23"-10,-21 22-102,12 25-28,-9 21-8,11 21-4,-6 8-8,6 15 4,-1-1-9,9-1 2,0-3-9,9-20-19,15-3-39,-21-29-61,24-13-35,6-11-18,-1-9-8</inkml:trace>
        </inkml:traceGroup>
        <inkml:traceGroup>
          <inkml:annotationXML>
            <emma:emma xmlns:emma="http://www.w3.org/2003/04/emma" version="1.0">
              <emma:interpretation id="{DB564B64-57C8-4E80-8454-B495109DD7C8}" emma:medium="tactile" emma:mode="ink">
                <msink:context xmlns:msink="http://schemas.microsoft.com/ink/2010/main" type="inkWord" rotatedBoundingBox="5494,5054 6132,5029 6150,5489 5513,5515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O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°</emma:literal>
                </emma:interpretation>
                <emma:interpretation id="interp2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453.2576">2756 1762 371,'0'0'172,"-14"35"-11,-6-14-90,10 34-47,-4-7-7,14 8 0,8-14-5,30-14-1,12-28-1,23-14 2,-2-30 5,10-6-3,-16-17 3,-7 2-7,-28-4 3,-11 12-4,-33 10-2,-29 14-11,-15 23-9,-29-3-21,14 40-57,-28-3-83,8 13-9,4 15-17,12 4-4</inkml:trace>
        </inkml:traceGroup>
      </inkml:traceGroup>
    </inkml:traceGroup>
    <inkml:traceGroup>
      <inkml:annotationXML>
        <emma:emma xmlns:emma="http://www.w3.org/2003/04/emma" version="1.0">
          <emma:interpretation id="{B13C88AB-1967-4BCC-9F1A-9105923C3272}" emma:medium="tactile" emma:mode="ink">
            <msink:context xmlns:msink="http://schemas.microsoft.com/ink/2010/main" type="paragraph" rotatedBoundingBox="3191,6471 5019,6620 4973,7185 3145,70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4C99A6-95E2-4AF9-A5F0-282DC0E09BB9}" emma:medium="tactile" emma:mode="ink">
              <msink:context xmlns:msink="http://schemas.microsoft.com/ink/2010/main" type="line" rotatedBoundingBox="3191,6471 5019,6620 4973,7185 3145,7036"/>
            </emma:interpretation>
          </emma:emma>
        </inkml:annotationXML>
        <inkml:traceGroup>
          <inkml:annotationXML>
            <emma:emma xmlns:emma="http://www.w3.org/2003/04/emma" version="1.0">
              <emma:interpretation id="{6482DD2C-B8CD-4307-AEA5-CD441C6637E9}" emma:medium="tactile" emma:mode="ink">
                <msink:context xmlns:msink="http://schemas.microsoft.com/ink/2010/main" type="inkWord" rotatedBoundingBox="3191,6471 3647,6508 3601,7073 3145,7036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ㅇ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031.4097">289 3138 262,'2'-21'166,"-2"21"-10,0 0-63,-5 17-47,2 28-6,-25-1-4,18 23-9,-17-4 2,26 7-6,-9-11-1,20-3-11,18-23 3,21-19-11,11-14-3,13-29 7,-5-15-5,3-16 5,-14-9-6,-13-5 4,-25 1-5,-14 4 2,-15 14-4,-34 11-10,-5 29-7,-17-3-20,21 36-39,-19-11-68,23 23-30,25 6-18,16-5 2</inkml:trace>
        </inkml:traceGroup>
        <inkml:traceGroup>
          <inkml:annotationXML>
            <emma:emma xmlns:emma="http://www.w3.org/2003/04/emma" version="1.0">
              <emma:interpretation id="{13C1FB9D-9448-4C15-97CE-9590AE5D2625}" emma:medium="tactile" emma:mode="ink">
                <msink:context xmlns:msink="http://schemas.microsoft.com/ink/2010/main" type="inkWord" rotatedBoundingBox="4534,6614 5017,6654 4979,7113 4496,7074">
                  <msink:destinationLink direction="with" ref="{AE9E6436-359A-46E8-AEEB-3899B3936F92}"/>
                </msink:context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ㅇ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°</emma:literal>
                </emma:interpretation>
                <emma:interpretation id="interp3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4359.5675">1821 3175 348,'-21'32'165,"-21"6"-2,-9-3-92,12 33-46,-17-16 4,26 22-9,6-22 3,24 0-9,23-23 5,29-14-12,19-15 3,6-21 4,1-13-7,-1-7 5,-18-4-7,-17 1 4,-24 0-8,-18 11 1,-18 7-15,-29 11-10,7 15-19,-32-9-28,37 25-48,-17-1-60,23-3-5,29-12-14</inkml:trace>
        </inkml:traceGroup>
      </inkml:traceGroup>
    </inkml:traceGroup>
  </inkml:traceGroup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9:33.67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E9E6436-359A-46E8-AEEB-3899B3936F92}" emma:medium="tactile" emma:mode="ink">
          <msink:context xmlns:msink="http://schemas.microsoft.com/ink/2010/main" type="inkDrawing" rotatedBoundingBox="6025,6624 6145,7227 6114,7233 5995,6630" semanticType="callout" shapeName="Other">
            <msink:sourceLink direction="with" ref="{13C1FB9D-9448-4C15-97CE-9590AE5D2625}"/>
            <msink:sourceLink direction="with" ref="{9E64B0A5-BAB4-4FF3-A6D8-5DB77E680427}"/>
          </msink:context>
        </emma:interpretation>
      </emma:emma>
    </inkml:annotationXML>
    <inkml:trace contextRef="#ctx0" brushRef="#br0">0 0 497,'27'22'175,"-13"12"-2,-6-1-97,0 30-76,3 13-7,-11-7-30,27 30-58,-18-29-75,4-11-8,6-11-19,-5-23-7</inkml:trace>
  </inkml:traceGroup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9:34.6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E64B0A5-BAB4-4FF3-A6D8-5DB77E680427}" emma:medium="tactile" emma:mode="ink">
          <msink:context xmlns:msink="http://schemas.microsoft.com/ink/2010/main" type="inkDrawing" rotatedBoundingBox="7257,2819 7880,6938 7199,7041 6576,2923" semanticType="verticalRange" shapeName="Other">
            <msink:sourceLink direction="with" ref="{F576C8FA-018C-4BCC-A367-5FD7D10183AD}"/>
            <msink:destinationLink direction="with" ref="{AE9E6436-359A-46E8-AEEB-3899B3936F92}"/>
          </msink:context>
        </emma:interpretation>
      </emma:emma>
    </inkml:annotationXML>
    <inkml:trace contextRef="#ctx0" brushRef="#br0">100 146 217,'-46'-45'159,"32"30"-6,14 15-82,-37-37-19,37 37-18,-3-26-10,16 23-10,12-5-5,11 8-5,16-4-3,9 4-1,8 0 0,4 0 0,-1 4 0,1 5 0,-8 1-1,-11 4 0,-5 9-1,-13 3 2,-8 25 0,-10 15 6,-7 21-3,-3 27 9,-8 34 1,0 47 2,0 27 2,0 29-3,0 16-2,14 18-2,0-9 3,18-1-8,3-24 1,9-28 0,-1-25 0,2-20 4,-4-31 0,2-16 1,-13-21-5,-6-7 7,-18-20-6,-4-9-1,-12-15 4,-12-4-4,-14-15 3,-8-2-6,-7-12 5,-7-7-10,2 2-6,-2-14-27,28 16-77,-13-23-60,19-7-16,5-23-11,19 4-17</inkml:trace>
  </inkml:traceGroup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9:36.75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40B5C46-57D8-4472-A151-55BAEC6B4BEF}" emma:medium="tactile" emma:mode="ink">
          <msink:context xmlns:msink="http://schemas.microsoft.com/ink/2010/main" type="inkDrawing" rotatedBoundingBox="8242,4499 10491,4634 10487,4701 8238,4566" semanticType="underline" shapeName="Other"/>
        </emma:interpretation>
      </emma:emma>
    </inkml:annotationXML>
    <inkml:trace contextRef="#ctx0" brushRef="#br0">87 57 95,'0'0'84,"-27"-12"8,27 12-8,-24-14-1,4-4-13,20 18-7,-18-16-13,18 16-9,0 0-7,0 0-4,0 0-7,0 0-2,22 0-3,21 14-3,15-12 0,29 12-1,15-10-2,29 7-1,9-7-1,28 5 0,12-3-3,14 2-1,-12-1-3,-5 2-1,-12-1-1,-18 0 1,-19 5-2,-26-4 1,-23-2-1,-22 1 0,-19-5-1,-9 0-1,-29-3-4,20 0-5,-20 0-8,0 0-10,0 0-18,-17 0-20,17 16-25,-26-9-41,-2 0-36,6 9-12</inkml:trace>
  </inkml:traceGroup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9:37.2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381EE1E-2D30-48A0-8318-D7119D5860E4}" emma:medium="tactile" emma:mode="ink">
          <msink:context xmlns:msink="http://schemas.microsoft.com/ink/2010/main" type="inkDrawing" rotatedBoundingBox="8274,4957 10474,4962 10473,5002 8273,4997" semanticType="underline" shapeName="Other"/>
        </emma:interpretation>
      </emma:emma>
    </inkml:annotationXML>
    <inkml:trace contextRef="#ctx0" brushRef="#br0">189 28 50,'-60'0'148,"26"0"12,8 6-59,-15-12-14,41 6-15,-28-7-16,28 7-11,14-1-9,30 1-8,12 0-7,31 0-5,17 0-2,32 0-1,11 0-2,27 0-3,12 0-4,2 1 0,-5 4-3,-7-3 0,-20 2-1,-10-2 1,-28-1-1,-18-1 1,-26 0-2,-22 0-3,-15 0-2,-37 0-8,22 0-11,-22 0-14,-10 0-27,-25-8-36,18 1-68,-5 0-5,-6-8-8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2:53.4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2978702-B1B0-4907-838A-B1E40B5E836E}" emma:medium="tactile" emma:mode="ink">
          <msink:context xmlns:msink="http://schemas.microsoft.com/ink/2010/main" type="inkDrawing" rotatedBoundingBox="8218,7178 8222,7793 8198,7794 8193,7179" semanticType="verticalRange" shapeName="Other">
            <msink:sourceLink direction="with" ref="{299C49D3-2E29-4C61-835F-2DD5B463F879}"/>
          </msink:context>
        </emma:interpretation>
      </emma:emma>
    </inkml:annotationXML>
    <inkml:trace contextRef="#ctx0" brushRef="#br0">1268 4312 27,'0'-10'68,"0"1"0,0 9-2,0-11-2,0 11 3,5 4-53,-1 7-14,-2 4 21,1 1 1,1 14 1,0 2 1,-4 7 0,4 7-1,-4-3-23,0 7 0,-2-2 0,2 3 0,-1-13 0,0-1 0,-1-4 0,0-4 0,-1-3 0,3-10 0,-3 0 0,2-5 0,-5 5 0,6-16 0,0 8 0,0-8 0,0-4 0,0-9-79,7 0-7,-5-22 0,10-6-5,-12-17-7</inkml:trace>
  </inkml:traceGroup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9:37.5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29E7296-7B1D-41F6-8D79-8F7A9EAAC2AF}" emma:medium="tactile" emma:mode="ink">
          <msink:context xmlns:msink="http://schemas.microsoft.com/ink/2010/main" type="inkDrawing" rotatedBoundingBox="10280,4003 10872,5168 10009,5607 9417,4442" semanticType="verticalRange" shapeName="Other">
            <msink:sourceLink direction="with" ref="{74FB1F3F-291E-4436-84F2-2ED975C9BE4B}"/>
          </msink:context>
        </emma:interpretation>
      </emma:emma>
    </inkml:annotationXML>
    <inkml:trace contextRef="#ctx0" brushRef="#br0">155 126 223,'-30'-22'153,"-20"-15"1,21 3-77,12 24-38,-13-9-6,30 19-9,0 0-2,0 0-4,11-11-4,30 11-7,8 7-3,13 8-3,10 3-2,15 7 1,5 2-1,3 7 1,0 3-4,-2 7 5,-3 0-3,-10 7 9,-18 2 4,-24 11-1,-25-3 5,-13 21-3,-43-3 4,-15 13-3,-28 4 2,-2 0-8,-7-1-15,2-21-16,28 11-57,-2-22-81,26-26-8,27-13-18,14-24-4</inkml:trace>
  </inkml:traceGroup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9:41.15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DD487C8-4E12-46D0-B13B-A1272C3ED756}" emma:medium="tactile" emma:mode="ink">
          <msink:context xmlns:msink="http://schemas.microsoft.com/ink/2010/main" type="inkDrawing" rotatedBoundingBox="11070,6995 11082,2792 11664,2794 11653,6997" semanticType="verticalRange" shapeName="Other">
            <msink:sourceLink direction="with" ref="{7AF0DF03-52C8-41A3-A713-367E22A0D9C9}"/>
          </msink:context>
        </emma:interpretation>
      </emma:emma>
    </inkml:annotationXML>
    <inkml:trace contextRef="#ctx0" brushRef="#br0">542 182 350,'7'-34'159,"2"10"-48,-9 24-56,0-22-17,0 22-16,0 0-5,-8-22-1,-14 15 0,0 2 1,-19-5-3,5 2 0,-10-2-4,-3 2-1,-3-3-1,1 4-1,0-2-1,7 7-1,3-1-2,11 3 0,2 0-1,10 0-1,18 0-1,-19 5 0,19-5 0,0 0 0,0 0 2,0 21-1,0-21 0,0 0-1,14 17 1,-14-17 0,16 22 0,-5-7-1,-1 15 1,2 14 2,-4 15-1,0 26 6,-1 22-5,-1 31 5,-6 27-2,1 28 2,-1 18-6,0 13 3,0-5 0,0-8-5,0-7 3,7-8-3,-6-18-1,1-28 1,1-8 6,-3-8-5,0-11 0,-6-1 0,-7-7 0,4 0 0,-4-4 0,4-3 0,2-10-5,1-4 6,6-10-4,0-6 4,1-15-4,12-12 4,3-13-3,4-8 2,1-8-1,4-7 1,2-1-2,3-2 3,3-1 2,4 4-6,-1-2 7,4 0-8,2 6 5,-4-5-12,10 8-5,-20-18-37,23 19-87,-29-16-36,-22-7-20,0 0-8</inkml:trace>
  </inkml:traceGroup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04.48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9FF66B6-0A00-45F3-8F27-78876E992C0C}" emma:medium="tactile" emma:mode="ink">
          <msink:context xmlns:msink="http://schemas.microsoft.com/ink/2010/main" type="writingRegion" rotatedBoundingBox="17146,3932 18632,3932 18632,5444 17146,5444"/>
        </emma:interpretation>
      </emma:emma>
    </inkml:annotationXML>
    <inkml:traceGroup>
      <inkml:annotationXML>
        <emma:emma xmlns:emma="http://www.w3.org/2003/04/emma" version="1.0">
          <emma:interpretation id="{50AB27B6-3F08-41AE-AA66-46343AD16DD8}" emma:medium="tactile" emma:mode="ink">
            <msink:context xmlns:msink="http://schemas.microsoft.com/ink/2010/main" type="paragraph" rotatedBoundingBox="17146,3932 18632,3932 18632,5444 17146,5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F21253-A8C6-4555-A294-A4D92BAB2199}" emma:medium="tactile" emma:mode="ink">
              <msink:context xmlns:msink="http://schemas.microsoft.com/ink/2010/main" type="line" rotatedBoundingBox="17146,3932 18632,3932 18632,5444 17146,5444"/>
            </emma:interpretation>
          </emma:emma>
        </inkml:annotationXML>
        <inkml:traceGroup>
          <inkml:annotationXML>
            <emma:emma xmlns:emma="http://www.w3.org/2003/04/emma" version="1.0">
              <emma:interpretation id="{3F8091FB-F68F-4F5D-9504-6C1C02F7FD4C}" emma:medium="tactile" emma:mode="ink">
                <msink:context xmlns:msink="http://schemas.microsoft.com/ink/2010/main" type="inkWord" rotatedBoundingBox="17146,3932 18632,3932 18632,5444 17146,5444"/>
              </emma:interpretation>
              <emma:one-of disjunction-type="recognition" id="oneOf0">
                <emma:interpretation id="interp0" emma:lang="ko-KR" emma:confidence="0">
                  <emma:literal>ㅕ</emma:literal>
                </emma:interpretation>
                <emma:interpretation id="interp1" emma:lang="ko-KR" emma:confidence="0">
                  <emma:literal>늬</emma:literal>
                </emma:interpretation>
                <emma:interpretation id="interp2" emma:lang="ko-KR" emma:confidence="0">
                  <emma:literal>D</emma:literal>
                </emma:interpretation>
                <emma:interpretation id="interp3" emma:lang="ko-KR" emma:confidence="0">
                  <emma:literal>리</emma:literal>
                </emma:interpretation>
                <emma:interpretation id="interp4" emma:lang="ko-KR" emma:confidence="0">
                  <emma:literal>극</emma:literal>
                </emma:interpretation>
              </emma:one-of>
            </emma:emma>
          </inkml:annotationXML>
          <inkml:trace contextRef="#ctx0" brushRef="#br0">17 6 278,'0'0'162,"-21"-6"1,21 6-95,0 0-16,0 0-13,19 0-6,0 0-6,30 6-2,-5-6-5,23 4-4,4-4-4,9 0-2,4 0-3,3 0-2,-3 0-2,-7 0 0,-9-4-1,-6 4 0,-16 0-2,-8 0-1,-10 0-2,-28 0-6,29 0-9,-29 0-15,0 0-30,-18 0-42,18 0-45,-30 30-35,-6-11-3</inkml:trace>
          <inkml:trace contextRef="#ctx0" brushRef="#br0" timeOffset="718.7687">567-462 161,'-21'-21'172,"-7"-2"-13,-7-13-59,35 36-20,-35-32-19,35 32-14,-13-21-16,13 21-11,0 0-9,26 5-4,2 7-6,10 6 0,19 6-2,8 4 2,12 5-3,7 4 2,6 4-2,-1 6 3,1 3-3,-7 4 3,-11 6-4,-14 3 3,-18 3-3,-15 11 4,-25 1 5,-13 8-3,-31 2 5,-11 1-3,-18 0 4,-1 0-3,-7-6 3,5-4-11,21-11-20,-2-23-28,46 6-67,1-14-52,10-37-13,24 15-16</inkml:trace>
          <inkml:trace contextRef="#ctx0" brushRef="#br0" timeOffset="281.2616">-92 414 370,'-19'14'165,"19"-14"-47,-18 7-73,50 8-8,12-15-6,34 7-2,-1-7-5,24 0-4,-4 0-4,10 0-3,-11-3-3,-2-1-2,-15 4-5,-14-2-4,-10 2-6,-16-4-4,-2 4-10,-37 0-12,39-9-33,-39-12-41,0 21-66,0-31-5,-1 2-5</inkml:trace>
        </inkml:traceGroup>
      </inkml:traceGroup>
    </inkml:traceGroup>
  </inkml:traceGroup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03.7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77FDF43-C6E6-428C-BC0D-44F5A7E3BA44}" emma:medium="tactile" emma:mode="ink">
          <msink:context xmlns:msink="http://schemas.microsoft.com/ink/2010/main" type="inkDrawing" rotatedBoundingBox="16526,2544 17093,7017 16294,7118 15728,2645" semanticType="verticalRange" shapeName="Other">
            <msink:sourceLink direction="with" ref="{7AF0DF03-52C8-41A3-A713-367E22A0D9C9}"/>
          </msink:context>
        </emma:interpretation>
      </emma:emma>
    </inkml:annotationXML>
    <inkml:trace contextRef="#ctx0" brushRef="#br0">11 118 254,'-10'-28'151,"10"28"-36,2-22-59,-4 0-13,2 22-3,0-22-10,0 22 3,18-11-13,4 11 0,5-8-10,10 8 1,11 0-2,12 1-3,-2 6 3,12 0-6,-2 2 4,5-3-6,-13 5 5,3 0-8,-13 3 9,-8 4-9,-6-2 2,-9 11-1,0-1 0,-7 13 2,-4 5-1,-2 16 6,-4 20-4,4 14 7,-3 16-7,5 19 8,-8 18-2,6 27 0,-5 18-2,2 14 0,-1 1 2,3 6-5,-1 12 3,-1 2-3,2-1 1,-4-13-2,2-11 3,-3-3-3,0-4-3,-3-13 3,-2-20-2,-1-17 3,1-20-2,0-10 1,-3-22 2,2-19-2,-2-22 4,0-16-3,-8-7 5,-6-14-6,-9-7 1,-2 0 0,-10-1 0,-6 1-2,-3-1-3,-3 4-5,5 7-13,-8-13-27,36 19-92,-8-16-37,22-8-18,0 0-8</inkml:trace>
  </inkml:traceGroup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07.6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6E53AC18-507C-4046-9602-2EC7362FB2AC}" emma:medium="tactile" emma:mode="ink">
          <msink:context xmlns:msink="http://schemas.microsoft.com/ink/2010/main" type="writingRegion" rotatedBoundingBox="20568,2887 25205,2814 25277,7371 20640,7445">
            <msink:destinationLink direction="with" ref="{3026F99D-19D3-42FA-9164-FBC104A9B53B}"/>
            <msink:destinationLink direction="with" ref="{ED294A0B-48C4-4485-BAF6-FF7FF782D88A}"/>
          </msink:context>
        </emma:interpretation>
      </emma:emma>
    </inkml:annotationXML>
    <inkml:traceGroup>
      <inkml:annotationXML>
        <emma:emma xmlns:emma="http://www.w3.org/2003/04/emma" version="1.0">
          <emma:interpretation id="{6D6F6A72-63CC-4DCA-8B81-7700A88C86C7}" emma:medium="tactile" emma:mode="ink">
            <msink:context xmlns:msink="http://schemas.microsoft.com/ink/2010/main" type="paragraph" rotatedBoundingBox="22310,3589 22778,2752 23411,3106 22943,39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379BC41-A262-44AF-94CF-980F4F41A2D5}" emma:medium="tactile" emma:mode="ink">
              <msink:context xmlns:msink="http://schemas.microsoft.com/ink/2010/main" type="line" rotatedBoundingBox="22310,3589 22778,2752 23411,3106 22943,3943"/>
            </emma:interpretation>
          </emma:emma>
        </inkml:annotationXML>
        <inkml:traceGroup>
          <inkml:annotationXML>
            <emma:emma xmlns:emma="http://www.w3.org/2003/04/emma" version="1.0">
              <emma:interpretation id="{9605BA32-0C86-47CF-B954-7B441B96C232}" emma:medium="tactile" emma:mode="ink">
                <msink:context xmlns:msink="http://schemas.microsoft.com/ink/2010/main" type="inkWord" rotatedBoundingBox="22310,3589 22778,2752 23411,3106 22943,3943">
                  <msink:destinationLink direction="with" ref="{CECF5F5B-9C99-4D92-9564-73FCEB65EE4D}"/>
                  <msink:destinationLink direction="with" ref="{43C9E2D5-945D-482E-9FDE-244F24E253D7}"/>
                </msink:context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O</emma:literal>
                </emma:interpretation>
                <emma:interpretation id="interp2" emma:lang="ko-KR" emma:confidence="0">
                  <emma:literal>°</emma:literal>
                </emma:interpretation>
                <emma:interpretation id="interp3" emma:lang="ko-KR" emma:confidence="0">
                  <emma:literal>오</emma:literal>
                </emma:interpretation>
                <emma:interpretation id="interp4" emma:lang="ko-KR" emma:confidence="0">
                  <emma:literal>0</emma:literal>
                </emma:interpretation>
              </emma:one-of>
            </emma:emma>
          </inkml:annotationXML>
          <inkml:trace contextRef="#ctx0" brushRef="#br0">1788 221 157,'8'-23'107,"-5"-13"-3,-3 36-7,0-52-7,0 52-13,-6-41-17,6 41-14,-29 0-10,12 22-5,-24 12-7,6 33 0,-16 8-10,15 16 4,-3 0-9,20 8 4,17-10-2,18-10-5,33-25 1,25-21-3,19-24 0,10-9-2,8-32 3,-2-17-2,-8-18-3,-17-14 3,-24-8-3,-24 5 1,-23 0 4,-13-1-5,-29 6 4,-17 11-4,-15 14 2,-6 10-4,-1 17-4,-3 4-8,22 17-19,-11-8-29,41 28-44,-16-7-59,35-7-23,0 30-9,18-16 6</inkml:trace>
        </inkml:traceGroup>
      </inkml:traceGroup>
    </inkml:traceGroup>
    <inkml:traceGroup>
      <inkml:annotationXML>
        <emma:emma xmlns:emma="http://www.w3.org/2003/04/emma" version="1.0">
          <emma:interpretation id="{2F938346-65A2-4161-8747-C4347D549A68}" emma:medium="tactile" emma:mode="ink">
            <msink:context xmlns:msink="http://schemas.microsoft.com/ink/2010/main" type="paragraph" rotatedBoundingBox="20877,4822 25236,4753 25251,5714 20892,57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63C6E0-FC4D-4D2C-8636-7C549C886274}" emma:medium="tactile" emma:mode="ink">
              <msink:context xmlns:msink="http://schemas.microsoft.com/ink/2010/main" type="line" rotatedBoundingBox="20877,4822 25236,4753 25251,5714 20892,5783"/>
            </emma:interpretation>
          </emma:emma>
        </inkml:annotationXML>
        <inkml:traceGroup>
          <inkml:annotationXML>
            <emma:emma xmlns:emma="http://www.w3.org/2003/04/emma" version="1.0">
              <emma:interpretation id="{7AC4BAA9-2FED-4D56-BBD1-28248A6EC94E}" emma:medium="tactile" emma:mode="ink">
                <msink:context xmlns:msink="http://schemas.microsoft.com/ink/2010/main" type="inkWord" rotatedBoundingBox="20877,4822 20928,4821 20943,5782 20892,5783">
                  <msink:destinationLink direction="with" ref="{CECF5F5B-9C99-4D92-9564-73FCEB65EE4D}"/>
                </msink:context>
              </emma:interpretation>
              <emma:one-of disjunction-type="recognition" id="oneOf1">
                <emma:interpretation id="interp5" emma:lang="ko-KR" emma:confidence="0">
                  <emma:literal>l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1515.6996">-23 2036 139,'0'0'89,"4"-31"-12,0 10-13,-4 21-6,6-38-6,-6 38-1,5-28-6,-5 28-1,3-22-6,-3 22-3,0 0-3,0 0-6,-5 25 2,5 24-3,-13 10-4,13 30-1,-7 0-3,7 22 0,0-7-4,3 8 2,1-19-9,9-10 1,-5-21-4,3-18 3,-6-23-3,-5-21 0,9 20-4,-9-20-12,0 0-23,-4-22-51,4 22-78,0-30-21,0 30-5,7-33-16</inkml:trace>
        </inkml:traceGroup>
        <inkml:traceGroup>
          <inkml:annotationXML>
            <emma:emma xmlns:emma="http://www.w3.org/2003/04/emma" version="1.0">
              <emma:interpretation id="{4C030FDE-82DA-418E-829F-62AF5873A94F}" emma:medium="tactile" emma:mode="ink">
                <msink:context xmlns:msink="http://schemas.microsoft.com/ink/2010/main" type="inkWord" rotatedBoundingBox="22239,5193 22884,5183 22886,5258 22240,5268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ㅡ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2656.3829">1488 2340 167,'-30'-7'175,"-12"6"-27,3-24-39,39 25-21,-49-21-19,49 21-13,0 0-21,0 0-13,16-19-7,25 19-3,2 0-3,12 0-2,3 0-1,13 0-1,-6 0-1,0 0 0,-8 0-1,-10 0 0,-6 0-4,-11 0-6,-3 0-11,-27 0-24,29 4-61,-29-4-68,0 0-12,0 0-13,0-13-3</inkml:trace>
        </inkml:traceGroup>
        <inkml:traceGroup>
          <inkml:annotationXML>
            <emma:emma xmlns:emma="http://www.w3.org/2003/04/emma" version="1.0">
              <emma:interpretation id="{CEFDD7E2-07CB-451C-B083-AC8D55EB6EE7}" emma:medium="tactile" emma:mode="ink">
                <msink:context xmlns:msink="http://schemas.microsoft.com/ink/2010/main" type="inkWord" rotatedBoundingBox="23163,4852 23348,4849 23361,5627 23175,5630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937.6211">2251 1926 269,'0'0'166,"0"0"-41,38 14-44,-38 8-11,17 44-12,-17-14-13,14 37-10,-12-7-11,14 13-4,-8-12-11,6-2-1,0-11-12,-1-15-6,7-9-23,-20-46-44,18 21-87,-18-21-16,0 0-8,24-7-15</inkml:trace>
        </inkml:traceGroup>
        <inkml:traceGroup>
          <inkml:annotationXML>
            <emma:emma xmlns:emma="http://www.w3.org/2003/04/emma" version="1.0">
              <emma:interpretation id="{07380E42-FE25-4939-884B-182E8AFA06DA}" emma:medium="tactile" emma:mode="ink">
                <msink:context xmlns:msink="http://schemas.microsoft.com/ink/2010/main" type="inkWord" rotatedBoundingBox="24553,4936 25239,4925 25250,5629 24564,5640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〇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o</emma:literal>
                </emma:interpretation>
                <emma:interpretation id="interp2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7047.1761">3895 2206 135,'11'-28'94,"-3"11"-9,-4-15-4,-4 32-12,2-49-11,-2 49-11,0-36-4,0 36-6,-10-29-1,10 29-7,-33-8-4,33 8-2,-50 14 0,24 16-1,-16 4-5,8 21 1,-2 11-6,14 9 2,3 4-6,19 6 4,5-8-6,31-7 2,18-12-6,19-18 5,6-21-3,6-19 1,5-19 1,-8-21-2,-12-22 6,-12-2-3,-25-11 5,-14 2-6,-19 0 5,-14 11-6,-27 5 4,-6 20-6,-15 8-3,-6 10-7,2 16-5,-7 1-8,18 12-14,-12-3-26,39 37-50,-15-15-66,23 8-11,12 0-10,5-7 7</inkml:trace>
        </inkml:traceGroup>
      </inkml:traceGroup>
    </inkml:traceGroup>
    <inkml:traceGroup>
      <inkml:annotationXML>
        <emma:emma xmlns:emma="http://www.w3.org/2003/04/emma" version="1.0">
          <emma:interpretation id="{F2331B0B-5D4B-45AC-BBC3-AE001AD6F55F}" emma:medium="tactile" emma:mode="ink">
            <msink:context xmlns:msink="http://schemas.microsoft.com/ink/2010/main" type="paragraph" rotatedBoundingBox="20642,6415 24988,6570 24957,7446 20610,72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1D7844-B5FD-4291-8E86-8D81290DB208}" emma:medium="tactile" emma:mode="ink">
              <msink:context xmlns:msink="http://schemas.microsoft.com/ink/2010/main" type="inkBullet" rotatedBoundingBox="20630,6742 21359,6768 21357,6823 20628,6797"/>
            </emma:interpretation>
            <emma:one-of disjunction-type="recognition" id="oneOf5">
              <emma:interpretation id="interp25" emma:lang="ko-KR" emma:confidence="0">
                <emma:literal>-</emma:literal>
              </emma:interpretation>
            </emma:one-of>
          </emma:emma>
        </inkml:annotationXML>
        <inkml:trace contextRef="#ctx0" brushRef="#br0" timeOffset="-15297.5037">-8678 3945 86,'-44'-12'155,"19"4"-38,6 8-11,-14-18-20,33 18-6,-45-5-17,45 5-4,-26 0-16,26 0-7,0 0-8,6 24-8,-6-24-5,41 19-3,-17-16-4,14 16-2,1-9 5,7 4-7,-2-4 5,5 3-9,-5-5 6,-1 3-14,1 1-3,-15-12-23,20 11-49,-49-11-63,46-15-36,-18-5-7,1 0-17</inkml:trace>
      </inkml:traceGroup>
      <inkml:traceGroup>
        <inkml:annotationXML>
          <emma:emma xmlns:emma="http://www.w3.org/2003/04/emma" version="1.0">
            <emma:interpretation id="{E4826113-8337-49DD-A96A-BD996A8945D4}" emma:medium="tactile" emma:mode="ink">
              <msink:context xmlns:msink="http://schemas.microsoft.com/ink/2010/main" type="line" rotatedBoundingBox="21644,6451 24988,6570 24957,7446 21613,7328"/>
            </emma:interpretation>
          </emma:emma>
        </inkml:annotationXML>
        <inkml:traceGroup>
          <inkml:annotationXML>
            <emma:emma xmlns:emma="http://www.w3.org/2003/04/emma" version="1.0">
              <emma:interpretation id="{0C61043A-A42B-4A4C-AFBD-DEED3CE8BC37}" emma:medium="tactile" emma:mode="ink">
                <msink:context xmlns:msink="http://schemas.microsoft.com/ink/2010/main" type="inkWord" rotatedBoundingBox="21644,6451 21784,6456 21752,7332 21613,7328"/>
              </emma:interpretation>
              <emma:one-of disjunction-type="recognition" id="oneOf6"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1</emma:literal>
                </emma:interpretation>
                <emma:interpretation id="interp28" emma:lang="ko-KR" emma:confidence="0">
                  <emma:literal>l</emma:literal>
                </emma:interpretation>
                <emma:interpretation id="interp29" emma:lang="ko-KR" emma:confidence="0">
                  <emma:literal>(</emma:literal>
                </emma:interpretation>
                <emma:interpretation id="interp30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-15094.3635">-8117 3685 272,'5'-28'168,"-5"28"-9,22 17-86,-22-17-18,7 59-9,-7-14-11,3 33-12,-3-8 3,8 18-10,-8-6-7,4 0-23,17 12-43,-21-26-89,9-20-28,14-7-11,-8-21-13</inkml:trace>
        </inkml:traceGroup>
        <inkml:traceGroup>
          <inkml:annotationXML>
            <emma:emma xmlns:emma="http://www.w3.org/2003/04/emma" version="1.0">
              <emma:interpretation id="{D6D4C150-C897-4C80-B6AB-20296C55DA76}" emma:medium="tactile" emma:mode="ink">
                <msink:context xmlns:msink="http://schemas.microsoft.com/ink/2010/main" type="inkWord" rotatedBoundingBox="24816,6591 24987,6597 24959,7377 24789,7371"/>
              </emma:interpretation>
              <emma:one-of disjunction-type="recognition" id="oneOf7">
                <emma:interpretation id="interp31" emma:lang="ko-KR" emma:confidence="0">
                  <emma:literal>어</emma:literal>
                </emma:interpretation>
                <emma:interpretation id="interp32" emma:lang="ko-KR" emma:confidence="0">
                  <emma:literal>이</emma:literal>
                </emma:interpretation>
                <emma:interpretation id="interp33" emma:lang="ko-KR" emma:confidence="0">
                  <emma:literal>여</emma:literal>
                </emma:interpretation>
                <emma:interpretation id="interp34" emma:lang="ko-KR" emma:confidence="0">
                  <emma:literal>머</emma:literal>
                </emma:interpretation>
                <emma:interpretation id="interp35" emma:lang="ko-KR" emma:confidence="0">
                  <emma:literal>더</emma:literal>
                </emma:interpretation>
              </emma:one-of>
            </emma:emma>
          </inkml:annotationXML>
          <inkml:trace contextRef="#ctx0" brushRef="#br0" timeOffset="-12922.4049">-6535 3872 121,'0'0'134,"7"-30"-29,-7 3-16,0 27-8,-10-37-16,10 37-12,-16-30-8,16 30-8,-31-8-7,31 8-4,-48 16-3,22 18-3,-14 3 2,8 17-8,-7-3 2,10 10-6,7-3 2,14 1-6,8-14 2,30-8-6,15-16 1,20-16 0,7-5 1,7-19-1,-3-18-4,-3-3 6,-12-11-5,-16 2 6,-23 2-5,-21 4 6,-7 0-7,-22 13 5,-17 8-1,-5 7-2,-6 4-5,-2 4-7,9 7-13,-8 0-20,40 23-37,-24-21-63,-87 13-40,128-15-11,41 30-6</inkml:trace>
          <inkml:trace contextRef="#ctx0" brushRef="#br0" timeOffset="-5140.8119">-5433 3852 5,'11'-8'122,"-16"-13"-4,5-3-35,0 3-1,0-4-12,0 25-7,0-41-10,0 41-7,0-22-9,0 22-6,0 0-10,0 10-3,0 12-6,0 19 2,0 4 0,0 21-4,0-7 4,0 13-6,0-11 4,0 6-5,0-22 6,8 4-5,-6-25 0,6-2 3,-8-22-2,0 0 0,0 0-1,19-14-2,-19-13 1,0-6-4,0-12-4,0-1 5,0-6-6,-10-3 5,1 2-6,-2 5 5,-4 4-6,3 10 6,1 9-2,11 25-2,-19-23-1,19 23-4,0 0-3,-24 11-4,26 19-22,-2-30-71,0-81-67,1 103-12,12 7-7,-4-6 2</inkml:trace>
        </inkml:traceGroup>
      </inkml:traceGroup>
    </inkml:traceGroup>
  </inkml:traceGroup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06.3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026F99D-19D3-42FA-9164-FBC104A9B53B}" emma:medium="tactile" emma:mode="ink">
          <msink:context xmlns:msink="http://schemas.microsoft.com/ink/2010/main" type="inkDrawing" rotatedBoundingBox="19331,6886 19365,2511 20169,2517 20135,6893" semanticType="verticalRange" shapeName="Other">
            <msink:sourceLink direction="with" ref="{6E53AC18-507C-4046-9602-2EC7362FB2AC}"/>
          </msink:context>
        </emma:interpretation>
      </emma:emma>
    </inkml:annotationXML>
    <inkml:trace contextRef="#ctx0" brushRef="#br0">754 152 177,'0'-29'159,"0"29"-5,15-22-77,-28-5-23,13 27-2,-32-29-12,32 29-4,-57-21-6,29 19-6,-24-12-5,8 13-6,-16-5-3,1 6-3,-4 0-3,1 0-1,2 0 0,5 7-2,7-3-1,6 3 1,9 3-1,9 2-1,24-12 0,-22 32 2,20-8 3,2 5-8,0 5 7,0 2-6,8 9 6,-5 6-7,5 9 7,-2 14-7,2 6-1,-1 18 7,1 12-7,3 17 7,-2 26 0,4 26 2,-5 26-4,1 17 5,-4 19 0,1 19-2,-6 6 7,0-7-8,0-8 2,-3-30-3,-5-25 7,0-23-3,-1-31 1,1-27 0,-3-26-4,5-12 5,-4-11-4,5-9 2,2-7-5,3-5 2,0-8-2,2-7 2,12 0-3,10-5 3,12-6-1,15 2 1,9-7-2,12-4 2,4-3-3,5 6-1,6 3-5,-16-16-28,14 28-80,-41-18-70,-15 1 1,-29-11-20,0 0 0</inkml:trace>
  </inkml:traceGroup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06.95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CECF5F5B-9C99-4D92-9564-73FCEB65EE4D}" emma:medium="tactile" emma:mode="ink">
          <msink:context xmlns:msink="http://schemas.microsoft.com/ink/2010/main" type="inkDrawing" rotatedBoundingBox="21005,2920 21078,4089 20963,4096 20891,2927" semanticType="callout" shapeName="Other">
            <msink:sourceLink direction="with" ref="{7AC4BAA9-2FED-4D56-BBD1-28248A6EC94E}"/>
            <msink:sourceLink direction="with" ref="{9605BA32-0C86-47CF-B954-7B441B96C232}"/>
          </msink:context>
        </emma:interpretation>
      </emma:emma>
    </inkml:annotationXML>
    <inkml:trace contextRef="#ctx0" brushRef="#br0">100 94 94,'0'0'142,"-27"-35"-29,5 4-30,22 31-11,-27-29-6,27 29-2,-20 7-3,20 52-4,-5 1-13,6 43-8,-1 4-10,15 22-5,-9-3-2,10 7-6,-7-19-3,5-15-5,-1-29 1,-3-17-4,-4-22-2,-6-31-4,8 24-16,-11-39-35,3 15-85,9 68-36,-3-112-17,4-10-6</inkml:trace>
  </inkml:traceGroup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08.1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3C9E2D5-945D-482E-9FDE-244F24E253D7}" emma:medium="tactile" emma:mode="ink">
          <msink:context xmlns:msink="http://schemas.microsoft.com/ink/2010/main" type="inkDrawing" rotatedBoundingBox="24153,2762 25205,2965 25076,3636 24024,3434" semanticType="callout" shapeName="Other">
            <msink:sourceLink direction="with" ref="{9605BA32-0C86-47CF-B954-7B441B96C232}"/>
            <msink:sourceLink direction="with" ref="{ED294A0B-48C4-4485-BAF6-FF7FF782D88A}"/>
          </msink:context>
        </emma:interpretation>
      </emma:emma>
    </inkml:annotationXML>
    <inkml:trace contextRef="#ctx0" brushRef="#br0">3365 31 105,'19'0'152,"-19"0"1,0-25-73,0 25-18,0 0 1,0 18-7,-17-13-6,17 31-3,-14-10-10,14 29-4,-13-4-9,13 17-1,0-1-10,19 6 1,12-5-8,26-5 3,18-21-7,23-14 3,7-21-1,9-14 0,0-23 3,-10-15-1,-18-23 4,-20-4-4,-34-6 5,-21 2-4,-24 1 3,-26 12-5,-31 7-1,-18 9-6,-20 21-6,-15 7-9,7 22-16,-18-1-38,35 33-95,-17 10-22,28 18-15,9 0-4</inkml:trace>
  </inkml:traceGroup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39:44.87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AF0DF03-52C8-41A3-A713-367E22A0D9C9}" emma:medium="tactile" emma:mode="ink">
          <msink:context xmlns:msink="http://schemas.microsoft.com/ink/2010/main" type="writingRegion" rotatedBoundingBox="11790,3545 15702,3345 15900,7222 11988,7422">
            <msink:destinationLink direction="with" ref="{8DD487C8-4E12-46D0-B13B-A1272C3ED756}"/>
            <msink:destinationLink direction="with" ref="{377FDF43-C6E6-428C-BC0D-44F5A7E3BA44}"/>
            <msink:destinationLink direction="with" ref="{ED294A0B-48C4-4485-BAF6-FF7FF782D88A}"/>
          </msink:context>
        </emma:interpretation>
      </emma:emma>
    </inkml:annotationXML>
    <inkml:traceGroup>
      <inkml:annotationXML>
        <emma:emma xmlns:emma="http://www.w3.org/2003/04/emma" version="1.0">
          <emma:interpretation id="{55E4C805-2A0D-479A-AD85-FE4CE433D215}" emma:medium="tactile" emma:mode="ink">
            <msink:context xmlns:msink="http://schemas.microsoft.com/ink/2010/main" type="paragraph" rotatedBoundingBox="12222,3523 15630,3346 15662,3976 12255,4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5B271C-A16C-435C-9615-AEB85DADC2B5}" emma:medium="tactile" emma:mode="ink">
              <msink:context xmlns:msink="http://schemas.microsoft.com/ink/2010/main" type="line" rotatedBoundingBox="12222,3523 15630,3346 15662,3976 12255,4153"/>
            </emma:interpretation>
          </emma:emma>
        </inkml:annotationXML>
        <inkml:traceGroup>
          <inkml:annotationXML>
            <emma:emma xmlns:emma="http://www.w3.org/2003/04/emma" version="1.0">
              <emma:interpretation id="{1D824E36-0E71-4B3B-8071-EA2418E74DDA}" emma:medium="tactile" emma:mode="ink">
                <msink:context xmlns:msink="http://schemas.microsoft.com/ink/2010/main" type="inkWord" rotatedBoundingBox="12222,3523 12306,3518 12339,4149 12255,4153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|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-8686 597 295,'0'0'153,"0"0"1,0 0-109,0 30-9,0 0-4,10 22-12,-5-1 4,10 17-6,-7-4-1,5 4-21,4 9-30,-12-19-65,1-5-62,17-5-12,-12-21-11</inkml:trace>
        </inkml:traceGroup>
        <inkml:traceGroup>
          <inkml:annotationXML>
            <emma:emma xmlns:emma="http://www.w3.org/2003/04/emma" version="1.0">
              <emma:interpretation id="{AF23AFBD-D939-4322-A295-589012064A36}" emma:medium="tactile" emma:mode="ink">
                <msink:context xmlns:msink="http://schemas.microsoft.com/ink/2010/main" type="inkWord" rotatedBoundingBox="13241,3574 14091,3530 14114,3979 13265,4023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87.5054">-7445 681 203,'-6'-40'174,"6"40"-13,-22 0-71,-23 0-26,23 40-10,-25-7-9,23 27-15,-9-6-3,23 19-11,10-12-1,30-4-10,26-20 4,24-11-7,15-26 1,14-3 0,7-27 0,-7-13 0,-14-10-5,-21-6 3,-20 9-7,-31-1 1,-23 6-7,-30 6 2,-17 15-11,-21-4-5,8 26-23,-24-18-41,32 20-57,8 0-29,14 2-6,30-2 0</inkml:trace>
        </inkml:traceGroup>
        <inkml:traceGroup>
          <inkml:annotationXML>
            <emma:emma xmlns:emma="http://www.w3.org/2003/04/emma" version="1.0">
              <emma:interpretation id="{EB872169-023B-41B4-BD39-A9E0DABA1F3C}" emma:medium="tactile" emma:mode="ink">
                <msink:context xmlns:msink="http://schemas.microsoft.com/ink/2010/main" type="inkWord" rotatedBoundingBox="15021,3491 15635,3459 15657,3867 15042,3899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109.3929">-5656 628 363,'-22'9'182,"-8"21"-13,2 19-98,-18-9-27,31 18-13,-5-9-7,21 1-10,28-18 1,29-15-10,15-17 1,14-6 3,0-28-4,-3-9 6,-18-12-5,-20-1 2,-27-3-4,-24 10 3,-34 4-10,-25 12-5,-11 22-16,-31-12-43,27 32-103,-19 15-15,15 20-11,14-4-17</inkml:trace>
        </inkml:traceGroup>
      </inkml:traceGroup>
    </inkml:traceGroup>
    <inkml:traceGroup>
      <inkml:annotationXML>
        <emma:emma xmlns:emma="http://www.w3.org/2003/04/emma" version="1.0">
          <emma:interpretation id="{CCCA7DCD-F4EC-4416-A11B-24AC5057719E}" emma:medium="tactile" emma:mode="ink">
            <msink:context xmlns:msink="http://schemas.microsoft.com/ink/2010/main" type="paragraph" rotatedBoundingBox="11873,5180 15786,4980 15824,5739 11912,59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C4D91B-BEE6-4DF8-9358-CF64D63C420F}" emma:medium="tactile" emma:mode="ink">
              <msink:context xmlns:msink="http://schemas.microsoft.com/ink/2010/main" type="inkBullet" rotatedBoundingBox="11886,5436 12363,5411 12367,5471 11890,5495"/>
            </emma:interpretation>
            <emma:one-of disjunction-type="recognition" id="oneOf3">
              <emma:interpretation id="interp15" emma:lang="ko-KR" emma:confidence="0">
                <emma:literal>-</emma:literal>
              </emma:interpretation>
              <emma:interpretation id="interp16" emma:lang="ko-KR" emma:confidence="0">
                <emma:literal>ㅡ</emma:literal>
              </emma:interpretation>
              <emma:interpretation id="interp17" emma:lang="ko-KR" emma:confidence="0">
                <emma:literal>一</emma:literal>
              </emma:interpretation>
              <emma:interpretation id="interp18" emma:lang="ko-KR" emma:confidence="0">
                <emma:literal>~</emma:literal>
              </emma:interpretation>
              <emma:interpretation id="interp19" emma:lang="ko-KR" emma:confidence="0">
                <emma:literal>_</emma:literal>
              </emma:interpretation>
            </emma:one-of>
          </emma:emma>
        </inkml:annotationXML>
        <inkml:trace contextRef="#ctx0" brushRef="#br0" timeOffset="3406.3504">-8945 2566 238,'-36'-27'183,"36"27"-14,-22-8-63,0-13-40,22 21-8,0 0-17,15 0-11,-15 0-8,42 14-6,-14-13-4,11 8-1,3-9-7,3 0-5,6 0-8,-7-9-15,15 16-55,-26-7-94,-1 0-6,-4-1-20,-7-5-4</inkml:trace>
      </inkml:traceGroup>
      <inkml:traceGroup>
        <inkml:annotationXML>
          <emma:emma xmlns:emma="http://www.w3.org/2003/04/emma" version="1.0">
            <emma:interpretation id="{AA49B5CF-A856-4347-9ED9-14E43D3AE289}" emma:medium="tactile" emma:mode="ink">
              <msink:context xmlns:msink="http://schemas.microsoft.com/ink/2010/main" type="line" rotatedBoundingBox="12786,5133 15786,4980 15824,5739 12825,5892"/>
            </emma:interpretation>
          </emma:emma>
        </inkml:annotationXML>
        <inkml:traceGroup>
          <inkml:annotationXML>
            <emma:emma xmlns:emma="http://www.w3.org/2003/04/emma" version="1.0">
              <emma:interpretation id="{C6B2E2F8-6DD7-4DCC-84E0-3C214961DA43}" emma:medium="tactile" emma:mode="ink">
                <msink:context xmlns:msink="http://schemas.microsoft.com/ink/2010/main" type="inkWord" rotatedBoundingBox="12790,5215 12950,5207 12985,5884 12825,5892"/>
              </emma:interpretation>
              <emma:one-of disjunction-type="recognition" id="oneOf4">
                <emma:interpretation id="interp20" emma:lang="ko-KR" emma:confidence="0">
                  <emma:literal>(</emma:literal>
                </emma:interpretation>
                <emma:interpretation id="interp21" emma:lang="ko-KR" emma:confidence="0">
                  <emma:literal>!</emma:literal>
                </emma:interpretation>
                <emma:interpretation id="interp22" emma:lang="ko-KR" emma:confidence="0">
                  <emma:literal>1</emma:literal>
                </emma:interpretation>
                <emma:interpretation id="interp23" emma:lang="ko-KR" emma:confidence="0">
                  <emma:literal>l</emma:literal>
                </emma:interpretation>
                <emma:interpretation id="interp2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859.4887">-8074 2287 291,'0'0'180,"6"46"-12,1 12-74,-22-7-46,15 29-8,-15-10-16,15 17-9,-3-5-15,3-15-32,20 1-60,9-26-76,5-23-7,6-15-16,4-8-6</inkml:trace>
        </inkml:traceGroup>
        <inkml:traceGroup>
          <inkml:annotationXML>
            <emma:emma xmlns:emma="http://www.w3.org/2003/04/emma" version="1.0">
              <emma:interpretation id="{C4E6BEBA-3DCB-4572-9FCC-8E5860469647}" emma:medium="tactile" emma:mode="ink">
                <msink:context xmlns:msink="http://schemas.microsoft.com/ink/2010/main" type="inkWord" rotatedBoundingBox="13943,5074 14088,5067 14117,5648 13972,5656"/>
              </emma:interpretation>
              <emma:one-of disjunction-type="recognition" id="oneOf5">
                <emma:interpretation id="interp25" emma:lang="ko-KR" emma:confidence="0">
                  <emma:literal>(</emma:literal>
                </emma:interpretation>
                <emma:interpretation id="interp26" emma:lang="ko-KR" emma:confidence="0">
                  <emma:literal>〔</emma:literal>
                </emma:interpretation>
                <emma:interpretation id="interp27" emma:lang="ko-KR" emma:confidence="0">
                  <emma:literal>1</emma:literal>
                </emma:interpretation>
                <emma:interpretation id="interp28" emma:lang="ko-KR" emma:confidence="0">
                  <emma:literal>[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172.0558">-6821 2199 362,'-8'-30'181,"-3"8"-35,11 22-58,-23-4-20,18 29-19,-20 6-19,14 28-9,-5 4-10,6 7-1,4 5-10,-2-7-4,8-1-18,0-31-18,29 14-57,-18-24-80,14-18-5,5-5-21,-2-3-1</inkml:trace>
        </inkml:traceGroup>
        <inkml:traceGroup>
          <inkml:annotationXML>
            <emma:emma xmlns:emma="http://www.w3.org/2003/04/emma" version="1.0">
              <emma:interpretation id="{83382C83-9D6D-48C6-B12C-5ED1C1040137}" emma:medium="tactile" emma:mode="ink">
                <msink:context xmlns:msink="http://schemas.microsoft.com/ink/2010/main" type="inkWord" rotatedBoundingBox="15112,5175 15794,5140 15818,5616 15137,5651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109.5521">-5556 2360 204,'0'0'143,"-10"-42"-20,10 42-13,-35-15-15,21 37-17,-35-14-13,27 42-16,-24-11-16,24 25-8,-2-7-10,21 6-3,8-11-6,33-10-1,19-25-2,17-17 1,13-8 0,6-29-1,-4-11 1,-5-14-2,-18-1 1,-20-1-4,-19 5 3,-24 8-5,-13 7 0,-26 14-6,-15 16-8,-21 0-14,16 28-38,-29-14-78,17 30-41,8 5-8,11 3-13</inkml:trace>
        </inkml:traceGroup>
      </inkml:traceGroup>
    </inkml:traceGroup>
    <inkml:traceGroup>
      <inkml:annotationXML>
        <emma:emma xmlns:emma="http://www.w3.org/2003/04/emma" version="1.0">
          <emma:interpretation id="{07043844-7BE8-4946-876F-828AC6F3AE26}" emma:medium="tactile" emma:mode="ink">
            <msink:context xmlns:msink="http://schemas.microsoft.com/ink/2010/main" type="paragraph" rotatedBoundingBox="12036,6600 15511,6522 15529,7316 12054,73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891282-09F7-4F0C-A56A-3770DE1F0AB5}" emma:medium="tactile" emma:mode="ink">
              <msink:context xmlns:msink="http://schemas.microsoft.com/ink/2010/main" type="inkBullet" rotatedBoundingBox="12042,6828 12638,6814 12642,6979 12045,6993"/>
            </emma:interpretation>
            <emma:one-of disjunction-type="recognition" id="oneOf7">
              <emma:interpretation id="interp35" emma:lang="ko-KR" emma:confidence="0">
                <emma:literal>-</emma:literal>
              </emma:interpretation>
            </emma:one-of>
          </emma:emma>
        </inkml:annotationXML>
        <inkml:trace contextRef="#ctx0" brushRef="#br0" timeOffset="31735.67">746 3526 166,'0'0'158,"0"22"-19,-14-2-59,16 38-1,-9-6-10,14 37-16,-7-19-2,8 26-16,-8-14-7,12 7-12,-5-23-3,1 1-9,-1-23-2,0-7-2,1-8-10,-8-29-18,20 49-56,-20-49-80,0 0-14,30 11-13,-30-11-7</inkml:trace>
      </inkml:traceGroup>
      <inkml:traceGroup>
        <inkml:annotationXML>
          <emma:emma xmlns:emma="http://www.w3.org/2003/04/emma" version="1.0">
            <emma:interpretation id="{40B969C1-4484-43C3-9178-4562C3C35F91}" emma:medium="tactile" emma:mode="ink">
              <msink:context xmlns:msink="http://schemas.microsoft.com/ink/2010/main" type="line" rotatedBoundingBox="12794,6583 15511,6522 15529,7316 12812,7377"/>
            </emma:interpretation>
          </emma:emma>
        </inkml:annotationXML>
        <inkml:traceGroup>
          <inkml:annotationXML>
            <emma:emma xmlns:emma="http://www.w3.org/2003/04/emma" version="1.0">
              <emma:interpretation id="{1C6874B7-0B63-4F46-9C75-E1B1CF0B6B23}" emma:medium="tactile" emma:mode="ink">
                <msink:context xmlns:msink="http://schemas.microsoft.com/ink/2010/main" type="inkWord" rotatedBoundingBox="12794,6583 12894,6580 12912,7375 12812,7377"/>
              </emma:interpretation>
              <emma:one-of disjunction-type="recognition" id="oneOf8">
                <emma:interpretation id="interp36" emma:lang="ko-KR" emma:confidence="0">
                  <emma:literal>1</emma:literal>
                </emma:interpretation>
                <emma:interpretation id="interp37" emma:lang="ko-KR" emma:confidence="0">
                  <emma:literal>l</emma:literal>
                </emma:interpretation>
                <emma:interpretation id="interp38" emma:lang="ko-KR" emma:confidence="0">
                  <emma:literal>ㅣ</emma:literal>
                </emma:interpretation>
                <emma:interpretation id="interp39" emma:lang="ko-KR" emma:confidence="0">
                  <emma:literal>|</emma:literal>
                </emma:interpretation>
                <emma:interpretation id="interp40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31454.4068">-129 3852 251,'-38'-8'169,"11"-7"-60,27 15-19,-44-11-24,44 11-15,-30 0-14,30 0-13,0 0-10,-14 11-4,14-11-3,17 14-2,11-13-1,15 7 1,9-2 0,10-5-1,6 3 0,9 0 0,-6-4-1,-1 7-1,-8-7-2,-9 7 1,-10-6-4,-11-1-4,-6 7-11,-26-7-20,24 8-43,-24-8-82,-9 0-6,9 0-22,-13-16 9</inkml:trace>
        </inkml:traceGroup>
        <inkml:traceGroup>
          <inkml:annotationXML>
            <emma:emma xmlns:emma="http://www.w3.org/2003/04/emma" version="1.0">
              <emma:interpretation id="{47A4BDEC-83B7-4F8A-8A02-7359DBC896BB}" emma:medium="tactile" emma:mode="ink">
                <msink:context xmlns:msink="http://schemas.microsoft.com/ink/2010/main" type="inkWord" rotatedBoundingBox="13963,6833 14525,6563 14715,6960 14154,7230"/>
              </emma:interpretation>
              <emma:one-of disjunction-type="recognition" id="oneOf9"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〇</emma:literal>
                </emma:interpretation>
                <emma:interpretation id="interp43" emma:lang="ko-KR" emma:confidence="0">
                  <emma:literal>ㅇ</emma:literal>
                </emma:interpretation>
                <emma:interpretation id="interp44" emma:lang="ko-KR" emma:confidence="0">
                  <emma:literal>O</emma:literal>
                </emma:interpretation>
                <emma:interpretation id="interp45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3470.0876">2550 3710 113,'12'-9'135,"-12"9"-38,2-35-20,-2 35-3,0-31-11,0 31-7,0 0-9,-11-5-7,-22 5-5,10 20-5,-22 4-7,8 26-1,-13 0 2,9 19-8,-4-5 2,19 11-6,7-12 1,19 3-5,17-15 3,32-6-7,16-16-1,15-17 0,7-12 1,8-5 0,-6-23 1,-6-13 2,-23-11-5,-17-4 4,-27-3-2,-15 0 5,-16-1-5,-23 8 4,-21 1-6,-10 12 0,-7 8 2,0 6-8,6 20-7,1 0-11,26 15-18,-4-10-22,47 44-29,0-44-44,19 49-43,28-19-19,13-6 10</inkml:trace>
        </inkml:traceGroup>
        <inkml:traceGroup>
          <inkml:annotationXML>
            <emma:emma xmlns:emma="http://www.w3.org/2003/04/emma" version="1.0">
              <emma:interpretation id="{2032DF9E-1D41-4EC7-97DE-AE0A3F17D039}" emma:medium="tactile" emma:mode="ink">
                <msink:context xmlns:msink="http://schemas.microsoft.com/ink/2010/main" type="inkWord" rotatedBoundingBox="15485,6616 15546,7194 15461,7203 15400,6624"/>
              </emma:interpretation>
              <emma:one-of disjunction-type="recognition" id="oneOf10">
                <emma:interpretation id="interp46" emma:lang="ko-KR" emma:confidence="0">
                  <emma:literal>8</emma:literal>
                </emma:interpretation>
                <emma:interpretation id="interp47" emma:lang="ko-KR" emma:confidence="0">
                  <emma:literal>ⅰ</emma:literal>
                </emma:interpretation>
                <emma:interpretation id="interp48" emma:lang="ko-KR" emma:confidence="0">
                  <emma:literal>i</emma:literal>
                </emma:interpretation>
                <emma:interpretation id="interp49" emma:lang="ko-KR" emma:confidence="0">
                  <emma:literal>g</emma:literal>
                </emma:interpretation>
                <emma:interpretation id="interp50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33766.9738">3904 3690 179,'8'-24'175,"-8"24"-11,27 1-62,-38 12-31,11 37-8,-11-6-12,11 34-21,-7 0-5,7 14-10,0-4-2,10-1-6,3-11-3,1-14-12,6-6-13,-12-32-21,22 10-73,-8-32-54,-14-9-13,6-22-14</inkml:trace>
        </inkml:traceGroup>
      </inkml:traceGroup>
    </inkml:traceGroup>
  </inkml:traceGroup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19.8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ED294A0B-48C4-4485-BAF6-FF7FF782D88A}" emma:medium="tactile" emma:mode="ink">
          <msink:context xmlns:msink="http://schemas.microsoft.com/ink/2010/main" type="inkDrawing" rotatedBoundingBox="25978,2540 26317,7306 25674,7352 25335,2586" semanticType="verticalRange" shapeName="Other">
            <msink:sourceLink direction="with" ref="{7AF0DF03-52C8-41A3-A713-367E22A0D9C9}"/>
            <msink:sourceLink direction="with" ref="{6E53AC18-507C-4046-9602-2EC7362FB2AC}"/>
            <msink:destinationLink direction="with" ref="{43C9E2D5-945D-482E-9FDE-244F24E253D7}"/>
          </msink:context>
        </emma:interpretation>
      </emma:emma>
    </inkml:annotationXML>
    <inkml:trace contextRef="#ctx0" brushRef="#br0">16 156 80,'0'0'146,"-8"-40"-1,2 17-61,6 23-26,-3-32-17,3 32-2,0-16-12,0 16 1,14-15-16,5 11 2,6-1-7,11 5-3,4-1-1,11 1-2,4 0 0,5 0-1,2 0 1,-4 0-1,-4 0 0,-4 4 1,-9-1 0,-7 1 0,-11 7 7,-4 3-3,-19-14 6,8 45-5,-8-7 9,-1 27-5,-12 28 7,8 34-2,-7 28 1,7 44-2,-5 30-4,10 37 4,-4 14-2,4 24 1,0-4-3,11-4-1,-3-14 2,6-11-2,0-30 2,7-11-3,-2-30-5,3-24 0,1-27 6,-1-16-7,-3-15 0,-1-24-1,-9-17 2,-2-10-3,-7-8 4,-2-12-1,-15-7-3,-5-9 2,-10 1-2,-9-9 2,-7-6-1,-1-8 1,-1-1-2,1 0-3,9-1-8,-2-7-14,27 14-46,-13-11-102,28-3-9,0 0-16,0 0-10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40.1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8388D4E-D5D0-4E41-8D82-587B95810B84}" emma:medium="tactile" emma:mode="ink">
          <msink:context xmlns:msink="http://schemas.microsoft.com/ink/2010/main" type="inkDrawing" rotatedBoundingBox="1145,16358 8216,16463 8215,16528 1144,16423" shapeName="Other">
            <msink:destinationLink direction="with" ref="{CF413D9B-CF1A-40FC-84C7-E506FA338E30}"/>
          </msink:context>
        </emma:interpretation>
      </emma:emma>
    </inkml:annotationXML>
    <inkml:trace contextRef="#ctx0" brushRef="#br0">2-6 3,'-13'11'54,"13"-11"0,-12 7-1,12-7-3,0 0-35,0 0-6,0 0-6,5 3-3,-5-3 0,23 5 3,-9-4 3,5 1 1,0 1 3,9 1 1,2 2 1,2-2 3,7-2-2,1 2 0,8-1-2,4-1-1,9-2-2,0 0 0,1-2-2,8-4-1,6 2 0,7-3 0,-1 4 1,6-2-1,1 2-1,7 1 1,4 1 0,1 1-1,1 0-1,1-3 0,0 2 0,5 1 1,3-1 0,-1 1 0,-2 0 1,2 0-1,-2 5-1,3 3 1,5 0-2,2 3 0,-4-3-1,5-1 0,0-3 0,5 0 0,6-4-1,-3 0 1,5-1 0,-1-5 0,4 2 2,3 2 0,0-2 2,-3 4-1,3 0 0,0 0 0,-8 4 1,4 2-2,-4-3-1,1 4 0,1 1-1,-4 1 0,-1-1 0,2-2 0,-1 2 0,1-3 1,-5 2-1,0-1 1,-4-2-2,-6-3 0,-1 2 0,-8-3 0,-5 0 0,0 0 0,-12-3 0,-4 1-11,-6 0-67,-12-6-2,-7-1-2,-27-5-6,-10 1-6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13:49.73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-5 5 48,'0'12'80,"0"-2"-3,0-10-2,0 11-6,0-11 1,0 0-59,0 0-6,0 0-2,0 0-3,0 0-3,0 0-10,0 0-56,0 0 0,0-8-5,3-1-5,2-12-3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24.7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4ACDBB5B-D62E-4536-B4F2-F2AE8E34DB2E}" emma:medium="tactile" emma:mode="ink">
          <msink:context xmlns:msink="http://schemas.microsoft.com/ink/2010/main" type="writingRegion" rotatedBoundingBox="2940,9888 4383,9888 4383,11474 2940,11474"/>
        </emma:interpretation>
      </emma:emma>
    </inkml:annotationXML>
    <inkml:traceGroup>
      <inkml:annotationXML>
        <emma:emma xmlns:emma="http://www.w3.org/2003/04/emma" version="1.0">
          <emma:interpretation id="{2AA87911-06F3-4956-8DF4-C934E8DDF8D0}" emma:medium="tactile" emma:mode="ink">
            <msink:context xmlns:msink="http://schemas.microsoft.com/ink/2010/main" type="paragraph" rotatedBoundingBox="2940,9888 4383,9888 4383,11474 2940,114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7A22F2-EEB1-4C74-BD43-D83B394E2EDA}" emma:medium="tactile" emma:mode="ink">
              <msink:context xmlns:msink="http://schemas.microsoft.com/ink/2010/main" type="line" rotatedBoundingBox="2940,9888 4383,9888 4383,11474 2940,11474"/>
            </emma:interpretation>
          </emma:emma>
        </inkml:annotationXML>
        <inkml:traceGroup>
          <inkml:annotationXML>
            <emma:emma xmlns:emma="http://www.w3.org/2003/04/emma" version="1.0">
              <emma:interpretation id="{54D185D2-142E-4E19-9073-3B23F34F3828}" emma:medium="tactile" emma:mode="ink">
                <msink:context xmlns:msink="http://schemas.microsoft.com/ink/2010/main" type="inkWord" rotatedBoundingBox="2940,9888 4383,9888 4383,11474 2940,11474"/>
              </emma:interpretation>
              <emma:one-of disjunction-type="recognition" id="oneOf0">
                <emma:interpretation id="interp0" emma:lang="ko-KR" emma:confidence="0">
                  <emma:literal>개</emma:literal>
                </emma:interpretation>
                <emma:interpretation id="interp1" emma:lang="ko-KR" emma:confidence="0">
                  <emma:literal>》</emma:literal>
                </emma:interpretation>
                <emma:interpretation id="interp2" emma:lang="ko-KR" emma:confidence="0">
                  <emma:literal>D</emma:literal>
                </emma:interpretation>
                <emma:interpretation id="interp3" emma:lang="ko-KR" emma:confidence="0">
                  <emma:literal>ㅕ</emma:literal>
                </emma:interpretation>
                <emma:interpretation id="interp4" emma:lang="ko-KR" emma:confidence="0">
                  <emma:literal>적</emma:literal>
                </emma:interpretation>
              </emma:one-of>
            </emma:emma>
          </inkml:annotationXML>
          <inkml:trace contextRef="#ctx0" brushRef="#br0">247 129 281,'-44'-22'157,"-10"0"-37,-1-12-57,33 27-7,-24-18-14,46 25-6,-27-19-6,27 19-8,13-4-6,23 4-6,15 9-6,17 5-2,12 8-3,14 8 0,5 7 5,12 8-6,-2-1 6,-6 7-6,-6 7 6,-6-2-5,-11 7 5,-9-3-1,-25 14-1,-14 3 4,-21 3-2,-11 9 5,-21 2 1,-15 8-2,-16-6 2,-5 2-4,-3-6-1,1-15-10,10 0-7,2-22-23,28 13-36,-13-41-58,28-3-45,4-21-12,22 0-11</inkml:trace>
          <inkml:trace contextRef="#ctx0" brushRef="#br0" timeOffset="-3532.4251">-153 547 200,'-20'0'150,"1"0"-34,-13-11-23,32 11-18,-28-7-15,28 7-10,0 0-11,0 0-12,0 0-8,36 0-4,-4 0-3,14 0 0,9 0-2,21 7-1,8-5-2,10 3-1,4-1 0,4 1-1,-1 4-3,-5-2 0,-11 1-1,-10-1-2,-12 5-3,-19-10 0,-1 7-5,-21-9-7,6 15-13,-28-15-19,23 20-30,-23-20-30,0 0-33,-21 22-37,-1-15-3</inkml:trace>
          <inkml:trace contextRef="#ctx0" brushRef="#br0" timeOffset="-1">-124 958 334,'-35'0'159,"35"0"-14,0 0-99,0 0-12,0 11-8,21-11-4,29 4-2,9-4 2,28 2-2,1-2-2,20 0-4,1 0-5,6 0-4,-15 0-3,-4 0-2,-23 6-4,-15-6-5,-17 7-5,-15-7-9,-4 9-17,-22-9-23,0 0-33,-11 0-45,-8-9-28,19 9-10</inkml:trace>
        </inkml:traceGroup>
      </inkml:traceGroup>
    </inkml:traceGroup>
  </inkml:traceGroup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24.80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71911BE-E3C6-4EC4-9808-2FD40F9E135D}" emma:medium="tactile" emma:mode="ink">
          <msink:context xmlns:msink="http://schemas.microsoft.com/ink/2010/main" type="inkDrawing" rotatedBoundingBox="5868,8943 5903,13408 5024,13415 4990,8950" semanticType="verticalRange" shapeName="Other">
            <msink:sourceLink direction="with" ref="{3D98476C-B6FF-4AFC-901D-43240053BFE1}"/>
            <msink:sourceLink direction="with" ref="{47B4E21A-BA7C-4E54-8B90-63A01B7D0E63}"/>
            <msink:sourceLink direction="with" ref="{259DD96A-DF6C-4457-9D92-47B464E2A8F0}"/>
          </msink:context>
        </emma:interpretation>
      </emma:emma>
    </inkml:annotationXML>
    <inkml:trace contextRef="#ctx0" brushRef="#br0">760 139 164,'22'0'168,"-22"0"-8,0-33-55,0 33-38,-8-11-15,8 11-6,-42-15-13,19 15-6,-21-8-9,3 8 0,-17-10-8,7 6 0,-9-4 0,3 8-2,-1-6 0,4 2-1,0-6 1,11 7-2,4-4 1,6 0-1,3 1-1,9 5-2,4-5-1,17 6-1,-27 0 0,27 0-1,0 0-1,-22 0 0,22 0 0,-2 30-4,2 2 8,0 8-5,5 19 3,4 23-3,6 30 2,-3 22 0,6 27 4,-4 33-3,2 28-5,-2 23 3,0 18 1,-3 7-1,-6 4 1,0-2-3,-5-12 3,0-22-1,-7-17 3,0-21-1,-3-23-1,5-26 1,-3-25 0,-1-22 3,4-22-6,-1-9 4,0-14-3,4-15 3,-4-5 2,4-5-5,2-4 5,0 1-7,8-3 8,6-4-7,13 1 7,13-4-6,12-2 1,16-3 1,14-6 0,5 2 0,1-5 0,6 2 0,-12-3-4,-5 1-8,-9 9-26,-35-16-70,-6 0-64,-27 0-15,0 0-14,0-38-10</inkml:trace>
  </inkml:traceGroup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25.97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C124D7E-0C9A-4ED3-8587-D7328B1BE800}" emma:medium="tactile" emma:mode="ink">
          <msink:context xmlns:msink="http://schemas.microsoft.com/ink/2010/main" type="writingRegion" rotatedBoundingBox="6140,9208 12035,9158 12074,13765 6180,13816">
            <msink:destinationLink direction="with" ref="{D75C4465-7EE0-400C-856D-AEC8B2A38B86}"/>
          </msink:context>
        </emma:interpretation>
      </emma:emma>
    </inkml:annotationXML>
    <inkml:traceGroup>
      <inkml:annotationXML>
        <emma:emma xmlns:emma="http://www.w3.org/2003/04/emma" version="1.0">
          <emma:interpretation id="{C2D1E5F6-224F-4D9E-9DE1-A9294D079326}" emma:medium="tactile" emma:mode="ink">
            <msink:context xmlns:msink="http://schemas.microsoft.com/ink/2010/main" type="paragraph" rotatedBoundingBox="6140,9208 11898,9159 11907,10278 6150,103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0E5ECE-E84B-4FFA-A27E-2FCB62F02A9F}" emma:medium="tactile" emma:mode="ink">
              <msink:context xmlns:msink="http://schemas.microsoft.com/ink/2010/main" type="inkBullet" rotatedBoundingBox="6144,9694 6931,9687 6931,9710 6145,9716"/>
            </emma:interpretation>
            <emma:one-of disjunction-type="recognition" id="oneOf0">
              <emma:interpretation id="interp0" emma:lang="ko-KR" emma:confidence="0">
                <emma:literal>-</emma:literal>
              </emma:interpretation>
            </emma:one-of>
          </emma:emma>
        </inkml:annotationXML>
        <inkml:trace contextRef="#ctx0" brushRef="#br0">-14702 6777 204,'-33'0'162,"33"0"-5,0 0-71,-32 0-28,32 0-6,0 0-11,0 0-4,0 0-6,17 2-5,2-2-7,18 0-4,4 0-5,22 0-1,7-2-1,10 2-2,-1-7-2,2 6-1,-9-3-1,0 2-1,-19 2-2,-10 0-4,-8 2-6,-35-2-11,25 19-19,-25-19-34,0 0-66,0 0-35,-17 0-10,17 0-6</inkml:trace>
      </inkml:traceGroup>
      <inkml:traceGroup>
        <inkml:annotationXML>
          <emma:emma xmlns:emma="http://www.w3.org/2003/04/emma" version="1.0">
            <emma:interpretation id="{3D98476C-B6FF-4AFC-901D-43240053BFE1}" emma:medium="tactile" emma:mode="ink">
              <msink:context xmlns:msink="http://schemas.microsoft.com/ink/2010/main" type="line" rotatedBoundingBox="7277,9199 11898,9159 11907,10278 7286,10318">
                <msink:destinationLink direction="with" ref="{771911BE-E3C6-4EC4-9808-2FD40F9E135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0BAC6C0-4B3D-4823-AB0D-55DE76CB6304}" emma:medium="tactile" emma:mode="ink">
                <msink:context xmlns:msink="http://schemas.microsoft.com/ink/2010/main" type="inkWord" rotatedBoundingBox="7276,9199 7514,9196 7524,10316 7286,10318"/>
              </emma:interpretation>
              <emma:one-of disjunction-type="recognition" id="oneOf1">
                <emma:interpretation id="interp1" emma:lang="ko-KR" emma:confidence="0">
                  <emma:literal>1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I</emma:literal>
                </emma:interpretation>
                <emma:interpretation id="interp5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81.27">-13635 6273 230,'36'0'176,"-27"24"-8,6 5-58,8 53-47,-23-1-11,19 30-6,-19-7-17,15 16-4,-14-16-6,12 4-6,-9-25-6,8-19-7,0-18-3,-9-17-18,18 0-21,-21-29-74,14 104-54,0-133-14,7-8-19,-7-15 4</inkml:trace>
        </inkml:traceGroup>
        <inkml:traceGroup>
          <inkml:annotationXML>
            <emma:emma xmlns:emma="http://www.w3.org/2003/04/emma" version="1.0">
              <emma:interpretation id="{D2F98390-4B5F-412F-9250-C5FDEA0D6260}" emma:medium="tactile" emma:mode="ink">
                <msink:context xmlns:msink="http://schemas.microsoft.com/ink/2010/main" type="inkWord" rotatedBoundingBox="8913,9456 9680,9449 9687,10265 8921,10272"/>
              </emma:interpretation>
              <emma:one-of disjunction-type="recognition" id="oneOf2">
                <emma:interpretation id="interp6" emma:lang="ko-KR" emma:confidence="0">
                  <emma:literal>2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즈</emma:literal>
                </emma:interpretation>
                <emma:interpretation id="interp10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000.0997">-11897 6644 74,'-33'-17'143,"33"17"0,-21-4-69,-1-6-14,22 10-7,-20-17-8,20 17-10,8-18-5,22 11-7,-2-12-4,21 10-3,-3-5 0,15 14-1,-7 0 0,9 18 1,-12 9-3,0 16-2,-21 7-3,-7 16 4,-18-6-5,-5 10 4,-27-8 0,-16-3-2,-15-13 2,-2-2-4,-6-12 4,1 1-7,0-14 6,14 2-8,10-9 2,19-1-3,22-11 2,0 26 0,29-15 0,20 8 0,8-4-1,15 3 1,1-4-1,9-1 0,3-3-5,-12-6-6,0 5-16,-23-15-36,15 6-74,-33-3-34,-5-11-19,-27 14-13</inkml:trace>
        </inkml:traceGroup>
        <inkml:traceGroup>
          <inkml:annotationXML>
            <emma:emma xmlns:emma="http://www.w3.org/2003/04/emma" version="1.0">
              <emma:interpretation id="{7BD766C5-02F4-4245-8959-C59A4AFCF4D6}" emma:medium="tactile" emma:mode="ink">
                <msink:context xmlns:msink="http://schemas.microsoft.com/ink/2010/main" type="inkWord" rotatedBoundingBox="11143,9464 11900,9457 11905,9972 11148,9978"/>
              </emma:interpretation>
              <emma:one-of disjunction-type="recognition" id="oneOf3"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ㅇ</emma:literal>
                </emma:interpretation>
                <emma:interpretation id="interp13" emma:lang="ko-KR" emma:confidence="0">
                  <emma:literal>〇</emma:literal>
                </emma:interpretation>
                <emma:interpretation id="interp14" emma:lang="ko-KR" emma:confidence="0">
                  <emma:literal>O</emma:literal>
                </emma:interpretation>
                <emma:interpretation id="interp15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2703.2336">-9626 6623 282,'0'0'172,"-32"0"-39,20 36-53,-31-14-18,32 41-10,-24-14-16,34 26-5,-4-16-7,27-1-8,21-19-8,28-12 0,11-27-2,18-5 2,1-35 4,8-15-3,-25-16-1,-9-1 1,-30-3 4,-22 9-6,-24 9 1,-29 18-5,-27 15-4,-17 11-6,-5 13-8,-21 7-7,21 23-18,-17-24-25,45 34-54,-12-11-59,23-1-8,13 2-12</inkml:trace>
        </inkml:traceGroup>
      </inkml:traceGroup>
    </inkml:traceGroup>
    <inkml:traceGroup>
      <inkml:annotationXML>
        <emma:emma xmlns:emma="http://www.w3.org/2003/04/emma" version="1.0">
          <emma:interpretation id="{56CC2B53-4295-476B-A3FE-AAB092862FB7}" emma:medium="tactile" emma:mode="ink">
            <msink:context xmlns:msink="http://schemas.microsoft.com/ink/2010/main" type="paragraph" rotatedBoundingBox="6773,11326 12041,11146 12070,12004 6802,121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B4E21A-BA7C-4E54-8B90-63A01B7D0E63}" emma:medium="tactile" emma:mode="ink">
              <msink:context xmlns:msink="http://schemas.microsoft.com/ink/2010/main" type="line" rotatedBoundingBox="6773,11326 12041,11146 12070,12004 6802,12184">
                <msink:destinationLink direction="with" ref="{771911BE-E3C6-4EC4-9808-2FD40F9E135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2CEDBA7-5DAE-47C1-AA63-30CB7C31080C}" emma:medium="tactile" emma:mode="ink">
                <msink:context xmlns:msink="http://schemas.microsoft.com/ink/2010/main" type="inkWord" rotatedBoundingBox="6773,11326 6872,11323 6900,12147 6801,12150"/>
              </emma:interpretation>
              <emma:one-of disjunction-type="recognition" id="oneOf4">
                <emma:interpretation id="interp16" emma:lang="ko-KR" emma:confidence="0">
                  <emma:literal>d</emma:literal>
                </emma:interpretation>
                <emma:interpretation id="interp17" emma:lang="ko-KR" emma:confidence="0">
                  <emma:literal>!</emma:literal>
                </emma:interpretation>
                <emma:interpretation id="interp18" emma:lang="ko-KR" emma:confidence="0">
                  <emma:literal>과</emma:literal>
                </emma:interpretation>
                <emma:interpretation id="interp19" emma:lang="ko-KR" emma:confidence="0">
                  <emma:literal>h</emma:literal>
                </emma:interpretation>
                <emma:interpretation id="interp20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5093.955">-14136 8482 144,'0'-30'151,"9"9"-10,-9 21-59,6-31-9,-6 31-13,0 0-7,16 0-6,-16 0-5,5 37-9,-5 0-7,1 30-4,-1 8-10,10 8 3,-4 3-10,7 3 4,-5-15-7,6 0 5,-8-26-5,4-6 5,-4-19-1,-6-23 1,0 0 0,0 0-1,0 0 2,0-39-4,-1-6 2,-12-10-6,0-13 2,-2-6-4,0-1 4,1-5-5,5 11 4,-4 2-5,7 17 4,2 12-1,4 38 1,0 0 0,0 22-1,0 33 3,0 16-4,8 11 5,-1 13-4,1-6 4,-2 0-5,-3-7 4,5-22-5,-3-15 2,3-11-7,-8-34-7,15 24-13,-15-24-46,19-20-86,-11 1-24,2-9-6,-1-9-17</inkml:trace>
        </inkml:traceGroup>
        <inkml:traceGroup>
          <inkml:annotationXML>
            <emma:emma xmlns:emma="http://www.w3.org/2003/04/emma" version="1.0">
              <emma:interpretation id="{E0E5187C-329A-4EB0-8076-F386A157D047}" emma:medium="tactile" emma:mode="ink">
                <msink:context xmlns:msink="http://schemas.microsoft.com/ink/2010/main" type="inkWord" rotatedBoundingBox="8547,11710 9303,11714 9302,11758 8546,11753"/>
              </emma:interpretation>
              <emma:one-of disjunction-type="recognition" id="oneOf5">
                <emma:interpretation id="interp21" emma:lang="ko-KR" emma:confidence="0">
                  <emma:literal>-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_</emma:literal>
                </emma:interpretation>
                <emma:interpretation id="interp25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8453.4957">-12300 8808 258,'-36'-15'168,"36"15"-13,0 0-80,-29-9-20,29 9-10,0 0-7,0 0-9,14 9-4,18 5-1,-4-14-3,23 11-2,-2-11-3,16 7-3,3-7-3,9 5-2,-10-5-3,1-5-2,-7-2 0,-7 3-1,-11-2-1,-9-2-5,-11 3-6,-23 5-10,22 0-18,-22 0-31,0 0-45,-8 14-53,8-14-20,0 0-11</inkml:trace>
        </inkml:traceGroup>
        <inkml:traceGroup>
          <inkml:annotationXML>
            <emma:emma xmlns:emma="http://www.w3.org/2003/04/emma" version="1.0">
              <emma:interpretation id="{FE04D5A5-9C15-4878-BBDF-6D3BFEADD9FB}" emma:medium="tactile" emma:mode="ink">
                <msink:context xmlns:msink="http://schemas.microsoft.com/ink/2010/main" type="inkWord" rotatedBoundingBox="9676,11287 9834,12077 9763,12091 9605,11301"/>
              </emma:interpretation>
              <emma:one-of disjunction-type="recognition" id="oneOf6">
                <emma:interpretation id="interp26" emma:lang="ko-KR" emma:confidence="0">
                  <emma:literal>1</emma:literal>
                </emma:interpretation>
                <emma:interpretation id="interp27" emma:lang="ko-KR" emma:confidence="0">
                  <emma:literal>l</emma:literal>
                </emma:interpretation>
                <emma:interpretation id="interp28" emma:lang="ko-KR" emma:confidence="0">
                  <emma:literal>Ⅰ</emma:literal>
                </emma:interpretation>
                <emma:interpretation id="interp29" emma:lang="ko-KR" emma:confidence="0">
                  <emma:literal>I</emma:literal>
                </emma:interpretation>
                <emma:interpretation id="interp30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8750.3565">-11306 8379 176,'22'-8'171,"7"19"0,-6 30-65,-23-6-31,29 40-10,-29-7-16,20 21-6,-20-9-15,16 9-5,-10-15-12,4-6 0,-2-14-9,5-16 0,-4-6-10,-9-32-10,22 31-16,-22-31-46,0 0-83,0 0-20,19-19-6,-19 19-13</inkml:trace>
        </inkml:traceGroup>
        <inkml:traceGroup>
          <inkml:annotationXML>
            <emma:emma xmlns:emma="http://www.w3.org/2003/04/emma" version="1.0">
              <emma:interpretation id="{CF33E141-E29F-4098-A6CC-891B33D16483}" emma:medium="tactile" emma:mode="ink">
                <msink:context xmlns:msink="http://schemas.microsoft.com/ink/2010/main" type="inkWord" rotatedBoundingBox="11257,11340 12047,11313 12068,11931 11279,11958"/>
              </emma:interpretation>
              <emma:one-of disjunction-type="recognition" id="oneOf7">
                <emma:interpretation id="interp31" emma:lang="ko-KR" emma:confidence="0">
                  <emma:literal>0</emma:literal>
                </emma:interpretation>
                <emma:interpretation id="interp32" emma:lang="ko-KR" emma:confidence="0">
                  <emma:literal>〇</emma:literal>
                </emma:interpretation>
                <emma:interpretation id="interp33" emma:lang="ko-KR" emma:confidence="0">
                  <emma:literal>ㅇ</emma:literal>
                </emma:interpretation>
                <emma:interpretation id="interp34" emma:lang="ko-KR" emma:confidence="0">
                  <emma:literal>O</emma:literal>
                </emma:interpretation>
                <emma:interpretation id="interp35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328.5464">-9307 8463 120,'0'0'149,"0"-18"-44,-3-3-13,3 21-17,-28-19-11,28 19-11,-43 0-6,29 11-6,-24 4-7,9 28-4,-13 2-10,7 21 0,-3-6-6,8 13 0,8-6-6,14 0 2,8-7-5,17-9 1,26-18-3,20-13 2,13-13 0,16-7 0,3-16 0,-2-13 1,-5-13 3,-9-5-3,-20-12 3,-9-2-2,-32-3 2,-10 0-2,-11 8 1,-24 0-5,-16 16 0,-9 3-5,-7 23-4,-7 6-10,8 15-11,-15-6-16,32 43-29,-19-32-31,38 23-55,-4-1-31,11-10-7,15 11 11</inkml:trace>
        </inkml:traceGroup>
      </inkml:traceGroup>
    </inkml:traceGroup>
    <inkml:traceGroup>
      <inkml:annotationXML>
        <emma:emma xmlns:emma="http://www.w3.org/2003/04/emma" version="1.0">
          <emma:interpretation id="{78E490D5-6E4C-45F5-8B95-142FC9EE550A}" emma:medium="tactile" emma:mode="ink">
            <msink:context xmlns:msink="http://schemas.microsoft.com/ink/2010/main" type="paragraph" rotatedBoundingBox="6329,12787 11919,13026 11887,13770 6297,135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829810-ABF3-4E9B-B001-42090F9F7E9F}" emma:medium="tactile" emma:mode="ink">
              <msink:context xmlns:msink="http://schemas.microsoft.com/ink/2010/main" type="inkBullet" rotatedBoundingBox="6315,13114 7130,13149 7124,13296 6309,13261"/>
            </emma:interpretation>
            <emma:one-of disjunction-type="recognition" id="oneOf8">
              <emma:interpretation id="interp36" emma:lang="ko-KR" emma:confidence="1">
                <emma:literal/>
              </emma:interpretation>
            </emma:one-of>
          </emma:emma>
        </inkml:annotationXML>
        <inkml:trace contextRef="#ctx0" brushRef="#br0" timeOffset="11922.3656">-14549 10276 102,'0'0'154,"0"0"-17,-30-37-48,30 37-1,-19-15-19,19 15-8,0 0-16,0 0-5,5-22-9,25 22-8,0 0-2,20 0-4,7 0-1,11 0-4,3 0-2,5 6-3,-1-1-3,-3 0 0,-13-1-3,-9-2 1,-10 1-2,-7 1 0,-8-3-5,-25-1-6,35 7-13,-35-7-44,0 0-77,21 131-23,-21-131-19,14-13-12</inkml:trace>
      </inkml:traceGroup>
      <inkml:traceGroup>
        <inkml:annotationXML>
          <emma:emma xmlns:emma="http://www.w3.org/2003/04/emma" version="1.0">
            <emma:interpretation id="{259DD96A-DF6C-4457-9D92-47B464E2A8F0}" emma:medium="tactile" emma:mode="ink">
              <msink:context xmlns:msink="http://schemas.microsoft.com/ink/2010/main" type="line" rotatedBoundingBox="7386,12833 11919,13026 11887,13770 7354,13576">
                <msink:destinationLink direction="with" ref="{771911BE-E3C6-4EC4-9808-2FD40F9E135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3BD2A48-7127-4AAE-AC60-575BFBC8E943}" emma:medium="tactile" emma:mode="ink">
                <msink:context xmlns:msink="http://schemas.microsoft.com/ink/2010/main" type="inkWord" rotatedBoundingBox="7386,12833 7513,12838 7482,13578 7354,13572"/>
              </emma:interpretation>
              <emma:one-of disjunction-type="recognition" id="oneOf9">
                <emma:interpretation id="interp37" emma:lang="ko-KR" emma:confidence="0">
                  <emma:literal>Ⅰ</emma:literal>
                </emma:interpretation>
                <emma:interpretation id="interp38" emma:lang="ko-KR" emma:confidence="0">
                  <emma:literal>1</emma:literal>
                </emma:interpretation>
                <emma:interpretation id="interp39" emma:lang="ko-KR" emma:confidence="0">
                  <emma:literal>l</emma:literal>
                </emma:interpretation>
                <emma:interpretation id="interp40" emma:lang="ko-KR" emma:confidence="0">
                  <emma:literal>|</emma:literal>
                </emma:interpretation>
                <emma:interpretation id="interp41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2172.4034">-13526 9907 242,'9'28'171,"-9"2"1,0 0-68,14 44-45,-20-19-3,12 29-21,-6-16-7,3 5-9,1-8-2,4-4-10,-2-16-2,0-8-10,4-2-12,-10-35-23,28 44-55,-28-44-71,8 16-15,-8-16-12,0 0-5</inkml:trace>
        </inkml:traceGroup>
        <inkml:traceGroup>
          <inkml:annotationXML>
            <emma:emma xmlns:emma="http://www.w3.org/2003/04/emma" version="1.0">
              <emma:interpretation id="{9E3B9AF6-A249-465E-89FC-8953EAA70A93}" emma:medium="tactile" emma:mode="ink">
                <msink:context xmlns:msink="http://schemas.microsoft.com/ink/2010/main" type="inkWord" rotatedBoundingBox="9873,12740 11982,13076 11860,13844 9751,13507"/>
              </emma:interpretation>
              <emma:one-of disjunction-type="recognition" id="oneOf10">
                <emma:interpretation id="interp42" emma:lang="ko-KR" emma:confidence="0">
                  <emma:literal>이</emma:literal>
                </emma:interpretation>
                <emma:interpretation id="interp43" emma:lang="ko-KR" emma:confidence="0">
                  <emma:literal>어</emma:literal>
                </emma:interpretation>
                <emma:interpretation id="interp44" emma:lang="ko-KR" emma:confidence="0">
                  <emma:literal>여</emma:literal>
                </emma:interpretation>
                <emma:interpretation id="interp45" emma:lang="ko-KR" emma:confidence="0">
                  <emma:literal>더</emma:literal>
                </emma:interpretation>
                <emma:interpretation id="interp46" emma:lang="ko-KR" emma:confidence="0">
                  <emma:literal>억</emma:literal>
                </emma:interpretation>
              </emma:one-of>
            </emma:emma>
          </inkml:annotationXML>
          <inkml:trace contextRef="#ctx0" brushRef="#br0" timeOffset="14016.2006">-10788 10231 101,'13'-9'103,"-13"9"-18,0-35-18,0 35-8,0-31-11,0 31 1,-16-37-8,16 37 1,-25-21-10,25 21 4,-36-7-5,36 7 0,-54 14-6,25 16 0,-13-1 2,7 23-8,-11-8 3,16 16-7,-5-8 0,21 11-6,13-8 2,15-3-6,22-16-1,18-12 0,19-18 0,12-6 1,2-13 0,6-11-1,-17-13 3,-3-7-1,-18-8-3,-19 0 5,-21 0-5,-15-1 5,-21-1-6,-15 9 4,-15 5-7,-6 3 2,-3 16-8,-5 7-10,13 14-15,-13 0-22,37 36-33,-21-14-49,35 19-44,12-1-13,7 3-1</inkml:trace>
          <inkml:trace contextRef="#ctx0" brushRef="#br0" timeOffset="14516.2393">-9259 10098 218,'0'0'156,"0"0"-45,8 26-38,-8 9-7,8 38-13,-8-8-5,20 29-5,-18-15-6,20 14-14,-10-15-12,11-7-2,-12-20-8,3-13-2,3-9-13,-17-29-22,33 12-53,-33-12-73,27-41-12,-3 10-12,-5-27-1</inkml:trace>
        </inkml:traceGroup>
      </inkml:traceGroup>
    </inkml:traceGroup>
  </inkml:traceGroup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41.521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D75C4465-7EE0-400C-856D-AEC8B2A38B86}" emma:medium="tactile" emma:mode="ink">
          <msink:context xmlns:msink="http://schemas.microsoft.com/ink/2010/main" type="inkDrawing" rotatedBoundingBox="13239,8902 13706,13444 12970,13519 12503,8977" semanticType="verticalRange" shapeName="Other">
            <msink:sourceLink direction="with" ref="{9C124D7E-0C9A-4ED3-8587-D7328B1BE800}"/>
          </msink:context>
        </emma:interpretation>
      </emma:emma>
    </inkml:annotationXML>
    <inkml:trace contextRef="#ctx0" brushRef="#br0">84 169 232,'0'0'161,"-46"-36"-11,26 8-78,20 28-30,-19-28-13,19 28-13,0-18-5,0 18-4,33-21-8,0 13 5,7 1-5,9 0 2,4 0-5,9 3 4,3 4 0,-4 0 1,3 4 5,-9 3-5,-3 7 5,-8 3-7,-7 5 7,-6 7-6,-5 5 2,-1 15 2,-8 15 3,7 31 3,-16 18 0,9 30 7,-10 33-3,12 38 4,-19 25-2,12 24-4,-9 13-4,7 7-1,1-2 3,2-7-7,-2-20 0,4-19-3,0-18-2,-3-20 6,1-27-1,-2-22 3,-5-27-1,2-11 1,-8-21 2,5-15-4,-5-20 5,-8-5-5,-8-9 4,-7 2-8,-9-12 1,-4 0-2,-9 0-6,-10-10-4,8 4-14,-17-22-24,30 18-70,-6-20-54,12-15-16,17-7-6</inkml:trace>
  </inkml:traceGroup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0:42.099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0911412-B336-4EE6-8E8C-99AAEEECCEC7}" emma:medium="tactile" emma:mode="ink">
          <msink:context xmlns:msink="http://schemas.microsoft.com/ink/2010/main" type="writingRegion" rotatedBoundingBox="14107,9549 16767,9549 16767,11289 14107,11289"/>
        </emma:interpretation>
      </emma:emma>
    </inkml:annotationXML>
    <inkml:traceGroup>
      <inkml:annotationXML>
        <emma:emma xmlns:emma="http://www.w3.org/2003/04/emma" version="1.0">
          <emma:interpretation id="{EB2B0698-8966-4204-ADD4-8974CE1EBDA0}" emma:medium="tactile" emma:mode="ink">
            <msink:context xmlns:msink="http://schemas.microsoft.com/ink/2010/main" type="paragraph" rotatedBoundingBox="14107,9549 16767,9549 16767,11289 14107,112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AACDD1-E69E-4DED-8974-757CD517318C}" emma:medium="tactile" emma:mode="ink">
              <msink:context xmlns:msink="http://schemas.microsoft.com/ink/2010/main" type="line" rotatedBoundingBox="14107,9549 16767,9549 16767,11289 14107,11289"/>
            </emma:interpretation>
          </emma:emma>
        </inkml:annotationXML>
        <inkml:traceGroup>
          <inkml:annotationXML>
            <emma:emma xmlns:emma="http://www.w3.org/2003/04/emma" version="1.0">
              <emma:interpretation id="{301564D5-0841-4EDB-8FC8-EA4BF6F2F290}" emma:medium="tactile" emma:mode="ink">
                <msink:context xmlns:msink="http://schemas.microsoft.com/ink/2010/main" type="inkWord" rotatedBoundingBox="14447,9890 15181,10583 14635,11161 13901,10468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느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20-6 279,'-21'0'166,"21"0"-2,0 16-77,0-16-38,19 9-13,0-9-8,28 12-1,-2-12-3,23 4-3,-5-4-5,16 0-4,-5-9-7,0 2-8,4 7-12,-23-15-21,12 21-32,-45-6-40,8 0-53,-30 0-22,-7 28-11</inkml:trace>
          <inkml:trace contextRef="#ctx0" brushRef="#br0" timeOffset="187.5088">130 463 223,'-8'35'172,"8"-12"-5,13-15-65,39 20-40,-8-25-21,35 15-11,-11-14-13,18 1-15,2 4-27,-18-12-54,3-3-75,-12 6-19,-18-11-7,-2 9-11</inkml:trace>
        </inkml:traceGroup>
        <inkml:traceGroup>
          <inkml:annotationXML>
            <emma:emma xmlns:emma="http://www.w3.org/2003/04/emma" version="1.0">
              <emma:interpretation id="{C31D4002-8CA3-4B4B-B54D-FAA3BCD6DC4B}" emma:medium="tactile" emma:mode="ink">
                <msink:context xmlns:msink="http://schemas.microsoft.com/ink/2010/main" type="inkWord" rotatedBoundingBox="16711,9539 16821,11275 15770,11342 15659,9607"/>
              </emma:interpretation>
              <emma:one-of disjunction-type="recognition" id="oneOf1">
                <emma:interpretation id="interp5" emma:lang="ko-KR" emma:confidence="0">
                  <emma:literal>E</emma:literal>
                </emma:interpretation>
                <emma:interpretation id="interp6" emma:lang="ko-KR" emma:confidence="0">
                  <emma:literal>£</emma:literal>
                </emma:interpretation>
                <emma:interpretation id="interp7" emma:lang="ko-KR" emma:confidence="0">
                  <emma:literal>온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968.7988">2474-680 169,'6'-28'151,"-6"28"-4,0 0-78,-19 0-26,-17 17-2,-27-9-5,-2 20-3,-25-16-5,3 16-3,-13-18-3,14 13 0,-1-17-2,22 8-5,6-13-4,20 8-3,10 0-2,29-9-1,-4 34-5,8-5 1,15 8-3,4 15 2,-6 9 7,-3 22-2,-8 16 4,-2 16-1,-8 8 1,-7 5 0,-11-4 2,5-2 0,-1-8-4,6-11-1,4-21 2,8-13-2,13-16 4,17-11-6,14-10 6,13-10-7,11-7 2,12-1 0,7-6-4,6-2-3,1-5-6,-12-1-6,0 7-8,-28-9-16,12 4-37,-41-14-71,-1-5-43,-16-15-1,-8 2-10</inkml:trace>
          <inkml:trace contextRef="#ctx0" brushRef="#br0" timeOffset="1218.8091">1698 354 497,'-9'-19'162,"9"19"-16,17-43-123,40 30-11,14-6-5,24 1-5,14 2-6,2-8-24,24 18-73,-10-3-60,-25-5-14,-12 12-12,-26-10-6</inkml:trace>
        </inkml:traceGroup>
      </inkml:traceGroup>
    </inkml:traceGroup>
  </inkml:traceGroup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1:16.663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DCE601-ECBC-43A4-AB18-8B6BBE336302}" emma:medium="tactile" emma:mode="ink">
          <msink:context xmlns:msink="http://schemas.microsoft.com/ink/2010/main" type="writingRegion" rotatedBoundingBox="4402,1252 11235,10814 8147,13022 1313,3459"/>
        </emma:interpretation>
      </emma:emma>
    </inkml:annotationXML>
    <inkml:traceGroup>
      <inkml:annotationXML>
        <emma:emma xmlns:emma="http://www.w3.org/2003/04/emma" version="1.0">
          <emma:interpretation id="{7E3CB216-2E6D-49F9-90BB-7472B4EEF1F7}" emma:medium="tactile" emma:mode="ink">
            <msink:context xmlns:msink="http://schemas.microsoft.com/ink/2010/main" type="paragraph" rotatedBoundingBox="4402,1252 11235,10814 8147,13022 1313,34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909569-BBEE-4884-AE52-0A143879BFA3}" emma:medium="tactile" emma:mode="ink">
              <msink:context xmlns:msink="http://schemas.microsoft.com/ink/2010/main" type="line" rotatedBoundingBox="4402,1252 11235,10814 8147,13022 1313,3459"/>
            </emma:interpretation>
          </emma:emma>
        </inkml:annotationXML>
        <inkml:traceGroup>
          <inkml:annotationXML>
            <emma:emma xmlns:emma="http://www.w3.org/2003/04/emma" version="1.0">
              <emma:interpretation id="{7C4AC831-E1BA-46E4-B179-7DA71EDB1FFD}" emma:medium="tactile" emma:mode="ink">
                <msink:context xmlns:msink="http://schemas.microsoft.com/ink/2010/main" type="inkWord" rotatedBoundingBox="4402,1252 6206,3777 3117,5984 1313,3459"/>
              </emma:interpretation>
              <emma:one-of disjunction-type="recognition" id="oneOf0">
                <emma:interpretation id="interp0" emma:lang="ko-KR" emma:confidence="0">
                  <emma:literal>타</emma:literal>
                </emma:interpretation>
                <emma:interpretation id="interp1" emma:lang="ko-KR" emma:confidence="0">
                  <emma:literal>&amp;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“</emma:literal>
                </emma:interpretation>
              </emma:one-of>
            </emma:emma>
          </inkml:annotationXML>
          <inkml:trace contextRef="#ctx0" brushRef="#br0">86 191 289,'-22'-18'167,"-7"1"-36,-3-13-69,32 30-15,-3-31-9,21 23-9,4-12-3,32 10-9,4-10-5,21 11-2,5-5-1,14 6-2,3 4-4,2 1-2,-5 3-4,-8 0-6,-7 7-10,-15-7-18,5 22-34,-37-14-52,-7 2-50,-10 15-4,-19-5-9</inkml:trace>
          <inkml:trace contextRef="#ctx0" brushRef="#br0" timeOffset="-343.7856">130 250 93,'0'-21'131,"-11"-11"-41,6-5-23,5 17-8,-14-18-8,14 38-5,-13-40 1,13 40-7,-8-23-2,8 23-5,-8 19 5,8 39-9,-7 17-9,2 28-1,-3 24-7,6 13-2,-7 12-2,1 6-1,-2-6-5,3-13 1,-5-23 2,8-16 0,-4-21-1,-2-14 4,6-10-2,4-10 2,0-15-2,0-2 1,9-6-4,15 2 1,6-6-2,16 0 0,9 1-1,13-4 1,9-4-1,7 3-1,6-6 0,5 0 0,-8 2-2,-3-6-2,-8 3-3,-12-7-5,-5 5-6,-20-5-10,4 0-19,-38-16-33,20 6-53,-25-22-38,-14-18-10,-2-12-4</inkml:trace>
          <inkml:trace contextRef="#ctx0" brushRef="#br0" timeOffset="234.3641">82 792 406,'0'0'166,"5"23"-21,54-11-119,9-4-14,23 2-1,14-9-1,13 4-1,5-1-3,1-2-4,-15 0-7,-13-2-15,5 6-16,-33-6-32,8 0-30,-32 0-46,-9-16-22,-8 3-14</inkml:trace>
          <inkml:trace contextRef="#ctx0" brushRef="#br0" timeOffset="781.269">1502 160 259,'-21'24'165,"5"41"-2,1 32-87,-28 8-29,22 49-8,-20 12 1,22 31-3,-22-12-9,25 10-5,-6-28-5,14-12-11,-1-33 1,9-18-1,0-38 2,0-22-4,0-44-1,0 0-3,14-23-7,-4-39 4,5-22-7,-4-24 0,13-13-2,-14-21 2,10-1-1,-6-10 2,5-3 4,-4 1 0,2 8 4,5 5 0,0 17 1,7 11-1,-1 12 7,2 15-6,0 25 4,5 21-1,-7 27 2,2 25 3,-1 34-1,7 43 3,-7 22-6,7 33 5,-4 18-3,10 13 1,1 8-5,3-4 1,3-16-3,-2-26 0,4-25 0,-5-29-2,-2-21-7,-8-28-4,1-13-12,-37-20-19,42-8-34,-42-26-51,-6 6-48,-11-6-18,-10 5 1</inkml:trace>
          <inkml:trace contextRef="#ctx0" brushRef="#br0" timeOffset="968.767">1450 1341 499,'-37'-23'170,"23"-13"-26,28 28-105,4-10-18,37 10-12,8-6-6,19-5-12,19 19-35,-18-22-85,16-1-34,-12 1-22,-9 0-12</inkml:trace>
          <inkml:trace contextRef="#ctx0" brushRef="#br0" timeOffset="2515.7054">3145 835 263,'-27'-43'168,"15"11"-53,12 32-39,-24-38-16,24 38-9,-6-28-8,6 28-12,20-7-7,10 7-7,8 0-3,19 0-4,8 5-1,14-3-2,2-2-1,1 7-2,3-7-5,-6 0-8,0 0-13,-30-8-28,19 9-54,-36 6-65,-10 0-8,-22-7-18</inkml:trace>
          <inkml:trace contextRef="#ctx0" brushRef="#br0" timeOffset="2718.8371">3310 1122 376,'0'0'169,"31"23"-5,15-9-100,-2-14-42,26 1-1,-2-1-5,12-7-14,0 6-39,-16-13-92,-5-2-29,-9 2-24,-13 0-12</inkml:trace>
        </inkml:traceGroup>
        <inkml:traceGroup>
          <inkml:annotationXML>
            <emma:emma xmlns:emma="http://www.w3.org/2003/04/emma" version="1.0">
              <emma:interpretation id="{972E1989-47FE-4C83-881E-1277A298C4D5}" emma:medium="tactile" emma:mode="ink">
                <msink:context xmlns:msink="http://schemas.microsoft.com/ink/2010/main" type="inkWord" rotatedBoundingBox="7138,7847 7539,8409 6529,9131 6128,8569">
                  <msink:destinationLink direction="with" ref="{13DC1FE5-5286-4585-842E-B61F53DBED4C}"/>
                </msink:context>
              </emma:interpretation>
              <emma:one-of disjunction-type="recognition" id="oneOf1">
                <emma:interpretation id="interp5" emma:lang="ko-KR" emma:confidence="0">
                  <emma:literal>「</emma:literal>
                </emma:interpretation>
                <emma:interpretation id="interp6" emma:lang="ko-KR" emma:confidence="0">
                  <emma:literal>r</emma:literal>
                </emma:interpretation>
                <emma:interpretation id="interp7" emma:lang="ko-KR" emma:confidence="0">
                  <emma:literal>F</emma:literal>
                </emma:interpretation>
                <emma:interpretation id="interp8" emma:lang="ko-KR" emma:confidence="0">
                  <emma:literal>卜</emma:literal>
                </emma:interpretation>
                <emma:interpretation id="interp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64033.8809">5201 5274 59,'-4'-29'130,"4"29"6,-8-25-56,-22 11-19,-5 14-5,-31 3-3,-1 29-6,-35-9 0,4 26-5,-29-1-8,13 21-4,-11-5-11,18 5-12,14 6-32,4-23-25,39 12-50,26-40-52,24-24-20,5-22-8</inkml:trace>
          <inkml:trace contextRef="#ctx0" brushRef="#br1" timeOffset="64190.122">4920 5215 209,'52'-16'159,"12"16"-4,-22 10-70,-5 5-42,8 21-12,-11 6-20,-4 10-33,8 25-78,-8 18-50,-24-20-10,14 18-10</inkml:trace>
        </inkml:traceGroup>
        <inkml:traceGroup>
          <inkml:annotationXML>
            <emma:emma xmlns:emma="http://www.w3.org/2003/04/emma" version="1.0">
              <emma:interpretation id="{FBADF81A-D98B-403B-B56C-DD9B7451A93A}" emma:medium="tactile" emma:mode="ink">
                <msink:context xmlns:msink="http://schemas.microsoft.com/ink/2010/main" type="inkWord" rotatedBoundingBox="8927,10480 9865,11793 8621,12683 7683,11370"/>
              </emma:interpretation>
              <emma:one-of disjunction-type="recognition" id="oneOf2">
                <emma:interpretation id="interp10" emma:lang="ko-KR" emma:confidence="0">
                  <emma:literal>7</emma:literal>
                </emma:interpretation>
                <emma:interpretation id="interp11" emma:lang="ko-KR" emma:confidence="0">
                  <emma:literal>가</emma:literal>
                </emma:interpretation>
                <emma:interpretation id="interp12" emma:lang="ko-KR" emma:confidence="0">
                  <emma:literal>A</emma:literal>
                </emma:interpretation>
                <emma:interpretation id="interp13" emma:lang="ko-KR" emma:confidence="0">
                  <emma:literal>다</emma:literal>
                </emma:interpretation>
                <emma:interpretation id="interp14" emma:lang="ko-KR" emma:confidence="0">
                  <emma:literal>엉</emma:literal>
                </emma:interpretation>
              </emma:one-of>
            </emma:emma>
          </inkml:annotationXML>
          <inkml:trace contextRef="#ctx0" brushRef="#br0" timeOffset="36517.0986">6508 8032 345,'-37'-24'175,"10"6"-18,27 18-81,-29-17-37,29 17-15,21 6-12,17 9-3,17-1-6,10 7 0,15 8-3,15-4 2,2 10-3,4 1 1,-2 4 4,-9 4-7,-6 2 7,-16 4-6,-11 10 7,-19 5-6,-19 11 9,-19 19-2,-27 2-2,-16 13 8,-23 4-3,-7 9 0,-12-12 1,4 3-3,2-20-6,13-14-11,20-10-10,-1-28-29,45 5-48,-4-28-72,17-19-15,25-4-11,2-37 2</inkml:trace>
          <inkml:trace contextRef="#ctx0" brushRef="#br0" timeOffset="36063.9675">5971 8985 205,'-27'8'161,"-4"-8"0,31 0-57,0 0-49,0 0-9,22 7-8,9-7-6,39 7-3,-4-7-3,35 0-4,1 0-6,15 0-5,-7-7-4,4 0-4,-11-1-3,-8 2-3,-15-3-3,-18-1-6,-10 6-10,-30-11-19,10 18-34,-32-3-50,120-15-43,-120 15-18,-30-18-4</inkml:trace>
          <inkml:trace contextRef="#ctx0" brushRef="#br0" timeOffset="35735.8183">5898 8460 286,'-34'-8'161,"34"8"-2,0 0-85,-21 0-30,21 0-9,21 7-2,20 8-1,-11-13-2,27 19 0,1-21-6,18 15-4,8-11-4,11 5-3,-5-7-6,8-2-3,-11 0-1,-4 0-2,-7-6 1,-9-3-2,-17 2 0,-7-1-4,-13 1-4,-30 7-9,39 0-14,-39 0-20,0 0-37,0 14-41,0-14-51,-17 31-11,-5-10-4</inkml:trace>
        </inkml:traceGroup>
      </inkml:traceGroup>
    </inkml:traceGroup>
  </inkml:traceGroup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1:21.16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A4EE6FBA-EF20-456F-AA4A-7C6506609BB4}" emma:medium="tactile" emma:mode="ink">
          <msink:context xmlns:msink="http://schemas.microsoft.com/ink/2010/main" type="inkDrawing" rotatedBoundingBox="6822,6914 6925,2475 7741,2494 7638,6933" semanticType="verticalRange" shapeName="Other">
            <msink:sourceLink direction="with" ref="{5D78116E-8FD0-42B1-957A-1C860F2A25FA}"/>
          </msink:context>
        </emma:interpretation>
      </emma:emma>
    </inkml:annotationXML>
    <inkml:trace contextRef="#ctx0" brushRef="#br0">793 131 57,'11'0'130,"-16"-19"19,4-2-73,1 21-14,-16-24-8,16 24 3,-29-18-10,29 18-7,-47-10-9,25 10-8,-18-7-5,4 7-5,-13-8 1,6 7-5,-7-5 1,4 6-3,-5-7 2,9 7-1,-1-3-2,11 0-1,-1 2-1,11 1-1,5 0 0,17 0-2,-26 0 0,26 0 0,0 0-1,0 0 0,-15 10-1,15-10 2,-2 27-2,2-6 1,-6 14 4,4 11-6,2 14 5,0 26-5,0 31 4,0 23-1,0 37 6,0 25-5,0 34 0,0 22 6,-8 16 0,2 18 0,-7-7-1,4 1-2,-10-15 2,5-18-1,-1-20 1,6-20-1,1-27-4,2-31 4,6-29-1,0-17 2,6-25-6,10-18 5,4-14-5,17-16 3,1-12-3,17-3 2,5-2 3,6-4-10,13-5 3,-1-2-17,10 8-15,-31-16-56,11 0-79,-13-12-16,-9-7-18,-11-18 0</inkml:trace>
  </inkml:traceGroup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1:21.7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D78116E-8FD0-42B1-957A-1C860F2A25FA}" emma:medium="tactile" emma:mode="ink">
          <msink:context xmlns:msink="http://schemas.microsoft.com/ink/2010/main" type="writingRegion" rotatedBoundingBox="7358,2773 13079,2614 13207,7198 7485,7357">
            <msink:destinationLink direction="with" ref="{A4EE6FBA-EF20-456F-AA4A-7C6506609BB4}"/>
            <msink:destinationLink direction="with" ref="{5FD6AD7F-0ED7-41A5-9B73-6C3ACDAE1EE4}"/>
          </msink:context>
        </emma:interpretation>
      </emma:emma>
    </inkml:annotationXML>
    <inkml:traceGroup>
      <inkml:annotationXML>
        <emma:emma xmlns:emma="http://www.w3.org/2003/04/emma" version="1.0">
          <emma:interpretation id="{45E90CD1-C6B4-4B91-A330-18980B8CC90C}" emma:medium="tactile" emma:mode="ink">
            <msink:context xmlns:msink="http://schemas.microsoft.com/ink/2010/main" type="paragraph" rotatedBoundingBox="7912,2717 13064,2749 13057,3889 7905,38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A68E236-14D9-414C-929D-DFDF04969B11}" emma:medium="tactile" emma:mode="ink">
              <msink:context xmlns:msink="http://schemas.microsoft.com/ink/2010/main" type="inkBullet" rotatedBoundingBox="7910,3132 8696,3136 8696,3203 7909,3198"/>
            </emma:interpretation>
            <emma:one-of disjunction-type="recognition" id="oneOf0">
              <emma:interpretation id="interp0" emma:lang="ko-KR" emma:confidence="0">
                <emma:literal>-</emma:literal>
              </emma:interpretation>
              <emma:interpretation id="interp1" emma:lang="ko-KR" emma:confidence="0">
                <emma:literal>ㅡ</emma:literal>
              </emma:interpretation>
              <emma:interpretation id="interp2" emma:lang="ko-KR" emma:confidence="0">
                <emma:literal>一</emma:literal>
              </emma:interpretation>
              <emma:interpretation id="interp3" emma:lang="ko-KR" emma:confidence="0">
                <emma:literal>…</emma:literal>
              </emma:interpretation>
              <emma:interpretation id="interp4" emma:lang="ko-KR" emma:confidence="0">
                <emma:literal>~</emma:literal>
              </emma:interpretation>
            </emma:one-of>
          </emma:emma>
        </inkml:annotationXML>
        <inkml:trace contextRef="#ctx0" brushRef="#br0">149 30 216,'-36'-10'168,"11"5"-5,3 5-78,-10-13-32,32 13-8,-35-3-5,35 3-9,0 0-10,21 8-5,7-2-5,17 1 0,7-2-2,14 4-1,5-4-1,10 0-1,-2-1-2,-2-2 0,-10-1-2,-9-1-1,-7 0-4,-15 0-6,-8 11-15,-28-11-31,26 8-57,-26-8-56,0 0-13,0 0-11</inkml:trace>
      </inkml:traceGroup>
      <inkml:traceGroup>
        <inkml:annotationXML>
          <emma:emma xmlns:emma="http://www.w3.org/2003/04/emma" version="1.0">
            <emma:interpretation id="{8384ECDD-1C26-4F72-A421-07A7517A69B2}" emma:medium="tactile" emma:mode="ink">
              <msink:context xmlns:msink="http://schemas.microsoft.com/ink/2010/main" type="line" rotatedBoundingBox="9115,2725 13064,2749 13057,3889 9107,3865"/>
            </emma:interpretation>
          </emma:emma>
        </inkml:annotationXML>
        <inkml:traceGroup>
          <inkml:annotationXML>
            <emma:emma xmlns:emma="http://www.w3.org/2003/04/emma" version="1.0">
              <emma:interpretation id="{BE56D4DE-EE56-41A0-8662-2794F40BE11D}" emma:medium="tactile" emma:mode="ink">
                <msink:context xmlns:msink="http://schemas.microsoft.com/ink/2010/main" type="inkWord" rotatedBoundingBox="9114,2725 9214,2725 9207,3731 9108,3730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|</emma:literal>
                </emma:interpretation>
                <emma:interpretation id="interp7" emma:lang="ko-KR" emma:confidence="0">
                  <emma:literal>l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65.649">1204-408 312,'22'11'181,"-22"27"-10,0 2-78,0 55-47,-10-5-12,10 34-3,-6-11-14,6 6 0,0-12-14,0-9-3,9-16-17,-9-37-46,23-13-97,-5-20-19,-18-12-7,37-21-19</inkml:trace>
        </inkml:traceGroup>
        <inkml:traceGroup>
          <inkml:annotationXML>
            <emma:emma xmlns:emma="http://www.w3.org/2003/04/emma" version="1.0">
              <emma:interpretation id="{38B21A41-986F-4396-AF55-2D1032C5C43F}" emma:medium="tactile" emma:mode="ink">
                <msink:context xmlns:msink="http://schemas.microsoft.com/ink/2010/main" type="inkWord" rotatedBoundingBox="10586,2890 11398,2895 11391,3879 10580,3874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고</emma:literal>
                </emma:interpretation>
                <emma:interpretation id="interp13" emma:lang="ko-KR" emma:confidence="0">
                  <emma:literal>즈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015.6689">2763-27 113,'0'0'155,"-41"-28"0,18-4-70,23 32-21,-24-41-10,24 41-10,0-43-10,24 28-9,-1-15-7,20 19-5,4-3-1,9 14-3,1 0 0,1 25-1,-7 12-1,-4 15 2,-22 16-4,-6 12 4,-19 3-5,-20 4 6,-21-12-4,-5 4 6,-17-18-4,4-7 4,-2-17-4,10-6 2,7-12-2,17-3-1,27-16-1,0 23-1,35-12-1,18-3-1,19-1-1,10-3 1,11-3-4,2-1-5,3 3-10,-24-7-24,15 8-76,-40 122-52,-21-126-16,-28 0-23,0 0 9</inkml:trace>
        </inkml:traceGroup>
        <inkml:traceGroup>
          <inkml:annotationXML>
            <emma:emma xmlns:emma="http://www.w3.org/2003/04/emma" version="1.0">
              <emma:interpretation id="{23ADB686-09FA-4FCE-B354-19F9A204628E}" emma:medium="tactile" emma:mode="ink">
                <msink:context xmlns:msink="http://schemas.microsoft.com/ink/2010/main" type="inkWord" rotatedBoundingBox="12136,2914 13063,2919 13059,3530 12133,3525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〇</emma:literal>
                </emma:interpretation>
                <emma:interpretation id="interp17" emma:lang="ko-KR" emma:confidence="0">
                  <emma:literal>ㅇ</emma:literal>
                </emma:interpretation>
                <emma:interpretation id="interp18" emma:lang="ko-KR" emma:confidence="0">
                  <emma:literal>O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968.853">4293-89 29,'0'0'141,"0"0"-21,0 0-23,-6 28-4,0 9-8,-23-11-18,28 32-10,-26-14-11,27 24-8,0-18-13,27 14-2,11-19-10,28-5-1,18-21-5,20-15 1,11-13-2,7-21-1,-11-20 5,-4-12-2,-33-8 6,-15 0-4,-39-3 5,-20 5-5,-45 11 4,-12 10-4,-22 11-2,-7 13-4,-1 13-4,1 5-5,13 10-11,0 4-13,37 29-27,-18-23-36,40 30-64,0 4-27,9 5-17,5-2 0</inkml:trace>
        </inkml:traceGroup>
      </inkml:traceGroup>
    </inkml:traceGroup>
    <inkml:traceGroup>
      <inkml:annotationXML>
        <emma:emma xmlns:emma="http://www.w3.org/2003/04/emma" version="1.0">
          <emma:interpretation id="{6A0AA95C-2852-46E0-9494-097F4D6CFB39}" emma:medium="tactile" emma:mode="ink">
            <msink:context xmlns:msink="http://schemas.microsoft.com/ink/2010/main" type="paragraph" rotatedBoundingBox="8279,4690 13133,4555 13161,5553 8307,56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E52D00A-2B66-40C2-B230-CAF6077CA196}" emma:medium="tactile" emma:mode="ink">
              <msink:context xmlns:msink="http://schemas.microsoft.com/ink/2010/main" type="line" rotatedBoundingBox="8279,4690 13133,4555 13161,5553 8307,5688"/>
            </emma:interpretation>
          </emma:emma>
        </inkml:annotationXML>
        <inkml:traceGroup>
          <inkml:annotationXML>
            <emma:emma xmlns:emma="http://www.w3.org/2003/04/emma" version="1.0">
              <emma:interpretation id="{298316D8-05D5-41F9-85BD-707906E3C148}" emma:medium="tactile" emma:mode="ink">
                <msink:context xmlns:msink="http://schemas.microsoft.com/ink/2010/main" type="inkWord" rotatedBoundingBox="8279,4690 8416,4686 8444,5684 8307,5688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(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l</emma:literal>
                </emma:interpretation>
                <emma:interpretation id="interp24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3625.1704">508 1679 75,'0'-29'146,"0"8"-35,0 21-17,-3-43-17,3 43-4,-19-31-16,19 31-8,-24 0-15,16 23-5,-12 10 5,14 30-10,-12 3 0,13 32-5,-7-3 3,12 16-5,-3-6 1,3-2-1,0-19-9,9-7 3,-3-25-6,7-7 2,-5-18-3,-8-27-4,14 17-8,-14-17-14,16-1-36,-16-35-69,0 2-44,8-6-20,6-4-8</inkml:trace>
        </inkml:traceGroup>
        <inkml:traceGroup>
          <inkml:annotationXML>
            <emma:emma xmlns:emma="http://www.w3.org/2003/04/emma" version="1.0">
              <emma:interpretation id="{D5EC8D21-6877-42E6-ACF2-34BEAB886A32}" emma:medium="tactile" emma:mode="ink">
                <msink:context xmlns:msink="http://schemas.microsoft.com/ink/2010/main" type="inkWord" rotatedBoundingBox="9600,5104 10311,5084 10314,5190 9602,5210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…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4062.6752">1812 1985 248,'-20'0'172,"-11"0"-8,-5-14-92,36 14-14,-36 0-10,36 0-9,0 0-13,30 6-8,5-2-5,17 5-3,5-7-3,15 6 0,-4-1-2,10 2 1,-12-3-3,0 1 1,-10-6-2,-12 5-3,-6-5-8,-11-1-12,-2 21-37,-25-21-61,0 0-50,0 0-14,0-10-12</inkml:trace>
        </inkml:traceGroup>
        <inkml:traceGroup>
          <inkml:annotationXML>
            <emma:emma xmlns:emma="http://www.w3.org/2003/04/emma" version="1.0">
              <emma:interpretation id="{AEEB1E38-F9BF-4BF1-88F8-ABF9FFCC16A5}" emma:medium="tactile" emma:mode="ink">
                <msink:context xmlns:msink="http://schemas.microsoft.com/ink/2010/main" type="inkWord" rotatedBoundingBox="10755,4822 10956,4816 10975,5483 10773,5488"/>
              </emma:interpretation>
              <emma:one-of disjunction-type="recognition" id="oneOf6">
                <emma:interpretation id="interp30" emma:lang="ko-KR" emma:confidence="0">
                  <emma:literal>1</emma:literal>
                </emma:interpretation>
                <emma:interpretation id="interp31" emma:lang="ko-KR" emma:confidence="0">
                  <emma:literal>(</emma:literal>
                </emma:interpretation>
                <emma:interpretation id="interp32" emma:lang="ko-KR" emma:confidence="0">
                  <emma:literal>l</emma:literal>
                </emma:interpretation>
                <emma:interpretation id="interp33" emma:lang="ko-KR" emma:confidence="0">
                  <emma:literal>I</emma:literal>
                </emma:interpretation>
                <emma:interpretation id="interp3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4312.6786">2844 1689 380,'6'43'171,"-4"10"-42,-5-5-67,19 30-7,-16-12-21,28 13-6,-14-16-14,15 2-3,-4-11-14,2-13-11,3 5-32,-30-46-71,24 25-50,-2-25-15,-22 0-13</inkml:trace>
        </inkml:traceGroup>
        <inkml:traceGroup>
          <inkml:annotationXML>
            <emma:emma xmlns:emma="http://www.w3.org/2003/04/emma" version="1.0">
              <emma:interpretation id="{983CB8B2-DADA-4C41-B4CF-35C0D9F6E783}" emma:medium="tactile" emma:mode="ink">
                <msink:context xmlns:msink="http://schemas.microsoft.com/ink/2010/main" type="inkWord" rotatedBoundingBox="12379,4844 13141,4822 13159,5465 12397,5486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〇</emma:literal>
                </emma:interpretation>
                <emma:interpretation id="interp37" emma:lang="ko-KR" emma:confidence="0">
                  <emma:literal>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844.0006">4527 1871 24,'32'-27'60,"-32"27"6,25-30 7,-25 30 3,25-37 2,-4 22-2,-18-14-6,16 22-6,-19-13-9,0 20-11,0 0-3,-3 12-9,-26 7 0,15 29-7,-22 4-4,14 22-2,-15-1-2,23 16 1,0-13-8,14 4 1,22-22-6,29-14 0,17-28-1,22-16 0,12-29 0,0-18-2,-6-12 2,-8-13-3,-18 2 3,-19 0-3,-37 3 3,-17 15-2,-35 8 2,-22 7-2,-13 11 1,-11 7-3,-3 13-6,-3 6-13,18 21-39,-12-6-73,30 22-45,24 0-13,16 7-15</inkml:trace>
        </inkml:traceGroup>
      </inkml:traceGroup>
    </inkml:traceGroup>
    <inkml:traceGroup>
      <inkml:annotationXML>
        <emma:emma xmlns:emma="http://www.w3.org/2003/04/emma" version="1.0">
          <emma:interpretation id="{1529AA98-7800-4912-851E-82FA223E3B36}" emma:medium="tactile" emma:mode="ink">
            <msink:context xmlns:msink="http://schemas.microsoft.com/ink/2010/main" type="paragraph" rotatedBoundingBox="7453,6251 12340,6100 12375,7221 7488,73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BD21BF-B668-4BE6-84FC-4AC51595B7EC}" emma:medium="tactile" emma:mode="ink">
              <msink:context xmlns:msink="http://schemas.microsoft.com/ink/2010/main" type="inkBullet" rotatedBoundingBox="7465,6652 8225,6629 8231,6793 7470,6816"/>
            </emma:interpretation>
            <emma:one-of disjunction-type="recognition" id="oneOf8">
              <emma:interpretation id="interp40" emma:lang="ko-KR" emma:confidence="0">
                <emma:literal>-</emma:literal>
              </emma:interpretation>
            </emma:one-of>
          </emma:emma>
        </inkml:annotationXML>
        <inkml:trace contextRef="#ctx0" brushRef="#br0" timeOffset="7359.6803">-342 3533 212,'-16'0'162,"-17"-6"3,1-2-84,32 8-23,-22 7-9,24 8-8,-2-15-9,30 21-8,3-16-4,18 10-3,7-11-3,15 7-2,-1-7-3,11 3-2,-6-4-2,-9 2-2,-6-1-2,-10 3 0,-14-4-4,-10-3-4,-7 12-13,-21-12-23,17 18-53,-17-18-73,0 0-5,0 0-23,-11-15 7</inkml:trace>
      </inkml:traceGroup>
      <inkml:traceGroup>
        <inkml:annotationXML>
          <emma:emma xmlns:emma="http://www.w3.org/2003/04/emma" version="1.0">
            <emma:interpretation id="{281177A1-1C74-49AA-B3F9-32166B23C7DA}" emma:medium="tactile" emma:mode="ink">
              <msink:context xmlns:msink="http://schemas.microsoft.com/ink/2010/main" type="line" rotatedBoundingBox="8454,6220 12340,6100 12375,7221 8489,7341"/>
            </emma:interpretation>
          </emma:emma>
        </inkml:annotationXML>
        <inkml:traceGroup>
          <inkml:annotationXML>
            <emma:emma xmlns:emma="http://www.w3.org/2003/04/emma" version="1.0">
              <emma:interpretation id="{15C2BBFB-388A-42FA-8998-AB0951402624}" emma:medium="tactile" emma:mode="ink">
                <msink:context xmlns:msink="http://schemas.microsoft.com/ink/2010/main" type="inkWord" rotatedBoundingBox="8458,6349 8613,6345 8637,7117 8482,7121"/>
              </emma:interpretation>
              <emma:one-of disjunction-type="recognition" id="oneOf9">
                <emma:interpretation id="interp41" emma:lang="ko-KR" emma:confidence="0">
                  <emma:literal>(</emma:literal>
                </emma:interpretation>
                <emma:interpretation id="interp42" emma:lang="ko-KR" emma:confidence="0">
                  <emma:literal>1</emma:literal>
                </emma:interpretation>
                <emma:interpretation id="interp43" emma:lang="ko-KR" emma:confidence="0">
                  <emma:literal>l</emma:literal>
                </emma:interpretation>
                <emma:interpretation id="interp44" emma:lang="ko-KR" emma:confidence="0">
                  <emma:literal>!</emma:literal>
                </emma:interpretation>
                <emma:interpretation id="interp45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7609.6866">578 3216 389,'0'44'176,"-5"1"-43,5 34-78,-9-13-3,9 30-15,0-20-9,0 11-9,1-18-6,12-3-11,1-13-6,-3-17-22,22 9-37,-33-45-74,37 7-31,-9-7-20,-3-25-11</inkml:trace>
        </inkml:traceGroup>
        <inkml:traceGroup>
          <inkml:annotationXML>
            <emma:emma xmlns:emma="http://www.w3.org/2003/04/emma" version="1.0">
              <emma:interpretation id="{B0BCFF32-FFA1-4059-B5EE-8450822AF0EE}" emma:medium="tactile" emma:mode="ink">
                <msink:context xmlns:msink="http://schemas.microsoft.com/ink/2010/main" type="inkWord" rotatedBoundingBox="12246,6348 12348,6345 12375,7221 12273,7225"/>
              </emma:interpretation>
              <emma:one-of disjunction-type="recognition" id="oneOf10">
                <emma:interpretation id="interp46" emma:lang="ko-KR" emma:confidence="0">
                  <emma:literal>어</emma:literal>
                </emma:interpretation>
                <emma:interpretation id="interp47" emma:lang="ko-KR" emma:confidence="0">
                  <emma:literal>이</emma:literal>
                </emma:interpretation>
                <emma:interpretation id="interp48" emma:lang="ko-KR" emma:confidence="0">
                  <emma:literal>a</emma:literal>
                </emma:interpretation>
                <emma:interpretation id="interp49" emma:lang="ko-KR" emma:confidence="0">
                  <emma:literal>억</emma:literal>
                </emma:interpretation>
                <emma:interpretation id="interp50" emma:lang="ko-KR" emma:confidence="0">
                  <emma:literal>터</emma:literal>
                </emma:interpretation>
              </emma:one-of>
            </emma:emma>
          </inkml:annotationXML>
          <inkml:trace contextRef="#ctx0" brushRef="#br0" timeOffset="9531.641">4437 3212 401,'-19'36'176,"0"21"-11,-12 2-115,29 41-14,-12-8-3,14 17-10,0-12-8,11-7-11,8-4-9,-3-31-19,17 12-23,-27-44-63,-6-23-64,24 6-12,-24-6-13</inkml:trace>
          <inkml:trace contextRef="#ctx0" brushRef="#br0" timeOffset="9172.2764">2566 3354 102,'0'-20'113,"0"20"-26,0-29-11,0 29-17,3-24-11,-3 24-12,5-21-6,-5 21-6,0 0-1,0-22-2,0 22-1,0 0-1,0 0 0,0 0-1,0 0-1,0 0-3,0 0-2,0 0-2,0-16-2,0 16-2,0 0-2,0-28-1,0 28-3,0-22 2,0 22-1,-7-23 2,7 23 0,0 0 1,-14-22 2,14 22 1,-16 0 3,-4 6 1,6 25 3,-10 11-2,5 17 3,-5 3-4,9 19 3,-4-2-7,17 5 2,2-10 1,9-8-5,21-22 4,21-17-4,12-25-1,12-8 0,5-31 2,4-14-1,-11-24-4,-9-9 3,-21-9-2,-13 9 0,-30 1 5,-13 6-4,-24 10 3,-14 19-4,-14 11 1,-1 18-4,3 19-6,-5 0-11,25 33-21,-16-16-31,52 43-58,-6-11-49,13 0-14,20 3-10</inkml:trace>
        </inkml:traceGroup>
      </inkml:traceGroup>
    </inkml:traceGroup>
  </inkml:traceGroup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1:32.49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5FD6AD7F-0ED7-41A5-9B73-6C3ACDAE1EE4}" emma:medium="tactile" emma:mode="ink">
          <msink:context xmlns:msink="http://schemas.microsoft.com/ink/2010/main" type="inkDrawing" rotatedBoundingBox="14125,2613 14295,6778 13576,6807 13405,2643" semanticType="verticalRange" shapeName="Other">
            <msink:sourceLink direction="with" ref="{5D78116E-8FD0-42B1-957A-1C860F2A25FA}"/>
          </msink:context>
        </emma:interpretation>
      </emma:emma>
    </inkml:annotationXML>
    <inkml:trace contextRef="#ctx0" brushRef="#br0">160 235 7,'-35'-35'145,"35"35"8,-24-24-57,-3 1-12,27 23-6,-36-27-10,36 27-15,-28-18-11,28 18-12,0 0-5,0 0-6,-10-19-12,10 19 3,24-14-10,6 10 5,11-7-8,11 0 5,11 3-7,4-3 7,1 1 0,1 3-1,-6-1 1,-9 4-1,-11 3 1,-12 1 1,-12 0-2,-19 0 2,13 20 5,-13 5-9,-6 1 9,-7 19-6,-3 6 8,2 38-6,0 22 5,1 28-3,2 24 0,8 34 2,3 26-6,0 20 2,13 5 0,2-5-4,6-9 4,1-6 0,-1-26-3,2-19 4,-7-20 5,3-18-5,-6-21 1,-2-5 0,-5-19-2,1-8-2,-1-3 1,-5-2-3,1-11-3,1-3 5,-1-5-5,-2-4 4,0-10-3,0-3 3,0-13-2,-8-2 2,-11-6-1,-5-7 1,-17-3 0,-5-6 0,-19-5 1,-3-1-1,-7 0 1,0-4-1,3-1-2,1-3-6,20 8-12,5-8-25,46 14-80,0-14-53,18 0-6,26-7-24,16-11 11</inkml:trace>
  </inkml:traceGroup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1:37.24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9D36C353-E387-4BCB-A819-4D7F571B73C6}" emma:medium="tactile" emma:mode="ink">
          <msink:context xmlns:msink="http://schemas.microsoft.com/ink/2010/main" type="inkDrawing" rotatedBoundingBox="15955,2588 15980,7206 15372,7210 15347,2592" semanticType="verticalRange" shapeName="Other">
            <msink:sourceLink direction="with" ref="{15796C87-FC70-4671-937A-2F18FB1342C1}"/>
          </msink:context>
        </emma:interpretation>
      </emma:emma>
    </inkml:annotationXML>
    <inkml:trace contextRef="#ctx0" brushRef="#br0">578 92 196,'0'-22'157,"0"22"-6,0 0-63,-21-31-50,21 31 1,-39-14-9,18 14 6,-21-11-9,13 11 4,-21-7-9,12 7-6,-11-2-5,11 2-3,-5-1-4,2 1-2,5 0 0,4 0-1,4-4 0,4 4 0,5 0 0,19 0 0,-28 0-1,28 0-1,0 0 1,0 0 0,0 0-1,0 19 0,0-19 5,3 40-7,5-5 6,0 12-7,1 15 6,2 25-6,0 25 3,2 17-1,-1 18 0,-2 17 1,-1 23-2,4 21 4,-8 12 2,-2 5-3,-3 4 4,0 12-4,0-1 3,-2-10-1,-4-10 1,-2-18-3,3-19 0,-3-12 1,2-23 1,1-20 0,-4-16-5,1-11 6,-1-17-5,1-6 5,-5-8-6,5-11 4,0-6 3,3-9-4,5-10 5,0-4-5,8-6 7,11-4-7,5-5 7,8-1-3,4-3-2,4 0 2,4 0-2,8 4 1,3-1-2,-1 6 1,3-3-1,-2-2-3,-3 6-9,-15-12-21,7 17-80,-44-26-56,0 25-16,-17-17-10,-32-8-11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3:44.34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F7ADE2D9-E4A4-4187-9229-CB79B3CCDAB9}" emma:medium="tactile" emma:mode="ink">
          <msink:context xmlns:msink="http://schemas.microsoft.com/ink/2010/main" type="writingRegion" rotatedBoundingBox="4156,2753 17402,2679 17425,6713 4179,6787"/>
        </emma:interpretation>
      </emma:emma>
    </inkml:annotationXML>
    <inkml:traceGroup>
      <inkml:annotationXML>
        <emma:emma xmlns:emma="http://www.w3.org/2003/04/emma" version="1.0">
          <emma:interpretation id="{4C2EB056-F1C3-4DEF-90BB-B91B34E68085}" emma:medium="tactile" emma:mode="ink">
            <msink:context xmlns:msink="http://schemas.microsoft.com/ink/2010/main" type="paragraph" rotatedBoundingBox="4250,2730 8541,2980 8455,4451 4164,4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01A171-8492-4E29-B7BC-019FB8D3FB72}" emma:medium="tactile" emma:mode="ink">
              <msink:context xmlns:msink="http://schemas.microsoft.com/ink/2010/main" type="line" rotatedBoundingBox="4250,2730 8541,2980 8455,4451 4164,4201"/>
            </emma:interpretation>
          </emma:emma>
        </inkml:annotationXML>
        <inkml:traceGroup>
          <inkml:annotationXML>
            <emma:emma xmlns:emma="http://www.w3.org/2003/04/emma" version="1.0">
              <emma:interpretation id="{94AD8549-6FC7-48DA-AFA0-5282C8F2B945}" emma:medium="tactile" emma:mode="ink">
                <msink:context xmlns:msink="http://schemas.microsoft.com/ink/2010/main" type="inkWord" rotatedBoundingBox="4250,2730 5082,2778 4996,4250 4164,420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아</emma:literal>
                </emma:interpretation>
                <emma:interpretation id="interp2" emma:lang="ko-KR" emma:confidence="0">
                  <emma:literal>사</emma:literal>
                </emma:interpretation>
                <emma:interpretation id="interp3" emma:lang="ko-KR" emma:confidence="0">
                  <emma:literal>가</emma:literal>
                </emma:interpretation>
                <emma:interpretation id="interp4" emma:lang="ko-KR" emma:confidence="0">
                  <emma:literal>ㅁ</emma:literal>
                </emma:interpretation>
              </emma:one-of>
            </emma:emma>
          </inkml:annotationXML>
          <inkml:trace contextRef="#ctx0" brushRef="#br0">361 117 4,'3'-26'58,"-1"6"3,-2-1-3,3 5 0,-2 3-39,-1 2-4,0 11-7,3-10-5,-3 10-4,0 0 3,0 12 5,-7 12 1,-1 15 3,-7 13 5,-7 17 1,-2 17 1,-3 14 1,-4 17-3,0 8-5,-1-2-3,0-3-2,2-3-1,4-14-2,3-11-1,4-11-1,3-22 0,5-13 0,0-11 0,3-8 1,7-12-1,1-6 3,0-9 1,0 0 0,5-13-1,7-11-1,3-8-4,0-14-3,6-13-5,3-13-3,-1-11-1,1-12 0,-1-7 1,-1-3 3,-4-4 2,3 4 5,-3 5 3,-2 3 1,2 9 2,2 9-2,1 12 0,-1 10-1,3 15-1,-5 7-1,2 11-1,0 9 1,1 13 2,0 11 3,3 17 1,-3 12 1,4 16 3,-4 13 0,4 17 2,-4 12-1,4 10-1,-2 7-2,-3 1-3,-1-6 0,-4-2-2,3-15 1,-3-10-2,4-12 1,-3-14 0,-1-11-1,-2-15 1,0-6-1,-1-7 2,-4-6 0,-8-10 0,12 8-4,-12-8-6,0 0-10,0-14-24,2 3-36,-5-8-2,-4 0-7,-4-2-4,0-4 4</inkml:trace>
          <inkml:trace contextRef="#ctx0" brushRef="#br0" timeOffset="249.0142">296 1236 27,'-22'10'86,"6"-4"-3,6-3-5,10-3-4,-1-6-1,9-9-54,15 4-8,7-4-7,9 1-3,3-1-1,10-1 0,2 0 1,2 5-4,-3 0-8,-2 4-17,-2 23-22,-6-16-23,-1-6-4,-10-1-4,0 3-4</inkml:trace>
        </inkml:traceGroup>
        <inkml:traceGroup>
          <inkml:annotationXML>
            <emma:emma xmlns:emma="http://www.w3.org/2003/04/emma" version="1.0">
              <emma:interpretation id="{CA1071B6-CC7C-4600-9019-B4D7C9CF7A58}" emma:medium="tactile" emma:mode="ink">
                <msink:context xmlns:msink="http://schemas.microsoft.com/ink/2010/main" type="inkWord" rotatedBoundingBox="5594,3124 6147,3156 6087,4187 5534,4155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ⅹ</emma:literal>
                </emma:interpretation>
                <emma:interpretation id="interp7" emma:lang="ko-KR" emma:confidence="0">
                  <emma:literal>x</emma:literal>
                </emma:interpretation>
                <emma:interpretation id="interp8" emma:lang="ko-KR" emma:confidence="0">
                  <emma:literal>Ⅹ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196.0683">1812 526 13,'13'-24'69,"6"3"1,-8 0-1,5 1-5,-9 3-30,3 3-12,-2 6-10,-8 8-8,0 0 0,0 21 4,-11 14 2,-16 14 4,0 15 2,-15 16 2,0 11 0,-10 8 0,1 1-3,1-1-5,5-10-4,6-9-2,7-12-2,7-16-1,10-15-1,3-9-2,4-14-7,8-14-13,0 0-23,-4-18-33,5-6-3,2-13-4,2-9-5,-2-9 2</inkml:trace>
          <inkml:trace contextRef="#ctx0" brushRef="#br0" timeOffset="1465.0837">1421 623 27,'-6'-10'71,"6"10"3,0 0-1,6 15-1,5 4 1,6 13-54,2 9-10,8 10 0,7 12 3,4 2-3,1 1-3,6-1-3,-3-7-1,-2-6 0,-3-7-1,-5-10 1,-5-11-2,-4-3-2,-6-8-6,-4-2-10,-13-11-26,15 6-31,-1-7-1,-8-11-7,8-2-2</inkml:trace>
        </inkml:traceGroup>
        <inkml:traceGroup>
          <inkml:annotationXML>
            <emma:emma xmlns:emma="http://www.w3.org/2003/04/emma" version="1.0">
              <emma:interpretation id="{9D46D141-3451-42AA-B82D-7AC427463D29}" emma:medium="tactile" emma:mode="ink">
                <msink:context xmlns:msink="http://schemas.microsoft.com/ink/2010/main" type="inkWord" rotatedBoundingBox="6616,3457 7416,3503 7392,3917 6592,3871"/>
              </emma:interpretation>
              <emma:one-of disjunction-type="recognition" id="oneOf2">
                <emma:interpretation id="interp10" emma:lang="ko-KR" emma:confidence="0">
                  <emma:literal>=</emma:literal>
                </emma:interpretation>
                <emma:interpretation id="interp11" emma:lang="ko-KR" emma:confidence="0">
                  <emma:literal>二</emma:literal>
                </emma:interpretation>
                <emma:interpretation id="interp12" emma:lang="ko-KR" emma:confidence="0">
                  <emma:literal>그</emma:literal>
                </emma:interpretation>
                <emma:interpretation id="interp13" emma:lang="ko-KR" emma:confidence="0">
                  <emma:literal>느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864.1066">2468 824 46,'0'0'87,"-14"-9"-6,14 9-5,-9-11-5,9 11 2,0 0-60,18-9-5,2 7-5,7 0-2,5-2 3,4 0 1,11-1 1,-2-2 0,6 1 0,-4 3 0,-2-3-2,0 3 0,-6-1-2,0 0-6,-9-1-6,-4 4-19,-13 1-19,-3 0-30,-10 0-2,0 0-7,-13 17-2</inkml:trace>
          <inkml:trace contextRef="#ctx0" brushRef="#br0" timeOffset="2113.1209">2480 1096 78,'-12'14'91,"7"-3"-4,5-11-5,13 2-2,13-3-1,9-9-68,14 2-8,9-2-3,5 2 0,5 2 0,-3 0 0,-1 1 0,-3 0 0,-10-1 0,-5 4-7,-10-2-14,-3 1-28,-5-1-32,-7-2-1,2-3-4,-8-5-5,3-2 3</inkml:trace>
        </inkml:traceGroup>
        <inkml:traceGroup>
          <inkml:annotationXML>
            <emma:emma xmlns:emma="http://www.w3.org/2003/04/emma" version="1.0">
              <emma:interpretation id="{6AD1CFA6-E62C-4535-A862-D1DC198582B6}" emma:medium="tactile" emma:mode="ink">
                <msink:context xmlns:msink="http://schemas.microsoft.com/ink/2010/main" type="inkWord" rotatedBoundingBox="7827,3027 8536,3068 8475,4108 7767,4067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卜</emma:literal>
                </emma:interpretation>
                <emma:interpretation id="interp17" emma:lang="ko-KR" emma:confidence="0">
                  <emma:literal>3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2687.1537">3661 293 44,'8'-8'77,"-6"0"-3,-2 8-3,0 0-3,13 13 0,-7 17-54,1 13-6,2 15-1,-4 10 3,5 13 2,-2 8-1,0 7 1,-4-3-2,-1-7-2,0-6 0,-1-8-4,1-11-1,0-9-1,-3-16-2,0-9 0,0-11 0,0-16 0,0 0 0,2-8 0,4-18 0,1-8 0,5-4 0,1-9 0,4-1 0,7-2 0,4 4 0,5 6 0,5 10 0,6 10 0,2 12 0,4 8 0,6 12 0,-2 16 0,-7 7 0,-6 11 0,-10 2 0,-15-3 0,-14 1 0,-13-1 0,-19-10 0,-15-6 0,-6-6 0,-9-8 0,-2-5 0,3 1 0,2-5 0,3-4 0,10 3 0,-2-5 0,9 0-82,8 0-4,1-5-2,7-1-6,0-10-4</inkml:trace>
        </inkml:traceGroup>
      </inkml:traceGroup>
    </inkml:traceGroup>
    <inkml:traceGroup>
      <inkml:annotationXML>
        <emma:emma xmlns:emma="http://www.w3.org/2003/04/emma" version="1.0">
          <emma:interpretation id="{9EB5F7B2-577E-4351-A08C-1792B9039E28}" emma:medium="tactile" emma:mode="ink">
            <msink:context xmlns:msink="http://schemas.microsoft.com/ink/2010/main" type="paragraph" rotatedBoundingBox="5123,5603 17418,5534 17425,6713 5130,67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C6EC77-B27F-4AE0-AC48-DC1472A33186}" emma:medium="tactile" emma:mode="ink">
              <msink:context xmlns:msink="http://schemas.microsoft.com/ink/2010/main" type="line" rotatedBoundingBox="5123,5603 17418,5534 17425,6713 5130,6782"/>
            </emma:interpretation>
          </emma:emma>
        </inkml:annotationXML>
        <inkml:traceGroup>
          <inkml:annotationXML>
            <emma:emma xmlns:emma="http://www.w3.org/2003/04/emma" version="1.0">
              <emma:interpretation id="{00F434BE-80DF-4E09-9A43-2B91B4DAC5D3}" emma:medium="tactile" emma:mode="ink">
                <msink:context xmlns:msink="http://schemas.microsoft.com/ink/2010/main" type="inkWord" rotatedBoundingBox="5210,5590 6174,5940 5822,6911 4858,6561"/>
              </emma:interpretation>
              <emma:one-of disjunction-type="recognition" id="oneOf4">
                <emma:interpretation id="interp20" emma:lang="ko-KR" emma:confidence="0">
                  <emma:literal>W</emma:literal>
                </emma:interpretation>
                <emma:interpretation id="interp21" emma:lang="ko-KR" emma:confidence="0">
                  <emma:literal>w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Ⅳ</emma:literal>
                </emma:interpretation>
                <emma:interpretation id="interp24" emma:lang="ko-KR" emma:confidence="0">
                  <emma:literal>ⅳ</emma:literal>
                </emma:interpretation>
              </emma:one-of>
            </emma:emma>
          </inkml:annotationXML>
          <inkml:trace contextRef="#ctx0" brushRef="#br1" timeOffset="6973.3989">959 3092 55,'4'-15'69,"0"4"-1,-1-1-5,-1-2-4,-2 14-40,0 0-7,0 0-10,0 6 1,0 14 5,0 6 5,0 9 2,0 16 2,0 14 2,0 8-1,0 11 1,5 7-5,7 3-4,3-2-4,3-5-3,-1-14-1,6-15-1,2-15 0,0-18-1,2-22-1,-13-14-1,3-21 1,-2-13-1,0-11 1,-1-11-1,-2-2 1,-3-1 0,-1 6 1,2 9 0,1 11-2,-3 12 1,1 16 0,-1 16 1,3 20 1,1 16 0,2 17-1,1 10 2,9 8 1,2 0 0,4-1 0,5-9-1,3-12 0,4-17 1,1-19 0,3-14 0,-3-24 1,2-15-4,-6-9 0,-2-12 0,-6-6 0,-3-1 0,-5 1 0,-4 2 0,-4 8 0,-7 4 0,-4 9 0,-5 1-11,-2 8-69,1 6-3,-8-4-3,3 4-7,-4-5-2</inkml:trace>
        </inkml:traceGroup>
        <inkml:traceGroup>
          <inkml:annotationXML>
            <emma:emma xmlns:emma="http://www.w3.org/2003/04/emma" version="1.0">
              <emma:interpretation id="{0965C1CA-6089-4105-9648-45965B3BAC9F}" emma:medium="tactile" emma:mode="ink">
                <msink:context xmlns:msink="http://schemas.microsoft.com/ink/2010/main" type="inkWord" rotatedBoundingBox="6385,5527 6964,6599 6504,6847 5925,5775"/>
              </emma:interpretation>
              <emma:one-of disjunction-type="recognition" id="oneOf5">
                <emma:interpretation id="interp25" emma:lang="ko-KR" emma:confidence="0">
                  <emma:literal>h</emma:literal>
                </emma:interpretation>
                <emma:interpretation id="interp26" emma:lang="ko-KR" emma:confidence="0">
                  <emma:literal>卜</emma:literal>
                </emma:interpretation>
                <emma:interpretation id="interp27" emma:lang="ko-KR" emma:confidence="0">
                  <emma:literal>ⅱ</emma:literal>
                </emma:interpretation>
                <emma:interpretation id="interp28" emma:lang="ko-KR" emma:confidence="0">
                  <emma:literal>"</emma:literal>
                </emma:interpretation>
                <emma:interpretation id="interp29" emma:lang="ko-KR" emma:confidence="0">
                  <emma:literal>k</emma:literal>
                </emma:interpretation>
              </emma:one-of>
            </emma:emma>
          </inkml:annotationXML>
          <inkml:trace contextRef="#ctx0" brushRef="#br1" timeOffset="7413.424">2090 2846 38,'10'20'82,"-2"7"2,-4 15-1,0 16-5,0 11 0,-4 21-58,12 5-3,-2 10-2,-1 0-8,4-1-6,-1-10-1,3-18-1,-3-12 1,-3-18 3,-2-20 0,-4-12 0,-3-14-3,0-9 0,0-17 0,0-7 0,0-11 0,9-7 0,3-2 0,5-3 0,4 2 0,9 4 0,-2 5 0,8 10 0,-4 6 0,6 14 0,1 12 0,-2 12 0,-3 18 0,-6 12 0,0 9 0,-6 9 0,-2 3 0,-10 3 0,-1-4 0,-1-5 0,-4-10 0,2-10 0,-3-13 0,-3-9-75,0-12-7,4-8-2,-3-12-6,-1-10-6</inkml:trace>
        </inkml:traceGroup>
        <inkml:traceGroup>
          <inkml:annotationXML>
            <emma:emma xmlns:emma="http://www.w3.org/2003/04/emma" version="1.0">
              <emma:interpretation id="{81FD0585-6E05-4573-A9A9-7F6A3FEDCCE5}" emma:medium="tactile" emma:mode="ink">
                <msink:context xmlns:msink="http://schemas.microsoft.com/ink/2010/main" type="inkWord" rotatedBoundingBox="7003,6476 7373,5893 7836,6187 7466,6770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오</emma:literal>
                </emma:interpretation>
                <emma:interpretation id="interp32" emma:lang="ko-KR" emma:confidence="0">
                  <emma:literal>으</emma:literal>
                </emma:interpretation>
                <emma:interpretation id="interp33" emma:lang="ko-KR" emma:confidence="0">
                  <emma:literal>l</emma:literal>
                </emma:interpretation>
                <emma:interpretation id="interp3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7814.4469">2854 3700 84,'6'13'90,"0"-4"-5,3-2-4,2-7-2,7-10-2,5 3-70,9-3-5,6-5-1,9-5-1,5-6 0,-1-6-1,2-8 1,-6-3 0,-2-6 0,-13-1 1,-6 0 1,-11 5 1,-10 5-3,-6 8 0,-12 9 0,-9 16 0,-6 10 0,-6 20 0,-7 14 0,-4 10 0,1 11 0,5 6 0,5 3 0,4 0 0,10-3 0,10-5 0,10-8 0,10-8 0,13-7 0,9-9 0,7-12 0,6-6 0,5-9-14,3-15-67,5-6-4,-5-14-3,1-3-6,-7-6-3</inkml:trace>
        </inkml:traceGroup>
        <inkml:traceGroup>
          <inkml:annotationXML>
            <emma:emma xmlns:emma="http://www.w3.org/2003/04/emma" version="1.0">
              <emma:interpretation id="{4D30697D-0D2A-475F-B97D-F62B1C4A300A}" emma:medium="tactile" emma:mode="ink">
                <msink:context xmlns:msink="http://schemas.microsoft.com/ink/2010/main" type="inkWord" rotatedBoundingBox="7645,6262 8443,5805 8727,6300 7930,6758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W</emma:literal>
                </emma:interpretation>
                <emma:interpretation id="interp37" emma:lang="ko-KR" emma:confidence="0">
                  <emma:literal>w</emma:literal>
                </emma:interpretation>
                <emma:interpretation id="interp38" emma:lang="ko-KR" emma:confidence="0">
                  <emma:literal>』</emma:literal>
                </emma:interpretation>
                <emma:interpretation id="interp3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8311.4754">3720 3376 71,'-3'10'90,"-7"2"-6,5 9-3,-3 7-2,2 6-3,6 2-63,-4 15-10,-1-1 0,0 2-3,2-1 1,0-9 0,2-11 1,-3-9-1,1-12 0,3-10 1,-4-16 1,3-11-3,1-5 0,1-5 0,3-4 0,3 3 0,4-3-2,2 12 0,2 4 0,3 8 1,2 11 1,2 6 0,2 14 1,2 11 1,3 6 2,1 7-4,3-2 0,2 4 0,1-6 0,2-5 0,1-11 0,1-11 0,0-7 0,-2-17 0,0-9 0,-7-7 0,-2-11 0,-8-4 0,-5-7 0,-3 1 0,-9-5 0,-4 6 0,-2 2 0,-3 7 0,-5 1 0,4 11 0,-8-1 0,6 7-61,7 6-29,-2-11 0,3 4-7,0-12-5</inkml:trace>
        </inkml:traceGroup>
        <inkml:traceGroup>
          <inkml:annotationXML>
            <emma:emma xmlns:emma="http://www.w3.org/2003/04/emma" version="1.0">
              <emma:interpretation id="{AABBBB4F-C603-41C9-9231-B26D6BC42E9E}" emma:medium="tactile" emma:mode="ink">
                <msink:context xmlns:msink="http://schemas.microsoft.com/ink/2010/main" type="inkWord" rotatedBoundingBox="9612,5671 10069,5668 10074,6664 9618,6666"/>
              </emma:interpretation>
              <emma:one-of disjunction-type="recognition" id="oneOf8">
                <emma:interpretation id="interp40" emma:lang="ko-KR" emma:confidence="0">
                  <emma:literal>b</emma:literal>
                </emma:interpretation>
                <emma:interpretation id="interp41" emma:lang="ko-KR" emma:confidence="0">
                  <emma:literal>6</emma:literal>
                </emma:interpretation>
                <emma:interpretation id="interp42" emma:lang="ko-KR" emma:confidence="0">
                  <emma:literal>h</emma:literal>
                </emma:interpretation>
                <emma:interpretation id="interp43" emma:lang="ko-KR" emma:confidence="0">
                  <emma:literal>卜</emma:literal>
                </emma:interpretation>
                <emma:interpretation id="interp4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24035.3748">5457 3124 19,'-2'-27'50,"-3"-2"5,5 1 0,-3 4-29,3 0 1,0 3-6,3 3 0,2 5 0,-2 2-1,0 2-2,-3 9-4,0 0 0,0 0 6,15 5 2,-13 20-3,5 11-1,-1 14-2,3 16 0,-3 11 2,2 11-2,-3 7-11,0 0-5,1 0 0,-1-10 0,-5-11 0,2-16 0,-1-11 0,4-16 0,-5-13 0,0-6 0,0-12 0,0 0 0,0-13 0,0-5 0,0-8 0,0-3 0,0-5 0,2-9 0,6-2 0,3-2 0,4 2 0,2 0 0,5 6 0,2 3 0,6 10 0,2 12 0,2 6 0,0 8 0,-1 12 0,-1 14 0,-4 8 0,-6 7 0,-7 6 0,-10 0 0,-5 0 0,-13 4 0,-13-6 0,-6-4 0,-8-7 0,0-6 0,-6-7 0,1-4 0,3-6 0,4-7 0,6-4 0,2 0 0,10-4 0,2-4 0,7 4 0,1-5 0,6-42-64,4 41-22,2-3-2,9 3-4,-3-10-5</inkml:trace>
        </inkml:traceGroup>
        <inkml:traceGroup>
          <inkml:annotationXML>
            <emma:emma xmlns:emma="http://www.w3.org/2003/04/emma" version="1.0">
              <emma:interpretation id="{009C034A-CA7D-4C4E-B3B9-F9AB7844771B}" emma:medium="tactile" emma:mode="ink">
                <msink:context xmlns:msink="http://schemas.microsoft.com/ink/2010/main" type="inkWord" rotatedBoundingBox="10918,5778 11897,5772 11902,6666 10923,6672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℃</emma:literal>
                </emma:interpretation>
                <emma:interpretation id="interp47" emma:lang="ko-KR" emma:confidence="0">
                  <emma:literal>匕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13424.7679">6833 3085 67,'-20'-14'88,"-1"1"-3,8 1-9,-1 3-1,14 9-5,-12-10-68,12 15-11,0 5-25,7 12-41,4 5-2,1-2-4,4 3-4,3-4 3</inkml:trace>
          <inkml:trace contextRef="#ctx0" brushRef="#br1" timeOffset="13238.7572">6873 3399 17,'4'-16'67,"1"-1"3,-4-4-3,3 2-4,-4 19-26,7-18-18,-5 2-7,-2 16-10,6-17-1,-6 17 5,3 17 2,-3 9 2,-5 17 4,-4 5-1,1 12 3,-2 4 0,4 8-2,2-4-3,4-4-4,2-8-2,10-11-2,5-9 0,4-10 0,5-11-2,0-10-3,1-10-5,-4-17-11,1-45-30,5 59-28,-6-38-2,-2-7-6,-9-9-4,1 1 4</inkml:trace>
        </inkml:traceGroup>
        <inkml:traceGroup>
          <inkml:annotationXML>
            <emma:emma xmlns:emma="http://www.w3.org/2003/04/emma" version="1.0">
              <emma:interpretation id="{1881FCDF-236F-470B-A580-E353839B8F9A}" emma:medium="tactile" emma:mode="ink">
                <msink:context xmlns:msink="http://schemas.microsoft.com/ink/2010/main" type="inkWord" rotatedBoundingBox="11475,6607 11614,6025 11986,6113 11848,6695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5</emma:literal>
                </emma:interpretation>
                <emma:interpretation id="interp53" emma:lang="ko-KR" emma:confidence="0">
                  <emma:literal>도</emma:literal>
                </emma:interpretation>
                <emma:interpretation id="interp5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3825.7908">7582 3400 51,'26'-18'78,"-6"-2"-1,-7-2-2,-5 4-7,-7 35-24,-4-22-25,-9-1-9,-5 6-8,-6 4-1,-4 7-2,1 4 0,-4-3 0,6 5 0,6-1 1,7 0 1,11 2 1,7 1 1,12 1-1,9 3 2,9 0-1,-1 3 0,5 1 1,-4 2-1,-5 2 1,-6-4 1,-13 5 1,-13-4 1,-11 1 0,-13-3 1,-12-3 0,-8-3-2,-6-3 0,-3-7-6,5-1-8,4-4-21,-26-5-47,48 1-4,6-8-2,14-1-8,3-8-2</inkml:trace>
        </inkml:traceGroup>
        <inkml:traceGroup>
          <inkml:annotationXML>
            <emma:emma xmlns:emma="http://www.w3.org/2003/04/emma" version="1.0">
              <emma:interpretation id="{995C418F-45AD-457B-9877-CA2F42B81C8A}" emma:medium="tactile" emma:mode="ink">
                <msink:context xmlns:msink="http://schemas.microsoft.com/ink/2010/main" type="inkWord" rotatedBoundingBox="13180,5860 14208,5854 14213,6692 13185,6698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ⅰ</emma:literal>
                </emma:interpretation>
                <emma:interpretation id="interp57" emma:lang="ko-KR" emma:confidence="0">
                  <emma:literal>j</emma:literal>
                </emma:interpretation>
                <emma:interpretation id="interp58" emma:lang="ko-KR" emma:confidence="0">
                  <emma:literal>」</emma:literal>
                </emma:interpretation>
                <emma:interpretation id="interp5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4613.8358">9086 3185 29,'-17'-17'88,"3"1"0,3 2-5,-3-1-6,9 4-1,-5 8-47,10 3-25,0 0-25,0 15-54,4 5-3,3-2-3,4 5-7,0-2 0</inkml:trace>
          <inkml:trace contextRef="#ctx0" brushRef="#br1" timeOffset="14433.8255">9159 3361 65,'0'0'76,"8"-17"-6,-8 17-3,0 0-3,0 0-33,5 4-6,-5 18-6,0 8-4,-1 12 0,-2 4 0,2 8 1,-2-2-1,3 3-5,0-9-5,0-3-2,1-9-3,5-9 0,-3-9 0,2-6-11,-5-10-18,4-15-46,-1-2-5,-3-13-3,0-6-6,0-7-1</inkml:trace>
        </inkml:traceGroup>
        <inkml:traceGroup>
          <inkml:annotationXML>
            <emma:emma xmlns:emma="http://www.w3.org/2003/04/emma" version="1.0">
              <emma:interpretation id="{FCA38618-D543-4676-9EE6-975039FA705D}" emma:medium="tactile" emma:mode="ink">
                <msink:context xmlns:msink="http://schemas.microsoft.com/ink/2010/main" type="inkWord" rotatedBoundingBox="13666,6075 14250,6501 13950,6913 13366,6486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커</emma:literal>
                </emma:interpretation>
                <emma:interpretation id="interp62" emma:lang="ko-KR" emma:confidence="0">
                  <emma:literal>카</emma:literal>
                </emma:interpretation>
                <emma:interpretation id="interp63" emma:lang="ko-KR" emma:confidence="0">
                  <emma:literal>几</emma:literal>
                </emma:interpretation>
                <emma:interpretation id="interp64" emma:lang="ko-KR" emma:confidence="0">
                  <emma:literal>孔</emma:literal>
                </emma:interpretation>
              </emma:one-of>
            </emma:emma>
          </inkml:annotationXML>
          <inkml:trace contextRef="#ctx0" brushRef="#br1" timeOffset="15089.8631">9439 3409 67,'12'-1'83,"-3"1"-2,1 5-4,-3 13-1,-2 7-2,-2 10-64,-1 18-5,1 3-2,-1 10 1,-1 2 0,-1-4-2,0-10 1,-1-9 3,-1-13 1,-1-16-1,3-16-3,-8-8-3,4-17 0,0-11 0,2-9 0,2-9 0,2-7 0,6-1 0,6 4 0,2 6 0,4 6 0,5 8 0,2 15 0,0 16 0,5 8 0,-2 16 0,4 13 0,0 12 0,-3 9 0,1 4 0,-2 1 0,-3-4 0,-2-4 0,-4-6 0,-3-10 0,-1-8 0,-2-14 0,3-11-29,-1-6-52,-4-14-2,2-4-3,-3-17-6,5-2-6</inkml:trace>
        </inkml:traceGroup>
        <inkml:traceGroup>
          <inkml:annotationXML>
            <emma:emma xmlns:emma="http://www.w3.org/2003/04/emma" version="1.0">
              <emma:interpretation id="{6D6A0C7E-C18C-4C4E-A893-7BE2C0C977A2}" emma:medium="tactile" emma:mode="ink">
                <msink:context xmlns:msink="http://schemas.microsoft.com/ink/2010/main" type="inkWord" rotatedBoundingBox="15963,5771 15993,6583 15406,6604 15376,5792"/>
              </emma:interpretation>
              <emma:one-of disjunction-type="recognition" id="oneOf13">
                <emma:interpretation id="interp65" emma:lang="ko-KR" emma:confidence="0">
                  <emma:literal>오</emma:literal>
                </emma:interpretation>
                <emma:interpretation id="interp66" emma:lang="ko-KR" emma:confidence="0">
                  <emma:literal>C</emma:literal>
                </emma:interpretation>
                <emma:interpretation id="interp67" emma:lang="ko-KR" emma:confidence="0">
                  <emma:literal>으</emma:literal>
                </emma:interpretation>
                <emma:interpretation id="interp68" emma:lang="ko-KR" emma:confidence="0">
                  <emma:literal>c</emma:literal>
                </emma:interpretation>
                <emma:interpretation id="interp69" emma:lang="ko-KR" emma:confidence="0">
                  <emma:literal>로</emma:literal>
                </emma:interpretation>
              </emma:one-of>
            </emma:emma>
          </inkml:annotationXML>
          <inkml:trace contextRef="#ctx0" brushRef="#br2" timeOffset="26342.5067">11559 3091 8,'-1'-13'66,"-1"-1"2,1 1-1,1-1-6,0 6-29,0 8-5,0 0-10,9 3-4,-3 11-2,2 6-1,4 4 1,0 2 1,2 4 1,-1 0-1,2 2-4,-3-3-1,2-3-3,-5-1-1,-1-9 1,-1-2 1,-3-4 2,-4-10 1,0 0 0,0 0 0,4-11 0,-5-4-2,-4-1 1,-5-7-7,-1 3 0,-4-4 0,-5 2 0,-3 3-2,-5 4-1,-1 5 1,-2 1-1,-4 5 0,3 4 0,-5 5 1,3 11 1,2 5 0,1 10 3,-1 8 1,7 10 1,4 8 0,7 2 1,7 5-3,7 0-2,5 0 0,14-5 0,10-6 0,8-10 0,7-10 0,6-10 0,7-7 0,-2-11 0,3-5 0,-4-11 0,-5-2 0,-7 0 0,-7-4 0,-6 5 0,-10 24-47,-9-17-36,-10 5-2,4-12-5,-4 12-3,-6-15-2</inkml:trace>
        </inkml:traceGroup>
        <inkml:traceGroup>
          <inkml:annotationXML>
            <emma:emma xmlns:emma="http://www.w3.org/2003/04/emma" version="1.0">
              <emma:interpretation id="{28AE16C6-329B-4CBB-B6D5-B794F56E8BC3}" emma:medium="tactile" emma:mode="ink">
                <msink:context xmlns:msink="http://schemas.microsoft.com/ink/2010/main" type="inkWord" rotatedBoundingBox="16150,6609 16240,5800 16580,5838 16490,6647"/>
              </emma:interpretation>
              <emma:one-of disjunction-type="recognition" id="oneOf14">
                <emma:interpretation id="interp70" emma:lang="ko-KR" emma:confidence="0">
                  <emma:literal>(</emma:literal>
                </emma:interpretation>
                <emma:interpretation id="interp71" emma:lang="ko-KR" emma:confidence="0">
                  <emma:literal>C</emma:literal>
                </emma:interpretation>
                <emma:interpretation id="interp72" emma:lang="ko-KR" emma:confidence="0">
                  <emma:literal>[</emma:literal>
                </emma:interpretation>
                <emma:interpretation id="interp73" emma:lang="ko-KR" emma:confidence="0">
                  <emma:literal>소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26833.5348">12233 3118 42,'15'-14'69,"-2"3"0,-5-1-4,-8 12-4,31-6-36,-37 12-3,-12 9-9,-5 11 1,-5 6 2,-6 15 0,-4 11 1,-1 6 2,2 6 0,7 3-2,7 1-4,11-5-5,10-4-2,6-9-6,12-9 0,11-8 0,4-11 0,4-8-5,2-8-9,-2-6-18,-1-6-45,-5-5-4,1-5-5,-9-12-2,2 3-1</inkml:trace>
        </inkml:traceGroup>
        <inkml:traceGroup>
          <inkml:annotationXML>
            <emma:emma xmlns:emma="http://www.w3.org/2003/04/emma" version="1.0">
              <emma:interpretation id="{86584092-5C1E-47E6-9C08-149EA41945EC}" emma:medium="tactile" emma:mode="ink">
                <msink:context xmlns:msink="http://schemas.microsoft.com/ink/2010/main" type="inkWord" rotatedBoundingBox="16593,6610 16626,5831 17088,5850 17056,6629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丹</emma:literal>
                </emma:interpretation>
                <emma:interpretation id="interp77" emma:lang="ko-KR" emma:confidence="0">
                  <emma:literal>』</emma:literal>
                </emma:interpretation>
                <emma:interpretation id="interp78" emma:lang="ko-KR" emma:confidence="0">
                  <emma:literal>g</emma:literal>
                </emma:interpretation>
                <emma:interpretation id="interp79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27601.5787">12706 3191 14,'0'0'62,"7"-20"3,-7 20-3,1-16-1,-32 9-35,31 7-5,0 0-11,-9-1-2,9 1 1,-18 19 4,6 4 4,-4 15 2,-3 8 0,-1 11 2,-2 6 0,-1 7-4,0 1-4,4 0-5,1-7-2,5-8-2,2-11-1,2-9 1,3-9 1,3-10-2,-1-7-3,4-10 0,0 0 0,-4-11 0,3-4 0,1-6 0,0-3 0,0-4 0,0-3 0,3-4 0,-1-3 0,2-1 0,2-6-9,-1-4-2,5-2 0,3-7 0,2 3 3,4 0 1,0 3 2,0 5 1,0 6 1,3 7 2,-5 9-1,-1 12 1,-2 8 1,1 7 3,-3 14 3,2 9 1,-2 14 2,-1 10 1,-1 8 2,3 7-1,3 5-1,-1 0-5,1-1-5,3-3 0,-2-10 0,4-7 0,-4-8 0,0-9 0,-4-9 0,-2-5 0,-4-8 0,-7-9 0,0 0 0,0 0-39,0-13-41,-8 5-3,-7-8-5,0-2-5,-5-3-2</inkml:trace>
          <inkml:trace contextRef="#ctx0" brushRef="#br2" timeOffset="27814.5909">12498 3624 54,'-19'-4'87,"3"2"-4,16 2-5,-7-9-3,14 0-1,41 1-60,-20 3-6,4 0-6,6 1-2,4 0 0,-2 0 0,1 2-2,-3-1-3,-4 0-10,-9 1-20,-2 0-39,-12-4-1,-1 0-5,-10-7-3,0-2-3</inkml:trace>
        </inkml:traceGroup>
        <inkml:traceGroup>
          <inkml:annotationXML>
            <emma:emma xmlns:emma="http://www.w3.org/2003/04/emma" version="1.0">
              <emma:interpretation id="{18650CBC-06D6-42AF-95BB-46CE325A9954}" emma:medium="tactile" emma:mode="ink">
                <msink:context xmlns:msink="http://schemas.microsoft.com/ink/2010/main" type="inkWord" rotatedBoundingBox="17284,5675 17482,6667 17208,6721 17011,5730"/>
              </emma:interpretation>
              <emma:one-of disjunction-type="recognition" id="oneOf16">
                <emma:interpretation id="interp80" emma:lang="ko-KR" emma:confidence="0">
                  <emma:literal>)</emma:literal>
                </emma:interpretation>
                <emma:interpretation id="interp81" emma:lang="ko-KR" emma:confidence="0">
                  <emma:literal>〕</emma:literal>
                </emma:interpretation>
                <emma:interpretation id="interp82" emma:lang="ko-KR" emma:confidence="0">
                  <emma:literal>]</emma:literal>
                </emma:interpretation>
                <emma:interpretation id="interp83" emma:lang="ko-KR" emma:confidence="0">
                  <emma:literal>〉</emma:literal>
                </emma:interpretation>
                <emma:interpretation id="interp84" emma:lang="ko-KR" emma:confidence="0">
                  <emma:literal>j</emma:literal>
                </emma:interpretation>
              </emma:one-of>
            </emma:emma>
          </inkml:annotationXML>
          <inkml:trace contextRef="#ctx0" brushRef="#br2" timeOffset="28131.6089">12847 2979 56,'18'0'68,"5"5"3,6 12 2,5 4-1,-5 12-47,14 11 3,3 18-1,1 10-3,-3 7-5,-8 5-3,-6 1-3,-10-1-4,-9-6 1,-10-6-10,-9-9 0,-8-12 0,-7-9 0,-5-11 0,-2-4 0,0-11-2,4-5-50,5-3-29,3-8-3,7 0-3,3-13-5,8 3-1</inkml:trace>
        </inkml:traceGroup>
      </inkml:traceGroup>
    </inkml:traceGroup>
  </inkml:traceGroup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1:38.61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15796C87-FC70-4671-937A-2F18FB1342C1}" emma:medium="tactile" emma:mode="ink">
          <msink:context xmlns:msink="http://schemas.microsoft.com/ink/2010/main" type="writingRegion" rotatedBoundingBox="17166,2835 22604,2930 22512,8188 17074,8093">
            <msink:destinationLink direction="with" ref="{9D36C353-E387-4BCB-A819-4D7F571B73C6}"/>
            <msink:destinationLink direction="with" ref="{85D82DDD-44FA-4337-9D36-A2C89BFDE886}"/>
          </msink:context>
        </emma:interpretation>
      </emma:emma>
    </inkml:annotationXML>
    <inkml:traceGroup>
      <inkml:annotationXML>
        <emma:emma xmlns:emma="http://www.w3.org/2003/04/emma" version="1.0">
          <emma:interpretation id="{25E007FA-B0B5-4951-BBB1-B9AD909A941C}" emma:medium="tactile" emma:mode="ink">
            <msink:context xmlns:msink="http://schemas.microsoft.com/ink/2010/main" type="paragraph" rotatedBoundingBox="17139,2877 22580,2824 22589,3835 17149,3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DA6B80-C71F-4E9D-9BC5-5E28F5C50C46}" emma:medium="tactile" emma:mode="ink">
              <msink:context xmlns:msink="http://schemas.microsoft.com/ink/2010/main" type="line" rotatedBoundingBox="17139,2877 22580,2824 22589,3835 17149,3889"/>
            </emma:interpretation>
          </emma:emma>
        </inkml:annotationXML>
        <inkml:traceGroup>
          <inkml:annotationXML>
            <emma:emma xmlns:emma="http://www.w3.org/2003/04/emma" version="1.0">
              <emma:interpretation id="{A2C50C5D-AE82-4979-A4EC-F37AA2475CF4}" emma:medium="tactile" emma:mode="ink">
                <msink:context xmlns:msink="http://schemas.microsoft.com/ink/2010/main" type="inkWord" rotatedBoundingBox="17139,2877 17213,2877 17222,3878 17149,3879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I</emma:literal>
                </emma:interpretation>
                <emma:interpretation id="interp4" emma:lang="ko-KR" emma:confidence="0">
                  <emma:literal>ㅣ</emma:literal>
                </emma:interpretation>
              </emma:one-of>
            </emma:emma>
          </inkml:annotationXML>
          <inkml:trace contextRef="#ctx0" brushRef="#br0">64 14 67,'0'0'137,"0"-22"-39,0 22-20,0 0 2,0 22-5,-21 1-8,21 36-12,-9-2-12,9 28-1,-13-3-8,13 19 1,-9-12-10,9 13 1,-5-22-6,5 0-5,-2-21 1,2-6-6,0-17 2,0-2-7,0-11 4,0-6-8,0-17 2,0 0-2,0 0-1,0 0-4,0 0-10,0 0-19,0 0-39,-5-27-73,10 4-43,11-3-4,9-1-14</inkml:trace>
        </inkml:traceGroup>
        <inkml:traceGroup>
          <inkml:annotationXML>
            <emma:emma xmlns:emma="http://www.w3.org/2003/04/emma" version="1.0">
              <emma:interpretation id="{DF7A9F55-75DD-4EC8-8D89-53293DBE0F90}" emma:medium="tactile" emma:mode="ink">
                <msink:context xmlns:msink="http://schemas.microsoft.com/ink/2010/main" type="inkWord" rotatedBoundingBox="18560,2987 19324,2979 19332,3705 18567,3712"/>
              </emma:interpretation>
              <emma:one-of disjunction-type="recognition" id="oneOf1">
                <emma:interpretation id="interp5" emma:lang="ko-KR" emma:confidence="0">
                  <emma:literal>2</emma:literal>
                </emma:interpretation>
                <emma:interpretation id="interp6" emma:lang="ko-KR" emma:confidence="0">
                  <emma:literal>그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즈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65.6467">1483 351 93,'-35'-38'150,"35"38"1,-16-26-71,-1 0-28,17 26-8,-2-44-7,2 44-7,16-41-11,11 24-7,-3-7-3,12 10 0,-1 2 2,9 6 2,-8 3-1,9 9 0,-11 8 1,3 19 1,-13 1-1,1 17 1,-19-2-4,-3 7 3,-9 3-4,-11 3 4,-20-12-3,2 2 4,-14-9-4,7-5 1,-6-7-3,9-1 2,3-16-3,13 6 0,23-20-2,-11 23 1,11-23-3,37 14 0,7-12-1,13 6 0,9-3-1,8-2 1,7-1-1,-2 1-1,-6-3 0,-8 0 0,-13 6-1,-10-6-3,-13 1-5,-29-1-10,22 11-24,-36-15-65,14 4-69,0 0-8,0 0-12,0 0 5</inkml:trace>
        </inkml:traceGroup>
        <inkml:traceGroup>
          <inkml:annotationXML>
            <emma:emma xmlns:emma="http://www.w3.org/2003/04/emma" version="1.0">
              <emma:interpretation id="{24D61C15-D703-4D95-B733-9037E4681C4C}" emma:medium="tactile" emma:mode="ink">
                <msink:context xmlns:msink="http://schemas.microsoft.com/ink/2010/main" type="inkWord" rotatedBoundingBox="20649,2904 21324,2897 21333,3848 20658,3854"/>
              </emma:interpretation>
              <emma:one-of disjunction-type="recognition" id="oneOf2">
                <emma:interpretation id="interp10" emma:lang="ko-KR" emma:confidence="0">
                  <emma:literal>3</emma:literal>
                </emma:interpretation>
                <emma:interpretation id="interp11" emma:lang="ko-KR" emma:confidence="0">
                  <emma:literal>로</emma:literal>
                </emma:interpretation>
                <emma:interpretation id="interp12" emma:lang="ko-KR" emma:confidence="0">
                  <emma:literal>구</emma:literal>
                </emma:interpretation>
                <emma:interpretation id="interp13" emma:lang="ko-KR" emma:confidence="0">
                  <emma:literal>}</emma:literal>
                </emma:interpretation>
                <emma:interpretation id="interp14" emma:lang="ko-KR" emma:confidence="0">
                  <emma:literal>금</emma:literal>
                </emma:interpretation>
              </emma:one-of>
            </emma:emma>
          </inkml:annotationXML>
          <inkml:trace contextRef="#ctx0" brushRef="#br0" timeOffset="1578.2029">3501 88 97,'0'0'151,"0"0"-23,0 0-45,0-19-13,0 19-13,3-22-11,19 22-13,-22 0-12,51-15-5,-18 4-2,18 11-2,-5-4-1,10 4-1,-2 0-1,8 11 1,-12 1-1,1 6 2,-15 1-2,-4 13 1,-16-9-1,-10 6 1,-12-1-1,-16 6 2,-15-10-2,-2 7 1,-13-10-2,3 2 1,-2-9-4,10 7 1,5-11-3,13-1 0,23-9-2,0 0 0,7 26 0,23-13-1,14-3-1,7 11 1,7 2-1,1-1 2,1 8 0,-7 7 3,-10-6 0,-7 10 4,-20-9 0,-5 7 5,-14-13-2,-13 4 1,-20-6-3,-2-3 0,-13-8-2,1-3-2,-5-1-4,4-5-3,8-1-6,5-3-6,18 5-6,-4-6-26,34 9-51,15 106-88,19-117-4,7-26-13,15 3 1</inkml:trace>
        </inkml:traceGroup>
        <inkml:traceGroup>
          <inkml:annotationXML>
            <emma:emma xmlns:emma="http://www.w3.org/2003/04/emma" version="1.0">
              <emma:interpretation id="{317BBF24-4421-43C8-9E57-C92C8146EEC2}" emma:medium="tactile" emma:mode="ink">
                <msink:context xmlns:msink="http://schemas.microsoft.com/ink/2010/main" type="inkWord" rotatedBoundingBox="22515,2947 22581,2946 22589,3793 22523,3794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|</emma:literal>
                </emma:interpretation>
                <emma:interpretation id="interp1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875.0889">5366 62 309,'21'41'181,"-20"0"-9,-7 4-100,15 35-6,-13-13-16,8 27-9,-4-19-14,3 14-4,-3-15-12,8-6-2,-5-15 0,4-8-12,1-14-2,-8-31-23,20 44-50,-20-44-103,0 0-5,0-31-14,0 6-15</inkml:trace>
        </inkml:traceGroup>
      </inkml:traceGroup>
    </inkml:traceGroup>
    <inkml:traceGroup>
      <inkml:annotationXML>
        <emma:emma xmlns:emma="http://www.w3.org/2003/04/emma" version="1.0">
          <emma:interpretation id="{864749B1-3CC7-4ACA-A65C-01B0D779AEF1}" emma:medium="tactile" emma:mode="ink">
            <msink:context xmlns:msink="http://schemas.microsoft.com/ink/2010/main" type="paragraph" rotatedBoundingBox="17238,4996 22244,5200 22194,6415 17188,62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7EE8BC-F8FC-48C4-9A2A-56FB4E625150}" emma:medium="tactile" emma:mode="ink">
              <msink:context xmlns:msink="http://schemas.microsoft.com/ink/2010/main" type="line" rotatedBoundingBox="17238,4996 22244,5200 22194,6415 17188,6211"/>
            </emma:interpretation>
          </emma:emma>
        </inkml:annotationXML>
        <inkml:traceGroup>
          <inkml:annotationXML>
            <emma:emma xmlns:emma="http://www.w3.org/2003/04/emma" version="1.0">
              <emma:interpretation id="{CE7C0455-0A64-4FD4-9BF8-F3F4E4E06B7D}" emma:medium="tactile" emma:mode="ink">
                <msink:context xmlns:msink="http://schemas.microsoft.com/ink/2010/main" type="inkWord" rotatedBoundingBox="17232,5138 17363,5143 17319,6216 17188,6211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ㅣ</emma:literal>
                </emma:interpretation>
                <emma:interpretation id="interp22" emma:lang="ko-KR" emma:confidence="0">
                  <emma:literal>l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[</emma:literal>
                </emma:interpretation>
              </emma:one-of>
            </emma:emma>
          </inkml:annotationXML>
          <inkml:trace contextRef="#ctx0" brushRef="#br0" timeOffset="4406.4222">91 2621 158,'-15'-28'160,"15"1"-42,0 27-32,-3-52-11,9 37-12,-7-28-8,7 26-13,-6-25-6,2 19-13,-2-7-5,1 13-7,-1-11 0,0 28-4,4-29-1,-4 29-4,3-16 1,-3 16-2,0 0 0,0 0 0,0 0 0,14 19 2,-14 22 1,0 18 3,0 9-2,0 21 5,-2 10 1,1 8-2,-9 3 0,9-6-2,-7-12 1,6-14-3,-3-13 3,5-11-5,-1-19 0,1-8 2,0-27-2,0 27 1,0-27-5,0 0-6,0 0-11,0-19-20,17 19-54,-12-16-84,14-13-10,6-8-15,8-8-10</inkml:trace>
        </inkml:traceGroup>
        <inkml:traceGroup>
          <inkml:annotationXML>
            <emma:emma xmlns:emma="http://www.w3.org/2003/04/emma" version="1.0">
              <emma:interpretation id="{5762F3A6-1919-4E74-879C-27DF06608220}" emma:medium="tactile" emma:mode="ink">
                <msink:context xmlns:msink="http://schemas.microsoft.com/ink/2010/main" type="inkWord" rotatedBoundingBox="18653,5163 18720,5165 18683,6073 18616,6070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I</emma:literal>
                </emma:interpretation>
                <emma:interpretation id="interp28" emma:lang="ko-KR" emma:confidence="0">
                  <emma:literal>ㅣ</emma:literal>
                </emma:interpretation>
                <emma:interpretation id="interp29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4890.8386">1505 2432 132,'0'-25'138,"0"3"-27,0-12-13,0 34-17,0-52-17,0 52-10,0-21-7,5 28-10,-5 14-5,0 32-3,-2 4-5,2 26 3,-8-2-1,8 23-4,-6-7-2,6 5-6,-3-25-2,3-6-5,0-16 1,1-15-8,3-7-3,-4-33-7,14 28-15,-14-28-45,0 0-107,17-16-4,-17 16-18,10-36-7</inkml:trace>
        </inkml:traceGroup>
        <inkml:traceGroup>
          <inkml:annotationXML>
            <emma:emma xmlns:emma="http://www.w3.org/2003/04/emma" version="1.0">
              <emma:interpretation id="{DDB85153-EFA8-4A91-B479-93819EDD80FA}" emma:medium="tactile" emma:mode="ink">
                <msink:context xmlns:msink="http://schemas.microsoft.com/ink/2010/main" type="inkWord" rotatedBoundingBox="20269,5314 21276,5355 21244,6122 20238,6081"/>
              </emma:interpretation>
              <emma:one-of disjunction-type="recognition" id="oneOf6">
                <emma:interpretation id="interp30" emma:lang="ko-KR" emma:confidence="0">
                  <emma:literal>2</emma:literal>
                </emma:interpretation>
                <emma:interpretation id="interp31" emma:lang="ko-KR" emma:confidence="0">
                  <emma:literal>그</emma:literal>
                </emma:interpretation>
                <emma:interpretation id="interp32" emma:lang="ko-KR" emma:confidence="0">
                  <emma:literal>고</emma:literal>
                </emma:interpretation>
                <emma:interpretation id="interp33" emma:lang="ko-KR" emma:confidence="0">
                  <emma:literal>크</emma:literal>
                </emma:interpretation>
                <emma:interpretation id="interp34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6797.1556">3243 2736 147,'-17'0'153,"-19"-14"-23,6-3-50,30 17-12,-33-29-13,33 29-10,-15-34-11,15 34-11,5-40-5,11 18-5,0-7-1,12 6-1,1-6 3,12 6-2,-3 2 1,14 7-1,-5 13 1,12 8 0,-12 16-4,8 21 2,-15 8-5,-1 14 2,-20-2 2,-8 13-3,-12-11 3,-21 0-3,-18-8 5,-6-5-6,-12-13 6,-1-5-8,-5-11 1,7-8 0,5-2-2,10-6 0,12-4 0,30-4-1,-19 2-1,19-2 1,37 6-2,9-3 0,12-3 0,10 7 0,10-3-1,4 2 1,1 3-1,-5-6 1,-5 4-1,-9 2-4,-8-2-4,-18-7-7,3 7-11,-41-7-21,50 7-45,-50-7-71,26-14-24,0-2-7,4-6-6</inkml:trace>
        </inkml:traceGroup>
        <inkml:traceGroup>
          <inkml:annotationXML>
            <emma:emma xmlns:emma="http://www.w3.org/2003/04/emma" version="1.0">
              <emma:interpretation id="{E73A7BC6-5FD5-4D1C-8762-D6EC4B1B251B}" emma:medium="tactile" emma:mode="ink">
                <msink:context xmlns:msink="http://schemas.microsoft.com/ink/2010/main" type="inkWord" rotatedBoundingBox="22160,5197 22244,5200 22205,6169 22121,6165"/>
              </emma:interpretation>
              <emma:one-of disjunction-type="recognition" id="oneOf7">
                <emma:interpretation id="interp35" emma:lang="ko-KR" emma:confidence="0">
                  <emma:literal>1</emma:literal>
                </emma:interpretation>
                <emma:interpretation id="interp36" emma:lang="ko-KR" emma:confidence="0">
                  <emma:literal>l</emma:literal>
                </emma:interpretation>
                <emma:interpretation id="interp37" emma:lang="ko-KR" emma:confidence="0">
                  <emma:literal>|</emma:literal>
                </emma:interpretation>
                <emma:interpretation id="interp38" emma:lang="ko-KR" emma:confidence="0">
                  <emma:literal>Ⅰ</emma:literal>
                </emma:interpretation>
                <emma:interpretation id="interp3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7078.4136">5012 2312 393,'0'0'177,"9"24"-30,3 47-87,-27-8-16,15 39-7,-14-6-3,14 17-12,-2-7-6,2-6-9,8-11-12,-4-27-21,24 15-48,-23-32-96,4-21-14,-9-24-12,0 0-12</inkml:trace>
        </inkml:traceGroup>
      </inkml:traceGroup>
    </inkml:traceGroup>
    <inkml:traceGroup>
      <inkml:annotationXML>
        <emma:emma xmlns:emma="http://www.w3.org/2003/04/emma" version="1.0">
          <emma:interpretation id="{981C065C-CE0A-41EF-959D-4A522D96B915}" emma:medium="tactile" emma:mode="ink">
            <msink:context xmlns:msink="http://schemas.microsoft.com/ink/2010/main" type="paragraph" rotatedBoundingBox="17184,6930 21830,7011 21809,8176 17163,80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B36CF8-0311-45A5-852C-6D0597A99D29}" emma:medium="tactile" emma:mode="ink">
              <msink:context xmlns:msink="http://schemas.microsoft.com/ink/2010/main" type="line" rotatedBoundingBox="17184,6930 21830,7011 21809,8176 17163,8094"/>
            </emma:interpretation>
          </emma:emma>
        </inkml:annotationXML>
        <inkml:traceGroup>
          <inkml:annotationXML>
            <emma:emma xmlns:emma="http://www.w3.org/2003/04/emma" version="1.0">
              <emma:interpretation id="{1FFDCA30-0A6E-4DC3-B3E6-8DB7BD888521}" emma:medium="tactile" emma:mode="ink">
                <msink:context xmlns:msink="http://schemas.microsoft.com/ink/2010/main" type="inkWord" rotatedBoundingBox="17152,8080 17213,6942 17336,6949 17275,8087"/>
              </emma:interpretation>
              <emma:one-of disjunction-type="recognition" id="oneOf8">
                <emma:interpretation id="interp40" emma:lang="ko-KR" emma:confidence="0">
                  <emma:literal>1</emma:literal>
                </emma:interpretation>
                <emma:interpretation id="interp41" emma:lang="ko-KR" emma:confidence="0">
                  <emma:literal>l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ㅣ</emma:literal>
                </emma:interpretation>
                <emma:interpretation id="interp4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8000.3818">95 4196 139,'5'-15'130,"-5"-7"-38,0-7-13,6 11-10,-6-8-15,0 26-6,0-26-11,0 26-3,0 0 0,2 40-4,-10 1 2,8 36-2,-24 2-2,20 34 0,-19-9-5,17 15 1,-10-4-8,16 0-4,-8-19-2,8-17-5,0-25 2,0-10-4,4-12 4,2-17-9,-6-15-5,0 0-11,22 15-27,-24-38-51,10-2-90,11-12 3,10-4-23,2-5 3</inkml:trace>
        </inkml:traceGroup>
        <inkml:traceGroup>
          <inkml:annotationXML>
            <emma:emma xmlns:emma="http://www.w3.org/2003/04/emma" version="1.0">
              <emma:interpretation id="{BBA30C31-B692-4E6C-AE6E-606EBDA778FC}" emma:medium="tactile" emma:mode="ink">
                <msink:context xmlns:msink="http://schemas.microsoft.com/ink/2010/main" type="inkWord" rotatedBoundingBox="18632,7010 19027,7910 18520,8133 18125,7232"/>
              </emma:interpretation>
              <emma:one-of disjunction-type="recognition" id="oneOf9">
                <emma:interpretation id="interp45" emma:lang="ko-KR" emma:confidence="0">
                  <emma:literal>2</emma:literal>
                </emma:interpretation>
                <emma:interpretation id="interp46" emma:lang="ko-KR" emma:confidence="0">
                  <emma:literal>고</emma:literal>
                </emma:interpretation>
                <emma:interpretation id="interp47" emma:lang="ko-KR" emma:confidence="0">
                  <emma:literal>그</emma:literal>
                </emma:interpretation>
                <emma:interpretation id="interp48" emma:lang="ko-KR" emma:confidence="0">
                  <emma:literal>?</emma:literal>
                </emma:interpretation>
                <emma:interpretation id="interp4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8594.1037">1225 4437 261,'-39'-17'159,"21"-4"-49,18 21-39,-33-37-19,33 37-13,-11-35-9,11 35-10,11-42-2,13 30-4,3-5-4,12 9-1,6 1-2,8 7-1,-1 7 0,1 13-2,-9 10-2,-3 13 2,-17 12-2,-10 11 5,-16 4-1,-18 1 6,-18-3-1,-2 6 4,-10-20-4,5-3 4,1-14-5,13-6 2,4-12-5,17 2 0,10-21-4,11 24 0,21-13-2,14-2 0,11-1-1,9-2-1,8-5 0,4-1-5,4 4-9,-17-8-11,7 13-37,-42-9-85,-9 0-37,-21 0-6,0 0-10</inkml:trace>
        </inkml:traceGroup>
        <inkml:traceGroup>
          <inkml:annotationXML>
            <emma:emma xmlns:emma="http://www.w3.org/2003/04/emma" version="1.0">
              <emma:interpretation id="{9DF765B3-2EFF-4DCC-8EE3-F942D42C1227}" emma:medium="tactile" emma:mode="ink">
                <msink:context xmlns:msink="http://schemas.microsoft.com/ink/2010/main" type="inkWord" rotatedBoundingBox="20127,6981 21830,7011 21809,8176 20106,8146"/>
              </emma:interpretation>
              <emma:one-of disjunction-type="recognition" id="oneOf10">
                <emma:interpretation id="interp50" emma:lang="ko-KR" emma:confidence="0">
                  <emma:literal>3</emma:literal>
                </emma:interpretation>
                <emma:interpretation id="interp51" emma:lang="ko-KR" emma:confidence="0">
                  <emma:literal>긍</emma:literal>
                </emma:interpretation>
                <emma:interpretation id="interp52" emma:lang="ko-KR" emma:confidence="0">
                  <emma:literal>금</emma:literal>
                </emma:interpretation>
                <emma:interpretation id="interp53" emma:lang="ko-KR" emma:confidence="0">
                  <emma:literal>국</emma:literal>
                </emma:interpretation>
                <emma:interpretation id="interp54" emma:lang="ko-KR" emma:confidence="0">
                  <emma:literal>了</emma:literal>
                </emma:interpretation>
              </emma:one-of>
            </emma:emma>
          </inkml:annotationXML>
          <inkml:trace contextRef="#ctx0" brushRef="#br0" timeOffset="9516.0067">3068 4174 4,'-30'-15'142,"30"15"18,0 0-56,-36-29-13,36 29-15,-24-23-9,24 23-10,0 0-8,0 0-14,0 0-12,9-7-8,20 6-5,15 1-2,5 0-2,11 7 0,7 1-2,5 8 0,-5-1-1,-3 3 0,-10 7-2,-13 2 1,-15 3-1,-19 3 3,-11-3 0,-22 5 2,-21-5 0,-5 3 1,-11-6-2,1 2 1,0-6-2,15-8 0,11 3-3,17-4-1,19-14-1,15 12 1,27-3-2,18-3 2,12 11-2,10 0 2,5 11-2,-4 7 3,-9 1-1,-9 8 4,-18 1 1,-17 5 5,-27-8-2,-9-1 5,-35-6-3,-10-2 2,-21-13-2,-6-1-1,-7-12-3,7 0-5,4-4-5,11-3-9,27 0-15,-6-26-22,42 26-35,0-21-52,-71 2-55,123-10-8,31 0-3</inkml:trace>
        </inkml:traceGroup>
        <inkml:traceGroup>
          <inkml:annotationXML>
            <emma:emma xmlns:emma="http://www.w3.org/2003/04/emma" version="1.0">
              <emma:interpretation id="{A7EE1CB2-3461-445A-BFF3-CEBE0ED8A5A0}" emma:medium="tactile" emma:mode="ink">
                <msink:context xmlns:msink="http://schemas.microsoft.com/ink/2010/main" type="inkWord" rotatedBoundingBox="21718,7140 21820,8174 21746,8181 21644,7147"/>
              </emma:interpretation>
              <emma:one-of disjunction-type="recognition" id="oneOf11">
                <emma:interpretation id="interp55" emma:lang="ko-KR" emma:confidence="0">
                  <emma:literal>1</emma:literal>
                </emma:interpretation>
                <emma:interpretation id="interp56" emma:lang="ko-KR" emma:confidence="0">
                  <emma:literal>l</emma:literal>
                </emma:interpretation>
                <emma:interpretation id="interp57" emma:lang="ko-KR" emma:confidence="0">
                  <emma:literal>Ⅰ</emma:literal>
                </emma:interpretation>
                <emma:interpretation id="interp58" emma:lang="ko-KR" emma:confidence="0">
                  <emma:literal>ㅣ</emma:literal>
                </emma:interpretation>
                <emma:interpretation id="interp5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9812.8985">4563 4256 291,'0'0'176,"0"17"-4,5 41-100,-18-8-24,13 39 4,-9-6-11,10 26-2,-1-11-11,10 6-10,-4-19-6,10-13-8,-2-14-1,0-22-9,4-1-4,-18-35-25,30 25-60,-29 91-83,4-137-12,-5-21-8,0-6-12</inkml:trace>
        </inkml:traceGroup>
      </inkml:traceGroup>
    </inkml:traceGroup>
  </inkml:traceGroup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1:49.72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85D82DDD-44FA-4337-9D36-A2C89BFDE886}" emma:medium="tactile" emma:mode="ink">
          <msink:context xmlns:msink="http://schemas.microsoft.com/ink/2010/main" type="inkDrawing" rotatedBoundingBox="22668,7848 22895,2540 23734,2576 23507,7884" semanticType="verticalRange" shapeName="Other">
            <msink:sourceLink direction="with" ref="{15796C87-FC70-4671-937A-2F18FB1342C1}"/>
          </msink:context>
        </emma:interpretation>
      </emma:emma>
    </inkml:annotationXML>
    <inkml:trace contextRef="#ctx0" brushRef="#br0">182 165 246,'0'0'158,"-24"-15"-8,5 0-89,19 15-24,0 0-7,11-11-5,-11 11-5,46-19 4,-15 5-8,20 6-1,6-6-8,9 5 5,5-7-8,2 7 5,-3 0-2,-2 3-2,-10-3 1,-6 8-1,-11-6 1,-9 7-1,-8-1 1,-5 1-2,-19 0 0,0 0 0,19 19-1,-19 6 0,0 8 5,-2 19-4,-9 20 5,3 36-4,-1 22 3,2 30-1,-4 27 3,6 37-3,-6 20 0,5 15-3,-3 6 2,4-1-1,-3-6 3,5-6-3,-5-15 5,5-22-2,0-17-3,3-2 3,0-18-4,0-7-3,-2-12 6,-3-12-5,-1-10-2,-2-4 0,-1-14 1,-9-16-2,1-5 3,-5-9 1,-4-9-6,1-4 4,-3-12-3,-2-3 3,0-8-3,-2-8 3,5-10-2,-1-5 2,-1-4-1,1-7 1,-1-8-1,1-3 0,-1-4 0,-1-4 1,-1 0-1,-6 0 0,-2 0-2,-4 0-1,-3 0-5,-4 0-6,13 5-17,-12-10-36,43 19-84,6-14-36,0 0-7,0 21-20</inkml:trace>
  </inkml:traceGroup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1:54.94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3E1250F5-677C-402A-8047-D37D5603CE43}" emma:medium="tactile" emma:mode="ink">
          <msink:context xmlns:msink="http://schemas.microsoft.com/ink/2010/main" type="inkDrawing" rotatedBoundingBox="10595,14819 10738,9863 11513,9886 11370,14841" semanticType="verticalRange" shapeName="Other">
            <msink:sourceLink direction="with" ref="{D02D8EAA-B944-4C70-A218-2F85A20143F3}"/>
            <msink:sourceLink direction="with" ref="{B96DD3EB-110B-49D9-AD83-4335371DDA88}"/>
            <msink:sourceLink direction="with" ref="{663B2F4D-E595-4DAA-8989-89D4B7710173}"/>
          </msink:context>
        </emma:interpretation>
      </emma:emma>
    </inkml:annotationXML>
    <inkml:trace contextRef="#ctx0" brushRef="#br0">795 136 278,'22'12'162,"-22"-12"-2,0-14-82,0 14-44,-20-1-9,20 1 4,-43-11-5,19 11 2,-20-11-7,8 6 1,-13-10-2,6 13-4,-3-12-3,-1 6-1,3-4 0,6 4-3,1-2 1,7 4-3,-3-4 0,9 0-1,2 6-1,22 4-1,-30-7-1,30 7-1,0 0 0,-20 0-1,20 0 1,-2 17-1,2 3-1,0 10-1,2 13 5,4 11-4,2 26 2,0 27-2,1 26 1,2 27-2,-7 36 5,2 31 1,-6 28-2,-2 26 1,-10 21-1,-9 9-1,-4 2 5,-5-2-2,-3-7-3,3-23 2,1-23-2,5-27 1,5-33 2,10-35-1,4-26-1,5-27 0,7-35 3,8-13-3,6-21-1,6-6 3,3-5-1,6-7 0,7 0-1,3 0-1,11 2-2,3-1-1,9-3-2,-4-3-5,8 3-6,-20-16-12,17 20-37,-38-24-91,1-1-23,-10 0-14,-23 0-9</inkml:trace>
  </inkml:traceGroup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2:03.58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7A3D2AC7-AF27-447B-B054-AF56E1F22F55}" emma:medium="tactile" emma:mode="ink">
          <msink:context xmlns:msink="http://schemas.microsoft.com/ink/2010/main" type="inkDrawing" rotatedBoundingBox="19501,10044 19762,14910 18524,14976 18263,10110" semanticType="verticalRange" shapeName="Other">
            <msink:sourceLink direction="with" ref="{D02D8EAA-B944-4C70-A218-2F85A20143F3}"/>
            <msink:sourceLink direction="with" ref="{B96DD3EB-110B-49D9-AD83-4335371DDA88}"/>
            <msink:sourceLink direction="with" ref="{663B2F4D-E595-4DAA-8989-89D4B7710173}"/>
          </msink:context>
        </emma:interpretation>
      </emma:emma>
    </inkml:annotationXML>
    <inkml:trace contextRef="#ctx0" brushRef="#br0">-9 30 304,'0'0'150,"-28"-19"-44,28 19-57,0 0-18,17-11-7,19 11-9,9 0 2,19 9-3,4-9 1,15 5-7,3-5 0,14 0-2,3 0-2,1 0-2,-3 4 0,-8 1-2,-7 2 1,-10 8 0,-13 2 0,-13 5 2,-15 6 0,-9 11 5,-15 9-2,-3 22 9,-8 17-3,-4 34 7,-18 20 1,13 51 3,-18 32-3,9 42 0,-5 29-6,9 30-4,-1 1-1,11 8-4,4-9-6,4-28 2,14-31-3,4-28 2,5-43 2,3-28-1,0-30 1,0-26 1,-3-16 2,0-15 0,-13-20 0,-6-5 2,-8-11-1,-22-4 1,-27-1-3,-18-9 1,-26-6-4,-16-3 0,-13 0-5,-7-14-5,8 7-12,-5-18-17,49 10-47,-7-13-75,49-18-22,30-10-17,21-17-6</inkml:trace>
  </inkml:traceGroup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2:04.30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Group>
    <inkml:annotationXML>
      <emma:emma xmlns:emma="http://www.w3.org/2003/04/emma" version="1.0">
        <emma:interpretation id="{06E071DE-6CBD-4301-B72B-FA869BAD84D5}" emma:medium="tactile" emma:mode="ink">
          <msink:context xmlns:msink="http://schemas.microsoft.com/ink/2010/main" type="writingRegion" rotatedBoundingBox="20460,10920 23270,10920 23270,12647 20460,12647"/>
        </emma:interpretation>
      </emma:emma>
    </inkml:annotationXML>
    <inkml:traceGroup>
      <inkml:annotationXML>
        <emma:emma xmlns:emma="http://www.w3.org/2003/04/emma" version="1.0">
          <emma:interpretation id="{1878818C-0D39-4280-8F69-BE8E74AA4007}" emma:medium="tactile" emma:mode="ink">
            <msink:context xmlns:msink="http://schemas.microsoft.com/ink/2010/main" type="paragraph" rotatedBoundingBox="20460,10920 23270,10920 23270,12647 20460,126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E1C9E6-F361-469D-BD81-2CF0D176BDCC}" emma:medium="tactile" emma:mode="ink">
              <msink:context xmlns:msink="http://schemas.microsoft.com/ink/2010/main" type="line" rotatedBoundingBox="20460,10920 23270,10920 23270,12647 20460,12647"/>
            </emma:interpretation>
          </emma:emma>
        </inkml:annotationXML>
        <inkml:traceGroup>
          <inkml:annotationXML>
            <emma:emma xmlns:emma="http://www.w3.org/2003/04/emma" version="1.0">
              <emma:interpretation id="{974A9203-FBF9-45FA-8AF9-282405C39107}" emma:medium="tactile" emma:mode="ink">
                <msink:context xmlns:msink="http://schemas.microsoft.com/ink/2010/main" type="inkWord" rotatedBoundingBox="20460,11766 21322,11766 21322,12314 20460,12314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ㄷ</emma:literal>
                </emma:interpretation>
                <emma:interpretation id="interp2" emma:lang="ko-KR" emma:confidence="0">
                  <emma:literal>도</emma:literal>
                </emma:interpretation>
                <emma:interpretation id="interp3" emma:lang="ko-KR" emma:confidence="0">
                  <emma:literal>二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-8 0 450,'0'0'177,"-4"34"-14,38-8-104,7-16-35,27 13-16,5-7 2,12 1-15,10 2-5,-8-19-33,18 9-65,-15 111-62,-13-128-13,-4-15-5</inkml:trace>
          <inkml:trace contextRef="#ctx0" brushRef="#br0" timeOffset="-203.1322">-27-246 243,'0'0'172,"0"0"-11,0 0-74,-19-23-24,30 30-12,-11-7-14,35 0-10,-5 0-8,19 0-6,3 0-6,12 0-3,2 0-7,2-3-8,11 3-19,-24-9-39,18 9-64,-21 4-39,-17-4-9,-10 5-11</inkml:trace>
        </inkml:traceGroup>
        <inkml:traceGroup>
          <inkml:annotationXML>
            <emma:emma xmlns:emma="http://www.w3.org/2003/04/emma" version="1.0">
              <emma:interpretation id="{CA71DDED-F35D-43D9-A104-ED5407DB45AE}" emma:medium="tactile" emma:mode="ink">
                <msink:context xmlns:msink="http://schemas.microsoft.com/ink/2010/main" type="inkWord" rotatedBoundingBox="21856,10920 23270,10920 23270,12647 21856,12647"/>
              </emma:interpretation>
              <emma:one-of disjunction-type="recognition" id="oneOf1">
                <emma:interpretation id="interp5" emma:lang="ko-KR" emma:confidence="0">
                  <emma:literal>R</emma:literal>
                </emma:interpretation>
                <emma:interpretation id="interp6" emma:lang="ko-KR" emma:confidence="0">
                  <emma:literal>又</emma:literal>
                </emma:interpretation>
                <emma:interpretation id="interp7" emma:lang="ko-KR" emma:confidence="0">
                  <emma:literal>父</emma:literal>
                </emma:interpretation>
                <emma:interpretation id="interp8" emma:lang="ko-KR" emma:confidence="0">
                  <emma:literal>아</emma:literal>
                </emma:interpretation>
                <emma:interpretation id="interp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781.282">1480-552 434,'-13'31'165,"11"6"-31,2 39-90,-1 6-22,1 19-3,0 6-3,8 9-3,-5-13-2,5 0-4,-2-6 0,-1-13-4,-5-13 3,0-12-1,0-18-2,-8-9 1,8-32 1,-29 19-1,29-19 1,-33-19-1,17-10 1,2-5-4,0-10 1,1-15-4,5-11-2,4-8 2,-1-11-3,5-8 1,0-15 0,6-5 1,10 3 0,5-4 0,10 6 5,6-4-3,12 11-3,7 3 3,11 18-2,4 5 3,5 16-2,0 13 4,-7 21-4,-1 22 4,-13 11 6,-6 29-6,-17 20 4,-13 15-5,-19 10 3,-6 11-3,-29 6 4,-17-5-4,-15-8-2,-10-9 4,-5-13-3,-4-9 3,7-6-2,10-11 1,12-9-2,19 4 1,18-4-2,20 10 3,17 3-3,30 16 2,21 3 4,24 10-4,14 6 3,17 2-3,10-1-4,-5-6-22,20 17-73,-20-25-74,-15-16-11,-12-10-12,-21-13-10</inkml:trace>
        </inkml:traceGroup>
      </inkml:traceGroup>
    </inkml:traceGroup>
  </inkml:traceGroup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2:12.509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6919 280 93,'-7'-51'116,"7"24"-50,-20 2-27,-5 7-15,-10-1-11,-11 5-8,-8 1-5,-14 3 0,-9 3-2,-12-1 2,-7 1-1,-16-1 1,-8 0-2,-8 1 2,-7 4-1,-5-2 1,-1-2-1,-8 4 1,1 0-2,-2 3 0,1 0 0,-3 0 0,4 0 1,-1 0-1,-1 0-1,2 0 1,-3 0 0,6-1 0,0-7 1,1 3-1,-2 3 1,6-5 0,-4 0 0,0 0 1,5 6-2,-5 1 2,5-4 0,-3 4 0,4 0 3,-2 11-2,4-3 1,3 1-1,3 11 0,6-5 1,-6 8 0,7-1-2,1 10 0,4-6-2,2 12 2,-1-2 1,0 2-1,2-1 2,1 3-1,7 1 5,2 0-4,9 3 3,6 8-2,14-3 0,11 5-1,13 2-1,12 7 0,15 2-3,6-1 2,13-1-2,6-2 2,11-2-3,5-2 5,14-11-5,6 4 4,16-4 1,5 4-1,21-12 1,1 7-4,19-2 4,14 5-4,13-7 4,7 2-4,14-12 1,12 5-2,8-12 2,8-2 1,0-2 0,7-11 1,9-2 0,6 0 3,1-6 1,6-1-1,4 0 1,0 0 0,9 0 1,1-8-2,-7 5 0,0-1 0,2-7-1,-8 0-1,0-2 2,-2-1-3,-8-4 2,-9-4 1,7-1-1,-9-5 0,-1-3 1,-7 1-1,-4 2 1,-10-2-2,-1-5-3,-7 4 3,-9-6-2,-5 6 10,-24-13 4,-4 0 8,-24-7 2,1-2 6,-31-11 6,2 5-3,-33-11 4,5 5-12,-30-9-1,2 7-11,-9 1 0,-16 4-11,-13 5-11,-17-1-18,3 20-35,-25-1-72,-21-3-19,9 16-11,-31-15 1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2:15.447"/>
    </inkml:context>
    <inkml:brush xml:id="br0">
      <inkml:brushProperty name="width" value="0.26667" units="cm"/>
      <inkml:brushProperty name="height" value="0.5333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6592 443 13,'-3'-44'100,"3"21"-48,-14 7-18,1-5-10,13 21-9,-30-29-4,8 19-4,0-2-2,-11 7-2,0-2-1,-10 3 0,-7 4-6,-7-3-2,-8-1 0,-2 2 2,-12-4-1,0-4 1,-9-1 3,-1-4 2,-10-7 6,-4 6 2,0-3 2,-9 2-1,2-2 0,-7 8 0,0-3-3,-5 5-3,-3-1 1,-4-2-1,-1 5-3,-3 0 1,2-2-1,-5 3 3,3-5-3,-1 0 2,1 4-2,4-2 1,-1 0-1,4 1 1,-2 1 0,9 3 0,-11 0 0,9 4-1,-3 0 1,6 0 0,-4 8-1,4 2 0,-6-1 0,1 5-1,0-7 1,0 4-2,1 0 2,-1 0-2,-2-1 3,0-2-1,3 4 2,1-2-1,4 1 2,6 1-1,-3 3 0,11 0 1,9 6-3,2 3 0,8 5-1,5 3 0,10 10-2,2-5 1,10 14-3,10 1 3,6 11-3,9 0 2,12 1-1,6 2 2,12 3 1,2 4 1,17-4 0,10 1-3,11-3 4,14-1-3,5 4 3,14-2-3,2 2 0,9-5-1,11 1 0,7-8 4,9 3-5,3-3 3,16-8-2,2 3 2,7-8-2,10-4 2,5-2 1,8 0 0,2-11 1,12 2-1,-3-4 5,0-3 0,14-7 2,-2-1-1,0 0-1,10-6 0,-10 5 0,4-4 1,3 5-5,-2-5 1,1 1-3,-2 3 1,2-5-2,-13-4-1,12-5 2,-8 0-1,-3-1 0,-3-12 1,-7-6 0,-2-2 1,-4-5-3,-3 2 4,-6-8-3,1 2 1,-8-1-1,-4-3 2,-7-1-2,-2-8 2,-14-1 4,-4-11-3,-14-5 13,-10-7 8,-19-18 12,-5 11-4,-23-15 6,1 10-1,-27-17-7,7 21 3,-24-5-12,0 8-6,-5 6-13,-14 7 2,-7 7-14,-22 0-8,1 22-16,-31-3-50,78 7-66,-132 18-11,-49 1-4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2:20.10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DC1FE5-5286-4585-842E-B61F53DBED4C}" emma:medium="tactile" emma:mode="ink">
          <msink:context xmlns:msink="http://schemas.microsoft.com/ink/2010/main" type="inkDrawing" rotatedBoundingBox="3367,14749 6971,7727 7530,8013 3926,15036" semanticType="callout" shapeName="Other">
            <msink:sourceLink direction="with" ref="{972E1989-47FE-4C83-881E-1277A298C4D5}"/>
            <msink:sourceLink direction="with" ref="{ECD5D239-C96D-4C98-8CB2-84BF33E77250}"/>
          </msink:context>
        </emma:interpretation>
      </emma:emma>
    </inkml:annotationXML>
    <inkml:trace contextRef="#ctx0" brushRef="#br0">3604 93 57,'0'-36'110,"28"27"0,-21-14-87,-7 23-11,16-21-3,-16 21-3,0 0 1,-15-5 2,-7 5 2,-14 5-1,-8 16-2,-18 11 0,-6 13 0,-19 26-2,-14 18 1,-16 29 5,-14 25 6,-21 28 11,-8 47 8,-15 23 0,-8 49 1,-15 15 6,16 35-5,-15 29-7,17 25-6,-8 12-9,12 2-3,7-6-4,17-3-1,12-24-10,12-18 1,14-43 4,18-25-3,9-41-1,14-26 0,14-35-5,9-30 5,4-31-5,6-19-4,22-16-30,-9-39-33,137-29-79,-110-23-17,35-68-5</inkml:trace>
  </inkml:traceGroup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3-09-30T11:41:55.524"/>
    </inkml:context>
    <inkml:brush xml:id="br0">
      <inkml:brushProperty name="width" value="0.06667" units="cm"/>
      <inkml:brushProperty name="height" value="0.06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D5F7B36-854A-4D10-A6BF-4660CEC34DE5}" emma:medium="tactile" emma:mode="ink">
          <msink:context xmlns:msink="http://schemas.microsoft.com/ink/2010/main" type="writingRegion" rotatedBoundingBox="2814,9541 21676,10192 21376,18875 2514,18224"/>
        </emma:interpretation>
      </emma:emma>
    </inkml:annotationXML>
    <inkml:traceGroup>
      <inkml:annotationXML>
        <emma:emma xmlns:emma="http://www.w3.org/2003/04/emma" version="1.0">
          <emma:interpretation id="{4DBB8FF2-9225-4C7B-BA6B-8DEC808B7C4C}" emma:medium="tactile" emma:mode="ink">
            <msink:context xmlns:msink="http://schemas.microsoft.com/ink/2010/main" type="paragraph" rotatedBoundingBox="12447,10150 17393,9819 17489,11247 12542,115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2D8EAA-B944-4C70-A218-2F85A20143F3}" emma:medium="tactile" emma:mode="ink">
              <msink:context xmlns:msink="http://schemas.microsoft.com/ink/2010/main" type="line" rotatedBoundingBox="12447,10150 17393,9819 17489,11247 12542,11578">
                <msink:destinationLink direction="with" ref="{3E1250F5-677C-402A-8047-D37D5603CE43}"/>
                <msink:destinationLink direction="with" ref="{7A3D2AC7-AF27-447B-B054-AF56E1F22F5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ECE7624-7F5F-46DD-8A6D-497D2AFC08BF}" emma:medium="tactile" emma:mode="ink">
                <msink:context xmlns:msink="http://schemas.microsoft.com/ink/2010/main" type="inkWord" rotatedBoundingBox="12447,10150 12604,10140 12693,11475 12536,11486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(</emma:literal>
                </emma:interpretation>
                <emma:interpretation id="interp2" emma:lang="ko-KR" emma:confidence="0">
                  <emma:literal>l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10026-6195 239,'0'0'161,"0"0"-7,0 0-77,-14 38-20,-15 15-9,28 43-7,-26 5-8,25 34 3,-18-3-5,20 17-4,0-11-10,1-1-5,11-29-5,3-17-6,1-24 1,-2-23-6,2-8-13,-16-36-22,27 16-64,-21-39-72,4-13-10,3-16-16,1 3 2</inkml:trace>
        </inkml:traceGroup>
        <inkml:traceGroup>
          <inkml:annotationXML>
            <emma:emma xmlns:emma="http://www.w3.org/2003/04/emma" version="1.0">
              <emma:interpretation id="{B118607D-BD68-4BA0-9ECA-D08FE638D215}" emma:medium="tactile" emma:mode="ink">
                <msink:context xmlns:msink="http://schemas.microsoft.com/ink/2010/main" type="inkWord" rotatedBoundingBox="13920,10524 14686,10472 14725,11048 13958,11100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765.6547">11611-5793 343,'-11'-14'175,"-14"19"-9,3 38-92,-30-18-24,22 40-15,-19-11-10,25 24 0,-4-9-2,28 5-10,14-18 1,36-9-8,15-23-2,22-12 1,9-12 0,12-23-1,-13-19-3,-4-9 5,-23-16-4,-17-2 4,-27-4 1,-20 7-4,-18 8 1,-30 4-7,-21 19-2,-17 3-9,0 32-12,-21-12-38,37 38-75,-2 3-45,20 5-13,21 1-7</inkml:trace>
        </inkml:traceGroup>
        <inkml:traceGroup>
          <inkml:annotationXML>
            <emma:emma xmlns:emma="http://www.w3.org/2003/04/emma" version="1.0">
              <emma:interpretation id="{02C3D7F3-D920-4006-BBEC-ADA3AB2FD151}" emma:medium="tactile" emma:mode="ink">
                <msink:context xmlns:msink="http://schemas.microsoft.com/ink/2010/main" type="inkWord" rotatedBoundingBox="16202,10265 16338,10255 16408,11301 16272,11311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Ⅰ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390.679">13633-5941 95,'0'-37'127,"12"0"-18,7 14-6,-16-9-10,16 28-9,-19 4-12,0 0-10,0 30-11,7 41-9,-14 0-16,7 27-2,-7 2-10,7 8 0,0-3-5,0-8-5,3-15 2,6-16-7,-1-22 6,3-6-7,0-16 3,-11-22-14,25 23-15,-25-23-32,26-8-72,-12 105-45,5-120-15,3-15-3</inkml:trace>
        </inkml:traceGroup>
        <inkml:traceGroup>
          <inkml:annotationXML>
            <emma:emma xmlns:emma="http://www.w3.org/2003/04/emma" version="1.0">
              <emma:interpretation id="{DEEB6BF1-571C-495C-9E89-FC09525A642B}" emma:medium="tactile" emma:mode="ink">
                <msink:context xmlns:msink="http://schemas.microsoft.com/ink/2010/main" type="inkWord" rotatedBoundingBox="17301,10050 17408,10043 17489,11247 17382,11254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781.3213">14785-6259 223,'19'-3'164,"-19"3"-42,9-28-31,9 28-17,-18 0-13,0 0-14,-10 24-7,10 26-8,-11 3-5,10 36-6,-14 7-5,15 24 0,-9 2-10,9 10 2,0-10-4,0-10-5,9-10-5,-4-35-9,11-1-11,-16-43-40,22 6-97,-22-29-14,0 0-21,0 0-1</inkml:trace>
        </inkml:traceGroup>
      </inkml:traceGroup>
    </inkml:traceGroup>
    <inkml:traceGroup>
      <inkml:annotationXML>
        <emma:emma xmlns:emma="http://www.w3.org/2003/04/emma" version="1.0">
          <emma:interpretation id="{CDF8EDD6-831D-47FE-9D01-27B6E052A9CC}" emma:medium="tactile" emma:mode="ink">
            <msink:context xmlns:msink="http://schemas.microsoft.com/ink/2010/main" type="paragraph" rotatedBoundingBox="12399,12335 17837,12489 17811,13406 12373,132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6DD3EB-110B-49D9-AD83-4335371DDA88}" emma:medium="tactile" emma:mode="ink">
              <msink:context xmlns:msink="http://schemas.microsoft.com/ink/2010/main" type="line" rotatedBoundingBox="12399,12335 17837,12489 17811,13406 12373,13252">
                <msink:destinationLink direction="with" ref="{3E1250F5-677C-402A-8047-D37D5603CE43}"/>
                <msink:destinationLink direction="with" ref="{7A3D2AC7-AF27-447B-B054-AF56E1F22F5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EC8F063-96FB-4734-AE6F-1095DA022126}" emma:medium="tactile" emma:mode="ink">
                <msink:context xmlns:msink="http://schemas.microsoft.com/ink/2010/main" type="inkWord" rotatedBoundingBox="12398,12368 13125,12388 13101,13255 12374,13234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〇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ㅇ</emma:literal>
                </emma:interpretation>
                <emma:interpretation id="interp2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3078.2513">10167-3809 165,'0'0'146,"0"-20"-38,-3-7-42,3 27-11,-8-36-4,8 36-4,-19-27-2,19 27-6,-30-17-7,30 17-2,-49 9-4,23 29-2,-16 3-3,7 25 0,-9 8-5,9 15 3,-1-4-9,14 17 2,7-12-2,15-2-2,13-23 0,25-11-4,14-25 4,21-18-3,12-14 0,8-26 1,-4-17-5,-1-12 2,-12-17-2,-14-14 2,-19 1-2,-21 7-1,-22-2 5,-10 7-4,-26 6 3,-8 11-4,-12 19 0,-4 5-6,2 20-5,-7 1-13,24 26-22,-13-12-41,48 36-64,4-1-33,16 12-18,23 4 0</inkml:trace>
        </inkml:traceGroup>
        <inkml:traceGroup>
          <inkml:annotationXML>
            <emma:emma xmlns:emma="http://www.w3.org/2003/04/emma" version="1.0">
              <emma:interpretation id="{FF10060A-F88D-481A-BDDE-6C0EE2152E2B}" emma:medium="tactile" emma:mode="ink">
                <msink:context xmlns:msink="http://schemas.microsoft.com/ink/2010/main" type="inkWord" rotatedBoundingBox="14331,12390 14429,12393 14404,13309 14305,13307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|</emma:literal>
                </emma:interpretation>
                <emma:interpretation id="interp28" emma:lang="ko-KR" emma:confidence="0">
                  <emma:literal>(</emma:literal>
                </emma:interpretation>
                <emma:interpretation id="interp2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3468.89">11768-3944 317,'0'0'172,"0"0"-8,1 44-87,-15 3-26,14 36-13,-9 1-14,9 23 2,-5-4-8,5 1-13,3-5-15,-3-28-37,24 10-64,-8-36-67,4-15-2,2-9-17</inkml:trace>
        </inkml:traceGroup>
        <inkml:traceGroup>
          <inkml:annotationXML>
            <emma:emma xmlns:emma="http://www.w3.org/2003/04/emma" version="1.0">
              <emma:interpretation id="{938B0787-4971-43CE-A2FC-62A1F3326414}" emma:medium="tactile" emma:mode="ink">
                <msink:context xmlns:msink="http://schemas.microsoft.com/ink/2010/main" type="inkWord" rotatedBoundingBox="15727,12541 16571,12565 16552,13233 15708,13209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〇</emma:literal>
                </emma:interpretation>
                <emma:interpretation id="interp32" emma:lang="ko-KR" emma:confidence="0">
                  <emma:literal>ㅇ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203.3179">13449-3720 182,'10'-17'114,"-10"17"-22,0-33-11,0 33-13,-19-15-11,19 15-5,-52 3-4,30 34-3,-31-6-8,20 30-3,-16-1-9,16 19-1,-3-4-11,18 7-1,9-8 0,14-8-6,23-15 3,24-20-3,21-17-3,15-13 2,10-16 0,10-15 0,-4-15-5,-9-14 5,-14-7-4,-18 4 0,-24-5 5,-21 3-5,-18 5 3,-22 9-4,-20 12 1,-21 8-7,-5 12-3,-14 4-7,6 17-11,-8-3-15,34 29-30,-21-29-39,46 7-61,25-7-14,0 0-1</inkml:trace>
        </inkml:traceGroup>
        <inkml:traceGroup>
          <inkml:annotationXML>
            <emma:emma xmlns:emma="http://www.w3.org/2003/04/emma" version="1.0">
              <emma:interpretation id="{58E4B997-1475-4588-B69D-809B76A30836}" emma:medium="tactile" emma:mode="ink">
                <msink:context xmlns:msink="http://schemas.microsoft.com/ink/2010/main" type="inkWord" rotatedBoundingBox="17013,12479 17837,12502 17814,13290 16991,13267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ㅇ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656.445">14715-3848 164,'-17'22'164,"-8"10"-43,1 32-28,-33-9-12,22 33-3,-28-15-17,35 32-7,-15-23-17,38 12-13,5-26-7,44-9-8,21-29 1,27-16-5,12-14-1,10-24 1,-3-20-2,-9-13 4,-18-10-3,-19-6 5,-29-2-4,-22 1 0,-18 8 3,-22 6-9,-19 15-5,-17-1-15,3 34-31,-32-10-63,17 22-60,-4 0-12,4 13-12,9 19-6</inkml:trace>
        </inkml:traceGroup>
      </inkml:traceGroup>
    </inkml:traceGroup>
    <inkml:traceGroup>
      <inkml:annotationXML>
        <emma:emma xmlns:emma="http://www.w3.org/2003/04/emma" version="1.0">
          <emma:interpretation id="{0BC2AF6F-E0B2-44C1-B778-A51CCC03DB3F}" emma:medium="tactile" emma:mode="ink">
            <msink:context xmlns:msink="http://schemas.microsoft.com/ink/2010/main" type="paragraph" rotatedBoundingBox="12628,14103 17697,14179 17685,14991 12616,149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63B2F4D-E595-4DAA-8989-89D4B7710173}" emma:medium="tactile" emma:mode="ink">
              <msink:context xmlns:msink="http://schemas.microsoft.com/ink/2010/main" type="line" rotatedBoundingBox="12628,14103 17697,14179 17685,14991 12616,14914">
                <msink:destinationLink direction="with" ref="{3E1250F5-677C-402A-8047-D37D5603CE43}"/>
                <msink:destinationLink direction="with" ref="{7A3D2AC7-AF27-447B-B054-AF56E1F22F5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182855F-A8DA-4E4F-8083-CEDF705B73EF}" emma:medium="tactile" emma:mode="ink">
                <msink:context xmlns:msink="http://schemas.microsoft.com/ink/2010/main" type="inkWord" rotatedBoundingBox="12628,14103 13422,14115 13410,14899 12616,14887"/>
              </emma:interpretation>
              <emma:one-of disjunction-type="recognition" id="oneOf8">
                <emma:interpretation id="interp40" emma:lang="ko-KR" emma:confidence="0">
                  <emma:literal>0</emma:literal>
                </emma:interpretation>
                <emma:interpretation id="interp41" emma:lang="ko-KR" emma:confidence="0">
                  <emma:literal>〇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ㅇ</emma:literal>
                </emma:interpretation>
                <emma:interpretation id="interp4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453.3493">10390-2059 97,'-2'-23'126,"-1"1"-49,3 22 8,-16-31-10,16 31 0,-36-8-7,20 24-5,-28-7-9,15 37-10,-23-3-4,17 25-15,-14-3 0,21 18-9,-2-4-4,22-3 1,8-3-6,21-13 2,24-16-5,25-14 2,12-23-3,16-16 1,0-33 1,5-5-2,-12-21 3,-12-3-3,-20-10 3,-21 1-3,-24 1-3,-14 9 3,-16 7-4,-20 4 0,-13 19-10,-11-1-5,5 34-31,-21-16-38,35 26-56,-2 11-40,19 6-5,18 5-14</inkml:trace>
        </inkml:traceGroup>
        <inkml:traceGroup>
          <inkml:annotationXML>
            <emma:emma xmlns:emma="http://www.w3.org/2003/04/emma" version="1.0">
              <emma:interpretation id="{D01FD16F-050E-4563-831B-4572B3E074F6}" emma:medium="tactile" emma:mode="ink">
                <msink:context xmlns:msink="http://schemas.microsoft.com/ink/2010/main" type="inkWord" rotatedBoundingBox="14210,14194 15014,14206 15003,14950 14199,14938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ㅇ</emma:literal>
                </emma:interpretation>
                <emma:interpretation id="interp47" emma:lang="ko-KR" emma:confidence="0">
                  <emma:literal>〇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015.8701">11877-2024 125,'0'0'161,"-27"0"9,8 32-64,-28-10-22,23 36-18,-28-11-11,25 41-7,-16-15-15,35 12-4,2-13-15,27-1-1,23-23-8,27-17 2,13-27-3,22-11 1,1-30 2,2-17-3,-14-16 6,-15-4-3,-24-9 2,-23-1-2,-30 5-3,-16 13 2,-35 4-5,-13 7-3,-8 24-11,-7-5-6,11 36-30,-14-4-43,37 23-60,7 10-40,30 12-1,15-1-13</inkml:trace>
        </inkml:traceGroup>
        <inkml:traceGroup>
          <inkml:annotationXML>
            <emma:emma xmlns:emma="http://www.w3.org/2003/04/emma" version="1.0">
              <emma:interpretation id="{AFE36D76-4BD6-4661-B9F3-7101F568A8F0}" emma:medium="tactile" emma:mode="ink">
                <msink:context xmlns:msink="http://schemas.microsoft.com/ink/2010/main" type="inkWord" rotatedBoundingBox="15810,14188 16605,14200 16594,14921 15799,14909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〇</emma:literal>
                </emma:interpretation>
                <emma:interpretation id="interp52" emma:lang="ko-KR" emma:confidence="0">
                  <emma:literal>ㅇ</emma:literal>
                </emma:interpretation>
                <emma:interpretation id="interp53" emma:lang="ko-KR" emma:confidence="0">
                  <emma:literal>O</emma:literal>
                </emma:interpretation>
                <emma:interpretation id="interp5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6594.0188">13588-2050 91,'0'0'163,"-38"-18"-2,5 6-49,11 24-27,-38-3-15,29 37-11,-30-9-6,30 37-12,-18-4-13,28 23-6,4-13-10,25 0 0,28-11-8,31-17 2,10-21-3,18-25 2,8-22 1,4-23-1,-11-24 4,-9-4-4,-27-15 3,-17 0-5,-24 1-2,-19 6 2,-19 14-6,-19 2 1,-11 23-11,-12 0-3,0 27-14,-19-3-22,37 24-35,-25-9-41,38 23-36,6-4-23,13-3-1</inkml:trace>
        </inkml:traceGroup>
        <inkml:traceGroup>
          <inkml:annotationXML>
            <emma:emma xmlns:emma="http://www.w3.org/2003/04/emma" version="1.0">
              <emma:interpretation id="{AF091074-355B-4078-A558-0F141DB0FD88}" emma:medium="tactile" emma:mode="ink">
                <msink:context xmlns:msink="http://schemas.microsoft.com/ink/2010/main" type="inkWord" rotatedBoundingBox="16988,14214 17697,14224 17687,14888 16978,14878"/>
              </emma:interpretation>
              <emma:one-of disjunction-type="recognition" id="oneOf11">
                <emma:interpretation id="interp55" emma:lang="ko-KR" emma:confidence="0">
                  <emma:literal>0</emma:literal>
                </emma:interpretation>
                <emma:interpretation id="interp56" emma:lang="ko-KR" emma:confidence="0">
                  <emma:literal>ㅇ</emma:literal>
                </emma:interpretation>
                <emma:interpretation id="interp57" emma:lang="ko-KR" emma:confidence="0">
                  <emma:literal>O</emma:literal>
                </emma:interpretation>
                <emma:interpretation id="interp58" emma:lang="ko-KR" emma:confidence="0">
                  <emma:literal>o</emma:literal>
                </emma:interpretation>
                <emma:interpretation id="interp5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6984.6592">14737-2116 81,'-8'21'160,"-23"9"-9,-13 0-50,17 36-7,-29-9-11,33 32-10,-18-20-16,39 21-18,0-18-17,29-6-6,21-22-9,28-15-1,7-29-1,12-19 3,-8-26 4,-3-9-1,-24-11 3,-19-3-4,-31 2 2,-12 9-3,-38 11 0,-12 10-6,-19 15-5,-17 8-11,1 13-8,-16 0-22,32 26-51,-18-11-76,25 6-16,24-7-10,40-14-10</inkml:trace>
        </inkml:traceGroup>
      </inkml:traceGroup>
    </inkml:traceGroup>
    <inkml:traceGroup>
      <inkml:annotationXML>
        <emma:emma xmlns:emma="http://www.w3.org/2003/04/emma" version="1.0">
          <emma:interpretation id="{5CA21D1D-30DB-4116-B9B8-FA072EE23E8C}" emma:medium="tactile" emma:mode="ink">
            <msink:context xmlns:msink="http://schemas.microsoft.com/ink/2010/main" type="paragraph" rotatedBoundingBox="2591,15992 21453,16643 21376,18875 2514,182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F81C8C-9DA3-42BE-8F12-CE4874F27FC3}" emma:medium="tactile" emma:mode="ink">
              <msink:context xmlns:msink="http://schemas.microsoft.com/ink/2010/main" type="line" rotatedBoundingBox="2591,15992 21453,16643 21376,18875 2514,18224"/>
            </emma:interpretation>
          </emma:emma>
        </inkml:annotationXML>
        <inkml:traceGroup>
          <inkml:annotationXML>
            <emma:emma xmlns:emma="http://www.w3.org/2003/04/emma" version="1.0">
              <emma:interpretation id="{ECD5D239-C96D-4C98-8CB2-84BF33E77250}" emma:medium="tactile" emma:mode="ink">
                <msink:context xmlns:msink="http://schemas.microsoft.com/ink/2010/main" type="inkWord" rotatedBoundingBox="3030,16161 3573,17666 2918,17902 2375,16397">
                  <msink:destinationLink direction="with" ref="{13DC1FE5-5286-4585-842E-B61F53DBED4C}"/>
                </msink:context>
              </emma:interpretation>
              <emma:one-of disjunction-type="recognition" id="oneOf12">
                <emma:interpretation id="interp60" emma:lang="ko-KR" emma:confidence="0">
                  <emma:literal>b</emma:literal>
                </emma:interpretation>
                <emma:interpretation id="interp61" emma:lang="ko-KR" emma:confidence="0">
                  <emma:literal>h</emma:literal>
                </emma:interpretation>
                <emma:interpretation id="interp62" emma:lang="ko-KR" emma:confidence="0">
                  <emma:literal>卜</emma:literal>
                </emma:interpretation>
                <emma:interpretation id="interp63" emma:lang="ko-KR" emma:confidence="0">
                  <emma:literal>3</emma:literal>
                </emma:interpretation>
                <emma:interpretation id="interp6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26719.8752">49-6 189,'0'0'128,"-36"-9"-51,36 9-29,-11 17-5,11 21-5,9 35-2,1 17-2,21 34 5,-9 3-7,15 21 0,-6-5-8,10 2-9,-12-16-5,2-14-1,-9-31 1,-6-17-1,-3-26 6,-5-7-5,-8-34-1,0 0 0,0 0-3,-13-30-4,8-18-8,1-12 0,4-10-6,1-13 2,17 0-5,-1-13 2,13 19-1,3-4 3,13 24 7,-5 8-2,15 30 3,-3 17 1,7 13 1,-4 34 7,-3 13 0,-2 22 6,-15 4 4,1 12 1,-29-9 6,-2 11-4,-25-25 3,-8 2-6,-24-16 1,-2-9-6,-17-19-5,2-13-5,0-5-10,-9-13-16,26 7-39,-15-22-60,30-22-39,20 0-26,16-8-4</inkml:trace>
        </inkml:traceGroup>
        <inkml:traceGroup>
          <inkml:annotationXML>
            <emma:emma xmlns:emma="http://www.w3.org/2003/04/emma" version="1.0">
              <emma:interpretation id="{CFBE88FC-BA63-4CF8-B685-7495FDAB7B24}" emma:medium="tactile" emma:mode="ink">
                <msink:context xmlns:msink="http://schemas.microsoft.com/ink/2010/main" type="inkWord" rotatedBoundingBox="4179,16633 4393,17627 3818,17750 3605,16756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0</emma:literal>
                </emma:interpretation>
                <emma:interpretation id="interp67" emma:lang="ko-KR" emma:confidence="0">
                  <emma:literal>d</emma:literal>
                </emma:interpretation>
                <emma:interpretation id="interp68" emma:lang="ko-KR" emma:confidence="0">
                  <emma:literal>외</emma:literal>
                </emma:interpretation>
                <emma:interpretation id="interp6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27423.0023">1478 865 38,'0'0'107,"0"-36"-9,0 15-57,0-16-7,0-2-7,-4-8-6,-10-8 1,2-3 0,-15-4 4,3 12-2,-11-3 5,5 27-2,-12 10 8,13 38 3,-9 22-1,18 43 3,-9 7-7,24 28-4,-6-3-4,13 9-3,11-10-8,9-15-5,6-27-1,9-17-5,-6-25-1,10-17 1,-4-17-2,-1-17-4,-3-19-6,-8-17-10,4-7-10,-20-22 5,12 11-5,-21-17 4,11 19-2,-11-9 8,0 23 3,-3 2 12,-4 23 9,7 30 2,0 0 6,0 0 3,-1 23 2,7 22 1,-1-1-4,12 19 6,-2-4-2,7 7-9,0-10 2,3-3-9,-3-13 3,-3-6-12,8-1-4,-27-33-21,41 34-23,-41-34-37,18-9-62,1-5-11,-5-15-13</inkml:trace>
        </inkml:traceGroup>
        <inkml:traceGroup>
          <inkml:annotationXML>
            <emma:emma xmlns:emma="http://www.w3.org/2003/04/emma" version="1.0">
              <emma:interpretation id="{4CB02914-5AA5-4A68-ADCA-C70E85D989BB}" emma:medium="tactile" emma:mode="ink">
                <msink:context xmlns:msink="http://schemas.microsoft.com/ink/2010/main" type="inkWord" rotatedBoundingBox="4981,16535 5939,17310 5261,18148 4303,17373"/>
              </emma:interpretation>
              <emma:one-of disjunction-type="recognition" id="oneOf14">
                <emma:interpretation id="interp70" emma:lang="ko-KR" emma:confidence="0">
                  <emma:literal>행</emma:literal>
                </emma:interpretation>
                <emma:interpretation id="interp71" emma:lang="ko-KR" emma:confidence="0">
                  <emma:literal>성</emma:literal>
                </emma:interpretation>
                <emma:interpretation id="interp72" emma:lang="ko-KR" emma:confidence="0">
                  <emma:literal>헝</emma:literal>
                </emma:interpretation>
                <emma:interpretation id="interp73" emma:lang="ko-KR" emma:confidence="0">
                  <emma:literal>화</emma:literal>
                </emma:interpretation>
                <emma:interpretation id="interp74" emma:lang="ko-KR" emma:confidence="0">
                  <emma:literal>乂</emma:literal>
                </emma:interpretation>
              </emma:one-of>
            </emma:emma>
          </inkml:annotationXML>
          <inkml:trace contextRef="#ctx0" brushRef="#br1" timeOffset="28016.7892">2246 444 172,'-56'35'155,"11"14"-46,-1 16-25,-8-15-20,18 12-14,2-17-17,30 0-7,4-17-10,19 2-4,17-9-3,24 2 2,-1-2-2,13 10 3,-7 1 6,-2 13-5,-15-2 6,-6 8-5,-27-7 6,-7 14-5,-21-18 5,-11 9-6,-20-19-2,-2-4 0,-8-7-5,4-16-6,9-3-11,4-8-9,37 8-3,-25-49-6,31 22 1,9-18-1,26 12-8,-5-15 13,18 3 2,-2 0 12,2 1 0,-5 0 10,-2 6 1,-1 8 9,-16 1 4,3 22 4,-16 3 2,6 15 4,-12 12-2,4 24 0,-5-2 0,14 12-9,-10 0 2,18 4-9,-4-11 2,2-6-7,8-13 2,-2-9-8,5-7-8,-14-15-12,19 0-38,-32-15-70,-1 89-34,-2-124-18,-11-18-10</inkml:trace>
          <inkml:trace contextRef="#ctx0" brushRef="#br1" timeOffset="28173.0302">2748 479 394,'0'0'156,"-28"0"-24,28 0-123,-10 11-51,18 17-76,8 8-42,-2-11-9,21 12-6</inkml:trace>
        </inkml:traceGroup>
        <inkml:traceGroup>
          <inkml:annotationXML>
            <emma:emma xmlns:emma="http://www.w3.org/2003/04/emma" version="1.0">
              <emma:interpretation id="{5C52F071-BF17-4F87-B2C8-319A325E8CC3}" emma:medium="tactile" emma:mode="ink">
                <msink:context xmlns:msink="http://schemas.microsoft.com/ink/2010/main" type="inkWord" rotatedBoundingBox="6159,17114 6317,17764 5859,17875 5701,17225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8</emma:literal>
                </emma:interpretation>
                <emma:interpretation id="interp78" emma:lang="ko-KR" emma:confidence="0">
                  <emma:literal>5</emma:literal>
                </emma:interpretation>
                <emma:interpretation id="interp7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28548.0467">3521 794 141,'-41'35'165,"-16"-4"3,8-1-71,24 21-17,-8-20-19,33 21-20,9-15-8,32 2-17,8-5 1,21 10-6,-9-14 7,11 10-4,-27-10 2,0 11 2,-33-11-4,-12 7 0,-22-13-4,-19 4-1,-19-7-9,-6-5-11,-4 6-20,-12-26-45,33 0-90,5-17-13,15-9-16,24-7-6</inkml:trace>
        </inkml:traceGroup>
        <inkml:traceGroup>
          <inkml:annotationXML>
            <emma:emma xmlns:emma="http://www.w3.org/2003/04/emma" version="1.0">
              <emma:interpretation id="{C63EEB45-724B-40BC-BBF8-BF88B084BCC0}" emma:medium="tactile" emma:mode="ink">
                <msink:context xmlns:msink="http://schemas.microsoft.com/ink/2010/main" type="inkWord" rotatedBoundingBox="7186,16150 8944,16211 8871,18304 7114,18243"/>
              </emma:interpretation>
              <emma:one-of disjunction-type="recognition" id="oneOf16">
                <emma:interpretation id="interp80" emma:lang="ko-KR" emma:confidence="0">
                  <emma:literal>o</emma:literal>
                </emma:interpretation>
                <emma:interpretation id="interp81" emma:lang="ko-KR" emma:confidence="0">
                  <emma:literal>0</emma:literal>
                </emma:interpretation>
                <emma:interpretation id="interp82" emma:lang="ko-KR" emma:confidence="0">
                  <emma:literal>°</emma:literal>
                </emma:interpretation>
                <emma:interpretation id="interp83" emma:lang="ko-KR" emma:confidence="0">
                  <emma:literal>ㅇ</emma:literal>
                </emma:interpretation>
                <emma:interpretation id="interp8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9032.4541">4991 809 189,'-36'51'174,"-17"1"-7,-5-4-74,25 27-20,-13-26-17,32 16-25,9-29-8,30-5-17,26-31-1,22-4-3,7-26-4,2-12 7,-1-9-4,-12-8 6,-23-8-4,-25 8 4,-27 8-5,-39 6 3,-27 13 1,-17 13-5,-11 12-3,-4 2-11,11 17-26,-8-12-40,44 22-44,25-7-46,32-15-8,0 0-8</inkml:trace>
        </inkml:traceGroup>
        <inkml:traceGroup>
          <inkml:annotationXML>
            <emma:emma xmlns:emma="http://www.w3.org/2003/04/emma" version="1.0">
              <emma:interpretation id="{47608FF1-229E-4B8F-A11E-C642290DF223}" emma:medium="tactile" emma:mode="ink">
                <msink:context xmlns:msink="http://schemas.microsoft.com/ink/2010/main" type="inkWord" rotatedBoundingBox="8735,16143 9013,18235 7984,18372 7706,16280"/>
              </emma:interpretation>
              <emma:one-of disjunction-type="recognition" id="oneOf17">
                <emma:interpretation id="interp85" emma:lang="ko-KR" emma:confidence="0">
                  <emma:literal>f</emma:literal>
                </emma:interpretation>
                <emma:interpretation id="interp86" emma:lang="ko-KR" emma:confidence="0">
                  <emma:literal>t</emma:literal>
                </emma:interpretation>
                <emma:interpretation id="interp87" emma:lang="ko-KR" emma:confidence="0">
                  <emma:literal>千</emma:literal>
                </emma:interpretation>
                <emma:interpretation id="interp88" emma:lang="ko-KR" emma:confidence="0">
                  <emma:literal>ㅏ</emma:literal>
                </emma:interpretation>
                <emma:interpretation id="interp8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29360.5766">5904-102 218,'-49'-39'150,"18"38"-18,-6 1-78,-18 10-9,31 40-8,-12 5 2,22 46-3,-8 12 2,22 41 1,6 2-2,24 26-12,-1-8-8,13 18-3,4-14-10,5-7-1,-2-31-4,-5-18-2,-8-22-5,-14-22 3,-6-14-11,-16-35-15,2 1-50,-20-28-85,-16-20-7,-1-12-14,-13-33-1</inkml:trace>
          <inkml:trace contextRef="#ctx0" brushRef="#br1" timeOffset="29579.3384">5275 1049 394,'11'-9'175,"26"-1"-8,15-13-97,36 23-40,7-2-15,25 2-9,-1 0-11,-4-4-26,10 10-61,-24 113-64,-20-126-19,-18-16-13,-20-7-5</inkml:trace>
        </inkml:traceGroup>
        <inkml:traceGroup>
          <inkml:annotationXML>
            <emma:emma xmlns:emma="http://www.w3.org/2003/04/emma" version="1.0">
              <emma:interpretation id="{A0E59372-3A40-4AFD-ABFE-120286759CA9}" emma:medium="tactile" emma:mode="ink">
                <msink:context xmlns:msink="http://schemas.microsoft.com/ink/2010/main" type="inkWord" rotatedBoundingBox="10161,16509 13134,16612 13077,18267 10104,18164"/>
              </emma:interpretation>
              <emma:one-of disjunction-type="recognition" id="oneOf18">
                <emma:interpretation id="interp90" emma:lang="ko-KR" emma:confidence="0">
                  <emma:literal>L</emma:literal>
                </emma:interpretation>
                <emma:interpretation id="interp91" emma:lang="ko-KR" emma:confidence="0">
                  <emma:literal>ㄴ</emma:literal>
                </emma:interpretation>
                <emma:interpretation id="interp92" emma:lang="ko-KR" emma:confidence="0">
                  <emma:literal>V</emma:literal>
                </emma:interpretation>
                <emma:interpretation id="interp93" emma:lang="ko-KR" emma:confidence="0">
                  <emma:literal>ⅴ</emma:literal>
                </emma:interpretation>
                <emma:interpretation id="interp94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31563.7926">7656 371 115,'-32'-36'131,"32"36"-3,-21 0-65,21 0-11,-15 36-2,2 9-3,18 43 2,-5 1-1,15 42-1,-8-2-2,18 28-10,-6-3-14,9 1-5,-12-25-6,8-16-3,-5-25-2,3-22 4,-8-30-1,7-23 1,-4-14 0,10-21-2,2-14-1,8-3-2,9-6-1,11 5-6,8 3-3,0 2-10,14 24-14,-25-19-25,29 34-42,-32-5-60,-4-5-26,-4 5-10,-16-9 9</inkml:trace>
        </inkml:traceGroup>
        <inkml:traceGroup>
          <inkml:annotationXML>
            <emma:emma xmlns:emma="http://www.w3.org/2003/04/emma" version="1.0">
              <emma:interpretation id="{39D655BC-CEA0-4D53-B3E8-1381AA8FB8BD}" emma:medium="tactile" emma:mode="ink">
                <msink:context xmlns:msink="http://schemas.microsoft.com/ink/2010/main" type="inkWord" rotatedBoundingBox="10855,17848 11165,17053 11773,17290 11463,18085"/>
              </emma:interpretation>
              <emma:one-of disjunction-type="recognition" id="oneOf19">
                <emma:interpretation id="interp95" emma:lang="ko-KR" emma:confidence="0">
                  <emma:literal>e</emma:literal>
                </emma:interpretation>
                <emma:interpretation id="interp96" emma:lang="ko-KR" emma:confidence="0">
                  <emma:literal>으</emma:literal>
                </emma:interpretation>
                <emma:interpretation id="interp97" emma:lang="ko-KR" emma:confidence="0">
                  <emma:literal>요</emma:literal>
                </emma:interpretation>
                <emma:interpretation id="interp98" emma:lang="ko-KR" emma:confidence="0">
                  <emma:literal>오</emma:literal>
                </emma:interpretation>
                <emma:interpretation id="interp9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1970.0604">8444 1274 282,'0'49'156,"0"-23"-47,0-26-53,38 18-15,-2-21-18,20-12-9,-3-22-3,11-4-3,-6-14-10,-6-12 0,-1-6-8,-16 2 3,-13 7-2,-22 11 8,-8 13-1,-27 19 13,-17 12 9,-7 29 10,-24 13 9,16 37-3,-15-6 1,25 27-6,-1-9-4,31 11-10,17-8-4,14-3-10,29-16-7,13-13-4,20-2-15,-1-36-16,26 18-37,-24-37-63,10-25-39,4-12-14,-8-18-4</inkml:trace>
        </inkml:traceGroup>
        <inkml:traceGroup>
          <inkml:annotationXML>
            <emma:emma xmlns:emma="http://www.w3.org/2003/04/emma" version="1.0">
              <emma:interpretation id="{DA3601F6-0ACD-4F0B-AA67-28A1935CC241}" emma:medium="tactile" emma:mode="ink">
                <msink:context xmlns:msink="http://schemas.microsoft.com/ink/2010/main" type="inkWord" rotatedBoundingBox="11574,16472 13278,16746 13015,18382 11311,18109"/>
              </emma:interpretation>
              <emma:one-of disjunction-type="recognition" id="oneOf20">
                <emma:interpretation id="interp100" emma:lang="ko-KR" emma:confidence="0">
                  <emma:literal>성</emma:literal>
                </emma:interpretation>
                <emma:interpretation id="interp101" emma:lang="ko-KR" emma:confidence="0">
                  <emma:literal>스</emma:literal>
                </emma:interpretation>
                <emma:interpretation id="interp102" emma:lang="ko-KR" emma:confidence="0">
                  <emma:literal>£</emma:literal>
                </emma:interpretation>
                <emma:interpretation id="interp103" emma:lang="ko-KR" emma:confidence="0">
                  <emma:literal>廿</emma:literal>
                </emma:interpretation>
                <emma:interpretation id="interp104" emma:lang="ko-KR" emma:confidence="0">
                  <emma:literal>卄</emma:literal>
                </emma:interpretation>
              </emma:one-of>
            </emma:emma>
          </inkml:annotationXML>
          <inkml:trace contextRef="#ctx0" brushRef="#br1" timeOffset="32251.3339">9677 247 269,'-57'51'180,"-16"31"-19,-14-1-80,29 51-8,-23-10-15,42 34-15,1-3-14,36 8-11,4-11-10,28-10-5,14-22-7,4-14-6,4-16-12,-14-29-8,11-5-38,-49-54-63,28 0-42,-22-16-17,-12-37 0</inkml:trace>
          <inkml:trace contextRef="#ctx0" brushRef="#br1" timeOffset="32626.3407">8814 1276 273,'0'0'164,"0"40"-9,22-21-83,21-19-39,29 10-5,9-10-11,20-8-6,8-17-2,10-9 0,-2-10-9,-3-5 2,-7-10-8,-12-4 2,-13 1-2,-12 2 4,-18 9-4,-14 14 6,-16 11 6,-22 26 8,0 0 3,5 50 4,-21 3 5,5 29-4,-7 2 2,18 22-4,-3-3-1,16 2-8,15-11-3,15-12-6,11-12-10,4-26-4,13-4-15,-15-40-38,13-14-106,-15-15-9,-23-22-14,-12-6-8</inkml:trace>
          <inkml:trace contextRef="#ctx0" brushRef="#br1" timeOffset="32813.8598">9634 1223 501,'0'0'173,"37"-29"-11,5-1-147,34 18-6,22-2-13,5-9-26,20 23-69,-8-5-67,-18-9-9,-1 8-16,-23-9 5</inkml:trace>
        </inkml:traceGroup>
        <inkml:traceGroup>
          <inkml:annotationXML>
            <emma:emma xmlns:emma="http://www.w3.org/2003/04/emma" version="1.0">
              <emma:interpretation id="{CC971B9F-27AD-4801-8412-15C68EC2A193}" emma:medium="tactile" emma:mode="ink">
                <msink:context xmlns:msink="http://schemas.microsoft.com/ink/2010/main" type="inkWord" rotatedBoundingBox="13890,16602 21446,16863 21376,18875 13820,18614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~</emma:literal>
                </emma:interpretation>
                <emma:interpretation id="interp107" emma:lang="ko-KR" emma:confidence="0">
                  <emma:literal>』</emma:literal>
                </emma:interpretation>
                <emma:interpretation id="interp108" emma:lang="ko-KR" emma:confidence="0">
                  <emma:literal>ⅴ</emma:literal>
                </emma:interpretation>
                <emma:interpretation id="interp10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34157.6932">11289 1749 186,'0'0'157,"0"0"-29,-27-23-56,32-4-15,-5-35-12,17 4-18,-6-24-6,11-4-6,-6-13-8,6 3 0,-6-1-3,5 8 3,-7 8-3,5 17 5,-10 10-3,7 31 9,-16 23 1,30 7 4,-17 35 3,17 31-3,-8 13 0,19 24-3,-5 1 0,18 8-5,-3-19 0,6-8-4,-1-24-3,1-24 2,0-37 0,-1-14-1,-6-35 2,-6-19-3,-2-21-3,-5-14 1,-8-7-2,-2 5 1,-13-5-2,-3 9 1,-5 10-4,-1 8-1,-3 20-2,-2 3-12,6 31-12,-6-14-23,16 36-30,-16 0-31,20 0-40,-4 14-39,8 0-1</inkml:trace>
        </inkml:traceGroup>
        <inkml:traceGroup>
          <inkml:annotationXML>
            <emma:emma xmlns:emma="http://www.w3.org/2003/04/emma" version="1.0">
              <emma:interpretation id="{0A5AAEEF-98D1-4706-81B9-8AC3B18630D8}" emma:medium="tactile" emma:mode="ink">
                <msink:context xmlns:msink="http://schemas.microsoft.com/ink/2010/main" type="inkWord" rotatedBoundingBox="14960,17004 16619,16603 16942,17936 15283,18337"/>
              </emma:interpretation>
              <emma:one-of disjunction-type="recognition" id="oneOf22">
                <emma:interpretation id="interp110" emma:lang="ko-KR" emma:confidence="0">
                  <emma:literal>세</emma:literal>
                </emma:interpretation>
                <emma:interpretation id="interp111" emma:lang="ko-KR" emma:confidence="0">
                  <emma:literal>새</emma:literal>
                </emma:interpretation>
                <emma:interpretation id="interp112" emma:lang="ko-KR" emma:confidence="0">
                  <emma:literal>업</emma:literal>
                </emma:interpretation>
                <emma:interpretation id="interp113" emma:lang="ko-KR" emma:confidence="0">
                  <emma:literal>예</emma:literal>
                </emma:interpretation>
                <emma:interpretation id="interp114" emma:lang="ko-KR" emma:confidence="0">
                  <emma:literal>엑</emma:literal>
                </emma:interpretation>
              </emma:one-of>
            </emma:emma>
          </inkml:annotationXML>
          <inkml:trace contextRef="#ctx0" brushRef="#br1" timeOffset="34548.3122">12678 974 230,'-27'50'181,"2"16"-11,8 26-66,-17-14-30,34 33-15,0-30-27,18 5-7,7-31-13,26-26-2,6-29-3,10-20-3,-2-39 3,-2-16-4,-4-19-2,-15 2 1,-7 4-2,-15 14 2,-10 23-5,-12 17 6,0 34-2,0 0 0,-15 34 5,7 20-6,3 8 3,5 5-3,5-7 4,12-1-7,11-11-3,1-22-5,18 4-12,-6-30-18,29 8-37,-32-24-43,16-13-54,-4-1-12,-9-14-7</inkml:trace>
          <inkml:trace contextRef="#ctx0" brushRef="#br1" timeOffset="34782.6872">13704 350 458,'-19'71'180,"-3"12"-37,15 48-78,-26-7-21,24 29-14,-10-2-15,14-5-7,2-20-5,3-21-6,8-18-1,1-27-8,12-10-12,-21-50-18,44 18-40,-38-43-67,15-23-32,1-12-10,-5-24 1</inkml:trace>
          <inkml:trace contextRef="#ctx0" brushRef="#br1" timeOffset="35017.0653">14075 407 381,'0'83'184,"-8"29"-11,-22-2-86,24 52-31,-23-15-20,23 17-16,-6-26-9,12-16-7,0-19-6,7-33-10,17-10-23,-24-60-53,32 0-92,-16-41-8,4-17-10,-6-17-13</inkml:trace>
        </inkml:traceGroup>
        <inkml:traceGroup>
          <inkml:annotationXML>
            <emma:emma xmlns:emma="http://www.w3.org/2003/04/emma" version="1.0">
              <emma:interpretation id="{947A31A3-B5A9-490D-841F-CA6911B944BA}" emma:medium="tactile" emma:mode="ink">
                <msink:context xmlns:msink="http://schemas.microsoft.com/ink/2010/main" type="inkWord" rotatedBoundingBox="17742,16830 18844,17779 17896,18880 16794,17931"/>
              </emma:interpretation>
              <emma:one-of disjunction-type="recognition" id="oneOf23">
                <emma:interpretation id="interp115" emma:lang="ko-KR" emma:confidence="0">
                  <emma:literal>m</emma:literal>
                </emma:interpretation>
                <emma:interpretation id="interp116" emma:lang="ko-KR" emma:confidence="0">
                  <emma:literal>셍</emma:literal>
                </emma:interpretation>
                <emma:interpretation id="interp117" emma:lang="ko-KR" emma:confidence="0">
                  <emma:literal>쳉</emma:literal>
                </emma:interpretation>
                <emma:interpretation id="interp118" emma:lang="ko-KR" emma:confidence="0">
                  <emma:literal>행</emma:literal>
                </emma:interpretation>
                <emma:interpretation id="interp119" emma:lang="ko-KR" emma:confidence="0">
                  <emma:literal>업</emma:literal>
                </emma:interpretation>
              </emma:one-of>
            </emma:emma>
          </inkml:annotationXML>
          <inkml:trace contextRef="#ctx0" brushRef="#br1" timeOffset="36032.7463">15031 986 195,'-53'0'166,"19"19"-9,-10 13-81,-33-13-15,20 25-9,-25-15-5,23 20-15,-6-23-6,29 14-8,11-16-5,25 0-4,25 0-5,22 1 1,17-10-1,8 17 3,1 1-1,1 14 4,-12-2 0,-15 13 4,-24-3-2,-12 9 3,-22-5-4,-20 0 3,-22-22-3,-10-5-1,-13-17-1,3-8-4,2-7-5,8-17-6,23-11-5,12-18-7,28 1-1,17-21-3,34 10-1,4-18 1,29 11 5,-1-8 2,11 9 8,-4 3 6,-5 14 8,-6 10-1,-14 12 6,-5 23 2,-22 20 0,1 39 4,-21 18-4,2 33 1,-13 8-8,4 15 2,-3 7-4,3-3-1,-2-11-1,2-22-3,-6-22 3,0-24-3,-5-18 5,0-40-2,-13 11-3,-4-36-5,-2-23-6,-5-21-1,7-18-4,-9-31 1,14-4-1,1-22-1,11 7 4,8-10 4,26 14 4,12 7 6,14 22 2,11 24 3,4 27-2,2 32 9,-11 21-2,-4 27 0,-32 20 3,-14 33-5,-22 4 1,-23 17-2,-28-5-2,-11 0-5,-11-15-7,-9-21-5,7-5-18,-14-43-43,38-12-94,5-14-16,19-36-14,25-9-9</inkml:trace>
        </inkml:traceGroup>
        <inkml:traceGroup>
          <inkml:annotationXML>
            <emma:emma xmlns:emma="http://www.w3.org/2003/04/emma" version="1.0">
              <emma:interpretation id="{2AB062EE-86EB-4DD5-91F4-652B2BCCA227}" emma:medium="tactile" emma:mode="ink">
                <msink:context xmlns:msink="http://schemas.microsoft.com/ink/2010/main" type="inkWord" rotatedBoundingBox="18467,18147 18907,17321 19411,17590 18970,18415"/>
              </emma:interpretation>
              <emma:one-of disjunction-type="recognition" id="oneOf24">
                <emma:interpretation id="interp120" emma:lang="ko-KR" emma:confidence="0">
                  <emma:literal>a</emma:literal>
                </emma:interpretation>
                <emma:interpretation id="interp121" emma:lang="ko-KR" emma:confidence="0">
                  <emma:literal>6</emma:literal>
                </emma:interpretation>
                <emma:interpretation id="interp122" emma:lang="ko-KR" emma:confidence="0">
                  <emma:literal>q</emma:literal>
                </emma:interpretation>
                <emma:interpretation id="interp123" emma:lang="ko-KR" emma:confidence="0">
                  <emma:literal>”</emma:literal>
                </emma:interpretation>
                <emma:interpretation id="interp12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36673.3983">16509 1252 94,'0'-30'123,"24"10"-38,-15-3-25,-9-7-7,3 14-1,-14-18 2,11 34 2,-50-30 0,23 36-4,-38 3 0,21 41-6,-37 1-7,23 38-5,-21 1-10,22 21-5,2-15-7,17 3 2,14-18-10,18-17 1,12-31-4,22-29 1,15-27-2,9-32-8,11-20-2,-3-21-7,10 4 5,-16-11-4,-2 14 5,-17 11-1,-1 26 7,-16 27 6,-18 25 9,6 14 5,-12 24-2,3 31 0,-13 10-4,11 9 1,-4 1-6,4-7-2,5 0-11,0-24-4,14 1-23,-14-59-36,35 22-83,-11-28-25,4-31-9,10-8-8</inkml:trace>
        </inkml:traceGroup>
        <inkml:traceGroup>
          <inkml:annotationXML>
            <emma:emma xmlns:emma="http://www.w3.org/2003/04/emma" version="1.0">
              <emma:interpretation id="{183C9E9C-6FF2-4530-BCA8-7197C16FE7DA}" emma:medium="tactile" emma:mode="ink">
                <msink:context xmlns:msink="http://schemas.microsoft.com/ink/2010/main" type="inkWord" rotatedBoundingBox="19359,17303 21233,17346 21214,18177 19340,18134"/>
              </emma:interpretation>
              <emma:one-of disjunction-type="recognition" id="oneOf25">
                <emma:interpretation id="interp125" emma:lang="ko-KR" emma:confidence="0">
                  <emma:literal>나</emma:literal>
                </emma:interpretation>
                <emma:interpretation id="interp126" emma:lang="ko-KR" emma:confidence="0">
                  <emma:literal>a</emma:literal>
                </emma:interpretation>
                <emma:interpretation id="interp127" emma:lang="ko-KR" emma:confidence="0">
                  <emma:literal>아</emma:literal>
                </emma:interpretation>
                <emma:interpretation id="interp128" emma:lang="ko-KR" emma:confidence="0">
                  <emma:literal>요</emma:literal>
                </emma:interpretation>
                <emma:interpretation id="interp12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37142.1475">17121 1045 390,'-46'33'177,"-9"9"-7,-24 2-105,30 33-19,-12-13-8,28 25-13,5-16-5,28 5-1,6-7-9,34-5 1,12-13-7,21-9 1,13-22-4,11-15 0,10-14-2,6-29-3,5-15 0,-9-17-7,-5-15 5,-17-10-7,-8-3 2,-25-2 3,-19 10 0,-27 13 7,-15 14 0,-23 25 10,-22 13-3,-6 31 8,-10 22 4,5 32-6,6 9 3,20 25-4,15 0 1,22 11-6,29-13 0,28-14-6,18-12 0,23-22 0,11-16-11,2-30-23,34 0-95,-2-32-63,-18-12-2,-13 5-21,-19 7-4</inkml:trace>
        </inkml:traceGroup>
        <inkml:traceGroup>
          <inkml:annotationXML>
            <emma:emma xmlns:emma="http://www.w3.org/2003/04/emma" version="1.0">
              <emma:interpretation id="{20E41448-FAC6-4CB9-BF1B-4E4D3D37A788}" emma:medium="tactile" emma:mode="ink">
                <msink:context xmlns:msink="http://schemas.microsoft.com/ink/2010/main" type="inkWord" rotatedBoundingBox="21393,18383 21393,18404 21378,18404 21378,18383"/>
              </emma:interpretation>
              <emma:one-of disjunction-type="recognition" id="oneOf26">
                <emma:interpretation id="interp130" emma:lang="ko-KR" emma:confidence="0">
                  <emma:literal>,</emma:literal>
                </emma:interpretation>
                <emma:interpretation id="interp131" emma:lang="ko-KR" emma:confidence="0">
                  <emma:literal>.</emma:literal>
                </emma:interpretation>
                <emma:interpretation id="interp132" emma:lang="ko-KR" emma:confidence="0">
                  <emma:literal>1</emma:literal>
                </emma:interpretation>
                <emma:interpretation id="interp133" emma:lang="ko-KR" emma:confidence="0">
                  <emma:literal>Ⅰ</emma:literal>
                </emma:interpretation>
                <emma:interpretation id="interp134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37267.2351">18815 2048 440,'0'21'4,"0"-21"-10,0 0-166,0 0-26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25.6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4E5247A-F9EF-4445-A09A-1B3118090166}" emma:medium="tactile" emma:mode="ink">
          <msink:context xmlns:msink="http://schemas.microsoft.com/ink/2010/main" type="writingRegion" rotatedBoundingBox="4097,2925 6449,2966 6427,4220 4075,4178"/>
        </emma:interpretation>
      </emma:emma>
    </inkml:annotationXML>
    <inkml:traceGroup>
      <inkml:annotationXML>
        <emma:emma xmlns:emma="http://www.w3.org/2003/04/emma" version="1.0">
          <emma:interpretation id="{B58205D2-516C-48A8-B6D2-4F454E4FF9B1}" emma:medium="tactile" emma:mode="ink">
            <msink:context xmlns:msink="http://schemas.microsoft.com/ink/2010/main" type="paragraph" rotatedBoundingBox="4097,2925 6449,2966 6427,4220 4075,41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65286D-B4AD-4287-8302-DD7E4675F673}" emma:medium="tactile" emma:mode="ink">
              <msink:context xmlns:msink="http://schemas.microsoft.com/ink/2010/main" type="line" rotatedBoundingBox="4097,2925 6449,2966 6427,4220 4075,4178"/>
            </emma:interpretation>
          </emma:emma>
        </inkml:annotationXML>
        <inkml:traceGroup>
          <inkml:annotationXML>
            <emma:emma xmlns:emma="http://www.w3.org/2003/04/emma" version="1.0">
              <emma:interpretation id="{3A7BC1DB-9D2D-46FA-8BB6-BD7431BD1543}" emma:medium="tactile" emma:mode="ink">
                <msink:context xmlns:msink="http://schemas.microsoft.com/ink/2010/main" type="inkWord" rotatedBoundingBox="4097,2925 4683,2935 4661,4189 4075,4178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凡</emma:literal>
                </emma:interpretation>
                <emma:interpretation id="interp3" emma:lang="ko-KR" emma:confidence="0">
                  <emma:literal>아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95 287 67,'3'-17'71,"4"-1"0,-6-2-5,4 0-1,-1-4-49,3 6-3,-1-2-6,-2 7-4,0-1 2,-4 14-1,5-15-1,-5 15-2,0 0 3,0 0 2,4 17 1,-4 8 3,-2 17 0,-5 9 1,-1 15 1,-5 17 1,4 18-1,-3-1-3,-2 7-1,-1-2-2,2-8-2,2-6-2,2-15 0,-1-13 1,3-17-3,1-14 0,2-6 0,1-13 0,3-13 0,0 0 0,-4-8 0,4-17 0,0-6 0,7-11 0,-2-12 0,2-9 0,-2-8 0,2-7 0,1-8 0,0-1 0,-1-3 0,2 2 0,1 6-5,1 0 2,4 7 0,1 7 1,3 8 0,1 12 1,2 6-2,2 9 1,2 9 0,2 14 0,1 8 2,-1 8 0,0 16 2,3 13 2,-2 13 2,-5 13 0,-1 15 1,-5 9-7,2 10 0,-4 1 0,-2 4 0,-2-8 0,-4-8 0,3-7 0,1-11 0,-4-11 0,0-15 0,-2-9 0,-3-11 0,-1-4 0,0-5 0,-2-11 0,0 0 0,0 0 0,0 0 0,0 0-3,1-14-45,-1-6-34,-1 0-4,-5-7-3,2 1-4,-5-7 2</inkml:trace>
          <inkml:trace contextRef="#ctx0" brushRef="#br0" timeOffset="270.0154">152 847 43,'-20'3'85,"1"-3"-3,11 0-5,8 0-4,0-7 0,43-3-55,-19 4-10,5-1-7,3-1-1,6 1 1,0-2 0,-2-1 0,-3-1 2,-1 0 0,-5 0-1,-5 1 0,0 6-2,-6-3-6,0 7-22,1 0-45,-8 0-1,0 3-7,-9-3-3,0 0-5</inkml:trace>
        </inkml:traceGroup>
        <inkml:traceGroup>
          <inkml:annotationXML>
            <emma:emma xmlns:emma="http://www.w3.org/2003/04/emma" version="1.0">
              <emma:interpretation id="{6A190028-A9EC-4201-97CD-B10E11AEBA18}" emma:medium="tactile" emma:mode="ink">
                <msink:context xmlns:msink="http://schemas.microsoft.com/ink/2010/main" type="inkWord" rotatedBoundingBox="4928,3304 5470,3314 5454,4200 4913,4190"/>
              </emma:interpretation>
              <emma:one-of disjunction-type="recognition" id="oneOf1">
                <emma:interpretation id="interp5" emma:lang="ko-KR" emma:confidence="0">
                  <emma:literal>X</emma:literal>
                </emma:interpretation>
                <emma:interpretation id="interp6" emma:lang="ko-KR" emma:confidence="0">
                  <emma:literal>x</emma:literal>
                </emma:interpretation>
                <emma:interpretation id="interp7" emma:lang="ko-KR" emma:confidence="0">
                  <emma:literal>ⅹ</emma:literal>
                </emma:interpretation>
                <emma:interpretation id="interp8" emma:lang="ko-KR" emma:confidence="0">
                  <emma:literal>Ⅹ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815.0467">1379 442 39,'4'-14'87,"0"1"-3,-4 2-6,4 0-6,-4 2-2,-39 10-54,30 7-9,-4 14-4,-3 11-1,-12 10 4,-9 10 1,-5 14 5,-4 5 1,-4 6 2,0 2-15,3-3 0,4-5 0,7-6 0,9-11 0,4-7 0,6-9 0,5-9 0,3-9 0,5-9 0,4-12-27,-8-4-55,8-11-5,0-14-1,3-2-6,0-12-2</inkml:trace>
          <inkml:trace contextRef="#ctx0" brushRef="#br0" timeOffset="1077.0617">879 640 88,'0'0'90,"0"0"-4,0 8-5,6 6 0,2 4-2,22 9-73,-5 5-6,6 6 0,5 6 0,6 1 0,0 1 0,0-6 0,1-1 0,-6-7 0,-6-5 0,-1-4 0,-10-10 0,-1 0 0,-10-5-29,0-5-51,1-3-4,-10-11-2,3-5-5,-6-16-6</inkml:trace>
        </inkml:traceGroup>
        <inkml:traceGroup>
          <inkml:annotationXML>
            <emma:emma xmlns:emma="http://www.w3.org/2003/04/emma" version="1.0">
              <emma:interpretation id="{46BC3894-CF94-48C8-8145-28BDEC665201}" emma:medium="tactile" emma:mode="ink">
                <msink:context xmlns:msink="http://schemas.microsoft.com/ink/2010/main" type="inkWord" rotatedBoundingBox="5828,3378 6442,3388 6435,3767 5822,3757"/>
              </emma:interpretation>
              <emma:one-of disjunction-type="recognition" id="oneOf2">
                <emma:interpretation id="interp10" emma:lang="ko-KR" emma:confidence="0">
                  <emma:literal>그</emma:literal>
                </emma:interpretation>
                <emma:interpretation id="interp11" emma:lang="ko-KR" emma:confidence="0">
                  <emma:literal>=</emma:literal>
                </emma:interpretation>
                <emma:interpretation id="interp12" emma:lang="ko-KR" emma:confidence="0">
                  <emma:literal>느</emma:literal>
                </emma:interpretation>
                <emma:interpretation id="interp13" emma:lang="ko-KR" emma:confidence="0">
                  <emma:literal>z</emma:literal>
                </emma:interpretation>
                <emma:interpretation id="interp14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3270.1871">1765 605 45,'-14'0'83,"14"0"-4,-4-6-3,4 6-5,0 0-5,10-4-52,3 0-6,8-4-6,-1 1 0,8-1 1,2-3 1,8 3 0,0-1 1,4-1 0,-3 1 0,4 1 0,1-1-1,-8 1-1,2-1 0,-8 3-1,-2-1 0,-2-1-3,-6 4-3,-5 3-7,-4-2-7,-11 3-12,11 3-20,-13 7-27,-7 3-3,-10 3-4,-1 2 0</inkml:trace>
          <inkml:trace contextRef="#ctx0" brushRef="#br0" timeOffset="3491.1997">1947 788 10,'-14'18'77,"-3"-4"1,11-4-3,6-10-4,0 0-1,0 0-38,17 0-20,5-3-6,4-3-2,5 3 1,5-2 0,6-1-2,-3 2 0,5 0 0,-5 1-2,-3-1-4,-4 4-15,-4 33-42,-5-33-12,-3 0-3,-13-10-6,-2 2-4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0.4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BA0D79C-C85C-41DA-8776-0ADDD3E3AEA8}" emma:medium="tactile" emma:mode="ink">
          <msink:context xmlns:msink="http://schemas.microsoft.com/ink/2010/main" type="inkDrawing" rotatedBoundingBox="7087,6432 7189,2249 7657,2260 7555,6444" semanticType="verticalRange" shapeName="Other">
            <msink:sourceLink direction="with" ref="{348D6767-BE67-49F7-9845-23F2E0525BB1}"/>
          </msink:context>
        </emma:interpretation>
      </emma:emma>
    </inkml:annotationXML>
    <inkml:trace contextRef="#ctx0" brushRef="#br0">514 151 18,'10'-14'73,"-2"2"3,-3-1-2,-1 0-4,-2-1-3,-16 9-48,14 5-7,-3-9-6,3 9-5,-9-12-2,9 12-1,-19-13 1,4 9 1,-5-5 0,-2 4 2,-4-4 2,-1 3-1,-2 3 0,0-3 0,-1 5-2,1-2 0,1 3 0,-1 0-1,4 3 0,1 0 1,4-1 0,-1 0-1,7 2 1,-1-2-1,7-2 0,8 0-2,-10 0-1,10 0-1,0 0-1,-1 8 2,1 1 1,0 4 0,1 4 2,2 5 2,4 11 2,-2 8 1,0 11 2,1 11 1,-2 8-2,1 12 3,1 11 0,0 13 0,-3 8 0,0 10 1,2 9-2,-1 7-1,-2 4-1,-1 3-6,-1-2 0,-5 1 0,-5-2 0,2-3 0,-6-7 0,6-1 0,0-3 0,1-6 0,3 0 0,0-4 0,2-4 0,-6-5 0,2-4 0,-3-8 0,-1-7 0,1-2 0,2-8 0,-1-10 0,4-8 0,4-3 0,0-7 0,4 0 0,0-8 0,0 1 0,0-5 0,1-7 0,2-2 0,-3-8 0,0-7 0,2-2 0,-1-5 0,-5-12 0,14 13 0,-6-5 0,-8-8 0,16 11 0,-7-6 0,1 1 0,-1-1 0,2-2 0,-3 0 0,0-1 0,-8-2 0,13 3 0,-13-3 0,10 0 0,-10 0 0,9-2 0,-9 2 0,10-1 0,-1 1 0,1 0 0,3 0 0,1 4 0,4 0 0,-2 4 0,3-4 0,2 1 0,-4 0 0,-1-1 0,-3 1 0,-1-2 0,-4-2 0,-8-1 0,9 6 0,-9-6 0,0 0 0,0 0-59,3-6-31,-3-7-1,-8-7-6,1-3-6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40.54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48D6767-BE67-49F7-9845-23F2E0525BB1}" emma:medium="tactile" emma:mode="ink">
          <msink:context xmlns:msink="http://schemas.microsoft.com/ink/2010/main" type="writingRegion" rotatedBoundingBox="10795,2286 10442,6598 7750,6378 8103,2066">
            <msink:destinationLink direction="with" ref="{EBA0D79C-C85C-41DA-8776-0ADDD3E3AEA8}"/>
            <msink:destinationLink direction="with" ref="{957C4330-999D-463E-B7A3-CE326E5D5B47}"/>
          </msink:context>
        </emma:interpretation>
      </emma:emma>
    </inkml:annotationXML>
    <inkml:traceGroup>
      <inkml:annotationXML>
        <emma:emma xmlns:emma="http://www.w3.org/2003/04/emma" version="1.0">
          <emma:interpretation id="{13F6FEDF-2013-4D9B-8031-0D0F5B316CC7}" emma:medium="tactile" emma:mode="ink">
            <msink:context xmlns:msink="http://schemas.microsoft.com/ink/2010/main" type="paragraph" rotatedBoundingBox="10795,2286 10442,6598 7750,6378 8103,2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B4B7AB-E401-4D5F-8CC2-43F751E03BA0}" emma:medium="tactile" emma:mode="ink">
              <msink:context xmlns:msink="http://schemas.microsoft.com/ink/2010/main" type="line" rotatedBoundingBox="10795,2286 10442,6598 9818,6547 10170,2235">
                <msink:destinationLink direction="with" ref="{C8FEFC10-7DF4-4382-978C-5CDBA4DF8C9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7B79583-FD37-435B-8371-926786D70428}" emma:medium="tactile" emma:mode="ink">
                <msink:context xmlns:msink="http://schemas.microsoft.com/ink/2010/main" type="inkWord" rotatedBoundingBox="10795,2286 10745,2893 10121,2842 10170,2235">
                  <msink:destinationLink direction="with" ref="{76B13494-FF62-46A6-9413-69052B1470EB}"/>
                </msink:context>
              </emma:interpretation>
              <emma:one-of disjunction-type="recognition" id="oneOf0">
                <emma:interpretation id="interp0" emma:lang="ko-KR" emma:confidence="0">
                  <emma:literal>』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N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1946 148 32,'0'0'63,"-10"-14"3,10 14-3,-10-17-2,4 8-38,6 9-4,0-12-10,0 12-4,14-18-1,-5 8 0,6-7 0,8 1 2,-3-3 1,6 2 1,0-4-1,6 8 1,-3 1-3,5 6-1,-6 6-3,-4 2-1,-2 12 0,-2 4 0,-10 10 2,-6 2-1,-6 8 0,-10 3 2,-11 7 0,-2-2 1,-4-2-1,-6 6 1,1-8-1,2 2 1,5-14-1,1-1 0,8-4-1,3-4 1,7-2-1,6-3 1,2-16 1,19 9 1,4-5 1,9-6 0,6-2 1,9-6 0,6-3-2,5-3-1,-4 3 0,-1 0-2,-4-2-1,-7 7 1,-6-2-3,-10 1-3,-6 4-6,-20 5-18,0 0-47,3 10-2,-17-3-4,-2 6-5,-11 2-3</inkml:trace>
        </inkml:traceGroup>
        <inkml:traceGroup>
          <inkml:annotationXML>
            <emma:emma xmlns:emma="http://www.w3.org/2003/04/emma" version="1.0">
              <emma:interpretation id="{DEC5A2BB-03A8-43F6-B116-27721AFD4D00}" emma:medium="tactile" emma:mode="ink">
                <msink:context xmlns:msink="http://schemas.microsoft.com/ink/2010/main" type="inkWord" rotatedBoundingBox="10569,3524 10497,4415 10035,4377 10108,3487"/>
              </emma:interpretation>
              <emma:one-of disjunction-type="recognition" id="oneOf1">
                <emma:interpretation id="interp5" emma:lang="ko-KR" emma:confidence="0">
                  <emma:literal>서</emma:literal>
                </emma:interpretation>
                <emma:interpretation id="interp6" emma:lang="ko-KR" emma:confidence="0">
                  <emma:literal>n</emma:literal>
                </emma:interpretation>
                <emma:interpretation id="interp7" emma:lang="ko-KR" emma:confidence="0">
                  <emma:literal>저</emma:literal>
                </emma:interpretation>
                <emma:interpretation id="interp8" emma:lang="ko-KR" emma:confidence="0">
                  <emma:literal>써</emma:literal>
                </emma:interpretation>
                <emma:interpretation id="interp9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746.0427">1873 1291 58,'0'0'71,"-10"0"-4,10 0-1,0-11-5,0 11-40,14-12-11,2 5-7,-2-1-3,10 0 2,7-1 2,-1-1 1,5 1 1,0 1-1,5 6 2,-5-1-1,3 3-1,-9 4-2,-6 5-1,-5 9 0,-9 3 0,-9 7 0,-6 6 1,-15-1-1,-3 7 2,-6-4 0,-6 3-1,-1-3 0,1-2 0,6-9-1,0-4 0,10-5-1,2-4-1,9-3 0,9-9-1,0 0 1,21-6 0,4 0 0,9 1 0,1-1 1,8 6 0,0 2 1,-1 7-1,-5 9 1,-11 4 2,-7 7 1,-11 3 2,-8 1 0,-11 0 1,-7 5 0,-9-5 0,-3 1-1,-5-6-1,-4 2-4,0-6-4,2-1-5,2-4-7,3-2-12,2 1-20,4-4-33,10-4-4,2-2-1,13 0-3,1-8 12</inkml:trace>
        </inkml:traceGroup>
        <inkml:traceGroup>
          <inkml:annotationXML>
            <emma:emma xmlns:emma="http://www.w3.org/2003/04/emma" version="1.0">
              <emma:interpretation id="{D8A1E6D5-D4C7-4A6D-808C-A846B24106E0}" emma:medium="tactile" emma:mode="ink">
                <msink:context xmlns:msink="http://schemas.microsoft.com/ink/2010/main" type="inkWord" rotatedBoundingBox="10517,4774 10456,5521 9914,5477 9975,4730"/>
              </emma:interpretation>
              <emma:one-of disjunction-type="recognition" id="oneOf2">
                <emma:interpretation id="interp10" emma:lang="ko-KR" emma:confidence="0">
                  <emma:literal>으</emma:literal>
                </emma:interpretation>
                <emma:interpretation id="interp11" emma:lang="ko-KR" emma:confidence="0">
                  <emma:literal>&amp;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e</emma:literal>
                </emma:interpretation>
                <emma:interpretation id="interp14" emma:lang="ko-KR" emma:confidence="0">
                  <emma:literal>므</emma:literal>
                </emma:interpretation>
              </emma:one-of>
            </emma:emma>
          </inkml:annotationXML>
          <inkml:trace contextRef="#ctx0" brushRef="#br0" timeOffset="1330.0761">1771 2518 58,'0'0'85,"0"0"-5,0 0-5,0 0-3,0 0-1,-5 15-71,-2 9 9,0-2-6,1 6-2,-2 0 1,1 2 1,1-5 1,0 1 1,2-8 0,1-1 2,3-5-1,3-2 2,6 0 0,5-4-1,5-4-5,4 1-2,6 0 0,5-3 0,7-6 0,-1-2 0,5 0 0,-2-2 0,-1 0 0,-1-2 0,-6-1 0,-1 1 0,-6 4 0,-6 1 0,0 4 0,-9 1 0,-5 2 0,-8 0-20,2 11-27,-4 31-26,-10-33-11,3-1-1,-12-6-3,8 0-1</inkml:trace>
          <inkml:trace contextRef="#ctx0" brushRef="#br0" timeOffset="1607.0918">2041 2447 64,'-11'13'88,"-3"5"1,2 9-5,0 7-84,2 13 83,-6 10-1,9 8-65,2 8-13,5 4-4,0-2 0,0-6 0,0-10 0,-1-13 0,1-11 0,0-8 0,0-12 0,0-15-13,1 8-68,-1-8 0,0-9-3,0-5-5,0 4-5</inkml:trace>
        </inkml:traceGroup>
        <inkml:traceGroup>
          <inkml:annotationXML>
            <emma:emma xmlns:emma="http://www.w3.org/2003/04/emma" version="1.0">
              <emma:interpretation id="{20785584-3BE5-412E-B4D8-54205E0E81C6}" emma:medium="tactile" emma:mode="ink">
                <msink:context xmlns:msink="http://schemas.microsoft.com/ink/2010/main" type="inkWord" rotatedBoundingBox="10397,5850 10337,6589 9866,6551 9926,5812"/>
              </emma:interpretation>
              <emma:one-of disjunction-type="recognition" id="oneOf3">
                <emma:interpretation id="interp15" emma:lang="ko-KR" emma:confidence="0">
                  <emma:literal>∞</emma:literal>
                </emma:interpretation>
                <emma:interpretation id="interp16" emma:lang="ko-KR" emma:confidence="0">
                  <emma:literal>5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엥</emma:literal>
                </emma:interpretation>
                <emma:interpretation id="interp1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263.1293">1773 3600 17,'0'0'83,"-3"15"1,-4-6-5,-1 8-4,-4 0-2,3-2-29,-1 11-37,1 2-3,2-3-2,4 0-1,0-3 0,3-10 0,7-4 2,4-4 1,5-4 0,6-4 0,2-4 0,5 0-1,3 2 0,3 1 0,-2 5-2,2 5-1,-3 6 1,0 3-1,-1 7 0,-7 4 2,-1 0 1,-7 4 2,-4 4-5,-6-5 0,-6 4 0,-10-1 0,-4 1 0,-9-1 0,-5-2 0,-3 0 0,-4-5 0,-3-2 0,-2-4 0,3-4 0,-1-9 0,6-1-9,-1-4-46,5-4-29,6-4 1,2-10-5,8-2-4,-2-3 4</inkml:trace>
          <inkml:trace contextRef="#ctx0" brushRef="#br0" timeOffset="2547.1457">1723 3804 73,'-10'-11'92,"2"5"-5,0-4-6,7-1-2,1-3-2,-26 5-63,34-3-6,14 2-8,6-3 0,10-2 0,4-1 0,1-3 0,3 2 0,0-1 0,-5 1 0,-5 2 0,-7-1 0,-3 6-26,-5 3-52,-10-2-2,-3 7-4,-8-6-4,0 8-4</inkml:trace>
        </inkml:traceGroup>
      </inkml:traceGroup>
      <inkml:traceGroup>
        <inkml:annotationXML>
          <emma:emma xmlns:emma="http://www.w3.org/2003/04/emma" version="1.0">
            <emma:interpretation id="{B49C3F15-3325-414B-A486-009B9D3FCB91}" emma:medium="tactile" emma:mode="ink">
              <msink:context xmlns:msink="http://schemas.microsoft.com/ink/2010/main" type="line" rotatedBoundingBox="8597,2323 8391,6395 7765,6363 7971,2292">
                <msink:destinationLink direction="with" ref="{871E9AD5-32E4-4440-84C0-3E9954B8471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10D1D05-C158-4F25-A5B3-9262007C58BB}" emma:medium="tactile" emma:mode="ink">
                <msink:context xmlns:msink="http://schemas.microsoft.com/ink/2010/main" type="inkWord" rotatedBoundingBox="8329,2310 8303,2831 8215,2826 8241,2305"/>
              </emma:interpretation>
              <emma:one-of disjunction-type="recognition" id="oneOf4">
                <emma:interpretation id="interp20" emma:lang="ko-KR" emma:confidence="0">
                  <emma:literal>ㅡ</emma:literal>
                </emma:interpretation>
                <emma:interpretation id="interp21" emma:lang="ko-KR" emma:confidence="0">
                  <emma:literal>一</emma:literal>
                </emma:interpretation>
                <emma:interpretation id="interp22" emma:lang="ko-KR" emma:confidence="0">
                  <emma:literal>-</emma:literal>
                </emma:interpretation>
                <emma:interpretation id="interp23" emma:lang="ko-KR" emma:confidence="0">
                  <emma:literal>_</emma:literal>
                </emma:interpretation>
                <emma:interpretation id="interp2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8305.4748">-1 111 20,'3'-16'62,"5"1"0,-6-5-3,5 5 0,-4 5-31,2-5-15,2 5-6,-7 10-6,15-10-3,-15 10 2,12 5 8,-8 10 6,-1 6 2,0 12 2,-2 7 1,0 6 1,-1 4 0,0 5-2,0-2-7,0-4-5,-1-1-2,-2-13 0,2-7-1,0-7 2,1-6 1,0-15-1,-3 9-5,3-9-15,0 0-56,0 0-4,0-7-3,-4-1-7,4 8-6</inkml:trace>
        </inkml:traceGroup>
        <inkml:traceGroup>
          <inkml:annotationXML>
            <emma:emma xmlns:emma="http://www.w3.org/2003/04/emma" version="1.0">
              <emma:interpretation id="{3728AB1A-340C-4A42-9E2F-A1CAE29B6867}" emma:medium="tactile" emma:mode="ink">
                <msink:context xmlns:msink="http://schemas.microsoft.com/ink/2010/main" type="inkWord" rotatedBoundingBox="8378,3466 8348,4055 7947,4034 7976,3446">
                  <msink:destinationLink direction="with" ref="{176F2349-00A2-4208-935B-F09E5FB7B6CC}"/>
                </msink:context>
              </emma:interpretation>
              <emma:one-of disjunction-type="recognition" id="oneOf5">
                <emma:interpretation id="interp25" emma:lang="ko-KR" emma:confidence="0">
                  <emma:literal>서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n</emma:literal>
                </emma:interpretation>
                <emma:interpretation id="interp28" emma:lang="ko-KR" emma:confidence="0">
                  <emma:literal>N</emma:literal>
                </emma:interpretation>
                <emma:interpretation id="interp2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-7538.4312">-169 1188 29,'-11'3'64,"2"1"0,-1-4-2,10 0-3,-12 9-29,12-9-20,0 0-4,-8 0-1,8 0 3,0 0 4,0 0 1,0 0 1,0 0 1,6-8-2,-6 8-2,17-14-2,-5 6-4,6-1-3,4 1-2,2 2 0,2 3 0,2 3 0,-4 4 0,2 10 0,-6 5 1,-2 9 1,-9 3 0,-6 9 0,-6 8 1,-9-2 0,-8 3-1,-7-3 1,-3 1 0,-5-9-1,-2-1 0,2-9 1,4-5-1,3-6-1,1 0 0,9-5-1,6-5 0,4 2 0,8-9 1,0 13 1,9-10 0,5 0 2,3-1 0,9-2 1,1 1 0,3-1 0,4-2-1,2-2-1,-1-1 0,-1 0 0,-1-1-1,-2 0 1,-5-1-1,-3 5-5,-7-2-4,-3 2-12,-13 2-28,0 0-32,0 0-2,-1 8-5,-7-2-6,-6-2 3</inkml:trace>
        </inkml:traceGroup>
        <inkml:traceGroup>
          <inkml:annotationXML>
            <emma:emma xmlns:emma="http://www.w3.org/2003/04/emma" version="1.0">
              <emma:interpretation id="{F10A9090-A9F4-4C32-997C-14F5C74A09EF}" emma:medium="tactile" emma:mode="ink">
                <msink:context xmlns:msink="http://schemas.microsoft.com/ink/2010/main" type="inkWord" rotatedBoundingBox="8239,4585 8206,5227 7878,5211 7911,4568"/>
              </emma:interpretation>
              <emma:one-of disjunction-type="recognition" id="oneOf6">
                <emma:interpretation id="interp30" emma:lang="ko-KR" emma:confidence="0">
                  <emma:literal>아</emma:literal>
                </emma:interpretation>
                <emma:interpretation id="interp31" emma:lang="ko-KR" emma:confidence="0">
                  <emma:literal>n</emma:literal>
                </emma:interpretation>
                <emma:interpretation id="interp32" emma:lang="ko-KR" emma:confidence="0">
                  <emma:literal>연</emma:literal>
                </emma:interpretation>
                <emma:interpretation id="interp33" emma:lang="ko-KR" emma:confidence="0">
                  <emma:literal>자</emma:literal>
                </emma:interpretation>
                <emma:interpretation id="interp3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-6827.3905">-273 2363 29,'-18'1'79,"4"-1"-1,1 0-5,5-2-8,8 2-3,0 0-54,-4-13-7,10 7-6,6-2 1,3-3 2,5 1 3,0-2 6,7 3 0,0-2 1,-1 4 1,0 4-2,1 3-2,-6 0-2,-2 7-1,-5 5-1,-6 2 0,-7 4 2,-2 3-2,-8 2 2,-9-4-1,-4 4 0,-1-4 0,-2 0 0,0-2-1,6-1-1,3-5 0,4-3-1,12-8 1,-3 8 0,3-8-1,15 4 2,3-4 0,5 0 0,4 2 0,5 5 0,-2 4-1,-3 1 4,-7 7 1,-3-1 1,-8 8 1,-9 3 0,-7 1 2,-12-6 0,-4 1 1,-2 1-10,-1-5 0,0-1 0,-1-6 0,7-3 0,5 0 0,1 1-3,6-3-26,8-9-23,-8 23-30,8-15 0,0 7-7,0-6 0,7 8 5</inkml:trace>
        </inkml:traceGroup>
        <inkml:traceGroup>
          <inkml:annotationXML>
            <emma:emma xmlns:emma="http://www.w3.org/2003/04/emma" version="1.0">
              <emma:interpretation id="{58F26D43-BCB5-4E03-AE7D-DD81E207FCF5}" emma:medium="tactile" emma:mode="ink">
                <msink:context xmlns:msink="http://schemas.microsoft.com/ink/2010/main" type="inkWord" rotatedBoundingBox="8431,5593 8391,6395 7765,6363 7806,5561"/>
              </emma:interpretation>
              <emma:one-of disjunction-type="recognition" id="oneOf7">
                <emma:interpretation id="interp35" emma:lang="ko-KR" emma:confidence="0">
                  <emma:literal>으</emma:literal>
                </emma:interpretation>
                <emma:interpretation id="interp36" emma:lang="ko-KR" emma:confidence="0">
                  <emma:literal>e</emma:literal>
                </emma:interpretation>
                <emma:interpretation id="interp37" emma:lang="ko-KR" emma:confidence="0">
                  <emma:literal>아</emma:literal>
                </emma:interpretation>
                <emma:interpretation id="interp38" emma:lang="ko-KR" emma:confidence="0">
                  <emma:literal>l</emma:literal>
                </emma:interpretation>
                <emma:interpretation id="interp3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-6337.3625">-262 3262 31,'7'9'86,"-7"-9"-3,2 8-5,-2-8-5,-1 18 0,-4-8-34,-5 9-36,-1 6-2,-4 4-1,-2 3 3,-5 0 2,-1 0 1,1-1 0,2-5 0,0-5-1,6-1 1,2-5-1,9-2-3,2-1-2,4-4 0,9-1 0,7-1 0,5-1 0,7-3 0,5-1 0,4-1 0,8 0 0,-1-6 0,6 1 0,-5 1 0,0-2 0,-4 1 0,-3-3 0,-6 5 0,-4 1 0,-6 2 0,-9-2 0,-3 1 0,-13 1 0,14-1-6,-14 1-40,-7-2-36,7 2-3,-11-8-2,11 8-3,-16-19 1</inkml:trace>
          <inkml:trace contextRef="#ctx0" brushRef="#br0" timeOffset="-6068.3471">19 3328 89,'-16'0'91,"11"10"-4,-8 10-5,4 11-1,-5 5 0,-2 18-81,5 12 0,5 11 0,-4 6 0,-1 0 0,3-7 0,1-12 0,3-7 0,-1-15 0,0-14 0,-1-10 0,6-18 0,0 0-37,-1-5-43,1-12-4,0-4-3,0-11-6,0-3-4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44.5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57C4330-999D-463E-B7A3-CE326E5D5B47}" emma:medium="tactile" emma:mode="ink">
          <msink:context xmlns:msink="http://schemas.microsoft.com/ink/2010/main" type="inkDrawing" rotatedBoundingBox="10878,6113 10997,2273 11462,2287 11342,6127" semanticType="verticalRange" shapeName="Other">
            <msink:sourceLink direction="with" ref="{348D6767-BE67-49F7-9845-23F2E0525BB1}"/>
          </msink:context>
        </emma:interpretation>
      </emma:emma>
    </inkml:annotationXML>
    <inkml:trace contextRef="#ctx0" brushRef="#br0">187 122 7,'0'0'58,"-8"-17"4,8 17-5,-7-17-2,7 17-32,1-9-5,8 3-10,1 3-4,7-2-4,0-2 1,5 2 4,2-1 0,3-5 2,0 4 0,2 0 2,-4-1-1,1 2-1,-7 4-1,1-3-3,-3 3-1,-4 2-2,-5 0-1,-8 0 0,11 1 0,-11-1 0,0 0 1,3 13 1,-3-4 1,-3 4 2,0 3 3,-1 6 3,-1 8-2,-3 13 2,2 12 1,-3 13 0,1 12-1,-3 17-1,4 12-1,-2 16 0,2 11 0,2 10 0,1 9-1,1 2-1,3 7 2,1 0-2,5 4 1,-1-5-1,4 1 0,1-12-6,-2-2 2,2-9-2,-4-10 0,0-7 0,-1-13 0,-2-7 0,-3-11 0,0-7 0,-3-12 0,-2-5 0,-3-6 0,-2-9 0,-1-5 0,2-8 0,1-3 0,1-9 0,0 0 0,2-4 0,1-6 0,-2-2 0,2-3 0,-1 0 0,-3-3 0,0-3 0,-6 1 0,0-4 0,-3-1 0,-1 1 0,-7 0 0,-2 2 0,-6-3 0,-2 3 0,0 0 0,-3 1 0,3 0 0,5-1 0,4-3 0,7-1 0,8-2 0,11-1 0,0 0 0,6 0-60,11 0-26,1-11-1,2 4-5,-2-13-4,4 0 6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7.08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76F2349-00A2-4208-935B-F09E5FB7B6CC}" emma:medium="tactile" emma:mode="ink">
          <msink:context xmlns:msink="http://schemas.microsoft.com/ink/2010/main" type="inkDrawing" rotatedBoundingBox="9217,3594 9252,4078 9241,4079 9206,3595" semanticType="callout" shapeName="Other">
            <msink:sourceLink direction="with" ref="{3728AB1A-340C-4A42-9E2F-A1CAE29B6867}"/>
            <msink:sourceLink direction="with" ref="{871E9AD5-32E4-4440-84C0-3E9954B84719}"/>
          </msink:context>
        </emma:interpretation>
      </emma:emma>
    </inkml:annotationXML>
    <inkml:trace contextRef="#ctx0" brushRef="#br0">980 1326 8,'0'0'74,"-4"-16"1,4 16-3,-2-14-5,2 14-3,0-9-44,0 9-10,0 0-7,0 0-2,0 0 0,0 0-1,0 0 0,0 0 3,0 0 4,0 13 2,0 9 0,3 2 0,3 8 0,-2 6 2,0 9-1,1-1-2,-1 3-3,-1-4-2,-2-6-1,1-3 0,-2-6 0,0-9-1,0-4 1,0-4 0,0-13 1,-2 12-1,2-12 0,0 0 0,0 0-3,0 0-5,0 0-9,0 0-30,0 0-34,0 0 0,0 0-6,0 0-6,0 0 4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55.9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C6871ED-05B0-40CB-BFF0-E5540C8B777B}" emma:medium="tactile" emma:mode="ink">
          <msink:context xmlns:msink="http://schemas.microsoft.com/ink/2010/main" type="writingRegion" rotatedBoundingBox="17026,2098 16108,11539 14971,11428 15889,1987">
            <msink:destinationLink direction="with" ref="{B6D8700A-C9E7-4609-ACAF-3E54EAEA18BA}"/>
            <msink:destinationLink direction="with" ref="{6E4B0D79-001F-4EAC-966C-A0D266E1DEF9}"/>
          </msink:context>
        </emma:interpretation>
      </emma:emma>
    </inkml:annotationXML>
    <inkml:traceGroup>
      <inkml:annotationXML>
        <emma:emma xmlns:emma="http://www.w3.org/2003/04/emma" version="1.0">
          <emma:interpretation id="{B254AC8C-F606-4D52-B442-9431F76652D8}" emma:medium="tactile" emma:mode="ink">
            <msink:context xmlns:msink="http://schemas.microsoft.com/ink/2010/main" type="paragraph" rotatedBoundingBox="17026,2098 16108,11539 14971,11428 15889,1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1FA52E-80D6-4863-91D6-D56F60F87738}" emma:medium="tactile" emma:mode="ink">
              <msink:context xmlns:msink="http://schemas.microsoft.com/ink/2010/main" type="line" rotatedBoundingBox="17026,2098 16108,11539 14971,11428 15889,1987"/>
            </emma:interpretation>
          </emma:emma>
        </inkml:annotationXML>
        <inkml:traceGroup>
          <inkml:annotationXML>
            <emma:emma xmlns:emma="http://www.w3.org/2003/04/emma" version="1.0">
              <emma:interpretation id="{957B7852-96AC-4101-85AD-81D822329BE8}" emma:medium="tactile" emma:mode="ink">
                <msink:context xmlns:msink="http://schemas.microsoft.com/ink/2010/main" type="inkWord" rotatedBoundingBox="16748,2071 16672,2863 15812,2779 15889,1987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t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A</emma:literal>
                </emma:interpretation>
              </emma:one-of>
            </emma:emma>
          </inkml:annotationXML>
          <inkml:trace contextRef="#ctx0" brushRef="#br0">3532-232 11,'-11'-11'66,"3"2"4,0-1-5,8 10-4,-7-8-32,7 8-9,0 0-18,0 0-5,-2 4-1,2 8 3,0 6 2,-2 7 7,1 7 2,1 6 3,-3 4 2,2 5 2,-2-2-3,2 1-4,-1-6-1,2-4-4,0-7-1,0-5-2,0-3 1,0-10 1,0-11 3,3 12-2,-3-12 3,0 0-1,2 10 1,-2-10 0,0 0-1,2-6-2,-2 6-2,11-14-2,-1 4-2,7-5 0,3-2 0,6 3-1,4 1 0,11 4 0,-1 2 1,1 7 1,-1 1-1,-5 11 1,-3 3 0,-5 4-1,-8 10 1,-13-2 2,-6 4 1,-15-5 1,-9-1 2,-7 0 0,-3-2 1,-5-7-2,-2-6-5,1-2 0,3-3 0,5-1 0,3-2 0,6-2 0,2-4 0,6 0 0,4-4-41,-19-3-40,27 0-4,-1-3-3,4 2-4,0-2 0</inkml:trace>
          <inkml:trace contextRef="#ctx0" brushRef="#br0" timeOffset="325.0186">4164 180 77,'16'-3'89,"1"1"-6,-17 2-8,9-1 0,-9 1-4,0 0-65,7 20-6,-2 2-3,1 4 0,-1 8 5,4 5 2,0 2 1,-4 1 1,-4-1 0,3-2 2,-1-4 0,-3-3-6,1-8-2,-1-10 0,0 0-27,18-6-50,-18-8-3,-7-12-3,-2-4-6,2-1-4</inkml:trace>
        </inkml:traceGroup>
        <inkml:traceGroup>
          <inkml:annotationXML>
            <emma:emma xmlns:emma="http://www.w3.org/2003/04/emma" version="1.0">
              <emma:interpretation id="{294F759F-B4CE-4184-9280-D9A457187853}" emma:medium="tactile" emma:mode="ink">
                <msink:context xmlns:msink="http://schemas.microsoft.com/ink/2010/main" type="inkWord" rotatedBoundingBox="16744,3259 16677,3949 15756,3860 15823,3170"/>
              </emma:interpretation>
              <emma:one-of disjunction-type="recognition" id="oneOf1">
                <emma:interpretation id="interp5" emma:lang="ko-KR" emma:confidence="0">
                  <emma:literal>₩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마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981.056">3446 920 59,'-9'-7'85,"9"7"-5,0 0-5,0 0-2,-8 17 0,10 8-64,-2 12-2,2 12-4,1 8 0,0 8 2,1 4-1,-3-4 0,1-3 0,0-9-1,-2-10-1,2-11 1,-1-6 3,-1-14 0,0-12 1,0 0-7,0 0 0,-3-9 0,3-8 0,0-5 0,3-2 0,4-4 0,1 1 0,5 1 0,4 4-3,3 4 0,3 9 1,0 8 0,0 3 1,1 10 0,2 5 1,-6 6 0,-3 2 0,-8 1 3,-6 1 0,-6-1 1,-9-1-2,-11-7-2,-7 1 0,-2-6 0,-4-1 0,3 0 0,0-7 0,7 0 0,1-2 0,8 1-3,4-3-24,6-19-33,7 18-22,0 0-3,12-3-5,1-6-3</inkml:trace>
          <inkml:trace contextRef="#ctx0" brushRef="#br0" timeOffset="1478.0845">3968 1398 48,'-10'0'68,"1"-7"0,1 4-3,2-6-4,-7 2-40,13 7-7,0-10-1,0 10-2,15-9 0,-4 6 2,5-4-2,-3 2 0,4 0-2,-1 3-2,0 1-3,-4 1-1,0 3-3,-1 10 0,-7 1 0,-4 6 1,-2 4 1,-13 5 2,-6 3 1,0 3 0,-5-6 1,-1 1-1,3-5-1,2-3 2,8-5 1,10-3 0,4-5 2,14-2-1,10-3-4,9-4-4,5 1 0,6-1 0,4-4 0,-2-2 0,0 2 0,-8-3 0,-7 3 0,-11-1-22,-8 1-60,-4 4-2,-8 0-4,-7 4-5,-11 1-1</inkml:trace>
        </inkml:traceGroup>
        <inkml:traceGroup>
          <inkml:annotationXML>
            <emma:emma xmlns:emma="http://www.w3.org/2003/04/emma" version="1.0">
              <emma:interpretation id="{0BE38AC4-69E5-4141-A1EB-B55B1DDBD41E}" emma:medium="tactile" emma:mode="ink">
                <msink:context xmlns:msink="http://schemas.microsoft.com/ink/2010/main" type="inkWord" rotatedBoundingBox="16564,4378 16480,5243 15635,5161 15719,4296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₩</emma:literal>
                </emma:interpretation>
                <emma:interpretation id="interp12" emma:lang="ko-KR" emma:confidence="0">
                  <emma:literal>_</emma:literal>
                </emma:interpretation>
                <emma:interpretation id="interp13" emma:lang="ko-KR" emma:confidence="0">
                  <emma:literal>曰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2113.1209">3375 2057 33,'-5'-10'88,"-5"5"-6,10 5-4,0 0-4,-9 11-1,9 12-44,0 6-23,0 8-4,0 8-1,0 7 4,0 8 1,0 0 1,3 1 0,-2-4-7,0-4 8,1-10 0,-1-3-4,0-13-4,-1-8 0,0-6 0,0-13 0,0 0 0,3-8 0,0-6 0,-1-4 0,5-2 0,3-6 0,3 0 0,5-2 0,2 4 0,4 0 0,6 5 0,3 4 0,1 6 0,-1 8 0,1 2 0,-7 12 0,-2 5 0,-6 5 0,-7 6 0,-10 1 0,-6 1 0,-12-1 0,-10-2 0,-6-2 0,-7-7 0,-6-4 0,-4-2 0,5-4 0,0-3 0,7 1 0,1-4 0,7 1-9,7 2-38,2-2-35,12-2-4,8-2-1,0 0-5,0-11 3</inkml:trace>
          <inkml:trace contextRef="#ctx0" brushRef="#br0" timeOffset="2649.1515">3774 2477 0,'0'0'71,"-14"0"1,14 0-3,-11-6-4,11 6-4,27-9-44,-27 9-7,16-9-5,-7 2-2,10 1 3,-2-2 2,8 2 0,-3 1 0,1 3 0,0 0 0,-1 2-3,-1 4-1,-3 5-3,-6 1 1,-4 3 1,-5 5 1,-3-3-1,-11 2 1,-1-1 1,-6-1 0,-2-3 0,2-1-1,1-4-3,6-1 1,11-6-1,0 0 0,0 0 0,23 9-2,0-8 1,3 5-1,5 2 1,-1 3 2,-2 5 1,-4 3 1,-10 5 1,-7 1 0,-7 9 1,-13-6 0,-8-1 0,-5 4-2,-8-5-5,2-1-8,-2-4-19,-4-2-48,12-2-4,-3 0-2,8-2-7,-3-5-1</inkml:trace>
        </inkml:traceGroup>
        <inkml:traceGroup>
          <inkml:annotationXML>
            <emma:emma xmlns:emma="http://www.w3.org/2003/04/emma" version="1.0">
              <emma:interpretation id="{C77B13CA-3CAC-466B-AF69-D63AA5466F46}" emma:medium="tactile" emma:mode="ink">
                <msink:context xmlns:msink="http://schemas.microsoft.com/ink/2010/main" type="inkWord" rotatedBoundingBox="16684,5617 16594,6537 15608,6441 15697,5521"/>
              </emma:interpretation>
              <emma:one-of disjunction-type="recognition" id="oneOf3">
                <emma:interpretation id="interp15" emma:lang="ko-KR" emma:confidence="0">
                  <emma:literal>자</emma:literal>
                </emma:interpretation>
                <emma:interpretation id="interp16" emma:lang="ko-KR" emma:confidence="0">
                  <emma:literal>』</emma:literal>
                </emma:interpretation>
                <emma:interpretation id="interp17" emma:lang="ko-KR" emma:confidence="0">
                  <emma:literal>×</emma:literal>
                </emma:interpretation>
                <emma:interpretation id="interp18" emma:lang="ko-KR" emma:confidence="0">
                  <emma:literal>나</emma:literal>
                </emma:interpretation>
                <emma:interpretation id="interp19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3299.1884">3381 3271 46,'0'0'89,"0"0"-5,0 0-5,-4 13-3,4 3 0,0 1-46,0 14-21,0 4-4,1 11-2,2 3 3,-3 6-1,0 1-2,0-1-3,-3-4 0,-4-6 0,0-4 0,-2-10 0,1-1 0,-2-8 0,1-4 0,2-5 0,7-13 0,-11 13 0,11-13 0,0 0 0,0 0 0,0 0 0,3-12 0,11-4 0,2-1 0,4-5 0,6 0 0,1-2 0,4 1 0,-1 7 0,1 5 0,-1 5 0,-3 6 0,-6 8 0,-2 7 0,-1 8 0,-6 2 0,-5 6 0,-6 3 0,-2 2 0,-10-1 0,-9-4 0,-2-1 0,-6-5 0,-8-6 0,0-4 0,-2-4 0,0-7 0,0 2 0,6-4 0,-1-1 0,8 1 0,3-2-33,6-3-50,6-2-2,1-2-2,9-3-6,0-6 0</inkml:trace>
          <inkml:trace contextRef="#ctx0" brushRef="#br0" timeOffset="3913.2238">4079 3772 14,'-11'0'99,"-1"7"-3,1 14-5,-4 4-4,-1 16-2,-2-3-46,7 11-39,-6 5 0,6 5 0,-1-6 0,2-6 0,4-7 0,2-12 0,1-10 0,3-18-29,0 0-52,0-21-2,3-12 0,-3-17-4,0-6-6</inkml:trace>
          <inkml:trace contextRef="#ctx0" brushRef="#br0" timeOffset="3713.2124">3835 3828 82,'21'-3'89,"-9"1"-6,-1 2-4,-11 0-2,8 7-2,-10 3-68,0 4-3,-1 1-1,-2 4 1,0-2 1,1 5-2,0-7-3,0-1 0,3 1 0,1-3 0,4-1 0,5-4 0,4-1 0,4-3 0,6 0 0,3-2 0,2-1 0,3 0 0,3-3 0,-1 1 0,1-2 0,-6 4 0,-2-4 0,-3 3 0,-6-1 0,-5 2 0,-12 0 0,14 0 0,-14 0-25,-7 0-58,7 0-3,-15-14-2,7 4-4,-7-10-2</inkml:trace>
        </inkml:traceGroup>
        <inkml:traceGroup>
          <inkml:annotationXML>
            <emma:emma xmlns:emma="http://www.w3.org/2003/04/emma" version="1.0">
              <emma:interpretation id="{C3AFC0BC-13FB-4B1D-878C-CEBEB7A42CD1}" emma:medium="tactile" emma:mode="ink">
                <msink:context xmlns:msink="http://schemas.microsoft.com/ink/2010/main" type="inkWord" rotatedBoundingBox="15794,9438 15595,11489 15005,11431 15204,9380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ㅡ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w</emma:literal>
                </emma:interpretation>
                <emma:interpretation id="interp2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40876.338">3125 7315 59,'19'-16'78,"-2"-2"-1,0 1-2,-6-1-4,-5-13-29,1 15-27,-7 5-5,-11 1-6,-6 1-2,-9 3-2,-4 2 0,-5 0 0,-4-1 2,0 1 1,1 0 0,4 1 1,3-1 0,5 1 1,3-1-2,5 1-3,8 3-1,1 0 0,9 0-1,-5 8-1,5 7 0,3 5 1,4 13 1,-1 16 2,1 12 4,-2 21 1,-2 15 2,0 21-8,-3 13 11,-3 10 1,-4 6-1,-2 4 0,-2 0-9,-2-8-2,0-11 0,0-12 0,5-15 0,1-13 0,0-15 0,3-16 0,4-13 0,0-12 0,8-10 0,4-12 0,7-6 0,7-6 0,7-2 0,4 0 0,4-9 0,6 2 0,-1-1 0,-4 0 0,-1 5 0,-13-3 0,-1 2-20,-4 0-63,-10-3-2,-1-2-3,-10-9-4,7-4-2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48.0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B7C1D51-4DEF-43D9-BFDC-115C6FF397F8}" emma:medium="tactile" emma:mode="ink">
          <msink:context xmlns:msink="http://schemas.microsoft.com/ink/2010/main" type="inkDrawing" rotatedBoundingBox="11701,4795 11798,2363 12395,2386 12298,4818" semanticType="verticalRange" shapeName="Other">
            <msink:sourceLink direction="with" ref="{52F05E2D-8340-4A5A-8B2E-804D9C825E69}"/>
          </msink:context>
        </emma:interpretation>
      </emma:emma>
    </inkml:annotationXML>
    <inkml:trace contextRef="#ctx0" brushRef="#br0">512 122 25,'0'0'72,"9"-16"2,-3 7-3,-4-5-3,4-31-26,-6 36-14,0 9-8,0 0-11,-3-11-5,3 11-2,-16-6-1,2 4 0,-3 0-1,-4 2 0,-4-2 1,-5 2 0,0 0 2,0 0-1,2 0 1,-1 2 0,6-2 0,2 2 0,5-2-1,3 0-1,3 0 0,1 0-1,9 0 0,-9 0 0,9 0-2,0 0 0,0 0 0,-8 4-1,8-4 2,-2 13 0,-2 4 1,2 7 0,-1 6 1,0 10 3,-1 10 0,0 8-1,-1 9 0,-3 11 1,5 10 0,-2 11 0,-4 4-1,1 6 2,-1 7-1,-2 5 0,-4 2-1,4 4 0,-2-7 0,1-6 1,2-2-1,-1-8-1,3-12-1,3-11 1,1-8-1,1-13 0,0-8 0,2-9 0,-3-8-1,3-7 1,1-2 0,0-2 0,2-5 0,5 0 1,5-1 0,0 1 0,6-2 2,5 2-4,4-2 0,5-4 0,6 4 0,4-5 0,6 0 0,4-6 0,-2 1 0,-1-2 0,-1-4 0,-9 0 0,-4-1 0,-9 0 0,-7 0 0,-10-1 0,-9 1-77,0 0-7,-3-7-1,-7-5-6,-9-14-3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54.9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6D8700A-C9E7-4609-ACAF-3E54EAEA18BA}" emma:medium="tactile" emma:mode="ink">
          <msink:context xmlns:msink="http://schemas.microsoft.com/ink/2010/main" type="inkDrawing" rotatedBoundingBox="14971,6008 15261,1996 15815,2036 15526,6048" semanticType="verticalRange" shapeName="Other">
            <msink:sourceLink direction="with" ref="{0C6871ED-05B0-40CB-BFF0-E5540C8B777B}"/>
          </msink:context>
        </emma:interpretation>
      </emma:emma>
    </inkml:annotationXML>
    <inkml:trace contextRef="#ctx0" brushRef="#br0">739 71 7,'1'-11'74,"-1"11"0,0-14-2,-6 6-4,2-2-5,4 10-44,0 0-9,-12-9-8,12 9-2,-16-7 0,4 2 1,-6 5 1,-1 0 0,-8-3 1,0 2 0,-4-2 0,0 3 0,1 0 0,-1 4-1,4-1-1,1-1 0,2 1-1,4 1 1,5 2 0,3-2 0,2-2 0,2 0-1,8-2-1,0 0 0,-8 4-1,8-4-1,0 0 0,-1 8 0,1 1 0,-2 4 0,2 4 1,-1 7 1,-1 6 2,0 13 2,-2 6 1,1 15 0,-2 11 1,-2 11 3,-3 12-1,4 12 1,-4 10-2,2 7-1,-1 10 0,-2 1 0,3 5 0,1 0-1,0 4-1,-1-9 1,-2 2 1,0-1 1,-3 1 0,0-4 1,-2-2 0,0-3-7,-1 0 8,0-8-8,-1-10 0,4-3 0,3-16 0,2-7 0,-1-12 0,2-8 0,-1-7 0,3-3 0,-1 0 0,2-5 0,-1 2 0,5-4 0,0-1 0,0-1 0,2-4 0,6-6 0,1-7 0,1-7 0,-1-5 0,0-6 0,-1-2 0,0-6 0,3-2 0,0-3 0,7 3 0,-1-1 0,7-2 0,5 1 0,6 0 0,7 1 0,1 3 0,-2 0 0,4-4 0,-5 5 0,-5 0 0,-6-2 0,-6-3 0,-7 3 0,-16-4 0,9-9-68,-9 9-20,-6-23 1,-8-1-7,-10-13-4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39.12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2C00165-D20D-4710-A194-C0FC081E989D}" emma:medium="tactile" emma:mode="ink">
          <msink:context xmlns:msink="http://schemas.microsoft.com/ink/2010/main" type="inkDrawing" rotatedBoundingBox="2597,17879 3054,13709 4430,13859 3974,18030" semanticType="callout" shapeName="Other">
            <msink:sourceLink direction="from" ref="{B82ABE22-BABE-41C9-A59C-57ABD50CCCD9}"/>
            <msink:sourceLink direction="to" ref="{116C0D52-5350-4286-88CB-571B05F6CF21}"/>
          </msink:context>
        </emma:interpretation>
      </emma:emma>
    </inkml:annotationXML>
    <inkml:trace contextRef="#ctx0" brushRef="#br0">9 202 8,'3'-24'49,"-4"1"5,1-1 4,-6 15-26,6-13 0,-2-3 0,2 5-7,0 1-5,-3 7-4,2-1-6,1 13-3,-3-12-4,3 12-3,0 23-1,0-1 0,0 19 5,0 5 2,0 21 6,0 14 3,0 24 3,-4 10-2,4 15 2,0 17-1,3 11-4,-1 19-3,8 4-4,-2 8-6,4-1 6,2 7-4,-2-4 1,-6-3-1,1-8-1,-3-9 0,-2 1-1,3-12 1,-1-7-1,2-6 0,2-6-1,0-11 1,3-7 0,2-7 0,1-16 0,1-8-1,-5-9 1,0-17-5,-3-12-4,1-10-6,-3-8-11,-2-15-25,1-11-25,-4-10-6,0-11 82,0-17-87,-1-9 3</inkml:trace>
    <inkml:trace contextRef="#ctx0" brushRef="#br1" timeOffset="7620.4359">685 1067 27,'-19'9'61,"19"-9"5,-18 0 0,18 0-28,-13 0-4,13 0-5,0 0-7,0-6-6,12-1-4,-1-2-6,9-4 0,0-5-3,10 1 0,1-5-1,10 0 1,-4-3 0,4 4-1,-3-1 0,1 2-1,-4 4 0,-4 1-1,-1 2 0,-8 5 0,1 4 0,-8 1-1,0 3 0,-5 3 1,0 1 0,-2 3 1,2 1 0,-2 5 3,-2-2 0,-2 8 2,2 3 1,-5 1 0,2 7 1,-3-1 0,0 4-2,0-1 0,0 0-2,0-6 0,0-3-1,1-4-1,2-5 0,0-1 1,2-2-1,2-2-3,2-2-11,-5 8-59,5-15-5,3-5-1,-6-12-7,3-2-4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53.5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82831BE-D37B-4740-BB23-C72153E973FF}" emma:medium="tactile" emma:mode="ink">
          <msink:context xmlns:msink="http://schemas.microsoft.com/ink/2010/main" type="writingRegion" rotatedBoundingBox="14050,3153 14375,3153 14375,3516 14050,3516"/>
        </emma:interpretation>
      </emma:emma>
    </inkml:annotationXML>
    <inkml:traceGroup>
      <inkml:annotationXML>
        <emma:emma xmlns:emma="http://www.w3.org/2003/04/emma" version="1.0">
          <emma:interpretation id="{8E212B57-A8D3-434D-8D5A-5250ED9479A5}" emma:medium="tactile" emma:mode="ink">
            <msink:context xmlns:msink="http://schemas.microsoft.com/ink/2010/main" type="paragraph" rotatedBoundingBox="14050,3153 14375,3153 14375,3516 14050,3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ABECCC-9761-4480-8DBE-AE0EE56EFE93}" emma:medium="tactile" emma:mode="ink">
              <msink:context xmlns:msink="http://schemas.microsoft.com/ink/2010/main" type="line" rotatedBoundingBox="14050,3153 14375,3153 14375,3516 14050,3516"/>
            </emma:interpretation>
          </emma:emma>
        </inkml:annotationXML>
        <inkml:traceGroup>
          <inkml:annotationXML>
            <emma:emma xmlns:emma="http://www.w3.org/2003/04/emma" version="1.0">
              <emma:interpretation id="{9FA66B5A-3939-48F4-81F7-25DCA8992850}" emma:medium="tactile" emma:mode="ink">
                <msink:context xmlns:msink="http://schemas.microsoft.com/ink/2010/main" type="inkWord" rotatedBoundingBox="14050,3153 14375,3153 14375,3516 14050,3516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Z</emma:literal>
                </emma:interpretation>
                <emma:interpretation id="interp3" emma:lang="ko-KR" emma:confidence="0">
                  <emma:literal>ㄷ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0 0 1,'-1'16'92,"1"-6"0,7-2-6,6-6-5,9-2 0,1-6-3,7 6-78,3-3 0,5 3-5,-4 0-6,1 3-9,-9-1-22,-4 0-38,-1 1-1,-13-3-4,-8 0-4,3-15 7</inkml:trace>
          <inkml:trace contextRef="#ctx0" brushRef="#br0" timeOffset="-199.0114">72-294 11,'0'0'77,"-15"-10"2,15 10-2,-11-10-6,11 10-1,-4-9-47,4 9-10,0 0-7,0 0-1,0 0 1,0 0 1,8-3 2,3 3 2,4 0 1,5 2 1,2-2-1,4 0-3,-1 0-9,4 0 0,-3 0 0,-3 0 0,-2 0 0,-2 0 0,-7 0 0,2 1 0,-14-1-10,11 2-25,-11-2-44,-2 13-4,-2-4-2,-9 0-7,1 8 1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52.67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13338B7-EBC9-4866-A8C3-2A7688DB456F}" emma:medium="tactile" emma:mode="ink">
          <msink:context xmlns:msink="http://schemas.microsoft.com/ink/2010/main" type="inkDrawing" rotatedBoundingBox="13576,2410 13628,4977 13345,4983 13293,2416" semanticType="verticalRange" shapeName="Other">
            <msink:sourceLink direction="with" ref="{52F05E2D-8340-4A5A-8B2E-804D9C825E69}"/>
          </msink:context>
        </emma:interpretation>
      </emma:emma>
    </inkml:annotationXML>
    <inkml:trace contextRef="#ctx0" brushRef="#br0">29 131 56,'-9'-2'60,"-2"-7"1,5-35-13,1 34-19,5 10-6,0-19-8,0 19-8,9-13-5,5 7-1,1-1-2,4 2 1,1 1 1,4 1 0,-1 2 0,3-2 0,-2 3 0,-1 0 0,-2 0-1,-5 3 1,0 0-1,-4 3-1,-3-2 3,-4 8 1,-1 7 2,-1-2 5,-3 15 1,0 2 2,0 18 4,0 4 2,-3 21-2,-1 11-1,3 11-1,-3 17-3,-1 3-1,1 14-3,2 2-1,-2 2-2,1 2 0,-1-8 0,0-7-1,2-5 0,2-4 0,0-13-1,0-7 0,0-7 0,6-11-1,1-5-2,-3-10 0,1-9 0,1-11 0,-4-4 0,1-7 0,1-9 0,-4-5 0,0-1 0,-3-3 0,-1-2 0,-5 0 0,-2-1 0,-4-6 0,-3 5 0,1-3 0,-3-2 0,2-2 0,-1-1 0,3-1 0,4 0 0,4 1 0,8-1 0,-5 12-50,5-12-35,10 0-2,1-5-4,5 1-3,0-12 4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9:01.4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E4B0D79-001F-4EAC-966C-A0D266E1DEF9}" emma:medium="tactile" emma:mode="ink">
          <msink:context xmlns:msink="http://schemas.microsoft.com/ink/2010/main" type="inkDrawing" rotatedBoundingBox="17181,1931 17343,6186 16895,6204 16733,1948" semanticType="verticalRange" shapeName="Other">
            <msink:sourceLink direction="with" ref="{0C6871ED-05B0-40CB-BFF0-E5540C8B777B}"/>
          </msink:context>
        </emma:interpretation>
      </emma:emma>
    </inkml:annotationXML>
    <inkml:trace contextRef="#ctx0" brushRef="#br0">31 59 50,'0'0'66,"-8"-16"0,1 3-1,5 1-29,-2 3-5,4 9-8,-10-9-11,10 9-7,0 0-3,0 0-2,0 0-2,0 0 0,9 1-1,0 6 1,9 1 1,-3 0 4,4 1 1,3 0 1,1 1 0,4 0 1,0-2 0,-2 1-2,2 0 1,-1-1-2,-1 1-1,-5-4 0,-3 0 0,1-1-1,-4 0-2,-2-3 0,-4 5-1,0 0 0,-3 3 0,1 0 1,-4 7-1,3 6 2,-3 6 1,1 5 1,0 6 2,2 12-1,0 8 1,0 10 2,-3 7 1,0 12 0,-2 10 3,-3 11-1,-3 13 1,-4 8 0,-3 5-1,3 10-1,3 4 0,4-1-2,3 5-1,11-4 0,3-5-2,4-5 0,1-8 0,2-6 0,2-4-1,-2-10-2,-6-4 0,-3-10 0,-6-5 0,-1-6 0,-5-5 0,2-1 0,-4-8 0,-5-6 0,-1-1 0,2-2 0,-1-5 0,0-1 0,3-9 0,-3-1 0,3-8 0,0-2 0,-1-4 0,-2-7 0,3 0 0,1-5 0,0-1 0,1-5 0,-1 1 0,0-3 0,3-3 0,0 2 0,0-3 0,0-2 0,0-7 0,2 13 0,-2-13 0,0 0 0,5 7 0,-5-7 0,0 0 0,0 0 0,0 0 0,0 0 0,-9 4 0,-2 1 0,0-1 0,-3 8 0,-9-1 0,-2 3 0,-8 5 0,-2 5 0,0-3 0,0-1 0,2 0 0,3-3 0,7-6 0,11-3 0,12-8 0,0 0 0,22-17-53,1-4-35,5-3-1,-3-9-5,5 3-5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6.50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6B13494-FF62-46A6-9413-69052B1470EB}" emma:medium="tactile" emma:mode="ink">
          <msink:context xmlns:msink="http://schemas.microsoft.com/ink/2010/main" type="inkDrawing" rotatedBoundingBox="9397,2836 9458,2278 9472,2279 9411,2838" semanticType="callout" shapeName="Other">
            <msink:sourceLink direction="with" ref="{97B79583-FD37-435B-8371-926786D70428}"/>
          </msink:context>
        </emma:interpretation>
      </emma:emma>
    </inkml:annotationXML>
    <inkml:trace contextRef="#ctx0" brushRef="#br0">1215 38 12,'0'0'56,"2"-19"2,-2 19-3,2-20-2,-2 20-33,0-8-6,0 8-10,0 0-1,4-12 3,-4 12 3,0 0 6,0 0 4,6-8 0,-6 8-4,0 0 2,0 0 1,1 14-2,-1 1-4,-1 18-4,-6 5-4,0 6 1,1 9 2,-1 4 0,0-1-2,0-5-2,1 3 0,1-16 0,4-6 0,-2-7 0,1-9 1,2-4 0,0-12 1,-2 11-2,2-11-3,0 0-12,0 0-30,0 0-33,0 0-1,0 0-6,-8 9-6,8-9-3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7.67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71E9AD5-32E4-4440-84C0-3E9954B84719}" emma:medium="tactile" emma:mode="ink">
          <msink:context xmlns:msink="http://schemas.microsoft.com/ink/2010/main" type="inkDrawing" rotatedBoundingBox="9051,5134 9080,4732 9129,4736 9100,5137" semanticType="verticalRange" shapeName="Other">
            <msink:sourceLink direction="with" ref="{B49C3F15-3325-414B-A486-009B9D3FCB91}"/>
            <msink:destinationLink direction="with" ref="{176F2349-00A2-4208-935B-F09E5FB7B6CC}"/>
          </msink:context>
        </emma:interpretation>
      </emma:emma>
    </inkml:annotationXML>
    <inkml:trace contextRef="#ctx0" brushRef="#br0">872 2476 26,'0'-11'78,"1"0"-1,-1 0-5,1 3-3,-1 0-3,0 8-53,0 0-9,0 0-4,0 0 0,7 5 3,-6 6 3,-1 6 3,0 3 1,0 4-10,0 8 13,0 3 1,-2-1 0,-1 5-2,-1-4-2,3 0-2,-3-6-1,-2-2-7,3-7 0,-1-6 0,3-3 0,1-11 0,-3 11 0,3-11 0,0 0 0,0 0 0,0 0-35,-36 0-44,36 0-5,0 0-4,0 0-4,0 0-2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38.1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8FEFC10-7DF4-4382-978C-5CDBA4DF8C9A}" emma:medium="tactile" emma:mode="ink">
          <msink:context xmlns:msink="http://schemas.microsoft.com/ink/2010/main" type="inkDrawing" rotatedBoundingBox="9052,5770 9064,6211 9046,6212 9034,5771" semanticType="verticalRange" shapeName="Other">
            <msink:sourceLink direction="with" ref="{E0B4B7AB-E401-4D5F-8CC2-43F751E03BA0}"/>
          </msink:context>
        </emma:interpretation>
      </emma:emma>
    </inkml:annotationXML>
    <inkml:trace contextRef="#ctx0" brushRef="#br0">805 3463 22,'0'0'74,"0"0"0,0 0-3,0 9-3,-4 8 0,4-17-42,2 17-7,-1-1-6,2 3 0,-3 5 3,2 4-1,-2 8-1,0 2-3,0 3-4,0-1-7,0-5 0,0-1 0,0-6 0,0-5 0,3-8 0,0-2 0,-3-13 0,0 8 0,0-8 0,0 0 0,0 0 0,0 0 0,0 0 0,0 0-17,0 0-22,0 0-42,3-8-1,-3 8-4,2-24-3,4-4 3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9:10.2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E8DA032-DFD4-4B3E-A4C9-016FF607379C}" emma:medium="tactile" emma:mode="ink">
          <msink:context xmlns:msink="http://schemas.microsoft.com/ink/2010/main" type="writingRegion" rotatedBoundingBox="1108,8069 24345,7303 24664,16958 1426,17723"/>
        </emma:interpretation>
      </emma:emma>
    </inkml:annotationXML>
    <inkml:traceGroup>
      <inkml:annotationXML>
        <emma:emma xmlns:emma="http://www.w3.org/2003/04/emma" version="1.0">
          <emma:interpretation id="{EEB811E0-F0F3-43B4-8E3B-2F0DCB23DF94}" emma:medium="tactile" emma:mode="ink">
            <msink:context xmlns:msink="http://schemas.microsoft.com/ink/2010/main" type="paragraph" rotatedBoundingBox="1119,8062 9800,7872 9843,9825 1162,100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B42E6C-69FC-4EF8-A366-D850ECA3B015}" emma:medium="tactile" emma:mode="ink">
              <msink:context xmlns:msink="http://schemas.microsoft.com/ink/2010/main" type="line" rotatedBoundingBox="1119,8062 9800,7872 9843,9825 1162,10014"/>
            </emma:interpretation>
          </emma:emma>
        </inkml:annotationXML>
        <inkml:traceGroup>
          <inkml:annotationXML>
            <emma:emma xmlns:emma="http://www.w3.org/2003/04/emma" version="1.0">
              <emma:interpretation id="{CD440EA2-B1E5-4BE7-815F-304D405853E8}" emma:medium="tactile" emma:mode="ink">
                <msink:context xmlns:msink="http://schemas.microsoft.com/ink/2010/main" type="inkWord" rotatedBoundingBox="1119,8062 1799,8047 1827,9324 1147,9339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ⅳ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Ⅳ</emma:literal>
                </emma:interpretation>
              </emma:one-of>
            </emma:emma>
          </inkml:annotationXML>
          <inkml:trace contextRef="#ctx0" brushRef="#br0">27 311 29,'-6'-17'69,"4"6"2,-4-6-4,1 6-4,-1 35-29,6-24-17,0 0-7,-2 17-4,2 13 3,0 10 1,1 17 2,-1 13 2,3 18 3,-2 6 0,-1 13-3,3-5-3,-3-3-4,2-13-3,1-10-2,0-18 1,1-12 3,-1-18 1,-1-13 1,-2-15-4,3-10-4,0-17 0,-2-12 0,-1-10 0,0-11 0,0-11 0,0-5 0,0-8 0,0 1 0,0 3 0,0 6 0,1 6-6,2 13 3,1 9 1,0 10-1,2 15 0,2 10 0,4 11 0,0 8 1,8 16 2,2 9 1,1 8 2,7 9 0,4 5 2,4 2 0,-1 1 0,3-3-2,2-2-3,-2-9 0,1-5 0,-7-13 0,-5-6 0,-2-11 0,-5-9 0,-2-6 0,-6-14 0,-5-7 0,1-8 0,-7-8 0,-2-14 0,-1-4 0,-8-6 0,-2-9 0,0-5 0,-3-3 0,3-1 0,3 3 0,3 16 0,1 6 0,4 11 0,6 11 0,5 15-24,5 12-60,-3 10-2,7 7-2,-2 8-5,5 11 0</inkml:trace>
        </inkml:traceGroup>
        <inkml:traceGroup>
          <inkml:annotationXML>
            <emma:emma xmlns:emma="http://www.w3.org/2003/04/emma" version="1.0">
              <emma:interpretation id="{02292572-BEFC-44F0-9DFD-BC221DBC77AA}" emma:medium="tactile" emma:mode="ink">
                <msink:context xmlns:msink="http://schemas.microsoft.com/ink/2010/main" type="inkWord" rotatedBoundingBox="2113,8643 2862,8627 2874,9204 2126,9221"/>
              </emma:interpretation>
              <emma:one-of disjunction-type="recognition" id="oneOf1">
                <emma:interpretation id="interp5" emma:lang="ko-KR" emma:confidence="0">
                  <emma:literal>w</emma:literal>
                </emma:interpretation>
                <emma:interpretation id="interp6" emma:lang="ko-KR" emma:confidence="0">
                  <emma:literal>W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나</emma:literal>
                </emma:interpretation>
                <emma:interpretation id="interp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610.0349">983 696 1,'4'-21'49,"3"4"11,-4 1 4,1 0-22,-1 3 1,1 4-3,-4 1-6,0 8-7,0 0 0,0 0-7,-2 24-4,-2 5-3,-1 10-2,1 12-1,2 7 3,2 5-1,0 0-2,7-3-4,3-9-3,4-12 0,4-8 1,1-17-1,1-12-3,5-9 0,-5-15 0,3-10 0,-3-9 0,1-6 0,-3-7 0,3-1 0,-5 3 0,-4 6 0,0 4 0,1 11 0,-8 8 0,3 10 0,-8 13 0,5 12 0,-3 14 0,1 9 0,6 13 0,-1 4 0,7 4 0,3 5 0,2-4 0,6-3 0,3-10 0,1-12 0,1-12 0,2-11 0,-2-8 0,0-11 0,-1-15 0,0-8 0,-7-11 0,-2-7-41,-3-3-41,-9-10-3,2-6-2,-7-7-2,-3-2-2</inkml:trace>
        </inkml:traceGroup>
        <inkml:traceGroup>
          <inkml:annotationXML>
            <emma:emma xmlns:emma="http://www.w3.org/2003/04/emma" version="1.0">
              <emma:interpretation id="{0051F1C2-0D0A-4636-8BEB-07B1C47A219B}" emma:medium="tactile" emma:mode="ink">
                <msink:context xmlns:msink="http://schemas.microsoft.com/ink/2010/main" type="inkWord" rotatedBoundingBox="2781,8043 3362,8030 3386,9143 2805,9156"/>
              </emma:interpretation>
              <emma:one-of disjunction-type="recognition" id="oneOf2">
                <emma:interpretation id="interp10" emma:lang="ko-KR" emma:confidence="0">
                  <emma:literal>"</emma:literal>
                </emma:interpretation>
                <emma:interpretation id="interp11" emma:lang="ko-KR" emma:confidence="0">
                  <emma:literal>Ⅱ</emma:literal>
                </emma:interpretation>
                <emma:interpretation id="interp12" emma:lang="ko-KR" emma:confidence="0">
                  <emma:literal>“</emma:literal>
                </emma:interpretation>
                <emma:interpretation id="interp13" emma:lang="ko-KR" emma:confidence="0">
                  <emma:literal>Ⅵ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891.051">1677 51 31,'0'0'76,"-13"4"4,7 20 0,0 6-1,6 22 0,12 14-52,-8 13-7,1 15 0,3 8-5,2 1-11,3 1-4,0-12 0,0-15 0,1-13 0,-2-13 0,0-14 0,-4-11 0,-1-9 0,-7-17 0,8 5 0,-8-5 0,9-10 0,-2-4-13,0 22-41,1-33-27,4-12-2,-4-12-7,6-5-3,-3-15 4</inkml:trace>
          <inkml:trace contextRef="#ctx0" brushRef="#br0" timeOffset="1147.0656">1987 49 24,'11'-33'67,"3"14"3,-6 10 0,-8 9 1,9 23 2,-6 12-46,1 21-3,1 17-3,3 15 2,6 11 0,-2 8-5,6-1-18,2-1 0,2-6 0,-2-16 0,-1-11 0,0-14 0,-6-13 0,0-15 0,-4-9 0,-6-12 0,2-31-35,1 13-46,-6-14-4,2-12-3,-2-9-6,6-5-3</inkml:trace>
        </inkml:traceGroup>
        <inkml:traceGroup>
          <inkml:annotationXML>
            <emma:emma xmlns:emma="http://www.w3.org/2003/04/emma" version="1.0">
              <emma:interpretation id="{F01112A4-BBE3-46C6-AA94-B67A92BD0685}" emma:medium="tactile" emma:mode="ink">
                <msink:context xmlns:msink="http://schemas.microsoft.com/ink/2010/main" type="inkWord" rotatedBoundingBox="3709,8535 4163,8525 4178,9198 3724,9208"/>
              </emma:interpretation>
              <emma:one-of disjunction-type="recognition" id="oneOf3">
                <emma:interpretation id="interp15" emma:lang="ko-KR" emma:confidence="0">
                  <emma:literal>s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9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4149.2371">2883 575 19,'15'-15'55,"-4"-2"0,1 1 0,-12 16-1,12-18-37,-12 18-4,7-12-4,-7 12-1,0 0 4,-8-8 2,-5 5 2,0 1-1,-5 1-1,-5 1 2,-1 0-1,-3 6-1,-2 2-4,0 3-4,0 4-2,2-3-1,4 2-3,4-1 0,6 2-1,6 0-1,7-2 2,4 2 0,16-2 0,7 5 1,9 3 1,4 5 0,8 1 1,-2-2-1,4 8 0,-8-3 0,-2 9 1,-13-6-2,-11 4 3,-9 0 3,-12-6 1,-17 2 1,-8-5 0,-10-1 1,-9-5-1,-2-6 0,1 0-2,0-8-7,4 1 0,6-4-6,11 1-11,1-5-21,18-3-41,10 2 0,4-22-7,15 3-4,5-7 1</inkml:trace>
        </inkml:traceGroup>
        <inkml:traceGroup>
          <inkml:annotationXML>
            <emma:emma xmlns:emma="http://www.w3.org/2003/04/emma" version="1.0">
              <emma:interpretation id="{FC4FD3DA-5BD3-4157-8DB6-4B42B51F754D}" emma:medium="tactile" emma:mode="ink">
                <msink:context xmlns:msink="http://schemas.microsoft.com/ink/2010/main" type="inkWord" rotatedBoundingBox="4192,8621 4574,8613 4603,9939 4221,9948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n</emma:literal>
                </emma:interpretation>
                <emma:interpretation id="interp23" emma:lang="ko-KR" emma:confidence="0">
                  <emma:literal>9</emma:literal>
                </emma:interpretation>
                <emma:interpretation id="interp2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4486.2566">3137 624 30,'6'-15'83,"0"0"-4,-6 3-6,0 12-6,0-9 0,0 13-51,10 13-9,-3 19-6,1 6-1,1 17 3,6 18 5,-7 13 2,3 14 1,-6 10 2,2 7-1,1-1 0,2-2-4,-7-11-1,2-14-3,0-15-4,1-16 0,-2-21 0,-1-14 0,-1-13 0,-2-14 0,0 0 0,-5-18-2,1-13-48,-3-6-29,-5-17-5,-2-8-5,-5-11-4,4-3-1</inkml:trace>
          <inkml:trace contextRef="#ctx0" brushRef="#br0" timeOffset="4783.2733">3064 785 36,'6'-37'61,"-2"4"3,15 1-3,4 4-1,5 8-38,13 11-3,1 7-9,2 4-2,-2 12 2,3 10 0,-10 8 3,-8 3 0,-9 8-1,-9-4 0,-9 3 0,-8 1 1,-11-4-1,-5-3 0,-9-7-3,-3-2 0,-1-6-3,-2-3-2,6-5-5,1-4-5,9-2-11,0-2-30,9-5-30,14 0-3,0-15-2,17 3-6,-1-7 4</inkml:trace>
        </inkml:traceGroup>
        <inkml:traceGroup>
          <inkml:annotationXML>
            <emma:emma xmlns:emma="http://www.w3.org/2003/04/emma" version="1.0">
              <emma:interpretation id="{3BDE5D38-EF53-48BB-89F6-6691B37AEFEB}" emma:medium="tactile" emma:mode="ink">
                <msink:context xmlns:msink="http://schemas.microsoft.com/ink/2010/main" type="inkWord" rotatedBoundingBox="4757,8668 5389,8654 5401,9189 4769,9203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요</emma:literal>
                </emma:interpretation>
                <emma:interpretation id="interp27" emma:lang="ko-KR" emma:confidence="0">
                  <emma:literal>“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356.3064">3972 807 71,'18'-12'76,"-3"2"-3,-3-5-5,-4 2-5,-8 13-26,13-13-37,-10 2-3,-3-1-2,0 0 4,-7-2 2,-4-4 7,-5 1 1,-3 3 4,-2 0 1,-5 4 0,2 5-4,-8 4-2,1 5-3,-4 11-5,3 10 0,-2 9 0,3 7 0,2 7 0,5 7 1,5 1-1,7 0 2,8-2-1,4-6 0,9-6 0,6-12 1,4-8 2,7-14-1,4-8 0,2-16-1,3-11-1,-2-9 1,1-7-2,-3-6-1,-3-2-1,-4 2 0,-3 5 2,-6 7 0,-3 9-2,-4 9 1,-1 8 1,-7 11-1,12 8 2,-7 14 1,-1 3 0,4 9 0,3 4 1,1 3 1,-1 1 0,5-3-2,1 1-5,2-7-3,-2-7-12,-1-42-30,5 24-29,-1-8-1,4-5-7,-5-14-2,2-7 2</inkml:trace>
        </inkml:traceGroup>
        <inkml:traceGroup>
          <inkml:annotationXML>
            <emma:emma xmlns:emma="http://www.w3.org/2003/04/emma" version="1.0">
              <emma:interpretation id="{C8AC1D3D-2CC5-4FE1-9251-43EA39DDBCE0}" emma:medium="tactile" emma:mode="ink">
                <msink:context xmlns:msink="http://schemas.microsoft.com/ink/2010/main" type="inkWord" rotatedBoundingBox="5423,8531 6515,8507 6529,9152 5437,9176"/>
              </emma:interpretation>
              <emma:one-of disjunction-type="recognition" id="oneOf6">
                <emma:interpretation id="interp30" emma:lang="ko-KR" emma:confidence="0">
                  <emma:literal>u</emma:literal>
                </emma:interpretation>
                <emma:interpretation id="interp31" emma:lang="ko-KR" emma:confidence="0">
                  <emma:literal>나</emma:literal>
                </emma:interpretation>
                <emma:interpretation id="interp32" emma:lang="ko-KR" emma:confidence="0">
                  <emma:literal>니</emma:literal>
                </emma:interpretation>
                <emma:interpretation id="interp33" emma:lang="ko-KR" emma:confidence="0">
                  <emma:literal>Q</emma:literal>
                </emma:interpretation>
                <emma:interpretation id="interp34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5901.3376">4442 554 75,'-14'2'86,"-5"7"-6,4 5-5,-6 4-1,2 5-3,-2-3-67,8 17-3,1 3-1,5 8-1,5-2 1,2 1 2,3 0 1,7-10 2,6-1 1,6-8 1,5-2 2,5-8-1,7-5-2,5-7-6,6-6 0,8-3 0,-1-8 0,4-8 0,-2-7 0,-3-4 0,-1-6 0,-2-3 0,-9-6 0,0-3 0,-9-1 0,-3-3 0,-7 0 0,-9 4 0,-8 3-6,-7 8 1,-3 7 1,-10 8 1,-9 12 1,-4 10 2,-5 10-1,-1 12 1,-6 10 2,3 10 1,5 6 2,4 5 2,10-2-3,10 7-4,8-2 0,17-1 0,11-6 0,8-3 0,11-8 0,4-9 0,2-4 0,-5-9 0,-1-8 0,-5-6 0,-11-2-60,0-6-25,-9-7 0,-10-3-6,-7-5-3,-8-9-1</inkml:trace>
        </inkml:traceGroup>
        <inkml:traceGroup>
          <inkml:annotationXML>
            <emma:emma xmlns:emma="http://www.w3.org/2003/04/emma" version="1.0">
              <emma:interpretation id="{A2133FA0-2A12-4FC7-9201-3CE2976B0CAF}" emma:medium="tactile" emma:mode="ink">
                <msink:context xmlns:msink="http://schemas.microsoft.com/ink/2010/main" type="inkWord" rotatedBoundingBox="7414,8481 7804,8472 7815,8953 7424,8961"/>
              </emma:interpretation>
              <emma:one-of disjunction-type="recognition" id="oneOf7">
                <emma:interpretation id="interp35" emma:lang="ko-KR" emma:confidence="0">
                  <emma:literal>o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〇</emma:literal>
                </emma:interpretation>
                <emma:interpretation id="interp38" emma:lang="ko-KR" emma:confidence="0">
                  <emma:literal>°</emma:literal>
                </emma:interpretation>
                <emma:interpretation id="interp3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891.5085">6506 486 46,'6'-11'69,"-1"2"1,-1 0-2,-4-2-4,0 2-41,0 9-6,0-8-6,0 8-5,-17 7 0,-2 7 3,-4 9 1,-6 9 1,-1 6 2,-1 10 2,2 3 0,4 3-1,5-3-2,12 0-4,8-6-2,19-10-1,11-11-2,9-14 0,5-10 0,5-9 1,1-13-4,-1-7 0,-7-7 0,-10-2 0,-10-3 0,-11 4 0,-11 1 0,-8 2 0,-13 7 0,-7 3 0,-9 2 0,-2 5 0,-1 6 0,2 3-7,0 1-12,8 4-19,8 3-13,6 0-30,16 0 0,0 0-4,18-9-1</inkml:trace>
        </inkml:traceGroup>
        <inkml:traceGroup>
          <inkml:annotationXML>
            <emma:emma xmlns:emma="http://www.w3.org/2003/04/emma" version="1.0">
              <emma:interpretation id="{A3470B09-669C-40F8-9FB1-7AB6CDFB2290}" emma:medium="tactile" emma:mode="ink">
                <msink:context xmlns:msink="http://schemas.microsoft.com/ink/2010/main" type="inkWord" rotatedBoundingBox="7822,8150 8494,8135 8516,9126 7844,9141"/>
              </emma:interpretation>
              <emma:one-of disjunction-type="recognition" id="oneOf8">
                <emma:interpretation id="interp40" emma:lang="ko-KR" emma:confidence="0">
                  <emma:literal>f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5</emma:literal>
                </emma:interpretation>
                <emma:interpretation id="interp43" emma:lang="ko-KR" emma:confidence="0">
                  <emma:literal>8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263.5299">7153 209 22,'23'-26'76,"-5"5"5,-10 1-4,-7 6-5,-6-1-2,-49 4-47,36 3-8,-1 8-9,-4 2-5,-3 7-2,1 3 0,-4 3 0,5 7 2,1 7 0,4 3 1,7 6 2,6 9 0,6 7 2,2 6-1,6 6 0,4 3 0,6 4 0,-4-1-1,1-2-1,2-5 1,-5-7-1,-3-4 0,-1-10 0,-5-8-1,-3-8-1,-7-8-2,-4-7-4,-5-7-12,-3-6-32,-1-2-29,-7-12-1,1 0-6,2-14-4,-2 0 3</inkml:trace>
          <inkml:trace contextRef="#ctx0" brushRef="#br0" timeOffset="9498.5433">6704 593 69,'-2'-8'89,"0"-2"-3,2 1-4,4-3-3,13 2-3,16-3-60,2 6-6,8 1-6,7 2-4,3 1 0,3 3 0,0 2 0,-3-1 0,-7 2-9,-1-2-4,-10 2-8,-4-2-16,-6 25-18,-2-26-23,4 3-4,-10-3 0,6 1-2</inkml:trace>
        </inkml:traceGroup>
        <inkml:traceGroup>
          <inkml:annotationXML>
            <emma:emma xmlns:emma="http://www.w3.org/2003/04/emma" version="1.0">
              <emma:interpretation id="{F9A84895-9F33-490D-83AE-C27359CA6D15}" emma:medium="tactile" emma:mode="ink">
                <msink:context xmlns:msink="http://schemas.microsoft.com/ink/2010/main" type="inkWord" rotatedBoundingBox="8886,8076 9804,8056 9824,8982 8906,9002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여</emma:literal>
                </emma:interpretation>
                <emma:interpretation id="interp47" emma:lang="ko-KR" emma:confidence="0">
                  <emma:literal>언</emma:literal>
                </emma:interpretation>
                <emma:interpretation id="interp48" emma:lang="ko-KR" emma:confidence="0">
                  <emma:literal>난</emma:literal>
                </emma:interpretation>
                <emma:interpretation id="interp4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0023.5733">7770 774 12,'15'25'78,"-4"-7"1,-3 3-5,-1-9-2,-2-3-2,-2 29-23,-3-38-43,12 10 4,-12-10-2,11 0 1,-5-13 0,0-8 0,3-10 1,2-12 0,1-9-2,3-9-2,1-11 1,3-2-1,0-4 1,3 2-5,1 4 0,0 5 0,1 8 0,-1 7 0,4 12 0,-1 7 0,-2 10 0,-2 10-2,1 6 0,-3 7-1,1 10 3,-1 13 1,0 12 2,2 16 0,4 11-3,1 10 0,0 11 0,4 3 0,0 1 0,3-3 0,-2-6 0,-1-12 0,-1-12 0,-3-10 0,0-13 0,-6-6 0,-2-12 0,-6-4 0,-5-6 0,-8-3 0,10-4 0,-9-5 0,0-1 0,-1-3-71,-2-5-15,-1-2-2,-6-1-5,0-3-4</inkml:trace>
          <inkml:trace contextRef="#ctx0" brushRef="#br0" timeOffset="10257.5867">8110 649 89,'-33'-3'95,"2"-5"-7,12-4-6,11 2 0,11-2-7,12 0-75,13 8 0,6-2 0,12 4 0,4 0 0,3 1 0,-6 1 0,0 0-11,-9 0-68,-8 0-3,-3 0-1,-13-5-7,-5 2-3</inkml:trace>
        </inkml:traceGroup>
      </inkml:traceGroup>
    </inkml:traceGroup>
    <inkml:traceGroup>
      <inkml:annotationXML>
        <emma:emma xmlns:emma="http://www.w3.org/2003/04/emma" version="1.0">
          <emma:interpretation id="{1488482D-EC52-44D9-9F51-798EA34D8869}" emma:medium="tactile" emma:mode="ink">
            <msink:context xmlns:msink="http://schemas.microsoft.com/ink/2010/main" type="paragraph" rotatedBoundingBox="5004,9730 24404,9090 24493,11785 5093,124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C82B2AF-C4FC-4889-BC68-E93CFB5A1706}" emma:medium="tactile" emma:mode="ink">
              <msink:context xmlns:msink="http://schemas.microsoft.com/ink/2010/main" type="line" rotatedBoundingBox="5004,9730 24404,9090 24471,11112 5071,11751"/>
            </emma:interpretation>
          </emma:emma>
        </inkml:annotationXML>
        <inkml:traceGroup>
          <inkml:annotationXML>
            <emma:emma xmlns:emma="http://www.w3.org/2003/04/emma" version="1.0">
              <emma:interpretation id="{509E693E-24E9-4D0E-B507-D151BAD519B7}" emma:medium="tactile" emma:mode="ink">
                <msink:context xmlns:msink="http://schemas.microsoft.com/ink/2010/main" type="inkWord" rotatedBoundingBox="5024,10336 6047,10302 6067,10906 5044,10940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이</emma:literal>
                </emma:interpretation>
                <emma:interpretation id="interp52" emma:lang="ko-KR" emma:confidence="0">
                  <emma:literal>와</emma:literal>
                </emma:interpretation>
                <emma:interpretation id="interp53" emma:lang="ko-KR" emma:confidence="0">
                  <emma:literal>다</emma:literal>
                </emma:interpretation>
                <emma:interpretation id="interp5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7881.0228">4490 2303 62,'10'14'69,"-10"-14"-2,0 0-1,0 0-6,0 0-40,0 0-7,0 0-4,0 0 0,0 0 0,0 0 0,0 0 1,-11 4 1,3-4 1,-7-2-2,-1-3-2,-7-2-4,-3 0 0,-2-1-2,-5 0-1,-2 3-1,1 4 0,-7 1-2,1 6 1,-1 8 0,-1 8 1,-1 9 2,2 9 1,5 6 0,3 7 1,9 5 0,8 3 0,8 1 0,8-3-1,9-3 0,10-11 0,10-11 1,6-16 0,9-12 0,4-14 1,5-17-1,5-12-1,-1-11-2,-2-7-1,3-3-2,-5 4 0,-8 1-1,-7 5 1,-7 7-1,-7 7 1,-8 5 1,-4 11-2,-6 9 0,-6 9 1,0 0 0,3 12 1,-3 12 2,0 10-1,1 4 2,6 11 2,5 2 0,1 2 0,6-4-3,7-3-3,1-5-5,6-10-11,-5-6-30,6-19-29,2-6-2,-3-16-4,2-4-4,-7-18 3</inkml:trace>
        </inkml:traceGroup>
        <inkml:traceGroup>
          <inkml:annotationXML>
            <emma:emma xmlns:emma="http://www.w3.org/2003/04/emma" version="1.0">
              <emma:interpretation id="{5109B01F-EE46-46F7-96F3-9FCDC410F975}" emma:medium="tactile" emma:mode="ink">
                <msink:context xmlns:msink="http://schemas.microsoft.com/ink/2010/main" type="inkWord" rotatedBoundingBox="6321,9871 6726,9858 6760,10863 6355,10877"/>
              </emma:interpretation>
              <emma:one-of disjunction-type="recognition" id="oneOf11">
                <emma:interpretation id="interp55" emma:lang="ko-KR" emma:confidence="0">
                  <emma:literal>u</emma:literal>
                </emma:interpretation>
                <emma:interpretation id="interp56" emma:lang="ko-KR" emma:confidence="0">
                  <emma:literal>"</emma:literal>
                </emma:interpretation>
                <emma:interpretation id="interp57" emma:lang="ko-KR" emma:confidence="0">
                  <emma:literal>Ⅱ</emma:literal>
                </emma:interpretation>
                <emma:interpretation id="interp58" emma:lang="ko-KR" emma:confidence="0">
                  <emma:literal>“</emma:literal>
                </emma:interpretation>
                <emma:interpretation id="interp59" emma:lang="ko-KR" emma:confidence="0">
                  <emma:literal>ⅱ</emma:literal>
                </emma:interpretation>
              </emma:one-of>
            </emma:emma>
          </inkml:annotationXML>
          <inkml:trace contextRef="#ctx0" brushRef="#br1" timeOffset="18186.0402">5206 1891 58,'1'9'79,"1"12"0,-2 12-3,1 16-76,-1 11 74,-7 13 1,7 11-68,2 7 1,2 4 1,2-5 0,4-6-1,-3-15-1,1-13-2,3-15 0,-3-13 2,0-7-2,-1-11-5,-7-10 0,0 0-14,10 23-42,-8-42-22,3-8 0,-2-14-9,0-4-5,-3-18-1</inkml:trace>
          <inkml:trace contextRef="#ctx0" brushRef="#br1" timeOffset="18446.0551">5458 1816 33,'15'2'80,"-3"17"1,-1 10 0,-6 17-2,-1 15-79,-1 6 82,2 19-58,3 7-5,2 8 2,1-6-10,-1-1-11,-1-19 0,0-13 0,-2-15 0,0-14 0,-2-14 0,-1-5 0,-4-14-67,0-8-12,9-5-3,-6-16-4,7-1-9,-4-16 1</inkml:trace>
        </inkml:traceGroup>
        <inkml:traceGroup>
          <inkml:annotationXML>
            <emma:emma xmlns:emma="http://www.w3.org/2003/04/emma" version="1.0">
              <emma:interpretation id="{C086F449-128B-464F-B770-05928D857653}" emma:medium="tactile" emma:mode="ink">
                <msink:context xmlns:msink="http://schemas.microsoft.com/ink/2010/main" type="inkWord" rotatedBoundingBox="7713,10183 8298,10164 8319,10805 7734,10825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8</emma:literal>
                </emma:interpretation>
                <emma:interpretation id="interp63" emma:lang="ko-KR" emma:confidence="0">
                  <emma:literal>’</emma:literal>
                </emma:interpretation>
                <emma:interpretation id="interp6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19039.089">7167 2176 52,'-5'-13'81,"-4"-3"-4,-6 7-4,-1-4-5,-6 8 0,-2 5-61,-5 9-7,-2 7 6,-2 1-4,-7 6 2,2-2 1,1-1-1,1 0 1,4-1-1,10-4 1,5 0-1,10 2-2,7 1-1,11 1 0,13 0 1,7 0 0,10 1-1,3 1 1,1-1-1,-2-1 1,-3 0-1,-9 1 3,-6 3 0,-11 0 2,-10 2 1,-7 2 1,-14-1-6,-10-1-2,-7-2 0,-8 1 0,-7-4 0,-4-4 0,1-2 0,2-3 0,4-4 0,8-2 0,1-4-8,-7-2-72,33-7-2,8-8-2,8 1-4,8-9-5</inkml:trace>
        </inkml:traceGroup>
        <inkml:traceGroup>
          <inkml:annotationXML>
            <emma:emma xmlns:emma="http://www.w3.org/2003/04/emma" version="1.0">
              <emma:interpretation id="{351E1ED4-4DD5-4306-976E-B2E42F87D179}" emma:medium="tactile" emma:mode="ink">
                <msink:context xmlns:msink="http://schemas.microsoft.com/ink/2010/main" type="inkWord" rotatedBoundingBox="8428,10356 8721,10347 8733,10708 8440,10718"/>
              </emma:interpretation>
              <emma:one-of disjunction-type="recognition" id="oneOf13">
                <emma:interpretation id="interp65" emma:lang="ko-KR" emma:confidence="0">
                  <emma:literal>o</emma:literal>
                </emma:interpretation>
                <emma:interpretation id="interp66" emma:lang="ko-KR" emma:confidence="0">
                  <emma:literal>0</emma:literal>
                </emma:interpretation>
                <emma:interpretation id="interp67" emma:lang="ko-KR" emma:confidence="0">
                  <emma:literal>°</emma:literal>
                </emma:interpretation>
                <emma:interpretation id="interp68" emma:lang="ko-KR" emma:confidence="0">
                  <emma:literal>O</emma:literal>
                </emma:interpretation>
                <emma:interpretation id="interp69" emma:lang="ko-KR" emma:confidence="0">
                  <emma:literal>。</emma:literal>
                </emma:interpretation>
              </emma:one-of>
            </emma:emma>
          </inkml:annotationXML>
          <inkml:trace contextRef="#ctx0" brushRef="#br1" timeOffset="19377.1083">7379 2307 65,'15'1'87,"-4"15"-3,-14 13-4,-5 8-2,-10 5-2,1 3-50,-1 2-24,3 3 3,6-7-2,9-11 2,8-15-5,12-13 0,10-7 0,2-18 0,8-8 0,-4-3 0,3-1 0,-9 3 0,-7 2 0,-8 4 0,-12 1 0,-6 7 0,-15 3 0,-7 5 0,-8 1 0,-6 4 0,-3 0 0,4 3-12,3 0-70,4-6-1,13 0-2,5-4-5,13-5-4</inkml:trace>
        </inkml:traceGroup>
        <inkml:traceGroup>
          <inkml:annotationXML>
            <emma:emma xmlns:emma="http://www.w3.org/2003/04/emma" version="1.0">
              <emma:interpretation id="{C3C6D11C-4A73-4321-AC43-95C6742A77A8}" emma:medium="tactile" emma:mode="ink">
                <msink:context xmlns:msink="http://schemas.microsoft.com/ink/2010/main" type="inkWord" rotatedBoundingBox="8881,9880 8956,9877 8985,10765 8910,10767"/>
              </emma:interpretation>
              <emma:one-of disjunction-type="recognition" id="oneOf14">
                <emma:interpretation id="interp70" emma:lang="ko-KR" emma:confidence="0">
                  <emma:literal>l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'</emma:literal>
                </emma:interpretation>
                <emma:interpretation id="interp73" emma:lang="ko-KR" emma:confidence="0">
                  <emma:literal>Ⅰ</emma:literal>
                </emma:interpretation>
                <emma:interpretation id="interp7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9682.1258">7748 1833 57,'11'0'80,"-3"5"2,-2 12-3,0 9-1,-3 14-1,1 16-77,0 14 16,-1 9-4,0 3 3,-1 8 0,0-6-15,0-2 0,0-15 0,1-13 0,1-11 0,1-7 0,-2-10 0,1-10 0,-3-3 0,-1-13 0,0 0 0,0 0 0,0 0-76,6-13-8,3-2-2,-9-10-6,11-3-4</inkml:trace>
        </inkml:traceGroup>
        <inkml:traceGroup>
          <inkml:annotationXML>
            <emma:emma xmlns:emma="http://www.w3.org/2003/04/emma" version="1.0">
              <emma:interpretation id="{D5972365-701A-48C5-A212-16BBE188F9A7}" emma:medium="tactile" emma:mode="ink">
                <msink:context xmlns:msink="http://schemas.microsoft.com/ink/2010/main" type="inkWord" rotatedBoundingBox="9120,9811 9998,9782 10032,10828 9155,10857"/>
              </emma:interpretation>
              <emma:one-of disjunction-type="recognition" id="oneOf15">
                <emma:interpretation id="interp75" emma:lang="ko-KR" emma:confidence="0">
                  <emma:literal>뇌</emma:literal>
                </emma:interpretation>
                <emma:interpretation id="interp76" emma:lang="ko-KR" emma:confidence="0">
                  <emma:literal>내</emma:literal>
                </emma:interpretation>
                <emma:interpretation id="interp77" emma:lang="ko-KR" emma:confidence="0">
                  <emma:literal>늬</emma:literal>
                </emma:interpretation>
                <emma:interpretation id="interp78" emma:lang="ko-KR" emma:confidence="0">
                  <emma:literal>Ⅴ</emma:literal>
                </emma:interpretation>
                <emma:interpretation id="interp7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20308.1616">8022 2257 85,'8'19'91,"-8"-2"-5,-3 14-4,-4 4-1,3 9 0,0 3-76,4 5-5,2 0 0,6-5 0,5-9 0,3-13 0,6-14 0,2-11 0,5-14 0,-3-11 0,-1-10 0,1-7 0,-2-1 0,-2 0 0,-6 4 0,-2 4 0,-5 8 0,-2 9 0,-7 18 0,0 0 0,3 15 0,-3 10 0,0 9 0,0 2 0,2 6 0,8 0 0,1-2 0,4-9 0,9-5 0,4-10 0,8-8 0,4-9 0,3-16 0,3-11 0,4-12 0,-2-8 0,-5-10 0,2-6 0,-13-7 0,-3-4 0,-6-5 0,-6 3 0,-3 1 0,-7 3-9,-2 9 1,-5 7 3,0 11 2,0 9 0,-5 16 5,5 21 1,-18 0 1,7 24 3,3 18-1,-1 21 0,2 11-6,1 21 0,1 7 0,5 8 0,0-3 0,3-2 0,3-12 0,5-14 0,-3-16 0,2-17 0,2-18 0,-1-12 0,-11-16 0,7-14-66,-7-10-19,-7-12-2,-3-3-5,-10-11-5</inkml:trace>
        </inkml:traceGroup>
        <inkml:traceGroup>
          <inkml:annotationXML>
            <emma:emma xmlns:emma="http://www.w3.org/2003/04/emma" version="1.0">
              <emma:interpretation id="{0B6CAF1C-BAC9-439A-97AE-D3330B2C316D}" emma:medium="tactile" emma:mode="ink">
                <msink:context xmlns:msink="http://schemas.microsoft.com/ink/2010/main" type="inkWord" rotatedBoundingBox="9493,10253 10260,10227 10265,10361 9497,10387"/>
              </emma:interpretation>
              <emma:one-of disjunction-type="recognition" id="oneOf16">
                <emma:interpretation id="interp80" emma:lang="ko-KR" emma:confidence="0">
                  <emma:literal>-</emma:literal>
                </emma:interpretation>
                <emma:interpretation id="interp81" emma:lang="ko-KR" emma:confidence="0">
                  <emma:literal>一</emma:literal>
                </emma:interpretation>
                <emma:interpretation id="interp82" emma:lang="ko-KR" emma:confidence="0">
                  <emma:literal>ㅡ</emma:literal>
                </emma:interpretation>
                <emma:interpretation id="interp83" emma:lang="ko-KR" emma:confidence="0">
                  <emma:literal>~</emma:literal>
                </emma:interpretation>
                <emma:interpretation id="interp8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20517.1734">8432 2333 11,'-29'3'95,"5"-2"-1,10 2-7,14-3-3,-1-13-3,13-3-22,21 10-59,11-10 0,12 6 0,9-1 0,8-3-6,5 4-14,2-2-10,-8 3-16,-41-6-35,41 5 0,-14-2-1,-5 8 0,-16 3 4</inkml:trace>
        </inkml:traceGroup>
        <inkml:traceGroup>
          <inkml:annotationXML>
            <emma:emma xmlns:emma="http://www.w3.org/2003/04/emma" version="1.0">
              <emma:interpretation id="{F7F79547-B950-40AD-81DD-9E8BFAED18D2}" emma:medium="tactile" emma:mode="ink">
                <msink:context xmlns:msink="http://schemas.microsoft.com/ink/2010/main" type="inkWord" rotatedBoundingBox="10161,9869 12667,9787 12698,10724 10192,10807"/>
              </emma:interpretation>
              <emma:one-of disjunction-type="recognition" id="oneOf17">
                <emma:interpretation id="interp85" emma:lang="ko-KR" emma:confidence="0">
                  <emma:literal>에</emma:literal>
                </emma:interpretation>
                <emma:interpretation id="interp86" emma:lang="ko-KR" emma:confidence="0">
                  <emma:literal>떼</emma:literal>
                </emma:interpretation>
                <emma:interpretation id="interp87" emma:lang="ko-KR" emma:confidence="0">
                  <emma:literal>빠</emma:literal>
                </emma:interpretation>
                <emma:interpretation id="interp88" emma:lang="ko-KR" emma:confidence="0">
                  <emma:literal>데</emma:literal>
                </emma:interpretation>
                <emma:interpretation id="interp89" emma:lang="ko-KR" emma:confidence="0">
                  <emma:literal>때</emma:literal>
                </emma:interpretation>
              </emma:one-of>
            </emma:emma>
          </inkml:annotationXML>
          <inkml:trace contextRef="#ctx0" brushRef="#br1" timeOffset="21600.2355">9074 2619 3,'-4'24'84,"-3"-7"-1,5-1-4,-1-4-5,3 2-3,0-14-1,0 13-66,0-13-4,5 10 2,4-10 1,4-8 0,5-7 0,2-16 1,3-5-1,1-7-1,3-8-2,2-4 0,1 1-1,-10 1 0,-1 4 0,-3 8-1,-4 6 0,-1 9 0,-1 10 0,-10 16 1,8 0 1,-6 13 3,0 12 1,-2 14 2,0 8 0,2 2 2,0 8 0,3 1-8,5-3 0,3-5 0,5-3 0,6-15 0,7-14 0,6-11 0,2-10 0,6-13 0,1-8 0,4-13 0,-3-3 0,0-5 0,-2 0-3,-6-3-12,1 3 0,-9 3 2,-4 6 1,-6 7 4,-4 8 5,-8 11 3,-9 10 6,6 18 4,-6 10 3,-7 12 0,-1 6 0,2 8-1,2-3-10,6 5-2,7-4 0,7-8 0,5-9 0,6-15 0,8-8 0,-1-11 0,-1-4 0,-4-17 0,-6-10 0,-6-5 0,-7-1 0,-10-3 0,-5-2 0,-12 0-10,-4-1 1,-4 2 2,0 5 2,-2 3 4,5 2 0,6 6 0,5 4 0,8 1 0,4 3 1,16 6 0,6 2 2,9 6 1,2 3 2,5 11 1,3 7 2,-3 14 0,-2 5-4,-7 10-4,-6 4 0,-4 1 0,-3-3 0,-7-4 0,0-7 0,-3-6 0,-5-10 0,4-14 0,-6-9 0,12 0 0,-3-12 0,1-8 0,2-8 0,3-8 0,4-4 0,1-2 0,0-4 0,1-3 0,3 7 0,-1 0 0,1 9 0,2 6 0,0 5-2,0 11 4,-1 11-2,1 4 0,-3 12 0,-1 13 0,-2 4 0,-4 16 0,2-1 0,-5 6 0,1-2 0,-2-3 0,-1-6 0,-2-8 0,1-6 0,-5-11 0,1-5 0,-6-13 0,0 0 0,2-6 0,0-10-76,-2-9-11,0-3-1,0-8-7,8-4-5</inkml:trace>
          <inkml:trace contextRef="#ctx0" brushRef="#br1" timeOffset="21959.256">11374 2083 78,'13'-2'92,"-3"2"-7,-10 0-4,0 9-3,-5 0-78,-6 18 78,-4-4-62,2 3-13,-1 5-3,1-3 0,6 0 0,7-2 0,9-4 0,9 1 0,9-4 0,2 4 0,3-4 0,3 6 0,-1 0 0,-6-2 0,-7 3 0,-13-4 0,-8 0 0,-14-4 0,-13 2 0,-12-4 0,-8-3 0,-7-1 0,-9-4 0,2-3 0,-1-5 0,0-3-49,6-6-37,4-7-3,8-1-3,2-11-6,10 0 2</inkml:trace>
          <inkml:trace contextRef="#ctx0" brushRef="#br1" timeOffset="22275.2741">9360 1848 19,'-11'-12'99,"3"5"-3,-3-1-7,7 0-6,4 8-9,0 0-23,28 0-123,-28 13-11,10 6-4,-10-19-5,23 15-5</inkml:trace>
        </inkml:traceGroup>
        <inkml:traceGroup>
          <inkml:annotationXML>
            <emma:emma xmlns:emma="http://www.w3.org/2003/04/emma" version="1.0">
              <emma:interpretation id="{CCFD6FCB-2BA4-4F53-B574-CAAF031B5F59}" emma:medium="tactile" emma:mode="ink">
                <msink:context xmlns:msink="http://schemas.microsoft.com/ink/2010/main" type="inkWord" rotatedBoundingBox="13556,10066 14176,10045 14198,10731 13579,10751"/>
              </emma:interpretation>
              <emma:one-of disjunction-type="recognition" id="oneOf18">
                <emma:interpretation id="interp90" emma:lang="ko-KR" emma:confidence="0">
                  <emma:literal>×</emma:literal>
                </emma:interpretation>
                <emma:interpretation id="interp91" emma:lang="ko-KR" emma:confidence="0">
                  <emma:literal>x</emma:literal>
                </emma:interpretation>
                <emma:interpretation id="interp92" emma:lang="ko-KR" emma:confidence="0">
                  <emma:literal>ⅹ</emma:literal>
                </emma:interpretation>
                <emma:interpretation id="interp93" emma:lang="ko-KR" emma:confidence="0">
                  <emma:literal>Ⅹ</emma:literal>
                </emma:interpretation>
                <emma:interpretation id="interp9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25391.4523">12443 2241 24,'-5'-16'76,"-3"3"-2,8 13-2,0 0-2,5-9 1,7 21-42,9 15-12,-4 7-8,16 6 1,-1 6 2,6 6 0,3-2-2,3-4-2,1-3-2,-3-6 0,0-4-1,-4-10-5,-2-3 0,-7-9 0,-5-5 0,-5-1-5,-5-6-24,-14 1-47,16-16-4,-15-1-3,2 0-5,-3-7-3</inkml:trace>
          <inkml:trace contextRef="#ctx0" brushRef="#br1" timeOffset="25149.4385">12998 2063 51,'15'-15'70,"-3"-2"-1,-2 6 1,-5-2-3,-2 5-43,-3 8-5,0 0-5,-12 13-1,-5 9 1,-7 19-14,-4 5 15,-12 11 0,0 9-1,-5 1 2,0 1-1,-1 0-3,4-9-2,5-12-7,3-7-3,9-9 0,2-9 0,4-4 0,6-7 0,1-7 0,4-4 0,-2-5-7,5-7-41,5-3-32,-4-9-3,2-4-4,-2-8-4,3-1 0</inkml:trace>
        </inkml:traceGroup>
        <inkml:traceGroup>
          <inkml:annotationXML>
            <emma:emma xmlns:emma="http://www.w3.org/2003/04/emma" version="1.0">
              <emma:interpretation id="{8BC473CB-D6C2-494D-8BF4-15503953E199}" emma:medium="tactile" emma:mode="ink">
                <msink:context xmlns:msink="http://schemas.microsoft.com/ink/2010/main" type="inkWord" rotatedBoundingBox="14217,10291 14750,10273 14760,10559 14227,10576"/>
              </emma:interpretation>
              <emma:one-of disjunction-type="recognition" id="oneOf19">
                <emma:interpretation id="interp95" emma:lang="ko-KR" emma:confidence="0">
                  <emma:literal>그</emma:literal>
                </emma:interpretation>
                <emma:interpretation id="interp96" emma:lang="ko-KR" emma:confidence="0">
                  <emma:literal>=</emma:literal>
                </emma:interpretation>
                <emma:interpretation id="interp97" emma:lang="ko-KR" emma:confidence="0">
                  <emma:literal>z</emma:literal>
                </emma:interpretation>
                <emma:interpretation id="interp98" emma:lang="ko-KR" emma:confidence="0">
                  <emma:literal>二</emma:literal>
                </emma:interpretation>
                <emma:interpretation id="interp9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25666.4681">13086 2286 70,'14'-5'86,"-2"1"-3,4-1-7,0-5 0,6 2-3,1 0-62,7 4-4,1 1-3,5 3 0,1 0 0,3 0 0,1 0 0,-3 2 1,1-1-1,-9 2-4,-2-2-3,-1 3-9,-9 2-23,-36-2-41,56 3-4,-38-7-4,-15 6-4,-12-1-3</inkml:trace>
          <inkml:trace contextRef="#ctx0" brushRef="#br1" timeOffset="25852.4787">13160 2488 27,'-13'14'93,"9"-2"-4,4-12-5,15 11-3,6-9-2,12-39-21,7 35-58,4 2 0,6-3 0,-1 3-10,1-2-8,-4-1-12,-6 2-22,-11-6-28,0 1-2,-11-9-2,0 6-1</inkml:trace>
        </inkml:traceGroup>
        <inkml:traceGroup>
          <inkml:annotationXML>
            <emma:emma xmlns:emma="http://www.w3.org/2003/04/emma" version="1.0">
              <emma:interpretation id="{480CA8B2-61ED-4243-9FA0-6EDC01C3C909}" emma:medium="tactile" emma:mode="ink">
                <msink:context xmlns:msink="http://schemas.microsoft.com/ink/2010/main" type="inkWord" rotatedBoundingBox="15686,9378 17257,9326 17323,11348 15753,11399"/>
              </emma:interpretation>
              <emma:one-of disjunction-type="recognition" id="oneOf20">
                <emma:interpretation id="interp100" emma:lang="ko-KR" emma:confidence="0">
                  <emma:literal>姒</emma:literal>
                </emma:interpretation>
                <emma:interpretation id="interp101" emma:lang="ko-KR" emma:confidence="0">
                  <emma:literal>쒸</emma:literal>
                </emma:interpretation>
                <emma:interpretation id="interp102" emma:lang="ko-KR" emma:confidence="0">
                  <emma:literal>奴</emma:literal>
                </emma:interpretation>
                <emma:interpretation id="interp103" emma:lang="ko-KR" emma:confidence="0">
                  <emma:literal>쐬</emma:literal>
                </emma:interpretation>
                <emma:interpretation id="interp104" emma:lang="ko-KR" emma:confidence="0">
                  <emma:literal>삐</emma:literal>
                </emma:interpretation>
              </emma:one-of>
            </emma:emma>
          </inkml:annotationXML>
          <inkml:trace contextRef="#ctx0" brushRef="#br1" timeOffset="26970.5427">15137 1432 26,'-2'5'74,"-11"-1"-1,-4 6-1,-4 1-3,-2 7 3,-1 10-55,-2 4-3,-3 12 0,-1 0-1,-1 7 1,2-3-1,1 1-2,2-7-3,2-4-1,4-7-2,2-7-2,4-6 0,5-5 0,2-4-8,-1-8-7,8-1-34,-9-6-32,2-7-2,3-3-5,-6-6-6,4-2-3</inkml:trace>
          <inkml:trace contextRef="#ctx0" brushRef="#br1" timeOffset="27205.5561">14618 1648 42,'-7'-12'80,"7"12"-2,-6-10-5,6 10-2,2 22-12,9-18-34,4 2-10,5 6-6,6 4 0,6 1 1,0 6 1,10 2-3,-1 0 0,0 4-2,-2-4-1,-1-2-3,-6-3-2,-3-2 0,-6-4-9,-6-1-24,-2-4-44,-15-9-4,12 2-3,-12-7-6,0 5-3</inkml:trace>
          <inkml:trace contextRef="#ctx0" brushRef="#br1" timeOffset="27441.5696">15255 1744 10,'16'8'90,"-4"2"-1,-1 5-5,0 7-4,0 1 0,-4 3-2,2 4-78,-2 5 0,0-2 0,-1-5 0,1-3 0,-3-6 0,-1-6 0,-3-13 0,0 0-77,0 0-3,0 0-2,4-7-4,-8-10-7,-4 5 0</inkml:trace>
          <inkml:trace contextRef="#ctx0" brushRef="#br1" timeOffset="27847.5928">14978 2269 88,'9'-1'88,"-9"1"-6,0 0-4,0 16-2,-8 3-1,-8 1-67,-2 16-5,-4 3 0,-3 8 3,-4 0-2,0-2-4,0-5 0,2-4 0,4-8 0,4-2 0,3-9 0,8-4 0,-4-5 0,12-8 0,-17 7-30,8-13-51,3-4-4,-3-10-1,5 0-7,-8-8-1</inkml:trace>
          <inkml:trace contextRef="#ctx0" brushRef="#br1" timeOffset="28068.6055">14601 2453 83,'-10'-4'88,"10"4"-5,0 6-5,9 3 0,3 1-2,14 6-64,-3-1-6,7 4-2,-1 2-1,4 0-3,-1 0 0,2-3 0,-5-3 0,-5 1 0,-2-6 0,-5 1 0,-5-8-27,-37 0-50,41 3-3,-16-6-4,19-3-5,-16-7-6</inkml:trace>
          <inkml:trace contextRef="#ctx0" brushRef="#br1" timeOffset="28483.6291">15082 2524 1,'15'-8'90,"-15"8"4,0 0-10,8-14-6,-8 14-2,7-9-2,-7 9-67,10-4-6,-10 4-4,17 0 0,-7-1 1,3-1 1,-3 2 1,3 0 1,-3 6-1,0 0 1,-3 5 0,-3 1-1,-4 5 1,0 4 1,-7-1 1,-1 3 1,-3 1-2,-4-1-2,4-1 0,0-3 0,5-3 0,4-3 0,2-4 0,8-4 0,9-5 0,8 0 0,5-5 0,4-1 0,3-6 0,-2 2 0,-1 2 0,-7-1 0,-3 6 0,-8-3 0,-5 6 0,-11 0-29,-7 4-55,2 9-4,-13-1 0,1 10-4,-10-2 4</inkml:trace>
          <inkml:trace contextRef="#ctx0" brushRef="#br1" timeOffset="30635.7523">15485 1306 65,'-11'0'68,"3"0"-4,0 0-4,8 0-5,11-5-49,-11 5-1,0 0-1,0 0 1,11 0 3,-1 3 1,5-1 3,4 0 3,3 1 1,6 0-3,5 0-5,-1 0-2,6-1-2,-4 0-1,2-2-1,-3 1 0,2-1 0,-8 0-1,-1 0 1,-3-1-2,-6-1 0,-2 0-1,-4 2-2,-1 0 1,-10 0 0,13 13 1,-7 3 2,-1 9 1,2 7 1,4 16 3,-1 13 0,0 15 3,1 12 1,2 15-1,-2 6-9,1 15 11,-4 2-1,0 0 0,5-8-2,0-1-8,1-12 0,-5-10 0,-1-11 0,2-14 0,-2-7 0,1-8 0,-3-6 0,-2-9 0,1-2 0,-2-4 0,2-4 0,-1-3 0,-1-5 0,0-3 0,0-4 0,-3-6 0,-6 1 0,-9-3 0,-8 0 0,-4-2 0,-12 0 0,0-1 0,-5 2 0,4-2 0,2-2 0,10 2 0,6-4 0,11 0-68,11 0-18,12-10-1,10 3-7,1-8-6</inkml:trace>
        </inkml:traceGroup>
        <inkml:traceGroup>
          <inkml:annotationXML>
            <emma:emma xmlns:emma="http://www.w3.org/2003/04/emma" version="1.0">
              <emma:interpretation id="{763F5CED-3E90-477F-94C0-58BE57DDAF4F}" emma:medium="tactile" emma:mode="ink">
                <msink:context xmlns:msink="http://schemas.microsoft.com/ink/2010/main" type="inkWord" rotatedBoundingBox="18812,9541 20246,9493 20274,10337 18840,10384"/>
              </emma:interpretation>
              <emma:one-of disjunction-type="recognition" id="oneOf21">
                <emma:interpretation id="interp105" emma:lang="ko-KR" emma:confidence="0">
                  <emma:literal>‘</emma:literal>
                </emma:interpretation>
                <emma:interpretation id="interp106" emma:lang="ko-KR" emma:confidence="0">
                  <emma:literal>₩</emma:literal>
                </emma:interpretation>
                <emma:interpretation id="interp107" emma:lang="ko-KR" emma:confidence="0">
                  <emma:literal>€</emma:literal>
                </emma:interpretation>
                <emma:interpretation id="interp108" emma:lang="ko-KR" emma:confidence="0">
                  <emma:literal>七</emma:literal>
                </emma:interpretation>
                <emma:interpretation id="interp109" emma:lang="ko-KR" emma:confidence="0">
                  <emma:literal>f</emma:literal>
                </emma:interpretation>
              </emma:one-of>
            </emma:emma>
          </inkml:annotationXML>
          <inkml:trace contextRef="#ctx0" brushRef="#br1" timeOffset="37344.136">17749 1784 77,'-22'-7'87,"4"3"-7,5-3-6,13 7-1,-8-14-18,12 14-43,13 0-5,14 4-3,9 2-1,12 1 3,12 0 2,10-1-1,5-4 1,5-1-2,-4-1-2,-1 0-4,-8-2-5,-8 1-20,-15 1-52,-8-1-2,-6 1-5,-16-4-5,-3 1-4</inkml:trace>
          <inkml:trace contextRef="#ctx0" brushRef="#br1" timeOffset="37003.1165">18233 2208 44,'-3'12'54,"-1"-1"3,4-1-3,-1-3-32,1 3-4,0-1 2,0-9 4,0 13 4,0-13-4,0 0 1,0 0 0,-2-8-1,2-7-2,-1-7-5,1-4-17,-1-11 6,1-6-4,0-4-1,0-7-2,0-4 1,0-1-1,2 0 0,-2 1 0,2 0 0,-1 5 1,1 2 0,-2 10-1,0 3 1,0 9-1,0 5-2,0 9-1,0 6-1,0 9 0,0 13 3,0 13 2,1 15 1,0 8 1,2 13 3,0 9 2,2 7 1,0 2 0,5 1-8,3-5 8,1-9-2,5-9 0,0-11 0,5-10 0,-1-10 1,6-13-7,-2-11 0,2-3 0,4-11 0,-2-8 0,4-10 0,0-2 0,2-2 0,-1-4 0,1 0 0,-6 0 0,2-1 0,-4 8 0,-6 6-7,-1 4-1,-6 5 4,-5 7-1,-1 8 2,-6 5 2,-4 14 1,0 9 1,-6 9-1,1 6 4,1 2 2,4 0 0,0-1 2,7-5-5,9-8-3,9-15 0,4-9 0,2-7 0,4-10 0,0-9 0,-2-10 0,-7-1 0,-5-6 0,-10 0 0,-7 2 0,-4 3 0,-12 3 0,-6 6 0,-7 6 0,-1 6 0,-3 5 0,-2 5 0,0 1 0,1 7 0,1-2-4,0 3-17,4-4-12,-2 2-21,4 1-28,-3-8 0,4 4-2,-1-4 0</inkml:trace>
        </inkml:traceGroup>
        <inkml:traceGroup>
          <inkml:annotationXML>
            <emma:emma xmlns:emma="http://www.w3.org/2003/04/emma" version="1.0">
              <emma:interpretation id="{2CFA148C-00F4-4A10-AD7A-ED099B29E8E3}" emma:medium="tactile" emma:mode="ink">
                <msink:context xmlns:msink="http://schemas.microsoft.com/ink/2010/main" type="inkWord" rotatedBoundingBox="21457,9489 22082,9469 22114,10429 21489,10450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급</emma:literal>
                </emma:interpretation>
                <emma:interpretation id="interp112" emma:lang="ko-KR" emma:confidence="0">
                  <emma:literal>丹</emma:literal>
                </emma:interpretation>
                <emma:interpretation id="interp113" emma:lang="ko-KR" emma:confidence="0">
                  <emma:literal>5</emma:literal>
                </emma:interpretation>
                <emma:interpretation id="interp114" emma:lang="ko-KR" emma:confidence="0">
                  <emma:literal>ㅿ</emma:literal>
                </emma:interpretation>
              </emma:one-of>
            </emma:emma>
          </inkml:annotationXML>
          <inkml:trace contextRef="#ctx0" brushRef="#br1" timeOffset="38350.1932">20775 1534 0,'-9'-7'70,"-2"-6"1,2 6-3,-2-4-5,-1-21-4,3 32-47,-3 8-3,0 16 0,-6 4 2,0 14 4,-6 9 1,-4 16 3,-2 5 1,-4 14 0,3-2-20,-2 2 19,5-4-5,-1-8-3,10-7-6,3-10-5,5-10 0,3-18 0,2-8 0,5-7 0,1-14 0,0 0 0,0 0 0,0-9 0,3-9 0,2-7 0,0-9 0,1-7 0,-2-10 0,1-4 0,2-7 0,-2-3 0,2-5 0,3 3 0,-1-1 0,5 6 0,-1 1 0,5 4-4,-3 7 2,4 4-1,0 8 1,1 6-1,0 5 0,-1 7 0,1 10 1,1 8 0,-2 7 2,4 15 2,-3 10 1,2 14 2,1 10 1,0 10 0,1 8-4,-1 7-2,0 2 0,0-3 0,-1-4 0,-2-5 0,0-11 0,-4-7 0,1-11 0,-4-10 0,-3-9 0,-2-6 0,-3-7 0,-5-8 0,6 11 0,-6-11 0,0 0 0,-14 0 0,6-3-15,-4-2-67,-3-6-3,3-2-2,-9-6-5,2 3 0</inkml:trace>
          <inkml:trace contextRef="#ctx0" brushRef="#br1" timeOffset="38571.2062">20491 2082 55,'-27'-5'93,"5"0"-2,6 5-7,1-6-4,15 6-2,3-10-56,13 4-14,5-1-8,10 2 0,5-2 0,10-2 0,4 0 0,6 2 0,-6-3-12,3 5-27,-9 3-40,-6 1-1,-1 1-5,-12-3-5,1 3-3</inkml:trace>
        </inkml:traceGroup>
        <inkml:traceGroup>
          <inkml:annotationXML>
            <emma:emma xmlns:emma="http://www.w3.org/2003/04/emma" version="1.0">
              <emma:interpretation id="{4F972102-ED0C-478A-A7BE-7CBCC5F475C8}" emma:medium="tactile" emma:mode="ink">
                <msink:context xmlns:msink="http://schemas.microsoft.com/ink/2010/main" type="inkWord" rotatedBoundingBox="22255,9954 22753,9938 22771,10491 22274,10508"/>
              </emma:interpretation>
              <emma:one-of disjunction-type="recognition" id="oneOf23">
                <emma:interpretation id="interp115" emma:lang="ko-KR" emma:confidence="0">
                  <emma:literal>.</emma:literal>
                </emma:interpretation>
                <emma:interpretation id="interp116" emma:lang="ko-KR" emma:confidence="0">
                  <emma:literal>×</emma:literal>
                </emma:interpretation>
                <emma:interpretation id="interp117" emma:lang="ko-KR" emma:confidence="0">
                  <emma:literal>x</emma:literal>
                </emma:interpretation>
                <emma:interpretation id="interp118" emma:lang="ko-KR" emma:confidence="0">
                  <emma:literal>ⅳ</emma:literal>
                </emma:interpretation>
                <emma:interpretation id="interp11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39675.269">21155 2077 75,'-10'-2'83,"2"-4"-5,8 6-6,-9-8-1,9 8-37,0 0-12,14 13-10,4 6-5,6 3-7,4 6 9,9 5 2,1 1 1,9 3 0,-4 0-1,2-1-9,-7-4-2,-3-5 0,-2-5 0,-9-5 0,-4-3 0,-6-8 0,-5 0 0,-9-6 0,8 2 0,-8-2-17,0 0-63,-4-11-4,3 1-3,-5-11-6,6-4-5</inkml:trace>
          <inkml:trace contextRef="#ctx0" brushRef="#br1" timeOffset="38953.2277">21588 1916 56,'0'0'66,"14"-13"-2,-14 13-3,8-9-2,2 6-38,-10 3-3,0 10-2,-6 7 4,-10 9 2,-6 7 1,-6 10-23,-5 6 27,-9 4 0,2 5-6,-5-6-11,5 0-10,4-10 0,5-6 0,7-8 0,6-8 0,6-7 0,4-7 0,8-6 0,-7 11 0,7-11 0,-25-2-73,25 2-11,0-19-2,4 1-5,-4-6-5</inkml:trace>
          <inkml:trace contextRef="#ctx0" brushRef="#br1" timeOffset="39102.2365">21199 1972 11,'-3'-11'1,"3"11"-1,0-15 0,0 15 0</inkml:trace>
        </inkml:traceGroup>
        <inkml:traceGroup>
          <inkml:annotationXML>
            <emma:emma xmlns:emma="http://www.w3.org/2003/04/emma" version="1.0">
              <emma:interpretation id="{9AB830B3-252B-4A1A-AF23-90214D7D84BF}" emma:medium="tactile" emma:mode="ink">
                <msink:context xmlns:msink="http://schemas.microsoft.com/ink/2010/main" type="inkWord" rotatedBoundingBox="22961,9807 23476,9790 23487,10122 22972,10139"/>
              </emma:interpretation>
              <emma:one-of disjunction-type="recognition" id="oneOf24">
                <emma:interpretation id="interp120" emma:lang="ko-KR" emma:confidence="0">
                  <emma:literal>=</emma:literal>
                </emma:interpretation>
                <emma:interpretation id="interp121" emma:lang="ko-KR" emma:confidence="0">
                  <emma:literal>二</emma:literal>
                </emma:interpretation>
                <emma:interpretation id="interp122" emma:lang="ko-KR" emma:confidence="0">
                  <emma:literal>드</emma:literal>
                </emma:interpretation>
                <emma:interpretation id="interp123" emma:lang="ko-KR" emma:confidence="0">
                  <emma:literal>:</emma:literal>
                </emma:interpretation>
                <emma:interpretation id="interp12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40137.2955">21871 1812 7,'-9'-7'80,"-2"0"3,11 7-1,-14-15-4,14 15-1,-8-14-45,8 14-11,0 0-8,0-9-3,7 9-2,4 0-1,9 2-2,5 0 1,7 2-4,6-3-2,7 1 0,1 0 0,2-2 0,1 0 0,-4 0 0,-2 0 0,-4 0 0,-8 0-2,-8 1-23,-9 4-20,-14-5-37,0 15-1,-16-8-4,-5 4-5,-13-1 4</inkml:trace>
          <inkml:trace contextRef="#ctx0" brushRef="#br1" timeOffset="40372.3092">21894 1999 54,'-25'17'90,"3"-3"-2,14-3-5,8-11-2,5 11-2,14-7-52,10 0-18,2-1-9,8 2 0,3-2 0,2-1 0,1-1 0,-4 2 0,-6-3 0,-5 0 0,-6 0 0,-4 1 0,-5-1 0,-5 0-5,-10 0-20,0 0-54,10-6-4,-8-3-2,-2 9-5,13-24 0</inkml:trace>
        </inkml:traceGroup>
        <inkml:traceGroup>
          <inkml:annotationXML>
            <emma:emma xmlns:emma="http://www.w3.org/2003/04/emma" version="1.0">
              <emma:interpretation id="{31D2C0A8-7B7E-43CF-820D-51CEBFEDEFEB}" emma:medium="tactile" emma:mode="ink">
                <msink:context xmlns:msink="http://schemas.microsoft.com/ink/2010/main" type="inkWord" rotatedBoundingBox="23865,9722 24424,9703 24443,10275 23884,10294"/>
              </emma:interpretation>
              <emma:one-of disjunction-type="recognition" id="oneOf25">
                <emma:interpretation id="interp125" emma:lang="ko-KR" emma:confidence="0">
                  <emma:literal>0</emma:literal>
                </emma:interpretation>
                <emma:interpretation id="interp126" emma:lang="ko-KR" emma:confidence="0">
                  <emma:literal>o</emma:literal>
                </emma:interpretation>
                <emma:interpretation id="interp127" emma:lang="ko-KR" emma:confidence="0">
                  <emma:literal>ㅇ</emma:literal>
                </emma:interpretation>
                <emma:interpretation id="interp128" emma:lang="ko-KR" emma:confidence="0">
                  <emma:literal>〇</emma:literal>
                </emma:interpretation>
                <emma:interpretation id="interp12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40806.334">22993 1674 8,'20'-3'73,"-5"0"-3,-3 0-1,-12 3-3,0 8 1,-15 5-43,-6 10-4,-10 9-2,-9 6 0,0 8 2,-4 7 1,4 6-1,6-2-20,16 1 17,8-3-17,18-6 0,15-8 0,19-13 0,10-14 0,16-12 0,1-9 0,0-17 0,-3-14 0,-9-9 0,-9-6 0,-16-3 0,-14-3 0,-17 3 0,-6 3 0,-17 10 0,-12 4 0,-6 15 0,-11 9 0,4 14-3,2 7-80,-6 9-2,9 4-2,2 1-5,12 2-5</inkml:trace>
        </inkml:traceGroup>
      </inkml:traceGroup>
      <inkml:traceGroup>
        <inkml:annotationXML>
          <emma:emma xmlns:emma="http://www.w3.org/2003/04/emma" version="1.0">
            <emma:interpretation id="{90609630-659A-49A0-BE6F-C02288EDB47E}" emma:medium="tactile" emma:mode="ink">
              <msink:context xmlns:msink="http://schemas.microsoft.com/ink/2010/main" type="line" rotatedBoundingBox="15779,11075 18472,11093 18466,12012 15772,11994"/>
            </emma:interpretation>
          </emma:emma>
        </inkml:annotationXML>
        <inkml:traceGroup>
          <inkml:annotationXML>
            <emma:emma xmlns:emma="http://www.w3.org/2003/04/emma" version="1.0">
              <emma:interpretation id="{9395A364-10FA-4AC8-8FF2-2EF98FA0F6BA}" emma:medium="tactile" emma:mode="ink">
                <msink:context xmlns:msink="http://schemas.microsoft.com/ink/2010/main" type="inkWord" rotatedBoundingBox="15779,11075 16220,11078 16216,11558 15775,11555"/>
              </emma:interpretation>
              <emma:one-of disjunction-type="recognition" id="oneOf26">
                <emma:interpretation id="interp130" emma:lang="ko-KR" emma:confidence="0">
                  <emma:literal>×</emma:literal>
                </emma:interpretation>
                <emma:interpretation id="interp131" emma:lang="ko-KR" emma:confidence="0">
                  <emma:literal>Ⅹ</emma:literal>
                </emma:interpretation>
                <emma:interpretation id="interp132" emma:lang="ko-KR" emma:confidence="0">
                  <emma:literal>X</emma:literal>
                </emma:interpretation>
                <emma:interpretation id="interp133" emma:lang="ko-KR" emma:confidence="0">
                  <emma:literal>ⅹ</emma:literal>
                </emma:interpretation>
                <emma:interpretation id="interp13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28781.6462">15026 3031 12,'0'0'82,"0"0"-3,0 0-2,0 12-4,0-12 1,-21 19-22,2 1-35,-3 5-2,-8 7-2,-1 7 2,-8 4-13,1-1-2,3 3 0,-2-2 0,8-4 0,3-6 0,7-5 0,3-7 0,5-4 0,1-10 0,10-7-12,0 0-71,0-15-3,3-4-2,-2-8-5,5 2-4</inkml:trace>
          <inkml:trace contextRef="#ctx0" brushRef="#br1" timeOffset="29014.6593">14656 3200 3,'0'0'90,"0"0"-1,0 0-4,-3 7-6,8 0-1,7 1-2,1 4-65,6 5-11,5 2 0,7 4 0,1 0 0,2 0 0,0 1 0,-1 1 0,-5-3 0,-1-3 0,0 2 0,-4-4 0,0 0 0,-3-2-73,-6-7-12,1-4 0,-7-4-6,1-8-5</inkml:trace>
        </inkml:traceGroup>
        <inkml:traceGroup>
          <inkml:annotationXML>
            <emma:emma xmlns:emma="http://www.w3.org/2003/04/emma" version="1.0">
              <emma:interpretation id="{23B8C1D2-8690-4AD0-BD2E-B8A97850682E}" emma:medium="tactile" emma:mode="ink">
                <msink:context xmlns:msink="http://schemas.microsoft.com/ink/2010/main" type="inkWord" rotatedBoundingBox="16297,11323 16623,11325 16620,11866 16293,11864"/>
              </emma:interpretation>
              <emma:one-of disjunction-type="recognition" id="oneOf27">
                <emma:interpretation id="interp135" emma:lang="ko-KR" emma:confidence="0">
                  <emma:literal>3</emma:literal>
                </emma:interpretation>
                <emma:interpretation id="interp136" emma:lang="ko-KR" emma:confidence="0">
                  <emma:literal>}</emma:literal>
                </emma:interpretation>
                <emma:interpretation id="interp137" emma:lang="ko-KR" emma:confidence="0">
                  <emma:literal>了</emma:literal>
                </emma:interpretation>
                <emma:interpretation id="interp138" emma:lang="ko-KR" emma:confidence="0">
                  <emma:literal>5</emma:literal>
                </emma:interpretation>
                <emma:interpretation id="interp13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29498.6873">15164 3308 54,'0'0'72,"0"0"-1,11 0 1,-11 0-3,15-14-32,-3 6-9,4 4-11,2 2-4,2-1-1,5 3-3,0 0-1,-2 6-2,-1 3-2,-2 7-1,-5 1 0,-9 6-1,-5 1 1,-4 4 0,-12-3 1,-2 0-1,-4-3 1,0-4-1,3-2 0,6-7 0,5 0 0,7-9-1,11 13-2,8-8 0,7 3 0,5 2 0,1 2 0,1 5 0,-5 0 0,-9 4 0,-9 3 0,-10 1 0,-11 0 0,-14 1 0,-6-3 0,-4-2 0,-4-2 0,1-6 0,6-3 0,6-5-68,3-7-17,12-7-3,3-11-4,9 0-6</inkml:trace>
        </inkml:traceGroup>
        <inkml:traceGroup>
          <inkml:annotationXML>
            <emma:emma xmlns:emma="http://www.w3.org/2003/04/emma" version="1.0">
              <emma:interpretation id="{7698F3AF-331E-45C3-A2A9-BC0505844CCC}" emma:medium="tactile" emma:mode="ink">
                <msink:context xmlns:msink="http://schemas.microsoft.com/ink/2010/main" type="inkWord" rotatedBoundingBox="17659,11249 18190,11253 18185,12011 17653,12007"/>
              </emma:interpretation>
              <emma:one-of disjunction-type="recognition" id="oneOf28">
                <emma:interpretation id="interp140" emma:lang="ko-KR" emma:confidence="0">
                  <emma:literal>R</emma:literal>
                </emma:interpretation>
                <emma:interpretation id="interp141" emma:lang="ko-KR" emma:confidence="0">
                  <emma:literal>임</emma:literal>
                </emma:interpretation>
                <emma:interpretation id="interp142" emma:lang="ko-KR" emma:confidence="0">
                  <emma:literal>곳</emma:literal>
                </emma:interpretation>
                <emma:interpretation id="interp143" emma:lang="ko-KR" emma:confidence="0">
                  <emma:literal>모</emma:literal>
                </emma:interpretation>
                <emma:interpretation id="interp144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47327.7069">16561 3396 23,'-4'-11'45,"2"-2"1,-1 0-2,8-1-32,-5-4-1,1 9 2,-1-5-1,0 14 4,1-17 0,-1 17-3,3-11 1,-3 11 2,5 16-1,-1-1-2,-1 9-4,0 4-1,0 12-1,-2 2 2,0 8-1,-1-2-2,0 0-1,-1-1-1,0-3 0,-2 0-2,3-11 0,0 2 1,0-10 0,0 3 2,1-2-1,2-6 0,1 1 1,1-5-1,1-2-1,-2-5 0,-1 3 0,-3-12 0,0 0-1,0 0-1,5-9 0,-5-2 0,-4-6 0,-2-1-1,2-6 1,-2 1-1,0-4-1,1 0 0,-2-3-1,4 1-2,-1 1 1,0-4-2,0 3 1,-1-5 0,1 2 0,-2-3 1,4 2 2,-1-1 0,3 0 2,0-1 0,7-4 0,6 6 1,2-1 0,8 5 0,-3 1 0,7 6-1,-4 4 1,7 8-2,-5 7 1,4 3-1,1 8 2,-2 10 1,1 9 1,-3 3-1,1 8 1,-6 5 1,0 2 1,-11 1-1,-5 1-1,-8-8-1,-12 0 0,-7-7 0,-9-5-1,-4-6 0,-7-9 0,1-2 0,-5-6 0,6-4-1,2 0 0,5-5 1,6-2-2,4 1 0,7 0-1,7 2-1,9 4-1,0 0 0,15-5-1,4 5 1,5 5 0,7 5 1,1 2 1,6 6 1,3 1 0,2 5 1,-1-2 0,-1 5 1,-2-2 0,-4 0-1,0-3-1,-8-6-2,-1 0-3,-8-4-5,-7-1-26,-11-11-34,13 0-3,-13-8-5,-1-8-3,-7-7 3</inkml:trace>
        </inkml:traceGroup>
        <inkml:traceGroup>
          <inkml:annotationXML>
            <emma:emma xmlns:emma="http://www.w3.org/2003/04/emma" version="1.0">
              <emma:interpretation id="{1E31EED2-34C9-4050-924B-7CA0CF5486EE}" emma:medium="tactile" emma:mode="ink">
                <msink:context xmlns:msink="http://schemas.microsoft.com/ink/2010/main" type="inkWord" rotatedBoundingBox="18120,11094 18472,11097 18469,11485 18117,11482"/>
              </emma:interpretation>
              <emma:one-of disjunction-type="recognition" id="oneOf29">
                <emma:interpretation id="interp145" emma:lang="ko-KR" emma:confidence="0">
                  <emma:literal>3</emma:literal>
                </emma:interpretation>
                <emma:interpretation id="interp146" emma:lang="ko-KR" emma:confidence="0">
                  <emma:literal>‘</emma:literal>
                </emma:interpretation>
                <emma:interpretation id="interp147" emma:lang="ko-KR" emma:confidence="0">
                  <emma:literal>긍</emma:literal>
                </emma:interpretation>
                <emma:interpretation id="interp148" emma:lang="ko-KR" emma:confidence="0">
                  <emma:literal>'</emma:literal>
                </emma:interpretation>
                <emma:interpretation id="interp149" emma:lang="ko-KR" emma:confidence="0">
                  <emma:literal>공</emma:literal>
                </emma:interpretation>
              </emma:one-of>
            </emma:emma>
          </inkml:annotationXML>
          <inkml:trace contextRef="#ctx0" brushRef="#br2" timeOffset="48079.75">17013 3114 25,'-6'-11'52,"6"11"2,-9-12 1,9 12-27,-10-13-2,10 13-7,-1-9-4,1 9-2,0 0 0,9-13-1,3 10 0,6-1-1,4 4 0,5 0 1,3 0-2,3 0-1,-2 6-2,5 2-2,-8 0-3,-2 3-1,-7 0 0,-8 3-1,-9-3 0,-3 1 1,-10 2 0,-8-1 0,-4-2 1,-5 0 0,1-3 0,-2-1 0,8-1-1,0 1 0,9-5 0,12-2 0,-3 8 0,13-1 0,9-1 0,7 2-1,2 5 1,7 0-1,-2 6-1,0-2 1,-8 4 0,-5-4 2,-8 4 1,-12-3 2,-2 0 0,-16-5 2,-4-2 0,-6-4 0,1-1 0,-2-1-4,5-5-12,6 0-28,8 0-35,10 0 0,1-17-7,14 3-3,5-1-4</inkml:trace>
        </inkml:traceGroup>
      </inkml:traceGroup>
    </inkml:traceGroup>
    <inkml:traceGroup>
      <inkml:annotationXML>
        <emma:emma xmlns:emma="http://www.w3.org/2003/04/emma" version="1.0">
          <emma:interpretation id="{7BFFA8A7-3391-4149-AC52-B8D641173AC1}" emma:medium="tactile" emma:mode="ink">
            <msink:context xmlns:msink="http://schemas.microsoft.com/ink/2010/main" type="paragraph" rotatedBoundingBox="5421,14622 20900,12164 21322,14827 5844,172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FBDDF63-CC9A-47FF-93DF-6DD567A9130E}" emma:medium="tactile" emma:mode="ink">
              <msink:context xmlns:msink="http://schemas.microsoft.com/ink/2010/main" type="line" rotatedBoundingBox="5421,14622 20900,12164 21322,14827 5844,17285"/>
            </emma:interpretation>
          </emma:emma>
        </inkml:annotationXML>
        <inkml:traceGroup>
          <inkml:annotationXML>
            <emma:emma xmlns:emma="http://www.w3.org/2003/04/emma" version="1.0">
              <emma:interpretation id="{0C02038B-88CE-47F5-9B0E-5A4EAD195DA3}" emma:medium="tactile" emma:mode="ink">
                <msink:context xmlns:msink="http://schemas.microsoft.com/ink/2010/main" type="inkWord" rotatedBoundingBox="5679,16326 5864,14440 6802,14532 6617,16418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사</emma:literal>
                </emma:interpretation>
                <emma:interpretation id="interp152" emma:lang="ko-KR" emma:confidence="0">
                  <emma:literal>戶</emma:literal>
                </emma:interpretation>
                <emma:interpretation id="interp153" emma:lang="ko-KR" emma:confidence="0">
                  <emma:literal>月</emma:literal>
                </emma:interpretation>
                <emma:interpretation id="interp15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54883.1392">4892 6656 17,'-17'-7'40,"17"7"1,17-3-23,-21 3 2,-4 6 1,-3 4 3,2 7 2,-4 12 6,4 11 1,-9 15 4,4 20-1,-11 15-1,4 20-2,-9 19-33,0 11 29,0 5-4,-2-3-8,9-5-4,1-15-4,7-12-4,2-25-5,7-17 0,5-20 0,1-16 0,0-10 0,0-8 0,1-5 0,-1-9 0,0 0 0,15-20 0,-7 1 0,2-11 0,-2-10 0,1-14 0,1-13 0,3-14 0,4-10 0,-3-10 0,4-9 0,5-5 0,5-2 0,2-2-6,1 6-3,-1 2 1,3 9 1,6 6 0,-3 13 2,-2 2 4,4 11 1,-5 6 0,2 14 1,-7 7-1,-1 10 0,-4 11-1,-5 9 0,1 16 1,-4 15 1,-1 21 2,0 14 2,1 23 1,0 21 3,0 12 0,0 14 2,1 8-11,3 1 0,6 4 0,-4-6 0,0-14 0,2-17 0,-2-9 0,-1-14 0,-5-17 0,0-12 0,-7-16 0,0-7 0,-4-11 0,-4-13 0,5 10 0,-5-10 0,0 0-3,7-6-81,-7-7 0,0-3-1,-7-10-6,2 4-5</inkml:trace>
          <inkml:trace contextRef="#ctx0" brushRef="#br1" timeOffset="55111.1522">4934 7642 13,'-15'-1'81,"0"-6"3,15 7-2,-6 10-3,11-12 0,14-8-27,8 1-42,9-6-1,12 3-2,2-5-9,8 2-27,8 5-47,-6-8-4,-3 5-4,-13-4-3,0 5 87,-17-6-90</inkml:trace>
        </inkml:traceGroup>
        <inkml:traceGroup>
          <inkml:annotationXML>
            <emma:emma xmlns:emma="http://www.w3.org/2003/04/emma" version="1.0">
              <emma:interpretation id="{EB30679D-7959-4208-BF9D-3FA3B4E936D9}" emma:medium="tactile" emma:mode="ink">
                <msink:context xmlns:msink="http://schemas.microsoft.com/ink/2010/main" type="inkWord" rotatedBoundingBox="7178,15768 8006,16195 7627,16932 6798,16506"/>
              </emma:interpretation>
              <emma:one-of disjunction-type="recognition" id="oneOf31">
                <emma:interpretation id="interp155" emma:lang="ko-KR" emma:confidence="0">
                  <emma:literal>m</emma:literal>
                </emma:interpretation>
                <emma:interpretation id="interp156" emma:lang="ko-KR" emma:confidence="0">
                  <emma:literal>새</emma:literal>
                </emma:interpretation>
                <emma:interpretation id="interp157" emma:lang="ko-KR" emma:confidence="0">
                  <emma:literal>ⅲ</emma:literal>
                </emma:interpretation>
                <emma:interpretation id="interp158" emma:lang="ko-KR" emma:confidence="0">
                  <emma:literal>Ⅲ</emma:literal>
                </emma:interpretation>
                <emma:interpretation id="interp159" emma:lang="ko-KR" emma:confidence="0">
                  <emma:literal>川</emma:literal>
                </emma:interpretation>
              </emma:one-of>
            </emma:emma>
          </inkml:annotationXML>
          <inkml:trace contextRef="#ctx0" brushRef="#br1" timeOffset="56030.2048">6019 8016 55,'-15'-24'75,"7"4"-3,-3 0-4,1-1-3,-1 12-24,5-5-28,2 5-8,4 9-4,0 0 2,0 0 3,3 6 5,1 22 3,1 13 0,1 18 0,-1 11 3,2 8-1,-4 4-2,-1 5-7,-2-7-7,0-13 0,3-10 0,0-18 0,-3-14 0,0-14 0,0-11 0,0-11 0,0-13 0,0-12 0,3-12 0,1-4 0,1-9 0,6-3 0,4-4 0,4 4 0,0 3 0,1 11 0,2 8 0,-1 8 0,2 7 0,-3 12 0,1 10 0,-6 10 0,0 14 0,-1 13 0,-3 12 0,0 9 0,-4 8 0,-2 0 0,-3 0 0,-1-4 0,0-9 0,-1-11 0,0-13 0,0-8 0,0-16 0,0 0 0,2-20 0,3-11 0,3-8 0,6-9 0,2-3 0,3-7 0,3-1 0,2 4 0,2 8 0,1 5 0,-2 13 0,0 7 0,-2 12 0,-4 10 0,0 15 0,0 16 0,-5 10 0,-1 11 0,-3 4 0,0 8 0,-1-2 0,1 1 0,-5-10 0,1-5 0,-2-13 0,1-9 0,-5-4-64,0-22-23,12 0-2,-9-16-4,5-6-4</inkml:trace>
        </inkml:traceGroup>
        <inkml:traceGroup>
          <inkml:annotationXML>
            <emma:emma xmlns:emma="http://www.w3.org/2003/04/emma" version="1.0">
              <emma:interpretation id="{68BD7BB9-05A7-49E5-AA7F-C7FEDB31A08B}" emma:medium="tactile" emma:mode="ink">
                <msink:context xmlns:msink="http://schemas.microsoft.com/ink/2010/main" type="inkWord" rotatedBoundingBox="7977,16497 8107,15872 8513,15957 8382,16582"/>
              </emma:interpretation>
              <emma:one-of disjunction-type="recognition" id="oneOf32">
                <emma:interpretation id="interp160" emma:lang="ko-KR" emma:confidence="0">
                  <emma:literal>p</emma:literal>
                </emma:interpretation>
                <emma:interpretation id="interp161" emma:lang="ko-KR" emma:confidence="0">
                  <emma:literal>x</emma:literal>
                </emma:interpretation>
                <emma:interpretation id="interp162" emma:lang="ko-KR" emma:confidence="0">
                  <emma:literal>ⅹ</emma:literal>
                </emma:interpretation>
                <emma:interpretation id="interp163" emma:lang="ko-KR" emma:confidence="0">
                  <emma:literal>Ⅹ</emma:literal>
                </emma:interpretation>
                <emma:interpretation id="interp164" emma:lang="ko-KR" emma:confidence="0">
                  <emma:literal>y</emma:literal>
                </emma:interpretation>
              </emma:one-of>
            </emma:emma>
          </inkml:annotationXML>
          <inkml:trace contextRef="#ctx0" brushRef="#br1" timeOffset="56382.2248">7249 7892 56,'7'-8'75,"-7"8"0,3 29-1,-3-42-3,0 18-23,-7 15-24,-5 7-3,-10 10-2,-4 12-4,-6 8-1,-3 2-1,-2 4-7,1-3-6,6-4 0,3-9 0,6-10 0,7-11 0,4-7 0,3-10 0,7-9-79,0 0-4,2-25 0,4-4-7,-4-11-5</inkml:trace>
          <inkml:trace contextRef="#ctx0" brushRef="#br1" timeOffset="56603.2375">6938 8039 39,'0'0'72,"-8"1"4,8 9 2,4 2-1,9 6 4,2 6-62,6 8-3,2 10 4,6-3 1,1 3-9,1 2-12,0-3 0,-1-4 0,-3-7 0,-3-3 0,-6-9-4,-4-2-76,-1-9-3,-13-7-3,10-8-6,-10-11-4</inkml:trace>
        </inkml:traceGroup>
        <inkml:traceGroup>
          <inkml:annotationXML>
            <emma:emma xmlns:emma="http://www.w3.org/2003/04/emma" version="1.0">
              <emma:interpretation id="{BDA2FB36-BB50-42BD-80EE-7F2915732969}" emma:medium="tactile" emma:mode="ink">
                <msink:context xmlns:msink="http://schemas.microsoft.com/ink/2010/main" type="inkWord" rotatedBoundingBox="8806,15910 9282,16418 8878,16797 8401,16289"/>
              </emma:interpretation>
              <emma:one-of disjunction-type="recognition" id="oneOf33">
                <emma:interpretation id="interp165" emma:lang="ko-KR" emma:confidence="0">
                  <emma:literal>n</emma:literal>
                </emma:interpretation>
                <emma:interpretation id="interp166" emma:lang="ko-KR" emma:confidence="0">
                  <emma:literal>커</emma:literal>
                </emma:interpretation>
                <emma:interpretation id="interp167" emma:lang="ko-KR" emma:confidence="0">
                  <emma:literal>켜</emma:literal>
                </emma:interpretation>
                <emma:interpretation id="interp168" emma:lang="ko-KR" emma:confidence="0">
                  <emma:literal>키</emma:literal>
                </emma:interpretation>
                <emma:interpretation id="interp169" emma:lang="ko-KR" emma:confidence="0">
                  <emma:literal>거</emma:literal>
                </emma:interpretation>
              </emma:one-of>
            </emma:emma>
          </inkml:annotationXML>
          <inkml:trace contextRef="#ctx0" brushRef="#br1" timeOffset="57247.2744">7440 8159 23,'0'-13'75,"0"-4"4,4 0-5,4-5-3,0 4 0,3-1-56,3 10-1,3-2-4,2 11 1,1 3 1,2 15 2,-6 10-1,0 10-1,-2 9-1,-6 6-5,-2 3-6,-6 0 0,-2 1 0,-7-7 0,-2-6 0,0-13 0,-1-7 0,2-15 0,0-5 0,10-4 0,-15-27 0,15-1 0,0-15 0,0-3 0,9-7 0,6-1 0,5-5 0,5 3 0,6 5 0,0 6 0,3 14 0,-2 8 0,1 11 0,-2 12 0,-1 12 0,-5 17 0,-3 10 0,-7 12 0,0 5 0,-6 5 0,1 2 0,-5-5 0,-1-7 0,0-12 0,0-11 0,8-8 0,1-12-47,-3-17-41,4-13-4,-6-17-5,2-5-6</inkml:trace>
        </inkml:traceGroup>
        <inkml:traceGroup>
          <inkml:annotationXML>
            <emma:emma xmlns:emma="http://www.w3.org/2003/04/emma" version="1.0">
              <emma:interpretation id="{325B7342-1F25-49DC-BCB1-0B7A65753E14}" emma:medium="tactile" emma:mode="ink">
                <msink:context xmlns:msink="http://schemas.microsoft.com/ink/2010/main" type="inkWord" rotatedBoundingBox="10547,14990 11941,14769 12181,16279 10787,16500"/>
              </emma:interpretation>
              <emma:one-of disjunction-type="recognition" id="oneOf34">
                <emma:interpretation id="interp170" emma:lang="ko-KR" emma:confidence="0">
                  <emma:literal>B</emma:literal>
                </emma:interpretation>
                <emma:interpretation id="interp171" emma:lang="ko-KR" emma:confidence="0">
                  <emma:literal>ㅕ</emma:literal>
                </emma:interpretation>
                <emma:interpretation id="interp172" emma:lang="ko-KR" emma:confidence="0">
                  <emma:literal>리</emma:literal>
                </emma:interpretation>
                <emma:interpretation id="interp173" emma:lang="ko-KR" emma:confidence="0">
                  <emma:literal>괴</emma:literal>
                </emma:interpretation>
                <emma:interpretation id="interp174" emma:lang="ko-KR" emma:confidence="0">
                  <emma:literal>락</emma:literal>
                </emma:interpretation>
              </emma:one-of>
            </emma:emma>
          </inkml:annotationXML>
          <inkml:trace contextRef="#ctx0" brushRef="#br2" timeOffset="89838.1385">9598 7743 37,'-28'17'77,"13"-8"-4,7 2-3,16-4-2,11-3-2,-6-3-59,40 3 1,9 0 2,14-2 1,8 0 1,8-2 1,-2-4 0,8-3 0,-6 2-3,-6 0-2,-7-1-3,-13 3-3,-8 0-5,-10 1-5,-13 2-7,-15 0-21,-20 0-42,10 0-1,-17-3-4,-4-3-5,-13-10 0</inkml:trace>
          <inkml:trace contextRef="#ctx0" brushRef="#br2" timeOffset="89547.1218">9544 7327 17,'-12'5'72,"12"-5"1,0 0-3,0 0-2,5 0-3,11 0-51,17-1 0,13 0-4,12-1 1,10-2 1,5 1 1,9-2-1,5 3 1,-1-2-1,2 4-3,0 0-2,-11 0-3,-5 4-1,-7-1-1,-8 1-1,-4 0-1,-15 3-4,-9-1-3,-10 1-7,-11-2-17,-8 5-46,-9 3-2,-11-2-4,-7 3-3,-11-6 1</inkml:trace>
          <inkml:trace contextRef="#ctx0" brushRef="#br2" timeOffset="90286.1641">10174 6960 51,'-25'-23'75,"-2"4"0,-1-1-2,4 1-1,8 1-42,0 9-4,8 3-10,8 6-4,1 11-3,19 2-2,6 9-1,19 3-1,7 7 1,16 4 0,6 1-1,8 8-1,0-2-2,2 6 0,-6-1 0,-6 3-1,-10 1-1,-9-2 0,-8-2 2,-10-1 0,-12 3 1,-14 2 1,-9-3 2,-8 3-1,-16 0-1,-15 9-4,-11 4 0,-11 4 0,-4-3 0,-1 1 0,-3-1 0,6-4 0,8-8 0,14-7-27,12-8-53,8-16-3,17-8-4,4-15-5,15-18-4</inkml:trace>
        </inkml:traceGroup>
        <inkml:traceGroup>
          <inkml:annotationXML>
            <emma:emma xmlns:emma="http://www.w3.org/2003/04/emma" version="1.0">
              <emma:interpretation id="{518D547F-9F15-4F7B-89D5-102695755884}" emma:medium="tactile" emma:mode="ink">
                <msink:context xmlns:msink="http://schemas.microsoft.com/ink/2010/main" type="inkWord" rotatedBoundingBox="13581,13985 16061,13591 16280,14968 13800,15362"/>
              </emma:interpretation>
              <emma:one-of disjunction-type="recognition" id="oneOf35">
                <emma:interpretation id="interp175" emma:lang="ko-KR" emma:confidence="0">
                  <emma:literal>㈜</emma:literal>
                </emma:interpretation>
                <emma:interpretation id="interp176" emma:lang="ko-KR" emma:confidence="0">
                  <emma:literal>㈚</emma:literal>
                </emma:interpretation>
                <emma:interpretation id="interp177" emma:lang="ko-KR" emma:confidence="0">
                  <emma:literal>㈓</emma:literal>
                </emma:interpretation>
                <emma:interpretation id="interp178" emma:lang="ko-KR" emma:confidence="0">
                  <emma:literal>㈖</emma:literal>
                </emma:interpretation>
                <emma:interpretation id="interp179" emma:lang="ko-KR" emma:confidence="0">
                  <emma:literal>㈑</emma:literal>
                </emma:interpretation>
              </emma:one-of>
            </emma:emma>
          </inkml:annotationXML>
          <inkml:trace contextRef="#ctx0" brushRef="#br1" timeOffset="62551.5778">14662 5768 10,'17'-10'78,"-1"9"5,9 2 1,4 11-2,7 9-1,12 10-41,-6 19-5,4 12-17,0 18-18,-8 12 0,-9 12 0,-12 7 0,-16 2 0,-6-2 0,-16-8 0,-13-12 0,-5-15 0,-1-17 0,0-13 0,8-18 0,10-8 0,1-11-30,11-9-57,10-7-3,3-11-4,10 1-7,1-10 0</inkml:trace>
          <inkml:trace contextRef="#ctx0" brushRef="#br1" timeOffset="61480.5165">13903 6028 11,'19'-26'63,"-1"-5"6,2 2 1,-6-4 0,-5 6-32,-3 8-3,-6 6-1,-11 13-5,-14 15-3,-7 17-1,-10 21-2,-7 17-5,-4 24-18,-3 11 0,4 13 0,5-2 0,16 4 0,10-5 0,16-16 0,9-16 0,15-19 0,13-16 0,9-20 0,2-13 0,5-7 0,-1-11 0,-1-10-40,-1-6-47,-10-16-2,0 0-5,-8-9-6,-1-2 0</inkml:trace>
          <inkml:trace contextRef="#ctx0" brushRef="#br1" timeOffset="60878.4821">13151 6086 49,'14'-8'72,"-8"0"0,4-2-1,-6 1-2,-4 9-33,15-12-8,-10 2-11,2 1-3,0-5-2,-1-4-1,4-5-2,-2 2-2,-3-4-1,-2-1-2,-3 5 0,-4 0-2,-8 5-1,-6 6 0,-9 10 0,-8 1 0,-10 14 1,-3 10 2,-9 11 1,-3 10 3,-1 17-3,-2 12-5,1 14 0,3 10 0,11 6 0,13 7 0,12-3 0,12-2 0,13-17 0,21-13 0,17-18 0,15-24 0,18-16 0,7-19 0,5-11 0,2-16 0,-1-5 0,-7-3 0,-7 1 0,-11 3 0,-14 6 0,-13 1 0,-7 9 0,-11 0-44,-9 3-44,-3 2 1,-6-6-4,1 2-4,-7-8 2</inkml:trace>
          <inkml:trace contextRef="#ctx0" brushRef="#br1" timeOffset="62026.5477">14302 6090 22,'0'0'76,"9"0"7,-9 13 1,-5 12-3,-9 38 2,-1-14-52,-4 17-2,-6 7-7,0 6-22,0 1 0,2 0 0,2-6 0,0-8 0,7-14 0,1-9 0,8-14 0,0-11 0,5-18 0,0 0 0,0-21 0,4-8 0,5-12 0,2-10 0,2-10 0,4-9 0,-1-3 0,1-5 0,4 0 0,-1 1 0,3 1 0,4 6 0,-3 9 0,2 10 0,1 7 0,-1 9 0,-4 12 0,1 9 0,-3 13 0,0 10 0,-2 17 0,-2 18 0,0 14 0,-2 13 0,-2 10 0,0 7 0,-2 2 0,-1-3 0,2-9 0,-2-10 0,2-17 0,-3-7 0,0-16 0,-1-8 0,3-12 0,-10-8 0,8 0 0,-8 20-14,-4-32-73,-3-6-4,-7-5-3,1-2-4,-10-7-3</inkml:trace>
          <inkml:trace contextRef="#ctx0" brushRef="#br1" timeOffset="62240.56">14329 6509 54,'-21'-7'89,"-1"1"-2,11-2-5,3-2 0,7-2-3,4-7-55,10 12-10,6 1-14,9 2 0,6 1 0,1 2 0,2 1 0,1 0 0,-6 0 0,-2 3 0,-6-3 0,-2-37-44,-6 37-37,-6-8-4,1-4-3,-9-8-4,2-7-3</inkml:trace>
        </inkml:traceGroup>
        <inkml:traceGroup>
          <inkml:annotationXML>
            <emma:emma xmlns:emma="http://www.w3.org/2003/04/emma" version="1.0">
              <emma:interpretation id="{291D752A-7DF0-4D12-B185-61E8D44309E8}" emma:medium="tactile" emma:mode="ink">
                <msink:context xmlns:msink="http://schemas.microsoft.com/ink/2010/main" type="inkWord" rotatedBoundingBox="17336,14013 18474,13832 18617,14734 17479,14914"/>
              </emma:interpretation>
              <emma:one-of disjunction-type="recognition" id="oneOf36">
                <emma:interpretation id="interp180" emma:lang="ko-KR" emma:confidence="0">
                  <emma:literal>아</emma:literal>
                </emma:interpretation>
                <emma:interpretation id="interp181" emma:lang="ko-KR" emma:confidence="0">
                  <emma:literal>야</emma:literal>
                </emma:interpretation>
                <emma:interpretation id="interp182" emma:lang="ko-KR" emma:confidence="0">
                  <emma:literal>타</emma:literal>
                </emma:interpretation>
                <emma:interpretation id="interp183" emma:lang="ko-KR" emma:confidence="0">
                  <emma:literal>다</emma:literal>
                </emma:interpretation>
                <emma:interpretation id="interp184" emma:lang="ko-KR" emma:confidence="0">
                  <emma:literal>댜</emma:literal>
                </emma:interpretation>
              </emma:one-of>
            </emma:emma>
          </inkml:annotationXML>
          <inkml:trace contextRef="#ctx0" brushRef="#br1" timeOffset="65411.7413">16377 6200 8,'0'0'60,"12"-12"0,-12 12 2,1-8 3,-1 8-21,-8 1-10,-4 18-1,-6 12-4,-1 0-1,-1 12-1,5-1-3,3 9-3,9-4-7,6-4-12,19-13-2,11-13 0,16-8 0,8-12 0,1-16 0,2-10 0,-5-8 0,-9-8 0,-11 3 0,-13-2 0,-15 1 0,-14 6 0,-15 2 0,-14 9 0,-9 4 0,-4 9 0,-2 5 0,-2 5 0,6 5 0,4 2-36,7 7-45,16 3-3,8-7-4,12-7-4,15 8-1</inkml:trace>
          <inkml:trace contextRef="#ctx0" brushRef="#br1" timeOffset="66007.7755">16906 6302 18,'-27'-5'80,"9"4"3,0-5-1,18 6-5,-5-15 2,13 5-45,15 0-8,14 3-8,11 1-6,8 0-10,9 2-2,2 3 0,-2-1 0,-2 2 0,-8 0 0,-6 3 0,-11-3 0,-51 3-77,27 4-6,-14-7-1,0 0-7,-8-5-4</inkml:trace>
          <inkml:trace contextRef="#ctx0" brushRef="#br1" timeOffset="65778.7621">17284 5855 67,'13'-17'71,"-8"3"0,-5 3-3,-11-1 0,-2 9-39,-8 4-5,0 13-7,-8 3-2,2 12 1,-4 6 0,4 11-1,1 7-2,9 4-2,-1 8-1,9 3-10,5 3 0,4-2 0,6-2 0,9-7 0,2-2 0,-4-8 0,3-5 0,-2-5 0,-5-12 0,-2-2 0,-4-6 0,-3-7 0,-2-2 0,2-11-3,-17-28-62,9 38-17,-6-21-1,5-11-7,-6-9-3,5-2 3</inkml:trace>
        </inkml:traceGroup>
        <inkml:traceGroup>
          <inkml:annotationXML>
            <emma:emma xmlns:emma="http://www.w3.org/2003/04/emma" version="1.0">
              <emma:interpretation id="{F39F5C36-92FE-4B91-B3E4-2CA562D82E9F}" emma:medium="tactile" emma:mode="ink">
                <msink:context xmlns:msink="http://schemas.microsoft.com/ink/2010/main" type="inkWord" rotatedBoundingBox="20372,13458 20628,14700 19808,14869 19552,13627"/>
              </emma:interpretation>
              <emma:one-of disjunction-type="recognition" id="oneOf37">
                <emma:interpretation id="interp185" emma:lang="ko-KR" emma:confidence="0">
                  <emma:literal>R</emma:literal>
                </emma:interpretation>
                <emma:interpretation id="interp186" emma:lang="ko-KR" emma:confidence="0">
                  <emma:literal>언</emma:literal>
                </emma:interpretation>
                <emma:interpretation id="interp187" emma:lang="ko-KR" emma:confidence="0">
                  <emma:literal>인</emma:literal>
                </emma:interpretation>
                <emma:interpretation id="interp188" emma:lang="ko-KR" emma:confidence="0">
                  <emma:literal>又</emma:literal>
                </emma:interpretation>
                <emma:interpretation id="interp189" emma:lang="ko-KR" emma:confidence="0">
                  <emma:literal>尺</emma:literal>
                </emma:interpretation>
              </emma:one-of>
            </emma:emma>
          </inkml:annotationXML>
          <inkml:trace contextRef="#ctx0" brushRef="#br1" timeOffset="68274.9051">18706 5786 39,'-6'-10'56,"2"-3"0,-4-4-2,3-20-28,5 37-5,0 0 5,-9 10-3,8 8-1,-1 9 2,1 11 2,1 16 3,-1-2 0,-2 8-3,3 7-6,-3 1-5,3 5-2,-1-1-7,1-2-6,0-4 0,0-5 0,0-5 0,0-8 0,0-7 0,0-7 0,0-8 0,0-10 0,0-4 0,0-12 0,0 10 0,0-10 0,-6-6 0,2-3 0,2-5 0,-4 2 0,1-5 0,-2-5 0,2-3 0,-2-5 0,1-2 0,0-2 0,0-10 0,4-5 0,-4-4 0,2-2 0,0-6 0,3-2 0,-1-5 0,4-1 0,3 3 0,7-4 0,6 2 0,9 3 0,1 3 0,12 4 0,0 8 0,8 5 0,-1 10 0,2 13 0,-5 11 0,-2 11 0,-1 13 0,-10 13 0,-7 13 0,-9 11 0,-7 5 0,-8 7 0,-11 0 0,-10 1 0,-9-3 0,-11-4 0,-2-6 0,-1-9 0,-7-6 0,4-9 0,2-8 0,5-4 0,6-6 0,6-5 0,5-3 0,6 0 0,8 0 0,9 0 0,5 8 0,16 2 0,8 7 0,15 6 0,10 7 0,8 4 0,8 4 0,1 0 0,0 3 0,-2 1 0,-4 1 0,-9-4 0,-9-2 0,-6-4 0,-7-4 0,-7-6 0,-7-8 0,-1-3 0,-7-12-70,-2-5-14,0-13-1,-6-14-5,3-6-4,-7-14 6</inkml:trace>
        </inkml:traceGroup>
        <inkml:traceGroup>
          <inkml:annotationXML>
            <emma:emma xmlns:emma="http://www.w3.org/2003/04/emma" version="1.0">
              <emma:interpretation id="{06D8DE7B-E9F6-4D27-9D2B-DF4A2CE42C1A}" emma:medium="tactile" emma:mode="ink">
                <msink:context xmlns:msink="http://schemas.microsoft.com/ink/2010/main" type="inkWord" rotatedBoundingBox="20534,13365 21185,13428 21144,13857 20492,13794"/>
              </emma:interpretation>
              <emma:one-of disjunction-type="recognition" id="oneOf38">
                <emma:interpretation id="interp190" emma:lang="ko-KR" emma:confidence="0">
                  <emma:literal>m</emma:literal>
                </emma:interpretation>
                <emma:interpretation id="interp191" emma:lang="ko-KR" emma:confidence="0">
                  <emma:literal>머</emma:literal>
                </emma:interpretation>
                <emma:interpretation id="interp192" emma:lang="ko-KR" emma:confidence="0">
                  <emma:literal>꺼</emma:literal>
                </emma:interpretation>
                <emma:interpretation id="interp193" emma:lang="ko-KR" emma:confidence="0">
                  <emma:literal>미</emma:literal>
                </emma:interpretation>
                <emma:interpretation id="interp194" emma:lang="ko-KR" emma:confidence="0">
                  <emma:literal>川</emma:literal>
                </emma:interpretation>
              </emma:one-of>
            </emma:emma>
          </inkml:annotationXML>
          <inkml:trace contextRef="#ctx0" brushRef="#br1" timeOffset="72913.1704">19392 5433 38,'0'-11'64,"0"11"5,0-10-2,0 10-33,0 0 1,0 0-6,0 0-3,3 7-2,-1 7-6,0 7-2,0 3 2,-2 7 0,2 1 1,1 6-3,-3-3-4,1-1-4,-1-4-8,0-4 0,2-5 0,-1-4 0,-1-7 0,0-10 0,0 0 0,0 0 0,0-13 0,0-7 0,0-4 0,0-3 0,0-6 0,5-2 0,-2-4 0,4 3 0,1 3 0,4 3 0,0 1 0,6 3 0,1 5 0,3 2 0,-2 5 0,6 3 0,-3 7 0,-3 4 0,2 6 0,-5 8 0,-5 10 0,-1 3 0,-3 6 0,-4 0 0,-1 4 0,-3-5 0,0-1 0,-3-5 0,1-9 0,-1-2 0,2-5 0,1-10 0,0 0 0,0 0 0,-5-13 0,5-2 0,6-5 0,1-5 0,1-3 0,4-2 0,2 2 0,2 1 0,3 1 0,2 5 0,4 6 0,0 5 0,1 5 0,1 7 0,-4 7 0,2 7 0,-7 7 0,-1 5 0,-6 4 0,-2 0 0,-1 5 0,-4-4 0,-2-1 0,-1-3 0,-1-4 0,0-9 0,3 0 0,-1-4 0,-2-12 0,8 15 0,-8-15-64,10 1-22,-6-6-1,-4-10-5,0 1-6</inkml:trace>
        </inkml:traceGroup>
      </inkml:traceGroup>
    </inkml:traceGroup>
    <inkml:traceGroup>
      <inkml:annotationXML>
        <emma:emma xmlns:emma="http://www.w3.org/2003/04/emma" version="1.0">
          <emma:interpretation id="{CE5B60EC-84CD-41B9-95D3-A62E2B4886BE}" emma:medium="tactile" emma:mode="ink">
            <msink:context xmlns:msink="http://schemas.microsoft.com/ink/2010/main" type="paragraph" rotatedBoundingBox="13696,16041 20960,15345 21105,16862 13841,1755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8AEFBA0-8492-4589-857D-E6B7B6F52116}" emma:medium="tactile" emma:mode="ink">
              <msink:context xmlns:msink="http://schemas.microsoft.com/ink/2010/main" type="line" rotatedBoundingBox="13696,16041 20960,15345 21105,16862 13841,17559"/>
            </emma:interpretation>
          </emma:emma>
        </inkml:annotationXML>
        <inkml:traceGroup>
          <inkml:annotationXML>
            <emma:emma xmlns:emma="http://www.w3.org/2003/04/emma" version="1.0">
              <emma:interpretation id="{B287175B-0631-4EC4-B4EA-EC3282F6CE1F}" emma:medium="tactile" emma:mode="ink">
                <msink:context xmlns:msink="http://schemas.microsoft.com/ink/2010/main" type="inkWord" rotatedBoundingBox="13696,16041 14619,15953 14729,17102 13806,17190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∞</emma:literal>
                </emma:interpretation>
                <emma:interpretation id="interp197" emma:lang="ko-KR" emma:confidence="0">
                  <emma:literal>几</emma:literal>
                </emma:interpretation>
                <emma:interpretation id="interp198" emma:lang="ko-KR" emma:confidence="0">
                  <emma:literal>犬</emma:literal>
                </emma:interpretation>
                <emma:interpretation id="interp199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77883.4547">12879 8208 11,'-5'-14'50,"-1"1"6,-2 1 3,0 3-31,0 5 0,8 4-1,-14 3 2,6 13 4,0 9-2,0 15 2,1 10-3,-1 20 0,-1 10-1,0 12-5,-3 3-11,4 1-13,-3-4 0,2-8 0,-2-10 0,0-15 0,3-12 0,-3-14 0,6-11 0,-1-13 0,6-9 0,-8-6 0,6-13 0,2-10 0,0-11 0,0-9 0,0-6 0,4-9 0,-3-7 0,3-3 0,-1-1 0,0-4 0,1 5 0,1 3 0,2 7 0,0 7-2,3 12 1,1 12 1,3 12 3,5 18-3,1 13 0,3 27 0,3 14 0,1 18 0,7 12 0,2 11 0,5 1 0,3-4 0,6-3 0,-2-13 0,3-11 0,3-20 0,-4-13 0,-2-18 0,0-11 0,-6-7 0,-4-16 0,-3-10 0,-8-6 0,-5-5 0,-6-10 0,-8-6 0,-5-4 0,-3-8 0,-8-4 0,-4-4 0,-6-4 0,-2-1 0,0 8 0,-2 5 0,4 4 0,5 13 0,1 9 0,5 8 0,4 8 0,6 15 0,8 11-75,1 4-13,7 6-2,-3 5-5,13 11-4</inkml:trace>
        </inkml:traceGroup>
        <inkml:traceGroup>
          <inkml:annotationXML>
            <emma:emma xmlns:emma="http://www.w3.org/2003/04/emma" version="1.0">
              <emma:interpretation id="{BB06F352-378E-436D-9D0D-7224239B45DB}" emma:medium="tactile" emma:mode="ink">
                <msink:context xmlns:msink="http://schemas.microsoft.com/ink/2010/main" type="inkWord" rotatedBoundingBox="14937,15970 15421,15923 15545,17217 15061,17264"/>
              </emma:interpretation>
              <emma:one-of disjunction-type="recognition" id="oneOf40">
                <emma:interpretation id="interp200" emma:lang="ko-KR" emma:confidence="0">
                  <emma:literal>I</emma:literal>
                </emma:interpretation>
                <emma:interpretation id="interp201" emma:lang="ko-KR" emma:confidence="0">
                  <emma:literal>(</emma:literal>
                </emma:interpretation>
                <emma:interpretation id="interp202" emma:lang="ko-KR" emma:confidence="0">
                  <emma:literal>1</emma:literal>
                </emma:interpretation>
                <emma:interpretation id="interp203" emma:lang="ko-KR" emma:confidence="0">
                  <emma:literal>[</emma:literal>
                </emma:interpretation>
                <emma:interpretation id="interp20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78251.4758">14271 7974 26,'10'-31'80,"-2"1"-2,-8 8-3,0 10 1,-12 11 2,-5 17-51,-4 23-2,-9 19-5,-4 17-1,-2 23-12,-8 15-7,4 8 0,2 7 0,1-5 0,5-1 0,12-13 0,7-14 0,11-21 0,7-14 0,14-19 0,8-10 0,7-13 0,4-16 0,4 0 0,-3-8 0,2-9-83,2-9-6,-8-9-3,3-5-5,-8-9-3</inkml:trace>
        </inkml:traceGroup>
        <inkml:traceGroup>
          <inkml:annotationXML>
            <emma:emma xmlns:emma="http://www.w3.org/2003/04/emma" version="1.0">
              <emma:interpretation id="{26F222A6-7F40-4C74-95BC-33088C6DAC6C}" emma:medium="tactile" emma:mode="ink">
                <msink:context xmlns:msink="http://schemas.microsoft.com/ink/2010/main" type="inkWord" rotatedBoundingBox="15338,16197 16026,16131 16119,17100 15431,17166"/>
              </emma:interpretation>
              <emma:one-of disjunction-type="recognition" id="oneOf41">
                <emma:interpretation id="interp205" emma:lang="ko-KR" emma:confidence="0">
                  <emma:literal>A</emma:literal>
                </emma:interpretation>
                <emma:interpretation id="interp206" emma:lang="ko-KR" emma:confidence="0">
                  <emma:literal>성</emma:literal>
                </emma:interpretation>
                <emma:interpretation id="interp207" emma:lang="ko-KR" emma:confidence="0">
                  <emma:literal>g</emma:literal>
                </emma:interpretation>
                <emma:interpretation id="interp208" emma:lang="ko-KR" emma:confidence="0">
                  <emma:literal>*</emma:literal>
                </emma:interpretation>
                <emma:interpretation id="interp20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78797.507">14634 8220 17,'9'-31'79,"-2"4"1,-4 8-2,-3 10 1,0 9 1,-23 19-49,1 16-4,-4 15-7,-1 12-2,-6 16-16,-3 10-2,-3 6 0,4-3 0,3-6 0,4-4 0,5-13 0,5-12 0,4-16 0,7-12 0,6-13 0,1-15 0,4-3 0,7-18 0,0-13 0,3-8 0,4-11 0,2-9 0,1-11 0,-1 0 0,-1-9 0,1 3 0,2 1 0,1 5 0,-4 8 0,0 9 0,-2 9 0,4 11 0,-2 13 0,-1 11 0,-1 12 0,-1 22 0,0 13 0,0 17 0,-1 17 0,0 14 0,-4 10 0,1 4 0,0 0 0,2-5 0,-1-9 0,4-10 0,2-16 0,-2-15 0,3-13 0,-2-7 0,-2-17 0,1-5 0,-9-10 0,-3-4 0,28-2-59,-39-10-31,-6-6-1,-10-7-7,-3 2-2</inkml:trace>
          <inkml:trace contextRef="#ctx0" brushRef="#br1" timeOffset="79017.5196">14417 8666 32,'-25'-3'83,"3"-2"-2,11 1-2,11 4-1,0-12 0,46-2-55,-19 5-4,13-4-6,3 5-2,8 1 0,3 0-8,-1 0-3,-1 1 0,-4 3 0,-4 3 0,-11-1-4,-7 1-33,23 0-42,-49 0-4,12-9-3,-12-7-6,-4-3 0</inkml:trace>
        </inkml:traceGroup>
        <inkml:traceGroup>
          <inkml:annotationXML>
            <emma:emma xmlns:emma="http://www.w3.org/2003/04/emma" version="1.0">
              <emma:interpretation id="{12E4475F-EDF2-46EE-B91E-BC657A008E4F}" emma:medium="tactile" emma:mode="ink">
                <msink:context xmlns:msink="http://schemas.microsoft.com/ink/2010/main" type="inkWord" rotatedBoundingBox="15812,15962 16349,15910 16473,17199 15936,17250"/>
              </emma:interpretation>
              <emma:one-of disjunction-type="recognition" id="oneOf42">
                <emma:interpretation id="interp210" emma:lang="ko-KR" emma:confidence="0">
                  <emma:literal>)</emma:literal>
                </emma:interpretation>
                <emma:interpretation id="interp211" emma:lang="ko-KR" emma:confidence="0">
                  <emma:literal>]</emma:literal>
                </emma:interpretation>
                <emma:interpretation id="interp212" emma:lang="ko-KR" emma:confidence="0">
                  <emma:literal>J</emma:literal>
                </emma:interpretation>
                <emma:interpretation id="interp213" emma:lang="ko-KR" emma:confidence="0">
                  <emma:literal>}</emma:literal>
                </emma:interpretation>
                <emma:interpretation id="interp214" emma:lang="ko-KR" emma:confidence="0">
                  <emma:literal>〕</emma:literal>
                </emma:interpretation>
              </emma:one-of>
            </emma:emma>
          </inkml:annotationXML>
          <inkml:trace contextRef="#ctx0" brushRef="#br1" timeOffset="79300.5358">14884 7908 18,'21'-14'82,"8"11"4,4 3-2,6 9-1,2 12 2,5 19-48,1 16-7,-2 20-24,-8 13-6,-7 16 0,-14 9 0,-11 5 0,-12 1 0,-18-5 0,-12-7 0,-12-11 0,-7-18 0,0-16 0,-3-18 0,3-13-48,14-15-41,1-17-2,14-12-6,7-21-5</inkml:trace>
        </inkml:traceGroup>
        <inkml:traceGroup>
          <inkml:annotationXML>
            <emma:emma xmlns:emma="http://www.w3.org/2003/04/emma" version="1.0">
              <emma:interpretation id="{C1CF2228-85C9-44E1-B430-BCAFCF2AD815}" emma:medium="tactile" emma:mode="ink">
                <msink:context xmlns:msink="http://schemas.microsoft.com/ink/2010/main" type="inkWord" rotatedBoundingBox="17501,15960 18509,15864 18627,17100 17620,17196"/>
              </emma:interpretation>
              <emma:one-of disjunction-type="recognition" id="oneOf43">
                <emma:interpretation id="interp215" emma:lang="ko-KR" emma:confidence="0">
                  <emma:literal>아</emma:literal>
                </emma:interpretation>
                <emma:interpretation id="interp216" emma:lang="ko-KR" emma:confidence="0">
                  <emma:literal>상</emma:literal>
                </emma:interpretation>
                <emma:interpretation id="interp217" emma:lang="ko-KR" emma:confidence="0">
                  <emma:literal>엥</emma:literal>
                </emma:interpretation>
                <emma:interpretation id="interp218" emma:lang="ko-KR" emma:confidence="0">
                  <emma:literal>타</emma:literal>
                </emma:interpretation>
                <emma:interpretation id="interp219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79979.5746">16701 8241 38,'0'0'80,"-16"-8"5,0 10-1,-13 12-1,-4 8-32,-4 13-7,-4 10-14,4 3-14,7 6-16,5-4 0,17-8 0,12-9 0,22-14 0,12-14 0,12-9 0,8-12 0,-1-5 0,0-7 0,-7 2 0,-14-8 0,-15 7 0,-12 1 0,-15 4 0,-15 3 0,-14 3 0,-7-2 0,-4 6 0,-3 3 0,13 1 0,1 4-42,10-5-41,17 2-4,8-6-3,23 1-4,7-8 1</inkml:trace>
          <inkml:trace contextRef="#ctx0" brushRef="#br1" timeOffset="80532.6062">16893 8516 20,'-12'-13'78,"10"-2"4,2 2 1,12-2-4,11-2 2,12 6-53,7 3-3,11 3-6,3 1-3,0 2-16,-2 0 0,-3 2 0,-7 3 0,-5 2 0,-13 1-12,-11 2-69,-5 4-3,-10-12-3,0 0-5,-4 0-6</inkml:trace>
          <inkml:trace contextRef="#ctx0" brushRef="#br1" timeOffset="80297.5925">17293 7939 52,'39'-30'71,"-13"4"0,-9 3-2,-14 1-1,-36 10-38,16 10 0,-5 2-7,-2 12-4,-9 14 1,-1 9-1,1 14-1,0 9-1,3 11-13,2 11-4,6 9 0,5 6 0,6 0 0,8-1 0,3-2 0,6-6 0,6-10 0,7-8 0,-4-9 0,2-10 0,-1-8 0,-2-8 0,-3-10 0,-4-6 0,2-2 0,-9-15 0,0 0-56,7-15-31,-9-8-3,-2-4-4,-5-11-7</inkml:trace>
        </inkml:traceGroup>
        <inkml:traceGroup>
          <inkml:annotationXML>
            <emma:emma xmlns:emma="http://www.w3.org/2003/04/emma" version="1.0">
              <emma:interpretation id="{11D7A3B6-2C81-4E7C-9CB0-69525CE4577B}" emma:medium="tactile" emma:mode="ink">
                <msink:context xmlns:msink="http://schemas.microsoft.com/ink/2010/main" type="inkWord" rotatedBoundingBox="19718,15652 20454,15581 20578,16878 19842,16949"/>
              </emma:interpretation>
              <emma:one-of disjunction-type="recognition" id="oneOf44">
                <emma:interpretation id="interp220" emma:lang="ko-KR" emma:confidence="0">
                  <emma:literal>R</emma:literal>
                </emma:interpretation>
                <emma:interpretation id="interp221" emma:lang="ko-KR" emma:confidence="0">
                  <emma:literal>又</emma:literal>
                </emma:interpretation>
                <emma:interpretation id="interp222" emma:lang="ko-KR" emma:confidence="0">
                  <emma:literal>&amp;</emma:literal>
                </emma:interpretation>
                <emma:interpretation id="interp223" emma:lang="ko-KR" emma:confidence="0">
                  <emma:literal>p</emma:literal>
                </emma:interpretation>
                <emma:interpretation id="interp22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81826.6802">18776 8019 12,'-11'-25'64,"1"3"6,-1 2 0,2 1 0,2 5-39,7 14 4,-9 0-3,7 21-5,2 13 0,0 14-5,2 12-1,2 10-1,0 12-10,4 4-10,-1 1 0,-1-5 0,0-7 0,-2-8 0,1-13 0,1-7 0,-2-12 0,-1-10 0,-1-7 0,-2-18 0,0 12 0,0-12 0,-8-12 0,-1-1 0,1-7 0,-6-8 0,-2-4 0,1-9 0,0-2 0,4-13 0,2-4 0,3-8 0,6-4 0,0-5 0,6-6 0,6 0 0,5 1 0,5 2-4,7 2 0,6 6 2,3 3 1,6 10-2,2 9 3,2 11-1,-1 10 1,-4 14 1,-5 11 2,0 12-1,-6 16 1,-6 13 1,-12 12-2,-12 12-2,-2 9 0,-12 3 0,-11-3 0,-12 0 0,-6-6 0,-6-6 0,0-9 0,-2-9 0,2-10 0,1-7 0,8-9 0,7-4 0,5-4 0,10-3 0,16-3 0,0 0 0,7 12 0,16-2 0,9 10 0,6 6 0,12 5 0,5 5 0,6 7 0,2 3 0,-3 0 0,0 2 0,-6-9 0,-5 0 0,-7-6 0,-7-4 0,-11-10 0,-2-2 0,-10 0-58,-12-17-29,12 5-2,-12-14-6,-4-10-4</inkml:trace>
        </inkml:traceGroup>
        <inkml:traceGroup>
          <inkml:annotationXML>
            <emma:emma xmlns:emma="http://www.w3.org/2003/04/emma" version="1.0">
              <emma:interpretation id="{E1BF1C50-DE97-4E2E-AD19-801532C76C2E}" emma:medium="tactile" emma:mode="ink">
                <msink:context xmlns:msink="http://schemas.microsoft.com/ink/2010/main" type="inkWord" rotatedBoundingBox="20500,15524 20973,15478 21012,15885 20540,15931"/>
              </emma:interpretation>
              <emma:one-of disjunction-type="recognition" id="oneOf45">
                <emma:interpretation id="interp225" emma:lang="ko-KR" emma:confidence="0">
                  <emma:literal>n</emma:literal>
                </emma:interpretation>
                <emma:interpretation id="interp226" emma:lang="ko-KR" emma:confidence="0">
                  <emma:literal>^</emma:literal>
                </emma:interpretation>
                <emma:interpretation id="interp227" emma:lang="ko-KR" emma:confidence="0">
                  <emma:literal>八</emma:literal>
                </emma:interpretation>
                <emma:interpretation id="interp228" emma:lang="ko-KR" emma:confidence="0">
                  <emma:literal>M</emma:literal>
                </emma:interpretation>
                <emma:interpretation id="interp229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82676.7289">19474 7543 18,'0'0'64,"1"-8"5,-1 8 4,0 0 3,0 11-34,-3 9 0,-1 6-12,-3 6-3,1 4 0,-4 4-4,2-1-6,0-3-14,1-1-3,0-9 0,3-2 0,2-9 0,0-6 0,2-9 0,0 0 0,0-11 0,4-8 0,2-7 0,2-6 0,3-4 0,4-6 0,2-1 0,4 0 0,3 0 0,2 3 0,3 4 0,1 7 0,4 8 0,-4 7 0,4 13 0,-6 2 0,-4 18 0,-3 10 0,-2 5 0,-7 5 0,-3 3 0,-3 0 0,-5-5 0,2-2 0,-3-8 0,2-6 0,-2-4 0,7-3 0,-4-4-45,-3-10-41,16 3-1,-8-9-5,4-2-11,-5-10 6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28:48.7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2F05E2D-8340-4A5A-8B2E-804D9C825E69}" emma:medium="tactile" emma:mode="ink">
          <msink:context xmlns:msink="http://schemas.microsoft.com/ink/2010/main" type="writingRegion" rotatedBoundingBox="13144,2250 13237,5235 12388,5261 12295,2276">
            <msink:destinationLink direction="with" ref="{513338B7-EBC9-4866-A8C3-2A7688DB456F}"/>
            <msink:destinationLink direction="with" ref="{BB7C1D51-4DEF-43D9-BFDC-115C6FF397F8}"/>
          </msink:context>
        </emma:interpretation>
      </emma:emma>
    </inkml:annotationXML>
    <inkml:traceGroup>
      <inkml:annotationXML>
        <emma:emma xmlns:emma="http://www.w3.org/2003/04/emma" version="1.0">
          <emma:interpretation id="{55DA631A-DB80-4D7E-A679-41237F8393C5}" emma:medium="tactile" emma:mode="ink">
            <msink:context xmlns:msink="http://schemas.microsoft.com/ink/2010/main" type="paragraph" rotatedBoundingBox="13144,2250 13237,5235 12388,5261 12295,22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D22852-6929-494C-A46F-6CB29889A893}" emma:medium="tactile" emma:mode="ink">
              <msink:context xmlns:msink="http://schemas.microsoft.com/ink/2010/main" type="line" rotatedBoundingBox="13144,2250 13237,5235 12388,5261 12295,2276"/>
            </emma:interpretation>
          </emma:emma>
        </inkml:annotationXML>
        <inkml:traceGroup>
          <inkml:annotationXML>
            <emma:emma xmlns:emma="http://www.w3.org/2003/04/emma" version="1.0">
              <emma:interpretation id="{CEA39E23-287D-4894-830D-7903A283B0C6}" emma:medium="tactile" emma:mode="ink">
                <msink:context xmlns:msink="http://schemas.microsoft.com/ink/2010/main" type="inkWord" rotatedBoundingBox="13076,2252 13104,3147 12398,3170 12370,2274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r</emma:literal>
                </emma:interpretation>
                <emma:interpretation id="interp2" emma:lang="ko-KR" emma:confidence="0">
                  <emma:literal>V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ⅴ</emma:literal>
                </emma:interpretation>
              </emma:one-of>
            </emma:emma>
          </inkml:annotationXML>
          <inkml:trace contextRef="#ctx0" brushRef="#br0">530 68 55,'5'-13'62,"-5"0"1,3 1 0,-2 3-26,-1 0-6,0 9-10,-2-13-8,-7 13-4,-1 7 3,-8 6 2,-5 13 0,-9 7-1,-4 14 0,-6 10 1,1 5 1,-5 5 0,-1 1-4,3-2-3,6-5-3,7-6 0,4-12-1,5-9 0,5-9 0,6-6 0,1-9-2,10-10-6,-9 6-9,9-6-23,-26-15-39,27 1-5,1-11-4,3 1-7,-2-10 0</inkml:trace>
          <inkml:trace contextRef="#ctx0" brushRef="#br0" timeOffset="276.0158">52 281 38,'0'0'83,"-8"-4"-3,8 4-7,0 0-2,0 0-1,0 0-54,12 6-8,0 6-6,6 7-2,2 1 1,6 8 2,4 4 1,2 0 0,3 1 0,1-1 1,0-5-1,-2 3 1,-2-5-1,-2-1-1,-4-7-4,0 4-11,-6-4-29,-5 2-32,0-3-3,-15-16-4,16 15-5,-16-15-3</inkml:trace>
          <inkml:trace contextRef="#ctx0" brushRef="#br0" timeOffset="524.0299">665 535 69,'0'0'83,"6"21"0,-6-4-3,2 9-3,-2-1-2,6 3-63,-4 8-7,2 3 1,2-2-1,-3-2-1,2-6-2,-1-9-2,0-4-4,0-4-10,-4 2-35,0-14-28,0 0-1,-5-8-7,5 8-3,-15-7-2</inkml:trace>
        </inkml:traceGroup>
        <inkml:traceGroup>
          <inkml:annotationXML>
            <emma:emma xmlns:emma="http://www.w3.org/2003/04/emma" version="1.0">
              <emma:interpretation id="{D16510C4-E5E4-4F29-ABCD-CBAFC2F5B971}" emma:medium="tactile" emma:mode="ink">
                <msink:context xmlns:msink="http://schemas.microsoft.com/ink/2010/main" type="inkWord" rotatedBoundingBox="13181,3453 13200,4045 12351,4071 12333,3480"/>
              </emma:interpretation>
              <emma:one-of disjunction-type="recognition" id="oneOf1">
                <emma:interpretation id="interp5" emma:lang="ko-KR" emma:confidence="0">
                  <emma:literal>과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p</emma:literal>
                </emma:interpretation>
                <emma:interpretation id="interp8" emma:lang="ko-KR" emma:confidence="0">
                  <emma:literal>v</emma:literal>
                </emma:interpretation>
                <emma:interpretation id="interp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917.0524">377 1210 33,'12'-2'83,"-4"2"-3,-8 0-2,0 11-4,-7 4-1,-33 8-49,22 5-14,-2 8-5,-6 6-2,-1 2 2,0 2-2,1-6 0,3 0 0,2-6 0,1-6 1,3-5 0,5-8-3,0-2-5,0-6-8,4-6-29,-2-1-35,1-4-1,2-9-7,-3-8-4,4-1-1</inkml:trace>
          <inkml:trace contextRef="#ctx0" brushRef="#br0" timeOffset="1172.067">-49 1331 58,'-7'10'83,"7"-10"-4,1 18-4,7-5-5,7 3 3,3 6-66,8 0-5,2 6 1,9 2 0,-1 2-1,1-6 2,1-2-1,-5-4 0,1-4 1,-5-1-1,-4-5-2,-4 0-6,-4-7-14,-5-1-53,1-2-3,-13 0-5,13-2-5,-13 2-3</inkml:trace>
          <inkml:trace contextRef="#ctx0" brushRef="#br0" timeOffset="1677.0959">523 1557 43,'11'-10'84,"-11"10"-4,0 0-4,7-8-7,-7 8 0,0 0-59,12-10-8,0 9-6,-1-1 0,4 1 0,1-1 2,0 2 0,0 0 1,-1 3 1,-3 4 1,-2 4 0,-3-1 1,-3 8 0,-4 0 0,0 6 0,-4-3 0,-8 1 2,1 0 0,-4-1 1,0-2 1,0-4 0,0-2-1,0-3 1,4-2-2,11-8 0,-12 14-2,12-14 1,0 8 1,0-8 0,14 4 0,-1-2 1,5-2 0,1 0 1,4-5 0,1 2-6,-1-3 0,0 1 0,-2 0 0,-3 0 0,0 0 0,-6 1 0,-2 2 0,-10 2-5,8-6-10,-8 6-15,0 0-15,0 0-36,0 0-1,-7 5-6,2 4 0</inkml:trace>
        </inkml:traceGroup>
        <inkml:traceGroup>
          <inkml:annotationXML>
            <emma:emma xmlns:emma="http://www.w3.org/2003/04/emma" version="1.0">
              <emma:interpretation id="{538E14E5-C25C-4071-9945-5646AE3A4A8E}" emma:medium="tactile" emma:mode="ink">
                <msink:context xmlns:msink="http://schemas.microsoft.com/ink/2010/main" type="inkWord" rotatedBoundingBox="13050,4410 13076,5240 12412,5260 12386,4431"/>
              </emma:interpretation>
              <emma:one-of disjunction-type="recognition" id="oneOf2">
                <emma:interpretation id="interp10" emma:lang="ko-KR" emma:confidence="0">
                  <emma:literal>교</emma:literal>
                </emma:interpretation>
                <emma:interpretation id="interp11" emma:lang="ko-KR" emma:confidence="0">
                  <emma:literal>겨</emma:literal>
                </emma:interpretation>
                <emma:interpretation id="interp12" emma:lang="ko-KR" emma:confidence="0">
                  <emma:literal>꺼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036.1164">397 2161 59,'0'0'85,"10"0"-5,-10 0-5,0 0-4,0 0-1,-6 17-64,-3 2-3,-3 5-1,-3 10 1,-7 4 5,-2 4 1,-6 5 2,-2-2 0,-2 2 0,-1-5-11,5-1 7,-1-6-7,5-3 0,2-7 0,7-2 0,2-7 0,6-7-2,9-9-36,-26 4-43,26-4-2,0-16-3,4 0-4,-2-10 90,6 4-92</inkml:trace>
          <inkml:trace contextRef="#ctx0" brushRef="#br0" timeOffset="2277.1302">33 2408 56,'-5'-9'85,"5"9"-5,0 0-3,0 0-5,0 0-1,17-1-60,-6 10-8,6 9-3,1 3 1,7 5 2,-1 1 0,2 6-3,2-1 5,-1 1 1,2-3-2,-2-4-3,-4 2-4,-2-6-11,-3-1-25,-4-7-35,-1-6-3,-5-6-6,3-2-4,-11 0 2</inkml:trace>
          <inkml:trace contextRef="#ctx0" brushRef="#br0" timeOffset="2787.1594">491 2649 0,'0'0'77,"0"-9"-2,0 1-5,5-73-5,-1 75-3,-4 6-18,15-15-49,-4 9 1,1-2 3,3 2 3,0 0 2,0 1 2,-1 5 0,4 0 0,-7 5-1,1 5 0,-4 4-1,-5 3 0,-3 4-4,-6-1 5,-3 6 0,-5-6 1,0-1-1,-1-2-1,1-2-1,5-6-1,9-9 0,-3 14-2,3-14 0,15 12 0,2-1 1,1 0 1,0 4 2,1 5 1,-5 5 2,-4-1 0,-7 1 1,-3 1 1,-10-3 0,-5 2-7,-4-5-2,-4-6 0,-1-1 0,1-5 0,3-3 0,2-1 0,3-4-40,4 0-40,11 0-3,-6-16-4,10 7-4,1-11-1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12.2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085694E-5B02-4B74-A49D-500C0955722F}" emma:medium="tactile" emma:mode="ink">
          <msink:context xmlns:msink="http://schemas.microsoft.com/ink/2010/main" type="writingRegion" rotatedBoundingBox="8456,2574 8178,6569 929,6064 1207,2070">
            <msink:destinationLink direction="with" ref="{7185D4CD-BF56-457F-881A-89008F771F22}"/>
          </msink:context>
        </emma:interpretation>
      </emma:emma>
    </inkml:annotationXML>
    <inkml:traceGroup>
      <inkml:annotationXML>
        <emma:emma xmlns:emma="http://www.w3.org/2003/04/emma" version="1.0">
          <emma:interpretation id="{EFFC1AD2-ABFE-4A90-A78E-6B8448BFD888}" emma:medium="tactile" emma:mode="ink">
            <msink:context xmlns:msink="http://schemas.microsoft.com/ink/2010/main" type="paragraph" rotatedBoundingBox="8456,2574 8203,6211 7695,6175 7948,25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1FFDD6-AA3B-41ED-A8B9-1AA518ECF0DD}" emma:medium="tactile" emma:mode="ink">
              <msink:context xmlns:msink="http://schemas.microsoft.com/ink/2010/main" type="line" rotatedBoundingBox="8456,2574 8203,6211 7695,6175 7948,2539"/>
            </emma:interpretation>
          </emma:emma>
        </inkml:annotationXML>
        <inkml:traceGroup>
          <inkml:annotationXML>
            <emma:emma xmlns:emma="http://www.w3.org/2003/04/emma" version="1.0">
              <emma:interpretation id="{DEE09F81-C2DB-4D1B-B2AD-190744801E24}" emma:medium="tactile" emma:mode="ink">
                <msink:context xmlns:msink="http://schemas.microsoft.com/ink/2010/main" type="inkWord" rotatedBoundingBox="8359,2568 8322,3100 7911,3071 7948,2539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서</emma:literal>
                </emma:interpretation>
              </emma:one-of>
            </emma:emma>
          </inkml:annotationXML>
          <inkml:trace contextRef="#ctx0" brushRef="#br0">2453 124 58,'0'0'68,"0"-12"-4,0 12-1,10-19-4,2 9-43,3-1-8,7 0-6,2 0 1,2 4 1,3-2 2,2 4 0,-1 5 2,0 0-1,-4 8 1,-2 5 0,-4 5-2,-3 3-1,-9 9 0,-6 4 0,-4 2-1,-13 3 1,-10 0 0,-6 2 0,-2 0 0,-9-6-2,-2-3 1,6-6-1,1-6 0,5-4-1,8-4 0,8-5-1,6-2 1,10-5 1,0 0 0,19 4 0,4-4 0,4 0 0,6 0 0,3 0 0,4 0-1,-1 0-2,-1 0 1,-3 4-1,-5 0-2,-2 2-7,-6-5-16,-7 7-50,-2 7 1,-10-7-6,0 3-4,-9 0-5</inkml:trace>
        </inkml:traceGroup>
        <inkml:traceGroup>
          <inkml:annotationXML>
            <emma:emma xmlns:emma="http://www.w3.org/2003/04/emma" version="1.0">
              <emma:interpretation id="{BA679D74-84FB-437B-B12E-BFB694552638}" emma:medium="tactile" emma:mode="ink">
                <msink:context xmlns:msink="http://schemas.microsoft.com/ink/2010/main" type="inkWord" rotatedBoundingBox="8344,3567 8297,4243 7871,4213 7918,3537"/>
              </emma:interpretation>
              <emma:one-of disjunction-type="recognition" id="oneOf1">
                <emma:interpretation id="interp5" emma:lang="ko-KR" emma:confidence="0">
                  <emma:literal>어</emma:literal>
                </emma:interpretation>
                <emma:interpretation id="interp6" emma:lang="ko-KR" emma:confidence="0">
                  <emma:literal>^</emma:literal>
                </emma:interpretation>
                <emma:interpretation id="interp7" emma:lang="ko-KR" emma:confidence="0">
                  <emma:literal>M</emma:literal>
                </emma:interpretation>
                <emma:interpretation id="interp8" emma:lang="ko-KR" emma:confidence="0">
                  <emma:literal>에</emma:literal>
                </emma:interpretation>
                <emma:interpretation id="interp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677.0387">2429 1092 3,'-5'-7'61,"5"7"2,5-9-2,4 2-2,4-2-4,4 3-50,4 0-4,4 0 0,4-1-1,0 3 3,3 1 1,-1 3-1,-4 0 3,-3 3-1,-4 4 1,-3 5 0,-5 2 1,-10 7-2,-2 4 1,-8-1-1,-7 5 1,-5-5 0,1 4 1,-5-8-3,2 0-2,5-6-1,2-3 1,15-11 1,-4 14-1,12-9 1,9 0-1,9 1 2,1 3 1,7 3 0,-3 3 0,3 3 0,-8 4 1,-7 4 2,-9 4 0,-10 3 0,-8-1 1,-12 2-1,-7-3 1,-8-4-2,-6-2-5,2-1-9,-3-11-18,-9 1-50,18-3-4,-2-6-3,13-2-6,-1-6-3</inkml:trace>
        </inkml:traceGroup>
        <inkml:traceGroup>
          <inkml:annotationXML>
            <emma:emma xmlns:emma="http://www.w3.org/2003/04/emma" version="1.0">
              <emma:interpretation id="{0F201289-982D-4BB7-9D96-D6C7CB6E37F6}" emma:medium="tactile" emma:mode="ink">
                <msink:context xmlns:msink="http://schemas.microsoft.com/ink/2010/main" type="inkWord" rotatedBoundingBox="8316,4582 8276,5152 7809,5119 7849,4549"/>
              </emma:interpretation>
              <emma:one-of disjunction-type="recognition" id="oneOf2">
                <emma:interpretation id="interp10" emma:lang="ko-KR" emma:confidence="0">
                  <emma:literal>₩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亡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586.0907">2459 2066 26,'0'0'70,"-3"-12"1,3 12-2,-3-13-3,3 13-29,-2-11-21,2 11-9,0 0-6,0 0-2,-13 5 2,7 7 1,0 4 5,-6 7 1,1 5 3,-4 7 2,3 7 1,0 1-14,3 5 13,-2-6-3,5-1-1,2-3-3,4-8 1,6-4 1,5-13 0,9-11 0,4-2 0,9-6 0,3-5 0,3-5-8,6 1 0,-6-3 0,6 5 0,-11 1 0,1 7 0,-8-3 0,-1 6 0,-7 1 0,-4 1 0,-3 1-28,-12-1-25,5 11-28,-5-11-1,0 0-6,-13 0-6</inkml:trace>
          <inkml:trace contextRef="#ctx0" brushRef="#br0" timeOffset="1841.1053">2625 2114 51,'-15'-1'80,"15"1"-1,-8 12-4,5 5-3,1 2 0,3 15-63,3 8-9,0 7 6,-1 6-1,1-2 0,0 3 1,-1-7-3,-1-9-1,-2-11-4,0-8-5,2-6-26,3-4-40,-5-11-3,0 0-3,0 0-3,0 0-4</inkml:trace>
        </inkml:traceGroup>
        <inkml:traceGroup>
          <inkml:annotationXML>
            <emma:emma xmlns:emma="http://www.w3.org/2003/04/emma" version="1.0">
              <emma:interpretation id="{CDC4627A-0614-4CBB-8EBB-226CFAF16D37}" emma:medium="tactile" emma:mode="ink">
                <msink:context xmlns:msink="http://schemas.microsoft.com/ink/2010/main" type="inkWord" rotatedBoundingBox="8176,5585 8133,6206 7728,6178 7771,5556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j</emma:literal>
                </emma:interpretation>
                <emma:interpretation id="interp17" emma:lang="ko-KR" emma:confidence="0">
                  <emma:literal>」</emma:literal>
                </emma:interpretation>
                <emma:interpretation id="interp18" emma:lang="ko-KR" emma:confidence="0">
                  <emma:literal>5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366.1353">2352 3055 75,'5'20'86,"-5"-8"-4,-1 6-6,-9 3 0,2 7-3,0-3-68,-1 6-4,-1 1 0,2 5-1,1-8 0,2-6 0,5-9 1,0-14 0,8 8 1,2-9 2,6-6 0,4-1 1,3 2 1,4 2-1,3 4-1,-2 1 0,2 7-4,-1 8 0,-5 2 0,-5 3 0,-7 5 0,-3-1 0,-7 1 0,-4 4 0,-7-2 0,-6-3 0,-4 0 0,-4-2 0,-3-4 0,1-1 0,-5-6 0,6-3 0,-5-5-75,4-5-10,4-7-1,0-11-6,2-3-4</inkml:trace>
          <inkml:trace contextRef="#ctx0" brushRef="#br0" timeOffset="2601.1484">2271 3196 88,'13'-12'98,"-6"4"-4,5 2-8,2-7 0,7 1-27,6-16-59,10 16 0,1 2 0,6 1 0,1 3 0,-2 2 0,-6 0 0,-5 0-44,-7 4-40,-13-1-2,-3 1-1,-9-8-5,0 8-1</inkml:trace>
        </inkml:traceGroup>
      </inkml:traceGroup>
    </inkml:traceGroup>
    <inkml:traceGroup>
      <inkml:annotationXML>
        <emma:emma xmlns:emma="http://www.w3.org/2003/04/emma" version="1.0">
          <emma:interpretation id="{71797030-222A-40D5-927D-B8404F9F46C2}" emma:medium="tactile" emma:mode="ink">
            <msink:context xmlns:msink="http://schemas.microsoft.com/ink/2010/main" type="paragraph" rotatedBoundingBox="6957,2600 6595,6163 6435,6147 6798,25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ED2A13-A21F-4D90-B8FA-1F758EA9C41B}" emma:medium="tactile" emma:mode="ink">
              <msink:context xmlns:msink="http://schemas.microsoft.com/ink/2010/main" type="inkBullet" rotatedBoundingBox="6869,2591 6829,2986 6757,2979 6798,2584"/>
            </emma:interpretation>
            <emma:one-of disjunction-type="recognition" id="oneOf4">
              <emma:interpretation id="interp20" emma:lang="ko-KR" emma:confidence="0">
                <emma:literal>ㅡ</emma:literal>
              </emma:interpretation>
              <emma:interpretation id="interp21" emma:lang="ko-KR" emma:confidence="0">
                <emma:literal>一</emma:literal>
              </emma:interpretation>
              <emma:interpretation id="interp22" emma:lang="ko-KR" emma:confidence="0">
                <emma:literal>-</emma:literal>
              </emma:interpretation>
              <emma:interpretation id="interp23" emma:lang="ko-KR" emma:confidence="0">
                <emma:literal>~</emma:literal>
              </emma:interpretation>
              <emma:interpretation id="interp24" emma:lang="ko-KR" emma:confidence="0">
                <emma:literal>…</emma:literal>
              </emma:interpretation>
            </emma:one-of>
          </emma:emma>
        </inkml:annotationXML>
        <inkml:trace contextRef="#ctx0" brushRef="#br0" timeOffset="-2728.1561">1309 69 19,'0'0'64,"0"-11"2,0 11-5,0 0-5,0 0-33,0 0-7,0 0-9,0 0-2,0 0 1,4 11 3,0-1 3,0 2 4,1 5 2,-1 3 1,2 6-2,-2 0-3,-1 1-3,-1 2-2,1 0-3,-3-2-1,0-1-2,0-2-3,-3-4-4,2-4-8,0 2-19,1-5-15,-2 0-26,2 1-6,0-4-4,-1 5-1</inkml:trace>
      </inkml:traceGroup>
      <inkml:traceGroup>
        <inkml:annotationXML>
          <emma:emma xmlns:emma="http://www.w3.org/2003/04/emma" version="1.0">
            <emma:interpretation id="{49F71DEE-5074-4893-99E2-A025A3F2A8FD}" emma:medium="tactile" emma:mode="ink">
              <msink:context xmlns:msink="http://schemas.microsoft.com/ink/2010/main" type="line" rotatedBoundingBox="6855,3608 6595,6163 6441,6148 6701,3592"/>
            </emma:interpretation>
          </emma:emma>
        </inkml:annotationXML>
        <inkml:traceGroup>
          <inkml:annotationXML>
            <emma:emma xmlns:emma="http://www.w3.org/2003/04/emma" version="1.0">
              <emma:interpretation id="{65054382-170F-4ED8-9643-4163369E4E51}" emma:medium="tactile" emma:mode="ink">
                <msink:context xmlns:msink="http://schemas.microsoft.com/ink/2010/main" type="inkWord" rotatedBoundingBox="6855,3608 6812,4035 6768,4031 6812,3603"/>
              </emma:interpretation>
              <emma:one-of disjunction-type="recognition" id="oneOf5">
                <emma:interpretation id="interp25" emma:lang="ko-KR" emma:confidence="0">
                  <emma:literal>ㅡ</emma:literal>
                </emma:interpretation>
                <emma:interpretation id="interp26" emma:lang="ko-KR" emma:confidence="0">
                  <emma:literal>_</emma:literal>
                </emma:interpretation>
                <emma:interpretation id="interp27" emma:lang="ko-KR" emma:confidence="0">
                  <emma:literal>一</emma:literal>
                </emma:interpretation>
                <emma:interpretation id="interp28" emma:lang="ko-KR" emma:confidence="0">
                  <emma:literal>-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2300.1316">1326 1078 85,'0'0'89,"0"0"-8,0 0-5,0 0-2,-4 14-16,4 3-50,0 7-6,2 2-5,-1 4 1,0 2 2,1 2 1,0-2 0,-2 1 1,0-7 0,0-5 1,0-3 0,0-1 1,0-4 0,0-1-2,0 2-4,-2-7-7,-1 4-15,0 4-26,-1-6-26,1 1-4,3-10-7,-10 15-2</inkml:trace>
        </inkml:traceGroup>
        <inkml:traceGroup>
          <inkml:annotationXML>
            <emma:emma xmlns:emma="http://www.w3.org/2003/04/emma" version="1.0">
              <emma:interpretation id="{0B9BF98F-5412-4F0B-8955-66E4514889DA}" emma:medium="tactile" emma:mode="ink">
                <msink:context xmlns:msink="http://schemas.microsoft.com/ink/2010/main" type="inkWord" rotatedBoundingBox="6651,4745 6610,5147 6544,5140 6584,4738"/>
              </emma:interpretation>
              <emma:one-of disjunction-type="recognition" id="oneOf6">
                <emma:interpretation id="interp30" emma:lang="ko-KR" emma:confidence="0">
                  <emma:literal>ㅡ</emma:literal>
                </emma:interpretation>
                <emma:interpretation id="interp31" emma:lang="ko-KR" emma:confidence="0">
                  <emma:literal>_</emma:literal>
                </emma:interpretation>
                <emma:interpretation id="interp32" emma:lang="ko-KR" emma:confidence="0">
                  <emma:literal>-</emma:literal>
                </emma:interpretation>
                <emma:interpretation id="interp33" emma:lang="ko-KR" emma:confidence="0">
                  <emma:literal>一</emma:literal>
                </emma:interpretation>
                <emma:interpretation id="interp3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715.0981">1145 2287 5,'-8'-6'73,"8"6"3,-3-16-5,3 7-1,-1-3-6,-37 2-39,38 10-15,0-12-2,0 12 0,4-9 2,-4 9 0,0 0 0,0 0 0,0 0 2,5 3-1,-5 8-1,0 4-3,0 12-2,0 2-5,0 5 6,0 2 2,4 3-6,-2-3-2,-1 1 0,2-5 0,-3-7 0,0-8 0,0-2 0,0-5 0,0-2 0,0-8-26,0 11-53,1-2-4,-1-9-1,7 14-7,-7-14-2</inkml:trace>
        </inkml:traceGroup>
        <inkml:traceGroup>
          <inkml:annotationXML>
            <emma:emma xmlns:emma="http://www.w3.org/2003/04/emma" version="1.0">
              <emma:interpretation id="{DCEB402B-FFC0-4FA5-9F2A-F87B9C639088}" emma:medium="tactile" emma:mode="ink">
                <msink:context xmlns:msink="http://schemas.microsoft.com/ink/2010/main" type="inkWord" rotatedBoundingBox="6567,5725 6523,6156 6501,6154 6545,5722"/>
              </emma:interpretation>
              <emma:one-of disjunction-type="recognition" id="oneOf7">
                <emma:interpretation id="interp35" emma:lang="ko-KR" emma:confidence="0">
                  <emma:literal>ㅡ</emma:literal>
                </emma:interpretation>
                <emma:interpretation id="interp36" emma:lang="ko-KR" emma:confidence="0">
                  <emma:literal>_</emma:literal>
                </emma:interpretation>
                <emma:interpretation id="interp37" emma:lang="ko-KR" emma:confidence="0">
                  <emma:literal>一</emma:literal>
                </emma:interpretation>
                <emma:interpretation id="interp38" emma:lang="ko-KR" emma:confidence="0">
                  <emma:literal>-</emma:literal>
                </emma:interpretation>
                <emma:interpretation id="interp3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1353.0773">1058 3197 13,'0'23'64,"-5"-3"6,4-2 2,-2 4 1,0 1-31,3 4-3,0 4-5,0 0-8,0 6-3,0-1-2,-1-1-6,0-1-3,-2-6-5,0-3-7,-1-7 0,3-2 0,-1-7 0,2-9 0,0 0 0,0 0-73,0-23-8,3-5-1,-3-17-6,7-4-8,-4-18 5</inkml:trace>
        </inkml:traceGroup>
      </inkml:traceGroup>
    </inkml:traceGroup>
    <inkml:traceGroup>
      <inkml:annotationXML>
        <emma:emma xmlns:emma="http://www.w3.org/2003/04/emma" version="1.0">
          <emma:interpretation id="{6BCA2743-1CD8-425A-B58F-7C25C9AA597F}" emma:medium="tactile" emma:mode="ink">
            <msink:context xmlns:msink="http://schemas.microsoft.com/ink/2010/main" type="paragraph" rotatedBoundingBox="5736,2526 5710,6080 5139,6076 5164,25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81E93D-7876-431E-9445-6786D75035FF}" emma:medium="tactile" emma:mode="ink">
              <msink:context xmlns:msink="http://schemas.microsoft.com/ink/2010/main" type="inkBullet" rotatedBoundingBox="5533,2525 5529,3071 5484,3070 5488,2524"/>
            </emma:interpretation>
            <emma:one-of disjunction-type="recognition" id="oneOf8">
              <emma:interpretation id="interp40" emma:lang="ko-KR" emma:confidence="0">
                <emma:literal>-</emma:literal>
              </emma:interpretation>
              <emma:interpretation id="interp41" emma:lang="ko-KR" emma:confidence="0">
                <emma:literal>~</emma:literal>
              </emma:interpretation>
              <emma:interpretation id="interp42" emma:lang="ko-KR" emma:confidence="0">
                <emma:literal>ㅡ</emma:literal>
              </emma:interpretation>
              <emma:interpretation id="interp43" emma:lang="ko-KR" emma:confidence="0">
                <emma:literal>_</emma:literal>
              </emma:interpretation>
              <emma:interpretation id="interp44" emma:lang="ko-KR" emma:confidence="0">
                <emma:literal>사</emma:literal>
              </emma:interpretation>
            </emma:one-of>
          </emma:emma>
        </inkml:annotationXML>
        <inkml:trace contextRef="#ctx0" brushRef="#br0" timeOffset="-5651.3233">30 164 46,'-7'-16'63,"7"-2"0,-8-4-2,8 2-28,0 1-7,0 0-7,10 3-2,-9 4-3,6 3 0,-7 9 1,9-14-5,-9 14 2,0 0 2,2 12 1,-2 7-2,0 14-4,0 6-3,-3 9 1,-2 3 2,3 3-1,-3-1-2,2-2-3,-2-7 0,1-10-1,1-3 1,0-7-3,-1-10-3,4 3-10,-7-6-24,7-11-41,-2 11 2,2-11-6,0 0-5,-2-8-2</inkml:trace>
      </inkml:traceGroup>
      <inkml:traceGroup>
        <inkml:annotationXML>
          <emma:emma xmlns:emma="http://www.w3.org/2003/04/emma" version="1.0">
            <emma:interpretation id="{C842F6B9-40A8-4683-983E-C0FF5A5B97E5}" emma:medium="tactile" emma:mode="ink">
              <msink:context xmlns:msink="http://schemas.microsoft.com/ink/2010/main" type="line" rotatedBoundingBox="5728,3593 5710,6080 5139,6076 5157,3589"/>
            </emma:interpretation>
          </emma:emma>
        </inkml:annotationXML>
        <inkml:traceGroup>
          <inkml:annotationXML>
            <emma:emma xmlns:emma="http://www.w3.org/2003/04/emma" version="1.0">
              <emma:interpretation id="{09B3D88D-4752-46A8-A58D-FE2848C3B3CC}" emma:medium="tactile" emma:mode="ink">
                <msink:context xmlns:msink="http://schemas.microsoft.com/ink/2010/main" type="inkWord" rotatedBoundingBox="5681,3593 5678,4026 5256,4023 5260,3590"/>
              </emma:interpretation>
              <emma:one-of disjunction-type="recognition" id="oneOf9">
                <emma:interpretation id="interp45" emma:lang="ko-KR" emma:confidence="0">
                  <emma:literal>」</emma:literal>
                </emma:interpretation>
                <emma:interpretation id="interp46" emma:lang="ko-KR" emma:confidence="0">
                  <emma:literal>』</emma:literal>
                </emma:interpretation>
                <emma:interpretation id="interp47" emma:lang="ko-KR" emma:confidence="0">
                  <emma:literal>N</emma:literal>
                </emma:interpretation>
                <emma:interpretation id="interp48" emma:lang="ko-KR" emma:confidence="0">
                  <emma:literal>~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-5002.2861">-173 1152 70,'-13'-13'78,"13"13"-4,-14-12-3,14 12-3,-5-15-42,5 15-12,-2-8-8,2 8-5,2-9-2,-2 9-1,13-13 0,-2 7 1,1-1-1,4 3 1,-1 4 0,3 0 0,-3 4 1,-3 9 1,-5 8-1,-5 5 1,-2 7 0,-4 1 1,-6 8 0,-7-2 0,-2 3-1,-1-4 0,2-5 0,0-4-1,3-7-1,2-3 0,4-7 1,4-3 3,5-10 3,0 0 1,16 8 1,3-8 0,4-3 2,8-3-1,4-3-1,6 0-2,1-2-3,1 3-1,-2-2-2,-5 3-4,-3 0-4,-5 7-12,-6 0-21,-14 0-35,-8 0-2,4 14-6,-6 0-2,-12 1 6</inkml:trace>
        </inkml:traceGroup>
        <inkml:traceGroup>
          <inkml:annotationXML>
            <emma:emma xmlns:emma="http://www.w3.org/2003/04/emma" version="1.0">
              <emma:interpretation id="{7798FBA2-E087-4F65-9CF9-3D2E933827BF}" emma:medium="tactile" emma:mode="ink">
                <msink:context xmlns:msink="http://schemas.microsoft.com/ink/2010/main" type="inkWord" rotatedBoundingBox="5512,4489 5508,5111 5146,5108 5150,4486"/>
              </emma:interpretation>
              <emma:one-of disjunction-type="recognition" id="oneOf10">
                <emma:interpretation id="interp50" emma:lang="ko-KR" emma:confidence="0">
                  <emma:literal>n</emma:literal>
                </emma:interpretation>
                <emma:interpretation id="interp51" emma:lang="ko-KR" emma:confidence="0">
                  <emma:literal>머</emma:literal>
                </emma:interpretation>
                <emma:interpretation id="interp52" emma:lang="ko-KR" emma:confidence="0">
                  <emma:literal>어</emma:literal>
                </emma:interpretation>
                <emma:interpretation id="interp53" emma:lang="ko-KR" emma:confidence="0">
                  <emma:literal>카</emma:literal>
                </emma:interpretation>
                <emma:interpretation id="interp5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4373.2502">-242 2039 0,'-11'4'54,"0"-4"-1,1 1 1,2-1 0,-38 0-30,46 0-4,-11-1 2,11 1-4,0 0-1,0 0 2,1-15-1,10 6-1,2-1-3,5-3-5,2 1-5,5 2-1,0 2 0,0 4-1,0 4-2,-4 1 0,-1 10 0,-5 2-1,-3 3 1,-7 0 0,0 5 1,-5-1 0,-7 0 0,-4 1 1,-1 0 0,-2-3-1,1-1 0,-1-1-2,3-5 0,5-1 1,6-10 3,0 11-1,6-10 2,9 1-1,6-1 1,0 0 1,6 3 1,2 0-2,-1 5-2,-2 1 2,-7 9-1,-7 2 2,-9 3-5,-3 4 6,-14 2 1,-8 1 1,-1-1-1,-6 1 0,3-5-3,-2-4-3,9-5-8,1-3-9,4-2-17,6 0-14,-31-3-32,61 1-3,-22-10-2,12 11-3</inkml:trace>
        </inkml:traceGroup>
        <inkml:traceGroup>
          <inkml:annotationXML>
            <emma:emma xmlns:emma="http://www.w3.org/2003/04/emma" version="1.0">
              <emma:interpretation id="{F24396BC-497E-4570-860A-FA933B1AE75E}" emma:medium="tactile" emma:mode="ink">
                <msink:context xmlns:msink="http://schemas.microsoft.com/ink/2010/main" type="inkWord" rotatedBoundingBox="5716,5303 5710,6080 5166,6076 5172,5299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』</emma:literal>
                </emma:interpretation>
                <emma:interpretation id="interp57" emma:lang="ko-KR" emma:confidence="0">
                  <emma:literal>으</emma:literal>
                </emma:interpretation>
                <emma:interpretation id="interp58" emma:lang="ko-KR" emma:confidence="0">
                  <emma:literal>t</emma:literal>
                </emma:interpretation>
                <emma:interpretation id="interp5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-3938.2253">-165 2775 83,'0'0'88,"-11"5"-7,11-5-4,-10 9-2,0-1-3,7 14-68,-10 8-6,-1 6-1,-2 7 0,0 0 2,-3-4 0,4-3 1,3 3 1,1-10 3,7-6 2,4-3 1,5-6 1,10-1 0,4-4-1,10-2-7,3 2 0,3-8 0,6 0 0,1 1 0,4-2 0,-3 0 0,-1 0 0,-3-2 0,-3 0 0,-5 0 0,-4 2 0,-6 0 0,-4 3 0,-7 0 0,-1 1-3,-9-4-22,4 9-25,-4-9-31,0 0-2,-11 0-1,11 0-4,-14-22 3</inkml:trace>
          <inkml:trace contextRef="#ctx0" brushRef="#br0" timeOffset="-3730.2134">164 3002 3,'-5'-25'79,"-1"10"2,-1 3-3,7 12-2,-16 0 4,7 14-38,-2 12-11,0 17-13,-4 9-4,3 8-5,1 5-9,0 8 0,3-5 0,3-2 0,1-15 0,2-5 0,2-17-28,0-19-52,0-10-5,0-25 0,5-11-5,-5-20-1</inkml:trace>
        </inkml:traceGroup>
      </inkml:traceGroup>
    </inkml:traceGroup>
    <inkml:traceGroup>
      <inkml:annotationXML>
        <emma:emma xmlns:emma="http://www.w3.org/2003/04/emma" version="1.0">
          <emma:interpretation id="{38111174-D4B8-435F-899F-5FCDB27C512A}" emma:medium="tactile" emma:mode="ink">
            <msink:context xmlns:msink="http://schemas.microsoft.com/ink/2010/main" type="paragraph" rotatedBoundingBox="5022,2554 4876,6324 4379,6304 4525,25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19BA92-D07D-4090-ADF7-F9BCEE9024FA}" emma:medium="tactile" emma:mode="ink">
              <msink:context xmlns:msink="http://schemas.microsoft.com/ink/2010/main" type="line" rotatedBoundingBox="5022,2554 4876,6324 4379,6304 4525,2534"/>
            </emma:interpretation>
          </emma:emma>
        </inkml:annotationXML>
        <inkml:traceGroup>
          <inkml:annotationXML>
            <emma:emma xmlns:emma="http://www.w3.org/2003/04/emma" version="1.0">
              <emma:interpretation id="{681F46D9-9BED-47B4-B940-59C4DCBCE7DD}" emma:medium="tactile" emma:mode="ink">
                <msink:context xmlns:msink="http://schemas.microsoft.com/ink/2010/main" type="inkWord" rotatedBoundingBox="5022,2554 4876,6324 4379,6304 4525,2534"/>
              </emma:interpretation>
              <emma:one-of disjunction-type="recognition" id="oneOf12">
                <emma:interpretation id="interp60" emma:lang="ko-KR" emma:confidence="0">
                  <emma:literal>…</emma:literal>
                </emma:interpretation>
                <emma:interpretation id="interp61" emma:lang="ko-KR" emma:confidence="0">
                  <emma:literal>一</emma:literal>
                </emma:interpretation>
                <emma:interpretation id="interp62" emma:lang="ko-KR" emma:confidence="0">
                  <emma:literal>-</emma:literal>
                </emma:interpretation>
                <emma:interpretation id="interp63" emma:lang="ko-KR" emma:confidence="0">
                  <emma:literal>_</emma:literal>
                </emma:interpretation>
                <emma:interpretation id="interp6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-7450.4262">-744 117 5,'19'-17'59,"1"3"3,-9 0-2,4-5-2,-7 6-33,0 6-6,-8 7-5,13-12-4,-13 12-4,0 0 0,0 0-1,-6 0 1,-3 3-1,-6 1-1,0 2-1,-5 0-1,-1 0 2,-3-2 2,4-1 0,-5 0 1,4-1 0,-1-2 1,3 0-2,0-3 0,4-2-1,3 2-1,1 1 0,3-3-2,8 5 0,-11-3-2,11 3-1,0 0-1,0 0 0,0 0-1,-5 6 0,5 2 0,4 4 2,1 6 1,-2 5 2,2 11 2,0 3 1,-1 12 1,-2 5 0,2 17 0,-1 6 0,1 15-1,-1 5 1,0 15-2,-1 5-2,2 6 0,-2 6 0,-2 0-1,-3 1 2,-5-1-1,0 5 1,-4-7 0,-1-4-1,1-3 2,4-8-4,-3-4 4,2-14 1,2-5-1,-1-17-2,4-7 1,-2-13 0,1-8-1,-2-7 0,3-7-1,0-5-1,3-6 1,1 0 0,0 1-1,2-4 1,2-1 0,5-4 0,-3 4 0,2-5 1,2 2 0,-1-2-2,0-3 0,-9-7 0,12 15 0,-12-15 0,7 10 0,-7-10 0,0 0 0,0 0 0,0 0 0,0 0 0,0 0 0,0 0 0,0 0 0,0 0 0,0-5 0,0 5 0,0 0 0,-5-11 0,5 11 0,-4-9 0,4 9 0,0 0 0,0 0 0,0 0 0,0 0 0,0 0 0,0 0 0,0 0 0,0 0 0,0 0 0,0 0 0,0 0 0,0 0 0,0 0 0,0 0 0,0 0 0,0 0 0,0 0 0,0 0 0,0 0 0,0 0 0,0 0 0,0 0 0,0 0 0,0 0 0,0 0 0,0 0 0,0 0 0,0 0 0,0 0 0,0 0 0,-8 12 0,8 5 0,0 6 0,0 8 0,-2 9 0,-4 8 0,-3 8 0,2 6 0,-3 0 0,0 0 0,-3-3 0,3-5 0,-1-6 0,1-4 0,1-3 0,1-10 0,0-1 0,1 0 0,1-7 0,2 2 0,-1-3 0,1-3 0,3-2 0,-1 0 0,2-6 0,0-11 0,0 15 0,0-15 0,0 10 0,0-10 0,0 0 0,7 0 0,-7 0 0,12-6 0,-1 1 0,2-3 0,6 4 0,6-1 0,2 0 0,7-2 0,2 5 0,6-2 0,4 0 0,-3 1 0,-1 1 0,-1 1 0,-6 1 0,-5 0 0,-10 0 0,-5 1 0,-15-1 0,0 0-70,-1 8-18,-18-10-1,-3-5-6,-13-13-5</inkml:trace>
        </inkml:traceGroup>
      </inkml:traceGroup>
    </inkml:traceGroup>
    <inkml:traceGroup>
      <inkml:annotationXML>
        <emma:emma xmlns:emma="http://www.w3.org/2003/04/emma" version="1.0">
          <emma:interpretation id="{9C727EA0-3743-422E-9054-0A4EB379669E}" emma:medium="tactile" emma:mode="ink">
            <msink:context xmlns:msink="http://schemas.microsoft.com/ink/2010/main" type="paragraph" rotatedBoundingBox="3748,4173 1061,4223 1043,3268 3730,32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77AB979-956F-4C52-8F77-09EA4330BB8F}" emma:medium="tactile" emma:mode="ink">
              <msink:context xmlns:msink="http://schemas.microsoft.com/ink/2010/main" type="line" rotatedBoundingBox="3748,4173 1061,4223 1043,3268 3730,3219"/>
            </emma:interpretation>
          </emma:emma>
        </inkml:annotationXML>
        <inkml:traceGroup>
          <inkml:annotationXML>
            <emma:emma xmlns:emma="http://www.w3.org/2003/04/emma" version="1.0">
              <emma:interpretation id="{93A76B85-0F6C-4AE5-A6B1-D4F36C53D776}" emma:medium="tactile" emma:mode="ink">
                <msink:context xmlns:msink="http://schemas.microsoft.com/ink/2010/main" type="inkWord" rotatedBoundingBox="3748,4173 1061,4223 1043,3268 3730,3219"/>
              </emma:interpretation>
              <emma:one-of disjunction-type="recognition" id="oneOf13">
                <emma:interpretation id="interp65" emma:lang="ko-KR" emma:confidence="0">
                  <emma:literal>얘</emma:literal>
                </emma:interpretation>
                <emma:interpretation id="interp66" emma:lang="ko-KR" emma:confidence="0">
                  <emma:literal>섀</emma:literal>
                </emma:interpretation>
                <emma:interpretation id="interp67" emma:lang="ko-KR" emma:confidence="0">
                  <emma:literal>仞</emma:literal>
                </emma:interpretation>
                <emma:interpretation id="interp68" emma:lang="ko-KR" emma:confidence="0">
                  <emma:literal>切</emma:literal>
                </emma:interpretation>
                <emma:interpretation id="interp69" emma:lang="ko-KR" emma:confidence="0">
                  <emma:literal>州</emma:literal>
                </emma:interpretation>
              </emma:one-of>
            </emma:emma>
          </inkml:annotationXML>
          <inkml:trace contextRef="#ctx0" brushRef="#br0" timeOffset="19950.1411">-3228 1194 64,'0'0'82,"-4"-13"-8,4 13-5,0 0-2,3 13-24,6-4-31,5 3-5,5 5-4,6 6 2,5 7 4,1 1 2,6 5 0,1-2 0,-1 5-2,0-5-2,-3 0 0,-2-7-2,-5-1-2,-2-6-2,-5-4-5,-5-5-7,-2-2-12,-3-3-26,-10-6-30,13 2-3,-10-8-5,3-2-3</inkml:trace>
          <inkml:trace contextRef="#ctx0" brushRef="#br0" timeOffset="19681.1257">-2901 1029 16,'13'-13'58,"-3"3"9,-3-1 2,-1 3-27,-6 8-2,4-10-6,-4 10-7,0 0-4,-10 9-4,-2 6-5,-10 10-4,-2 11-1,-6 10-1,-2 8 2,-6 6 1,1 4 0,1 0-3,2-3-1,8-4-2,5-11-2,4-13-3,5-4-3,4-11-3,4-4-2,4-14-16,0 0-52,-1-10-2,1-8-5,4-2-2,-4-12-1</inkml:trace>
          <inkml:trace contextRef="#ctx0" brushRef="#br0" timeOffset="19280.1027">-4170 1452 69,'-23'0'83,"8"2"-4,6-2-6,9 0-2,-8-4-33,8 4-24,16-13-6,6 4-5,6 1 0,5-5 2,9 3 2,2-3 1,9-2 1,-2 2-1,1 3-1,-4-1 0,-3 2-3,-4 4-3,-7 0-6,-6 1-10,-10 4-21,-18 0-40,9-4-4,1 0-4,0-1-6,-3-7 2</inkml:trace>
          <inkml:trace contextRef="#ctx0" brushRef="#br0" timeOffset="18976.0853">-4428 1655 64,'0'9'69,"0"2"-2,0-11-3,0 0-3,0 10-46,0-10-10,0 12 3,0-12 4,0 0 3,0 0 1,0 0-1,11-8 0,-6-6-1,6-12 0,-3-8-5,7-8-5,3-11-2,0-3-1,3-5 0,4-4 0,1-2 0,4 1 0,-4 0 0,1 6-1,2 1 0,1 3 0,-1 6 0,-6 6 1,-2 6-1,2 3 1,-1 9-1,-4 7 0,-2 7 0,1 6 2,2 6-1,4 6 0,3 11 2,1 9 0,3 9 0,2 9 0,2 7 1,-5 9 0,-1 1-1,0-3-1,-6 3-1,0-3 0,-2-6-1,-4-10 1,2-1-1,-3-13 0,0-3 2,-5-10-2,0-1 0,-10-14 0,13 13 0,-13-13 0,0 0 0,6 8-3,-6-8-7,-2 15-10,2-15-19,-23 17-42,14-8 0,-9-4-6,1-4-2,-5-1 4</inkml:trace>
          <inkml:trace contextRef="#ctx0" brushRef="#br0" timeOffset="20357.1643">-2261 1146 24,'0'0'86,"0"-8"0,0 8-4,-5-8-7,4-5 0,1 13-50,0 0-10,4-1-9,7 1-2,2 0-1,6 0 1,5 0 1,2 0 1,7-2 0,0-1 0,4-4-3,-1 1-3,-2 0 0,-1 0 0,-5-1-10,-1 6-12,-11-4-22,1 5-36,-4 2-3,-13-2-4,6 13-3,-12-3 3</inkml:trace>
          <inkml:trace contextRef="#ctx0" brushRef="#br0" timeOffset="20571.1766">-2200 1410 64,'-21'19'90,"7"-1"-6,5-7-4,9-11-2,8 6-2,15-6-64,7 0-7,7 0-4,9 0 1,10-1 1,-2-3-1,4-2-2,-8-5-7,-1-1-37,-8 2-33,-16-3-2,-4 1-5,-21-5-5,0-1-2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19.3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AAC04AD-D777-41CA-B1C9-C62B17C76020}" emma:medium="tactile" emma:mode="ink">
          <msink:context xmlns:msink="http://schemas.microsoft.com/ink/2010/main" type="writingRegion" rotatedBoundingBox="11011,2355 10851,5270 9982,5223 10141,2308">
            <msink:destinationLink direction="with" ref="{5F0FC06D-87FA-4F8C-B690-F21A6E7D96B8}"/>
            <msink:destinationLink direction="with" ref="{A003CA46-4FE3-4EFA-B002-11F62AC37BA6}"/>
          </msink:context>
        </emma:interpretation>
      </emma:emma>
    </inkml:annotationXML>
    <inkml:traceGroup>
      <inkml:annotationXML>
        <emma:emma xmlns:emma="http://www.w3.org/2003/04/emma" version="1.0">
          <emma:interpretation id="{CF4D9642-65C5-4A2C-89DE-340C05402DF5}" emma:medium="tactile" emma:mode="ink">
            <msink:context xmlns:msink="http://schemas.microsoft.com/ink/2010/main" type="paragraph" rotatedBoundingBox="11011,2355 10851,5270 9982,5223 10141,23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8BBC7E-6CB6-4B53-B38A-F3326E31D79E}" emma:medium="tactile" emma:mode="ink">
              <msink:context xmlns:msink="http://schemas.microsoft.com/ink/2010/main" type="line" rotatedBoundingBox="11011,2355 10851,5270 9982,5223 10141,2308"/>
            </emma:interpretation>
          </emma:emma>
        </inkml:annotationXML>
        <inkml:traceGroup>
          <inkml:annotationXML>
            <emma:emma xmlns:emma="http://www.w3.org/2003/04/emma" version="1.0">
              <emma:interpretation id="{653AF457-00E3-4D29-AF57-7FAD1AEC8565}" emma:medium="tactile" emma:mode="ink">
                <msink:context xmlns:msink="http://schemas.microsoft.com/ink/2010/main" type="inkWord" rotatedBoundingBox="10891,2349 10853,3037 10162,2999 10200,2311"/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7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25 40 24,'-11'-12'85,"11"12"-1,-14-15-5,14 15-5,0-11-2,7 4-44,11 7-17,3 9-7,4 7-5,3 6 0,3 5-1,0 3 2,5 4 0,-4-1 1,-4 0 0,2-3-1,-5-4 1,-2 0-1,-2-6-7,0-1-18,-4-4-46,-2-6-1,3 1-6,-6-7-2,4 0-5</inkml:trace>
          <inkml:trace contextRef="#ctx0" brushRef="#br0" timeOffset="-262.015">420-162 18,'12'-10'72,"-7"-2"1,-5 12-6,2-12-4,-2 12-9,-7 3-36,-2 12-6,-6 6-5,-4 13-2,-3 10 2,-6 2 2,-1 10 2,-3-2 0,1 4 0,4-8-4,1-3 1,2-9-3,5-8-1,4-5 0,3-8-2,3 0-2,3-10-4,6-7-14,-7 10-53,7-10-2,-4-4-5,0-9-4,4-8-4</inkml:trace>
          <inkml:trace contextRef="#ctx0" brushRef="#br0" timeOffset="220.0125">604 304 31,'16'-8'82,"-16"8"-5,0 0-2,0 0-4,10 0 0,-10 0-48,1 16-14,3-1-6,-1 4-1,1-1 1,1 4 0,-2-3 0,0-1 0,-1-4 0,0 3-5,0-9-9,0 1-31,2 3-29,-4-12-3,1 14-5,-1-14-5,-1 9 0</inkml:trace>
        </inkml:traceGroup>
        <inkml:traceGroup>
          <inkml:annotationXML>
            <emma:emma xmlns:emma="http://www.w3.org/2003/04/emma" version="1.0">
              <emma:interpretation id="{80541146-8073-4C13-BA95-4108D4B1431E}" emma:medium="tactile" emma:mode="ink">
                <msink:context xmlns:msink="http://schemas.microsoft.com/ink/2010/main" type="inkWord" rotatedBoundingBox="10947,3510 10919,4027 10099,3982 10127,3466"/>
              </emma:interpretation>
              <emma:one-of disjunction-type="recognition" id="oneOf1">
                <emma:interpretation id="interp5" emma:lang="ko-KR" emma:confidence="0">
                  <emma:literal>5</emma:literal>
                </emma:interpretation>
                <emma:interpretation id="interp6" emma:lang="ko-KR" emma:confidence="0">
                  <emma:literal>과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P</emma:literal>
                </emma:interpretation>
                <emma:interpretation id="interp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600.0343">341 957 64,'0'0'85,"0"0"-3,-2 10-6,-9 5-3,-7 0-1,-1 14-64,-8 5-6,4 5-3,-2 1 1,-1 1 0,1-4 1,4-4 0,3-4 1,5-11 0,-1-1-2,6-7-4,-1-2-18,-2-3-51,11-5 0,-18-2-7,18 2-5,-17-22-3</inkml:trace>
          <inkml:trace contextRef="#ctx0" brushRef="#br0" timeOffset="856.0489">-61 1099 69,'0'0'87,"-9"5"-4,9-5-7,0 14-1,7-1-3,41-1-64,-46 4-7,17 5-3,5-2 2,2 6 0,1-3 0,1-4 0,-1-5 0,-1-2 1,-4 3 1,-2-5-1,-4-1-3,-4-2-7,1 1-18,-3 2-46,-10-9-2,13 7-5,-13-7-5,0 0-4</inkml:trace>
          <inkml:trace contextRef="#ctx0" brushRef="#br0" timeOffset="1298.0739">356 1255 11,'15'-5'59,"-5"1"2,-1-2-2,5-1-2,-2 15-29,3-9-18,-2-3-6,5-2 2,-3 3 2,0-1 1,-2 1 2,2 0-1,-3 3-1,0 3 2,-2 3 1,-5 8-4,-2 2-2,-3 7 1,-7 1-1,-5 5 2,-2-2 0,-6 0 1,1-1-1,2-2-1,2-9 0,4-2 0,5-3 2,6-10-1,0 0-1,9 7 1,8-7-1,5-5 0,4-1 0,6 0-3,-1 0-2,3-2-2,-6 2-5,2 2-9,-7-2-9,-5 3-18,-2 3-12,-16 0-27,8 5-4,-8-5-3,-12 20 1</inkml:trace>
        </inkml:traceGroup>
        <inkml:traceGroup>
          <inkml:annotationXML>
            <emma:emma xmlns:emma="http://www.w3.org/2003/04/emma" version="1.0">
              <emma:interpretation id="{05CA88A2-F9F2-40C1-AB1B-053F809D7BFE}" emma:medium="tactile" emma:mode="ink">
                <msink:context xmlns:msink="http://schemas.microsoft.com/ink/2010/main" type="inkWord" rotatedBoundingBox="10745,4438 10700,5262 9982,5223 10027,4399"/>
              </emma:interpretation>
              <emma:one-of disjunction-type="recognition" id="oneOf2">
                <emma:interpretation id="interp10" emma:lang="ko-KR" emma:confidence="0">
                  <emma:literal>과</emma:literal>
                </emma:interpretation>
                <emma:interpretation id="interp11" emma:lang="ko-KR" emma:confidence="0">
                  <emma:literal>려</emma:literal>
                </emma:interpretation>
                <emma:interpretation id="interp12" emma:lang="ko-KR" emma:confidence="0">
                  <emma:literal>교</emma:literal>
                </emma:interpretation>
                <emma:interpretation id="interp13" emma:lang="ko-KR" emma:confidence="0">
                  <emma:literal>겨</emma:literal>
                </emma:interpretation>
                <emma:interpretation id="interp1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650.094">218 1889 49,'0'0'78,"0"15"-2,-2-6-4,-3 2-4,-3 2 0,-5 6-61,-2 6-3,-1 5 3,-6 8 4,-2 5 2,-3-1 1,-3 4 1,1-4-1,2 1-1,3-6-13,2 2 2,2-12-2,4-2 0,2-5 0,5-5 0,-1-6 0,5 0-25,18-6-55,-17-8-3,4-8-4,-5-6-3,5-4 90,-4-8-95</inkml:trace>
          <inkml:trace contextRef="#ctx0" brushRef="#br0" timeOffset="1891.1081">-167 2153 45,'0'0'92,"-9"7"-5,9-7-4,-1 12-3,4-3-3,6 5-41,10 4-32,4 2-2,3 4 0,5 4 1,3 3-3,-2-3 0,2-4 0,-5 3 0,-1-6 0,-8-4 0,-1 0 0,-7-5-6,1-3-32,39 2-41,-52-11-4,10 3-3,-10-3-5,4-5-2</inkml:trace>
          <inkml:trace contextRef="#ctx0" brushRef="#br0" timeOffset="2386.1364">289 2350 56,'-13'-8'0,"11"-5"66,-15 4-2,17 1 1,0 8-1,0 0-35,5-12-11,-5 12-6,12-15 0,-1 15 1,-2-4-1,0 4-2,4-3-3,0 2-3,2 1-1,1 1-2,-2 8 1,1 4-2,-2 3 3,-5 4 1,-2-1-1,-6 6 2,0-3-1,-2-2 1,-2-4-1,-2 0 2,3-5-2,3-3 2,0-8 1,16 12 0,0-5-1,5 0 1,2 5-5,-3 0-2,-2 7 0,-13 2 0,-5 5 0,-8 1 0,-14-2 0,-8-2 0,-1-3 0,-4-3 0,4-4 0,3-5 0,14-27-10,14 19-74,-3-17-2,17 1-4,2-12-7,13 4-3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46.16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381A0A0-2F68-426A-A3EA-4FA020C2A349}" emma:medium="tactile" emma:mode="ink">
          <msink:context xmlns:msink="http://schemas.microsoft.com/ink/2010/main" type="inkDrawing" rotatedBoundingBox="3139,16258 4118,14519 4215,14574 3237,16313" semanticType="callout" shapeName="Other">
            <msink:sourceLink direction="with" ref="{B82ABE22-BABE-41C9-A59C-57ABD50CCCD9}"/>
            <msink:sourceLink direction="with" ref="{116C0D52-5350-4286-88CB-571B05F6CF21}"/>
          </msink:context>
        </emma:interpretation>
      </emma:emma>
    </inkml:annotationXML>
    <inkml:trace contextRef="#ctx0" brushRef="#br0">62 1711 14,'0'0'29,"0"0"-28,0 0-1,0 0 2,0 0 2,0 0 1,0 0-1,0 0 2,0 0 0,0 0 3,0 0-1,-8 0 1,8 0 5,0 0-1,0 0 1,0 0-1,0 0 0,0 0 1,0 0-2,-8-1 1,8 1-2,0 0 3,-9 3 2,9-3 4,-11 8 2,11-8 0,-11 9 2,11-9-1,-10 5-1,10-5-4,0 0-5,-6 8-3,6-8-4,0 0-1,0 0 0,0 0 0,0 0 0,0-11 0,4-5 2,4-9 0,3-9 1,6-10-1,5-14-1,6-13-1,9-7 0,5-10-1,8-14-4,7-3 3,2-7-1,5 1 0,1-1 0,-2 6-1,2 0 0,-4 11 1,-3 7-2,-6 10 0,-2 10 0,-10 13 0,-6 8 0,-3 7 0,-10 13 0,-6 5 0,-6 6 0,-4 6 0,-2 3 0,-3 7 0,0-11 0,0 11 0,0 0 0,0 0 0,0 0 0,0 0 0,0 0 0,0 0 0,0 0 0,0 0 0,0 0-4,-7 4-5,7-4-3,-5 15-5,2-2-10,-2 0-16,1 4-33,-3-3-3,3 1-2,-4-2-2,4 0 3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18.35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F0FC06D-87FA-4F8C-B690-F21A6E7D96B8}" emma:medium="tactile" emma:mode="ink">
          <msink:context xmlns:msink="http://schemas.microsoft.com/ink/2010/main" type="inkDrawing" rotatedBoundingBox="9929,2586 9981,5303 9627,5309 9576,2593" semanticType="verticalRange" shapeName="Other">
            <msink:sourceLink direction="with" ref="{7AAC04AD-D777-41CA-B1C9-C62B17C76020}"/>
          </msink:context>
        </emma:interpretation>
      </emma:emma>
    </inkml:annotationXML>
    <inkml:trace contextRef="#ctx0" brushRef="#br0">298 39 43,'0'0'64,"0"0"-2,0-6-2,0 6-3,-10-7-41,0 7-8,-1-2-4,-2 2-3,-2 0 0,-3-1 4,-2 0 3,0-1 3,-1-2-1,4-1 1,1 2 0,1-1 1,0 2-4,1 1-1,2 1-4,-1 0-2,4 0-2,-1 0 0,10 0 0,-15 2 0,15-2-1,-10 1-1,10-1 0,0 0-1,-4 13 1,3-4-1,1 9 3,-1 8 0,-1 8 3,2 9 2,0 12 1,0 5-2,0 17 1,0 14 1,-1 8 0,-1 5 0,2 16-2,0 7 1,0 1 0,3 5 0,-1-2 2,0-5 0,1-4-3,-2 0 0,-1-11 1,-2-8 0,-1-2 0,2-6-4,-2-6 6,1-9-1,2-9 0,0-5 0,2-9 1,2-9-1,-1-8 1,1-9 0,0-5-2,1-5 0,-1-4-1,0-4-3,2 3 0,-1-6 0,-1 2 0,4-2 0,-1 0 0,2-2 0,2 0 0,4-4 0,-1-2 0,1 2 0,2-4 0,-2 0 0,1 0 0,1 0 0,-3 0 0,-1 0 0,-3 0 0,-10 0 0,13 0 0,-13 0 0,0 0 0,12 1 0,-12-1 0,0 0 0,11 3 0,-2-1 0,-9-2 0,16 3 0,-6-1 0,-1-1 0,-1 1 0,2-1 0,-2 1 0,-8-2 0,16 0 0,-16 0 0,0 0-76,12 0-10,-12 0 0,0 0-8,-13-14-2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16.9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185D4CD-BF56-457F-881A-89008F771F22}" emma:medium="tactile" emma:mode="ink">
          <msink:context xmlns:msink="http://schemas.microsoft.com/ink/2010/main" type="inkDrawing" rotatedBoundingBox="9031,2331 9113,6180 8662,6189 8580,2341" semanticType="verticalRange" shapeName="Other">
            <msink:sourceLink direction="with" ref="{B085694E-5B02-4B74-A49D-500C0955722F}"/>
          </msink:context>
        </emma:interpretation>
      </emma:emma>
    </inkml:annotationXML>
    <inkml:trace contextRef="#ctx0" brushRef="#br0">-11 79 31,'0'0'63,"-8"-1"-1,8 1-3,0 0-1,0 0-28,11 0-20,3 0-7,2-3-3,4 1 2,5-6 4,0 3 1,5-2 0,0-1 1,1-1 0,-1 0 0,-1 0 0,-1 3-2,-3 2-3,-4 1-2,-1 3-1,-5 0 0,-2 3 0,-3 0-1,-10-3 1,12 13-1,-9-2 2,-1-1-1,0 4 1,0 6-2,-2 4 1,0 9 0,3 6 1,0 12 3,2 8 1,-1 14 1,3 14 0,-2 16 2,1 7 0,-3 8 0,2 12-1,2 9-3,-5 3 0,7 1 0,-9-3 1,4 2 0,-2-3 0,4 1 1,-6-7-1,5-2 1,-2-1-6,0-4 7,2 0-1,-1-12-1,-1 2-1,-3-5 0,0-3 0,-6-7-1,-3-7-1,-1-5-2,-2-8 0,3-6 0,-1-13 0,2-6 0,0-5 0,4-10 0,1-6 0,3-6 0,0-6 0,0-2 0,0-7 0,0-2 0,0-12 0,4 10 0,-4-10 0,0 0 0,0 0 0,0 0 0,0 0 0,0 0 0,0 0 0,-8 4 0,-3-2 0,-4 2 0,-5 1 0,-4 1 0,-5 2 0,-2 1 0,2 4 0,0-4 0,3-1 0,2-3 0,9-1-3,7-2-78,8-2-2,0-12-3,4-9-6,14-2-4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3.33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003CA46-4FE3-4EFA-B002-11F62AC37BA6}" emma:medium="tactile" emma:mode="ink">
          <msink:context xmlns:msink="http://schemas.microsoft.com/ink/2010/main" type="inkDrawing" rotatedBoundingBox="11312,2543 11380,5161 11048,5169 10980,2552" semanticType="verticalRange" shapeName="Other">
            <msink:sourceLink direction="with" ref="{7AAC04AD-D777-41CA-B1C9-C62B17C76020}"/>
          </msink:context>
        </emma:interpretation>
      </emma:emma>
    </inkml:annotationXML>
    <inkml:trace contextRef="#ctx0" brushRef="#br0">-5 42 45,'0'0'51,"2"-11"2,-2 11-4,4-7-32,-4 7-5,0 0-3,12-6 0,-12 6 1,17-3 1,-3 3 3,2-2 1,2 0-2,2 0 1,2-2-2,2 4-4,0-2-2,-1 2-2,0 0-1,0 0-2,-4 2 1,0 0-1,-5 2 0,-2-4-1,-4 4 0,-8-4 0,12 6 0,-12-6-1,0 0 1,6 13-1,-6-5 2,0 6 0,0 0 2,0 8 2,0 8-1,0 5 2,0 8 1,0 8 0,0 6-1,0 13 0,0 12 0,0 6 1,0 4-1,-2 10 0,2 7 1,0 4 1,2 3-1,0-3 0,1-5-1,1-1 1,2-1-2,-5-6 1,0-4-1,-1-6-1,-1-5 0,-3-6 0,-1-5-1,-2-7 0,1-4-1,1-4-2,-2-7 4,4-4-4,-2-9 0,2-1 0,-1-6 0,2-7 0,0-3 0,1-8 0,1-2 0,0-12 0,0 16 0,0-16 0,0 10 0,0-10 0,-3 7 0,3-7 0,-12 9 0,12-9 0,-15 10 0,4-5 0,2-4 0,1 2 0,8-3 0,-13 5 0,13-5 0,0 0 0,-9 5 0,9-5 0,0 0 0,-3 14 0,3-14-30,-2 12-51,2-12-4,2 9 0,6-3-7,-8-6 0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6.84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F08E874-AE9E-45AB-9F01-4E2A6324D8FD}" emma:medium="tactile" emma:mode="ink">
          <msink:context xmlns:msink="http://schemas.microsoft.com/ink/2010/main" type="writingRegion" rotatedBoundingBox="13981,2493 13768,5944 13260,5913 13474,2462">
            <msink:destinationLink direction="with" ref="{0ADC2575-6277-4E06-AB50-215C3515E6A3}"/>
            <msink:destinationLink direction="with" ref="{4F5C09A7-A652-4841-81CA-D3CE405CCE90}"/>
          </msink:context>
        </emma:interpretation>
      </emma:emma>
    </inkml:annotationXML>
    <inkml:traceGroup>
      <inkml:annotationXML>
        <emma:emma xmlns:emma="http://www.w3.org/2003/04/emma" version="1.0">
          <emma:interpretation id="{8C27AC1A-E6E2-4BDD-8A3B-4FFB72637D1A}" emma:medium="tactile" emma:mode="ink">
            <msink:context xmlns:msink="http://schemas.microsoft.com/ink/2010/main" type="paragraph" rotatedBoundingBox="13981,2493 13768,5944 13260,5913 13474,24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575031-F260-4E3C-AEBE-FE2C6AD66144}" emma:medium="tactile" emma:mode="ink">
              <msink:context xmlns:msink="http://schemas.microsoft.com/ink/2010/main" type="line" rotatedBoundingBox="13981,2493 13768,5944 13260,5913 13474,2462"/>
            </emma:interpretation>
          </emma:emma>
        </inkml:annotationXML>
        <inkml:traceGroup>
          <inkml:annotationXML>
            <emma:emma xmlns:emma="http://www.w3.org/2003/04/emma" version="1.0">
              <emma:interpretation id="{DC21B69A-7F99-4FA9-A8E4-0A863514515E}" emma:medium="tactile" emma:mode="ink">
                <msink:context xmlns:msink="http://schemas.microsoft.com/ink/2010/main" type="inkWord" rotatedBoundingBox="13981,2493 13957,2885 13498,2857 13523,2465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@</emma:literal>
                </emma:interpretation>
              </emma:one-of>
            </emma:emma>
          </inkml:annotationXML>
          <inkml:trace contextRef="#ctx0" brushRef="#br0">100 56 36,'0'-15'59,"-3"6"4,3 9-2,0-12-31,0 12-5,0 0-4,-11 0-4,6 11 0,-5 8-1,-2 5-3,1 6 1,-1 9 2,-2 3-1,5 1-1,6 2-3,5-4-1,12-9-4,11-12 2,11-8-2,9-9 1,6-11 0,6-15 1,0-10-2,-4-6 0,-9-3 1,-10 0-2,-9 0 2,-15 0-7,-10 8 0,-10 6 0,-16 3 0,-7 9 0,-4 11 0,-11 5 0,1 3-8,-2 10-11,2 3-20,2 8-41,3-1 0,11 1-4,0-6-3,15 3 0</inkml:trace>
        </inkml:traceGroup>
        <inkml:traceGroup>
          <inkml:annotationXML>
            <emma:emma xmlns:emma="http://www.w3.org/2003/04/emma" version="1.0">
              <emma:interpretation id="{7E517C64-AEA0-44CE-B7B8-74088065799F}" emma:medium="tactile" emma:mode="ink">
                <msink:context xmlns:msink="http://schemas.microsoft.com/ink/2010/main" type="inkWord" rotatedBoundingBox="13838,3648 13819,3964 13431,3940 13450,3624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@</emma:literal>
                </emma:interpretation>
                <emma:interpretation id="interp7" emma:lang="ko-KR" emma:confidence="0">
                  <emma:literal>&amp;</emma:literal>
                </emma:interpretation>
                <emma:interpretation id="interp8" emma:lang="ko-KR" emma:confidence="0">
                  <emma:literal>e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697.0399">93 1349 45,'0'0'77,"8"-8"-2,-8 8-3,0-13-5,0-22-25,0 35-25,-10-1-10,2 2-2,-4 8 1,-1 6 0,0 0 2,-1 4 0,1 3 2,5 1 1,7-1 1,1-2-1,16-5-2,6-7-1,9-4-1,3-5 1,8-15-8,-2-9 0,2-2 0,-8-8 0,-7 0 0,-9 1 0,-12-1 0,-6 4 0,-6 6 0,-13 6 0,-6 5 0,-7 4 0,-3 10 0,-3 0-2,0 13-20,-1 9-24,-3 3-37,4 10 0,3-2-3,10 9-3,1-5 2</inkml:trace>
        </inkml:traceGroup>
        <inkml:traceGroup>
          <inkml:annotationXML>
            <emma:emma xmlns:emma="http://www.w3.org/2003/04/emma" version="1.0">
              <emma:interpretation id="{B2B3FA2B-B8AA-4466-A370-0F4B2D8D7DDD}" emma:medium="tactile" emma:mode="ink">
                <msink:context xmlns:msink="http://schemas.microsoft.com/ink/2010/main" type="inkWord" rotatedBoundingBox="13779,4722 13759,5032 13317,5005 13336,4694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9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249.0715">-53 2340 19,'9'-9'83,"-9"9"0,7-10-4,-7 10-6,1-12-1,-1 12-45,0 0-16,-8 6-3,0 3-2,0 6 1,-2 4-7,1 4 10,-2 4 2,7 0 0,3 0-3,6 0-9,10-5 0,8-7 0,9-10 0,8-5 0,6-8 0,-3-11 0,-1-6 0,-4-5 0,-6-2 0,-9-2 0,-9 1 0,-10 1 0,-7 5 0,-10 4 0,-8 6 0,-7 7 0,-9 1 0,-2 5 0,-3 4 0,0 10 0,-1-2-6,4 6-35,5 2-15,3 7-27,6 5 83,2 1-85,9 9-5,-3-8-1</inkml:trace>
        </inkml:traceGroup>
        <inkml:traceGroup>
          <inkml:annotationXML>
            <emma:emma xmlns:emma="http://www.w3.org/2003/04/emma" version="1.0">
              <emma:interpretation id="{F285FBFB-B9BF-4234-BD55-B72CFEC9640E}" emma:medium="tactile" emma:mode="ink">
                <msink:context xmlns:msink="http://schemas.microsoft.com/ink/2010/main" type="inkWord" rotatedBoundingBox="13679,5577 13657,5937 13344,5918 13366,5557"/>
              </emma:interpretation>
              <emma:one-of disjunction-type="recognition" id="oneOf3">
                <emma:interpretation id="interp15" emma:lang="ko-KR" emma:confidence="0">
                  <emma:literal>f</emma:literal>
                </emma:interpretation>
                <emma:interpretation id="interp16" emma:lang="ko-KR" emma:confidence="0">
                  <emma:literal>t</emma:literal>
                </emma:interpretation>
                <emma:interpretation id="interp17" emma:lang="ko-KR" emma:confidence="0">
                  <emma:literal>+</emma:literal>
                </emma:interpretation>
                <emma:interpretation id="interp18" emma:lang="ko-KR" emma:confidence="0">
                  <emma:literal>e</emma:literal>
                </emma:interpretation>
                <emma:interpretation id="interp19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1692.0968">-14 3081 42,'3'11'84,"-1"6"0,-2 4-2,0 3-2,0 3-27,-4 8-9,0 1-18,4 7-12,-3-4-12,3-2-2,7-7 0,4-6 0,4-7 0,5-13 0,3-4 0,2-13 0,-2-6 0,-3-4 0,-5-2 0,-6-1 0,-3-3 0,-9 4 0,-9 3 0,-9 5 0,-6 7 0,-5 2 0,-5 4 0,4 2 0,-4 2 0,6 2 0,-2 24-15,10-25-70,11-1-3,4-14-4,8 1-6,10-22-2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6.0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ADC2575-6277-4E06-AB50-215C3515E6A3}" emma:medium="tactile" emma:mode="ink">
          <msink:context xmlns:msink="http://schemas.microsoft.com/ink/2010/main" type="inkDrawing" rotatedBoundingBox="12468,6481 12723,2160 13365,2197 13110,6519" semanticType="verticalRange" shapeName="Other">
            <msink:sourceLink direction="with" ref="{AF08E874-AE9E-45AB-9F01-4E2A6324D8FD}"/>
          </msink:context>
        </emma:interpretation>
      </emma:emma>
    </inkml:annotationXML>
    <inkml:trace contextRef="#ctx0" brushRef="#br0">656 108 11,'7'-18'73,"6"1"4,-6-1-4,1 7-2,-2-5-3,-1 6-45,-1 1-9,-4 9-7,0-9-4,-9 9-2,-5 0-1,-8 2-1,-7 0 1,-4 3 1,1 1 1,-9 3 0,1-5 1,-2 2 1,5-6 0,3 0 0,5 0 0,3 0-1,6-6-1,1 3 0,5-1-1,5 1 1,9 3-1,-13-5-1,13 5 0,0 0-1,-8-4-1,8 4 0,0 0-1,0 0 0,-4 10 0,4 3 2,0 7 0,0 8 1,0 3 1,0 19 0,2 6 1,-1 15-1,-1 9 1,0 11-2,1 7 1,-1 7-1,0 16 2,0 0 3,2 6 1,-2 5 0,0 11 1,0 3 1,-7 6 1,1 2-1,0 1-1,-2-1-1,1-5-6,-4-3 0,-1-11 0,1-4 0,-1-6 0,0-7 0,1-8 0,-1-8 0,-2-5 0,2-1 0,0-2 0,0-8 0,-1 0 0,1-4 0,0-2 0,1-4 0,2-6 0,3-8 0,4-7 0,0-6 0,2-7 0,0-13 0,4-4 0,-1-4 0,0-6 0,-1-4 0,0-3 0,-2-8 0,3 15 0,-3-15 0,8 13 0,-8-13 0,12 11 0,-3-7 0,5 0 0,1 0 0,5-2 0,4-2 0,2 3 0,4-3 0,1 3 0,3 1 0,4 2 0,5 4 0,-1 1 0,3-1 0,1 3 0,0 1 0,-10-3 0,1 3 0,-9-5-64,-14-6-25,-14-3-1,0-13-7,-11-9-4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4.95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34831C3-AF1B-4046-BF36-651EA537BA33}" emma:medium="tactile" emma:mode="ink">
          <msink:context xmlns:msink="http://schemas.microsoft.com/ink/2010/main" type="writingRegion" rotatedBoundingBox="11813,2920 12248,2920 12248,3218 11813,3218"/>
        </emma:interpretation>
      </emma:emma>
    </inkml:annotationXML>
    <inkml:traceGroup>
      <inkml:annotationXML>
        <emma:emma xmlns:emma="http://www.w3.org/2003/04/emma" version="1.0">
          <emma:interpretation id="{37DA2B0C-3032-49B1-9D99-3525831D9AF9}" emma:medium="tactile" emma:mode="ink">
            <msink:context xmlns:msink="http://schemas.microsoft.com/ink/2010/main" type="paragraph" rotatedBoundingBox="11813,2920 12248,2920 12248,3218 11813,32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8A70BF-1D6A-4101-B2AE-0490458ABBA1}" emma:medium="tactile" emma:mode="ink">
              <msink:context xmlns:msink="http://schemas.microsoft.com/ink/2010/main" type="line" rotatedBoundingBox="11813,2920 12248,2920 12248,3218 11813,3218"/>
            </emma:interpretation>
          </emma:emma>
        </inkml:annotationXML>
        <inkml:traceGroup>
          <inkml:annotationXML>
            <emma:emma xmlns:emma="http://www.w3.org/2003/04/emma" version="1.0">
              <emma:interpretation id="{207C28E7-58CE-448E-A8CC-8CFA52174825}" emma:medium="tactile" emma:mode="ink">
                <msink:context xmlns:msink="http://schemas.microsoft.com/ink/2010/main" type="inkWord" rotatedBoundingBox="11813,2920 12248,2920 12248,3218 11813,3218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드</emma:literal>
                </emma:interpretation>
                <emma:interpretation id="interp3" emma:lang="ko-KR" emma:confidence="0">
                  <emma:literal>늘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56 0 14,'-22'19'77,"5"-7"1,3-2-5,14-10-1,-3 9 0,13-7-44,6 0-14,12 1-7,5-3-1,8 0 0,3 0-2,5 0-4,-6 0-5,-1 0-15,-3 0-25,-12 0-27,-1 0-4,-15 0-3,-2-1-6</inkml:trace>
          <inkml:trace contextRef="#ctx0" brushRef="#br0" timeOffset="-200.0114">36-221 58,'-10'0'80,"10"0"-2,-12-7-2,12 7-7,-8-1-30,8 1-18,0 0-8,8-6-7,1 3-3,5 3 0,3 0 0,6-1 0,3-1 2,5 2 0,2 0 0,1 0-1,-1 2-1,0-1 0,-1 2 0,-2-1-1,-4 0-1,-3 1-3,-6-3-3,0 3-7,-6-3-18,-11 0-16,12 0-30,-12 0-3,-10 10-4,-9-4 0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29.5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F5C09A7-A652-4841-81CA-D3CE405CCE90}" emma:medium="tactile" emma:mode="ink">
          <msink:context xmlns:msink="http://schemas.microsoft.com/ink/2010/main" type="inkDrawing" rotatedBoundingBox="14237,6321 14358,2373 14766,2385 14645,6334" semanticType="verticalRange" shapeName="Other">
            <msink:sourceLink direction="with" ref="{AF08E874-AE9E-45AB-9F01-4E2A6324D8FD}"/>
          </msink:context>
        </emma:interpretation>
      </emma:emma>
    </inkml:annotationXML>
    <inkml:trace contextRef="#ctx0" brushRef="#br0">125 33 32,'-14'-5'68,"14"5"2,-21-7-5,21 7-3,-15-1-32,15 1-16,0 0-4,0 0-5,0 0-1,10-5 1,5 5 1,1 0 0,6 0 2,1-1 0,6 0-2,-3-1-2,4-1-1,-4 3-2,-2 0 0,-1 0-1,-3 0-1,-2 0 0,-3 4-1,0 5 0,-6 3 1,-2 3 1,-2 7 1,-1 12 2,-2 17 2,-1 12 2,0 15 3,1 12 1,-1 25 0,2 16 0,-3 11 1,1 15-1,-1 8 0,1 11-1,1 8-3,-2 3-7,-2 3 0,0-5 0,-4 5 0,0-12 0,-4-5 0,-1-13 0,-1-8 0,1-14 0,-4-14 0,3-16 0,1-13 0,-1-14 0,3-11 0,1-12 0,-2-12 0,3-8 0,-1-7 0,0-4 0,0-2 0,3 0 0,-1-7 0,-1 1 0,3-1 0,-1-2 0,2-3 0,2-4 0,0-1 0,1-8 0,-4 8 0,4-8 0,-10 8 0,10-8 0,-13 7 0,-1-1 0,-1 0 0,-4 2 0,-1 2 0,-4-2 0,-1 2 0,1 3 0,-1-6 0,5 2 0,0-5 0,9 2 0,23-5-56,-12-1-33,-4-7 1,1-9-8,3 4-4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09.08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59880D-2AD6-4456-9656-3AE5F82DB70D}" emma:medium="tactile" emma:mode="ink">
          <msink:context xmlns:msink="http://schemas.microsoft.com/ink/2010/main" type="writingRegion" rotatedBoundingBox="7445,11201 7510,14147 6991,14159 6926,11212">
            <msink:destinationLink direction="with" ref="{449F05FB-BA57-4E08-BDE0-EA1483A890D0}"/>
            <msink:destinationLink direction="with" ref="{3553A798-6522-4FF8-8CE1-FCB6FFA7C611}"/>
          </msink:context>
        </emma:interpretation>
      </emma:emma>
    </inkml:annotationXML>
    <inkml:traceGroup>
      <inkml:annotationXML>
        <emma:emma xmlns:emma="http://www.w3.org/2003/04/emma" version="1.0">
          <emma:interpretation id="{612220EA-9187-4622-B36F-BEDE9ED81C5A}" emma:medium="tactile" emma:mode="ink">
            <msink:context xmlns:msink="http://schemas.microsoft.com/ink/2010/main" type="paragraph" rotatedBoundingBox="7445,11201 7510,14147 6991,14159 6926,11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7F7BBF-38F7-44B6-8765-99168CC9858B}" emma:medium="tactile" emma:mode="ink">
              <msink:context xmlns:msink="http://schemas.microsoft.com/ink/2010/main" type="line" rotatedBoundingBox="7445,11201 7510,14147 6991,14159 6926,11212"/>
            </emma:interpretation>
          </emma:emma>
        </inkml:annotationXML>
        <inkml:traceGroup>
          <inkml:annotationXML>
            <emma:emma xmlns:emma="http://www.w3.org/2003/04/emma" version="1.0">
              <emma:interpretation id="{881199E0-98FE-4E5F-A09C-2BB2A429780B}" emma:medium="tactile" emma:mode="ink">
                <msink:context xmlns:msink="http://schemas.microsoft.com/ink/2010/main" type="inkWord" rotatedBoundingBox="7445,11201 7452,11522 6990,11532 6983,11211"/>
              </emma:interpretation>
              <emma:one-of disjunction-type="recognition" id="oneOf0">
                <emma:interpretation id="interp0" emma:lang="ko-KR" emma:confidence="0">
                  <emma:literal>&amp;</emma:literal>
                </emma:interpretation>
                <emma:interpretation id="interp1" emma:lang="ko-KR" emma:confidence="0">
                  <emma:literal>@</emma:literal>
                </emma:interpretation>
                <emma:interpretation id="interp2" emma:lang="ko-KR" emma:confidence="0">
                  <emma:literal>d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℃</emma:literal>
                </emma:interpretation>
              </emma:one-of>
            </emma:emma>
          </inkml:annotationXML>
          <inkml:trace contextRef="#ctx0" brushRef="#br0">3851 2771 13,'0'-11'68,"3"-1"3,-3 0 0,0-2-2,0-2-29,-3 1-7,-1 2-8,0 4-9,0 1-6,4 8-2,-16-5-3,6 13 1,-2 10-1,1 4 0,2 4-1,3 2 0,6 1 1,8-1 0,14-8 1,9-11 0,12-9-2,9-14 1,3-10 0,1-10 0,-6-5-1,-6-5 0,-8 2 0,-13 2-2,-11 3 1,-12 12-3,-16 6 0,-9 10 0,-9 9 0,-6 9-2,-8 5-3,-3 11-3,0 6-1,2 2-6,0 1-10,3-1-20,46 0-32,-26-7-3,14 2-1,3-8-1,9 0 1</inkml:trace>
        </inkml:traceGroup>
        <inkml:traceGroup>
          <inkml:annotationXML>
            <emma:emma xmlns:emma="http://www.w3.org/2003/04/emma" version="1.0">
              <emma:interpretation id="{AA1FFFC1-1C22-433E-A5E9-08E23C7B5E46}" emma:medium="tactile" emma:mode="ink">
                <msink:context xmlns:msink="http://schemas.microsoft.com/ink/2010/main" type="inkWord" rotatedBoundingBox="7339,12600 7348,12970 6965,12978 6957,1260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Q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22.0299">3881 3968 65,'-14'4'70,"5"2"-1,-3 5 1,-3 4 1,32 7-33,-53 10-13,19 3-7,4 6-2,5 0-1,4-1 0,4-6-3,12-7-3,11-13-2,12-14 0,10-5-3,-1-18-4,4-8 0,-4-10 0,-6-5 0,-12-1 0,-10-2 0,-14 9 0,-13 2 0,-15 11 0,-5 9 0,-8 11 0,-5 7 0,-2 6-22,-1 11-11,4 5-19,12 8-28,4-4-2,9 5-5,0-6 3,18 2 13</inkml:trace>
        </inkml:traceGroup>
        <inkml:traceGroup>
          <inkml:annotationXML>
            <emma:emma xmlns:emma="http://www.w3.org/2003/04/emma" version="1.0">
              <emma:interpretation id="{4526FF15-6A6D-4228-BC58-70483189FF4B}" emma:medium="tactile" emma:mode="ink">
                <msink:context xmlns:msink="http://schemas.microsoft.com/ink/2010/main" type="inkWord" rotatedBoundingBox="7408,13815 7415,14149 7111,14156 7104,13822"/>
              </emma:interpretation>
              <emma:one-of disjunction-type="recognition" id="oneOf2">
                <emma:interpretation id="interp10" emma:lang="ko-KR" emma:confidence="0">
                  <emma:literal>o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0</emma:literal>
                </emma:interpretation>
                <emma:interpretation id="interp1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06.0574">4050 5132 55,'-12'15'79,"-9"3"-1,1 8 0,-6 5-3,1-58-13,0 67-37,6 9-6,7-1-6,7 0-3,5-7-1,11-11-3,9-12-4,11-18-2,8-6 0,5-17 0,-3-7 0,-3-9 0,-8-6 0,-7 3 0,-13 1 0,-13 10 0,-20 2 0,-7 10 0,-12 6 0,-2 8 0,-8 5 0,5 8-22,36 7-57,-28-3-3,44 2-3,-24-8-6,19-6-2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08.32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9F05FB-BA57-4E08-BDE0-EA1483A890D0}" emma:medium="tactile" emma:mode="ink">
          <msink:context xmlns:msink="http://schemas.microsoft.com/ink/2010/main" type="inkDrawing" rotatedBoundingBox="6219,14727 6228,10886 6772,10887 6763,14728" semanticType="verticalRange" shapeName="Other">
            <msink:sourceLink direction="with" ref="{E059880D-2AD6-4456-9656-3AE5F82DB70D}"/>
          </msink:context>
        </emma:interpretation>
      </emma:emma>
    </inkml:annotationXML>
    <inkml:trace contextRef="#ctx0" brushRef="#br0">330 60 33,'10'-11'37,"-5"1"1,5 1-29,-10 9 8,8-9 10,-8 9 2,0 0 3,0 0 1,4-9-1,-4 9 0,-4-8-1,4 8-8,-10-7-11,10 7-6,-15-5-2,5 5-3,-1 0 0,-1 0-1,-3 3 0,-1 3 0,-5-2 0,1 2 1,0 0-1,-1-1 1,-2 0 0,3-2 0,0 0 0,2-1 0,1-1 1,2-1-1,5 0 0,1 0 0,9 0-1,-11 0-1,11 0 0,0 0-1,0 0 0,0 8 0,0-8 0,7 16 1,-3-6 0,1 6 0,1 2 2,-1 6-1,0 7 1,-2 6 1,1 9-1,-1 9 1,0 12 1,-1 10 1,-2 12-1,2 7 1,-2 15-1,1 10 1,-1 1 0,0 7 0,0 3 0,-1 4-4,-2 1 8,-3 0 0,4-1-1,-5-3 0,2 4 1,-4-8-1,1-1 0,-2-13-1,0 6-5,3-6 0,-2-10 1,2-4-2,3-5 1,1-5-1,3-4 0,0-1 0,0-10 1,0-4-1,0-4 0,0-6 1,0-10-1,0-1 0,2-8 1,-1-11-1,2-1-1,-2-10 1,0-3 0,2-4-1,3-3 1,-6-11 0,13 13 0,-2-8 0,-2-1 1,6-2 0,0 0 0,5-2 0,3 0 0,6 0 0,1 0 1,2 0 0,10-3 0,-1 2-2,1 1 0,1 0 0,-3 4 0,-2-1 0,-7 4-6,-5-4-12,-11 3-58,-5 1-4,-10-7-1,-7-20-7,-11-7-3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11.43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553A798-6522-4FF8-8CE1-FCB6FFA7C611}" emma:medium="tactile" emma:mode="ink">
          <msink:context xmlns:msink="http://schemas.microsoft.com/ink/2010/main" type="inkDrawing" rotatedBoundingBox="7915,10844 8040,14248 7671,14261 7545,10857" semanticType="verticalRange" shapeName="Other">
            <msink:sourceLink direction="with" ref="{E059880D-2AD6-4456-9656-3AE5F82DB70D}"/>
          </msink:context>
        </emma:interpretation>
      </emma:emma>
    </inkml:annotationXML>
    <inkml:trace contextRef="#ctx0" brushRef="#br0">62 85 0,'0'0'48,"-16"-16"4,8 8 4,8 8-26,-15-13 0,15 13 1,-14-15-4,14 15-5,-8-10-7,8 10-3,-1-9-5,1 9-2,5-5-2,5 3-3,5 2-1,2-2 1,9 2 0,0 0 0,3-1 1,1 1 0,5 0 0,-5 0 0,1 4-1,-1 1 0,-7 0 0,-1 1 0,-7 2 0,-2 1 0,-6 2 2,1-2 1,-8 4 1,0 2 1,-3 5 1,-1 3 2,-1 11 1,-1 0 3,1 18 1,2 5 0,1 17-2,2 12 1,0 11-1,1 14 1,2 12-3,-2 13-2,2 4-2,2 14 0,-1-5-5,-1 7 8,-2-3 0,-1-6-1,0-6-7,0-5 0,2-5 0,-2-14 0,0-7 0,0-13 0,4-5 0,2-6 0,1-10 0,1-10 0,2-8 0,-3-6 0,-1-10 0,0-1 0,-5-11 0,0-7 0,1-1 0,-1-6 0,-1 0 0,0-5 0,0-1 0,0-10 0,0 14 0,0-14 0,-4 13 0,4-13 0,-5 8 0,5-8 0,-10 6 0,2-1 0,-4 4 0,-6-1 0,-2 1 0,-3 2 0,-5 3 0,-4 2 0,1-2 0,2 0 0,6 0 0,1-3 0,10 3 0,12-14 0,-3 13-13,17-7-69,2-6-1,10-1-4,-2-11-4,3 0-3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47.81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F413D9B-CF1A-40FC-84C7-E506FA338E30}" emma:medium="tactile" emma:mode="ink">
          <msink:context xmlns:msink="http://schemas.microsoft.com/ink/2010/main" type="inkDrawing" rotatedBoundingBox="3291,16391 4757,17631 4730,17663 3264,16423" rotationAngle="312159008" semanticType="callout">
            <msink:sourceLink direction="with" ref="{48388D4E-D5D0-4E41-8D82-587B95810B84}"/>
            <msink:sourceLink direction="with" ref="{B82ABE22-BABE-41C9-A59C-57ABD50CCCD9}"/>
          </msink:context>
        </emma:interpretation>
      </emma:emma>
    </inkml:annotationXML>
    <inkml:trace contextRef="#ctx0" brushRef="#br0">39 38 12,'-6'-8'47,"6"8"4,-11-9 0,11 9-30,-11-11-2,11 11 0,-8-7-1,8 7 1,-8-8 1,8 8-2,-8-10-2,8 10-1,0 0-3,0 0-4,0 0-3,0 0-2,4 2-1,8 14 2,5 3 1,11 7 4,3 9 1,13 7-1,2 5 0,12 12 1,6 3 0,8 0-1,2 2-1,5 1-1,1-1 0,-1-3 0,1-2 0,0-1-1,-7-7-1,-4 2-1,-3-4 0,-7-1-2,-3 0 1,-6-6 0,-6-3-2,-5-2 1,-5-8 0,-6 1 0,-5-4-1,-4-7 1,-3-2 0,-5-8-1,-3 1 3,-8-10-4,11 7 0,-11-7 0,0 0 0,0 0 0,0 0 0,0 0 0,0 0 0,0 0 0,0 0 0,0 0 0,0 0-7,0 0-36,0 0-39,0 0-1,-4-1-6,-1-8-3,5 9-1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13.27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82780A6-5044-4EFB-9B8D-B434F2545D18}" emma:medium="tactile" emma:mode="ink">
          <msink:context xmlns:msink="http://schemas.microsoft.com/ink/2010/main" type="writingRegion" rotatedBoundingBox="8463,13703 8619,13703 8619,14079 8463,14079"/>
        </emma:interpretation>
      </emma:emma>
    </inkml:annotationXML>
    <inkml:traceGroup>
      <inkml:annotationXML>
        <emma:emma xmlns:emma="http://www.w3.org/2003/04/emma" version="1.0">
          <emma:interpretation id="{606EA54A-55CB-4FD2-9458-5CBB4091476C}" emma:medium="tactile" emma:mode="ink">
            <msink:context xmlns:msink="http://schemas.microsoft.com/ink/2010/main" type="paragraph" rotatedBoundingBox="8463,13703 8619,13703 8619,14079 8463,140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EE9F4F-FD5C-4AE9-BBEC-7707B11A44F9}" emma:medium="tactile" emma:mode="ink">
              <msink:context xmlns:msink="http://schemas.microsoft.com/ink/2010/main" type="line" rotatedBoundingBox="8463,13703 8619,13703 8619,14079 8463,14079"/>
            </emma:interpretation>
          </emma:emma>
        </inkml:annotationXML>
        <inkml:traceGroup>
          <inkml:annotationXML>
            <emma:emma xmlns:emma="http://www.w3.org/2003/04/emma" version="1.0">
              <emma:interpretation id="{2785FA97-C0F5-4780-8DA1-5E3EA2C977DE}" emma:medium="tactile" emma:mode="ink">
                <msink:context xmlns:msink="http://schemas.microsoft.com/ink/2010/main" type="inkWord" rotatedBoundingBox="8463,13703 8619,13703 8619,14079 8463,14079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]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J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0 0 17,'10'14'63,"2"-1"4,4 3-1,0 7 0,-1 3-4,41 2-51,-43 8-2,-2 2 4,-4 1-2,-7 0-4,0-4-3,-11-8-15,-7-3-51,1-10-3,-6-10-4,1-4-4,-6-16-2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15.61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61220F-6F22-416D-8795-91F25B20C73C}" emma:medium="tactile" emma:mode="ink">
          <msink:context xmlns:msink="http://schemas.microsoft.com/ink/2010/main" type="writingRegion" rotatedBoundingBox="10381,10845 10286,14144 9610,14124 9705,10825">
            <msink:destinationLink direction="with" ref="{7F057204-E6F0-4A9E-9E1E-416B4BC3F984}"/>
            <msink:destinationLink direction="with" ref="{C33F714C-C343-4786-B3F4-453BFA362202}"/>
          </msink:context>
        </emma:interpretation>
      </emma:emma>
    </inkml:annotationXML>
    <inkml:traceGroup>
      <inkml:annotationXML>
        <emma:emma xmlns:emma="http://www.w3.org/2003/04/emma" version="1.0">
          <emma:interpretation id="{CF4892E3-1375-4A78-877A-E46E2392AE5A}" emma:medium="tactile" emma:mode="ink">
            <msink:context xmlns:msink="http://schemas.microsoft.com/ink/2010/main" type="paragraph" rotatedBoundingBox="10381,10845 10286,14144 9610,14124 9705,10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B979BC-7D1A-4A76-B925-73D455C9BDC9}" emma:medium="tactile" emma:mode="ink">
              <msink:context xmlns:msink="http://schemas.microsoft.com/ink/2010/main" type="line" rotatedBoundingBox="10381,10845 10286,14144 9610,14124 9705,10825"/>
            </emma:interpretation>
          </emma:emma>
        </inkml:annotationXML>
        <inkml:traceGroup>
          <inkml:annotationXML>
            <emma:emma xmlns:emma="http://www.w3.org/2003/04/emma" version="1.0">
              <emma:interpretation id="{CC3B4B2D-D4C5-49F9-84AB-AEA84A257F01}" emma:medium="tactile" emma:mode="ink">
                <msink:context xmlns:msink="http://schemas.microsoft.com/ink/2010/main" type="inkWord" rotatedBoundingBox="10189,10839 10171,11467 10114,11465 10132,10837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23 151 16,'-5'-9'41,"4"-3"4,-4-1 5,-7 1-25,12-2 3,0-1-1,0 2 1,0-4 1,0 3 1,0 1 0,2 1-2,0 3-6,-2 9-6,0-9-5,0 9 1,0 13-2,0 8 1,0 11-2,0 11 0,-2 5 0,1 8 1,1 6 0,0 2-5,1-1-5,3-7 0,0-7 0,2-9 0,-1-9 0,-1-7 0,3-7-16,-4-7-61,-3-10-4,0 0-1,4-14-7,-3-1-3</inkml:trace>
        </inkml:traceGroup>
        <inkml:traceGroup>
          <inkml:annotationXML>
            <emma:emma xmlns:emma="http://www.w3.org/2003/04/emma" version="1.0">
              <emma:interpretation id="{22B7D645-385B-41ED-8BAC-8C641824F116}" emma:medium="tactile" emma:mode="ink">
                <msink:context xmlns:msink="http://schemas.microsoft.com/ink/2010/main" type="inkWord" rotatedBoundingBox="10123,12314 10109,12802 10068,12801 10082,12313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~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269.1297">-10 1528 30,'-8'-12'57,"3"2"5,-4-1 2,28 0-28,-19 11-2,-5-17-7,5 17-5,0 0-6,0 0-2,-8-2-2,6 6 0,-2 15-3,2 1-1,-2 14 1,0 0 0,-3 13 3,5 4-1,-3-6-2,5 3-2,-3-8-1,3-2-2,0-11-1,3-1 0,0-12-1,-2-5 0,-1-9-2,6 12-3,-6-12-5,5 10-12,-5-10-26,0 0-28,9 10-2,-9-10-5,0 0-4,0 0 4</inkml:trace>
        </inkml:traceGroup>
        <inkml:traceGroup>
          <inkml:annotationXML>
            <emma:emma xmlns:emma="http://www.w3.org/2003/04/emma" version="1.0">
              <emma:interpretation id="{CF21C903-5304-4C0C-8C17-8D6969B2ED48}" emma:medium="tactile" emma:mode="ink">
                <msink:context xmlns:msink="http://schemas.microsoft.com/ink/2010/main" type="inkWord" rotatedBoundingBox="10303,13526 10286,14144 9610,14124 9628,13506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下</emma:literal>
                </emma:interpretation>
                <emma:interpretation id="interp13" emma:lang="ko-KR" emma:confidence="0">
                  <emma:literal>F</emma:literal>
                </emma:interpretation>
                <emma:interpretation id="interp1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780.159">-474 2889 31,'-9'6'73,"-5"-4"-1,14-2-5,-14 7-2,14-7 3,0 0-45,14 3-8,4 1-5,3-1 4,9 2-1,2-2 2,8-1 0,2 1-4,4-3-2,-3 2-4,-5-1 0,-3-1-5,-5 0 0,-6 0 0,-5 0 0,-7 1 0,-12-1-9,11 2-10,-11-2-28,0 0-32,-4 7 0,4-7-5,-7-9-3,2-6 2</inkml:trace>
          <inkml:trace contextRef="#ctx0" brushRef="#br0" timeOffset="3058.175">73 2676 23,'0'0'60,"14"-1"8,-14 1 3,11 19-1,-9 1-20,-1 10-17,4 10-2,-2 7-1,3 4-5,-6 4-4,5 2-6,-5 0-3,3-4-10,-1-4-2,1-9 0,0-7 0,1-6 0,-1-6 0,-2-9 0,4-3 0,-5-9-48,0 0-30,0 0-4,6-14-5,-1-5-3,-5-12-3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14.93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F057204-E6F0-4A9E-9E1E-416B4BC3F984}" emma:medium="tactile" emma:mode="ink">
          <msink:context xmlns:msink="http://schemas.microsoft.com/ink/2010/main" type="inkDrawing" rotatedBoundingBox="9107,14370 9240,10623 9653,10637 9520,14385" semanticType="verticalRange" shapeName="Other">
            <msink:sourceLink direction="with" ref="{1261220F-6F22-416D-8795-91F25B20C73C}"/>
          </msink:context>
        </emma:interpretation>
      </emma:emma>
    </inkml:annotationXML>
    <inkml:trace contextRef="#ctx0" brushRef="#br0">391 110 22,'19'-16'55,"-9"-2"6,5 1 2,-11-3-28,10 8 1,-7 5-3,-7 7-6,10-12-4,-10 12-5,4-10-3,-4 10-5,0 0-2,-9 0-3,0 0-2,-5 4-1,-1 2-1,-7 1 0,2 2 1,-6 1 1,3-1 0,-2-2 0,2 0-1,-3 1 0,2-2 1,2 2-1,3-3-2,6 1 0,0 2 0,4 1-3,2 3 2,3-2 0,3 2-1,-1 1 1,2 4-1,-1 1 1,0 5 0,-1 2 2,0 2 0,-1 11 1,0 5 0,0 10 0,-1 6 0,4 15 0,-2 10 1,2 10 0,-2 9 0,1 12 2,-3 14 0,-1 5 0,-2 12 0,0-1 0,3 6-5,-1 6 7,-4-3 0,4 0-1,1-8-2,3 0 0,-2-9 0,0-5 0,-2-10-1,-1-6-3,1-7 0,0-13 0,-2-7 0,0-6 0,2-11 0,-1-6 0,3-8 0,-1-8 0,3-6 0,0-6 0,1-6 0,0-7 0,0-3 0,1-9 0,2 0 0,1-4 0,-4-9 0,16 13 0,-2-11 0,5 1 0,5-1 0,4 1 0,9-3 0,-1 0 0,6 0 0,-1 0 0,0 0 0,-6 0 0,-6 0 0,-3 0 0,-14 0-15,-39-1-66,46-4-2,-21-5-4,-5-4-2,-11-19-4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1:50.743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D176972-0A1B-4E80-A720-C7880958697D}" emma:medium="tactile" emma:mode="ink">
          <msink:context xmlns:msink="http://schemas.microsoft.com/ink/2010/main" type="writingRegion" rotatedBoundingBox="3228,8625 15710,8302 15745,9649 3263,9972"/>
        </emma:interpretation>
      </emma:emma>
    </inkml:annotationXML>
    <inkml:traceGroup>
      <inkml:annotationXML>
        <emma:emma xmlns:emma="http://www.w3.org/2003/04/emma" version="1.0">
          <emma:interpretation id="{1976F1BA-F872-4C20-BF64-FE831FAC64C1}" emma:medium="tactile" emma:mode="ink">
            <msink:context xmlns:msink="http://schemas.microsoft.com/ink/2010/main" type="paragraph" rotatedBoundingBox="3228,8625 15710,8302 15745,9649 3263,9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71DBB2-41C5-42BA-BBE1-A90688B20247}" emma:medium="tactile" emma:mode="ink">
              <msink:context xmlns:msink="http://schemas.microsoft.com/ink/2010/main" type="line" rotatedBoundingBox="3228,8625 15710,8302 15745,9649 3263,9972"/>
            </emma:interpretation>
          </emma:emma>
        </inkml:annotationXML>
        <inkml:traceGroup>
          <inkml:annotationXML>
            <emma:emma xmlns:emma="http://www.w3.org/2003/04/emma" version="1.0">
              <emma:interpretation id="{8BD4C51F-8CCE-4DF3-9FEE-AC678268D196}" emma:medium="tactile" emma:mode="ink">
                <msink:context xmlns:msink="http://schemas.microsoft.com/ink/2010/main" type="inkWord" rotatedBoundingBox="3230,8693 4043,8672 4074,9843 3260,9864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g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Ⅹ</emma:literal>
                </emma:interpretation>
              </emma:one-of>
            </emma:emma>
          </inkml:annotationXML>
          <inkml:trace contextRef="#ctx0" brushRef="#br0">205 321 42,'2'-13'54,"1"-6"1,0 7-1,-1-5-30,-2 8-2,0 9-4,0-10-6,0 10 0,0 0 6,-2 13 3,-5 5 3,-1 12 1,0 11-1,-5 12-3,0 11 1,-6 14-3,7 6-5,-3 8-3,3-2-4,-2-4-2,3-9-2,2-9-1,2-13 0,2-14-2,-1-10 0,2-15 0,4-16 0,0 0 0,-11-12 0,9-14 0,-1-10 0,-4-11-11,3-9-1,0-7 0,-1-8 3,3 2 2,0-3 1,2 1 3,0 7 3,2 5 2,2 10 1,3 6 0,3 13 0,1 5 0,3 12 1,4 10-1,5 9 1,3 11-1,6 10 0,3 8 2,5 10 1,-1 6 0,3 8-1,-2 1 0,5-1-3,-2 1-2,1-5 0,-4-5 0,-1-7 0,-2-8 0,-3-10 0,-4-4 0,-6-9 0,-4-10 0,-5-5 0,0-13 0,-7-13 0,-2-6 0,-1-18 0,-1-13 0,-1-10 0,-3-9 0,0-4 0,-3-6 0,0 4 0,1 1 0,-1 12 0,2 8 0,-5 14 0,6 11 0,0 11 0,0 12 0,0 12 0,0 10 0,0 0-55,11 19-31,-3-1-2,4 8-5,-2-2 2,10 7 5</inkml:trace>
        </inkml:traceGroup>
        <inkml:traceGroup>
          <inkml:annotationXML>
            <emma:emma xmlns:emma="http://www.w3.org/2003/04/emma" version="1.0">
              <emma:interpretation id="{787C4B7C-FFF0-42C4-AD44-44FE7F610480}" emma:medium="tactile" emma:mode="ink">
                <msink:context xmlns:msink="http://schemas.microsoft.com/ink/2010/main" type="inkWord" rotatedBoundingBox="4430,8652 4734,8644 4767,9933 4463,9941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(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!</emma:literal>
                </emma:interpretation>
                <emma:interpretation id="interp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329.0188">1433 56 39,'22'-26'88,"-6"4"-2,-2 2-4,-9 1-8,0 9-2,-5 10-48,0 0-15,-9 13-7,-3 17-1,-5 15 0,-3 12 2,-6 16 4,-5 17 1,-4 5 1,1 8-3,6 4-6,4 0 0,3-3 0,6-11 0,11-7 0,4-13 0,8-11 0,9-10 0,0-14 0,9-7-28,-2-10-52,1-12-4,0-5-1,0-10-6,2-10-3</inkml:trace>
        </inkml:traceGroup>
        <inkml:traceGroup>
          <inkml:annotationXML>
            <emma:emma xmlns:emma="http://www.w3.org/2003/04/emma" version="1.0">
              <emma:interpretation id="{5A8F3E2F-4298-46DE-869F-CB1B96AFADF3}" emma:medium="tactile" emma:mode="ink">
                <msink:context xmlns:msink="http://schemas.microsoft.com/ink/2010/main" type="inkWord" rotatedBoundingBox="4901,8836 5350,8825 5375,9757 4926,9769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아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*</emma:literal>
                </emma:interpretation>
                <emma:interpretation id="interp14" emma:lang="ko-KR" emma:confidence="0">
                  <emma:literal>几</emma:literal>
                </emma:interpretation>
              </emma:one-of>
            </emma:emma>
          </inkml:annotationXML>
          <inkml:trace contextRef="#ctx0" brushRef="#br0" timeOffset="910.052">1847 249 76,'11'-12'87,"-11"12"-5,8-7-5,-7 15-3,-2 14-2,-14 14-65,2 17-4,-1 8-3,-2 10 2,-2 11 2,-3 4 1,2-3 1,1-5-1,5-6 1,2-11-1,1-9-5,4-11 0,3-15 0,1-5 0,2-21 0,0 0 0,3-7 0,4-24 0,1-8 0,2-13 0,0-9 0,3-12 0,-1-10-6,0-4-2,1-2 2,2 5 1,2 2 2,-1 10 2,-1 11 2,-2 9 0,2 15 2,0 15-1,-2 16 1,-2 6 1,3 20 1,-2 13-1,0 10 2,2 18-6,-2 5 0,1 12 0,4 3 0,-2 1 0,-2-2 0,1-6 0,2-6 0,0-14 0,0-8 0,-2-12 0,-2-12 0,-4-7 0,-8-15 0,8 3 0,-6-7-24,-1-5-57,-4-12-3,-4 2-4,-7-11-5,1 5-2</inkml:trace>
          <inkml:trace contextRef="#ctx0" brushRef="#br0" timeOffset="1117.0637">1807 727 76,'-22'-1'94,"6"1"-6,2-4-6,14 4-3,-9-12-1,15 7-64,5-2-14,10 6 0,2-4 0,6 2 0,5-1-3,3 1-5,-1 0-6,-1-1-16,1 4-47,-11-4-2,1 0-5,-11-8-3,1-2 0</inkml:trace>
        </inkml:traceGroup>
        <inkml:traceGroup>
          <inkml:annotationXML>
            <emma:emma xmlns:emma="http://www.w3.org/2003/04/emma" version="1.0">
              <emma:interpretation id="{1DF294C7-9626-4F9E-8EFB-3CA7FF12DC3D}" emma:medium="tactile" emma:mode="ink">
                <msink:context xmlns:msink="http://schemas.microsoft.com/ink/2010/main" type="inkWord" rotatedBoundingBox="5300,8639 5596,8631 5628,9864 5332,9871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〕</emma:literal>
                </emma:interpretation>
                <emma:interpretation id="interp17" emma:lang="ko-KR" emma:confidence="0">
                  <emma:literal>;</emma:literal>
                </emma:interpretation>
                <emma:interpretation id="interp18" emma:lang="ko-KR" emma:confidence="0">
                  <emma:literal>〉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393.0797">2062-47 76,'15'13'88,"5"10"-2,10 13-4,3 11-1,5 15-2,2 11-68,-1 22-3,-1 14-8,-8 12 0,-7-3 0,-12 0 0,-10-9 0,-6-11 0,-14-21-2,-1-50-67,-3 23-12,-3-22 0,7-7-8,-3-17-3,9-4 1</inkml:trace>
        </inkml:traceGroup>
        <inkml:traceGroup>
          <inkml:annotationXML>
            <emma:emma xmlns:emma="http://www.w3.org/2003/04/emma" version="1.0">
              <emma:interpretation id="{DBAA6144-3831-493E-A2CA-A45E1E6E3F9E}" emma:medium="tactile" emma:mode="ink">
                <msink:context xmlns:msink="http://schemas.microsoft.com/ink/2010/main" type="inkWord" rotatedBoundingBox="6844,8532 8898,8478 8925,9524 6871,9577"/>
              </emma:interpretation>
              <emma:one-of disjunction-type="recognition" id="oneOf4">
                <emma:interpretation id="interp20" emma:lang="ko-KR" emma:confidence="0">
                  <emma:literal>빠</emma:literal>
                </emma:interpretation>
                <emma:interpretation id="interp21" emma:lang="ko-KR" emma:confidence="0">
                  <emma:literal>뻐</emma:literal>
                </emma:interpretation>
                <emma:interpretation id="interp22" emma:lang="ko-KR" emma:confidence="0">
                  <emma:literal>마</emma:literal>
                </emma:interpretation>
                <emma:interpretation id="interp23" emma:lang="ko-KR" emma:confidence="0">
                  <emma:literal>와</emma:literal>
                </emma:interpretation>
                <emma:interpretation id="interp24" emma:lang="ko-KR" emma:confidence="0">
                  <emma:literal>화</emma:literal>
                </emma:interpretation>
              </emma:one-of>
            </emma:emma>
          </inkml:annotationXML>
          <inkml:trace contextRef="#ctx0" brushRef="#br0" timeOffset="4234.2422">3847 421 24,'7'-15'69,"-5"7"2,-2 8-5,6-14-3,-2-3-27,-4 17-19,9-6-6,-9 6-7,0 0 0,11 0 3,-11 0 0,0 0 2,6-8-2,-6 1 0,0-5 1,0-4-1,-6 0-2,1-2-2,-3 1 1,-3 0 0,-3 4-1,-3 5 0,-4 8 0,1 9 0,-4 12 1,1 11 0,-2 14-1,0 6 1,2 8 0,5 7 1,3 3-1,6-3 0,9-4-1,2-8 0,15-8-1,6-12 2,5-12-1,5-11 0,4-12 0,8-10 1,1-15-2,1-8 0,2-9-2,0-8-1,2-3-1,-3-6 1,-4 1-2,1-1 1,-10 3 1,-2 7 1,-12 6 2,-2 10 1,-7 6-2,-4 9-1,-2 9 0,-6 9 0,-4 13 0,-6 10 0,-2 11 0,-1 6 0,-1 9 1,2 5 1,0 4 0,5-3 0,7-4 0,5-7-2,9-7 0,5-12 0,7-9 0,2-12 0,3-8 0,-1-14 0,-6-7 0,1-10 0,-8-4 0,-7-3 0,-6 0 0,-4-1 0,-11 5 0,-7 2 0,-1 4 0,-4 8 0,0 2 0,0 6 0,4 4 0,3 2 0,4 1 0,12 9 0,-4-15 0,8 8 0,12-1 0,7 2 0,6 0 0,2 6 0,0 2 0,5 10 0,0 13 0,-5 8 0,-2 15 0,-6 9 0,-4 3 0,-2 5 0,-2-5 0,-9-3 0,1-8 0,-4-9 0,-2-16 0,-1-10 0,0-14 0,0 0 0,-8-15 0,4-14 0,1 0 0,3-12 0,2-4 0,3-6 0,7-1 0,2 4 0,3 3 0,2 10 0,2 5 0,-4 12 0,5 11 0,-3 9 0,-2 16 0,1 10 0,1 9 0,-3 6 0,3 4 0,0 2 0,3-3 0,-2-3 0,2-9 0,2-10 0,0-8 0,5-16 0,-2-8 0,0-15 0,-1-10 0,-3-13 0,-5-8 0,1-7 0,-6-9 0,-4-3 0,-5-4 0,-3 2 0,-1-3 0,-1 5 0,0 6 0,-5 6 0,2 11 0,2 5 0,0 17 0,0 2 0,2 13 0,0 13 0,-2 4 0,1 19 0,-1 16 0,1 16 0,-3 12 0,1 13 0,2 9 0,1 4 0,1 2 0,6-9 0,4-8 0,2-13 0,5-14 0,-2-12 0,1-14 0,-4-9 0,2-10 0,-3-6 0,0-7-6,0-8-77,-9-7-2,3-2-2,-6-9-6,-4 3-5</inkml:trace>
          <inkml:trace contextRef="#ctx0" brushRef="#br0" timeOffset="4476.2561">4921 354 0,'-32'5'93,"6"-5"0,10 1-8,8-1-4,8 0-2,8-13-2,19 5-74,4 1-3,12 3 0,5-3 0,8-2 0,7 0 0,3-1 0,-4 0-3,0 1-4,-2-1-5,1 3-14,-6 1-22,-6 6-29,-2 4-3,-9-1-5,-4 8-3,-11-4 4</inkml:trace>
        </inkml:traceGroup>
        <inkml:traceGroup>
          <inkml:annotationXML>
            <emma:emma xmlns:emma="http://www.w3.org/2003/04/emma" version="1.0">
              <emma:interpretation id="{88BA659F-8B01-44F6-A5D7-8012ED083CBA}" emma:medium="tactile" emma:mode="ink">
                <msink:context xmlns:msink="http://schemas.microsoft.com/ink/2010/main" type="inkWord" rotatedBoundingBox="8738,8937 9260,8924 9272,9384 8750,9398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어</emma:literal>
                </emma:interpretation>
                <emma:interpretation id="interp27" emma:lang="ko-KR" emma:confidence="0">
                  <emma:literal>니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4953.2832">5732 381 13,'0'0'78,"8"-7"4,-7-4-3,5 1-5,-6-9-3,43 2-41,-42-2-16,-1 5-8,-5-3-5,-6 8-2,-4 1 1,-8 4 1,-1 4 4,-5 10 3,-3 12 2,-2 4 0,3 12 1,2 6-1,5 6-1,9 2-9,6-2 0,7-4 0,5-6 0,11-12 0,7-8 0,5-15 0,4-7 0,4-17 0,-3-10 0,3-9 0,-5-8 0,-2-4 0,-4-4 0,-5 5 0,-5 5 0,-3 10 0,-5 6 0,-3 8 0,-2 11 0,0 9 0,0 14 0,-2 9 0,1 11 0,-2 4 0,3 9 0,0 2 0,3 0 0,5-1 0,2-6 0,2-5 0,1-8 0,4-8 0,-1-10-7,4-7-42,4-4-32,-6-4-1,5-7-7,0-10-1,0-1-1</inkml:trace>
        </inkml:traceGroup>
        <inkml:traceGroup>
          <inkml:annotationXML>
            <emma:emma xmlns:emma="http://www.w3.org/2003/04/emma" version="1.0">
              <emma:interpretation id="{76A1521F-EF9C-4EEC-BFD1-D2662D24EE06}" emma:medium="tactile" emma:mode="ink">
                <msink:context xmlns:msink="http://schemas.microsoft.com/ink/2010/main" type="inkWord" rotatedBoundingBox="9333,8742 9926,8727 9943,9410 9351,9425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ⅳ</emma:literal>
                </emma:interpretation>
                <emma:interpretation id="interp32" emma:lang="ko-KR" emma:confidence="0">
                  <emma:literal>사</emma:literal>
                </emma:interpretation>
                <emma:interpretation id="interp33" emma:lang="ko-KR" emma:confidence="0">
                  <emma:literal>“</emma:literal>
                </emma:interpretation>
                <emma:interpretation id="interp34" emma:lang="ko-KR" emma:confidence="0">
                  <emma:literal>ㅰ</emma:literal>
                </emma:interpretation>
              </emma:one-of>
            </emma:emma>
          </inkml:annotationXML>
          <inkml:trace contextRef="#ctx0" brushRef="#br0" timeOffset="5179.2963">6163 251 78,'0'0'92,"3"19"-5,-3 6-5,-3 10-1,1 8-1,-1 3-69,3 8-11,1 1 0,5-3 0,-5-3 0,2-11 0,-2-15 0,0-15-16,-1-8-30,0-17-34,0-11 0,-6-21-2,2-4-5,-5-14-3</inkml:trace>
          <inkml:trace contextRef="#ctx0" brushRef="#br0" timeOffset="5325.3046">6116 56 62,'-14'11'75,"13"0"-2,-3 3-13,3-33-37,1 46-23,5 0-68,9 6-8,-5 4-2,7 5 7</inkml:trace>
          <inkml:trace contextRef="#ctx0" brushRef="#br0" timeOffset="5787.331">6259 702 3,'0'13'93,"2"-3"0,-2-10-7,0 11-6,0-11-3,0 0-4,0 0-72,0-5-5,0 5-3,4-24 1,0 6 1,1-11 2,1-4 3,-1-10 2,0-3 2,2 2 1,0 3 0,2 7 0,2 4-2,3 12 0,-1 10 0,4 12-3,0 13 0,2 6-2,4 9 2,-3 3 2,1 4-2,2-5 0,0-2 0,-2-9 0,1-2 0,1-8 0,-3-8 0,2-4 0,-3-3 0,-3-11 0,-2-5 0,-2-5 0,-4-7 0,-3-5 0,-5-7 0,0-7 0,0 0 0,-2-3 0,-4 3 0,-1 2 0,1 5 0,2 9 0,1 10-22,-4 6-62,7 17-2,-3-8-2,3 8-7,0 6 0</inkml:trace>
        </inkml:traceGroup>
        <inkml:traceGroup>
          <inkml:annotationXML>
            <emma:emma xmlns:emma="http://www.w3.org/2003/04/emma" version="1.0">
              <emma:interpretation id="{F57C8B00-F3E1-4B05-85F3-E353EA7D3088}" emma:medium="tactile" emma:mode="ink">
                <msink:context xmlns:msink="http://schemas.microsoft.com/ink/2010/main" type="inkWord" rotatedBoundingBox="10053,8878 10422,8868 10435,9379 10066,9388"/>
              </emma:interpretation>
              <emma:one-of disjunction-type="recognition" id="oneOf7">
                <emma:interpretation id="interp35" emma:lang="ko-KR" emma:confidence="0">
                  <emma:literal>S</emma:literal>
                </emma:interpretation>
                <emma:interpretation id="interp36" emma:lang="ko-KR" emma:confidence="0">
                  <emma:literal>s</emma:literal>
                </emma:interpretation>
                <emma:interpretation id="interp37" emma:lang="ko-KR" emma:confidence="0">
                  <emma:literal>&gt;</emma:literal>
                </emma:interpretation>
                <emma:interpretation id="interp38" emma:lang="ko-KR" emma:confidence="0">
                  <emma:literal>3</emma:literal>
                </emma:interpretation>
                <emma:interpretation id="interp3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6132.3508">7022 191 69,'11'-4'85,"-11"4"-5,0 0-4,-11 0-2,-3 9-3,24 8-62,-27 8-6,-6 5-4,5 1 0,5 4 2,6-5 3,8-3 2,14-5 1,11-5 1,9-4 1,4 3 0,2-1-7,-3-2-2,-6 4 0,-11-1 0,-16 6 0,-12-1 0,-14 2 0,-13 0 0,-10 0 0,-4-6 0,-1 5 0,0 1-38,7-16-44,11-7-4,5-7-3,16-7-5,4-14-3</inkml:trace>
        </inkml:traceGroup>
        <inkml:traceGroup>
          <inkml:annotationXML>
            <emma:emma xmlns:emma="http://www.w3.org/2003/04/emma" version="1.0">
              <emma:interpretation id="{92DB7984-713D-42B6-B8BA-B172ECBAF4A3}" emma:medium="tactile" emma:mode="ink">
                <msink:context xmlns:msink="http://schemas.microsoft.com/ink/2010/main" type="inkWord" rotatedBoundingBox="11783,8817 12385,8801 12401,9417 11799,9432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8</emma:literal>
                </emma:interpretation>
                <emma:interpretation id="interp43" emma:lang="ko-KR" emma:confidence="0">
                  <emma:literal>5</emma:literal>
                </emma:interpretation>
                <emma:interpretation id="interp4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10361.5927">9047 225 49,'14'-9'66,"-1"-5"-2,2 1-2,-5-2-3,-39 5-42,29 10-3,10-15-6,-10 15-4,4-9-2,-4 9 1,-9-9-1,-5 6 1,-4-1 0,-8 2-1,-7 2 1,-2 0 1,-4 0 1,-8 6-1,1 3 1,0-2 0,4 3-1,2-1-1,7 1-1,3 1-1,9 1-1,9-3 0,3 1-1,6 0 1,4 1-1,12 0 1,8 5 0,2 3 0,11-1 1,8 7 1,4-3 0,5 4-1,1 0 1,1 4 0,-6-1-1,3-2 1,-7 1 0,-6 0 0,-7-2 0,-9 2 1,-10-2 1,-7-1 1,-5-4 1,-11-2 1,-13-1 0,-6-3 1,-8-3-1,-4-8 0,-5-3-1,-3-1-1,-2-4-2,-1-4 0,4-3 0,5-1-2,5-1 0,5 4 0,7-2-2,5 2-3,9 0-4,4 1-7,10 8-12,-1-13-20,1 13-30,17-11-1,2 5-5,6 0-2</inkml:trace>
        </inkml:traceGroup>
        <inkml:traceGroup>
          <inkml:annotationXML>
            <emma:emma xmlns:emma="http://www.w3.org/2003/04/emma" version="1.0">
              <emma:interpretation id="{90E24A8A-7F79-434B-B10A-7E952983607D}" emma:medium="tactile" emma:mode="ink">
                <msink:context xmlns:msink="http://schemas.microsoft.com/ink/2010/main" type="inkWord" rotatedBoundingBox="12517,8579 13225,8561 13246,9377 12538,9396"/>
              </emma:interpretation>
              <emma:one-of disjunction-type="recognition" id="oneOf9">
                <emma:interpretation id="interp45" emma:lang="ko-KR" emma:confidence="0">
                  <emma:literal>이</emma:literal>
                </emma:interpretation>
                <emma:interpretation id="interp46" emma:lang="ko-KR" emma:confidence="0">
                  <emma:literal>어</emma:literal>
                </emma:interpretation>
                <emma:interpretation id="interp47" emma:lang="ko-KR" emma:confidence="0">
                  <emma:literal>히</emma:literal>
                </emma:interpretation>
                <emma:interpretation id="interp48" emma:lang="ko-KR" emma:confidence="0">
                  <emma:literal>티</emma:literal>
                </emma:interpretation>
                <emma:interpretation id="interp4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0734.614">9340 440 74,'31'-15'81,"-9"3"-5,-6 3-3,-16 9-3,4-39-27,-4 51-28,-11 14-6,-5 5-3,0 11-2,1 1 2,6 2 0,3-7 0,9-7 1,14-10-1,9-12-1,11-9-1,2-12-1,6-12 1,-3-10-1,-1-5 0,-7 0-1,-11-1-1,-9 1 0,-11 2 2,-10 3-3,-14 6 0,-7 6 0,-8 5 0,-6 12-2,-4 2-3,2 3-4,-2 9-7,10 3-14,3 2-20,9-2-28,13-2-4,11-10-2,0-3-2</inkml:trace>
          <inkml:trace contextRef="#ctx0" brushRef="#br0" timeOffset="11031.631">9733-35 29,'29'-22'82,"-6"0"-3,-2 2-3,-8 5-5,2 8 1,0 7-47,-2 17-7,-2 12-8,0 15-1,1 9 2,-1 17 1,0 6 0,-2 6-7,2 1-5,-1-2 0,-1-11 0,1-6 0,-2-13 0,1-13 0,-1-10 0,-1-9 0,-6-11 0,-1-8 0,0 0-19,0-6-61,0-5-2,0-7-5,3-2-6,-1-9-2</inkml:trace>
        </inkml:traceGroup>
        <inkml:traceGroup>
          <inkml:annotationXML>
            <emma:emma xmlns:emma="http://www.w3.org/2003/04/emma" version="1.0">
              <emma:interpretation id="{7E0FD481-2F0E-48D3-819B-CC33EFB6C4DC}" emma:medium="tactile" emma:mode="ink">
                <msink:context xmlns:msink="http://schemas.microsoft.com/ink/2010/main" type="inkWord" rotatedBoundingBox="13351,8482 14408,8455 14430,9285 13372,9313"/>
              </emma:interpretation>
              <emma:one-of disjunction-type="recognition" id="oneOf10">
                <emma:interpretation id="interp50" emma:lang="ko-KR" emma:confidence="0">
                  <emma:literal>었</emma:literal>
                </emma:interpretation>
                <emma:interpretation id="interp51" emma:lang="ko-KR" emma:confidence="0">
                  <emma:literal>남</emma:literal>
                </emma:interpretation>
                <emma:interpretation id="interp52" emma:lang="ko-KR" emma:confidence="0">
                  <emma:literal>₩</emma:literal>
                </emma:interpretation>
                <emma:interpretation id="interp53" emma:lang="ko-KR" emma:confidence="0">
                  <emma:literal>따</emma:literal>
                </emma:interpretation>
                <emma:interpretation id="interp54" emma:lang="ko-KR" emma:confidence="0">
                  <emma:literal>빠</emma:literal>
                </emma:interpretation>
              </emma:one-of>
            </emma:emma>
          </inkml:annotationXML>
          <inkml:trace contextRef="#ctx0" brushRef="#br0" timeOffset="11612.6642">10126 334 48,'0'0'83,"12"7"0,-9 4-4,-1 4-2,-2 7-2,0 5-50,0 3-17,8-1-3,0 0-1,4-5 0,4-9-1,6-10-2,4-6 1,1-12-1,0-8 1,1-4-2,-4-2 1,-1 0-2,-5 6-1,-3 7 1,-3 6 1,-12 8 0,11 12 0,-8 8 1,-2 5-1,2 4 1,2 0 3,5-1-1,3-8 2,3-4-5,6-12 0,4-6 0,5-15 0,1-6 0,3-8 0,1-8 0,-3-6 0,-3-7 0,-3-1 0,-5-4 0,-6-2 0,-4-2 0,-5-2 0,-4 0 0,-3 6 0,0 5 0,0 6 0,-4 13 0,-2 5 0,4 14 0,2 14 0,-13 14 0,9 17 0,-1 11 0,0 11 0,0 11 0,4 9 0,1 2 0,3-1 0,5-3 0,1-10 0,5-7 0,-1-9 0,2-9 0,-4-10 0,-1-8 0,-5-9-71,-5-9-13,3-6-1,-5-14-5,-4-3-4,-9-10 7</inkml:trace>
          <inkml:trace contextRef="#ctx0" brushRef="#br0" timeOffset="12006.6868">10590 225 0,'-24'-8'91,"4"7"5,2-2-8,7 0-6,11 3 0,-1-10-10,8 7-72,17 3 0,4 0 0,10 1 0,7 1 0,1 2 0,4-3 0,1 1 0,-3-2 0,-5 0 0,-4-3-15,-3 1-37,-4 2-29,-8-2 0,-1 2-7,-9-4-2,-34 2 35,20 2 25,8-5 23,-8 5 36,0 0 41,0 0 6,-4 10 3,4 7-4,31 12-26,-31 4-16,0 10-7,0-1-3,1 9-5,2-3-7,0-4-4,-2-9-4,2-6-3,1-7 0,-4-12 0,0-10-23,12 0-53,-12-16-4,5-10-2,-5-14-6,3-3-6</inkml:trace>
          <inkml:trace contextRef="#ctx0" brushRef="#br0" timeOffset="12165.6958">11176 13 3,'-12'5'90,"12"-5"-2,-15 3-6,15-3-11,-17 7-14,17-7-57,0 0-74,0 16-3,10-1-9,0-4-5</inkml:trace>
        </inkml:traceGroup>
        <inkml:traceGroup>
          <inkml:annotationXML>
            <emma:emma xmlns:emma="http://www.w3.org/2003/04/emma" version="1.0">
              <emma:interpretation id="{CFCDF9BC-4D91-4675-A2FD-9F5600367635}" emma:medium="tactile" emma:mode="ink">
                <msink:context xmlns:msink="http://schemas.microsoft.com/ink/2010/main" type="inkWord" rotatedBoundingBox="14587,8855 15256,8838 15266,9218 14597,9236"/>
              </emma:interpretation>
              <emma:one-of disjunction-type="recognition" id="oneOf11">
                <emma:interpretation id="interp55" emma:lang="ko-KR" emma:confidence="0">
                  <emma:literal>애</emma:literal>
                </emma:interpretation>
                <emma:interpretation id="interp56" emma:lang="ko-KR" emma:confidence="0">
                  <emma:literal>m</emma:literal>
                </emma:interpretation>
                <emma:interpretation id="interp57" emma:lang="ko-KR" emma:confidence="0">
                  <emma:literal>얘</emma:literal>
                </emma:interpretation>
                <emma:interpretation id="interp58" emma:lang="ko-KR" emma:confidence="0">
                  <emma:literal>왜</emma:literal>
                </emma:interpretation>
                <emma:interpretation id="interp59" emma:lang="ko-KR" emma:confidence="0">
                  <emma:literal>여</emma:literal>
                </emma:interpretation>
              </emma:one-of>
            </emma:emma>
          </inkml:annotationXML>
          <inkml:trace contextRef="#ctx0" brushRef="#br0" timeOffset="12897.7377">11531 165 8,'0'0'67,"0"9"2,-3-2-1,-9 2 0,-3 8-2,-18 4-42,12 8-8,-1 9-2,1 2-2,2 4 1,5-4-3,3 0-1,9-9-1,2 0-1,13-14 0,3-9-2,5-5 1,2-5-2,0-11-3,-2-6 0,-2-6-2,-4-7-2,-5-3 0,-4 0 0,-4 0 2,-2 0 0,-2 3 2,-2 2 0,3 5 0,1 7 0,0 2-2,7 4 0,2 5-1,3 6 1,6 1 2,-3 10 0,2 7 2,0 7 1,-1 7 0,-3 5 1,-2 6 0,0-1 0,-3-2-2,-1-2 0,-4-7 1,2-7-1,-4-10-3,-1-13 0,0 0 0,6-5 0,-4-12 0,4-10 0,2-4 0,1-5 0,2-1 0,1 0 0,3 0 0,3 7 0,-2 2 0,0 8 0,1 8 0,-2 8 0,1 4 0,-1 8 0,-2 5 0,-1 6 0,1 6 0,-1 0 0,-1 2 0,1 1 0,-3-3 0,1 1 0,-2-4 0,0-5 0,0 0 0,-4-5 0,2-3 0,-6-9 0,0 0-16,8 9-38,-8-9-28,5-6 0,-5-5-6,7-1-3,0-6 4</inkml:trace>
        </inkml:traceGroup>
        <inkml:traceGroup>
          <inkml:annotationXML>
            <emma:emma xmlns:emma="http://www.w3.org/2003/04/emma" version="1.0">
              <emma:interpretation id="{F8FBD112-67E4-45BA-BBAD-B86176594618}" emma:medium="tactile" emma:mode="ink">
                <msink:context xmlns:msink="http://schemas.microsoft.com/ink/2010/main" type="inkWord" rotatedBoundingBox="15463,8878 15725,8871 15736,9281 15474,9288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3</emma:literal>
                </emma:interpretation>
                <emma:interpretation id="interp63" emma:lang="ko-KR" emma:confidence="0">
                  <emma:literal>b</emma:literal>
                </emma:interpretation>
                <emma:interpretation id="interp6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3244.7575">12301 209 58,'12'-5'89,"-12"5"-7,11-10-5,-11 10-4,-7-4-1,-7 4-58,-1 4-9,2 5-5,-1-1-3,-1 2 0,3 0 4,4 1 2,8-2 1,3 3 0,12 1 1,8 1 0,5 8 1,6 0 1,4 5-1,0 1-3,-6 6 0,-3-2-3,-9-3 0,-11-1 0,-9-2 0,-8-6 0,-15-5 0,-1-2 0,-6-6 0,2-4 0,-1 0 0,1-3-3,9 0-79,10-6-2,3-7-3,7 1-6,8-12-5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1.97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40424A-AD00-4A03-AB52-B0E1C3EEA97F}" emma:medium="tactile" emma:mode="ink">
          <msink:context xmlns:msink="http://schemas.microsoft.com/ink/2010/main" type="writingRegion" rotatedBoundingBox="11265,12406 12249,12519 12239,12609 11255,12497"/>
        </emma:interpretation>
      </emma:emma>
    </inkml:annotationXML>
    <inkml:traceGroup>
      <inkml:annotationXML>
        <emma:emma xmlns:emma="http://www.w3.org/2003/04/emma" version="1.0">
          <emma:interpretation id="{FBFBEAC9-41E9-4FD1-BE96-8099FBD7F685}" emma:medium="tactile" emma:mode="ink">
            <msink:context xmlns:msink="http://schemas.microsoft.com/ink/2010/main" type="paragraph" rotatedBoundingBox="11265,12406 12249,12519 12239,12609 11255,124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ACE052-EBC8-4FB6-8DE4-8A671EC9D40F}" emma:medium="tactile" emma:mode="ink">
              <msink:context xmlns:msink="http://schemas.microsoft.com/ink/2010/main" type="line" rotatedBoundingBox="11265,12406 12249,12519 12239,12609 11255,12497"/>
            </emma:interpretation>
          </emma:emma>
        </inkml:annotationXML>
        <inkml:traceGroup>
          <inkml:annotationXML>
            <emma:emma xmlns:emma="http://www.w3.org/2003/04/emma" version="1.0">
              <emma:interpretation id="{48BBA115-BE50-4C46-A997-F4A8D77F44F0}" emma:medium="tactile" emma:mode="ink">
                <msink:context xmlns:msink="http://schemas.microsoft.com/ink/2010/main" type="inkWord" rotatedBoundingBox="11265,12413 11423,12431 11414,12515 11255,12497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노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닐</emma:literal>
                </emma:interpretation>
                <emma:interpretation id="interp4" emma:lang="ko-KR" emma:confidence="0">
                  <emma:literal>느</emma:literal>
                </emma:interpretation>
              </emma:one-of>
            </emma:emma>
          </inkml:annotationXML>
          <inkml:trace contextRef="#ctx0" brushRef="#br0">0 0 26,'11'13'81,"-11"-13"1,11 17-2,-11-17-5,14 15 0,33-8-49,-52 1-13,11 1-3,5-2-3,-1 2-2,-10-9-1,13 10 0,-13-10 0,0 0-1,11 5-3,-11-5-6,0 0-20,0 0-48,0 0-5,9 0-2,-6-11-7,7 7-4</inkml:trace>
        </inkml:traceGroup>
        <inkml:traceGroup>
          <inkml:annotationXML>
            <emma:emma xmlns:emma="http://www.w3.org/2003/04/emma" version="1.0">
              <emma:interpretation id="{FF686413-DB73-4345-A9AA-1995E1F1B859}" emma:medium="tactile" emma:mode="ink">
                <msink:context xmlns:msink="http://schemas.microsoft.com/ink/2010/main" type="inkWord" rotatedBoundingBox="11582,12443 11710,12457 11703,12513 11576,12498"/>
              </emma:interpretation>
              <emma:one-of disjunction-type="recognition" id="oneOf1">
                <emma:interpretation id="interp5" emma:lang="ko-KR" emma:confidence="0">
                  <emma:literal>ㅡ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노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202.0114">318 30 26,'13'11'80,"-5"-6"-2,1 4-3,-9-9-3,14 9-2,-14-9-45,9 12-20,-9-12-2,10 10 1,-10-10-6,6 8-6,-6-8-32,8 1-30,2-1-3,-2 0-3,6-4-6,0-5 0</inkml:trace>
        </inkml:traceGroup>
        <inkml:traceGroup>
          <inkml:annotationXML>
            <emma:emma xmlns:emma="http://www.w3.org/2003/04/emma" version="1.0">
              <emma:interpretation id="{78CE0FAA-E2CE-4F87-B4D4-0F041C099BA5}" emma:medium="tactile" emma:mode="ink">
                <msink:context xmlns:msink="http://schemas.microsoft.com/ink/2010/main" type="inkWord" rotatedBoundingBox="11889,12502 12076,12524 12074,12541 11887,12519"/>
              </emma:interpretation>
              <emma:one-of disjunction-type="recognition" id="oneOf2">
                <emma:interpretation id="interp10" emma:lang="ko-KR" emma:confidence="0">
                  <emma:literal>ㅡ</emma:literal>
                </emma:interpretation>
                <emma:interpretation id="interp11" emma:lang="ko-KR" emma:confidence="0">
                  <emma:literal>_</emma:literal>
                </emma:interpretation>
                <emma:interpretation id="interp12" emma:lang="ko-KR" emma:confidence="0">
                  <emma:literal>-</emma:literal>
                </emma:interpretation>
                <emma:interpretation id="interp13" emma:lang="ko-KR" emma:confidence="0">
                  <emma:literal>一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65.0209">624 98 57,'12'8'61,"-2"-8"-1,3 5-11,10-3-49,-1-2 0,6 3-51,-3-4-8,3 1-2,-2-4 5</inkml:trace>
        </inkml:traceGroup>
        <inkml:traceGroup>
          <inkml:annotationXML>
            <emma:emma xmlns:emma="http://www.w3.org/2003/04/emma" version="1.0">
              <emma:interpretation id="{3EAB2370-3C46-4D1F-B00F-3D3F7C52C0BF}" emma:medium="tactile" emma:mode="ink">
                <msink:context xmlns:msink="http://schemas.microsoft.com/ink/2010/main" type="inkWord" rotatedBoundingBox="12181,12533 12247,12540 12240,12598 12175,12591"/>
              </emma:interpretation>
              <emma:one-of disjunction-type="recognition" id="oneOf3">
                <emma:interpretation id="interp15" emma:lang="ko-KR" emma:confidence="0">
                  <emma:literal>U</emma:literal>
                </emma:interpretation>
                <emma:interpretation id="interp16" emma:lang="ko-KR" emma:confidence="0">
                  <emma:literal>u</emma:literal>
                </emma:interpretation>
                <emma:interpretation id="interp17" emma:lang="ko-KR" emma:confidence="0">
                  <emma:literal>v</emma:literal>
                </emma:interpretation>
                <emma:interpretation id="interp18" emma:lang="ko-KR" emma:confidence="0">
                  <emma:literal>」</emma:literal>
                </emma:interpretation>
                <emma:interpretation id="interp19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489.028">914 144 78,'6'14'89,"-6"-14"-3,13 20-9,-13-20-12,12 3-65,-12-3-66,13 3-9,0-3-7,-11-16 82,4 3-89,-8-15 6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1.27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3F714C-C343-4786-B3F4-453BFA362202}" emma:medium="tactile" emma:mode="ink">
          <msink:context xmlns:msink="http://schemas.microsoft.com/ink/2010/main" type="inkDrawing" rotatedBoundingBox="10439,14525 10642,10640 11052,10661 10849,14546" semanticType="verticalRange" shapeName="Other">
            <msink:sourceLink direction="with" ref="{1261220F-6F22-416D-8795-91F25B20C73C}"/>
          </msink:context>
        </emma:interpretation>
      </emma:emma>
    </inkml:annotationXML>
    <inkml:trace contextRef="#ctx0" brushRef="#br0">114 84 33,'-4'-21'45,"1"4"6,-4 3-26,3 6 3,4 8 3,-8-15 0,8 15-1,-5-6-3,5 6-6,0 0-3,0 0-4,5-6-3,6 6-1,4 0-4,5 3-2,7 1-1,-1 1 1,9 1-1,2-2 1,-1 3-2,1 0 0,-6-1-1,-2 0-1,-4 0 1,-1 0-1,-9-1 0,-1-2 0,-6 3-1,-8-6 1,8 14-1,-7 3 0,-1-3 0,0 7 0,-3-1 0,-3 7 1,0 3 2,-3 9 1,-1-2 1,0 7 1,-1 11 3,-1 7 0,-3 15 1,1 14-1,-2 11 1,1 12-2,0 12-1,-1 10 1,0 8-1,-1 8-1,1 3-5,0-1 8,4 7 0,0-6-2,6-1-3,-1-6-3,5-5 0,-1-9 0,2-10 0,1-4 0,-2-13 0,0-4 0,-5-10 0,1-7 0,0-10 0,0-2 0,2-3 0,3-5 0,-3-4 0,1-7 0,2 0 0,1-10 0,0-3 0,0-10 0,0-4 0,0-10 0,0-5 0,0-3 0,0-10 0,0 0 0,0 0 0,0 0 0,0 0 0,0 0 0,-10 6 0,-1-5 0,-1 1 0,-5-1 0,-1-1 0,-4 0 0,3 0 0,1 0 0,1 0 0,2 0 0,6 0 0,-1-1-18,2-1-63,8 2-2,0-10-3,3 1-6,7-6-3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4.03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F9FDFB-8BC7-42AE-B4D0-1EAF41C15883}" emma:medium="tactile" emma:mode="ink">
          <msink:context xmlns:msink="http://schemas.microsoft.com/ink/2010/main" type="inkDrawing" rotatedBoundingBox="12579,14341 12763,10624 13238,10648 13054,14364" semanticType="verticalRange" shapeName="Other">
            <msink:sourceLink direction="with" ref="{04869BDD-4B17-4ABF-AAD9-FB290B866F9C}"/>
          </msink:context>
        </emma:interpretation>
      </emma:emma>
    </inkml:annotationXML>
    <inkml:trace contextRef="#ctx0" brushRef="#br0">501 79 20,'19'-9'58,"-8"-8"2,2 6 4,-8-3 1,-3 4-29,-2 10-6,9-9-8,-9 9-2,0 0-1,0 0-2,0 0-4,-4-9-5,-4 8-2,-3 1-3,-2 0 0,-3 0-1,-5 1-1,-2 2 0,-1 0-1,-2 0 1,-5 0 0,4-2 0,-3 1-1,5-1 1,-1-1-1,4 0 1,2 0-1,4 0 1,2 0-1,2-1 0,12 1-1,-11-2 0,11 2-1,0 0 1,-7 8-1,7-8 0,0 21-1,-1 0 1,-2 6 1,2 11 1,-3 9 2,1 11 2,-2 12 0,1 9 1,0 12 1,2 15 2,-3 12 1,1 12 0,-2 9-1,2 8-1,0 8 0,-4 10-4,-4-1-3,-3 0 0,4-2 0,-1-2 0,4-7 0,-4-2 0,2-9 0,5-11 0,1-9 0,4-10 0,-3-10 0,3-11 0,-3-10 0,2-9 0,0-8 0,-1-4 0,-2-10 0,0-4 0,0-3 0,0-7 0,4-2 0,-1-5 0,1-2 0,1-8 0,5-1 0,-1-4 0,2-3 0,-7-11 0,11 8 0,-11-8 0,12 0 0,-12 0 0,15-8 0,-3 2 0,5 1 0,1 2 0,5-1 0,4 1 0,3 0 0,2 3 0,5 0 0,-3 0 0,1 0 0,-1 0 0,-6-1 0,-2 1 0,-9 0 0,-2 0 0,-1 1 0,-14-1-52,0-6-32,0-7-2,-6-11-5,1-7-5,-10-23 0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4.899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869BDD-4B17-4ABF-AAD9-FB290B866F9C}" emma:medium="tactile" emma:mode="ink">
          <msink:context xmlns:msink="http://schemas.microsoft.com/ink/2010/main" type="writingRegion" rotatedBoundingBox="13951,10910 14077,14125 13227,14158 13101,10943">
            <msink:destinationLink direction="with" ref="{D7F9FDFB-8BC7-42AE-B4D0-1EAF41C15883}"/>
            <msink:destinationLink direction="with" ref="{CF02DF93-3D27-4779-9FB6-1A0C274BB019}"/>
          </msink:context>
        </emma:interpretation>
      </emma:emma>
    </inkml:annotationXML>
    <inkml:traceGroup>
      <inkml:annotationXML>
        <emma:emma xmlns:emma="http://www.w3.org/2003/04/emma" version="1.0">
          <emma:interpretation id="{0549300D-0F3F-42EF-8654-5FA889603A58}" emma:medium="tactile" emma:mode="ink">
            <msink:context xmlns:msink="http://schemas.microsoft.com/ink/2010/main" type="paragraph" rotatedBoundingBox="13951,10910 14077,14125 13227,14158 13101,109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B70B31-ED25-4DAE-8A8C-A0B9A5B943DE}" emma:medium="tactile" emma:mode="ink">
              <msink:context xmlns:msink="http://schemas.microsoft.com/ink/2010/main" type="line" rotatedBoundingBox="13951,10910 14077,14125 13227,14158 13101,10943"/>
            </emma:interpretation>
          </emma:emma>
        </inkml:annotationXML>
        <inkml:traceGroup>
          <inkml:annotationXML>
            <emma:emma xmlns:emma="http://www.w3.org/2003/04/emma" version="1.0">
              <emma:interpretation id="{FC2F5AD2-EBA3-46AC-8005-437418AB5E0A}" emma:medium="tactile" emma:mode="ink">
                <msink:context xmlns:msink="http://schemas.microsoft.com/ink/2010/main" type="inkWord" rotatedBoundingBox="13693,10920 13716,11526 13321,11541 13298,10935"/>
              </emma:interpretation>
              <emma:one-of disjunction-type="recognition" id="oneOf0">
                <emma:interpretation id="interp0" emma:lang="ko-KR" emma:confidence="0">
                  <emma:literal>U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〇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V</emma:literal>
                </emma:interpretation>
              </emma:one-of>
            </emma:emma>
          </inkml:annotationXML>
          <inkml:trace contextRef="#ctx0" brushRef="#br0">271 97 29,'-4'-9'41,"4"9"7,0-14-20,0 14 2,0-11 1,0 11 4,4-12 2,-4 12-2,5-12-3,-5 12-6,0 0-7,7-9-4,-7 9-4,0 0-2,0 0-2,0 0-1,0 0 1,0 0 0,0 0 0,0 0-1,0-8 0,0 8-1,-5-7-2,5 7-2,-17-10-1,5 7-1,-4 3 0,-4 4 0,-1 8 1,-3 6 1,-4 9 2,-2 13 1,0 5 1,3 8 1,4 4 0,7 6 2,4-2-8,10-3 0,6-7 0,15-11 0,10-7 0,9-12 0,5-8 0,3-10 0,3-3 0,-3-6 0,-7-4 0,-3 3 0,-11-2 0,-6 8-3,-11 11-77,-8-10-4,0 10-2,-11-5-6,1 5-3</inkml:trace>
        </inkml:traceGroup>
        <inkml:traceGroup>
          <inkml:annotationXML>
            <emma:emma xmlns:emma="http://www.w3.org/2003/04/emma" version="1.0">
              <emma:interpretation id="{7771FCD5-E939-4C62-B260-0BBB8368E213}" emma:medium="tactile" emma:mode="ink">
                <msink:context xmlns:msink="http://schemas.microsoft.com/ink/2010/main" type="inkWord" rotatedBoundingBox="13854,12271 13872,12733 13479,12748 13460,12286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518.0869">471 1476 18,'5'-15'52,"4"4"9,-8 1 2,-31-2-28,30 4-2,2-2-6,-2 10-3,6-18-2,-6 18-4,2-15-6,-2 15-2,-4-14-4,4 14 1,-17-9-3,7 7 1,-7 2 0,0 2 1,-8 5 2,4 7 2,-8 4 2,4 7 0,-2 1 2,1 9 0,-1 5-14,2 3 15,11 1-1,-1-6-10,9 2-4,5-3 0,10-5 0,10-12 0,12-5 0,9-6 0,-1-5 0,7-1 0,1-3 0,-1-6 0,-9 0 0,-5 0 0,-7 4 0,-11-1 0,-3 3-19,-11 0-64,-8 10-2,-5-1-4,-10-8-2,4 10-2</inkml:trace>
        </inkml:traceGroup>
        <inkml:traceGroup>
          <inkml:annotationXML>
            <emma:emma xmlns:emma="http://www.w3.org/2003/04/emma" version="1.0">
              <emma:interpretation id="{0A32C800-0597-4E84-962C-8B70E0F30C10}" emma:medium="tactile" emma:mode="ink">
                <msink:context xmlns:msink="http://schemas.microsoft.com/ink/2010/main" type="inkWord" rotatedBoundingBox="14055,13574 14077,14125 13227,14158 13205,13607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사</emma:literal>
                </emma:interpretation>
                <emma:interpretation id="interp12" emma:lang="ko-KR" emma:confidence="0">
                  <emma:literal>7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2575.1473">513 2670 10,'14'-5'65,"-14"5"4,12-7 6,-12 7-2,5 22-13,-5-12-23,-12 2-9,-4 11-4,-5 2 2,-4 10-4,-1 3-4,-5 10-14,2-2-4,2 5 0,10-1 0,9-3 0,8-5 0,13-6 0,13-8 0,10-7 0,10-11 0,6-4 0,5-5 0,-5-3 0,-1-1 0,-14 3-35,-7-3-51,-7 2-2,-23 1-5,7-10-5,-14-4-1</inkml:trace>
          <inkml:trace contextRef="#ctx0" brushRef="#br0" timeOffset="2236.1279">-38 2830 55,'-8'0'75,"-1"0"2,-6-8 4,4 6-3,-1-4-31,12 6-12,-11-1-9,11 1-6,0 0-3,12 1-17,10 1 0,0-2 0,3-2 0,6-5 0,3 4 0,-1-3 0,-4 3 0,-3-1 0,-4 1 0,-3 4 0,-10 6 0,-3-12-26,-5 14-57,-1-9-2,-7 10-3,-2-8-6,9-2-2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28.51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F02DF93-3D27-4779-9FB6-1A0C274BB019}" emma:medium="tactile" emma:mode="ink">
          <msink:context xmlns:msink="http://schemas.microsoft.com/ink/2010/main" type="inkDrawing" rotatedBoundingBox="13995,14641 14097,10590 14634,10604 14532,14655" semanticType="verticalRange" shapeName="Other">
            <msink:sourceLink direction="with" ref="{04869BDD-4B17-4ABF-AAD9-FB290B866F9C}"/>
          </msink:context>
        </emma:interpretation>
      </emma:emma>
    </inkml:annotationXML>
    <inkml:trace contextRef="#ctx0" brushRef="#br0">236 115 0,'0'0'50,"-13"-21"1,5 11 2,-3-3-1,5 1-25,-4 3 0,1-2-2,3 1-1,-3 1 0,9 9-1,-14-14-1,14 14-4,-10-7-5,10 7-4,0 0-4,6 0-4,8 5-2,7 1 1,8 1-1,5 1 2,9 0 0,3-2-1,1 4 0,-1-4 1,0 3-1,-5 0 0,-7 3 0,-3 2-1,-12 5-1,-3 7 2,-6-1-1,-5 8 0,-4 4 2,-1 11 1,0 6 2,-4 10 7,2 17 1,-7 18 2,-1 25 0,-1 17 1,-3 20-1,-1 16-10,0 19-4,-1 8 0,3 0 0,-2-4 0,9-8 0,0-6 0,4-14 0,1-10 0,1-17 0,1-8 0,-1-13 0,3-8 0,-2-14 0,3-8 0,-1-8 0,0-9 0,-3-10 0,0-10 0,0-5 0,-6-10 0,-3-7 0,-5-4 0,-6-3 0,4-6 0,-4-2 0,-2-1 0,-2-4 0,-6 0 0,-3 2 0,-2-7 0,-4 2 0,-4-5 0,-1-1 0,2 0 0,4-3 0,6-3 0,9 0 0,7 0 0,16 0 0,0-9-57,11-1-29,12-1-2,0-10-5,9 4-5,-2-7 9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33.289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C3F1EE-4F92-4F99-8069-ED379E4BBA86}" emma:medium="tactile" emma:mode="ink">
          <msink:context xmlns:msink="http://schemas.microsoft.com/ink/2010/main" type="writingRegion" rotatedBoundingBox="15155,12021 18825,11985 18839,13416 15169,13451">
            <msink:destinationLink direction="with" ref="{81BFCC6C-4260-4C28-8CC1-68920EBFA6BB}"/>
          </msink:context>
        </emma:interpretation>
      </emma:emma>
    </inkml:annotationXML>
    <inkml:traceGroup>
      <inkml:annotationXML>
        <emma:emma xmlns:emma="http://www.w3.org/2003/04/emma" version="1.0">
          <emma:interpretation id="{C2B1DE15-8D55-4BC1-9CB3-192CAE19F965}" emma:medium="tactile" emma:mode="ink">
            <msink:context xmlns:msink="http://schemas.microsoft.com/ink/2010/main" type="paragraph" rotatedBoundingBox="15155,12021 18825,11985 18839,13416 15169,134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E69066-6D6F-480F-89E2-F9C595531085}" emma:medium="tactile" emma:mode="ink">
              <msink:context xmlns:msink="http://schemas.microsoft.com/ink/2010/main" type="line" rotatedBoundingBox="15155,12021 18825,11985 18839,13416 15169,13451"/>
            </emma:interpretation>
          </emma:emma>
        </inkml:annotationXML>
        <inkml:traceGroup>
          <inkml:annotationXML>
            <emma:emma xmlns:emma="http://www.w3.org/2003/04/emma" version="1.0">
              <emma:interpretation id="{0CF23311-63F9-4BA3-B879-ECC04004F9A4}" emma:medium="tactile" emma:mode="ink">
                <msink:context xmlns:msink="http://schemas.microsoft.com/ink/2010/main" type="inkWord" rotatedBoundingBox="15155,12021 16418,12008 16431,13439 15169,13451"/>
              </emma:interpretation>
              <emma:one-of disjunction-type="recognition" id="oneOf0">
                <emma:interpretation id="interp0" emma:lang="ko-KR" emma:confidence="0">
                  <emma:literal>중</emma:literal>
                </emma:interpretation>
                <emma:interpretation id="interp1" emma:lang="ko-KR" emma:confidence="0">
                  <emma:literal>경</emma:literal>
                </emma:interpretation>
                <emma:interpretation id="interp2" emma:lang="ko-KR" emma:confidence="0">
                  <emma:literal>궁</emma:literal>
                </emma:interpretation>
                <emma:interpretation id="interp3" emma:lang="ko-KR" emma:confidence="0">
                  <emma:literal>》</emma:literal>
                </emma:interpretation>
                <emma:interpretation id="interp4" emma:lang="ko-KR" emma:confidence="0">
                  <emma:literal>리</emma:literal>
                </emma:interpretation>
              </emma:one-of>
            </emma:emma>
          </inkml:annotationXML>
          <inkml:trace contextRef="#ctx0" brushRef="#br0">66 90 22,'-19'-22'66,"0"5"4,-4 1 0,3 0 0,42 3-37,-32 4-6,-2 5-6,12 4-6,0 0-4,0 5-3,20 4-3,3 4-2,10 3 0,6 3 1,10 2-1,2 4 0,7 1-1,3 3 0,-1-2-1,6 2 1,-4 2-1,0 0 0,-3-2 0,-5 0 0,-8-1-1,-8 4 1,-6 1 0,-13 1-1,-11 3 2,-8 3 2,-15 11 2,-15 6 1,-13 6 1,-11 7 2,-12 5 0,-2 7-1,-5 0-1,1-2-8,9-4 0,3-7 0,16-9 0,8-10 0,13-13 0,15-16-38,8-8-39,8-14-4,11-12-3,0-19-6,8-3-3</inkml:trace>
          <inkml:trace contextRef="#ctx0" brushRef="#br0" timeOffset="-733.0418">-244 327 25,'-9'0'69,"9"0"1,-15-5-2,15 5-2,-14-9-36,14 9-4,0 0-7,0 0-4,0 0-5,0 0 1,14 0 0,2 0-1,13 2-1,2 2-1,13-1-2,5-1-1,6 2-2,6 1-1,2 0-1,-1 0 0,-3-1 0,-3-1 0,-7 3 0,-8-2-1,-5 2-1,-12 1-2,-2-1-4,-11-2-9,-7 5-18,-4 17-15,-15-11-25,-10 2-5,-6-4-3,-5 8 0,-28 1 82,2 6 0</inkml:trace>
          <inkml:trace contextRef="#ctx0" brushRef="#br0" timeOffset="-476.0272">-246 670 1,'-53'15'75,"3"0"0,15-1-4,7-2-3,11-7-1,11 6-34,12 0-12,14 1-9,14-1-1,12 0 1,11-5 1,10-4-1,9 2-1,3-4-2,3 2-2,-3-2-1,-1 0-1,-9 2-3,-8 1-2,-10 0 0,-10-3 0,-11 0 0,-10 0-6,-10 0-6,-10 0-14,0-8-23,-10-3-29,1 0-2,-9-5-4,5-5-3,-10-9 5</inkml:trace>
        </inkml:traceGroup>
        <inkml:traceGroup>
          <inkml:annotationXML>
            <emma:emma xmlns:emma="http://www.w3.org/2003/04/emma" version="1.0">
              <emma:interpretation id="{6C53DC3F-D0D7-49F4-9190-A337BE192731}" emma:medium="tactile" emma:mode="ink">
                <msink:context xmlns:msink="http://schemas.microsoft.com/ink/2010/main" type="inkWord" rotatedBoundingBox="18330,12243 18828,12238 18834,12885 18337,12890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(</emma:literal>
                </emma:interpretation>
                <emma:interpretation id="interp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4983.285">2998 314 26,'12'3'61,"-12"-3"0,15-3-2,-9-6-1,-2-2-39,4 5-3,0-2-5,-8 8 1,12-13-1,-12 13 0,11-13 0,-11 13 3,5-12-3,-5 12 0,0-13-3,0 13-2,-9-10-1,-1 8-1,-7 2-1,-8 0 0,-2 10 1,-4 8 2,-4 7 2,-7 9 2,4 8 0,0 8-10,3 12 13,16 7 1,3-4-1,16-1-1,4-6-12,22-4 0,6-14 0,17-7 0,5-18 0,4-8 0,0-7 0,-5 0 0,-3-6 0,-8-1 0,-8 0 0,-10 2 0,-9-2-24,-15 7-57,0-10-1,-3-3-3,-2 1-4,-10-10-3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2:52:56.457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F4B7BD7-E86E-45AA-BF1C-7AF71887A2CA}" emma:medium="tactile" emma:mode="ink">
          <msink:context xmlns:msink="http://schemas.microsoft.com/ink/2010/main" type="writingRegion" rotatedBoundingBox="4428,17961 3942,14563 5314,14367 5800,17765"/>
        </emma:interpretation>
      </emma:emma>
    </inkml:annotationXML>
    <inkml:traceGroup>
      <inkml:annotationXML>
        <emma:emma xmlns:emma="http://www.w3.org/2003/04/emma" version="1.0">
          <emma:interpretation id="{79CE2350-0449-49D2-8E4A-013C870F462C}" emma:medium="tactile" emma:mode="ink">
            <msink:context xmlns:msink="http://schemas.microsoft.com/ink/2010/main" type="paragraph" rotatedBoundingBox="4428,17961 3942,14563 5314,14367 5800,17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0C6902-FEF2-486D-B53F-995C5E9512C8}" emma:medium="tactile" emma:mode="ink">
              <msink:context xmlns:msink="http://schemas.microsoft.com/ink/2010/main" type="line" rotatedBoundingBox="4428,17961 3942,14563 5314,14367 5800,17765"/>
            </emma:interpretation>
          </emma:emma>
        </inkml:annotationXML>
        <inkml:traceGroup>
          <inkml:annotationXML>
            <emma:emma xmlns:emma="http://www.w3.org/2003/04/emma" version="1.0">
              <emma:interpretation id="{B82ABE22-BABE-41C9-A59C-57ABD50CCCD9}" emma:medium="tactile" emma:mode="ink">
                <msink:context xmlns:msink="http://schemas.microsoft.com/ink/2010/main" type="inkWord" rotatedBoundingBox="4428,17961 4313,17158 5685,16961 5800,17765">
                  <msink:destinationLink direction="from" ref="{C2C00165-D20D-4710-A194-C0FC081E989D}"/>
                  <msink:destinationLink direction="with" ref="{0381A0A0-2F68-426A-A3EA-4FA020C2A349}"/>
                  <msink:destinationLink direction="with" ref="{CF413D9B-CF1A-40FC-84C7-E506FA338E30}"/>
                </msink:context>
              </emma:interpretation>
              <emma:one-of disjunction-type="recognition" id="oneOf0">
                <emma:interpretation id="interp0" emma:lang="ko-KR" emma:confidence="0">
                  <emma:literal>을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오</emma:literal>
                </emma:interpretation>
                <emma:interpretation id="interp3" emma:lang="ko-KR" emma:confidence="0">
                  <emma:literal>일</emma:literal>
                </emma:interpretation>
                <emma:interpretation id="interp4" emma:lang="ko-KR" emma:confidence="0">
                  <emma:literal>±</emma:literal>
                </emma:interpretation>
              </emma:one-of>
            </emma:emma>
          </inkml:annotationXML>
          <inkml:trace contextRef="#ctx0" brushRef="#br0">-7 257 46,'2'-21'64,"1"0"4,23 1-26,-22-1 1,1 3-4,-2 3-7,1 4-10,-4 11-6,10-11-3,-10 11-5,14 16-3,-5 6-2,-1 5-2,2 5 1,1 1 1,4 5 0,-1-3 0,-2-2-1,-1-6 1,0-4 0,-2-5-1,2-4 1,-3-3 0,1-3 0,1-2 1,-2-4-1,3-1 0,-2-1 0,1-3 0,2-3-2,-1-4-1,1-3 0,-1-3-1,0-4-2,-1-2 1,4 3 0,-3-1 0,0 3 1,-5 3-3,4 4 1,-10 10 1,13-6 0,-4 9 1,-4 7 0,3 5 2,-1 3 0,5 0 1,-3 3 1,6-1 0,-2-3 1,0-4 1,2-4 0,0-5 0,0-5 2,1-8-1,2-9 0,-4-6-1,4-8 0,-3-5-1,-3-4-2,-1-3 0,-2 0 0,-5 3-1,-1 4 1,-3 6 0,0 3 0,-4 8-1,0 5-2,-1 2-7,5 13-5,0 0-11,-11-3-24,8 13-31,-2 1-4,3 5-5,-3-2-1</inkml:trace>
          <inkml:trace contextRef="#ctx0" brushRef="#br0" timeOffset="-7821.4472">-440-164 5,'-3'-15'66,"-1"-1"4,-3 5 1,3-4-2,-4 4-32,8 11-9,-9-10-9,9 10-6,0 0-1,0 0-3,0 17 1,0 1-1,8 7 1,3 7 0,5 6 0,1 5-1,5 0-1,-3 5-2,8-5-3,-4-3-1,-1-1-1,-2-9 0,0-4 0,-5-4 0,-1 0 1,-2-6-1,-3 0 0,-2-1 2,-3-6-1,-1 3 2,-3-1-1,1 0 0,-1-2 1,0-9-1,-8 9 0,8-9-1,-15 5-2,6-5 0,-6 0 0,-1 0 0,-5 0 0,-4-1 0,-4 1 0,-6 0 0,-3 2 0,-4 2 0,0 2 0,2-4 0,0 2 0,2-1 0,7-2 0,7 1 0,6 0 0,4-2 0,14 0-12,-9 5-20,9-5-48,3 11-3,5-10-2,4 4-7,-3-11 0</inkml:trace>
        </inkml:traceGroup>
        <inkml:traceGroup>
          <inkml:annotationXML>
            <emma:emma xmlns:emma="http://www.w3.org/2003/04/emma" version="1.0">
              <emma:interpretation id="{116C0D52-5350-4286-88CB-571B05F6CF21}" emma:medium="tactile" emma:mode="ink">
                <msink:context xmlns:msink="http://schemas.microsoft.com/ink/2010/main" type="inkWord" rotatedBoundingBox="4590,14838 4539,14478 4962,14418 5013,14777">
                  <msink:destinationLink direction="with" ref="{0381A0A0-2F68-426A-A3EA-4FA020C2A349}"/>
                  <msink:destinationLink direction="to" ref="{C2C00165-D20D-4710-A194-C0FC081E989D}"/>
                </msink:context>
              </emma:interpretation>
              <emma:one-of disjunction-type="recognition" id="oneOf1">
                <emma:interpretation id="interp5" emma:lang="ko-KR" emma:confidence="0">
                  <emma:literal>&lt;</emma:literal>
                </emma:interpretation>
                <emma:interpretation id="interp6" emma:lang="ko-KR" emma:confidence="0">
                  <emma:literal>5</emma:literal>
                </emma:interpretation>
                <emma:interpretation id="interp7" emma:lang="ko-KR" emma:confidence="0">
                  <emma:literal>〈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-1173.0671">-543-2694 8,'-3'-16'55,"2"3"6,-2 0 3,2 2-27,-2-1 0,2 0-6,1 12-1,-4-14-8,4 14-6,0 0-4,0 0-4,0 0 0,2 8-2,5 6-2,3 6-1,0 1 1,3 3 1,-1 2 0,3-1-1,-2-3-1,2 0-1,-3-4 1,0-4 0,-2-1 1,-2-3 0,0-3 1,2-1 2,-10-6 0,15 0 0,-7-2 0,4-10 0,0-5-1,4-5 0,0-5-2,5-3-2,-1-3 0,2-4-1,-1 2 1,-2-3 0,0 7-1,-3 0 0,-5 4 1,-1 5-1,-2 4-1,-4 5-5,-1 7-4,-3 6-7,0 0-20,0 6-42,2 11-1,-2-5-5,4 6-4,-4-3 3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39.61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CEE0FC-4619-4FAA-A171-6C01E21C71B3}" emma:medium="tactile" emma:mode="ink">
          <msink:context xmlns:msink="http://schemas.microsoft.com/ink/2010/main" type="inkDrawing" rotatedBoundingBox="19248,13705 19383,10596 19961,10622 19827,13731" semanticType="verticalRange" shapeName="Other">
            <msink:sourceLink direction="with" ref="{5EFA1DA7-3FC0-4F1B-84DA-7DA6306DC3B3}"/>
          </msink:context>
        </emma:interpretation>
      </emma:emma>
    </inkml:annotationXML>
    <inkml:trace contextRef="#ctx0" brushRef="#br0">527 127 37,'8'-12'50,"3"6"5,-6-8 5,-10 5-28,5 9 0,8-14-3,-8 14-1,5-11-1,-5 11-3,0-10-4,0 10-6,-8-7-3,0 6-3,-3-3-4,-2 3-1,-5 0-2,-3 1 2,-2-2-2,0 0 1,0-2 0,-2 0 0,1 2 0,-1-4-1,5 2 1,1 0-2,2 2 1,2-1-1,0 2 0,4 1-1,2 0 0,0 2-1,0 2 1,9-4 0,-11 11-1,11-11 1,-7 18-1,5-7 1,-2 7 1,4 3-1,0 10 1,0 4 1,1 14 0,0 7 1,1 11 2,0 11 1,-2 15 2,0 16 2,-2 9 0,-4 7 1,4 10-1,-2 7-1,1 4 0,0 5-8,-1-4 0,0-4 0,-1 1 0,-4-7 0,-1-5 0,-4-11 0,1-3 0,-4-10 0,1-9 0,0-13 0,0-10 0,3-7 0,1-17 0,3-3 0,2-12 0,2-8 0,5-8 0,0-4 0,5-9 0,5 1 0,0 0 0,5-6 0,4 0 0,3 1 0,2 0 0,5 0 0,4 3 0,3-1 0,1-2 0,4 5 0,2-1 0,1 1 0,-1-1 0,-4-1 0,-2 3 0,-5-7 0,-6 4 0,-10-6 0,-4 0-49,-12-1-34,0 0-1,-9-6-5,-11-23-6,3-3-2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42.91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1BFCC6C-4260-4C28-8CC1-68920EBFA6BB}" emma:medium="tactile" emma:mode="ink">
          <msink:context xmlns:msink="http://schemas.microsoft.com/ink/2010/main" type="inkDrawing" rotatedBoundingBox="20859,10641 21015,13658 20540,13683 20384,10666" semanticType="verticalRange" shapeName="Other">
            <msink:sourceLink direction="with" ref="{06C3F1EE-4F92-4F99-8069-ED379E4BBA86}"/>
            <msink:sourceLink direction="with" ref="{5EFA1DA7-3FC0-4F1B-84DA-7DA6306DC3B3}"/>
          </msink:context>
        </emma:interpretation>
      </emma:emma>
    </inkml:annotationXML>
    <inkml:trace contextRef="#ctx0" brushRef="#br0">14 77 23,'-5'-9'53,"-1"-4"7,2 0 4,37 0-25,-33 5 0,0 8-5,-2-11-6,2 11-5,0 0-5,0 0-4,7-7-5,4 7-4,5 2-1,3 1-2,7 1 1,1 1 0,8 0-1,0 0 0,3 3 0,0-3 0,-3 2 0,-2-2-1,-2-1-1,-7 0 1,-2 1-1,-6-2-1,-3 0 0,-4 2 1,-1 3-1,-4 6 0,-2 2 0,-2 8 2,0 2 3,0 15 1,0 7 2,-1 14 0,-2 6 3,1 12 2,-2 17-1,2 10 2,-3 16 0,2 5-13,-1 13 0,3 2 0,-3 5 0,4 1 0,0-5 0,0-7 0,5-5 0,-1-11 0,7-7 0,-4-11 0,1-8 0,0-7 0,-1-11 0,1-4 0,-4-10 0,1-8 0,-5-7 0,0-7 0,0-6 0,0-6 0,0-7 0,-1-4 0,0-4 0,1-2 0,0-12 0,-2 12 0,2-12 0,0 0 0,0 0 0,-4 10 0,4-10 0,-15 5 0,2 0 0,-6 2 0,-7 1 0,-8 3 0,2-1 0,-3-3 0,2 1 0,6-1 0,5 0 0,5-7 0,14-31-28,9 31-56,4-3-2,12-3-4,-4-6-4,10 3 0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40.40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E9EB919-8261-4CC9-BC58-41DE0A304DC6}" emma:medium="tactile" emma:mode="ink">
          <msink:context xmlns:msink="http://schemas.microsoft.com/ink/2010/main" type="inkDrawing" rotatedBoundingBox="20137,10774 20143,11276 20120,11276 20115,10775" shapeName="Other"/>
        </emma:interpretation>
      </emma:emma>
    </inkml:annotationXML>
    <inkml:trace contextRef="#ctx0" brushRef="#br0">3 179 24,'3'-14'39,"1"-2"4,-3 0-27,3-1 3,-3-1 1,3 1 4,-4-1 4,-2 0 4,-4 0 2,4 3-3,-2 2-2,4 13 1,0 0 0,-4 10-4,4 13-6,1 11-5,-1 11-3,1 2 0,1 5-1,-2 0-3,0-4-2,0-5-4,0-5-2,0-6 0,1-10-17,4-3-32,1 0-28,-4-11-2,7 1-6,-9-9-4,0 0-2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40.88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00EE48-9CA8-47B2-A90A-FA126117DC81}" emma:medium="tactile" emma:mode="ink">
          <msink:context xmlns:msink="http://schemas.microsoft.com/ink/2010/main" type="inkDrawing" rotatedBoundingBox="20090,12106 20114,12434 20094,12435 20070,12108" shapeName="Other"/>
        </emma:interpretation>
      </emma:emma>
    </inkml:annotationXML>
    <inkml:trace contextRef="#ctx0" brushRef="#br0">-38 1380 29,'4'-15'61,"-1"3"6,0 0 1,-3 2-1,0 10-33,0 0-5,0 0-3,0 6-1,-2 10-1,2 4-3,-1 2-2,1 7-3,0 1-3,1 2-3,-1 0-8,7 3-2,-4-9 0,2 0-12,-1 0-65,0-10-3,3-5-3,-7-11-4,0 0-7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2:41.427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5AC994F-00E1-4086-99A4-01C2F0C45BD0}" emma:medium="tactile" emma:mode="ink">
          <msink:context xmlns:msink="http://schemas.microsoft.com/ink/2010/main" type="writingRegion" rotatedBoundingBox="19707,13032 26526,12931 26569,15775 19749,15876"/>
        </emma:interpretation>
      </emma:emma>
    </inkml:annotationXML>
    <inkml:traceGroup>
      <inkml:annotationXML>
        <emma:emma xmlns:emma="http://www.w3.org/2003/04/emma" version="1.0">
          <emma:interpretation id="{345E092B-7EE8-4809-8E1B-1DC3B40D017A}" emma:medium="tactile" emma:mode="ink">
            <msink:context xmlns:msink="http://schemas.microsoft.com/ink/2010/main" type="paragraph" rotatedBoundingBox="19862,12891 20498,13097 20344,13572 19708,13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1791E0-2A84-4AD5-B087-68B9A8C57A02}" emma:medium="tactile" emma:mode="ink">
              <msink:context xmlns:msink="http://schemas.microsoft.com/ink/2010/main" type="inkBullet" rotatedBoundingBox="19790,13112 20183,13240 20129,13406 19737,13279"/>
            </emma:interpretation>
            <emma:one-of disjunction-type="recognition" id="oneOf0">
              <emma:interpretation id="interp0" emma:lang="ko-KR" emma:confidence="0">
                <emma:literal>-</emma:literal>
              </emma:interpretation>
            </emma:one-of>
          </emma:emma>
        </inkml:annotationXML>
        <inkml:trace contextRef="#ctx0" brushRef="#br0">24-1733 23,'-15'8'79,"9"3"-1,-2-5-2,8-6-2,0 0-1,0 0-41,17-9-13,9-1-6,6-3-1,5 4 0,4-2-1,0 3-2,1 4-9,-2 3 0,-2 0 0,-6 2 0,-6 4 0,-5 2-27,17 2-52,-38-9-2,15 7-3,-15-7-5,0 0-5</inkml:trace>
      </inkml:traceGroup>
      <inkml:traceGroup>
        <inkml:annotationXML>
          <emma:emma xmlns:emma="http://www.w3.org/2003/04/emma" version="1.0">
            <emma:interpretation id="{5EFA1DA7-3FC0-4F1B-84DA-7DA6306DC3B3}" emma:medium="tactile" emma:mode="ink">
              <msink:context xmlns:msink="http://schemas.microsoft.com/ink/2010/main" type="line" rotatedBoundingBox="20255,13019 20498,13097 20344,13572 20101,13493">
                <msink:destinationLink direction="with" ref="{81BFCC6C-4260-4C28-8CC1-68920EBFA6BB}"/>
                <msink:destinationLink direction="with" ref="{5ECEE0FC-4619-4FAA-A171-6C01E21C71B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BD5BCEB-912D-45D1-9299-4999067EB4BC}" emma:medium="tactile" emma:mode="ink">
                <msink:context xmlns:msink="http://schemas.microsoft.com/ink/2010/main" type="inkWord" rotatedBoundingBox="20255,13019 20498,13097 20344,13572 20101,13493"/>
              </emma:interpretation>
              <emma:one-of disjunction-type="recognition" id="oneOf1"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:</emma:literal>
                </emma:interpretation>
                <emma:interpretation id="interp4" emma:lang="ko-KR" emma:confidence="0">
                  <emma:literal>`</emma:literal>
                </emma:interpretation>
                <emma:interpretation id="interp5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34.0134">511-1961 35,'14'-2'80,"2"6"3,-5 11-1,1 8-3,-4 7 2,-5 9-45,8 10-11,-6 11-15,1 1-10,-5-1 0,0-4 0,-1-7 0,0-8 0,2-10 0,-2-10 0,0-12-53,0-9-30,4-6-3,1-18-5,-5-14-6,0-5 2</inkml:trace>
        </inkml:traceGroup>
      </inkml:traceGroup>
    </inkml:traceGroup>
    <inkml:traceGroup>
      <inkml:annotationXML>
        <emma:emma xmlns:emma="http://www.w3.org/2003/04/emma" version="1.0">
          <emma:interpretation id="{5DCD1B7C-EFCA-48A9-98AF-19CD93779B7C}" emma:medium="tactile" emma:mode="ink">
            <msink:context xmlns:msink="http://schemas.microsoft.com/ink/2010/main" type="paragraph" rotatedBoundingBox="19731,14658 26550,14557 26569,15775 19749,158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289FC9-94F2-4359-89F6-4036CD0E988F}" emma:medium="tactile" emma:mode="ink">
              <msink:context xmlns:msink="http://schemas.microsoft.com/ink/2010/main" type="line" rotatedBoundingBox="19731,14658 26550,14557 26569,15775 19749,15876"/>
            </emma:interpretation>
          </emma:emma>
        </inkml:annotationXML>
        <inkml:traceGroup>
          <inkml:annotationXML>
            <emma:emma xmlns:emma="http://www.w3.org/2003/04/emma" version="1.0">
              <emma:interpretation id="{50998029-06F9-42B7-BE7B-EF966A0ECE19}" emma:medium="tactile" emma:mode="ink">
                <msink:context xmlns:msink="http://schemas.microsoft.com/ink/2010/main" type="inkWord" rotatedBoundingBox="19736,14991 20547,14979 20555,15514 19744,15526"/>
              </emma:interpretation>
              <emma:one-of disjunction-type="recognition" id="oneOf2">
                <emma:interpretation id="interp6" emma:lang="ko-KR" emma:confidence="0">
                  <emma:literal>a</emma:literal>
                </emma:interpretation>
                <emma:interpretation id="interp7" emma:lang="ko-KR" emma:confidence="0">
                  <emma:literal>와</emma:literal>
                </emma:interpretation>
                <emma:interpretation id="interp8" emma:lang="ko-KR" emma:confidence="0">
                  <emma:literal>다</emma:literal>
                </emma:interpretation>
                <emma:interpretation id="interp9" emma:lang="ko-KR" emma:confidence="0">
                  <emma:literal>아</emma:literal>
                </emma:interpretation>
                <emma:interpretation id="interp10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24476.4">374 136 5,'0'0'53,"-3"11"10,3-11 4,0 0 3,0 0-36,0 0-2,0 0-3,0 0 2,0 0-4,0 0-6,0 0-5,0 0-6,0 0-2,3-6-2,0-4-1,-3-2-2,0-6 0,-1-1-1,-6 0-1,-3-5 0,-6 5-1,-6 5-1,-3 9-1,-9 5 0,-2 10 1,-2 13 2,-2 12 0,2 10 1,1 7 0,7 6 1,7 2 1,7-1-2,12-1-2,8-10 3,16-4-1,9-16 0,12-13 0,6-14 1,10-8-3,4-17-1,0-11-2,-4-8-1,-3-9-1,-9 3-2,-7-2 1,-14 7-1,-9 6 0,-5 8 4,-10 6 3,0 13 4,0 11 2,-13 3 1,5 14 1,4 6-1,4 8 1,2 5-2,8 1-6,7-1 0,8-2 0,4-9-7,5 0-70,5-7-3,0-10-2,5-4-6,-9-10-6</inkml:trace>
        </inkml:traceGroup>
        <inkml:traceGroup>
          <inkml:annotationXML>
            <emma:emma xmlns:emma="http://www.w3.org/2003/04/emma" version="1.0">
              <emma:interpretation id="{F2243C9E-1537-45CF-A3B2-8E637CB4EE62}" emma:medium="tactile" emma:mode="ink">
                <msink:context xmlns:msink="http://schemas.microsoft.com/ink/2010/main" type="inkWord" rotatedBoundingBox="21225,14631 21303,15446 21185,15457 21107,14642"/>
              </emma:interpretation>
              <emma:one-of disjunction-type="recognition" id="oneOf3">
                <emma:interpretation id="interp11" emma:lang="ko-KR" emma:confidence="0">
                  <emma:literal>l</emma:literal>
                </emma:interpretation>
                <emma:interpretation id="interp12" emma:lang="ko-KR" emma:confidence="0">
                  <emma:literal>1</emma:literal>
                </emma:interpretation>
                <emma:interpretation id="interp13" emma:lang="ko-KR" emma:confidence="0">
                  <emma:literal>(</emma:literal>
                </emma:interpretation>
                <emma:interpretation id="interp14" emma:lang="ko-KR" emma:confidence="0">
                  <emma:literal>!</emma:literal>
                </emma:interpretation>
                <emma:interpretation id="interp15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25042.4323">1427-278 52,'-2'-23'66,"0"1"-2,1 2-3,0 13-23,1 7-4,0 13-3,0 15-2,-2 13-3,1 13-3,-2 13 1,3 6 0,-1 8-4,1-3-6,0-1-9,7-5-5,-1-10 0,3-9 0,1-12 0,1-7 0,0-13 0,1-5 0,-2-12-16,3-4-63,1-6-2,-3-11-4,4-5-6,-3-8-1</inkml:trace>
        </inkml:traceGroup>
        <inkml:traceGroup>
          <inkml:annotationXML>
            <emma:emma xmlns:emma="http://www.w3.org/2003/04/emma" version="1.0">
              <emma:interpretation id="{BF1078AE-CD44-4CC5-B8E9-3087E7BC1B6B}" emma:medium="tactile" emma:mode="ink">
                <msink:context xmlns:msink="http://schemas.microsoft.com/ink/2010/main" type="inkWord" rotatedBoundingBox="21512,14817 21551,15399 21489,15403 21451,14822"/>
              </emma:interpretation>
              <emma:one-of disjunction-type="recognition" id="oneOf4">
                <emma:interpretation id="interp16" emma:lang="ko-KR" emma:confidence="0">
                  <emma:literal>i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「</emma:literal>
                </emma:interpretation>
                <emma:interpretation id="interp19" emma:lang="ko-KR" emma:confidence="0">
                  <emma:literal>고</emma:literal>
                </emma:interpretation>
                <emma:interpretation id="interp20" emma:lang="ko-KR" emma:confidence="0">
                  <emma:literal>上</emma:literal>
                </emma:interpretation>
              </emma:one-of>
            </emma:emma>
          </inkml:annotationXML>
          <inkml:trace contextRef="#ctx0" brushRef="#br1" timeOffset="25276.4457">1728 77 18,'11'-7'77,"1"2"5,-12 5-3,13 7-2,-13 9 0,0 7-44,2 6-13,-4 11-7,-3-2-1,3 3-3,-2-4-3,0-5-1,1-8-2,3-4-3,0-10-2,0-10-14,15 34-41,-10-59-22,6-12-1,-4-10-5,1-3-7,-5-9 0</inkml:trace>
          <inkml:trace contextRef="#ctx0" brushRef="#br1" timeOffset="25421.454">1757-105 48,'-15'-14'83,"3"2"-2,1 0-5,7 2-6,-2-2-2,6 12-62,0 0-12,6 8-24,-1 6-17,5 7-27,5 5-1,-6-1-5,9 6 1</inkml:trace>
        </inkml:traceGroup>
        <inkml:traceGroup>
          <inkml:annotationXML>
            <emma:emma xmlns:emma="http://www.w3.org/2003/04/emma" version="1.0">
              <emma:interpretation id="{592BDC0C-54AD-4643-9FB4-D84BCB62FC6C}" emma:medium="tactile" emma:mode="ink">
                <msink:context xmlns:msink="http://schemas.microsoft.com/ink/2010/main" type="inkWord" rotatedBoundingBox="21576,15359 22130,14911 22374,15213 21820,15661"/>
              </emma:interpretation>
              <emma:one-of disjunction-type="recognition" id="oneOf5">
                <emma:interpretation id="interp21" emma:lang="ko-KR" emma:confidence="0">
                  <emma:literal>N</emma:literal>
                </emma:interpretation>
                <emma:interpretation id="interp22" emma:lang="ko-KR" emma:confidence="0">
                  <emma:literal>~</emma:literal>
                </emma:interpretation>
                <emma:interpretation id="interp23" emma:lang="ko-KR" emma:confidence="0">
                  <emma:literal>』</emma:literal>
                </emma:interpretation>
                <emma:interpretation id="interp24" emma:lang="ko-KR" emma:confidence="0">
                  <emma:literal>w</emma:literal>
                </emma:interpretation>
                <emma:interpretation id="interp25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25882.4804">1957 524 10,'0'0'0,"10"-9"79,-6-4 2,1-2-5,5-10-4,-2-1-1,4-10-34,2-4-25,1-2-10,0 3-1,1 2 1,-4 5 1,-1 6-1,0 6 0,-2 7 2,1 13 2,-10 0 1,13 17 2,-5 7-1,3 3 1,1 8 0,6 0 0,0 3-9,2-8 0,6 1 0,1-8 0,3-6 0,1-12 0,-4-5 0,3-10 0,-7-11 0,-1-9 0,-8-3 0,-3-7 0,-5-4 0,-6-3 0,0 1 0,-3 3 0,-2 2 0,-2 9 0,1 3 0,1 8 0,1 9-4,4 12-30,-8-1-21,8 8-29,-4 6-1,4 4-6,0 4 3</inkml:trace>
        </inkml:traceGroup>
        <inkml:traceGroup>
          <inkml:annotationXML>
            <emma:emma xmlns:emma="http://www.w3.org/2003/04/emma" version="1.0">
              <emma:interpretation id="{CF998C73-F724-472D-A631-BB2851018861}" emma:medium="tactile" emma:mode="ink">
                <msink:context xmlns:msink="http://schemas.microsoft.com/ink/2010/main" type="inkWord" rotatedBoundingBox="22302,14984 22997,14987 22996,15375 22300,15373"/>
              </emma:interpretation>
              <emma:one-of disjunction-type="recognition" id="oneOf6">
                <emma:interpretation id="interp26" emma:lang="ko-KR" emma:confidence="0">
                  <emma:literal>호</emma:literal>
                </emma:interpretation>
                <emma:interpretation id="interp27" emma:lang="ko-KR" emma:confidence="0">
                  <emma:literal>×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@</emma:literal>
                </emma:interpretation>
                <emma:interpretation id="interp30" emma:lang="ko-KR" emma:confidence="0">
                  <emma:literal>읍</emma:literal>
                </emma:interpretation>
              </emma:one-of>
            </emma:emma>
          </inkml:annotationXML>
          <inkml:trace contextRef="#ctx0" brushRef="#br1" timeOffset="26250.5014">2565 286 11,'9'3'80,"-9"-3"2,10 3-2,-10-3-5,9-5 0,-1 1-40,0 0-16,5 0-7,7 1-4,3-2-1,7-2-2,2 1 1,9-3-3,-4-4 0,-2-1-1,-7-2-1,-6 2 0,-11 2 1,-11 3 0,-10 4 0,-13 5-2,-5 9 0,-7 7 0,-1 4 0,4 5 0,6 2 0,11-1 0,14-2 0,12-4 0,17-5 0,18-5 0,8-4 0,10-3 0,3-7 0,4-2-29,-1-6-58,-16-5-2,-8-2-5,-18-13-5,-7 5-2</inkml:trace>
          <inkml:trace contextRef="#ctx0" brushRef="#br1" timeOffset="27672.5828">2740 188 23,'8'-9'31,"-8"9"-26,0 0 1,0-11 4,0 11 4,0 0 4,-6-10 4,6 10 6,0 0 2,-8-12-1,8 12-2,0 0-3,0 0-5,-9-6-3,9 6-6,0 0-1,-9 0-2,9 0 2,-8 5 3,8-5 1,-9 6 2,9-6 0,-8 7-2,8-7-2,-4 8-1,4-8-4,4 9-2,7-6 0,5-3-1,4 0 0,7-3 1,2-6-1,3-1 0,-2-2-1,1-1-1,-6-1 0,-2-1 0,-7 1-1,-4-1 0,-6 2-1,-4 0 0,-2-1 1,-8 3-1,-4 1 1,-6 4-1,-2 1 1,-6 3-1,-1 2 0,-5 8 2,-2 4 0,-3 3 2,-1 9 2,3 0 2,1 6 1,3 2 1,4 4 1,8 0-1,7 2-6,10-3-3,6-5 0,18-4 0,12-5 0,12-7 0,11-7 0,7-7 0,5-6 0,-1-4 0,2-6 0,-4 1 0,-11-1 0,-9 4 0,-11-1-33,-8 3-49,-9 1-4,-10-1-2,-8 10-5,0-20-1</inkml:trace>
        </inkml:traceGroup>
        <inkml:traceGroup>
          <inkml:annotationXML>
            <emma:emma xmlns:emma="http://www.w3.org/2003/04/emma" version="1.0">
              <emma:interpretation id="{F88668D6-911E-4404-97C1-81417436C381}" emma:medium="tactile" emma:mode="ink">
                <msink:context xmlns:msink="http://schemas.microsoft.com/ink/2010/main" type="inkWord" rotatedBoundingBox="23694,14868 26554,14825 26569,15775 23708,15817"/>
              </emma:interpretation>
              <emma:one-of disjunction-type="recognition" id="oneOf7">
                <emma:interpretation id="interp31" emma:lang="ko-KR" emma:confidence="0">
                  <emma:literal>P</emma:literal>
                </emma:interpretation>
                <emma:interpretation id="interp32" emma:lang="ko-KR" emma:confidence="0">
                  <emma:literal>p</emma:literal>
                </emma:interpretation>
                <emma:interpretation id="interp33" emma:lang="ko-KR" emma:confidence="0">
                  <emma:literal>8</emma:literal>
                </emma:interpretation>
                <emma:interpretation id="interp34" emma:lang="ko-KR" emma:confidence="0">
                  <emma:literal>R</emma:literal>
                </emma:interpretation>
                <emma:interpretation id="interp35" emma:lang="ko-KR" emma:confidence="0">
                  <emma:literal>공</emma:literal>
                </emma:interpretation>
              </emma:one-of>
            </emma:emma>
          </inkml:annotationXML>
          <inkml:trace contextRef="#ctx0" brushRef="#br1" timeOffset="31418.797">3960 134 22,'-2'-20'61,"0"-4"5,2 1 1,0-2-25,6-2-2,6 2-8,4-2-7,11 6-4,2-2-4,6 7-4,7 6-2,1 10 0,4 9-1,-9 12 1,-1 15-1,-18 7 0,-12 9 0,-10 0-1,-19 2-1,-9-4-1,-10-6-1,0-9-4,-5-5-2,4-10 0,5-9 0,9-4 0,1-7 0,13 1-15,5 15-48,9-21-18,12-9-1,8-1-7,10-1-4,1-7 5</inkml:trace>
          <inkml:trace contextRef="#ctx0" brushRef="#br1" timeOffset="31072.7772">4002 70 32,'-8'-10'38,"8"10"-24,0-10 3,0 10 4,0-13 1,0 4 3,0 9 2,0-14 0,0 14 1,0-15-2,0 15-3,0-11-4,0 11-3,0 0-5,0 0 0,0 0 2,3 18 1,0 9 0,2 9 2,0 16 1,2 11 2,-1 10 0,2 3-19,0 5 18,-3-2-3,5-1-6,-3-9-9,-1-9 0,1-15 0,0-9 0,-3-7 0,0-10 0,-4-19 0,0 0 0,0 0-17,-1-20-21,-5 0-43,-1-13-2,2-5-4,-7-9-1,6 1 88,-6-6-87</inkml:trace>
        </inkml:traceGroup>
        <inkml:traceGroup>
          <inkml:annotationXML>
            <emma:emma xmlns:emma="http://www.w3.org/2003/04/emma" version="1.0">
              <emma:interpretation id="{952848E2-BC48-4738-A444-D513F167E301}" emma:medium="tactile" emma:mode="ink">
                <msink:context xmlns:msink="http://schemas.microsoft.com/ink/2010/main" type="inkWord" rotatedBoundingBox="24110,14972 24686,14953 24699,15318 24123,15338"/>
              </emma:interpretation>
              <emma:one-of disjunction-type="recognition" id="oneOf8">
                <emma:interpretation id="interp36" emma:lang="ko-KR" emma:confidence="0">
                  <emma:literal>a</emma:literal>
                </emma:interpretation>
                <emma:interpretation id="interp37" emma:lang="ko-KR" emma:confidence="0">
                  <emma:literal>와</emma:literal>
                </emma:interpretation>
                <emma:interpretation id="interp38" emma:lang="ko-KR" emma:confidence="0">
                  <emma:literal>다</emma:literal>
                </emma:interpretation>
                <emma:interpretation id="interp39" emma:lang="ko-KR" emma:confidence="0">
                  <emma:literal>의</emma:literal>
                </emma:interpretation>
                <emma:interpretation id="interp40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31902.8247">4595 90 56,'20'-11'65,"-5"-1"3,-1-1 0,-1 0-33,-3-1-6,-4 1-4,-3 2-3,-3 1-5,-1 1-7,-9 3-2,-7 5 0,-2 1 1,-12 12 2,-2 6 1,-5 9 2,2 5 1,-1 7-1,5 0 0,9 4-3,5-2-11,15-5 0,6-4 0,15-8 0,10-5 0,9-11 0,3-8 0,4-2 0,0-15 0,1-6 0,-3-12 0,-8-1 0,-11-1-5,-8-4-1,-9 8 0,-6-1 4,0 9 1,-11 8 3,-2 11 2,1 6 0,4 5 1,2 9 0,6 7-5,0 4 0,7 3 0,5 4 0,4-1 0,5-1 0,0-6 0,5 0 0,0-10-17,1 0-61,-1-7-4,-2-7-2,0-3-7,-5-14-3</inkml:trace>
        </inkml:traceGroup>
        <inkml:traceGroup>
          <inkml:annotationXML>
            <emma:emma xmlns:emma="http://www.w3.org/2003/04/emma" version="1.0">
              <emma:interpretation id="{70985B90-5D51-4824-88A4-9B34625A8A96}" emma:medium="tactile" emma:mode="ink">
                <msink:context xmlns:msink="http://schemas.microsoft.com/ink/2010/main" type="inkWord" rotatedBoundingBox="24644,15281 24851,14801 25111,14914 24904,15394"/>
              </emma:interpretation>
              <emma:one-of disjunction-type="recognition" id="oneOf9"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S</emma:literal>
                </emma:interpretation>
                <emma:interpretation id="interp43" emma:lang="ko-KR" emma:confidence="0">
                  <emma:literal>8</emma:literal>
                </emma:interpretation>
                <emma:interpretation id="interp44" emma:lang="ko-KR" emma:confidence="0">
                  <emma:literal>5</emma:literal>
                </emma:interpretation>
                <emma:interpretation id="interp45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32261.8453">5244-98 16,'3'-15'62,"-3"6"9,-5 3 1,-12 4-1,-8 4-31,-6 9-3,4 10-7,-6-3-4,3 7-4,3-1-4,7 0-4,12-3-3,7 0-2,10-1-3,11-4-2,10 3-2,5 0-2,0 1 0,-2-2 0,-3 3 0,-11-1 0,-13 0 0,-8 3 0,-16-5 0,-10 1 0,-10-6 0,-4 3 0,-4-7 0,1-5 0,7-1 0,6-6-6,7-4-73,19-9-4,7-3 0,21-11-7,6-3-5</inkml:trace>
        </inkml:traceGroup>
        <inkml:traceGroup>
          <inkml:annotationXML>
            <emma:emma xmlns:emma="http://www.w3.org/2003/04/emma" version="1.0">
              <emma:interpretation id="{7A81CB2B-20C7-4E6C-8712-AF5DD623A01E}" emma:medium="tactile" emma:mode="ink">
                <msink:context xmlns:msink="http://schemas.microsoft.com/ink/2010/main" type="inkWord" rotatedBoundingBox="25077,15336 25344,14780 25597,14902 25330,15457"/>
              </emma:interpretation>
              <emma:one-of disjunction-type="recognition" id="oneOf10">
                <emma:interpretation id="interp46" emma:lang="ko-KR" emma:confidence="0">
                  <emma:literal>s</emma:literal>
                </emma:interpretation>
                <emma:interpretation id="interp47" emma:lang="ko-KR" emma:confidence="0">
                  <emma:literal>S</emma:literal>
                </emma:interpretation>
                <emma:interpretation id="interp48" emma:lang="ko-KR" emma:confidence="0">
                  <emma:literal>j</emma:literal>
                </emma:interpretation>
                <emma:interpretation id="interp49" emma:lang="ko-KR" emma:confidence="0">
                  <emma:literal>:</emma:literal>
                </emma:interpretation>
                <emma:interpretation id="interp50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32641.867">5726-130 54,'8'-13'66,"-8"13"1,-15-2 1,-16 3-26,10 13-5,-7 1-8,0 8-2,-4-5-6,2 8-2,5-3-4,5 1-2,11-4-2,7 2-2,12-3-2,10-1-1,10 2 0,1 0 0,1 1-1,2 0-2,-5 3-3,-12-1 0,-14 2 0,-11 0 0,-16-2 0,-12 0 0,-8-3 0,-8-6 0,-2-4 0,5-3 0,9-1 0,7-7 0,19-4-30,14 5-52,2-20-3,23 5-2,6-3-7,13-3-4</inkml:trace>
        </inkml:traceGroup>
        <inkml:traceGroup>
          <inkml:annotationXML>
            <emma:emma xmlns:emma="http://www.w3.org/2003/04/emma" version="1.0">
              <emma:interpretation id="{68B9AAED-D6C0-4B5C-97C8-9A038F48C989}" emma:medium="tactile" emma:mode="ink">
                <msink:context xmlns:msink="http://schemas.microsoft.com/ink/2010/main" type="inkWord" rotatedBoundingBox="25514,15126 25843,14781 26182,15105 25853,15450"/>
              </emma:interpretation>
              <emma:one-of disjunction-type="recognition" id="oneOf11">
                <emma:interpretation id="interp51" emma:lang="ko-KR" emma:confidence="0">
                  <emma:literal>e</emma:literal>
                </emma:interpretation>
                <emma:interpretation id="interp52" emma:lang="ko-KR" emma:confidence="0">
                  <emma:literal>으</emma:literal>
                </emma:interpretation>
                <emma:interpretation id="interp53" emma:lang="ko-KR" emma:confidence="0">
                  <emma:literal>요</emma:literal>
                </emma:interpretation>
                <emma:interpretation id="interp54" emma:lang="ko-KR" emma:confidence="0">
                  <emma:literal>오</emma:literal>
                </emma:interpretation>
                <emma:interpretation id="interp55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33077.8918">5891 132 0,'0'0'74,"0"0"2,0 9-1,0-9-1,0 0-1,0 0-38,0 0-15,12 2-4,10-2-3,2 1-3,7-1 0,3 0-3,7-5-3,-1-1-3,5-3-1,-7-4-3,-7-1 0,-4-6-2,-4-1 0,-9-4 0,-8-3-1,-8 0 2,-14 0 3,-10 6 2,-7 5 2,-9 4 4,-2 13 3,-6 5 1,1 14 2,4 6-3,2 8-10,8 2 0,9 7 0,11-2 0,10 0 0,6-1 0,11-2 0,11-2 0,7-5 0,7-2 0,2-8 0,3-3 0,-3-7 0,2-2 0,-5-8 0,-36 0-73,38-4-16,-14-9-1,6 1-4,-11-9-3</inkml:trace>
        </inkml:traceGroup>
        <inkml:traceGroup>
          <inkml:annotationXML>
            <emma:emma xmlns:emma="http://www.w3.org/2003/04/emma" version="1.0">
              <emma:interpretation id="{70A05889-2930-48BA-B0A1-0345D076D087}" emma:medium="tactile" emma:mode="ink">
                <msink:context xmlns:msink="http://schemas.microsoft.com/ink/2010/main" type="inkWord" rotatedBoundingBox="26134,15339 26447,14881 26666,15031 26353,15489"/>
              </emma:interpretation>
              <emma:one-of disjunction-type="recognition" id="oneOf12">
                <emma:interpretation id="interp56" emma:lang="ko-KR" emma:confidence="0">
                  <emma:literal>s</emma:literal>
                </emma:interpretation>
                <emma:interpretation id="interp57" emma:lang="ko-KR" emma:confidence="0">
                  <emma:literal>S</emma:literal>
                </emma:interpretation>
                <emma:interpretation id="interp58" emma:lang="ko-KR" emma:confidence="0">
                  <emma:literal>’</emma:literal>
                </emma:interpretation>
                <emma:interpretation id="interp59" emma:lang="ko-KR" emma:confidence="0">
                  <emma:literal>&gt;</emma:literal>
                </emma:interpretation>
                <emma:interpretation id="interp60" emma:lang="ko-KR" emma:confidence="0">
                  <emma:literal>〉</emma:literal>
                </emma:interpretation>
              </emma:one-of>
            </emma:emma>
          </inkml:annotationXML>
          <inkml:trace contextRef="#ctx0" brushRef="#br1" timeOffset="33360.9081">6762-67 30,'0'0'83,"0"0"1,-21 6-1,-5 3-4,0 5 0,-2 1-50,10 1-7,13 3-6,5 3-10,16 0-6,10-2 0,5 1 0,4 0 0,-4-3 0,-4 4 0,-13-1 0,-14 0 0,-19-2 0,-13 2 0,-13 5 0,-12-3 0,0 3 0,-4-4-70,3-9-14,16-4-2,6-9-6,17-7-5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17.28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3B8A829-3B94-4D2A-B60A-13DA30921E6A}" emma:medium="tactile" emma:mode="ink">
          <msink:context xmlns:msink="http://schemas.microsoft.com/ink/2010/main" type="writingRegion" rotatedBoundingBox="16603,16261 16771,17930 16221,17985 16054,16316">
            <msink:destinationLink direction="with" ref="{4154F497-FC13-4E4F-BADD-D0751BCE50C2}"/>
            <msink:destinationLink direction="with" ref="{BD3ED337-D312-4165-9B7D-AFF943C51175}"/>
          </msink:context>
        </emma:interpretation>
      </emma:emma>
    </inkml:annotationXML>
    <inkml:traceGroup>
      <inkml:annotationXML>
        <emma:emma xmlns:emma="http://www.w3.org/2003/04/emma" version="1.0">
          <emma:interpretation id="{5795C002-C6F3-4E76-B677-F280307820A5}" emma:medium="tactile" emma:mode="ink">
            <msink:context xmlns:msink="http://schemas.microsoft.com/ink/2010/main" type="paragraph" rotatedBoundingBox="16603,16261 16771,17930 16221,17985 16054,16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F95EBD-7D64-48F9-9E1C-3D11BD6FFE7B}" emma:medium="tactile" emma:mode="ink">
              <msink:context xmlns:msink="http://schemas.microsoft.com/ink/2010/main" type="line" rotatedBoundingBox="16603,16261 16771,17930 16221,17985 16054,16316"/>
            </emma:interpretation>
          </emma:emma>
        </inkml:annotationXML>
        <inkml:traceGroup>
          <inkml:annotationXML>
            <emma:emma xmlns:emma="http://www.w3.org/2003/04/emma" version="1.0">
              <emma:interpretation id="{9D78015B-6DD1-4003-87ED-E6C365DC61C0}" emma:medium="tactile" emma:mode="ink">
                <msink:context xmlns:msink="http://schemas.microsoft.com/ink/2010/main" type="inkWord" rotatedBoundingBox="16603,16261 16637,16594 16137,16644 16103,16311"/>
              </emma:interpretation>
              <emma:one-of disjunction-type="recognition" id="oneOf0">
                <emma:interpretation id="interp0" emma:lang="ko-KR" emma:confidence="0">
                  <emma:literal>0</emma:literal>
                </emma:interpretation>
                <emma:interpretation id="interp1" emma:lang="ko-KR" emma:confidence="0">
                  <emma:literal>〇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@</emma:literal>
                </emma:interpretation>
                <emma:interpretation id="interp4" emma:lang="ko-KR" emma:confidence="0">
                  <emma:literal>°</emma:literal>
                </emma:interpretation>
              </emma:one-of>
            </emma:emma>
          </inkml:annotationXML>
          <inkml:trace contextRef="#ctx0" brushRef="#br0">104 146 63,'6'-13'71,"-6"4"-2,0 9 0,-8 22-26,-5-55-6,-1 35-6,-3 10-9,0 6-2,1 8-3,1 0 0,7 7-3,5-1-1,14 0-3,12-4-1,10-11-3,13-10-6,10-7 0,6-12 0,-1-12 0,0-6 0,-10-6 0,-9-6 0,-13 3 0,-16 0 0,-13 4 0,-15 3 0,-13 9 0,-13 4 0,-5 10 0,-4 4 0,0 5 0,3 4 0,2 10 0,5 3-11,10 4-29,6 2-42,10 2-1,11 6-5,3-5-2,7 8-1</inkml:trace>
        </inkml:traceGroup>
        <inkml:traceGroup>
          <inkml:annotationXML>
            <emma:emma xmlns:emma="http://www.w3.org/2003/04/emma" version="1.0">
              <emma:interpretation id="{2FD6BC45-7176-43B4-8F35-29984EA060BB}" emma:medium="tactile" emma:mode="ink">
                <msink:context xmlns:msink="http://schemas.microsoft.com/ink/2010/main" type="inkWord" rotatedBoundingBox="16626,16978 16657,17288 16156,17338 16125,17028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00.0229">190 758 32,'-18'18'78,"0"2"4,-6 4-2,-4 3-1,6 5-33,-2 5-9,5 1-11,7-4-6,12-3-4,12-13-4,19-8-9,13-10-3,13-10 0,8-11 0,2-12 0,-3 0 0,-8-9 0,-11 4 0,-17 1 0,-14 4 0,-16 6 0,-19 5 0,-15 4 0,-10 8 0,-4 5 0,-5 5 0,3 3 0,1 3-2,10 5-52,10 6-28,6 0-3,16 4-6,7-1-4,10 5 0</inkml:trace>
        </inkml:traceGroup>
        <inkml:traceGroup>
          <inkml:annotationXML>
            <emma:emma xmlns:emma="http://www.w3.org/2003/04/emma" version="1.0">
              <emma:interpretation id="{69C1D997-4F76-4328-A8E0-2A001830C83C}" emma:medium="tactile" emma:mode="ink">
                <msink:context xmlns:msink="http://schemas.microsoft.com/ink/2010/main" type="inkWord" rotatedBoundingBox="16647,17433 16698,17937 16321,17975 16271,17471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O</emma:literal>
                </emma:interpretation>
                <emma:interpretation id="interp13" emma:lang="ko-KR" emma:confidence="0">
                  <emma:literal>ㅿ</emma:literal>
                </emma:interpretation>
                <emma:interpretation id="interp1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758.0433">310 1282 6,'-24'33'85,"-1"6"4,-4 8-1,4 21-2,5-9-1,20-7-46,0-9-12,20-6-21,13-21-6,13-9 0,9-15 0,2-29 0,0-2 0,-11 1 0,-12 3 0,-18-2 0,-16 10 0,-11 4 0,-17-1 0,-13 6 0,-9 0 0,3 5 0,-2-2 0,7 4 0,12-7-83,4-7-3,17-5-2,9-11-4,15-6-6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16.73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154F497-FC13-4E4F-BADD-D0751BCE50C2}" emma:medium="tactile" emma:mode="ink">
          <msink:context xmlns:msink="http://schemas.microsoft.com/ink/2010/main" type="inkDrawing" rotatedBoundingBox="15862,16270 15914,18320 15373,18334 15321,16284" semanticType="verticalRange" shapeName="Other">
            <msink:sourceLink direction="with" ref="{D3B8A829-3B94-4D2A-B60A-13DA30921E6A}"/>
          </msink:context>
        </emma:interpretation>
      </emma:emma>
    </inkml:annotationXML>
    <inkml:trace contextRef="#ctx0" brushRef="#br0">479 92 1,'0'0'64,"11"-9"4,-11 9-1,0-13 0,-7 7-31,-3-1-4,-5 0-10,-2 1-3,-3 0-3,-4-1-2,-6 1-3,-5 2-2,0 1-1,-3 0-3,0 1 0,0 2-1,3 0-1,1 0 0,4-2 1,5-1 0,4 2-1,4-2-1,6 2-1,3-2-1,8 3 0,0 0-1,-3 11-1,3 3 0,5 7-1,2 9 3,1 12 1,-1 12 1,-1 15 1,0 16 1,-2 14 0,-1 7 1,-2 18 0,-1 6-1,-2 4-1,-2-1 0,-2-1 0,1 21 0,-7-18 1,8-7-1,-6-22 1,10-11-4,0-20 0,7-4 0,1-18 0,12-35 0,10-3 0,7-10 0,6 2 0,6-7 0,3 0 0,2-6 0,1-6 0,-4 2 0,-8 2 0,-6 3-16,-6-7-65,-18 8-2,0-6-4,-13-11-7,-6 7-2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18.71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D3ED337-D312-4165-9B7D-AFF943C51175}" emma:medium="tactile" emma:mode="ink">
          <msink:context xmlns:msink="http://schemas.microsoft.com/ink/2010/main" type="inkDrawing" rotatedBoundingBox="17366,16152 17431,18256 16963,18270 16898,16166" semanticType="verticalRange" shapeName="Other">
            <msink:sourceLink direction="with" ref="{D3B8A829-3B94-4D2A-B60A-13DA30921E6A}"/>
          </msink:context>
        </emma:interpretation>
      </emma:emma>
    </inkml:annotationXML>
    <inkml:trace contextRef="#ctx0" brushRef="#br0">11 122 55,'-2'-10'74,"-3"-2"1,3 2 0,-2-2-26,2 1-9,2 2-9,7 2-10,7-2-8,9 1-4,5-1-5,9 3-2,1 2-2,6 0 0,-1 0 0,1 3 0,-4-1 0,-9 2 0,-6 3 0,-5 1 0,-9 0 0,-11-4-1,9 16 1,-9 0 1,-2 7 1,-8 10 4,5 13 2,-6 12 3,6 19 0,-4 19 2,3 14-1,2 14-12,1 10 0,3 6 0,5 1 0,8-5 0,1-5 0,1-14 0,16-2 0,-9-19 0,1-13 0,-11-14 0,-5-8 0,-15-14 0,-10-1 0,-13-10 0,-18-6 0,-5-4 0,-8 1 0,4-11 0,7 3 0,2-1 0,12-8-43,12-4-41,7-14-7,18 0 0,9-16-7,20 1-2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20.15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FA93FC4-75B0-4622-B7D1-40895FEFB48C}" emma:medium="tactile" emma:mode="ink">
          <msink:context xmlns:msink="http://schemas.microsoft.com/ink/2010/main" type="writingRegion" rotatedBoundingBox="17806,17417 18052,17417 18052,17671 17806,17671"/>
        </emma:interpretation>
      </emma:emma>
    </inkml:annotationXML>
    <inkml:traceGroup>
      <inkml:annotationXML>
        <emma:emma xmlns:emma="http://www.w3.org/2003/04/emma" version="1.0">
          <emma:interpretation id="{8F79E5DB-BD69-4F53-AEB0-C0E77CB9E0B8}" emma:medium="tactile" emma:mode="ink">
            <msink:context xmlns:msink="http://schemas.microsoft.com/ink/2010/main" type="paragraph" rotatedBoundingBox="17806,17417 18052,17417 18052,17671 17806,17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AD8769-C081-428C-84B5-14078780F374}" emma:medium="tactile" emma:mode="ink">
              <msink:context xmlns:msink="http://schemas.microsoft.com/ink/2010/main" type="line" rotatedBoundingBox="17806,17417 18052,17417 18052,17671 17806,17671"/>
            </emma:interpretation>
          </emma:emma>
        </inkml:annotationXML>
        <inkml:traceGroup>
          <inkml:annotationXML>
            <emma:emma xmlns:emma="http://www.w3.org/2003/04/emma" version="1.0">
              <emma:interpretation id="{38F9B2A0-FEB6-43E6-B086-DCD55B463B45}" emma:medium="tactile" emma:mode="ink">
                <msink:context xmlns:msink="http://schemas.microsoft.com/ink/2010/main" type="inkWord" rotatedBoundingBox="17806,17417 18052,17417 18052,17671 17806,17671"/>
              </emma:interpretation>
              <emma:one-of disjunction-type="recognition" id="oneOf0">
                <emma:interpretation id="interp0" emma:lang="ko-KR" emma:confidence="0">
                  <emma:literal>)</emma:literal>
                </emma:interpretation>
                <emma:interpretation id="interp1" emma:lang="ko-KR" emma:confidence="0">
                  <emma:literal>&gt;</emma:literal>
                </emma:interpretation>
                <emma:interpretation id="interp2" emma:lang="ko-KR" emma:confidence="0">
                  <emma:literal>ㄱ</emma:literal>
                </emma:interpretation>
                <emma:interpretation id="interp3" emma:lang="ko-KR" emma:confidence="0">
                  <emma:literal>7</emma:literal>
                </emma:interpretation>
                <emma:interpretation id="interp4" emma:lang="ko-KR" emma:confidence="0">
                  <emma:literal>3</emma:literal>
                </emma:interpretation>
              </emma:one-of>
            </emma:emma>
          </inkml:annotationXML>
          <inkml:trace contextRef="#ctx0" brushRef="#br0">0 10 61,'27'-4'86,"4"-3"0,0 7-5,3 0 1,-1 5-38,-4 13-13,-2 3-12,-8 5-8,-9 0-1,-5 7-10,-6-6 0,-6 2 0,-9-3-13,-3-7-66,3-3-3,-5-10-2,8-4-7,-3-15-6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09-23T13:33:21.02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F7049B8-2E9D-426E-9CFD-82DE8FD32EBC}" emma:medium="tactile" emma:mode="ink">
          <msink:context xmlns:msink="http://schemas.microsoft.com/ink/2010/main" type="inkDrawing" rotatedBoundingBox="18927,15984 18987,18133 18524,18146 18464,15997" semanticType="verticalRange" shapeName="Other">
            <msink:sourceLink direction="with" ref="{8DC845B6-1F48-4823-B409-AC109F1A79BC}"/>
          </msink:context>
        </emma:interpretation>
      </emma:emma>
    </inkml:annotationXML>
    <inkml:trace contextRef="#ctx0" brushRef="#br0">398 148 8,'20'-18'65,"-2"4"5,-9-4 2,-4-33-4,1 37-29,-3 2-5,-3 12-3,-2-15-9,-6 12-6,-5-1-3,-8 4-4,-4 1-3,-7 4-2,-5 2-3,-5-2 1,-3 0 0,-1 2 0,5-3 0,2-2 0,5 1 0,7-3-1,7 0 0,2 0-1,9 2 1,9-2-1,0 0 0,-3 17-1,6-1-1,5 6 2,3 13 2,1 11 2,0 13 0,2 16 2,-1 14 0,1 18 1,-5 13 0,1 8-2,-4 10-5,0 5 0,1 0 0,-3 1 0,0-8 0,-2-11 0,3-9 0,-4-9 0,2-16 0,-2-23 0,2-10 0,-1-12 0,6-14 0,-1-3 0,8-19 0,5-6 0,6-1 0,4 3 0,4-6 0,2-2 0,3-1 0,-2-8 0,0 11 0,-5-3-81,-14-9-4,-1 3-3,-11-13-4,-1 6-9</inkml:trace>
  </inkml:traceGroup>
</inkml:ink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4538"/>
            <a:ext cx="5373687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3288"/>
            <a:ext cx="5438775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747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04" tIns="45852" rIns="91704" bIns="45852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B43AEA6-70FD-43A0-9B15-EAC69834F4F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54187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B43AEA6-70FD-43A0-9B15-EAC69834F4F2}" type="slidenum">
              <a:rPr lang="en-US" altLang="ko-KR" smtClean="0"/>
              <a:pPr>
                <a:defRPr/>
              </a:pPr>
              <a:t>29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34920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A7BDEE-B96B-4745-9369-C487A45D1935}" type="slidenum">
              <a:rPr lang="en-US" altLang="ko-KR" smtClean="0">
                <a:latin typeface="굴림" charset="-127"/>
                <a:ea typeface="굴림" charset="-127"/>
              </a:rPr>
              <a:pPr/>
              <a:t>61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321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29321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81395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64298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21295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7616814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85229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98959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356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70506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00317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5850688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5174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91283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3263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62280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10626408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60736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8314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0136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698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338458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25191816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1902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10679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49916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07774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4855895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21668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8345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870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348591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0966312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20421955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924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283952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62828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83771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7315905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53365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4196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532063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5223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23831201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4499867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178735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781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906469"/>
            <a:ext cx="4567237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906469"/>
            <a:ext cx="4568825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54875" y="147638"/>
            <a:ext cx="2378075" cy="6234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7475" y="147638"/>
            <a:ext cx="6985000" cy="6234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2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5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7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4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7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1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1" y="1268420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8" y="1268420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20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0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3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5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3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3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3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5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0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0" y="1268418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7" y="1268418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8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9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1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38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8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37" y="1268414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4" y="1268414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4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20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8882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9154801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05058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173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1543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432986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307894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4986511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2310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54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0322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33855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52534058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9535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07927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2203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370605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551641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121481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71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85246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6559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5772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65770433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20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41921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87733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08354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0185535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86099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30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41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5.xml"/><Relationship Id="rId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4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9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latin typeface="Arial" pitchFamily="34" charset="0"/>
              </a:rPr>
              <a:t> </a:t>
            </a:r>
            <a:r>
              <a:rPr lang="en-US" altLang="ko-KR" sz="1100" dirty="0" smtClean="0">
                <a:latin typeface="Arial" pitchFamily="34" charset="0"/>
              </a:rPr>
              <a:t>/ 48</a:t>
            </a:r>
            <a:endParaRPr lang="en-US" altLang="ko-KR" sz="1100" dirty="0">
              <a:latin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5" r:id="rId2"/>
    <p:sldLayoutId id="2147483714" r:id="rId3"/>
    <p:sldLayoutId id="2147483713" r:id="rId4"/>
    <p:sldLayoutId id="2147483712" r:id="rId5"/>
    <p:sldLayoutId id="2147483711" r:id="rId6"/>
    <p:sldLayoutId id="2147483710" r:id="rId7"/>
    <p:sldLayoutId id="2147483709" r:id="rId8"/>
    <p:sldLayoutId id="2147483708" r:id="rId9"/>
    <p:sldLayoutId id="2147483707" r:id="rId10"/>
    <p:sldLayoutId id="2147483706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65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40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906463"/>
            <a:ext cx="9288462" cy="547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</p:txBody>
      </p:sp>
      <p:sp>
        <p:nvSpPr>
          <p:cNvPr id="3161091" name="Rectangle 3"/>
          <p:cNvSpPr>
            <a:spLocks noChangeArrowheads="1"/>
          </p:cNvSpPr>
          <p:nvPr/>
        </p:nvSpPr>
        <p:spPr bwMode="auto">
          <a:xfrm>
            <a:off x="4640263" y="6591300"/>
            <a:ext cx="6254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2" tIns="45715" rIns="91432" bIns="45715">
            <a:spAutoFit/>
          </a:bodyPr>
          <a:lstStyle/>
          <a:p>
            <a:pPr algn="ctr">
              <a:defRPr/>
            </a:pPr>
            <a:fld id="{7685E3AF-A40A-447F-87B2-C7B615703A44}" type="slidenum">
              <a:rPr lang="en-US" altLang="ko-KR" sz="1100"/>
              <a:pPr algn="ctr">
                <a:defRPr/>
              </a:pPr>
              <a:t>‹#›</a:t>
            </a:fld>
            <a:r>
              <a:rPr lang="en-US" altLang="ko-KR" sz="1100"/>
              <a:t>/ 22</a:t>
            </a:r>
          </a:p>
        </p:txBody>
      </p:sp>
      <p:sp>
        <p:nvSpPr>
          <p:cNvPr id="3161092" name="Line 4"/>
          <p:cNvSpPr>
            <a:spLocks noChangeShapeType="1"/>
          </p:cNvSpPr>
          <p:nvPr/>
        </p:nvSpPr>
        <p:spPr bwMode="auto">
          <a:xfrm>
            <a:off x="0" y="549275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7475" y="147638"/>
            <a:ext cx="5392738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lnSpc>
          <a:spcPct val="130000"/>
        </a:lnSpc>
        <a:spcBef>
          <a:spcPct val="120000"/>
        </a:spcBef>
        <a:spcAft>
          <a:spcPct val="0"/>
        </a:spcAft>
        <a:buFont typeface="Wingdings" pitchFamily="2" charset="2"/>
        <a:buChar char="q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lnSpc>
          <a:spcPct val="120000"/>
        </a:lnSpc>
        <a:spcBef>
          <a:spcPct val="40000"/>
        </a:spcBef>
        <a:spcAft>
          <a:spcPct val="0"/>
        </a:spcAft>
        <a:buFont typeface="Wingdings" pitchFamily="2" charset="2"/>
        <a:buChar char="l"/>
        <a:defRPr kumimoji="1" sz="1600" b="1">
          <a:solidFill>
            <a:schemeClr val="tx1"/>
          </a:solidFill>
          <a:latin typeface="+mn-lt"/>
          <a:ea typeface="+mn-ea"/>
        </a:defRPr>
      </a:lvl2pPr>
      <a:lvl3pPr marL="1141413" indent="-227013" algn="l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1400">
          <a:solidFill>
            <a:schemeClr val="tx1"/>
          </a:solidFill>
          <a:latin typeface="+mn-lt"/>
          <a:ea typeface="+mn-ea"/>
        </a:defRPr>
      </a:lvl3pPr>
      <a:lvl4pPr marL="1600200" indent="-230188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2560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E6930326-FB70-4BB6-AFB2-A5357A3E1D0E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25607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DB0AB393-D370-42CC-9D07-D49BE679BA5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41991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58371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AFD404AB-6C4D-498C-9CC0-C0ED1673F4E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58375" name="Picture 13"/>
          <p:cNvPicPr>
            <a:picLocks noChangeAspect="1" noChangeArrowheads="1"/>
          </p:cNvPicPr>
          <p:nvPr/>
        </p:nvPicPr>
        <p:blipFill>
          <a:blip r:embed="rId18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16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7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94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901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5.xml"/><Relationship Id="rId13" Type="http://schemas.openxmlformats.org/officeDocument/2006/relationships/image" Target="../media/image219.emf"/><Relationship Id="rId18" Type="http://schemas.openxmlformats.org/officeDocument/2006/relationships/customXml" Target="../ink/ink60.xml"/><Relationship Id="rId26" Type="http://schemas.openxmlformats.org/officeDocument/2006/relationships/customXml" Target="../ink/ink64.xml"/><Relationship Id="rId3" Type="http://schemas.openxmlformats.org/officeDocument/2006/relationships/image" Target="../media/image214.emf"/><Relationship Id="rId21" Type="http://schemas.openxmlformats.org/officeDocument/2006/relationships/image" Target="../media/image223.emf"/><Relationship Id="rId7" Type="http://schemas.openxmlformats.org/officeDocument/2006/relationships/image" Target="../media/image216.emf"/><Relationship Id="rId12" Type="http://schemas.openxmlformats.org/officeDocument/2006/relationships/customXml" Target="../ink/ink57.xml"/><Relationship Id="rId17" Type="http://schemas.openxmlformats.org/officeDocument/2006/relationships/image" Target="../media/image221.emf"/><Relationship Id="rId25" Type="http://schemas.openxmlformats.org/officeDocument/2006/relationships/image" Target="../media/image225.emf"/><Relationship Id="rId33" Type="http://schemas.openxmlformats.org/officeDocument/2006/relationships/image" Target="../media/image229.emf"/><Relationship Id="rId2" Type="http://schemas.openxmlformats.org/officeDocument/2006/relationships/customXml" Target="../ink/ink52.xml"/><Relationship Id="rId16" Type="http://schemas.openxmlformats.org/officeDocument/2006/relationships/customXml" Target="../ink/ink59.xml"/><Relationship Id="rId20" Type="http://schemas.openxmlformats.org/officeDocument/2006/relationships/customXml" Target="../ink/ink61.xml"/><Relationship Id="rId29" Type="http://schemas.openxmlformats.org/officeDocument/2006/relationships/image" Target="../media/image22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4.xml"/><Relationship Id="rId11" Type="http://schemas.openxmlformats.org/officeDocument/2006/relationships/image" Target="../media/image218.emf"/><Relationship Id="rId24" Type="http://schemas.openxmlformats.org/officeDocument/2006/relationships/customXml" Target="../ink/ink63.xml"/><Relationship Id="rId32" Type="http://schemas.openxmlformats.org/officeDocument/2006/relationships/customXml" Target="../ink/ink67.xml"/><Relationship Id="rId5" Type="http://schemas.openxmlformats.org/officeDocument/2006/relationships/image" Target="../media/image215.emf"/><Relationship Id="rId15" Type="http://schemas.openxmlformats.org/officeDocument/2006/relationships/image" Target="../media/image220.emf"/><Relationship Id="rId23" Type="http://schemas.openxmlformats.org/officeDocument/2006/relationships/image" Target="../media/image224.emf"/><Relationship Id="rId28" Type="http://schemas.openxmlformats.org/officeDocument/2006/relationships/customXml" Target="../ink/ink65.xml"/><Relationship Id="rId10" Type="http://schemas.openxmlformats.org/officeDocument/2006/relationships/customXml" Target="../ink/ink56.xml"/><Relationship Id="rId19" Type="http://schemas.openxmlformats.org/officeDocument/2006/relationships/image" Target="../media/image222.emf"/><Relationship Id="rId31" Type="http://schemas.openxmlformats.org/officeDocument/2006/relationships/image" Target="../media/image228.emf"/><Relationship Id="rId4" Type="http://schemas.openxmlformats.org/officeDocument/2006/relationships/customXml" Target="../ink/ink53.xml"/><Relationship Id="rId9" Type="http://schemas.openxmlformats.org/officeDocument/2006/relationships/image" Target="../media/image217.emf"/><Relationship Id="rId14" Type="http://schemas.openxmlformats.org/officeDocument/2006/relationships/customXml" Target="../ink/ink58.xml"/><Relationship Id="rId22" Type="http://schemas.openxmlformats.org/officeDocument/2006/relationships/customXml" Target="../ink/ink62.xml"/><Relationship Id="rId27" Type="http://schemas.openxmlformats.org/officeDocument/2006/relationships/image" Target="../media/image226.emf"/><Relationship Id="rId30" Type="http://schemas.openxmlformats.org/officeDocument/2006/relationships/customXml" Target="../ink/ink66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35.emf"/><Relationship Id="rId18" Type="http://schemas.openxmlformats.org/officeDocument/2006/relationships/customXml" Target="../ink/ink76.xml"/><Relationship Id="rId26" Type="http://schemas.openxmlformats.org/officeDocument/2006/relationships/customXml" Target="../ink/ink80.xml"/><Relationship Id="rId39" Type="http://schemas.openxmlformats.org/officeDocument/2006/relationships/image" Target="../media/image248.emf"/><Relationship Id="rId21" Type="http://schemas.openxmlformats.org/officeDocument/2006/relationships/image" Target="../media/image239.emf"/><Relationship Id="rId34" Type="http://schemas.openxmlformats.org/officeDocument/2006/relationships/customXml" Target="../ink/ink84.xml"/><Relationship Id="rId42" Type="http://schemas.openxmlformats.org/officeDocument/2006/relationships/customXml" Target="../ink/ink88.xml"/><Relationship Id="rId47" Type="http://schemas.openxmlformats.org/officeDocument/2006/relationships/image" Target="../media/image252.emf"/><Relationship Id="rId50" Type="http://schemas.openxmlformats.org/officeDocument/2006/relationships/customXml" Target="../ink/ink92.xml"/><Relationship Id="rId55" Type="http://schemas.openxmlformats.org/officeDocument/2006/relationships/image" Target="../media/image256.emf"/><Relationship Id="rId63" Type="http://schemas.openxmlformats.org/officeDocument/2006/relationships/image" Target="../media/image260.emf"/><Relationship Id="rId68" Type="http://schemas.openxmlformats.org/officeDocument/2006/relationships/customXml" Target="../ink/ink101.xml"/><Relationship Id="rId7" Type="http://schemas.openxmlformats.org/officeDocument/2006/relationships/image" Target="../media/image232.emf"/><Relationship Id="rId2" Type="http://schemas.openxmlformats.org/officeDocument/2006/relationships/customXml" Target="../ink/ink68.xml"/><Relationship Id="rId16" Type="http://schemas.openxmlformats.org/officeDocument/2006/relationships/customXml" Target="../ink/ink75.xml"/><Relationship Id="rId29" Type="http://schemas.openxmlformats.org/officeDocument/2006/relationships/image" Target="../media/image24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0.xml"/><Relationship Id="rId11" Type="http://schemas.openxmlformats.org/officeDocument/2006/relationships/image" Target="../media/image234.emf"/><Relationship Id="rId24" Type="http://schemas.openxmlformats.org/officeDocument/2006/relationships/customXml" Target="../ink/ink79.xml"/><Relationship Id="rId32" Type="http://schemas.openxmlformats.org/officeDocument/2006/relationships/customXml" Target="../ink/ink83.xml"/><Relationship Id="rId37" Type="http://schemas.openxmlformats.org/officeDocument/2006/relationships/image" Target="../media/image247.emf"/><Relationship Id="rId40" Type="http://schemas.openxmlformats.org/officeDocument/2006/relationships/customXml" Target="../ink/ink87.xml"/><Relationship Id="rId45" Type="http://schemas.openxmlformats.org/officeDocument/2006/relationships/image" Target="../media/image251.emf"/><Relationship Id="rId53" Type="http://schemas.openxmlformats.org/officeDocument/2006/relationships/image" Target="../media/image255.emf"/><Relationship Id="rId58" Type="http://schemas.openxmlformats.org/officeDocument/2006/relationships/customXml" Target="../ink/ink96.xml"/><Relationship Id="rId66" Type="http://schemas.openxmlformats.org/officeDocument/2006/relationships/customXml" Target="../ink/ink100.xml"/><Relationship Id="rId5" Type="http://schemas.openxmlformats.org/officeDocument/2006/relationships/image" Target="../media/image231.emf"/><Relationship Id="rId15" Type="http://schemas.openxmlformats.org/officeDocument/2006/relationships/image" Target="../media/image236.emf"/><Relationship Id="rId23" Type="http://schemas.openxmlformats.org/officeDocument/2006/relationships/image" Target="../media/image240.emf"/><Relationship Id="rId28" Type="http://schemas.openxmlformats.org/officeDocument/2006/relationships/customXml" Target="../ink/ink81.xml"/><Relationship Id="rId36" Type="http://schemas.openxmlformats.org/officeDocument/2006/relationships/customXml" Target="../ink/ink85.xml"/><Relationship Id="rId49" Type="http://schemas.openxmlformats.org/officeDocument/2006/relationships/image" Target="../media/image253.emf"/><Relationship Id="rId57" Type="http://schemas.openxmlformats.org/officeDocument/2006/relationships/image" Target="../media/image257.emf"/><Relationship Id="rId61" Type="http://schemas.openxmlformats.org/officeDocument/2006/relationships/image" Target="../media/image259.emf"/><Relationship Id="rId10" Type="http://schemas.openxmlformats.org/officeDocument/2006/relationships/customXml" Target="../ink/ink72.xml"/><Relationship Id="rId19" Type="http://schemas.openxmlformats.org/officeDocument/2006/relationships/image" Target="../media/image238.emf"/><Relationship Id="rId31" Type="http://schemas.openxmlformats.org/officeDocument/2006/relationships/image" Target="../media/image244.emf"/><Relationship Id="rId44" Type="http://schemas.openxmlformats.org/officeDocument/2006/relationships/customXml" Target="../ink/ink89.xml"/><Relationship Id="rId52" Type="http://schemas.openxmlformats.org/officeDocument/2006/relationships/customXml" Target="../ink/ink93.xml"/><Relationship Id="rId60" Type="http://schemas.openxmlformats.org/officeDocument/2006/relationships/customXml" Target="../ink/ink97.xml"/><Relationship Id="rId65" Type="http://schemas.openxmlformats.org/officeDocument/2006/relationships/image" Target="../media/image261.emf"/><Relationship Id="rId4" Type="http://schemas.openxmlformats.org/officeDocument/2006/relationships/customXml" Target="../ink/ink69.xml"/><Relationship Id="rId9" Type="http://schemas.openxmlformats.org/officeDocument/2006/relationships/image" Target="../media/image233.emf"/><Relationship Id="rId14" Type="http://schemas.openxmlformats.org/officeDocument/2006/relationships/customXml" Target="../ink/ink74.xml"/><Relationship Id="rId22" Type="http://schemas.openxmlformats.org/officeDocument/2006/relationships/customXml" Target="../ink/ink78.xml"/><Relationship Id="rId27" Type="http://schemas.openxmlformats.org/officeDocument/2006/relationships/image" Target="../media/image242.emf"/><Relationship Id="rId30" Type="http://schemas.openxmlformats.org/officeDocument/2006/relationships/customXml" Target="../ink/ink82.xml"/><Relationship Id="rId35" Type="http://schemas.openxmlformats.org/officeDocument/2006/relationships/image" Target="../media/image246.emf"/><Relationship Id="rId43" Type="http://schemas.openxmlformats.org/officeDocument/2006/relationships/image" Target="../media/image250.emf"/><Relationship Id="rId48" Type="http://schemas.openxmlformats.org/officeDocument/2006/relationships/customXml" Target="../ink/ink91.xml"/><Relationship Id="rId56" Type="http://schemas.openxmlformats.org/officeDocument/2006/relationships/customXml" Target="../ink/ink95.xml"/><Relationship Id="rId64" Type="http://schemas.openxmlformats.org/officeDocument/2006/relationships/customXml" Target="../ink/ink99.xml"/><Relationship Id="rId69" Type="http://schemas.openxmlformats.org/officeDocument/2006/relationships/image" Target="../media/image263.emf"/><Relationship Id="rId8" Type="http://schemas.openxmlformats.org/officeDocument/2006/relationships/customXml" Target="../ink/ink71.xml"/><Relationship Id="rId51" Type="http://schemas.openxmlformats.org/officeDocument/2006/relationships/image" Target="../media/image254.emf"/><Relationship Id="rId3" Type="http://schemas.openxmlformats.org/officeDocument/2006/relationships/image" Target="../media/image230.emf"/><Relationship Id="rId12" Type="http://schemas.openxmlformats.org/officeDocument/2006/relationships/customXml" Target="../ink/ink73.xml"/><Relationship Id="rId17" Type="http://schemas.openxmlformats.org/officeDocument/2006/relationships/image" Target="../media/image237.emf"/><Relationship Id="rId25" Type="http://schemas.openxmlformats.org/officeDocument/2006/relationships/image" Target="../media/image241.emf"/><Relationship Id="rId33" Type="http://schemas.openxmlformats.org/officeDocument/2006/relationships/image" Target="../media/image245.emf"/><Relationship Id="rId38" Type="http://schemas.openxmlformats.org/officeDocument/2006/relationships/customXml" Target="../ink/ink86.xml"/><Relationship Id="rId46" Type="http://schemas.openxmlformats.org/officeDocument/2006/relationships/customXml" Target="../ink/ink90.xml"/><Relationship Id="rId59" Type="http://schemas.openxmlformats.org/officeDocument/2006/relationships/image" Target="../media/image258.emf"/><Relationship Id="rId67" Type="http://schemas.openxmlformats.org/officeDocument/2006/relationships/image" Target="../media/image262.emf"/><Relationship Id="rId20" Type="http://schemas.openxmlformats.org/officeDocument/2006/relationships/customXml" Target="../ink/ink77.xml"/><Relationship Id="rId41" Type="http://schemas.openxmlformats.org/officeDocument/2006/relationships/image" Target="../media/image249.emf"/><Relationship Id="rId54" Type="http://schemas.openxmlformats.org/officeDocument/2006/relationships/customXml" Target="../ink/ink94.xml"/><Relationship Id="rId62" Type="http://schemas.openxmlformats.org/officeDocument/2006/relationships/customXml" Target="../ink/ink9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6.emf"/><Relationship Id="rId2" Type="http://schemas.openxmlformats.org/officeDocument/2006/relationships/customXml" Target="../ink/ink10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6.xml"/><Relationship Id="rId13" Type="http://schemas.openxmlformats.org/officeDocument/2006/relationships/image" Target="../media/image292.emf"/><Relationship Id="rId18" Type="http://schemas.openxmlformats.org/officeDocument/2006/relationships/customXml" Target="../ink/ink111.xml"/><Relationship Id="rId26" Type="http://schemas.openxmlformats.org/officeDocument/2006/relationships/customXml" Target="../ink/ink115.xml"/><Relationship Id="rId3" Type="http://schemas.openxmlformats.org/officeDocument/2006/relationships/image" Target="../media/image287.emf"/><Relationship Id="rId21" Type="http://schemas.openxmlformats.org/officeDocument/2006/relationships/image" Target="../media/image296.emf"/><Relationship Id="rId7" Type="http://schemas.openxmlformats.org/officeDocument/2006/relationships/image" Target="../media/image289.emf"/><Relationship Id="rId12" Type="http://schemas.openxmlformats.org/officeDocument/2006/relationships/customXml" Target="../ink/ink108.xml"/><Relationship Id="rId17" Type="http://schemas.openxmlformats.org/officeDocument/2006/relationships/image" Target="../media/image294.emf"/><Relationship Id="rId25" Type="http://schemas.openxmlformats.org/officeDocument/2006/relationships/image" Target="../media/image298.emf"/><Relationship Id="rId2" Type="http://schemas.openxmlformats.org/officeDocument/2006/relationships/customXml" Target="../ink/ink103.xml"/><Relationship Id="rId16" Type="http://schemas.openxmlformats.org/officeDocument/2006/relationships/customXml" Target="../ink/ink110.xml"/><Relationship Id="rId20" Type="http://schemas.openxmlformats.org/officeDocument/2006/relationships/customXml" Target="../ink/ink112.xml"/><Relationship Id="rId29" Type="http://schemas.openxmlformats.org/officeDocument/2006/relationships/image" Target="../media/image30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5.xml"/><Relationship Id="rId11" Type="http://schemas.openxmlformats.org/officeDocument/2006/relationships/image" Target="../media/image291.emf"/><Relationship Id="rId24" Type="http://schemas.openxmlformats.org/officeDocument/2006/relationships/customXml" Target="../ink/ink114.xml"/><Relationship Id="rId5" Type="http://schemas.openxmlformats.org/officeDocument/2006/relationships/image" Target="../media/image288.emf"/><Relationship Id="rId15" Type="http://schemas.openxmlformats.org/officeDocument/2006/relationships/image" Target="../media/image293.emf"/><Relationship Id="rId23" Type="http://schemas.openxmlformats.org/officeDocument/2006/relationships/image" Target="../media/image297.emf"/><Relationship Id="rId28" Type="http://schemas.openxmlformats.org/officeDocument/2006/relationships/customXml" Target="../ink/ink116.xml"/><Relationship Id="rId10" Type="http://schemas.openxmlformats.org/officeDocument/2006/relationships/customXml" Target="../ink/ink107.xml"/><Relationship Id="rId19" Type="http://schemas.openxmlformats.org/officeDocument/2006/relationships/image" Target="../media/image295.emf"/><Relationship Id="rId4" Type="http://schemas.openxmlformats.org/officeDocument/2006/relationships/customXml" Target="../ink/ink104.xml"/><Relationship Id="rId9" Type="http://schemas.openxmlformats.org/officeDocument/2006/relationships/image" Target="../media/image290.emf"/><Relationship Id="rId14" Type="http://schemas.openxmlformats.org/officeDocument/2006/relationships/customXml" Target="../ink/ink109.xml"/><Relationship Id="rId22" Type="http://schemas.openxmlformats.org/officeDocument/2006/relationships/customXml" Target="../ink/ink113.xml"/><Relationship Id="rId27" Type="http://schemas.openxmlformats.org/officeDocument/2006/relationships/image" Target="../media/image29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1.emf"/><Relationship Id="rId2" Type="http://schemas.openxmlformats.org/officeDocument/2006/relationships/customXml" Target="../ink/ink11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1.xml"/><Relationship Id="rId13" Type="http://schemas.openxmlformats.org/officeDocument/2006/relationships/image" Target="../media/image307.emf"/><Relationship Id="rId18" Type="http://schemas.openxmlformats.org/officeDocument/2006/relationships/customXml" Target="../ink/ink126.xml"/><Relationship Id="rId3" Type="http://schemas.openxmlformats.org/officeDocument/2006/relationships/image" Target="../media/image302.emf"/><Relationship Id="rId21" Type="http://schemas.openxmlformats.org/officeDocument/2006/relationships/image" Target="../media/image311.emf"/><Relationship Id="rId7" Type="http://schemas.openxmlformats.org/officeDocument/2006/relationships/image" Target="../media/image304.emf"/><Relationship Id="rId12" Type="http://schemas.openxmlformats.org/officeDocument/2006/relationships/customXml" Target="../ink/ink123.xml"/><Relationship Id="rId17" Type="http://schemas.openxmlformats.org/officeDocument/2006/relationships/image" Target="../media/image309.emf"/><Relationship Id="rId2" Type="http://schemas.openxmlformats.org/officeDocument/2006/relationships/customXml" Target="../ink/ink118.xml"/><Relationship Id="rId16" Type="http://schemas.openxmlformats.org/officeDocument/2006/relationships/customXml" Target="../ink/ink125.xml"/><Relationship Id="rId20" Type="http://schemas.openxmlformats.org/officeDocument/2006/relationships/customXml" Target="../ink/ink12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0.xml"/><Relationship Id="rId11" Type="http://schemas.openxmlformats.org/officeDocument/2006/relationships/image" Target="../media/image306.emf"/><Relationship Id="rId5" Type="http://schemas.openxmlformats.org/officeDocument/2006/relationships/image" Target="../media/image303.emf"/><Relationship Id="rId15" Type="http://schemas.openxmlformats.org/officeDocument/2006/relationships/image" Target="../media/image308.emf"/><Relationship Id="rId10" Type="http://schemas.openxmlformats.org/officeDocument/2006/relationships/customXml" Target="../ink/ink122.xml"/><Relationship Id="rId19" Type="http://schemas.openxmlformats.org/officeDocument/2006/relationships/image" Target="../media/image310.emf"/><Relationship Id="rId4" Type="http://schemas.openxmlformats.org/officeDocument/2006/relationships/customXml" Target="../ink/ink119.xml"/><Relationship Id="rId9" Type="http://schemas.openxmlformats.org/officeDocument/2006/relationships/image" Target="../media/image305.emf"/><Relationship Id="rId14" Type="http://schemas.openxmlformats.org/officeDocument/2006/relationships/customXml" Target="../ink/ink12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1.xml"/><Relationship Id="rId13" Type="http://schemas.openxmlformats.org/officeDocument/2006/relationships/image" Target="../media/image315.emf"/><Relationship Id="rId18" Type="http://schemas.openxmlformats.org/officeDocument/2006/relationships/customXml" Target="../ink/ink136.xml"/><Relationship Id="rId26" Type="http://schemas.openxmlformats.org/officeDocument/2006/relationships/customXml" Target="../ink/ink140.xml"/><Relationship Id="rId3" Type="http://schemas.openxmlformats.org/officeDocument/2006/relationships/image" Target="../media/image312.emf"/><Relationship Id="rId21" Type="http://schemas.openxmlformats.org/officeDocument/2006/relationships/image" Target="../media/image319.emf"/><Relationship Id="rId34" Type="http://schemas.openxmlformats.org/officeDocument/2006/relationships/customXml" Target="../ink/ink144.xml"/><Relationship Id="rId7" Type="http://schemas.openxmlformats.org/officeDocument/2006/relationships/image" Target="../media/image307.emf"/><Relationship Id="rId12" Type="http://schemas.openxmlformats.org/officeDocument/2006/relationships/customXml" Target="../ink/ink133.xml"/><Relationship Id="rId17" Type="http://schemas.openxmlformats.org/officeDocument/2006/relationships/image" Target="../media/image317.emf"/><Relationship Id="rId25" Type="http://schemas.openxmlformats.org/officeDocument/2006/relationships/image" Target="../media/image321.emf"/><Relationship Id="rId33" Type="http://schemas.openxmlformats.org/officeDocument/2006/relationships/image" Target="../media/image325.emf"/><Relationship Id="rId2" Type="http://schemas.openxmlformats.org/officeDocument/2006/relationships/customXml" Target="../ink/ink128.xml"/><Relationship Id="rId16" Type="http://schemas.openxmlformats.org/officeDocument/2006/relationships/customXml" Target="../ink/ink135.xml"/><Relationship Id="rId20" Type="http://schemas.openxmlformats.org/officeDocument/2006/relationships/customXml" Target="../ink/ink137.xml"/><Relationship Id="rId29" Type="http://schemas.openxmlformats.org/officeDocument/2006/relationships/image" Target="../media/image32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0.xml"/><Relationship Id="rId11" Type="http://schemas.openxmlformats.org/officeDocument/2006/relationships/image" Target="../media/image314.emf"/><Relationship Id="rId24" Type="http://schemas.openxmlformats.org/officeDocument/2006/relationships/customXml" Target="../ink/ink139.xml"/><Relationship Id="rId32" Type="http://schemas.openxmlformats.org/officeDocument/2006/relationships/customXml" Target="../ink/ink143.xml"/><Relationship Id="rId5" Type="http://schemas.openxmlformats.org/officeDocument/2006/relationships/image" Target="../media/image306.emf"/><Relationship Id="rId15" Type="http://schemas.openxmlformats.org/officeDocument/2006/relationships/image" Target="../media/image316.emf"/><Relationship Id="rId23" Type="http://schemas.openxmlformats.org/officeDocument/2006/relationships/image" Target="../media/image320.emf"/><Relationship Id="rId28" Type="http://schemas.openxmlformats.org/officeDocument/2006/relationships/customXml" Target="../ink/ink141.xml"/><Relationship Id="rId10" Type="http://schemas.openxmlformats.org/officeDocument/2006/relationships/customXml" Target="../ink/ink132.xml"/><Relationship Id="rId19" Type="http://schemas.openxmlformats.org/officeDocument/2006/relationships/image" Target="../media/image318.emf"/><Relationship Id="rId31" Type="http://schemas.openxmlformats.org/officeDocument/2006/relationships/image" Target="../media/image324.emf"/><Relationship Id="rId4" Type="http://schemas.openxmlformats.org/officeDocument/2006/relationships/customXml" Target="../ink/ink129.xml"/><Relationship Id="rId9" Type="http://schemas.openxmlformats.org/officeDocument/2006/relationships/image" Target="../media/image313.emf"/><Relationship Id="rId14" Type="http://schemas.openxmlformats.org/officeDocument/2006/relationships/customXml" Target="../ink/ink134.xml"/><Relationship Id="rId22" Type="http://schemas.openxmlformats.org/officeDocument/2006/relationships/customXml" Target="../ink/ink138.xml"/><Relationship Id="rId27" Type="http://schemas.openxmlformats.org/officeDocument/2006/relationships/image" Target="../media/image322.emf"/><Relationship Id="rId30" Type="http://schemas.openxmlformats.org/officeDocument/2006/relationships/customXml" Target="../ink/ink142.xml"/><Relationship Id="rId35" Type="http://schemas.openxmlformats.org/officeDocument/2006/relationships/image" Target="../media/image326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8.xml"/><Relationship Id="rId13" Type="http://schemas.openxmlformats.org/officeDocument/2006/relationships/image" Target="../media/image332.emf"/><Relationship Id="rId18" Type="http://schemas.openxmlformats.org/officeDocument/2006/relationships/customXml" Target="../ink/ink153.xml"/><Relationship Id="rId3" Type="http://schemas.openxmlformats.org/officeDocument/2006/relationships/image" Target="../media/image327.emf"/><Relationship Id="rId21" Type="http://schemas.openxmlformats.org/officeDocument/2006/relationships/image" Target="../media/image336.emf"/><Relationship Id="rId7" Type="http://schemas.openxmlformats.org/officeDocument/2006/relationships/image" Target="../media/image329.emf"/><Relationship Id="rId12" Type="http://schemas.openxmlformats.org/officeDocument/2006/relationships/customXml" Target="../ink/ink150.xml"/><Relationship Id="rId17" Type="http://schemas.openxmlformats.org/officeDocument/2006/relationships/image" Target="../media/image334.emf"/><Relationship Id="rId2" Type="http://schemas.openxmlformats.org/officeDocument/2006/relationships/customXml" Target="../ink/ink145.xml"/><Relationship Id="rId16" Type="http://schemas.openxmlformats.org/officeDocument/2006/relationships/customXml" Target="../ink/ink152.xml"/><Relationship Id="rId20" Type="http://schemas.openxmlformats.org/officeDocument/2006/relationships/customXml" Target="../ink/ink15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7.xml"/><Relationship Id="rId11" Type="http://schemas.openxmlformats.org/officeDocument/2006/relationships/image" Target="../media/image331.emf"/><Relationship Id="rId5" Type="http://schemas.openxmlformats.org/officeDocument/2006/relationships/image" Target="../media/image328.emf"/><Relationship Id="rId15" Type="http://schemas.openxmlformats.org/officeDocument/2006/relationships/image" Target="../media/image333.emf"/><Relationship Id="rId23" Type="http://schemas.openxmlformats.org/officeDocument/2006/relationships/image" Target="../media/image337.emf"/><Relationship Id="rId10" Type="http://schemas.openxmlformats.org/officeDocument/2006/relationships/customXml" Target="../ink/ink149.xml"/><Relationship Id="rId19" Type="http://schemas.openxmlformats.org/officeDocument/2006/relationships/image" Target="../media/image335.emf"/><Relationship Id="rId4" Type="http://schemas.openxmlformats.org/officeDocument/2006/relationships/customXml" Target="../ink/ink146.xml"/><Relationship Id="rId9" Type="http://schemas.openxmlformats.org/officeDocument/2006/relationships/image" Target="../media/image330.emf"/><Relationship Id="rId14" Type="http://schemas.openxmlformats.org/officeDocument/2006/relationships/customXml" Target="../ink/ink151.xml"/><Relationship Id="rId22" Type="http://schemas.openxmlformats.org/officeDocument/2006/relationships/customXml" Target="../ink/ink15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5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0.xml"/><Relationship Id="rId13" Type="http://schemas.openxmlformats.org/officeDocument/2006/relationships/image" Target="../media/image9.emf"/><Relationship Id="rId18" Type="http://schemas.openxmlformats.org/officeDocument/2006/relationships/customXml" Target="../ink/ink165.xml"/><Relationship Id="rId3" Type="http://schemas.openxmlformats.org/officeDocument/2006/relationships/image" Target="../media/image4.emf"/><Relationship Id="rId21" Type="http://schemas.openxmlformats.org/officeDocument/2006/relationships/image" Target="../media/image13.emf"/><Relationship Id="rId7" Type="http://schemas.openxmlformats.org/officeDocument/2006/relationships/image" Target="../media/image6.emf"/><Relationship Id="rId12" Type="http://schemas.openxmlformats.org/officeDocument/2006/relationships/customXml" Target="../ink/ink162.xml"/><Relationship Id="rId17" Type="http://schemas.openxmlformats.org/officeDocument/2006/relationships/image" Target="../media/image11.emf"/><Relationship Id="rId2" Type="http://schemas.openxmlformats.org/officeDocument/2006/relationships/customXml" Target="../ink/ink157.xml"/><Relationship Id="rId16" Type="http://schemas.openxmlformats.org/officeDocument/2006/relationships/customXml" Target="../ink/ink164.xml"/><Relationship Id="rId20" Type="http://schemas.openxmlformats.org/officeDocument/2006/relationships/customXml" Target="../ink/ink16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9.xml"/><Relationship Id="rId11" Type="http://schemas.openxmlformats.org/officeDocument/2006/relationships/image" Target="../media/image8.emf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10" Type="http://schemas.openxmlformats.org/officeDocument/2006/relationships/customXml" Target="../ink/ink161.xml"/><Relationship Id="rId19" Type="http://schemas.openxmlformats.org/officeDocument/2006/relationships/image" Target="../media/image12.emf"/><Relationship Id="rId4" Type="http://schemas.openxmlformats.org/officeDocument/2006/relationships/customXml" Target="../ink/ink158.xml"/><Relationship Id="rId9" Type="http://schemas.openxmlformats.org/officeDocument/2006/relationships/image" Target="../media/image7.emf"/><Relationship Id="rId14" Type="http://schemas.openxmlformats.org/officeDocument/2006/relationships/customXml" Target="../ink/ink16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0.xml"/><Relationship Id="rId13" Type="http://schemas.openxmlformats.org/officeDocument/2006/relationships/image" Target="../media/image9.emf"/><Relationship Id="rId18" Type="http://schemas.openxmlformats.org/officeDocument/2006/relationships/customXml" Target="../ink/ink175.xml"/><Relationship Id="rId26" Type="http://schemas.openxmlformats.org/officeDocument/2006/relationships/customXml" Target="../ink/ink179.xml"/><Relationship Id="rId39" Type="http://schemas.openxmlformats.org/officeDocument/2006/relationships/image" Target="../media/image24.emf"/><Relationship Id="rId3" Type="http://schemas.openxmlformats.org/officeDocument/2006/relationships/image" Target="../media/image14.emf"/><Relationship Id="rId21" Type="http://schemas.openxmlformats.org/officeDocument/2006/relationships/image" Target="../media/image13.emf"/><Relationship Id="rId34" Type="http://schemas.openxmlformats.org/officeDocument/2006/relationships/customXml" Target="../ink/ink183.xml"/><Relationship Id="rId7" Type="http://schemas.openxmlformats.org/officeDocument/2006/relationships/image" Target="../media/image6.emf"/><Relationship Id="rId12" Type="http://schemas.openxmlformats.org/officeDocument/2006/relationships/customXml" Target="../ink/ink172.xml"/><Relationship Id="rId17" Type="http://schemas.openxmlformats.org/officeDocument/2006/relationships/image" Target="../media/image11.emf"/><Relationship Id="rId25" Type="http://schemas.openxmlformats.org/officeDocument/2006/relationships/image" Target="../media/image17.emf"/><Relationship Id="rId33" Type="http://schemas.openxmlformats.org/officeDocument/2006/relationships/image" Target="../media/image21.emf"/><Relationship Id="rId38" Type="http://schemas.openxmlformats.org/officeDocument/2006/relationships/customXml" Target="../ink/ink185.xml"/><Relationship Id="rId2" Type="http://schemas.openxmlformats.org/officeDocument/2006/relationships/customXml" Target="../ink/ink167.xml"/><Relationship Id="rId16" Type="http://schemas.openxmlformats.org/officeDocument/2006/relationships/customXml" Target="../ink/ink174.xml"/><Relationship Id="rId20" Type="http://schemas.openxmlformats.org/officeDocument/2006/relationships/customXml" Target="../ink/ink176.xml"/><Relationship Id="rId29" Type="http://schemas.openxmlformats.org/officeDocument/2006/relationships/image" Target="../media/image19.emf"/><Relationship Id="rId41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9.xml"/><Relationship Id="rId11" Type="http://schemas.openxmlformats.org/officeDocument/2006/relationships/image" Target="../media/image8.emf"/><Relationship Id="rId24" Type="http://schemas.openxmlformats.org/officeDocument/2006/relationships/customXml" Target="../ink/ink178.xml"/><Relationship Id="rId32" Type="http://schemas.openxmlformats.org/officeDocument/2006/relationships/customXml" Target="../ink/ink182.xml"/><Relationship Id="rId37" Type="http://schemas.openxmlformats.org/officeDocument/2006/relationships/image" Target="../media/image23.emf"/><Relationship Id="rId40" Type="http://schemas.openxmlformats.org/officeDocument/2006/relationships/customXml" Target="../ink/ink186.xml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23" Type="http://schemas.openxmlformats.org/officeDocument/2006/relationships/image" Target="../media/image16.emf"/><Relationship Id="rId28" Type="http://schemas.openxmlformats.org/officeDocument/2006/relationships/customXml" Target="../ink/ink180.xml"/><Relationship Id="rId36" Type="http://schemas.openxmlformats.org/officeDocument/2006/relationships/customXml" Target="../ink/ink184.xml"/><Relationship Id="rId10" Type="http://schemas.openxmlformats.org/officeDocument/2006/relationships/customXml" Target="../ink/ink171.xml"/><Relationship Id="rId19" Type="http://schemas.openxmlformats.org/officeDocument/2006/relationships/image" Target="../media/image12.emf"/><Relationship Id="rId31" Type="http://schemas.openxmlformats.org/officeDocument/2006/relationships/image" Target="../media/image20.emf"/><Relationship Id="rId4" Type="http://schemas.openxmlformats.org/officeDocument/2006/relationships/customXml" Target="../ink/ink168.xml"/><Relationship Id="rId9" Type="http://schemas.openxmlformats.org/officeDocument/2006/relationships/image" Target="../media/image15.emf"/><Relationship Id="rId14" Type="http://schemas.openxmlformats.org/officeDocument/2006/relationships/customXml" Target="../ink/ink173.xml"/><Relationship Id="rId22" Type="http://schemas.openxmlformats.org/officeDocument/2006/relationships/customXml" Target="../ink/ink177.xml"/><Relationship Id="rId27" Type="http://schemas.openxmlformats.org/officeDocument/2006/relationships/image" Target="../media/image18.emf"/><Relationship Id="rId30" Type="http://schemas.openxmlformats.org/officeDocument/2006/relationships/customXml" Target="../ink/ink181.xml"/><Relationship Id="rId35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0.xml"/><Relationship Id="rId13" Type="http://schemas.openxmlformats.org/officeDocument/2006/relationships/image" Target="../media/image31.emf"/><Relationship Id="rId18" Type="http://schemas.openxmlformats.org/officeDocument/2006/relationships/customXml" Target="../ink/ink195.xml"/><Relationship Id="rId3" Type="http://schemas.openxmlformats.org/officeDocument/2006/relationships/image" Target="../media/image26.emf"/><Relationship Id="rId21" Type="http://schemas.openxmlformats.org/officeDocument/2006/relationships/image" Target="../media/image35.emf"/><Relationship Id="rId7" Type="http://schemas.openxmlformats.org/officeDocument/2006/relationships/image" Target="../media/image28.emf"/><Relationship Id="rId12" Type="http://schemas.openxmlformats.org/officeDocument/2006/relationships/customXml" Target="../ink/ink192.xml"/><Relationship Id="rId17" Type="http://schemas.openxmlformats.org/officeDocument/2006/relationships/image" Target="../media/image33.emf"/><Relationship Id="rId2" Type="http://schemas.openxmlformats.org/officeDocument/2006/relationships/customXml" Target="../ink/ink187.xml"/><Relationship Id="rId16" Type="http://schemas.openxmlformats.org/officeDocument/2006/relationships/customXml" Target="../ink/ink194.xml"/><Relationship Id="rId20" Type="http://schemas.openxmlformats.org/officeDocument/2006/relationships/customXml" Target="../ink/ink19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9.xml"/><Relationship Id="rId11" Type="http://schemas.openxmlformats.org/officeDocument/2006/relationships/image" Target="../media/image30.emf"/><Relationship Id="rId5" Type="http://schemas.openxmlformats.org/officeDocument/2006/relationships/image" Target="../media/image27.emf"/><Relationship Id="rId15" Type="http://schemas.openxmlformats.org/officeDocument/2006/relationships/image" Target="../media/image32.emf"/><Relationship Id="rId23" Type="http://schemas.openxmlformats.org/officeDocument/2006/relationships/image" Target="../media/image36.emf"/><Relationship Id="rId10" Type="http://schemas.openxmlformats.org/officeDocument/2006/relationships/customXml" Target="../ink/ink191.xml"/><Relationship Id="rId19" Type="http://schemas.openxmlformats.org/officeDocument/2006/relationships/image" Target="../media/image34.emf"/><Relationship Id="rId4" Type="http://schemas.openxmlformats.org/officeDocument/2006/relationships/customXml" Target="../ink/ink188.xml"/><Relationship Id="rId9" Type="http://schemas.openxmlformats.org/officeDocument/2006/relationships/image" Target="../media/image29.emf"/><Relationship Id="rId14" Type="http://schemas.openxmlformats.org/officeDocument/2006/relationships/customXml" Target="../ink/ink193.xml"/><Relationship Id="rId22" Type="http://schemas.openxmlformats.org/officeDocument/2006/relationships/customXml" Target="../ink/ink19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1.xml"/><Relationship Id="rId13" Type="http://schemas.openxmlformats.org/officeDocument/2006/relationships/image" Target="../media/image31.emf"/><Relationship Id="rId18" Type="http://schemas.openxmlformats.org/officeDocument/2006/relationships/customXml" Target="../ink/ink206.xml"/><Relationship Id="rId26" Type="http://schemas.openxmlformats.org/officeDocument/2006/relationships/customXml" Target="../ink/ink210.xml"/><Relationship Id="rId39" Type="http://schemas.openxmlformats.org/officeDocument/2006/relationships/image" Target="../media/image46.emf"/><Relationship Id="rId3" Type="http://schemas.openxmlformats.org/officeDocument/2006/relationships/image" Target="../media/image26.emf"/><Relationship Id="rId21" Type="http://schemas.openxmlformats.org/officeDocument/2006/relationships/image" Target="../media/image35.emf"/><Relationship Id="rId34" Type="http://schemas.openxmlformats.org/officeDocument/2006/relationships/customXml" Target="../ink/ink214.xml"/><Relationship Id="rId42" Type="http://schemas.openxmlformats.org/officeDocument/2006/relationships/customXml" Target="../ink/ink218.xml"/><Relationship Id="rId47" Type="http://schemas.openxmlformats.org/officeDocument/2006/relationships/image" Target="../media/image69.emf"/><Relationship Id="rId7" Type="http://schemas.openxmlformats.org/officeDocument/2006/relationships/image" Target="../media/image28.emf"/><Relationship Id="rId12" Type="http://schemas.openxmlformats.org/officeDocument/2006/relationships/customXml" Target="../ink/ink203.xml"/><Relationship Id="rId17" Type="http://schemas.openxmlformats.org/officeDocument/2006/relationships/image" Target="../media/image33.emf"/><Relationship Id="rId25" Type="http://schemas.openxmlformats.org/officeDocument/2006/relationships/image" Target="../media/image39.emf"/><Relationship Id="rId33" Type="http://schemas.openxmlformats.org/officeDocument/2006/relationships/image" Target="../media/image43.emf"/><Relationship Id="rId38" Type="http://schemas.openxmlformats.org/officeDocument/2006/relationships/customXml" Target="../ink/ink216.xml"/><Relationship Id="rId46" Type="http://schemas.openxmlformats.org/officeDocument/2006/relationships/customXml" Target="../ink/ink220.xml"/><Relationship Id="rId2" Type="http://schemas.openxmlformats.org/officeDocument/2006/relationships/customXml" Target="../ink/ink198.xml"/><Relationship Id="rId16" Type="http://schemas.openxmlformats.org/officeDocument/2006/relationships/customXml" Target="../ink/ink205.xml"/><Relationship Id="rId20" Type="http://schemas.openxmlformats.org/officeDocument/2006/relationships/customXml" Target="../ink/ink207.xml"/><Relationship Id="rId29" Type="http://schemas.openxmlformats.org/officeDocument/2006/relationships/image" Target="../media/image41.emf"/><Relationship Id="rId41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0.xml"/><Relationship Id="rId11" Type="http://schemas.openxmlformats.org/officeDocument/2006/relationships/image" Target="../media/image30.emf"/><Relationship Id="rId24" Type="http://schemas.openxmlformats.org/officeDocument/2006/relationships/customXml" Target="../ink/ink209.xml"/><Relationship Id="rId32" Type="http://schemas.openxmlformats.org/officeDocument/2006/relationships/customXml" Target="../ink/ink213.xml"/><Relationship Id="rId37" Type="http://schemas.openxmlformats.org/officeDocument/2006/relationships/image" Target="../media/image45.emf"/><Relationship Id="rId40" Type="http://schemas.openxmlformats.org/officeDocument/2006/relationships/customXml" Target="../ink/ink217.xml"/><Relationship Id="rId45" Type="http://schemas.openxmlformats.org/officeDocument/2006/relationships/image" Target="../media/image68.emf"/><Relationship Id="rId5" Type="http://schemas.openxmlformats.org/officeDocument/2006/relationships/image" Target="../media/image27.emf"/><Relationship Id="rId15" Type="http://schemas.openxmlformats.org/officeDocument/2006/relationships/image" Target="../media/image32.emf"/><Relationship Id="rId23" Type="http://schemas.openxmlformats.org/officeDocument/2006/relationships/image" Target="../media/image38.emf"/><Relationship Id="rId28" Type="http://schemas.openxmlformats.org/officeDocument/2006/relationships/customXml" Target="../ink/ink211.xml"/><Relationship Id="rId36" Type="http://schemas.openxmlformats.org/officeDocument/2006/relationships/customXml" Target="../ink/ink215.xml"/><Relationship Id="rId10" Type="http://schemas.openxmlformats.org/officeDocument/2006/relationships/customXml" Target="../ink/ink202.xml"/><Relationship Id="rId19" Type="http://schemas.openxmlformats.org/officeDocument/2006/relationships/image" Target="../media/image37.emf"/><Relationship Id="rId31" Type="http://schemas.openxmlformats.org/officeDocument/2006/relationships/image" Target="../media/image42.emf"/><Relationship Id="rId44" Type="http://schemas.openxmlformats.org/officeDocument/2006/relationships/customXml" Target="../ink/ink219.xml"/><Relationship Id="rId4" Type="http://schemas.openxmlformats.org/officeDocument/2006/relationships/customXml" Target="../ink/ink199.xml"/><Relationship Id="rId9" Type="http://schemas.openxmlformats.org/officeDocument/2006/relationships/image" Target="../media/image29.emf"/><Relationship Id="rId14" Type="http://schemas.openxmlformats.org/officeDocument/2006/relationships/customXml" Target="../ink/ink204.xml"/><Relationship Id="rId22" Type="http://schemas.openxmlformats.org/officeDocument/2006/relationships/customXml" Target="../ink/ink208.xml"/><Relationship Id="rId27" Type="http://schemas.openxmlformats.org/officeDocument/2006/relationships/image" Target="../media/image40.emf"/><Relationship Id="rId30" Type="http://schemas.openxmlformats.org/officeDocument/2006/relationships/customXml" Target="../ink/ink212.xml"/><Relationship Id="rId35" Type="http://schemas.openxmlformats.org/officeDocument/2006/relationships/image" Target="../media/image44.emf"/><Relationship Id="rId43" Type="http://schemas.openxmlformats.org/officeDocument/2006/relationships/image" Target="../media/image67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4.xml"/><Relationship Id="rId13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2.emf"/><Relationship Id="rId12" Type="http://schemas.openxmlformats.org/officeDocument/2006/relationships/customXml" Target="../ink/ink226.xml"/><Relationship Id="rId17" Type="http://schemas.openxmlformats.org/officeDocument/2006/relationships/image" Target="../media/image77.emf"/><Relationship Id="rId2" Type="http://schemas.openxmlformats.org/officeDocument/2006/relationships/customXml" Target="../ink/ink221.xml"/><Relationship Id="rId16" Type="http://schemas.openxmlformats.org/officeDocument/2006/relationships/customXml" Target="../ink/ink22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3.xml"/><Relationship Id="rId11" Type="http://schemas.openxmlformats.org/officeDocument/2006/relationships/image" Target="../media/image74.emf"/><Relationship Id="rId5" Type="http://schemas.openxmlformats.org/officeDocument/2006/relationships/image" Target="../media/image71.emf"/><Relationship Id="rId15" Type="http://schemas.openxmlformats.org/officeDocument/2006/relationships/image" Target="../media/image76.emf"/><Relationship Id="rId10" Type="http://schemas.openxmlformats.org/officeDocument/2006/relationships/customXml" Target="../ink/ink225.xml"/><Relationship Id="rId4" Type="http://schemas.openxmlformats.org/officeDocument/2006/relationships/customXml" Target="../ink/ink222.xml"/><Relationship Id="rId9" Type="http://schemas.openxmlformats.org/officeDocument/2006/relationships/image" Target="../media/image73.emf"/><Relationship Id="rId14" Type="http://schemas.openxmlformats.org/officeDocument/2006/relationships/customXml" Target="../ink/ink22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2.xml"/><Relationship Id="rId13" Type="http://schemas.openxmlformats.org/officeDocument/2006/relationships/image" Target="../media/image76.emf"/><Relationship Id="rId18" Type="http://schemas.openxmlformats.org/officeDocument/2006/relationships/customXml" Target="../ink/ink237.xml"/><Relationship Id="rId3" Type="http://schemas.openxmlformats.org/officeDocument/2006/relationships/image" Target="../media/image78.emf"/><Relationship Id="rId21" Type="http://schemas.openxmlformats.org/officeDocument/2006/relationships/image" Target="../media/image82.emf"/><Relationship Id="rId7" Type="http://schemas.openxmlformats.org/officeDocument/2006/relationships/image" Target="../media/image72.emf"/><Relationship Id="rId12" Type="http://schemas.openxmlformats.org/officeDocument/2006/relationships/customXml" Target="../ink/ink234.xml"/><Relationship Id="rId17" Type="http://schemas.openxmlformats.org/officeDocument/2006/relationships/image" Target="../media/image80.emf"/><Relationship Id="rId25" Type="http://schemas.openxmlformats.org/officeDocument/2006/relationships/image" Target="../media/image84.emf"/><Relationship Id="rId2" Type="http://schemas.openxmlformats.org/officeDocument/2006/relationships/customXml" Target="../ink/ink229.xml"/><Relationship Id="rId16" Type="http://schemas.openxmlformats.org/officeDocument/2006/relationships/customXml" Target="../ink/ink236.xml"/><Relationship Id="rId20" Type="http://schemas.openxmlformats.org/officeDocument/2006/relationships/customXml" Target="../ink/ink23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1.xml"/><Relationship Id="rId11" Type="http://schemas.openxmlformats.org/officeDocument/2006/relationships/image" Target="../media/image74.emf"/><Relationship Id="rId24" Type="http://schemas.openxmlformats.org/officeDocument/2006/relationships/customXml" Target="../ink/ink240.xml"/><Relationship Id="rId5" Type="http://schemas.openxmlformats.org/officeDocument/2006/relationships/image" Target="../media/image71.emf"/><Relationship Id="rId15" Type="http://schemas.openxmlformats.org/officeDocument/2006/relationships/image" Target="../media/image77.emf"/><Relationship Id="rId23" Type="http://schemas.openxmlformats.org/officeDocument/2006/relationships/image" Target="../media/image83.emf"/><Relationship Id="rId10" Type="http://schemas.openxmlformats.org/officeDocument/2006/relationships/customXml" Target="../ink/ink233.xml"/><Relationship Id="rId19" Type="http://schemas.openxmlformats.org/officeDocument/2006/relationships/image" Target="../media/image81.emf"/><Relationship Id="rId4" Type="http://schemas.openxmlformats.org/officeDocument/2006/relationships/customXml" Target="../ink/ink230.xml"/><Relationship Id="rId9" Type="http://schemas.openxmlformats.org/officeDocument/2006/relationships/image" Target="../media/image79.emf"/><Relationship Id="rId14" Type="http://schemas.openxmlformats.org/officeDocument/2006/relationships/customXml" Target="../ink/ink235.xml"/><Relationship Id="rId22" Type="http://schemas.openxmlformats.org/officeDocument/2006/relationships/customXml" Target="../ink/ink239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4.xml"/><Relationship Id="rId3" Type="http://schemas.openxmlformats.org/officeDocument/2006/relationships/image" Target="../media/image85.emf"/><Relationship Id="rId7" Type="http://schemas.openxmlformats.org/officeDocument/2006/relationships/image" Target="../media/image87.emf"/><Relationship Id="rId2" Type="http://schemas.openxmlformats.org/officeDocument/2006/relationships/customXml" Target="../ink/ink24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3.xml"/><Relationship Id="rId5" Type="http://schemas.openxmlformats.org/officeDocument/2006/relationships/image" Target="../media/image86.emf"/><Relationship Id="rId4" Type="http://schemas.openxmlformats.org/officeDocument/2006/relationships/customXml" Target="../ink/ink242.xml"/><Relationship Id="rId9" Type="http://schemas.openxmlformats.org/officeDocument/2006/relationships/image" Target="../media/image88.emf"/></Relationships>
</file>

<file path=ppt/slides/_rels/slide2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6.emf"/><Relationship Id="rId18" Type="http://schemas.openxmlformats.org/officeDocument/2006/relationships/customXml" Target="../ink/ink253.xml"/><Relationship Id="rId26" Type="http://schemas.openxmlformats.org/officeDocument/2006/relationships/customXml" Target="../ink/ink257.xml"/><Relationship Id="rId39" Type="http://schemas.openxmlformats.org/officeDocument/2006/relationships/image" Target="../media/image137.emf"/><Relationship Id="rId21" Type="http://schemas.openxmlformats.org/officeDocument/2006/relationships/image" Target="../media/image125.emf"/><Relationship Id="rId34" Type="http://schemas.openxmlformats.org/officeDocument/2006/relationships/customXml" Target="../ink/ink261.xml"/><Relationship Id="rId42" Type="http://schemas.openxmlformats.org/officeDocument/2006/relationships/customXml" Target="../ink/ink265.xml"/><Relationship Id="rId47" Type="http://schemas.openxmlformats.org/officeDocument/2006/relationships/image" Target="../media/image141.emf"/><Relationship Id="rId50" Type="http://schemas.openxmlformats.org/officeDocument/2006/relationships/customXml" Target="../ink/ink269.xml"/><Relationship Id="rId55" Type="http://schemas.openxmlformats.org/officeDocument/2006/relationships/image" Target="../media/image146.emf"/><Relationship Id="rId7" Type="http://schemas.openxmlformats.org/officeDocument/2006/relationships/image" Target="../media/image93.emf"/><Relationship Id="rId12" Type="http://schemas.openxmlformats.org/officeDocument/2006/relationships/customXml" Target="../ink/ink250.xml"/><Relationship Id="rId17" Type="http://schemas.openxmlformats.org/officeDocument/2006/relationships/image" Target="../media/image98.emf"/><Relationship Id="rId25" Type="http://schemas.openxmlformats.org/officeDocument/2006/relationships/image" Target="../media/image130.emf"/><Relationship Id="rId33" Type="http://schemas.openxmlformats.org/officeDocument/2006/relationships/image" Target="../media/image134.emf"/><Relationship Id="rId38" Type="http://schemas.openxmlformats.org/officeDocument/2006/relationships/customXml" Target="../ink/ink263.xml"/><Relationship Id="rId46" Type="http://schemas.openxmlformats.org/officeDocument/2006/relationships/customXml" Target="../ink/ink267.xml"/><Relationship Id="rId2" Type="http://schemas.openxmlformats.org/officeDocument/2006/relationships/customXml" Target="../ink/ink245.xml"/><Relationship Id="rId16" Type="http://schemas.openxmlformats.org/officeDocument/2006/relationships/customXml" Target="../ink/ink252.xml"/><Relationship Id="rId20" Type="http://schemas.openxmlformats.org/officeDocument/2006/relationships/customXml" Target="../ink/ink254.xml"/><Relationship Id="rId29" Type="http://schemas.openxmlformats.org/officeDocument/2006/relationships/image" Target="../media/image132.emf"/><Relationship Id="rId41" Type="http://schemas.openxmlformats.org/officeDocument/2006/relationships/image" Target="../media/image138.emf"/><Relationship Id="rId54" Type="http://schemas.openxmlformats.org/officeDocument/2006/relationships/customXml" Target="../ink/ink27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7.xml"/><Relationship Id="rId11" Type="http://schemas.openxmlformats.org/officeDocument/2006/relationships/image" Target="../media/image95.emf"/><Relationship Id="rId24" Type="http://schemas.openxmlformats.org/officeDocument/2006/relationships/customXml" Target="../ink/ink256.xml"/><Relationship Id="rId32" Type="http://schemas.openxmlformats.org/officeDocument/2006/relationships/customXml" Target="../ink/ink260.xml"/><Relationship Id="rId37" Type="http://schemas.openxmlformats.org/officeDocument/2006/relationships/image" Target="../media/image136.emf"/><Relationship Id="rId40" Type="http://schemas.openxmlformats.org/officeDocument/2006/relationships/customXml" Target="../ink/ink264.xml"/><Relationship Id="rId45" Type="http://schemas.openxmlformats.org/officeDocument/2006/relationships/image" Target="../media/image140.emf"/><Relationship Id="rId53" Type="http://schemas.openxmlformats.org/officeDocument/2006/relationships/image" Target="../media/image145.emf"/><Relationship Id="rId5" Type="http://schemas.openxmlformats.org/officeDocument/2006/relationships/image" Target="../media/image90.emf"/><Relationship Id="rId15" Type="http://schemas.openxmlformats.org/officeDocument/2006/relationships/image" Target="../media/image97.emf"/><Relationship Id="rId23" Type="http://schemas.openxmlformats.org/officeDocument/2006/relationships/image" Target="../media/image129.emf"/><Relationship Id="rId28" Type="http://schemas.openxmlformats.org/officeDocument/2006/relationships/customXml" Target="../ink/ink258.xml"/><Relationship Id="rId36" Type="http://schemas.openxmlformats.org/officeDocument/2006/relationships/customXml" Target="../ink/ink262.xml"/><Relationship Id="rId49" Type="http://schemas.openxmlformats.org/officeDocument/2006/relationships/image" Target="../media/image143.emf"/><Relationship Id="rId57" Type="http://schemas.openxmlformats.org/officeDocument/2006/relationships/image" Target="../media/image147.emf"/><Relationship Id="rId10" Type="http://schemas.openxmlformats.org/officeDocument/2006/relationships/customXml" Target="../ink/ink249.xml"/><Relationship Id="rId19" Type="http://schemas.openxmlformats.org/officeDocument/2006/relationships/image" Target="../media/image117.emf"/><Relationship Id="rId31" Type="http://schemas.openxmlformats.org/officeDocument/2006/relationships/image" Target="../media/image133.emf"/><Relationship Id="rId44" Type="http://schemas.openxmlformats.org/officeDocument/2006/relationships/customXml" Target="../ink/ink266.xml"/><Relationship Id="rId52" Type="http://schemas.openxmlformats.org/officeDocument/2006/relationships/customXml" Target="../ink/ink270.xml"/><Relationship Id="rId4" Type="http://schemas.openxmlformats.org/officeDocument/2006/relationships/customXml" Target="../ink/ink246.xml"/><Relationship Id="rId9" Type="http://schemas.openxmlformats.org/officeDocument/2006/relationships/image" Target="../media/image94.emf"/><Relationship Id="rId14" Type="http://schemas.openxmlformats.org/officeDocument/2006/relationships/customXml" Target="../ink/ink251.xml"/><Relationship Id="rId22" Type="http://schemas.openxmlformats.org/officeDocument/2006/relationships/customXml" Target="../ink/ink255.xml"/><Relationship Id="rId27" Type="http://schemas.openxmlformats.org/officeDocument/2006/relationships/image" Target="../media/image131.emf"/><Relationship Id="rId30" Type="http://schemas.openxmlformats.org/officeDocument/2006/relationships/customXml" Target="../ink/ink259.xml"/><Relationship Id="rId35" Type="http://schemas.openxmlformats.org/officeDocument/2006/relationships/image" Target="../media/image135.emf"/><Relationship Id="rId43" Type="http://schemas.openxmlformats.org/officeDocument/2006/relationships/image" Target="../media/image139.emf"/><Relationship Id="rId48" Type="http://schemas.openxmlformats.org/officeDocument/2006/relationships/customXml" Target="../ink/ink268.xml"/><Relationship Id="rId56" Type="http://schemas.openxmlformats.org/officeDocument/2006/relationships/customXml" Target="../ink/ink272.xml"/><Relationship Id="rId8" Type="http://schemas.openxmlformats.org/officeDocument/2006/relationships/customXml" Target="../ink/ink248.xml"/><Relationship Id="rId51" Type="http://schemas.openxmlformats.org/officeDocument/2006/relationships/image" Target="../media/image144.emf"/><Relationship Id="rId3" Type="http://schemas.openxmlformats.org/officeDocument/2006/relationships/image" Target="../media/image8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8.emf"/><Relationship Id="rId2" Type="http://schemas.openxmlformats.org/officeDocument/2006/relationships/customXml" Target="../ink/ink27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emf"/><Relationship Id="rId2" Type="http://schemas.openxmlformats.org/officeDocument/2006/relationships/customXml" Target="../ink/ink27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customXml" Target="../ink/ink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2.emf"/><Relationship Id="rId13" Type="http://schemas.openxmlformats.org/officeDocument/2006/relationships/customXml" Target="../ink/ink280.xml"/><Relationship Id="rId18" Type="http://schemas.openxmlformats.org/officeDocument/2006/relationships/image" Target="../media/image157.emf"/><Relationship Id="rId3" Type="http://schemas.openxmlformats.org/officeDocument/2006/relationships/customXml" Target="../ink/ink275.xml"/><Relationship Id="rId7" Type="http://schemas.openxmlformats.org/officeDocument/2006/relationships/customXml" Target="../ink/ink277.xml"/><Relationship Id="rId12" Type="http://schemas.openxmlformats.org/officeDocument/2006/relationships/image" Target="../media/image154.emf"/><Relationship Id="rId17" Type="http://schemas.openxmlformats.org/officeDocument/2006/relationships/customXml" Target="../ink/ink282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1.emf"/><Relationship Id="rId11" Type="http://schemas.openxmlformats.org/officeDocument/2006/relationships/customXml" Target="../ink/ink279.xml"/><Relationship Id="rId5" Type="http://schemas.openxmlformats.org/officeDocument/2006/relationships/customXml" Target="../ink/ink276.xml"/><Relationship Id="rId15" Type="http://schemas.openxmlformats.org/officeDocument/2006/relationships/customXml" Target="../ink/ink281.xml"/><Relationship Id="rId10" Type="http://schemas.openxmlformats.org/officeDocument/2006/relationships/image" Target="../media/image153.emf"/><Relationship Id="rId4" Type="http://schemas.openxmlformats.org/officeDocument/2006/relationships/image" Target="../media/image150.emf"/><Relationship Id="rId9" Type="http://schemas.openxmlformats.org/officeDocument/2006/relationships/customXml" Target="../ink/ink278.xml"/><Relationship Id="rId14" Type="http://schemas.openxmlformats.org/officeDocument/2006/relationships/image" Target="../media/image155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6.xml"/><Relationship Id="rId13" Type="http://schemas.openxmlformats.org/officeDocument/2006/relationships/image" Target="../media/image163.emf"/><Relationship Id="rId3" Type="http://schemas.openxmlformats.org/officeDocument/2006/relationships/image" Target="../media/image158.emf"/><Relationship Id="rId7" Type="http://schemas.openxmlformats.org/officeDocument/2006/relationships/image" Target="../media/image160.emf"/><Relationship Id="rId12" Type="http://schemas.openxmlformats.org/officeDocument/2006/relationships/customXml" Target="../ink/ink288.xml"/><Relationship Id="rId17" Type="http://schemas.openxmlformats.org/officeDocument/2006/relationships/image" Target="../media/image165.emf"/><Relationship Id="rId2" Type="http://schemas.openxmlformats.org/officeDocument/2006/relationships/customXml" Target="../ink/ink283.xml"/><Relationship Id="rId16" Type="http://schemas.openxmlformats.org/officeDocument/2006/relationships/customXml" Target="../ink/ink29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85.xml"/><Relationship Id="rId11" Type="http://schemas.openxmlformats.org/officeDocument/2006/relationships/image" Target="../media/image162.emf"/><Relationship Id="rId5" Type="http://schemas.openxmlformats.org/officeDocument/2006/relationships/image" Target="../media/image159.emf"/><Relationship Id="rId15" Type="http://schemas.openxmlformats.org/officeDocument/2006/relationships/image" Target="../media/image164.emf"/><Relationship Id="rId10" Type="http://schemas.openxmlformats.org/officeDocument/2006/relationships/customXml" Target="../ink/ink287.xml"/><Relationship Id="rId4" Type="http://schemas.openxmlformats.org/officeDocument/2006/relationships/customXml" Target="../ink/ink284.xml"/><Relationship Id="rId9" Type="http://schemas.openxmlformats.org/officeDocument/2006/relationships/image" Target="../media/image161.emf"/><Relationship Id="rId14" Type="http://schemas.openxmlformats.org/officeDocument/2006/relationships/customXml" Target="../ink/ink28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emf"/><Relationship Id="rId7" Type="http://schemas.openxmlformats.org/officeDocument/2006/relationships/image" Target="../media/image168.emf"/><Relationship Id="rId2" Type="http://schemas.openxmlformats.org/officeDocument/2006/relationships/customXml" Target="../ink/ink29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93.xml"/><Relationship Id="rId5" Type="http://schemas.openxmlformats.org/officeDocument/2006/relationships/image" Target="../media/image167.emf"/><Relationship Id="rId4" Type="http://schemas.openxmlformats.org/officeDocument/2006/relationships/customXml" Target="../ink/ink29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97.xml"/><Relationship Id="rId13" Type="http://schemas.openxmlformats.org/officeDocument/2006/relationships/image" Target="../media/image174.emf"/><Relationship Id="rId3" Type="http://schemas.openxmlformats.org/officeDocument/2006/relationships/image" Target="../media/image169.emf"/><Relationship Id="rId7" Type="http://schemas.openxmlformats.org/officeDocument/2006/relationships/image" Target="../media/image171.emf"/><Relationship Id="rId12" Type="http://schemas.openxmlformats.org/officeDocument/2006/relationships/customXml" Target="../ink/ink299.xml"/><Relationship Id="rId2" Type="http://schemas.openxmlformats.org/officeDocument/2006/relationships/customXml" Target="../ink/ink29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96.xml"/><Relationship Id="rId11" Type="http://schemas.openxmlformats.org/officeDocument/2006/relationships/image" Target="../media/image173.emf"/><Relationship Id="rId5" Type="http://schemas.openxmlformats.org/officeDocument/2006/relationships/image" Target="../media/image170.emf"/><Relationship Id="rId10" Type="http://schemas.openxmlformats.org/officeDocument/2006/relationships/customXml" Target="../ink/ink298.xml"/><Relationship Id="rId4" Type="http://schemas.openxmlformats.org/officeDocument/2006/relationships/customXml" Target="../ink/ink295.xml"/><Relationship Id="rId9" Type="http://schemas.openxmlformats.org/officeDocument/2006/relationships/image" Target="../media/image172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3.xml"/><Relationship Id="rId13" Type="http://schemas.openxmlformats.org/officeDocument/2006/relationships/image" Target="../media/image180.emf"/><Relationship Id="rId3" Type="http://schemas.openxmlformats.org/officeDocument/2006/relationships/image" Target="../media/image175.emf"/><Relationship Id="rId7" Type="http://schemas.openxmlformats.org/officeDocument/2006/relationships/image" Target="../media/image177.emf"/><Relationship Id="rId12" Type="http://schemas.openxmlformats.org/officeDocument/2006/relationships/customXml" Target="../ink/ink305.xml"/><Relationship Id="rId2" Type="http://schemas.openxmlformats.org/officeDocument/2006/relationships/customXml" Target="../ink/ink30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2.xml"/><Relationship Id="rId11" Type="http://schemas.openxmlformats.org/officeDocument/2006/relationships/image" Target="../media/image179.emf"/><Relationship Id="rId5" Type="http://schemas.openxmlformats.org/officeDocument/2006/relationships/image" Target="../media/image176.emf"/><Relationship Id="rId10" Type="http://schemas.openxmlformats.org/officeDocument/2006/relationships/customXml" Target="../ink/ink304.xml"/><Relationship Id="rId4" Type="http://schemas.openxmlformats.org/officeDocument/2006/relationships/customXml" Target="../ink/ink301.xml"/><Relationship Id="rId9" Type="http://schemas.openxmlformats.org/officeDocument/2006/relationships/image" Target="../media/image178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emf"/><Relationship Id="rId7" Type="http://schemas.openxmlformats.org/officeDocument/2006/relationships/image" Target="../media/image183.emf"/><Relationship Id="rId2" Type="http://schemas.openxmlformats.org/officeDocument/2006/relationships/customXml" Target="../ink/ink30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8.xml"/><Relationship Id="rId5" Type="http://schemas.openxmlformats.org/officeDocument/2006/relationships/image" Target="../media/image182.emf"/><Relationship Id="rId4" Type="http://schemas.openxmlformats.org/officeDocument/2006/relationships/customXml" Target="../ink/ink307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12.xml"/><Relationship Id="rId13" Type="http://schemas.openxmlformats.org/officeDocument/2006/relationships/image" Target="../media/image189.emf"/><Relationship Id="rId3" Type="http://schemas.openxmlformats.org/officeDocument/2006/relationships/image" Target="../media/image184.emf"/><Relationship Id="rId7" Type="http://schemas.openxmlformats.org/officeDocument/2006/relationships/image" Target="../media/image186.emf"/><Relationship Id="rId12" Type="http://schemas.openxmlformats.org/officeDocument/2006/relationships/customXml" Target="../ink/ink314.xml"/><Relationship Id="rId2" Type="http://schemas.openxmlformats.org/officeDocument/2006/relationships/customXml" Target="../ink/ink30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11.xml"/><Relationship Id="rId11" Type="http://schemas.openxmlformats.org/officeDocument/2006/relationships/image" Target="../media/image188.emf"/><Relationship Id="rId5" Type="http://schemas.openxmlformats.org/officeDocument/2006/relationships/image" Target="../media/image185.emf"/><Relationship Id="rId10" Type="http://schemas.openxmlformats.org/officeDocument/2006/relationships/customXml" Target="../ink/ink313.xml"/><Relationship Id="rId4" Type="http://schemas.openxmlformats.org/officeDocument/2006/relationships/customXml" Target="../ink/ink310.xml"/><Relationship Id="rId9" Type="http://schemas.openxmlformats.org/officeDocument/2006/relationships/image" Target="../media/image18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0.emf"/><Relationship Id="rId2" Type="http://schemas.openxmlformats.org/officeDocument/2006/relationships/customXml" Target="../ink/ink31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emf"/><Relationship Id="rId2" Type="http://schemas.openxmlformats.org/officeDocument/2006/relationships/customXml" Target="../ink/ink3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image" Target="../media/image55.emf"/><Relationship Id="rId18" Type="http://schemas.openxmlformats.org/officeDocument/2006/relationships/customXml" Target="../ink/ink11.xml"/><Relationship Id="rId3" Type="http://schemas.openxmlformats.org/officeDocument/2006/relationships/image" Target="../media/image50.emf"/><Relationship Id="rId7" Type="http://schemas.openxmlformats.org/officeDocument/2006/relationships/image" Target="../media/image52.emf"/><Relationship Id="rId12" Type="http://schemas.openxmlformats.org/officeDocument/2006/relationships/customXml" Target="../ink/ink8.xml"/><Relationship Id="rId17" Type="http://schemas.openxmlformats.org/officeDocument/2006/relationships/image" Target="../media/image57.emf"/><Relationship Id="rId2" Type="http://schemas.openxmlformats.org/officeDocument/2006/relationships/customXml" Target="../ink/ink3.xml"/><Relationship Id="rId16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11" Type="http://schemas.openxmlformats.org/officeDocument/2006/relationships/image" Target="../media/image54.emf"/><Relationship Id="rId5" Type="http://schemas.openxmlformats.org/officeDocument/2006/relationships/image" Target="../media/image51.emf"/><Relationship Id="rId15" Type="http://schemas.openxmlformats.org/officeDocument/2006/relationships/image" Target="../media/image56.emf"/><Relationship Id="rId10" Type="http://schemas.openxmlformats.org/officeDocument/2006/relationships/customXml" Target="../ink/ink7.xml"/><Relationship Id="rId19" Type="http://schemas.openxmlformats.org/officeDocument/2006/relationships/image" Target="../media/image58.emf"/><Relationship Id="rId4" Type="http://schemas.openxmlformats.org/officeDocument/2006/relationships/customXml" Target="../ink/ink4.xml"/><Relationship Id="rId9" Type="http://schemas.openxmlformats.org/officeDocument/2006/relationships/image" Target="../media/image53.emf"/><Relationship Id="rId14" Type="http://schemas.openxmlformats.org/officeDocument/2006/relationships/customXml" Target="../ink/ink9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0.xml"/><Relationship Id="rId13" Type="http://schemas.openxmlformats.org/officeDocument/2006/relationships/image" Target="../media/image198.emf"/><Relationship Id="rId18" Type="http://schemas.openxmlformats.org/officeDocument/2006/relationships/customXml" Target="../ink/ink325.xml"/><Relationship Id="rId26" Type="http://schemas.openxmlformats.org/officeDocument/2006/relationships/customXml" Target="../ink/ink329.xml"/><Relationship Id="rId39" Type="http://schemas.openxmlformats.org/officeDocument/2006/relationships/image" Target="../media/image211.emf"/><Relationship Id="rId3" Type="http://schemas.openxmlformats.org/officeDocument/2006/relationships/image" Target="../media/image192.emf"/><Relationship Id="rId21" Type="http://schemas.openxmlformats.org/officeDocument/2006/relationships/image" Target="../media/image202.emf"/><Relationship Id="rId34" Type="http://schemas.openxmlformats.org/officeDocument/2006/relationships/customXml" Target="../ink/ink333.xml"/><Relationship Id="rId42" Type="http://schemas.openxmlformats.org/officeDocument/2006/relationships/customXml" Target="../ink/ink337.xml"/><Relationship Id="rId47" Type="http://schemas.openxmlformats.org/officeDocument/2006/relationships/image" Target="../media/image265.emf"/><Relationship Id="rId7" Type="http://schemas.openxmlformats.org/officeDocument/2006/relationships/image" Target="../media/image194.emf"/><Relationship Id="rId12" Type="http://schemas.openxmlformats.org/officeDocument/2006/relationships/customXml" Target="../ink/ink322.xml"/><Relationship Id="rId17" Type="http://schemas.openxmlformats.org/officeDocument/2006/relationships/image" Target="../media/image200.emf"/><Relationship Id="rId25" Type="http://schemas.openxmlformats.org/officeDocument/2006/relationships/image" Target="../media/image204.emf"/><Relationship Id="rId33" Type="http://schemas.openxmlformats.org/officeDocument/2006/relationships/image" Target="../media/image208.emf"/><Relationship Id="rId38" Type="http://schemas.openxmlformats.org/officeDocument/2006/relationships/customXml" Target="../ink/ink335.xml"/><Relationship Id="rId46" Type="http://schemas.openxmlformats.org/officeDocument/2006/relationships/customXml" Target="../ink/ink339.xml"/><Relationship Id="rId2" Type="http://schemas.openxmlformats.org/officeDocument/2006/relationships/customXml" Target="../ink/ink317.xml"/><Relationship Id="rId16" Type="http://schemas.openxmlformats.org/officeDocument/2006/relationships/customXml" Target="../ink/ink324.xml"/><Relationship Id="rId20" Type="http://schemas.openxmlformats.org/officeDocument/2006/relationships/customXml" Target="../ink/ink326.xml"/><Relationship Id="rId29" Type="http://schemas.openxmlformats.org/officeDocument/2006/relationships/image" Target="../media/image206.emf"/><Relationship Id="rId41" Type="http://schemas.openxmlformats.org/officeDocument/2006/relationships/image" Target="../media/image21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19.xml"/><Relationship Id="rId11" Type="http://schemas.openxmlformats.org/officeDocument/2006/relationships/image" Target="../media/image197.emf"/><Relationship Id="rId24" Type="http://schemas.openxmlformats.org/officeDocument/2006/relationships/customXml" Target="../ink/ink328.xml"/><Relationship Id="rId32" Type="http://schemas.openxmlformats.org/officeDocument/2006/relationships/customXml" Target="../ink/ink332.xml"/><Relationship Id="rId37" Type="http://schemas.openxmlformats.org/officeDocument/2006/relationships/image" Target="../media/image210.emf"/><Relationship Id="rId40" Type="http://schemas.openxmlformats.org/officeDocument/2006/relationships/customXml" Target="../ink/ink336.xml"/><Relationship Id="rId45" Type="http://schemas.openxmlformats.org/officeDocument/2006/relationships/image" Target="../media/image264.emf"/><Relationship Id="rId5" Type="http://schemas.openxmlformats.org/officeDocument/2006/relationships/image" Target="../media/image193.emf"/><Relationship Id="rId15" Type="http://schemas.openxmlformats.org/officeDocument/2006/relationships/image" Target="../media/image199.emf"/><Relationship Id="rId23" Type="http://schemas.openxmlformats.org/officeDocument/2006/relationships/image" Target="../media/image203.emf"/><Relationship Id="rId28" Type="http://schemas.openxmlformats.org/officeDocument/2006/relationships/customXml" Target="../ink/ink330.xml"/><Relationship Id="rId36" Type="http://schemas.openxmlformats.org/officeDocument/2006/relationships/customXml" Target="../ink/ink334.xml"/><Relationship Id="rId10" Type="http://schemas.openxmlformats.org/officeDocument/2006/relationships/customXml" Target="../ink/ink321.xml"/><Relationship Id="rId19" Type="http://schemas.openxmlformats.org/officeDocument/2006/relationships/image" Target="../media/image201.emf"/><Relationship Id="rId31" Type="http://schemas.openxmlformats.org/officeDocument/2006/relationships/image" Target="../media/image207.emf"/><Relationship Id="rId44" Type="http://schemas.openxmlformats.org/officeDocument/2006/relationships/customXml" Target="../ink/ink338.xml"/><Relationship Id="rId4" Type="http://schemas.openxmlformats.org/officeDocument/2006/relationships/customXml" Target="../ink/ink318.xml"/><Relationship Id="rId9" Type="http://schemas.openxmlformats.org/officeDocument/2006/relationships/image" Target="../media/image196.emf"/><Relationship Id="rId14" Type="http://schemas.openxmlformats.org/officeDocument/2006/relationships/customXml" Target="../ink/ink323.xml"/><Relationship Id="rId22" Type="http://schemas.openxmlformats.org/officeDocument/2006/relationships/customXml" Target="../ink/ink327.xml"/><Relationship Id="rId27" Type="http://schemas.openxmlformats.org/officeDocument/2006/relationships/image" Target="../media/image205.emf"/><Relationship Id="rId30" Type="http://schemas.openxmlformats.org/officeDocument/2006/relationships/customXml" Target="../ink/ink331.xml"/><Relationship Id="rId35" Type="http://schemas.openxmlformats.org/officeDocument/2006/relationships/image" Target="../media/image209.emf"/><Relationship Id="rId43" Type="http://schemas.openxmlformats.org/officeDocument/2006/relationships/image" Target="../media/image213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3.xml"/><Relationship Id="rId13" Type="http://schemas.openxmlformats.org/officeDocument/2006/relationships/image" Target="../media/image271.emf"/><Relationship Id="rId18" Type="http://schemas.openxmlformats.org/officeDocument/2006/relationships/customXml" Target="../ink/ink348.xml"/><Relationship Id="rId26" Type="http://schemas.openxmlformats.org/officeDocument/2006/relationships/customXml" Target="../ink/ink352.xml"/><Relationship Id="rId39" Type="http://schemas.openxmlformats.org/officeDocument/2006/relationships/image" Target="../media/image284.emf"/><Relationship Id="rId3" Type="http://schemas.openxmlformats.org/officeDocument/2006/relationships/image" Target="../media/image266.emf"/><Relationship Id="rId21" Type="http://schemas.openxmlformats.org/officeDocument/2006/relationships/image" Target="../media/image275.emf"/><Relationship Id="rId34" Type="http://schemas.openxmlformats.org/officeDocument/2006/relationships/customXml" Target="../ink/ink356.xml"/><Relationship Id="rId42" Type="http://schemas.openxmlformats.org/officeDocument/2006/relationships/customXml" Target="../ink/ink360.xml"/><Relationship Id="rId47" Type="http://schemas.openxmlformats.org/officeDocument/2006/relationships/image" Target="../media/image340.emf"/><Relationship Id="rId7" Type="http://schemas.openxmlformats.org/officeDocument/2006/relationships/image" Target="../media/image268.emf"/><Relationship Id="rId12" Type="http://schemas.openxmlformats.org/officeDocument/2006/relationships/customXml" Target="../ink/ink345.xml"/><Relationship Id="rId17" Type="http://schemas.openxmlformats.org/officeDocument/2006/relationships/image" Target="../media/image273.emf"/><Relationship Id="rId25" Type="http://schemas.openxmlformats.org/officeDocument/2006/relationships/image" Target="../media/image277.emf"/><Relationship Id="rId33" Type="http://schemas.openxmlformats.org/officeDocument/2006/relationships/image" Target="../media/image281.emf"/><Relationship Id="rId38" Type="http://schemas.openxmlformats.org/officeDocument/2006/relationships/customXml" Target="../ink/ink358.xml"/><Relationship Id="rId46" Type="http://schemas.openxmlformats.org/officeDocument/2006/relationships/customXml" Target="../ink/ink362.xml"/><Relationship Id="rId2" Type="http://schemas.openxmlformats.org/officeDocument/2006/relationships/customXml" Target="../ink/ink340.xml"/><Relationship Id="rId16" Type="http://schemas.openxmlformats.org/officeDocument/2006/relationships/customXml" Target="../ink/ink347.xml"/><Relationship Id="rId20" Type="http://schemas.openxmlformats.org/officeDocument/2006/relationships/customXml" Target="../ink/ink349.xml"/><Relationship Id="rId29" Type="http://schemas.openxmlformats.org/officeDocument/2006/relationships/image" Target="../media/image279.emf"/><Relationship Id="rId41" Type="http://schemas.openxmlformats.org/officeDocument/2006/relationships/image" Target="../media/image28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42.xml"/><Relationship Id="rId11" Type="http://schemas.openxmlformats.org/officeDocument/2006/relationships/image" Target="../media/image270.emf"/><Relationship Id="rId24" Type="http://schemas.openxmlformats.org/officeDocument/2006/relationships/customXml" Target="../ink/ink351.xml"/><Relationship Id="rId32" Type="http://schemas.openxmlformats.org/officeDocument/2006/relationships/customXml" Target="../ink/ink355.xml"/><Relationship Id="rId37" Type="http://schemas.openxmlformats.org/officeDocument/2006/relationships/image" Target="../media/image283.emf"/><Relationship Id="rId40" Type="http://schemas.openxmlformats.org/officeDocument/2006/relationships/customXml" Target="../ink/ink359.xml"/><Relationship Id="rId45" Type="http://schemas.openxmlformats.org/officeDocument/2006/relationships/image" Target="../media/image339.emf"/><Relationship Id="rId5" Type="http://schemas.openxmlformats.org/officeDocument/2006/relationships/image" Target="../media/image267.emf"/><Relationship Id="rId15" Type="http://schemas.openxmlformats.org/officeDocument/2006/relationships/image" Target="../media/image272.emf"/><Relationship Id="rId23" Type="http://schemas.openxmlformats.org/officeDocument/2006/relationships/image" Target="../media/image276.emf"/><Relationship Id="rId28" Type="http://schemas.openxmlformats.org/officeDocument/2006/relationships/customXml" Target="../ink/ink353.xml"/><Relationship Id="rId36" Type="http://schemas.openxmlformats.org/officeDocument/2006/relationships/customXml" Target="../ink/ink357.xml"/><Relationship Id="rId10" Type="http://schemas.openxmlformats.org/officeDocument/2006/relationships/customXml" Target="../ink/ink344.xml"/><Relationship Id="rId19" Type="http://schemas.openxmlformats.org/officeDocument/2006/relationships/image" Target="../media/image274.emf"/><Relationship Id="rId31" Type="http://schemas.openxmlformats.org/officeDocument/2006/relationships/image" Target="../media/image280.emf"/><Relationship Id="rId44" Type="http://schemas.openxmlformats.org/officeDocument/2006/relationships/customXml" Target="../ink/ink361.xml"/><Relationship Id="rId4" Type="http://schemas.openxmlformats.org/officeDocument/2006/relationships/customXml" Target="../ink/ink341.xml"/><Relationship Id="rId9" Type="http://schemas.openxmlformats.org/officeDocument/2006/relationships/image" Target="../media/image269.emf"/><Relationship Id="rId14" Type="http://schemas.openxmlformats.org/officeDocument/2006/relationships/customXml" Target="../ink/ink346.xml"/><Relationship Id="rId22" Type="http://schemas.openxmlformats.org/officeDocument/2006/relationships/customXml" Target="../ink/ink350.xml"/><Relationship Id="rId27" Type="http://schemas.openxmlformats.org/officeDocument/2006/relationships/image" Target="../media/image278.emf"/><Relationship Id="rId30" Type="http://schemas.openxmlformats.org/officeDocument/2006/relationships/customXml" Target="../ink/ink354.xml"/><Relationship Id="rId35" Type="http://schemas.openxmlformats.org/officeDocument/2006/relationships/image" Target="../media/image282.emf"/><Relationship Id="rId43" Type="http://schemas.openxmlformats.org/officeDocument/2006/relationships/image" Target="../media/image338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66.xml"/><Relationship Id="rId13" Type="http://schemas.openxmlformats.org/officeDocument/2006/relationships/image" Target="../media/image346.emf"/><Relationship Id="rId18" Type="http://schemas.openxmlformats.org/officeDocument/2006/relationships/customXml" Target="../ink/ink371.xml"/><Relationship Id="rId26" Type="http://schemas.openxmlformats.org/officeDocument/2006/relationships/customXml" Target="../ink/ink375.xml"/><Relationship Id="rId3" Type="http://schemas.openxmlformats.org/officeDocument/2006/relationships/image" Target="../media/image341.emf"/><Relationship Id="rId21" Type="http://schemas.openxmlformats.org/officeDocument/2006/relationships/image" Target="../media/image350.emf"/><Relationship Id="rId34" Type="http://schemas.openxmlformats.org/officeDocument/2006/relationships/customXml" Target="../ink/ink379.xml"/><Relationship Id="rId7" Type="http://schemas.openxmlformats.org/officeDocument/2006/relationships/image" Target="../media/image343.emf"/><Relationship Id="rId12" Type="http://schemas.openxmlformats.org/officeDocument/2006/relationships/customXml" Target="../ink/ink368.xml"/><Relationship Id="rId17" Type="http://schemas.openxmlformats.org/officeDocument/2006/relationships/image" Target="../media/image348.emf"/><Relationship Id="rId25" Type="http://schemas.openxmlformats.org/officeDocument/2006/relationships/image" Target="../media/image352.emf"/><Relationship Id="rId33" Type="http://schemas.openxmlformats.org/officeDocument/2006/relationships/image" Target="../media/image356.emf"/><Relationship Id="rId2" Type="http://schemas.openxmlformats.org/officeDocument/2006/relationships/customXml" Target="../ink/ink363.xml"/><Relationship Id="rId16" Type="http://schemas.openxmlformats.org/officeDocument/2006/relationships/customXml" Target="../ink/ink370.xml"/><Relationship Id="rId20" Type="http://schemas.openxmlformats.org/officeDocument/2006/relationships/customXml" Target="../ink/ink372.xml"/><Relationship Id="rId29" Type="http://schemas.openxmlformats.org/officeDocument/2006/relationships/image" Target="../media/image35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65.xml"/><Relationship Id="rId11" Type="http://schemas.openxmlformats.org/officeDocument/2006/relationships/image" Target="../media/image345.emf"/><Relationship Id="rId24" Type="http://schemas.openxmlformats.org/officeDocument/2006/relationships/customXml" Target="../ink/ink374.xml"/><Relationship Id="rId32" Type="http://schemas.openxmlformats.org/officeDocument/2006/relationships/customXml" Target="../ink/ink378.xml"/><Relationship Id="rId37" Type="http://schemas.openxmlformats.org/officeDocument/2006/relationships/image" Target="../media/image358.emf"/><Relationship Id="rId5" Type="http://schemas.openxmlformats.org/officeDocument/2006/relationships/image" Target="../media/image342.emf"/><Relationship Id="rId15" Type="http://schemas.openxmlformats.org/officeDocument/2006/relationships/image" Target="../media/image347.emf"/><Relationship Id="rId23" Type="http://schemas.openxmlformats.org/officeDocument/2006/relationships/image" Target="../media/image351.emf"/><Relationship Id="rId28" Type="http://schemas.openxmlformats.org/officeDocument/2006/relationships/customXml" Target="../ink/ink376.xml"/><Relationship Id="rId36" Type="http://schemas.openxmlformats.org/officeDocument/2006/relationships/customXml" Target="../ink/ink380.xml"/><Relationship Id="rId10" Type="http://schemas.openxmlformats.org/officeDocument/2006/relationships/customXml" Target="../ink/ink367.xml"/><Relationship Id="rId19" Type="http://schemas.openxmlformats.org/officeDocument/2006/relationships/image" Target="../media/image349.emf"/><Relationship Id="rId31" Type="http://schemas.openxmlformats.org/officeDocument/2006/relationships/image" Target="../media/image355.emf"/><Relationship Id="rId4" Type="http://schemas.openxmlformats.org/officeDocument/2006/relationships/customXml" Target="../ink/ink364.xml"/><Relationship Id="rId9" Type="http://schemas.openxmlformats.org/officeDocument/2006/relationships/image" Target="../media/image344.emf"/><Relationship Id="rId14" Type="http://schemas.openxmlformats.org/officeDocument/2006/relationships/customXml" Target="../ink/ink369.xml"/><Relationship Id="rId22" Type="http://schemas.openxmlformats.org/officeDocument/2006/relationships/customXml" Target="../ink/ink373.xml"/><Relationship Id="rId27" Type="http://schemas.openxmlformats.org/officeDocument/2006/relationships/image" Target="../media/image353.emf"/><Relationship Id="rId30" Type="http://schemas.openxmlformats.org/officeDocument/2006/relationships/customXml" Target="../ink/ink377.xml"/><Relationship Id="rId35" Type="http://schemas.openxmlformats.org/officeDocument/2006/relationships/image" Target="../media/image357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9.emf"/><Relationship Id="rId2" Type="http://schemas.openxmlformats.org/officeDocument/2006/relationships/customXml" Target="../ink/ink38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85.xml"/><Relationship Id="rId13" Type="http://schemas.openxmlformats.org/officeDocument/2006/relationships/image" Target="../media/image365.emf"/><Relationship Id="rId3" Type="http://schemas.openxmlformats.org/officeDocument/2006/relationships/image" Target="../media/image360.emf"/><Relationship Id="rId7" Type="http://schemas.openxmlformats.org/officeDocument/2006/relationships/image" Target="../media/image362.emf"/><Relationship Id="rId12" Type="http://schemas.openxmlformats.org/officeDocument/2006/relationships/customXml" Target="../ink/ink387.xml"/><Relationship Id="rId2" Type="http://schemas.openxmlformats.org/officeDocument/2006/relationships/customXml" Target="../ink/ink38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84.xml"/><Relationship Id="rId11" Type="http://schemas.openxmlformats.org/officeDocument/2006/relationships/image" Target="../media/image364.emf"/><Relationship Id="rId5" Type="http://schemas.openxmlformats.org/officeDocument/2006/relationships/image" Target="../media/image361.emf"/><Relationship Id="rId15" Type="http://schemas.openxmlformats.org/officeDocument/2006/relationships/image" Target="../media/image366.emf"/><Relationship Id="rId10" Type="http://schemas.openxmlformats.org/officeDocument/2006/relationships/customXml" Target="../ink/ink386.xml"/><Relationship Id="rId4" Type="http://schemas.openxmlformats.org/officeDocument/2006/relationships/customXml" Target="../ink/ink383.xml"/><Relationship Id="rId9" Type="http://schemas.openxmlformats.org/officeDocument/2006/relationships/image" Target="../media/image363.emf"/><Relationship Id="rId14" Type="http://schemas.openxmlformats.org/officeDocument/2006/relationships/customXml" Target="../ink/ink38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7.emf"/><Relationship Id="rId2" Type="http://schemas.openxmlformats.org/officeDocument/2006/relationships/customXml" Target="../ink/ink38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8.emf"/><Relationship Id="rId4" Type="http://schemas.openxmlformats.org/officeDocument/2006/relationships/customXml" Target="../ink/ink390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94.xml"/><Relationship Id="rId13" Type="http://schemas.openxmlformats.org/officeDocument/2006/relationships/image" Target="../media/image374.emf"/><Relationship Id="rId3" Type="http://schemas.openxmlformats.org/officeDocument/2006/relationships/image" Target="../media/image369.emf"/><Relationship Id="rId7" Type="http://schemas.openxmlformats.org/officeDocument/2006/relationships/image" Target="../media/image371.emf"/><Relationship Id="rId12" Type="http://schemas.openxmlformats.org/officeDocument/2006/relationships/customXml" Target="../ink/ink396.xml"/><Relationship Id="rId2" Type="http://schemas.openxmlformats.org/officeDocument/2006/relationships/customXml" Target="../ink/ink39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3.xml"/><Relationship Id="rId11" Type="http://schemas.openxmlformats.org/officeDocument/2006/relationships/image" Target="../media/image373.emf"/><Relationship Id="rId5" Type="http://schemas.openxmlformats.org/officeDocument/2006/relationships/image" Target="../media/image370.emf"/><Relationship Id="rId10" Type="http://schemas.openxmlformats.org/officeDocument/2006/relationships/customXml" Target="../ink/ink395.xml"/><Relationship Id="rId4" Type="http://schemas.openxmlformats.org/officeDocument/2006/relationships/customXml" Target="../ink/ink392.xml"/><Relationship Id="rId9" Type="http://schemas.openxmlformats.org/officeDocument/2006/relationships/image" Target="../media/image372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0.xml"/><Relationship Id="rId13" Type="http://schemas.openxmlformats.org/officeDocument/2006/relationships/image" Target="../media/image375.emf"/><Relationship Id="rId3" Type="http://schemas.openxmlformats.org/officeDocument/2006/relationships/image" Target="../media/image369.emf"/><Relationship Id="rId7" Type="http://schemas.openxmlformats.org/officeDocument/2006/relationships/image" Target="../media/image371.emf"/><Relationship Id="rId12" Type="http://schemas.openxmlformats.org/officeDocument/2006/relationships/customXml" Target="../ink/ink402.xml"/><Relationship Id="rId2" Type="http://schemas.openxmlformats.org/officeDocument/2006/relationships/customXml" Target="../ink/ink39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9.xml"/><Relationship Id="rId11" Type="http://schemas.openxmlformats.org/officeDocument/2006/relationships/image" Target="../media/image373.emf"/><Relationship Id="rId5" Type="http://schemas.openxmlformats.org/officeDocument/2006/relationships/image" Target="../media/image370.emf"/><Relationship Id="rId15" Type="http://schemas.openxmlformats.org/officeDocument/2006/relationships/image" Target="../media/image376.emf"/><Relationship Id="rId10" Type="http://schemas.openxmlformats.org/officeDocument/2006/relationships/customXml" Target="../ink/ink401.xml"/><Relationship Id="rId4" Type="http://schemas.openxmlformats.org/officeDocument/2006/relationships/customXml" Target="../ink/ink398.xml"/><Relationship Id="rId9" Type="http://schemas.openxmlformats.org/officeDocument/2006/relationships/image" Target="../media/image372.emf"/><Relationship Id="rId14" Type="http://schemas.openxmlformats.org/officeDocument/2006/relationships/customXml" Target="../ink/ink403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7.xml"/><Relationship Id="rId13" Type="http://schemas.openxmlformats.org/officeDocument/2006/relationships/image" Target="../media/image379.emf"/><Relationship Id="rId18" Type="http://schemas.openxmlformats.org/officeDocument/2006/relationships/customXml" Target="../ink/ink412.xml"/><Relationship Id="rId3" Type="http://schemas.openxmlformats.org/officeDocument/2006/relationships/image" Target="../media/image370.emf"/><Relationship Id="rId21" Type="http://schemas.openxmlformats.org/officeDocument/2006/relationships/image" Target="../media/image383.emf"/><Relationship Id="rId7" Type="http://schemas.openxmlformats.org/officeDocument/2006/relationships/image" Target="../media/image373.emf"/><Relationship Id="rId12" Type="http://schemas.openxmlformats.org/officeDocument/2006/relationships/customXml" Target="../ink/ink409.xml"/><Relationship Id="rId17" Type="http://schemas.openxmlformats.org/officeDocument/2006/relationships/image" Target="../media/image381.emf"/><Relationship Id="rId2" Type="http://schemas.openxmlformats.org/officeDocument/2006/relationships/customXml" Target="../ink/ink404.xml"/><Relationship Id="rId16" Type="http://schemas.openxmlformats.org/officeDocument/2006/relationships/customXml" Target="../ink/ink411.xml"/><Relationship Id="rId20" Type="http://schemas.openxmlformats.org/officeDocument/2006/relationships/customXml" Target="../ink/ink4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06.xml"/><Relationship Id="rId11" Type="http://schemas.openxmlformats.org/officeDocument/2006/relationships/image" Target="../media/image378.emf"/><Relationship Id="rId5" Type="http://schemas.openxmlformats.org/officeDocument/2006/relationships/image" Target="../media/image371.emf"/><Relationship Id="rId15" Type="http://schemas.openxmlformats.org/officeDocument/2006/relationships/image" Target="../media/image380.emf"/><Relationship Id="rId10" Type="http://schemas.openxmlformats.org/officeDocument/2006/relationships/customXml" Target="../ink/ink408.xml"/><Relationship Id="rId19" Type="http://schemas.openxmlformats.org/officeDocument/2006/relationships/image" Target="../media/image382.emf"/><Relationship Id="rId4" Type="http://schemas.openxmlformats.org/officeDocument/2006/relationships/customXml" Target="../ink/ink405.xml"/><Relationship Id="rId9" Type="http://schemas.openxmlformats.org/officeDocument/2006/relationships/image" Target="../media/image377.emf"/><Relationship Id="rId14" Type="http://schemas.openxmlformats.org/officeDocument/2006/relationships/customXml" Target="../ink/ink410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17.xml"/><Relationship Id="rId13" Type="http://schemas.openxmlformats.org/officeDocument/2006/relationships/image" Target="../media/image374.emf"/><Relationship Id="rId3" Type="http://schemas.openxmlformats.org/officeDocument/2006/relationships/image" Target="../media/image369.emf"/><Relationship Id="rId7" Type="http://schemas.openxmlformats.org/officeDocument/2006/relationships/image" Target="../media/image371.emf"/><Relationship Id="rId12" Type="http://schemas.openxmlformats.org/officeDocument/2006/relationships/customXml" Target="../ink/ink419.xml"/><Relationship Id="rId2" Type="http://schemas.openxmlformats.org/officeDocument/2006/relationships/customXml" Target="../ink/ink41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16.xml"/><Relationship Id="rId11" Type="http://schemas.openxmlformats.org/officeDocument/2006/relationships/image" Target="../media/image373.emf"/><Relationship Id="rId5" Type="http://schemas.openxmlformats.org/officeDocument/2006/relationships/image" Target="../media/image370.emf"/><Relationship Id="rId10" Type="http://schemas.openxmlformats.org/officeDocument/2006/relationships/customXml" Target="../ink/ink418.xml"/><Relationship Id="rId4" Type="http://schemas.openxmlformats.org/officeDocument/2006/relationships/customXml" Target="../ink/ink415.xml"/><Relationship Id="rId9" Type="http://schemas.openxmlformats.org/officeDocument/2006/relationships/image" Target="../media/image37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64.emf"/><Relationship Id="rId3" Type="http://schemas.openxmlformats.org/officeDocument/2006/relationships/image" Target="../media/image59.emf"/><Relationship Id="rId7" Type="http://schemas.openxmlformats.org/officeDocument/2006/relationships/image" Target="../media/image61.emf"/><Relationship Id="rId12" Type="http://schemas.openxmlformats.org/officeDocument/2006/relationships/customXml" Target="../ink/ink17.xml"/><Relationship Id="rId17" Type="http://schemas.openxmlformats.org/officeDocument/2006/relationships/image" Target="../media/image66.emf"/><Relationship Id="rId2" Type="http://schemas.openxmlformats.org/officeDocument/2006/relationships/customXml" Target="../ink/ink12.xml"/><Relationship Id="rId16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11" Type="http://schemas.openxmlformats.org/officeDocument/2006/relationships/image" Target="../media/image63.emf"/><Relationship Id="rId5" Type="http://schemas.openxmlformats.org/officeDocument/2006/relationships/image" Target="../media/image60.emf"/><Relationship Id="rId15" Type="http://schemas.openxmlformats.org/officeDocument/2006/relationships/image" Target="../media/image65.emf"/><Relationship Id="rId10" Type="http://schemas.openxmlformats.org/officeDocument/2006/relationships/customXml" Target="../ink/ink16.xml"/><Relationship Id="rId4" Type="http://schemas.openxmlformats.org/officeDocument/2006/relationships/customXml" Target="../ink/ink13.xml"/><Relationship Id="rId9" Type="http://schemas.openxmlformats.org/officeDocument/2006/relationships/image" Target="../media/image62.emf"/><Relationship Id="rId14" Type="http://schemas.openxmlformats.org/officeDocument/2006/relationships/customXml" Target="../ink/ink1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4.emf"/><Relationship Id="rId2" Type="http://schemas.openxmlformats.org/officeDocument/2006/relationships/customXml" Target="../ink/ink42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24.xml"/><Relationship Id="rId13" Type="http://schemas.openxmlformats.org/officeDocument/2006/relationships/image" Target="../media/image390.emf"/><Relationship Id="rId18" Type="http://schemas.openxmlformats.org/officeDocument/2006/relationships/customXml" Target="../ink/ink429.xml"/><Relationship Id="rId3" Type="http://schemas.openxmlformats.org/officeDocument/2006/relationships/image" Target="../media/image385.emf"/><Relationship Id="rId21" Type="http://schemas.openxmlformats.org/officeDocument/2006/relationships/image" Target="../media/image394.emf"/><Relationship Id="rId7" Type="http://schemas.openxmlformats.org/officeDocument/2006/relationships/image" Target="../media/image387.emf"/><Relationship Id="rId12" Type="http://schemas.openxmlformats.org/officeDocument/2006/relationships/customXml" Target="../ink/ink426.xml"/><Relationship Id="rId17" Type="http://schemas.openxmlformats.org/officeDocument/2006/relationships/image" Target="../media/image392.emf"/><Relationship Id="rId25" Type="http://schemas.openxmlformats.org/officeDocument/2006/relationships/image" Target="../media/image396.emf"/><Relationship Id="rId2" Type="http://schemas.openxmlformats.org/officeDocument/2006/relationships/customXml" Target="../ink/ink421.xml"/><Relationship Id="rId16" Type="http://schemas.openxmlformats.org/officeDocument/2006/relationships/customXml" Target="../ink/ink428.xml"/><Relationship Id="rId20" Type="http://schemas.openxmlformats.org/officeDocument/2006/relationships/customXml" Target="../ink/ink43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23.xml"/><Relationship Id="rId11" Type="http://schemas.openxmlformats.org/officeDocument/2006/relationships/image" Target="../media/image389.emf"/><Relationship Id="rId24" Type="http://schemas.openxmlformats.org/officeDocument/2006/relationships/customXml" Target="../ink/ink432.xml"/><Relationship Id="rId5" Type="http://schemas.openxmlformats.org/officeDocument/2006/relationships/image" Target="../media/image386.emf"/><Relationship Id="rId15" Type="http://schemas.openxmlformats.org/officeDocument/2006/relationships/image" Target="../media/image391.emf"/><Relationship Id="rId23" Type="http://schemas.openxmlformats.org/officeDocument/2006/relationships/image" Target="../media/image395.emf"/><Relationship Id="rId10" Type="http://schemas.openxmlformats.org/officeDocument/2006/relationships/customXml" Target="../ink/ink425.xml"/><Relationship Id="rId19" Type="http://schemas.openxmlformats.org/officeDocument/2006/relationships/image" Target="../media/image393.emf"/><Relationship Id="rId4" Type="http://schemas.openxmlformats.org/officeDocument/2006/relationships/customXml" Target="../ink/ink422.xml"/><Relationship Id="rId9" Type="http://schemas.openxmlformats.org/officeDocument/2006/relationships/image" Target="../media/image388.emf"/><Relationship Id="rId14" Type="http://schemas.openxmlformats.org/officeDocument/2006/relationships/customXml" Target="../ink/ink427.xml"/><Relationship Id="rId22" Type="http://schemas.openxmlformats.org/officeDocument/2006/relationships/customXml" Target="../ink/ink43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7.emf"/><Relationship Id="rId2" Type="http://schemas.openxmlformats.org/officeDocument/2006/relationships/customXml" Target="../ink/ink4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8.emf"/><Relationship Id="rId4" Type="http://schemas.openxmlformats.org/officeDocument/2006/relationships/customXml" Target="../ink/ink434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customXml" Target="../ink/ink438.xml"/><Relationship Id="rId13" Type="http://schemas.openxmlformats.org/officeDocument/2006/relationships/image" Target="../media/image404.emf"/><Relationship Id="rId18" Type="http://schemas.openxmlformats.org/officeDocument/2006/relationships/customXml" Target="../ink/ink443.xml"/><Relationship Id="rId3" Type="http://schemas.openxmlformats.org/officeDocument/2006/relationships/image" Target="../media/image399.emf"/><Relationship Id="rId21" Type="http://schemas.openxmlformats.org/officeDocument/2006/relationships/image" Target="../media/image408.emf"/><Relationship Id="rId7" Type="http://schemas.openxmlformats.org/officeDocument/2006/relationships/image" Target="../media/image401.emf"/><Relationship Id="rId12" Type="http://schemas.openxmlformats.org/officeDocument/2006/relationships/customXml" Target="../ink/ink440.xml"/><Relationship Id="rId17" Type="http://schemas.openxmlformats.org/officeDocument/2006/relationships/image" Target="../media/image406.emf"/><Relationship Id="rId2" Type="http://schemas.openxmlformats.org/officeDocument/2006/relationships/customXml" Target="../ink/ink435.xml"/><Relationship Id="rId16" Type="http://schemas.openxmlformats.org/officeDocument/2006/relationships/customXml" Target="../ink/ink442.xml"/><Relationship Id="rId20" Type="http://schemas.openxmlformats.org/officeDocument/2006/relationships/customXml" Target="../ink/ink44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37.xml"/><Relationship Id="rId11" Type="http://schemas.openxmlformats.org/officeDocument/2006/relationships/image" Target="../media/image403.emf"/><Relationship Id="rId5" Type="http://schemas.openxmlformats.org/officeDocument/2006/relationships/image" Target="../media/image400.emf"/><Relationship Id="rId15" Type="http://schemas.openxmlformats.org/officeDocument/2006/relationships/image" Target="../media/image405.emf"/><Relationship Id="rId10" Type="http://schemas.openxmlformats.org/officeDocument/2006/relationships/customXml" Target="../ink/ink439.xml"/><Relationship Id="rId19" Type="http://schemas.openxmlformats.org/officeDocument/2006/relationships/image" Target="../media/image407.emf"/><Relationship Id="rId4" Type="http://schemas.openxmlformats.org/officeDocument/2006/relationships/customXml" Target="../ink/ink436.xml"/><Relationship Id="rId9" Type="http://schemas.openxmlformats.org/officeDocument/2006/relationships/image" Target="../media/image402.emf"/><Relationship Id="rId14" Type="http://schemas.openxmlformats.org/officeDocument/2006/relationships/customXml" Target="../ink/ink44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9.emf"/><Relationship Id="rId2" Type="http://schemas.openxmlformats.org/officeDocument/2006/relationships/customXml" Target="../ink/ink44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9.xml"/><Relationship Id="rId13" Type="http://schemas.openxmlformats.org/officeDocument/2006/relationships/image" Target="../media/image415.emf"/><Relationship Id="rId18" Type="http://schemas.openxmlformats.org/officeDocument/2006/relationships/customXml" Target="../ink/ink454.xml"/><Relationship Id="rId26" Type="http://schemas.openxmlformats.org/officeDocument/2006/relationships/customXml" Target="../ink/ink458.xml"/><Relationship Id="rId3" Type="http://schemas.openxmlformats.org/officeDocument/2006/relationships/image" Target="../media/image410.emf"/><Relationship Id="rId21" Type="http://schemas.openxmlformats.org/officeDocument/2006/relationships/image" Target="../media/image419.emf"/><Relationship Id="rId34" Type="http://schemas.openxmlformats.org/officeDocument/2006/relationships/customXml" Target="../ink/ink462.xml"/><Relationship Id="rId7" Type="http://schemas.openxmlformats.org/officeDocument/2006/relationships/image" Target="../media/image412.emf"/><Relationship Id="rId12" Type="http://schemas.openxmlformats.org/officeDocument/2006/relationships/customXml" Target="../ink/ink451.xml"/><Relationship Id="rId17" Type="http://schemas.openxmlformats.org/officeDocument/2006/relationships/image" Target="../media/image417.emf"/><Relationship Id="rId25" Type="http://schemas.openxmlformats.org/officeDocument/2006/relationships/image" Target="../media/image421.emf"/><Relationship Id="rId33" Type="http://schemas.openxmlformats.org/officeDocument/2006/relationships/image" Target="../media/image425.emf"/><Relationship Id="rId2" Type="http://schemas.openxmlformats.org/officeDocument/2006/relationships/customXml" Target="../ink/ink446.xml"/><Relationship Id="rId16" Type="http://schemas.openxmlformats.org/officeDocument/2006/relationships/customXml" Target="../ink/ink453.xml"/><Relationship Id="rId20" Type="http://schemas.openxmlformats.org/officeDocument/2006/relationships/customXml" Target="../ink/ink455.xml"/><Relationship Id="rId29" Type="http://schemas.openxmlformats.org/officeDocument/2006/relationships/image" Target="../media/image42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48.xml"/><Relationship Id="rId11" Type="http://schemas.openxmlformats.org/officeDocument/2006/relationships/image" Target="../media/image414.emf"/><Relationship Id="rId24" Type="http://schemas.openxmlformats.org/officeDocument/2006/relationships/customXml" Target="../ink/ink457.xml"/><Relationship Id="rId32" Type="http://schemas.openxmlformats.org/officeDocument/2006/relationships/customXml" Target="../ink/ink461.xml"/><Relationship Id="rId37" Type="http://schemas.openxmlformats.org/officeDocument/2006/relationships/image" Target="../media/image427.emf"/><Relationship Id="rId5" Type="http://schemas.openxmlformats.org/officeDocument/2006/relationships/image" Target="../media/image411.emf"/><Relationship Id="rId15" Type="http://schemas.openxmlformats.org/officeDocument/2006/relationships/image" Target="../media/image416.emf"/><Relationship Id="rId23" Type="http://schemas.openxmlformats.org/officeDocument/2006/relationships/image" Target="../media/image420.emf"/><Relationship Id="rId28" Type="http://schemas.openxmlformats.org/officeDocument/2006/relationships/customXml" Target="../ink/ink459.xml"/><Relationship Id="rId36" Type="http://schemas.openxmlformats.org/officeDocument/2006/relationships/customXml" Target="../ink/ink463.xml"/><Relationship Id="rId10" Type="http://schemas.openxmlformats.org/officeDocument/2006/relationships/customXml" Target="../ink/ink450.xml"/><Relationship Id="rId19" Type="http://schemas.openxmlformats.org/officeDocument/2006/relationships/image" Target="../media/image418.emf"/><Relationship Id="rId31" Type="http://schemas.openxmlformats.org/officeDocument/2006/relationships/image" Target="../media/image424.emf"/><Relationship Id="rId4" Type="http://schemas.openxmlformats.org/officeDocument/2006/relationships/customXml" Target="../ink/ink447.xml"/><Relationship Id="rId9" Type="http://schemas.openxmlformats.org/officeDocument/2006/relationships/image" Target="../media/image413.emf"/><Relationship Id="rId14" Type="http://schemas.openxmlformats.org/officeDocument/2006/relationships/customXml" Target="../ink/ink452.xml"/><Relationship Id="rId22" Type="http://schemas.openxmlformats.org/officeDocument/2006/relationships/customXml" Target="../ink/ink456.xml"/><Relationship Id="rId27" Type="http://schemas.openxmlformats.org/officeDocument/2006/relationships/image" Target="../media/image422.emf"/><Relationship Id="rId30" Type="http://schemas.openxmlformats.org/officeDocument/2006/relationships/customXml" Target="../ink/ink460.xml"/><Relationship Id="rId35" Type="http://schemas.openxmlformats.org/officeDocument/2006/relationships/image" Target="../media/image426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8.emf"/><Relationship Id="rId2" Type="http://schemas.openxmlformats.org/officeDocument/2006/relationships/customXml" Target="../ink/ink46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68.xml"/><Relationship Id="rId13" Type="http://schemas.openxmlformats.org/officeDocument/2006/relationships/image" Target="../media/image434.emf"/><Relationship Id="rId18" Type="http://schemas.openxmlformats.org/officeDocument/2006/relationships/customXml" Target="../ink/ink473.xml"/><Relationship Id="rId26" Type="http://schemas.openxmlformats.org/officeDocument/2006/relationships/customXml" Target="../ink/ink477.xml"/><Relationship Id="rId3" Type="http://schemas.openxmlformats.org/officeDocument/2006/relationships/image" Target="../media/image429.emf"/><Relationship Id="rId21" Type="http://schemas.openxmlformats.org/officeDocument/2006/relationships/image" Target="../media/image438.emf"/><Relationship Id="rId7" Type="http://schemas.openxmlformats.org/officeDocument/2006/relationships/image" Target="../media/image431.emf"/><Relationship Id="rId12" Type="http://schemas.openxmlformats.org/officeDocument/2006/relationships/customXml" Target="../ink/ink470.xml"/><Relationship Id="rId17" Type="http://schemas.openxmlformats.org/officeDocument/2006/relationships/image" Target="../media/image436.emf"/><Relationship Id="rId25" Type="http://schemas.openxmlformats.org/officeDocument/2006/relationships/image" Target="../media/image440.emf"/><Relationship Id="rId2" Type="http://schemas.openxmlformats.org/officeDocument/2006/relationships/customXml" Target="../ink/ink465.xml"/><Relationship Id="rId16" Type="http://schemas.openxmlformats.org/officeDocument/2006/relationships/customXml" Target="../ink/ink472.xml"/><Relationship Id="rId20" Type="http://schemas.openxmlformats.org/officeDocument/2006/relationships/customXml" Target="../ink/ink474.xml"/><Relationship Id="rId29" Type="http://schemas.openxmlformats.org/officeDocument/2006/relationships/image" Target="../media/image44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67.xml"/><Relationship Id="rId11" Type="http://schemas.openxmlformats.org/officeDocument/2006/relationships/image" Target="../media/image433.emf"/><Relationship Id="rId24" Type="http://schemas.openxmlformats.org/officeDocument/2006/relationships/customXml" Target="../ink/ink476.xml"/><Relationship Id="rId5" Type="http://schemas.openxmlformats.org/officeDocument/2006/relationships/image" Target="../media/image430.emf"/><Relationship Id="rId15" Type="http://schemas.openxmlformats.org/officeDocument/2006/relationships/image" Target="../media/image435.emf"/><Relationship Id="rId23" Type="http://schemas.openxmlformats.org/officeDocument/2006/relationships/image" Target="../media/image439.emf"/><Relationship Id="rId28" Type="http://schemas.openxmlformats.org/officeDocument/2006/relationships/customXml" Target="../ink/ink478.xml"/><Relationship Id="rId10" Type="http://schemas.openxmlformats.org/officeDocument/2006/relationships/customXml" Target="../ink/ink469.xml"/><Relationship Id="rId19" Type="http://schemas.openxmlformats.org/officeDocument/2006/relationships/image" Target="../media/image437.emf"/><Relationship Id="rId4" Type="http://schemas.openxmlformats.org/officeDocument/2006/relationships/customXml" Target="../ink/ink466.xml"/><Relationship Id="rId9" Type="http://schemas.openxmlformats.org/officeDocument/2006/relationships/image" Target="../media/image432.emf"/><Relationship Id="rId14" Type="http://schemas.openxmlformats.org/officeDocument/2006/relationships/customXml" Target="../ink/ink471.xml"/><Relationship Id="rId22" Type="http://schemas.openxmlformats.org/officeDocument/2006/relationships/customXml" Target="../ink/ink475.xml"/><Relationship Id="rId27" Type="http://schemas.openxmlformats.org/officeDocument/2006/relationships/image" Target="../media/image441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82.xml"/><Relationship Id="rId3" Type="http://schemas.openxmlformats.org/officeDocument/2006/relationships/image" Target="../media/image443.emf"/><Relationship Id="rId7" Type="http://schemas.openxmlformats.org/officeDocument/2006/relationships/image" Target="../media/image445.emf"/><Relationship Id="rId2" Type="http://schemas.openxmlformats.org/officeDocument/2006/relationships/customXml" Target="../ink/ink47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81.xml"/><Relationship Id="rId11" Type="http://schemas.openxmlformats.org/officeDocument/2006/relationships/image" Target="../media/image447.emf"/><Relationship Id="rId5" Type="http://schemas.openxmlformats.org/officeDocument/2006/relationships/image" Target="../media/image444.emf"/><Relationship Id="rId10" Type="http://schemas.openxmlformats.org/officeDocument/2006/relationships/customXml" Target="../ink/ink483.xml"/><Relationship Id="rId4" Type="http://schemas.openxmlformats.org/officeDocument/2006/relationships/customXml" Target="../ink/ink480.xml"/><Relationship Id="rId9" Type="http://schemas.openxmlformats.org/officeDocument/2006/relationships/image" Target="../media/image44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2.emf"/><Relationship Id="rId4" Type="http://schemas.openxmlformats.org/officeDocument/2006/relationships/customXml" Target="../ink/ink21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customXml" Target="../ink/ink487.xml"/><Relationship Id="rId13" Type="http://schemas.openxmlformats.org/officeDocument/2006/relationships/image" Target="../media/image453.emf"/><Relationship Id="rId18" Type="http://schemas.openxmlformats.org/officeDocument/2006/relationships/customXml" Target="../ink/ink492.xml"/><Relationship Id="rId26" Type="http://schemas.openxmlformats.org/officeDocument/2006/relationships/customXml" Target="../ink/ink496.xml"/><Relationship Id="rId39" Type="http://schemas.openxmlformats.org/officeDocument/2006/relationships/image" Target="../media/image466.emf"/><Relationship Id="rId3" Type="http://schemas.openxmlformats.org/officeDocument/2006/relationships/image" Target="../media/image448.emf"/><Relationship Id="rId21" Type="http://schemas.openxmlformats.org/officeDocument/2006/relationships/image" Target="../media/image457.emf"/><Relationship Id="rId34" Type="http://schemas.openxmlformats.org/officeDocument/2006/relationships/customXml" Target="../ink/ink500.xml"/><Relationship Id="rId42" Type="http://schemas.openxmlformats.org/officeDocument/2006/relationships/customXml" Target="../ink/ink504.xml"/><Relationship Id="rId7" Type="http://schemas.openxmlformats.org/officeDocument/2006/relationships/image" Target="../media/image450.emf"/><Relationship Id="rId12" Type="http://schemas.openxmlformats.org/officeDocument/2006/relationships/customXml" Target="../ink/ink489.xml"/><Relationship Id="rId17" Type="http://schemas.openxmlformats.org/officeDocument/2006/relationships/image" Target="../media/image455.emf"/><Relationship Id="rId25" Type="http://schemas.openxmlformats.org/officeDocument/2006/relationships/image" Target="../media/image459.emf"/><Relationship Id="rId33" Type="http://schemas.openxmlformats.org/officeDocument/2006/relationships/image" Target="../media/image463.emf"/><Relationship Id="rId38" Type="http://schemas.openxmlformats.org/officeDocument/2006/relationships/customXml" Target="../ink/ink502.xml"/><Relationship Id="rId2" Type="http://schemas.openxmlformats.org/officeDocument/2006/relationships/customXml" Target="../ink/ink484.xml"/><Relationship Id="rId16" Type="http://schemas.openxmlformats.org/officeDocument/2006/relationships/customXml" Target="../ink/ink491.xml"/><Relationship Id="rId20" Type="http://schemas.openxmlformats.org/officeDocument/2006/relationships/customXml" Target="../ink/ink493.xml"/><Relationship Id="rId29" Type="http://schemas.openxmlformats.org/officeDocument/2006/relationships/image" Target="../media/image461.emf"/><Relationship Id="rId41" Type="http://schemas.openxmlformats.org/officeDocument/2006/relationships/image" Target="../media/image46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86.xml"/><Relationship Id="rId11" Type="http://schemas.openxmlformats.org/officeDocument/2006/relationships/image" Target="../media/image452.emf"/><Relationship Id="rId24" Type="http://schemas.openxmlformats.org/officeDocument/2006/relationships/customXml" Target="../ink/ink495.xml"/><Relationship Id="rId32" Type="http://schemas.openxmlformats.org/officeDocument/2006/relationships/customXml" Target="../ink/ink499.xml"/><Relationship Id="rId37" Type="http://schemas.openxmlformats.org/officeDocument/2006/relationships/image" Target="../media/image465.emf"/><Relationship Id="rId40" Type="http://schemas.openxmlformats.org/officeDocument/2006/relationships/customXml" Target="../ink/ink503.xml"/><Relationship Id="rId5" Type="http://schemas.openxmlformats.org/officeDocument/2006/relationships/image" Target="../media/image449.emf"/><Relationship Id="rId15" Type="http://schemas.openxmlformats.org/officeDocument/2006/relationships/image" Target="../media/image454.emf"/><Relationship Id="rId23" Type="http://schemas.openxmlformats.org/officeDocument/2006/relationships/image" Target="../media/image458.emf"/><Relationship Id="rId28" Type="http://schemas.openxmlformats.org/officeDocument/2006/relationships/customXml" Target="../ink/ink497.xml"/><Relationship Id="rId36" Type="http://schemas.openxmlformats.org/officeDocument/2006/relationships/customXml" Target="../ink/ink501.xml"/><Relationship Id="rId10" Type="http://schemas.openxmlformats.org/officeDocument/2006/relationships/customXml" Target="../ink/ink488.xml"/><Relationship Id="rId19" Type="http://schemas.openxmlformats.org/officeDocument/2006/relationships/image" Target="../media/image456.emf"/><Relationship Id="rId31" Type="http://schemas.openxmlformats.org/officeDocument/2006/relationships/image" Target="../media/image462.emf"/><Relationship Id="rId4" Type="http://schemas.openxmlformats.org/officeDocument/2006/relationships/customXml" Target="../ink/ink485.xml"/><Relationship Id="rId9" Type="http://schemas.openxmlformats.org/officeDocument/2006/relationships/image" Target="../media/image451.emf"/><Relationship Id="rId14" Type="http://schemas.openxmlformats.org/officeDocument/2006/relationships/customXml" Target="../ink/ink490.xml"/><Relationship Id="rId22" Type="http://schemas.openxmlformats.org/officeDocument/2006/relationships/customXml" Target="../ink/ink494.xml"/><Relationship Id="rId27" Type="http://schemas.openxmlformats.org/officeDocument/2006/relationships/image" Target="../media/image460.emf"/><Relationship Id="rId30" Type="http://schemas.openxmlformats.org/officeDocument/2006/relationships/customXml" Target="../ink/ink498.xml"/><Relationship Id="rId35" Type="http://schemas.openxmlformats.org/officeDocument/2006/relationships/image" Target="../media/image464.emf"/><Relationship Id="rId43" Type="http://schemas.openxmlformats.org/officeDocument/2006/relationships/image" Target="../media/image468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customXml" Target="../ink/ink508.xml"/><Relationship Id="rId13" Type="http://schemas.openxmlformats.org/officeDocument/2006/relationships/image" Target="../media/image474.emf"/><Relationship Id="rId18" Type="http://schemas.openxmlformats.org/officeDocument/2006/relationships/customXml" Target="../ink/ink513.xml"/><Relationship Id="rId26" Type="http://schemas.openxmlformats.org/officeDocument/2006/relationships/customXml" Target="../ink/ink517.xml"/><Relationship Id="rId3" Type="http://schemas.openxmlformats.org/officeDocument/2006/relationships/image" Target="../media/image469.emf"/><Relationship Id="rId21" Type="http://schemas.openxmlformats.org/officeDocument/2006/relationships/image" Target="../media/image478.emf"/><Relationship Id="rId7" Type="http://schemas.openxmlformats.org/officeDocument/2006/relationships/image" Target="../media/image471.emf"/><Relationship Id="rId12" Type="http://schemas.openxmlformats.org/officeDocument/2006/relationships/customXml" Target="../ink/ink510.xml"/><Relationship Id="rId17" Type="http://schemas.openxmlformats.org/officeDocument/2006/relationships/image" Target="../media/image476.emf"/><Relationship Id="rId25" Type="http://schemas.openxmlformats.org/officeDocument/2006/relationships/image" Target="../media/image480.emf"/><Relationship Id="rId2" Type="http://schemas.openxmlformats.org/officeDocument/2006/relationships/customXml" Target="../ink/ink505.xml"/><Relationship Id="rId16" Type="http://schemas.openxmlformats.org/officeDocument/2006/relationships/customXml" Target="../ink/ink512.xml"/><Relationship Id="rId20" Type="http://schemas.openxmlformats.org/officeDocument/2006/relationships/customXml" Target="../ink/ink514.xml"/><Relationship Id="rId29" Type="http://schemas.openxmlformats.org/officeDocument/2006/relationships/image" Target="../media/image48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07.xml"/><Relationship Id="rId11" Type="http://schemas.openxmlformats.org/officeDocument/2006/relationships/image" Target="../media/image473.emf"/><Relationship Id="rId24" Type="http://schemas.openxmlformats.org/officeDocument/2006/relationships/customXml" Target="../ink/ink516.xml"/><Relationship Id="rId5" Type="http://schemas.openxmlformats.org/officeDocument/2006/relationships/image" Target="../media/image470.emf"/><Relationship Id="rId15" Type="http://schemas.openxmlformats.org/officeDocument/2006/relationships/image" Target="../media/image475.emf"/><Relationship Id="rId23" Type="http://schemas.openxmlformats.org/officeDocument/2006/relationships/image" Target="../media/image479.emf"/><Relationship Id="rId28" Type="http://schemas.openxmlformats.org/officeDocument/2006/relationships/customXml" Target="../ink/ink518.xml"/><Relationship Id="rId10" Type="http://schemas.openxmlformats.org/officeDocument/2006/relationships/customXml" Target="../ink/ink509.xml"/><Relationship Id="rId19" Type="http://schemas.openxmlformats.org/officeDocument/2006/relationships/image" Target="../media/image477.emf"/><Relationship Id="rId4" Type="http://schemas.openxmlformats.org/officeDocument/2006/relationships/customXml" Target="../ink/ink506.xml"/><Relationship Id="rId9" Type="http://schemas.openxmlformats.org/officeDocument/2006/relationships/image" Target="../media/image472.emf"/><Relationship Id="rId14" Type="http://schemas.openxmlformats.org/officeDocument/2006/relationships/customXml" Target="../ink/ink511.xml"/><Relationship Id="rId22" Type="http://schemas.openxmlformats.org/officeDocument/2006/relationships/customXml" Target="../ink/ink515.xml"/><Relationship Id="rId27" Type="http://schemas.openxmlformats.org/officeDocument/2006/relationships/image" Target="../media/image481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.xml"/><Relationship Id="rId13" Type="http://schemas.openxmlformats.org/officeDocument/2006/relationships/image" Target="../media/image104.emf"/><Relationship Id="rId18" Type="http://schemas.openxmlformats.org/officeDocument/2006/relationships/customXml" Target="../ink/ink30.xml"/><Relationship Id="rId26" Type="http://schemas.openxmlformats.org/officeDocument/2006/relationships/customXml" Target="../ink/ink34.xml"/><Relationship Id="rId39" Type="http://schemas.openxmlformats.org/officeDocument/2006/relationships/image" Target="../media/image118.emf"/><Relationship Id="rId3" Type="http://schemas.openxmlformats.org/officeDocument/2006/relationships/image" Target="../media/image99.emf"/><Relationship Id="rId21" Type="http://schemas.openxmlformats.org/officeDocument/2006/relationships/image" Target="../media/image108.emf"/><Relationship Id="rId34" Type="http://schemas.openxmlformats.org/officeDocument/2006/relationships/customXml" Target="../ink/ink38.xml"/><Relationship Id="rId7" Type="http://schemas.openxmlformats.org/officeDocument/2006/relationships/image" Target="../media/image101.emf"/><Relationship Id="rId12" Type="http://schemas.openxmlformats.org/officeDocument/2006/relationships/customXml" Target="../ink/ink27.xml"/><Relationship Id="rId17" Type="http://schemas.openxmlformats.org/officeDocument/2006/relationships/image" Target="../media/image106.emf"/><Relationship Id="rId25" Type="http://schemas.openxmlformats.org/officeDocument/2006/relationships/image" Target="../media/image110.emf"/><Relationship Id="rId33" Type="http://schemas.openxmlformats.org/officeDocument/2006/relationships/image" Target="../media/image114.emf"/><Relationship Id="rId38" Type="http://schemas.openxmlformats.org/officeDocument/2006/relationships/customXml" Target="../ink/ink40.xml"/><Relationship Id="rId2" Type="http://schemas.openxmlformats.org/officeDocument/2006/relationships/customXml" Target="../ink/ink22.xml"/><Relationship Id="rId16" Type="http://schemas.openxmlformats.org/officeDocument/2006/relationships/customXml" Target="../ink/ink29.xml"/><Relationship Id="rId20" Type="http://schemas.openxmlformats.org/officeDocument/2006/relationships/customXml" Target="../ink/ink31.xml"/><Relationship Id="rId29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.xml"/><Relationship Id="rId11" Type="http://schemas.openxmlformats.org/officeDocument/2006/relationships/image" Target="../media/image103.emf"/><Relationship Id="rId24" Type="http://schemas.openxmlformats.org/officeDocument/2006/relationships/customXml" Target="../ink/ink33.xml"/><Relationship Id="rId32" Type="http://schemas.openxmlformats.org/officeDocument/2006/relationships/customXml" Target="../ink/ink37.xml"/><Relationship Id="rId37" Type="http://schemas.openxmlformats.org/officeDocument/2006/relationships/image" Target="../media/image116.emf"/><Relationship Id="rId5" Type="http://schemas.openxmlformats.org/officeDocument/2006/relationships/image" Target="../media/image100.emf"/><Relationship Id="rId15" Type="http://schemas.openxmlformats.org/officeDocument/2006/relationships/image" Target="../media/image105.emf"/><Relationship Id="rId23" Type="http://schemas.openxmlformats.org/officeDocument/2006/relationships/image" Target="../media/image109.emf"/><Relationship Id="rId28" Type="http://schemas.openxmlformats.org/officeDocument/2006/relationships/customXml" Target="../ink/ink35.xml"/><Relationship Id="rId36" Type="http://schemas.openxmlformats.org/officeDocument/2006/relationships/customXml" Target="../ink/ink39.xml"/><Relationship Id="rId10" Type="http://schemas.openxmlformats.org/officeDocument/2006/relationships/customXml" Target="../ink/ink26.xml"/><Relationship Id="rId19" Type="http://schemas.openxmlformats.org/officeDocument/2006/relationships/image" Target="../media/image107.emf"/><Relationship Id="rId31" Type="http://schemas.openxmlformats.org/officeDocument/2006/relationships/image" Target="../media/image113.emf"/><Relationship Id="rId4" Type="http://schemas.openxmlformats.org/officeDocument/2006/relationships/customXml" Target="../ink/ink23.xml"/><Relationship Id="rId9" Type="http://schemas.openxmlformats.org/officeDocument/2006/relationships/image" Target="../media/image102.emf"/><Relationship Id="rId14" Type="http://schemas.openxmlformats.org/officeDocument/2006/relationships/customXml" Target="../ink/ink28.xml"/><Relationship Id="rId22" Type="http://schemas.openxmlformats.org/officeDocument/2006/relationships/customXml" Target="../ink/ink32.xml"/><Relationship Id="rId27" Type="http://schemas.openxmlformats.org/officeDocument/2006/relationships/image" Target="../media/image111.emf"/><Relationship Id="rId30" Type="http://schemas.openxmlformats.org/officeDocument/2006/relationships/customXml" Target="../ink/ink36.xml"/><Relationship Id="rId35" Type="http://schemas.openxmlformats.org/officeDocument/2006/relationships/image" Target="../media/image115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.xml"/><Relationship Id="rId13" Type="http://schemas.openxmlformats.org/officeDocument/2006/relationships/image" Target="../media/image124.emf"/><Relationship Id="rId18" Type="http://schemas.openxmlformats.org/officeDocument/2006/relationships/customXml" Target="../ink/ink49.xml"/><Relationship Id="rId3" Type="http://schemas.openxmlformats.org/officeDocument/2006/relationships/image" Target="../media/image119.emf"/><Relationship Id="rId21" Type="http://schemas.openxmlformats.org/officeDocument/2006/relationships/image" Target="../media/image142.emf"/><Relationship Id="rId7" Type="http://schemas.openxmlformats.org/officeDocument/2006/relationships/image" Target="../media/image121.emf"/><Relationship Id="rId12" Type="http://schemas.openxmlformats.org/officeDocument/2006/relationships/customXml" Target="../ink/ink46.xml"/><Relationship Id="rId17" Type="http://schemas.openxmlformats.org/officeDocument/2006/relationships/image" Target="../media/image127.emf"/><Relationship Id="rId2" Type="http://schemas.openxmlformats.org/officeDocument/2006/relationships/customXml" Target="../ink/ink41.xml"/><Relationship Id="rId16" Type="http://schemas.openxmlformats.org/officeDocument/2006/relationships/customXml" Target="../ink/ink48.xml"/><Relationship Id="rId20" Type="http://schemas.openxmlformats.org/officeDocument/2006/relationships/customXml" Target="../ink/ink5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3.xml"/><Relationship Id="rId11" Type="http://schemas.openxmlformats.org/officeDocument/2006/relationships/image" Target="../media/image123.emf"/><Relationship Id="rId5" Type="http://schemas.openxmlformats.org/officeDocument/2006/relationships/image" Target="../media/image120.emf"/><Relationship Id="rId15" Type="http://schemas.openxmlformats.org/officeDocument/2006/relationships/image" Target="../media/image126.emf"/><Relationship Id="rId10" Type="http://schemas.openxmlformats.org/officeDocument/2006/relationships/customXml" Target="../ink/ink45.xml"/><Relationship Id="rId19" Type="http://schemas.openxmlformats.org/officeDocument/2006/relationships/image" Target="../media/image128.emf"/><Relationship Id="rId4" Type="http://schemas.openxmlformats.org/officeDocument/2006/relationships/customXml" Target="../ink/ink42.xml"/><Relationship Id="rId9" Type="http://schemas.openxmlformats.org/officeDocument/2006/relationships/image" Target="../media/image122.emf"/><Relationship Id="rId14" Type="http://schemas.openxmlformats.org/officeDocument/2006/relationships/customXml" Target="../ink/ink4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emf"/><Relationship Id="rId2" Type="http://schemas.openxmlformats.org/officeDocument/2006/relationships/customXml" Target="../ink/ink5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2952737" y="571480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2400" dirty="0" smtClean="0">
                <a:latin typeface="Lucida Sans Unicode" pitchFamily="34" charset="0"/>
              </a:rPr>
              <a:t>MAT203: Linear Algebra</a:t>
            </a:r>
          </a:p>
        </p:txBody>
      </p:sp>
      <p:sp>
        <p:nvSpPr>
          <p:cNvPr id="76803" name="Rectangle 10"/>
          <p:cNvSpPr>
            <a:spLocks noChangeArrowheads="1"/>
          </p:cNvSpPr>
          <p:nvPr/>
        </p:nvSpPr>
        <p:spPr bwMode="auto">
          <a:xfrm>
            <a:off x="2881297" y="4868863"/>
            <a:ext cx="6572297" cy="1049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ko-KR" sz="1600" b="1" dirty="0">
                <a:latin typeface="Lucida Sans Unicode" pitchFamily="34" charset="0"/>
              </a:rPr>
              <a:t>In </a:t>
            </a:r>
            <a:r>
              <a:rPr lang="en-US" altLang="ko-KR" sz="1600" b="1" dirty="0" err="1">
                <a:latin typeface="Lucida Sans Unicode" pitchFamily="34" charset="0"/>
              </a:rPr>
              <a:t>Ryu</a:t>
            </a:r>
            <a:endParaRPr lang="en-US" altLang="ko-KR" sz="1600" b="1" dirty="0">
              <a:latin typeface="Lucida Sans Unicode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en-US" altLang="ko-KR" sz="1600" b="1" smtClean="0">
                <a:latin typeface="Lucida Sans Unicode" pitchFamily="34" charset="0"/>
              </a:rPr>
              <a:t>Sept. </a:t>
            </a:r>
            <a:r>
              <a:rPr lang="en-US" altLang="ko-KR" sz="1600" b="1" dirty="0" smtClean="0">
                <a:latin typeface="Lucida Sans Unicode" pitchFamily="34" charset="0"/>
              </a:rPr>
              <a:t>30/ </a:t>
            </a:r>
            <a:r>
              <a:rPr lang="en-US" altLang="ko-KR" sz="1600" b="1" dirty="0" smtClean="0">
                <a:latin typeface="Lucida Sans Unicode" pitchFamily="34" charset="0"/>
              </a:rPr>
              <a:t>Oct.</a:t>
            </a:r>
            <a:r>
              <a:rPr lang="ko-KR" altLang="en-US" sz="1600" b="1" dirty="0" smtClean="0">
                <a:latin typeface="Lucida Sans Unicode" pitchFamily="34" charset="0"/>
              </a:rPr>
              <a:t> </a:t>
            </a:r>
            <a:r>
              <a:rPr lang="en-US" altLang="ko-KR" sz="1600" b="1" dirty="0">
                <a:latin typeface="Lucida Sans Unicode" pitchFamily="34" charset="0"/>
              </a:rPr>
              <a:t>1</a:t>
            </a:r>
            <a:r>
              <a:rPr lang="en-US" altLang="ko-KR" sz="1600" b="1" dirty="0" smtClean="0">
                <a:latin typeface="Lucida Sans Unicode" pitchFamily="34" charset="0"/>
              </a:rPr>
              <a:t>, </a:t>
            </a:r>
            <a:r>
              <a:rPr lang="en-US" altLang="ko-KR" sz="1600" b="1" dirty="0" smtClean="0">
                <a:latin typeface="Lucida Sans Unicode" pitchFamily="34" charset="0"/>
              </a:rPr>
              <a:t>2015</a:t>
            </a:r>
            <a:endParaRPr lang="en-US" altLang="ko-KR" sz="1600" b="1" dirty="0">
              <a:latin typeface="Lucida Sans Unicode" pitchFamily="34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7" name="Text Box 11"/>
          <p:cNvSpPr txBox="1">
            <a:spLocks noChangeArrowheads="1"/>
          </p:cNvSpPr>
          <p:nvPr/>
        </p:nvSpPr>
        <p:spPr bwMode="auto">
          <a:xfrm>
            <a:off x="4176864" y="1966863"/>
            <a:ext cx="5456655" cy="18697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Review of last week’s lecture</a:t>
            </a:r>
            <a:endParaRPr lang="en-US" altLang="ko-KR" sz="1900" dirty="0">
              <a:latin typeface="Arial" charset="0"/>
            </a:endParaRP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000" dirty="0" smtClean="0">
                <a:latin typeface="Arial" charset="0"/>
              </a:rPr>
              <a:t>Solving Ax = b</a:t>
            </a:r>
            <a:endParaRPr lang="en-US" altLang="ko-KR" sz="2000" dirty="0">
              <a:latin typeface="Arial" charset="0"/>
            </a:endParaRP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Independence, basis, &amp; dimension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4 fundamental subspaces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rgbClr val="0000FF"/>
                </a:solidFill>
                <a:latin typeface="Arial" charset="0"/>
              </a:rPr>
              <a:t>Nullspaces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1468604" y="1054898"/>
              <a:ext cx="848520" cy="4536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3844" y="1040858"/>
                <a:ext cx="86724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2560844" y="811538"/>
              <a:ext cx="193320" cy="150696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46084" y="798578"/>
                <a:ext cx="219600" cy="153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잉크 16"/>
              <p14:cNvContentPartPr/>
              <p14:nvPr/>
            </p14:nvContentPartPr>
            <p14:xfrm>
              <a:off x="2803484" y="811538"/>
              <a:ext cx="1068840" cy="155088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88724" y="799658"/>
                <a:ext cx="1096560" cy="157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잉크 28"/>
              <p14:cNvContentPartPr/>
              <p14:nvPr/>
            </p14:nvContentPartPr>
            <p14:xfrm>
              <a:off x="3920204" y="823058"/>
              <a:ext cx="178200" cy="137736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05444" y="812258"/>
                <a:ext cx="203760" cy="140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3316484" y="1294658"/>
              <a:ext cx="11160" cy="1742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03884" y="1282418"/>
                <a:ext cx="3816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1" name="잉크 40"/>
              <p14:cNvContentPartPr/>
              <p14:nvPr/>
            </p14:nvContentPartPr>
            <p14:xfrm>
              <a:off x="5449484" y="716138"/>
              <a:ext cx="556560" cy="340776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34724" y="706058"/>
                <a:ext cx="581400" cy="343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2" name="잉크 41"/>
              <p14:cNvContentPartPr/>
              <p14:nvPr/>
            </p14:nvContentPartPr>
            <p14:xfrm>
              <a:off x="4215404" y="853658"/>
              <a:ext cx="210240" cy="88236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00644" y="841058"/>
                <a:ext cx="239760" cy="90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3" name="잉크 52"/>
              <p14:cNvContentPartPr/>
              <p14:nvPr/>
            </p14:nvContentPartPr>
            <p14:xfrm>
              <a:off x="5393324" y="726938"/>
              <a:ext cx="266760" cy="14504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78564" y="714698"/>
                <a:ext cx="289440" cy="147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4" name="잉크 53"/>
              <p14:cNvContentPartPr/>
              <p14:nvPr/>
            </p14:nvContentPartPr>
            <p14:xfrm>
              <a:off x="5058524" y="1134098"/>
              <a:ext cx="116280" cy="1328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51684" y="1120058"/>
                <a:ext cx="13680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5" name="잉크 54"/>
              <p14:cNvContentPartPr/>
              <p14:nvPr/>
            </p14:nvContentPartPr>
            <p14:xfrm>
              <a:off x="4787084" y="866978"/>
              <a:ext cx="102240" cy="92736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777724" y="857258"/>
                <a:ext cx="125280" cy="9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2" name="잉크 61"/>
              <p14:cNvContentPartPr/>
              <p14:nvPr/>
            </p14:nvContentPartPr>
            <p14:xfrm>
              <a:off x="6038804" y="701018"/>
              <a:ext cx="191880" cy="153252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028004" y="690218"/>
                <a:ext cx="217440" cy="155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7" name="잉크 66"/>
              <p14:cNvContentPartPr/>
              <p14:nvPr/>
            </p14:nvContentPartPr>
            <p14:xfrm>
              <a:off x="3384524" y="820898"/>
              <a:ext cx="23760" cy="19872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73364" y="809018"/>
                <a:ext cx="4752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8" name="잉크 67"/>
              <p14:cNvContentPartPr/>
              <p14:nvPr/>
            </p14:nvContentPartPr>
            <p14:xfrm>
              <a:off x="3258884" y="1705418"/>
              <a:ext cx="24120" cy="14256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247004" y="1693178"/>
                <a:ext cx="49680" cy="16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9" name="잉크 68"/>
              <p14:cNvContentPartPr/>
              <p14:nvPr/>
            </p14:nvContentPartPr>
            <p14:xfrm>
              <a:off x="3252404" y="2077658"/>
              <a:ext cx="10800" cy="15768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240524" y="2069738"/>
                <a:ext cx="3348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0" name="잉크 69"/>
              <p14:cNvContentPartPr/>
              <p14:nvPr/>
            </p14:nvContentPartPr>
            <p14:xfrm>
              <a:off x="408044" y="2893418"/>
              <a:ext cx="8389440" cy="331740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90764" y="2879738"/>
                <a:ext cx="8421480" cy="334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0" name="잉크 99"/>
              <p14:cNvContentPartPr/>
              <p14:nvPr/>
            </p14:nvContentPartPr>
            <p14:xfrm>
              <a:off x="4442204" y="812978"/>
              <a:ext cx="307800" cy="107496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433204" y="802178"/>
                <a:ext cx="330840" cy="110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1578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err="1" smtClean="0">
                <a:solidFill>
                  <a:srgbClr val="0000FF"/>
                </a:solidFill>
                <a:latin typeface="Arial" charset="0"/>
              </a:rPr>
              <a:t>Nullspaces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382484" y="909458"/>
              <a:ext cx="2614680" cy="136080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0242" y="897218"/>
                <a:ext cx="2637363" cy="13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8" name="잉크 27"/>
              <p14:cNvContentPartPr/>
              <p14:nvPr/>
            </p14:nvContentPartPr>
            <p14:xfrm>
              <a:off x="3604124" y="841418"/>
              <a:ext cx="329760" cy="105012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91524" y="830618"/>
                <a:ext cx="350640" cy="10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잉크 28"/>
              <p14:cNvContentPartPr/>
              <p14:nvPr/>
            </p14:nvContentPartPr>
            <p14:xfrm>
              <a:off x="3462644" y="932858"/>
              <a:ext cx="122760" cy="9752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48604" y="920618"/>
                <a:ext cx="147600" cy="10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잉크 29"/>
              <p14:cNvContentPartPr/>
              <p14:nvPr/>
            </p14:nvContentPartPr>
            <p14:xfrm>
              <a:off x="3096524" y="838538"/>
              <a:ext cx="173520" cy="138816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86804" y="827018"/>
                <a:ext cx="197640" cy="141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6" name="잉크 35"/>
              <p14:cNvContentPartPr/>
              <p14:nvPr/>
            </p14:nvContentPartPr>
            <p14:xfrm>
              <a:off x="3955124" y="916298"/>
              <a:ext cx="141120" cy="94356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49004" y="905498"/>
                <a:ext cx="161640" cy="9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4" name="잉크 43"/>
              <p14:cNvContentPartPr/>
              <p14:nvPr/>
            </p14:nvContentPartPr>
            <p14:xfrm>
              <a:off x="4796444" y="894698"/>
              <a:ext cx="235080" cy="124164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92844" y="879938"/>
                <a:ext cx="253440" cy="12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5" name="잉크 44"/>
              <p14:cNvContentPartPr/>
              <p14:nvPr/>
            </p14:nvContentPartPr>
            <p14:xfrm>
              <a:off x="4496564" y="787778"/>
              <a:ext cx="254520" cy="155664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481804" y="775178"/>
                <a:ext cx="281880" cy="158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6" name="잉크 45"/>
              <p14:cNvContentPartPr/>
              <p14:nvPr/>
            </p14:nvContentPartPr>
            <p14:xfrm>
              <a:off x="4252844" y="1051298"/>
              <a:ext cx="156240" cy="10872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41324" y="1037618"/>
                <a:ext cx="1774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0" name="잉크 49"/>
              <p14:cNvContentPartPr/>
              <p14:nvPr/>
            </p14:nvContentPartPr>
            <p14:xfrm>
              <a:off x="5142044" y="854738"/>
              <a:ext cx="157320" cy="142488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127284" y="842498"/>
                <a:ext cx="186840" cy="145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0" name="잉크 59"/>
              <p14:cNvContentPartPr/>
              <p14:nvPr/>
            </p14:nvContentPartPr>
            <p14:xfrm>
              <a:off x="2506124" y="4032458"/>
              <a:ext cx="175320" cy="106524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502164" y="4017698"/>
                <a:ext cx="194040" cy="10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1" name="잉크 80"/>
              <p14:cNvContentPartPr/>
              <p14:nvPr/>
            </p14:nvContentPartPr>
            <p14:xfrm>
              <a:off x="2236844" y="3922298"/>
              <a:ext cx="199440" cy="138456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22444" y="3910418"/>
                <a:ext cx="224280" cy="14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3" name="잉크 82"/>
              <p14:cNvContentPartPr/>
              <p14:nvPr/>
            </p14:nvContentPartPr>
            <p14:xfrm>
              <a:off x="2716724" y="3906458"/>
              <a:ext cx="154800" cy="122688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06284" y="3895658"/>
                <a:ext cx="180000" cy="125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6" name="잉크 85"/>
              <p14:cNvContentPartPr/>
              <p14:nvPr/>
            </p14:nvContentPartPr>
            <p14:xfrm>
              <a:off x="3046844" y="4933178"/>
              <a:ext cx="57240" cy="13572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044324" y="4930658"/>
                <a:ext cx="7164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8" name="잉크 87"/>
              <p14:cNvContentPartPr/>
              <p14:nvPr/>
            </p14:nvContentPartPr>
            <p14:xfrm>
              <a:off x="3464444" y="3905738"/>
              <a:ext cx="237960" cy="118476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452564" y="3892778"/>
                <a:ext cx="260640" cy="12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9" name="잉크 88"/>
              <p14:cNvContentPartPr/>
              <p14:nvPr/>
            </p14:nvContentPartPr>
            <p14:xfrm>
              <a:off x="3276524" y="3829418"/>
              <a:ext cx="170640" cy="136368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261764" y="3816818"/>
                <a:ext cx="197640" cy="13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90" name="잉크 89"/>
              <p14:cNvContentPartPr/>
              <p14:nvPr/>
            </p14:nvContentPartPr>
            <p14:xfrm>
              <a:off x="1166204" y="3047498"/>
              <a:ext cx="4498560" cy="53100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52884" y="3032738"/>
                <a:ext cx="4526640" cy="55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9" name="잉크 98"/>
              <p14:cNvContentPartPr/>
              <p14:nvPr/>
            </p14:nvContentPartPr>
            <p14:xfrm>
              <a:off x="4055564" y="4468778"/>
              <a:ext cx="353160" cy="6552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052684" y="4465898"/>
                <a:ext cx="360360" cy="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0" name="잉크 99"/>
              <p14:cNvContentPartPr/>
              <p14:nvPr/>
            </p14:nvContentPartPr>
            <p14:xfrm>
              <a:off x="3801404" y="3832298"/>
              <a:ext cx="178560" cy="1400400"/>
            </p14:xfrm>
          </p:contentPart>
        </mc:Choice>
        <mc:Fallback xmlns="">
          <p:pic>
            <p:nvPicPr>
              <p:cNvPr id="100" name="잉크 9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789164" y="3820778"/>
                <a:ext cx="203040" cy="14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3" name="잉크 102"/>
              <p14:cNvContentPartPr/>
              <p14:nvPr/>
            </p14:nvContentPartPr>
            <p14:xfrm>
              <a:off x="4536884" y="3832298"/>
              <a:ext cx="201240" cy="133200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522124" y="3818978"/>
                <a:ext cx="228600" cy="136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6" name="잉크 105"/>
              <p14:cNvContentPartPr/>
              <p14:nvPr/>
            </p14:nvContentPartPr>
            <p14:xfrm>
              <a:off x="4756484" y="3932738"/>
              <a:ext cx="308880" cy="115704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741724" y="3918698"/>
                <a:ext cx="330840" cy="11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9" name="잉크 108"/>
              <p14:cNvContentPartPr/>
              <p14:nvPr/>
            </p14:nvContentPartPr>
            <p14:xfrm>
              <a:off x="5039084" y="3813578"/>
              <a:ext cx="228600" cy="145800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24324" y="3800978"/>
                <a:ext cx="255960" cy="14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3" name="잉크 112"/>
              <p14:cNvContentPartPr/>
              <p14:nvPr/>
            </p14:nvContentPartPr>
            <p14:xfrm>
              <a:off x="5459204" y="4328738"/>
              <a:ext cx="1319760" cy="51228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447324" y="4316498"/>
                <a:ext cx="1345680" cy="53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1" name="잉크 120"/>
              <p14:cNvContentPartPr/>
              <p14:nvPr/>
            </p14:nvContentPartPr>
            <p14:xfrm>
              <a:off x="6929804" y="3815738"/>
              <a:ext cx="205200" cy="113076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915044" y="3802418"/>
                <a:ext cx="233280" cy="11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23" name="잉크 122"/>
              <p14:cNvContentPartPr/>
              <p14:nvPr/>
            </p14:nvContentPartPr>
            <p14:xfrm>
              <a:off x="7339484" y="3838058"/>
              <a:ext cx="190080" cy="108648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332284" y="3825818"/>
                <a:ext cx="212040" cy="11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30" name="잉크 129"/>
              <p14:cNvContentPartPr/>
              <p14:nvPr/>
            </p14:nvContentPartPr>
            <p14:xfrm>
              <a:off x="7241204" y="3879458"/>
              <a:ext cx="10800" cy="18036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227884" y="3867578"/>
                <a:ext cx="3132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31" name="잉크 130"/>
              <p14:cNvContentPartPr/>
              <p14:nvPr/>
            </p14:nvContentPartPr>
            <p14:xfrm>
              <a:off x="7226804" y="4359338"/>
              <a:ext cx="14400" cy="11736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214924" y="4347818"/>
                <a:ext cx="3528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32" name="잉크 131"/>
              <p14:cNvContentPartPr/>
              <p14:nvPr/>
            </p14:nvContentPartPr>
            <p14:xfrm>
              <a:off x="7105844" y="4689818"/>
              <a:ext cx="2456280" cy="100404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092884" y="4684418"/>
                <a:ext cx="2484000" cy="10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47" name="잉크 146"/>
              <p14:cNvContentPartPr/>
              <p14:nvPr/>
            </p14:nvContentPartPr>
            <p14:xfrm>
              <a:off x="5806244" y="5861978"/>
              <a:ext cx="199080" cy="606960"/>
            </p14:xfrm>
          </p:contentPart>
        </mc:Choice>
        <mc:Fallback xmlns="">
          <p:pic>
            <p:nvPicPr>
              <p:cNvPr id="147" name="잉크 14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792204" y="5847218"/>
                <a:ext cx="227880" cy="63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48" name="잉크 147"/>
              <p14:cNvContentPartPr/>
              <p14:nvPr/>
            </p14:nvContentPartPr>
            <p14:xfrm>
              <a:off x="5531924" y="5861978"/>
              <a:ext cx="194760" cy="738360"/>
            </p14:xfrm>
          </p:contentPart>
        </mc:Choice>
        <mc:Fallback xmlns="">
          <p:pic>
            <p:nvPicPr>
              <p:cNvPr id="148" name="잉크 14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518244" y="5848298"/>
                <a:ext cx="216720" cy="76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49" name="잉크 148"/>
              <p14:cNvContentPartPr/>
              <p14:nvPr/>
            </p14:nvContentPartPr>
            <p14:xfrm>
              <a:off x="6093524" y="5814818"/>
              <a:ext cx="178560" cy="76392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081644" y="5801498"/>
                <a:ext cx="205200" cy="78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55" name="잉크 154"/>
              <p14:cNvContentPartPr/>
              <p14:nvPr/>
            </p14:nvContentPartPr>
            <p14:xfrm>
              <a:off x="6410324" y="6270578"/>
              <a:ext cx="89280" cy="92520"/>
            </p14:xfrm>
          </p:contentPart>
        </mc:Choice>
        <mc:Fallback xmlns="">
          <p:pic>
            <p:nvPicPr>
              <p:cNvPr id="155" name="잉크 15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406724" y="6258698"/>
                <a:ext cx="10764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56" name="잉크 155"/>
              <p14:cNvContentPartPr/>
              <p14:nvPr/>
            </p14:nvContentPartPr>
            <p14:xfrm>
              <a:off x="6649004" y="5755418"/>
              <a:ext cx="185400" cy="774720"/>
            </p14:xfrm>
          </p:contentPart>
        </mc:Choice>
        <mc:Fallback xmlns="">
          <p:pic>
            <p:nvPicPr>
              <p:cNvPr id="156" name="잉크 15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635324" y="5742098"/>
                <a:ext cx="203760" cy="80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57" name="잉크 156"/>
              <p14:cNvContentPartPr/>
              <p14:nvPr/>
            </p14:nvContentPartPr>
            <p14:xfrm>
              <a:off x="6904604" y="5793578"/>
              <a:ext cx="275400" cy="736560"/>
            </p14:xfrm>
          </p:contentPart>
        </mc:Choice>
        <mc:Fallback xmlns="">
          <p:pic>
            <p:nvPicPr>
              <p:cNvPr id="157" name="잉크 15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895604" y="5779898"/>
                <a:ext cx="289080" cy="76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59" name="잉크 158"/>
              <p14:cNvContentPartPr/>
              <p14:nvPr/>
            </p14:nvContentPartPr>
            <p14:xfrm>
              <a:off x="7230044" y="5762258"/>
              <a:ext cx="220320" cy="84060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219604" y="5749298"/>
                <a:ext cx="245520" cy="86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8661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093844" y="760418"/>
              <a:ext cx="7640640" cy="291960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9084" y="756458"/>
                <a:ext cx="7661160" cy="294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7970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3" name="잉크 32"/>
              <p14:cNvContentPartPr/>
              <p14:nvPr/>
            </p14:nvContentPartPr>
            <p14:xfrm>
              <a:off x="3248084" y="772658"/>
              <a:ext cx="1891080" cy="104760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34044" y="759698"/>
                <a:ext cx="1916280" cy="10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6" name="잉크 35"/>
              <p14:cNvContentPartPr/>
              <p14:nvPr/>
            </p14:nvContentPartPr>
            <p14:xfrm>
              <a:off x="5206124" y="742058"/>
              <a:ext cx="163440" cy="99432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93164" y="728738"/>
                <a:ext cx="191160" cy="10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4" name="잉크 43"/>
              <p14:cNvContentPartPr/>
              <p14:nvPr/>
            </p14:nvContentPartPr>
            <p14:xfrm>
              <a:off x="656084" y="2314178"/>
              <a:ext cx="8924400" cy="352224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3124" y="2305898"/>
                <a:ext cx="8950680" cy="354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2" name="잉크 91"/>
              <p14:cNvContentPartPr/>
              <p14:nvPr/>
            </p14:nvContentPartPr>
            <p14:xfrm>
              <a:off x="2005004" y="1124378"/>
              <a:ext cx="666360" cy="393120"/>
            </p14:xfrm>
          </p:contentPart>
        </mc:Choice>
        <mc:Fallback xmlns="">
          <p:pic>
            <p:nvPicPr>
              <p:cNvPr id="92" name="잉크 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90244" y="1110338"/>
                <a:ext cx="695160" cy="42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3" name="잉크 92"/>
              <p14:cNvContentPartPr/>
              <p14:nvPr/>
            </p14:nvContentPartPr>
            <p14:xfrm>
              <a:off x="2937764" y="792458"/>
              <a:ext cx="214920" cy="97236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23004" y="778778"/>
                <a:ext cx="244440" cy="9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4" name="잉크 93"/>
              <p14:cNvContentPartPr/>
              <p14:nvPr/>
            </p14:nvContentPartPr>
            <p14:xfrm>
              <a:off x="4348244" y="2879018"/>
              <a:ext cx="435600" cy="74484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34564" y="2868578"/>
                <a:ext cx="454680" cy="76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8" name="잉크 117"/>
              <p14:cNvContentPartPr/>
              <p14:nvPr/>
            </p14:nvContentPartPr>
            <p14:xfrm>
              <a:off x="390404" y="4980338"/>
              <a:ext cx="334800" cy="38664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8164" y="4965578"/>
                <a:ext cx="36180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2" name="잉크 121"/>
              <p14:cNvContentPartPr/>
              <p14:nvPr/>
            </p14:nvContentPartPr>
            <p14:xfrm>
              <a:off x="849044" y="4763618"/>
              <a:ext cx="180720" cy="111708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34284" y="4749578"/>
                <a:ext cx="210240" cy="11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0" name="잉크 139"/>
              <p14:cNvContentPartPr/>
              <p14:nvPr/>
            </p14:nvContentPartPr>
            <p14:xfrm>
              <a:off x="4085444" y="4551578"/>
              <a:ext cx="191160" cy="116748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71764" y="4539338"/>
                <a:ext cx="217800" cy="11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8" name="잉크 157"/>
              <p14:cNvContentPartPr/>
              <p14:nvPr/>
            </p14:nvContentPartPr>
            <p14:xfrm>
              <a:off x="2724644" y="4628258"/>
              <a:ext cx="214200" cy="115596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713844" y="4615658"/>
                <a:ext cx="239760" cy="11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9" name="잉크 158"/>
              <p14:cNvContentPartPr/>
              <p14:nvPr/>
            </p14:nvContentPartPr>
            <p14:xfrm>
              <a:off x="4365884" y="4590098"/>
              <a:ext cx="1656720" cy="75924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51484" y="4577498"/>
                <a:ext cx="1681560" cy="78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0" name="잉크 159"/>
              <p14:cNvContentPartPr/>
              <p14:nvPr/>
            </p14:nvContentPartPr>
            <p14:xfrm>
              <a:off x="3339164" y="4967378"/>
              <a:ext cx="399240" cy="306360"/>
            </p14:xfrm>
          </p:contentPart>
        </mc:Choice>
        <mc:Fallback xmlns="">
          <p:pic>
            <p:nvPicPr>
              <p:cNvPr id="160" name="잉크 15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26924" y="4955858"/>
                <a:ext cx="42624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6" name="잉크 165"/>
              <p14:cNvContentPartPr/>
              <p14:nvPr/>
            </p14:nvContentPartPr>
            <p14:xfrm>
              <a:off x="6076964" y="4426658"/>
              <a:ext cx="205560" cy="1225080"/>
            </p14:xfrm>
          </p:contentPart>
        </mc:Choice>
        <mc:Fallback xmlns="">
          <p:pic>
            <p:nvPicPr>
              <p:cNvPr id="166" name="잉크 16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065804" y="4414058"/>
                <a:ext cx="229320" cy="124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1" name="잉크 170"/>
              <p14:cNvContentPartPr/>
              <p14:nvPr/>
            </p14:nvContentPartPr>
            <p14:xfrm>
              <a:off x="6637124" y="4715378"/>
              <a:ext cx="923400" cy="470880"/>
            </p14:xfrm>
          </p:contentPart>
        </mc:Choice>
        <mc:Fallback xmlns="">
          <p:pic>
            <p:nvPicPr>
              <p:cNvPr id="171" name="잉크 17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625244" y="4702778"/>
                <a:ext cx="950040" cy="49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2583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643124" y="697418"/>
              <a:ext cx="8529120" cy="40910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9084" y="683738"/>
                <a:ext cx="8564040" cy="412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502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8" name="잉크 37"/>
              <p14:cNvContentPartPr/>
              <p14:nvPr/>
            </p14:nvContentPartPr>
            <p14:xfrm>
              <a:off x="5377124" y="672578"/>
              <a:ext cx="210600" cy="99108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64164" y="659618"/>
                <a:ext cx="237240" cy="10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잉크 38"/>
              <p14:cNvContentPartPr/>
              <p14:nvPr/>
            </p14:nvContentPartPr>
            <p14:xfrm>
              <a:off x="5574764" y="695618"/>
              <a:ext cx="294120" cy="10054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61084" y="691298"/>
                <a:ext cx="322560" cy="10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6" name="잉크 45"/>
              <p14:cNvContentPartPr/>
              <p14:nvPr/>
            </p14:nvContentPartPr>
            <p14:xfrm>
              <a:off x="5942684" y="670778"/>
              <a:ext cx="218880" cy="102024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31164" y="658898"/>
                <a:ext cx="245160" cy="104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2" name="잉크 51"/>
              <p14:cNvContentPartPr/>
              <p14:nvPr/>
            </p14:nvContentPartPr>
            <p14:xfrm>
              <a:off x="162884" y="903338"/>
              <a:ext cx="6726600" cy="448272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8124" y="894338"/>
                <a:ext cx="6756120" cy="450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1" name="잉크 90"/>
              <p14:cNvContentPartPr/>
              <p14:nvPr/>
            </p14:nvContentPartPr>
            <p14:xfrm>
              <a:off x="2334404" y="2209418"/>
              <a:ext cx="476280" cy="114552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21444" y="2196458"/>
                <a:ext cx="500400" cy="11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0" name="잉크 119"/>
              <p14:cNvContentPartPr/>
              <p14:nvPr/>
            </p14:nvContentPartPr>
            <p14:xfrm>
              <a:off x="1535924" y="5541218"/>
              <a:ext cx="195480" cy="113904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21164" y="5527178"/>
                <a:ext cx="222120" cy="11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9" name="잉크 128"/>
              <p14:cNvContentPartPr/>
              <p14:nvPr/>
            </p14:nvContentPartPr>
            <p14:xfrm>
              <a:off x="2190404" y="5554178"/>
              <a:ext cx="154080" cy="108180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178524" y="5541938"/>
                <a:ext cx="180720" cy="11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3" name="잉크 132"/>
              <p14:cNvContentPartPr/>
              <p14:nvPr/>
            </p14:nvContentPartPr>
            <p14:xfrm>
              <a:off x="3108044" y="5427458"/>
              <a:ext cx="1768680" cy="101664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99044" y="5413418"/>
                <a:ext cx="1791360" cy="10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9" name="잉크 138"/>
              <p14:cNvContentPartPr/>
              <p14:nvPr/>
            </p14:nvContentPartPr>
            <p14:xfrm>
              <a:off x="1776404" y="5591978"/>
              <a:ext cx="337680" cy="103572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63084" y="5579018"/>
                <a:ext cx="362160" cy="10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4" name="잉크 143"/>
              <p14:cNvContentPartPr/>
              <p14:nvPr/>
            </p14:nvContentPartPr>
            <p14:xfrm>
              <a:off x="4958804" y="5406938"/>
              <a:ext cx="167400" cy="102960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48004" y="5393978"/>
                <a:ext cx="191520" cy="10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8069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2" name="잉크 51"/>
              <p14:cNvContentPartPr/>
              <p14:nvPr/>
            </p14:nvContentPartPr>
            <p14:xfrm>
              <a:off x="162884" y="966698"/>
              <a:ext cx="6726600" cy="384264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124" y="951938"/>
                <a:ext cx="6756120" cy="38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1" name="잉크 90"/>
              <p14:cNvContentPartPr/>
              <p14:nvPr/>
            </p14:nvContentPartPr>
            <p14:xfrm>
              <a:off x="2334404" y="2209418"/>
              <a:ext cx="476280" cy="114552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21444" y="2196458"/>
                <a:ext cx="500400" cy="11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0" name="잉크 119"/>
              <p14:cNvContentPartPr/>
              <p14:nvPr/>
            </p14:nvContentPartPr>
            <p14:xfrm>
              <a:off x="1535924" y="5541218"/>
              <a:ext cx="195480" cy="113904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21164" y="5527178"/>
                <a:ext cx="222120" cy="11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/>
              <p14:cNvContentPartPr/>
              <p14:nvPr/>
            </p14:nvContentPartPr>
            <p14:xfrm>
              <a:off x="1292924" y="911978"/>
              <a:ext cx="1890000" cy="41832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78524" y="899738"/>
                <a:ext cx="1907640" cy="4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" name="잉크 13"/>
              <p14:cNvContentPartPr/>
              <p14:nvPr/>
            </p14:nvContentPartPr>
            <p14:xfrm>
              <a:off x="4737404" y="903338"/>
              <a:ext cx="410760" cy="23076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24804" y="894338"/>
                <a:ext cx="43452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" name="잉크 14"/>
              <p14:cNvContentPartPr/>
              <p14:nvPr/>
            </p14:nvContentPartPr>
            <p14:xfrm>
              <a:off x="5306204" y="696338"/>
              <a:ext cx="227520" cy="98604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91804" y="684818"/>
                <a:ext cx="256680" cy="10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" name="잉크 19"/>
              <p14:cNvContentPartPr/>
              <p14:nvPr/>
            </p14:nvContentPartPr>
            <p14:xfrm>
              <a:off x="5490164" y="736298"/>
              <a:ext cx="306000" cy="103824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79364" y="730538"/>
                <a:ext cx="330120" cy="10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" name="잉크 23"/>
              <p14:cNvContentPartPr/>
              <p14:nvPr/>
            </p14:nvContentPartPr>
            <p14:xfrm>
              <a:off x="4790324" y="2024018"/>
              <a:ext cx="1787040" cy="38016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777364" y="2015018"/>
                <a:ext cx="1806840" cy="4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7" name="잉크 26"/>
              <p14:cNvContentPartPr/>
              <p14:nvPr/>
            </p14:nvContentPartPr>
            <p14:xfrm>
              <a:off x="5853404" y="697778"/>
              <a:ext cx="179280" cy="113004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38644" y="688418"/>
                <a:ext cx="204480" cy="114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0" name="잉크 29"/>
              <p14:cNvContentPartPr/>
              <p14:nvPr/>
            </p14:nvContentPartPr>
            <p14:xfrm>
              <a:off x="4566764" y="4122458"/>
              <a:ext cx="739800" cy="20880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552364" y="4109858"/>
                <a:ext cx="767520" cy="21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3" name="잉크 42"/>
              <p14:cNvContentPartPr/>
              <p14:nvPr/>
            </p14:nvContentPartPr>
            <p14:xfrm>
              <a:off x="2469764" y="4963058"/>
              <a:ext cx="534240" cy="42300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455004" y="4951538"/>
                <a:ext cx="56088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4" name="잉크 43"/>
              <p14:cNvContentPartPr/>
              <p14:nvPr/>
            </p14:nvContentPartPr>
            <p14:xfrm>
              <a:off x="1794764" y="5657138"/>
              <a:ext cx="281880" cy="98316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81804" y="5643098"/>
                <a:ext cx="304200" cy="10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5" name="잉크 44"/>
              <p14:cNvContentPartPr/>
              <p14:nvPr/>
            </p14:nvContentPartPr>
            <p14:xfrm>
              <a:off x="2227484" y="5555978"/>
              <a:ext cx="117000" cy="104472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215244" y="5543738"/>
                <a:ext cx="144000" cy="10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4" name="잉크 53"/>
              <p14:cNvContentPartPr/>
              <p14:nvPr/>
            </p14:nvContentPartPr>
            <p14:xfrm>
              <a:off x="3108044" y="5831018"/>
              <a:ext cx="1157400" cy="44424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099044" y="5816258"/>
                <a:ext cx="1170360" cy="4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5" name="잉크 54"/>
              <p14:cNvContentPartPr/>
              <p14:nvPr/>
            </p14:nvContentPartPr>
            <p14:xfrm>
              <a:off x="4442204" y="5481458"/>
              <a:ext cx="254880" cy="91296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427444" y="5468858"/>
                <a:ext cx="279360" cy="9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2" name="잉크 61"/>
              <p14:cNvContentPartPr/>
              <p14:nvPr/>
            </p14:nvContentPartPr>
            <p14:xfrm>
              <a:off x="4523564" y="4151978"/>
              <a:ext cx="1328040" cy="236232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508804" y="4139738"/>
                <a:ext cx="1356480" cy="238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3" name="잉크 62"/>
              <p14:cNvContentPartPr/>
              <p14:nvPr/>
            </p14:nvContentPartPr>
            <p14:xfrm>
              <a:off x="5027924" y="5399738"/>
              <a:ext cx="210240" cy="103464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015684" y="5387138"/>
                <a:ext cx="235800" cy="106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4860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Ax=0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잉크 21"/>
              <p14:cNvContentPartPr/>
              <p14:nvPr/>
            </p14:nvContentPartPr>
            <p14:xfrm>
              <a:off x="2530964" y="837458"/>
              <a:ext cx="178920" cy="83952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16924" y="823778"/>
                <a:ext cx="205560" cy="86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" name="잉크 24"/>
              <p14:cNvContentPartPr/>
              <p14:nvPr/>
            </p14:nvContentPartPr>
            <p14:xfrm>
              <a:off x="3572444" y="937898"/>
              <a:ext cx="700920" cy="3308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58764" y="923138"/>
                <a:ext cx="729360" cy="3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잉크 25"/>
              <p14:cNvContentPartPr/>
              <p14:nvPr/>
            </p14:nvContentPartPr>
            <p14:xfrm>
              <a:off x="3189764" y="856178"/>
              <a:ext cx="182880" cy="7653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76444" y="842498"/>
                <a:ext cx="210240" cy="79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잉크 28"/>
              <p14:cNvContentPartPr/>
              <p14:nvPr/>
            </p14:nvContentPartPr>
            <p14:xfrm>
              <a:off x="4441484" y="794258"/>
              <a:ext cx="262080" cy="108720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26724" y="780578"/>
                <a:ext cx="291600" cy="11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3351764" y="1621178"/>
              <a:ext cx="45000" cy="1944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37004" y="1607138"/>
                <a:ext cx="7380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3" name="잉크 32"/>
              <p14:cNvContentPartPr/>
              <p14:nvPr/>
            </p14:nvContentPartPr>
            <p14:xfrm>
              <a:off x="4641644" y="830618"/>
              <a:ext cx="356760" cy="112248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28324" y="816938"/>
                <a:ext cx="382680" cy="11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8" name="잉크 37"/>
              <p14:cNvContentPartPr/>
              <p14:nvPr/>
            </p14:nvContentPartPr>
            <p14:xfrm>
              <a:off x="5060324" y="818738"/>
              <a:ext cx="225000" cy="106020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47724" y="806138"/>
                <a:ext cx="252360" cy="10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8" name="잉크 47"/>
              <p14:cNvContentPartPr/>
              <p14:nvPr/>
            </p14:nvContentPartPr>
            <p14:xfrm>
              <a:off x="5501324" y="1942298"/>
              <a:ext cx="3473280" cy="56412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86564" y="1928618"/>
                <a:ext cx="3502800" cy="59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4" name="잉크 63"/>
              <p14:cNvContentPartPr/>
              <p14:nvPr/>
            </p14:nvContentPartPr>
            <p14:xfrm>
              <a:off x="1348724" y="1121138"/>
              <a:ext cx="943200" cy="29484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336484" y="1110698"/>
                <a:ext cx="96444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5" name="잉크 104"/>
              <p14:cNvContentPartPr/>
              <p14:nvPr/>
            </p14:nvContentPartPr>
            <p14:xfrm>
              <a:off x="2570564" y="923858"/>
              <a:ext cx="558360" cy="95652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555804" y="910538"/>
                <a:ext cx="585000" cy="9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6" name="잉크 105"/>
              <p14:cNvContentPartPr/>
              <p14:nvPr/>
            </p14:nvContentPartPr>
            <p14:xfrm>
              <a:off x="1326404" y="3007898"/>
              <a:ext cx="6255000" cy="305136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13444" y="2993498"/>
                <a:ext cx="6280560" cy="308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14422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Solving Ax = b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96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698525" y="852845"/>
              <a:ext cx="8389800" cy="443304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7005" y="845645"/>
                <a:ext cx="8415000" cy="445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3153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charset="0"/>
              </a:rPr>
              <a:t>Review of last week’s lecture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1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7" name="잉크 56"/>
              <p14:cNvContentPartPr/>
              <p14:nvPr/>
            </p14:nvContentPartPr>
            <p14:xfrm>
              <a:off x="472805" y="919085"/>
              <a:ext cx="7846920" cy="567612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9845" y="906485"/>
                <a:ext cx="7873560" cy="57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8" name="잉크 57"/>
              <p14:cNvContentPartPr/>
              <p14:nvPr/>
            </p14:nvContentPartPr>
            <p14:xfrm>
              <a:off x="4029245" y="2022485"/>
              <a:ext cx="245520" cy="137700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23125" y="2012765"/>
                <a:ext cx="264240" cy="13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2" name="잉크 61"/>
              <p14:cNvContentPartPr/>
              <p14:nvPr/>
            </p14:nvContentPartPr>
            <p14:xfrm>
              <a:off x="5293205" y="2018165"/>
              <a:ext cx="316080" cy="141840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81325" y="2007725"/>
                <a:ext cx="335880" cy="14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5" name="잉크 74"/>
              <p14:cNvContentPartPr/>
              <p14:nvPr/>
            </p14:nvContentPartPr>
            <p14:xfrm>
              <a:off x="5718005" y="886685"/>
              <a:ext cx="3752640" cy="273348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06485" y="874805"/>
                <a:ext cx="3769200" cy="27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3" name="잉크 92"/>
              <p14:cNvContentPartPr/>
              <p14:nvPr/>
            </p14:nvContentPartPr>
            <p14:xfrm>
              <a:off x="9158885" y="1884605"/>
              <a:ext cx="560520" cy="181944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154205" y="1879925"/>
                <a:ext cx="578880" cy="18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5" name="잉크 94"/>
              <p14:cNvContentPartPr/>
              <p14:nvPr/>
            </p14:nvContentPartPr>
            <p14:xfrm>
              <a:off x="573245" y="2116445"/>
              <a:ext cx="302040" cy="104148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1005" y="2104565"/>
                <a:ext cx="324360" cy="10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6" name="잉크 95"/>
              <p14:cNvContentPartPr/>
              <p14:nvPr/>
            </p14:nvContentPartPr>
            <p14:xfrm>
              <a:off x="1188125" y="4360685"/>
              <a:ext cx="249480" cy="132660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75885" y="4349525"/>
                <a:ext cx="268560" cy="13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8" name="잉크 127"/>
              <p14:cNvContentPartPr/>
              <p14:nvPr/>
            </p14:nvContentPartPr>
            <p14:xfrm>
              <a:off x="6234605" y="4272125"/>
              <a:ext cx="593640" cy="165348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222725" y="4258805"/>
                <a:ext cx="619560" cy="167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7" name="잉크 136"/>
              <p14:cNvContentPartPr/>
              <p14:nvPr/>
            </p14:nvContentPartPr>
            <p14:xfrm>
              <a:off x="4375565" y="2532605"/>
              <a:ext cx="581040" cy="69552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62605" y="2516765"/>
                <a:ext cx="610200" cy="71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8" name="잉크 137"/>
              <p14:cNvContentPartPr/>
              <p14:nvPr/>
            </p14:nvContentPartPr>
            <p14:xfrm>
              <a:off x="276965" y="4895645"/>
              <a:ext cx="641160" cy="696240"/>
            </p14:xfrm>
          </p:contentPart>
        </mc:Choice>
        <mc:Fallback xmlns="">
          <p:pic>
            <p:nvPicPr>
              <p:cNvPr id="138" name="잉크 13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3645" y="4881245"/>
                <a:ext cx="671400" cy="72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4679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7" name="잉크 56"/>
              <p14:cNvContentPartPr/>
              <p14:nvPr/>
            </p14:nvContentPartPr>
            <p14:xfrm>
              <a:off x="472805" y="919085"/>
              <a:ext cx="7754760" cy="532152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9845" y="906485"/>
                <a:ext cx="7781040" cy="534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8" name="잉크 57"/>
              <p14:cNvContentPartPr/>
              <p14:nvPr/>
            </p14:nvContentPartPr>
            <p14:xfrm>
              <a:off x="4029245" y="2022485"/>
              <a:ext cx="245520" cy="137700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23125" y="2012765"/>
                <a:ext cx="264240" cy="13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2" name="잉크 61"/>
              <p14:cNvContentPartPr/>
              <p14:nvPr/>
            </p14:nvContentPartPr>
            <p14:xfrm>
              <a:off x="5293205" y="2018165"/>
              <a:ext cx="316080" cy="141840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81325" y="2007725"/>
                <a:ext cx="335880" cy="14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5" name="잉크 74"/>
              <p14:cNvContentPartPr/>
              <p14:nvPr/>
            </p14:nvContentPartPr>
            <p14:xfrm>
              <a:off x="5718005" y="886685"/>
              <a:ext cx="3752640" cy="273348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06485" y="874805"/>
                <a:ext cx="3769200" cy="27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3" name="잉크 92"/>
              <p14:cNvContentPartPr/>
              <p14:nvPr/>
            </p14:nvContentPartPr>
            <p14:xfrm>
              <a:off x="9158885" y="1884605"/>
              <a:ext cx="560520" cy="181944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154205" y="1879925"/>
                <a:ext cx="578880" cy="183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5" name="잉크 94"/>
              <p14:cNvContentPartPr/>
              <p14:nvPr/>
            </p14:nvContentPartPr>
            <p14:xfrm>
              <a:off x="573245" y="2116445"/>
              <a:ext cx="302040" cy="104148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1005" y="2104565"/>
                <a:ext cx="324360" cy="10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6" name="잉크 95"/>
              <p14:cNvContentPartPr/>
              <p14:nvPr/>
            </p14:nvContentPartPr>
            <p14:xfrm>
              <a:off x="1188125" y="4360685"/>
              <a:ext cx="249480" cy="132660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75885" y="4349525"/>
                <a:ext cx="268560" cy="13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8" name="잉크 127"/>
              <p14:cNvContentPartPr/>
              <p14:nvPr/>
            </p14:nvContentPartPr>
            <p14:xfrm>
              <a:off x="6234605" y="4272125"/>
              <a:ext cx="593640" cy="165348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222725" y="4258805"/>
                <a:ext cx="619560" cy="167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7" name="잉크 136"/>
              <p14:cNvContentPartPr/>
              <p14:nvPr/>
            </p14:nvContentPartPr>
            <p14:xfrm>
              <a:off x="4375565" y="2532605"/>
              <a:ext cx="581040" cy="69552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62605" y="2516765"/>
                <a:ext cx="610200" cy="71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8" name="잉크 137"/>
              <p14:cNvContentPartPr/>
              <p14:nvPr/>
            </p14:nvContentPartPr>
            <p14:xfrm>
              <a:off x="276965" y="4895645"/>
              <a:ext cx="641160" cy="696240"/>
            </p14:xfrm>
          </p:contentPart>
        </mc:Choice>
        <mc:Fallback xmlns="">
          <p:pic>
            <p:nvPicPr>
              <p:cNvPr id="138" name="잉크 13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3645" y="4881245"/>
                <a:ext cx="671400" cy="72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" name="잉크 4"/>
              <p14:cNvContentPartPr/>
              <p14:nvPr/>
            </p14:nvContentPartPr>
            <p14:xfrm>
              <a:off x="3787685" y="4920485"/>
              <a:ext cx="4532040" cy="167472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76165" y="4914725"/>
                <a:ext cx="4557240" cy="169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" name="잉크 5"/>
              <p14:cNvContentPartPr/>
              <p14:nvPr/>
            </p14:nvContentPartPr>
            <p14:xfrm>
              <a:off x="4377005" y="5318285"/>
              <a:ext cx="2061720" cy="5799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361165" y="5307485"/>
                <a:ext cx="2095200" cy="6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" name="잉크 10"/>
              <p14:cNvContentPartPr/>
              <p14:nvPr/>
            </p14:nvContentPartPr>
            <p14:xfrm>
              <a:off x="7690445" y="4124165"/>
              <a:ext cx="1809360" cy="102096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677125" y="4109405"/>
                <a:ext cx="1828080" cy="10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" name="잉크 11"/>
              <p14:cNvContentPartPr/>
              <p14:nvPr/>
            </p14:nvContentPartPr>
            <p14:xfrm>
              <a:off x="6549245" y="4890605"/>
              <a:ext cx="1494360" cy="56988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535205" y="4873325"/>
                <a:ext cx="1527120" cy="59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" name="잉크 14"/>
              <p14:cNvContentPartPr/>
              <p14:nvPr/>
            </p14:nvContentPartPr>
            <p14:xfrm>
              <a:off x="9386765" y="3427205"/>
              <a:ext cx="57240" cy="1674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382085" y="3422525"/>
                <a:ext cx="6480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6" name="잉크 15"/>
              <p14:cNvContentPartPr/>
              <p14:nvPr/>
            </p14:nvContentPartPr>
            <p14:xfrm>
              <a:off x="1604285" y="5067365"/>
              <a:ext cx="198360" cy="21492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91685" y="5054045"/>
                <a:ext cx="22428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" name="잉크 16"/>
              <p14:cNvContentPartPr/>
              <p14:nvPr/>
            </p14:nvContentPartPr>
            <p14:xfrm>
              <a:off x="1646765" y="5563805"/>
              <a:ext cx="181080" cy="18792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634165" y="5550845"/>
                <a:ext cx="20700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8" name="잉크 17"/>
              <p14:cNvContentPartPr/>
              <p14:nvPr/>
            </p14:nvContentPartPr>
            <p14:xfrm>
              <a:off x="2821445" y="5504045"/>
              <a:ext cx="208800" cy="1915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808845" y="5490365"/>
                <a:ext cx="23508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9" name="잉크 18"/>
              <p14:cNvContentPartPr/>
              <p14:nvPr/>
            </p14:nvContentPartPr>
            <p14:xfrm>
              <a:off x="3420845" y="5519885"/>
              <a:ext cx="162360" cy="19224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08605" y="5507645"/>
                <a:ext cx="18828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0" name="잉크 19"/>
              <p14:cNvContentPartPr/>
              <p14:nvPr/>
            </p14:nvContentPartPr>
            <p14:xfrm>
              <a:off x="2687165" y="5847125"/>
              <a:ext cx="1063440" cy="39780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675645" y="5834885"/>
                <a:ext cx="1078920" cy="42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0046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458765" y="752765"/>
              <a:ext cx="2366280" cy="3787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7605" y="749165"/>
                <a:ext cx="2388960" cy="39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잉크 17"/>
              <p14:cNvContentPartPr/>
              <p14:nvPr/>
            </p14:nvContentPartPr>
            <p14:xfrm>
              <a:off x="3480965" y="841685"/>
              <a:ext cx="266760" cy="11595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68725" y="829805"/>
                <a:ext cx="291600" cy="11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잉크 18"/>
              <p14:cNvContentPartPr/>
              <p14:nvPr/>
            </p14:nvContentPartPr>
            <p14:xfrm>
              <a:off x="3113765" y="765725"/>
              <a:ext cx="282600" cy="11361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00805" y="752765"/>
                <a:ext cx="307440" cy="11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" name="잉크 21"/>
              <p14:cNvContentPartPr/>
              <p14:nvPr/>
            </p14:nvContentPartPr>
            <p14:xfrm>
              <a:off x="3963005" y="838805"/>
              <a:ext cx="261000" cy="11649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54365" y="828365"/>
                <a:ext cx="282960" cy="11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8" name="잉크 27"/>
              <p14:cNvContentPartPr/>
              <p14:nvPr/>
            </p14:nvContentPartPr>
            <p14:xfrm>
              <a:off x="4458005" y="1199525"/>
              <a:ext cx="435240" cy="3888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43245" y="1181885"/>
                <a:ext cx="46692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9" name="잉크 28"/>
              <p14:cNvContentPartPr/>
              <p14:nvPr/>
            </p14:nvContentPartPr>
            <p14:xfrm>
              <a:off x="4493285" y="1333085"/>
              <a:ext cx="361080" cy="3888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82485" y="1316885"/>
                <a:ext cx="38736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잉크 29"/>
              <p14:cNvContentPartPr/>
              <p14:nvPr/>
            </p14:nvContentPartPr>
            <p14:xfrm>
              <a:off x="4681925" y="1060205"/>
              <a:ext cx="322200" cy="4212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66445" y="1044365"/>
                <a:ext cx="353520" cy="45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1" name="잉크 30"/>
              <p14:cNvContentPartPr/>
              <p14:nvPr/>
            </p14:nvContentPartPr>
            <p14:xfrm>
              <a:off x="5118605" y="732605"/>
              <a:ext cx="248760" cy="135432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03125" y="718565"/>
                <a:ext cx="276840" cy="13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4" name="잉크 33"/>
              <p14:cNvContentPartPr/>
              <p14:nvPr/>
            </p14:nvContentPartPr>
            <p14:xfrm>
              <a:off x="421325" y="786245"/>
              <a:ext cx="9070200" cy="456768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3325" y="767885"/>
                <a:ext cx="9107280" cy="45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0" name="잉크 49"/>
              <p14:cNvContentPartPr/>
              <p14:nvPr/>
            </p14:nvContentPartPr>
            <p14:xfrm>
              <a:off x="8189045" y="770765"/>
              <a:ext cx="205560" cy="137592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71765" y="753125"/>
                <a:ext cx="240480" cy="14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7" name="잉크 146"/>
              <p14:cNvContentPartPr/>
              <p14:nvPr/>
            </p14:nvContentPartPr>
            <p14:xfrm>
              <a:off x="2400605" y="4817525"/>
              <a:ext cx="1464120" cy="78120"/>
            </p14:xfrm>
          </p:contentPart>
        </mc:Choice>
        <mc:Fallback xmlns="">
          <p:pic>
            <p:nvPicPr>
              <p:cNvPr id="147" name="잉크 14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387645" y="4806005"/>
                <a:ext cx="1488600" cy="9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33601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458765" y="752765"/>
              <a:ext cx="2366280" cy="3787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7605" y="749165"/>
                <a:ext cx="2388960" cy="39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잉크 17"/>
              <p14:cNvContentPartPr/>
              <p14:nvPr/>
            </p14:nvContentPartPr>
            <p14:xfrm>
              <a:off x="3480965" y="841685"/>
              <a:ext cx="266760" cy="11595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68725" y="829805"/>
                <a:ext cx="291600" cy="11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잉크 18"/>
              <p14:cNvContentPartPr/>
              <p14:nvPr/>
            </p14:nvContentPartPr>
            <p14:xfrm>
              <a:off x="3113765" y="765725"/>
              <a:ext cx="282600" cy="11361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00805" y="752765"/>
                <a:ext cx="307440" cy="11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" name="잉크 21"/>
              <p14:cNvContentPartPr/>
              <p14:nvPr/>
            </p14:nvContentPartPr>
            <p14:xfrm>
              <a:off x="3963005" y="838805"/>
              <a:ext cx="261000" cy="11649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54365" y="828365"/>
                <a:ext cx="282960" cy="11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8" name="잉크 27"/>
              <p14:cNvContentPartPr/>
              <p14:nvPr/>
            </p14:nvContentPartPr>
            <p14:xfrm>
              <a:off x="4458005" y="1199525"/>
              <a:ext cx="435240" cy="3888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43245" y="1181885"/>
                <a:ext cx="46692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9" name="잉크 28"/>
              <p14:cNvContentPartPr/>
              <p14:nvPr/>
            </p14:nvContentPartPr>
            <p14:xfrm>
              <a:off x="4493285" y="1333085"/>
              <a:ext cx="361080" cy="3888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82485" y="1316885"/>
                <a:ext cx="38736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잉크 29"/>
              <p14:cNvContentPartPr/>
              <p14:nvPr/>
            </p14:nvContentPartPr>
            <p14:xfrm>
              <a:off x="4681925" y="1060205"/>
              <a:ext cx="322200" cy="4212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66445" y="1044365"/>
                <a:ext cx="353520" cy="45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1" name="잉크 30"/>
              <p14:cNvContentPartPr/>
              <p14:nvPr/>
            </p14:nvContentPartPr>
            <p14:xfrm>
              <a:off x="5118605" y="732605"/>
              <a:ext cx="248760" cy="135432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03125" y="718565"/>
                <a:ext cx="276840" cy="13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4" name="잉크 33"/>
              <p14:cNvContentPartPr/>
              <p14:nvPr/>
            </p14:nvContentPartPr>
            <p14:xfrm>
              <a:off x="1278485" y="786245"/>
              <a:ext cx="8015400" cy="236520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70205" y="767885"/>
                <a:ext cx="8042400" cy="240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0" name="잉크 49"/>
              <p14:cNvContentPartPr/>
              <p14:nvPr/>
            </p14:nvContentPartPr>
            <p14:xfrm>
              <a:off x="8189045" y="770765"/>
              <a:ext cx="205560" cy="137592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71765" y="753125"/>
                <a:ext cx="240480" cy="14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6" name="잉크 25"/>
              <p14:cNvContentPartPr/>
              <p14:nvPr/>
            </p14:nvContentPartPr>
            <p14:xfrm>
              <a:off x="3111965" y="2637365"/>
              <a:ext cx="585000" cy="87048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104045" y="2620445"/>
                <a:ext cx="608040" cy="90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2" name="잉크 31"/>
              <p14:cNvContentPartPr/>
              <p14:nvPr/>
            </p14:nvContentPartPr>
            <p14:xfrm>
              <a:off x="421325" y="2589845"/>
              <a:ext cx="9070200" cy="3088800"/>
            </p14:xfrm>
          </p:contentPart>
        </mc:Choice>
        <mc:Fallback xmlns="">
          <p:pic>
            <p:nvPicPr>
              <p:cNvPr id="32" name="잉크 3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3325" y="2572205"/>
                <a:ext cx="9107280" cy="31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2" name="잉크 51"/>
              <p14:cNvContentPartPr/>
              <p14:nvPr/>
            </p14:nvContentPartPr>
            <p14:xfrm>
              <a:off x="5663285" y="1432805"/>
              <a:ext cx="154080" cy="19692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45645" y="1420565"/>
                <a:ext cx="19080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3" name="잉크 52"/>
              <p14:cNvContentPartPr/>
              <p14:nvPr/>
            </p14:nvContentPartPr>
            <p14:xfrm>
              <a:off x="6158285" y="1442525"/>
              <a:ext cx="184320" cy="18756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148925" y="1428845"/>
                <a:ext cx="21240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4" name="잉크 53"/>
              <p14:cNvContentPartPr/>
              <p14:nvPr/>
            </p14:nvContentPartPr>
            <p14:xfrm>
              <a:off x="6556805" y="1387445"/>
              <a:ext cx="642600" cy="29628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44925" y="1379525"/>
                <a:ext cx="67212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5" name="잉크 54"/>
              <p14:cNvContentPartPr/>
              <p14:nvPr/>
            </p14:nvContentPartPr>
            <p14:xfrm>
              <a:off x="5643845" y="1928885"/>
              <a:ext cx="218520" cy="17244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626925" y="1911965"/>
                <a:ext cx="25380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6" name="잉크 55"/>
              <p14:cNvContentPartPr/>
              <p14:nvPr/>
            </p14:nvContentPartPr>
            <p14:xfrm>
              <a:off x="6235325" y="1925645"/>
              <a:ext cx="213120" cy="16236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219845" y="1908365"/>
                <a:ext cx="24624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7" name="잉크 56"/>
              <p14:cNvContentPartPr/>
              <p14:nvPr/>
            </p14:nvContentPartPr>
            <p14:xfrm>
              <a:off x="6717005" y="1926725"/>
              <a:ext cx="187560" cy="13716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703325" y="1908005"/>
                <a:ext cx="21996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8" name="잉크 57"/>
              <p14:cNvContentPartPr/>
              <p14:nvPr/>
            </p14:nvContentPartPr>
            <p14:xfrm>
              <a:off x="7097885" y="1923125"/>
              <a:ext cx="177480" cy="14472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080605" y="1905125"/>
                <a:ext cx="21420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9" name="잉크 58"/>
              <p14:cNvContentPartPr/>
              <p14:nvPr/>
            </p14:nvContentPartPr>
            <p14:xfrm>
              <a:off x="7785125" y="1933565"/>
              <a:ext cx="225000" cy="16416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766765" y="1920605"/>
                <a:ext cx="26244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88" name="잉크 187"/>
              <p14:cNvContentPartPr/>
              <p14:nvPr/>
            </p14:nvContentPartPr>
            <p14:xfrm>
              <a:off x="6612965" y="3553925"/>
              <a:ext cx="268560" cy="356760"/>
            </p14:xfrm>
          </p:contentPart>
        </mc:Choice>
        <mc:Fallback xmlns="">
          <p:pic>
            <p:nvPicPr>
              <p:cNvPr id="188" name="잉크 18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561485" y="3460325"/>
                <a:ext cx="365760" cy="54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89" name="잉크 188"/>
              <p14:cNvContentPartPr/>
              <p14:nvPr/>
            </p14:nvContentPartPr>
            <p14:xfrm>
              <a:off x="3685085" y="5166005"/>
              <a:ext cx="199800" cy="289800"/>
            </p14:xfrm>
          </p:contentPart>
        </mc:Choice>
        <mc:Fallback xmlns="">
          <p:pic>
            <p:nvPicPr>
              <p:cNvPr id="189" name="잉크 18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656285" y="5102645"/>
                <a:ext cx="267480" cy="43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90" name="잉크 189"/>
              <p14:cNvContentPartPr/>
              <p14:nvPr/>
            </p14:nvContentPartPr>
            <p14:xfrm>
              <a:off x="3873365" y="5278325"/>
              <a:ext cx="12600" cy="38880"/>
            </p14:xfrm>
          </p:contentPart>
        </mc:Choice>
        <mc:Fallback xmlns="">
          <p:pic>
            <p:nvPicPr>
              <p:cNvPr id="190" name="잉크 18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837365" y="5226845"/>
                <a:ext cx="70560" cy="14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24453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418085" y="631085"/>
              <a:ext cx="8534880" cy="555444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445" y="612005"/>
                <a:ext cx="8564400" cy="55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잉크 28"/>
              <p14:cNvContentPartPr/>
              <p14:nvPr/>
            </p14:nvContentPartPr>
            <p14:xfrm>
              <a:off x="9082205" y="6987965"/>
              <a:ext cx="62280" cy="10476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70325" y="6976085"/>
                <a:ext cx="8604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8" name="잉크 117"/>
              <p14:cNvContentPartPr/>
              <p14:nvPr/>
            </p14:nvContentPartPr>
            <p14:xfrm>
              <a:off x="6645005" y="3920045"/>
              <a:ext cx="0" cy="1440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6" name="잉크 185"/>
              <p14:cNvContentPartPr/>
              <p14:nvPr/>
            </p14:nvContentPartPr>
            <p14:xfrm>
              <a:off x="275165" y="5255285"/>
              <a:ext cx="587880" cy="530640"/>
            </p14:xfrm>
          </p:contentPart>
        </mc:Choice>
        <mc:Fallback xmlns="">
          <p:pic>
            <p:nvPicPr>
              <p:cNvPr id="186" name="잉크 18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0405" y="5240525"/>
                <a:ext cx="616320" cy="56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7" name="잉크 186"/>
              <p14:cNvContentPartPr/>
              <p14:nvPr/>
            </p14:nvContentPartPr>
            <p14:xfrm>
              <a:off x="1021445" y="4858925"/>
              <a:ext cx="164880" cy="1570320"/>
            </p14:xfrm>
          </p:contentPart>
        </mc:Choice>
        <mc:Fallback xmlns="">
          <p:pic>
            <p:nvPicPr>
              <p:cNvPr id="187" name="잉크 18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01645" y="4840565"/>
                <a:ext cx="196920" cy="160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8" name="잉크 197"/>
              <p14:cNvContentPartPr/>
              <p14:nvPr/>
            </p14:nvContentPartPr>
            <p14:xfrm>
              <a:off x="1195325" y="4933805"/>
              <a:ext cx="631440" cy="1639800"/>
            </p14:xfrm>
          </p:contentPart>
        </mc:Choice>
        <mc:Fallback xmlns="">
          <p:pic>
            <p:nvPicPr>
              <p:cNvPr id="198" name="잉크 19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78045" y="4914365"/>
                <a:ext cx="666360" cy="167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9" name="잉크 198"/>
              <p14:cNvContentPartPr/>
              <p14:nvPr/>
            </p14:nvContentPartPr>
            <p14:xfrm>
              <a:off x="1066085" y="6168245"/>
              <a:ext cx="139320" cy="711360"/>
            </p14:xfrm>
          </p:contentPart>
        </mc:Choice>
        <mc:Fallback xmlns="">
          <p:pic>
            <p:nvPicPr>
              <p:cNvPr id="199" name="잉크 19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49525" y="6157805"/>
                <a:ext cx="172080" cy="73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00" name="잉크 199"/>
              <p14:cNvContentPartPr/>
              <p14:nvPr/>
            </p14:nvContentPartPr>
            <p14:xfrm>
              <a:off x="1902005" y="4896365"/>
              <a:ext cx="139320" cy="1900440"/>
            </p14:xfrm>
          </p:contentPart>
        </mc:Choice>
        <mc:Fallback xmlns="">
          <p:pic>
            <p:nvPicPr>
              <p:cNvPr id="200" name="잉크 19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887605" y="4881605"/>
                <a:ext cx="172800" cy="193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97348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418085" y="631085"/>
              <a:ext cx="7574760" cy="526680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445" y="612005"/>
                <a:ext cx="7611480" cy="529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잉크 28"/>
              <p14:cNvContentPartPr/>
              <p14:nvPr/>
            </p14:nvContentPartPr>
            <p14:xfrm>
              <a:off x="9082205" y="6987965"/>
              <a:ext cx="62280" cy="10476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70325" y="6976085"/>
                <a:ext cx="8604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8" name="잉크 117"/>
              <p14:cNvContentPartPr/>
              <p14:nvPr/>
            </p14:nvContentPartPr>
            <p14:xfrm>
              <a:off x="6645005" y="3920045"/>
              <a:ext cx="0" cy="1440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6" name="잉크 185"/>
              <p14:cNvContentPartPr/>
              <p14:nvPr/>
            </p14:nvContentPartPr>
            <p14:xfrm>
              <a:off x="275165" y="5255285"/>
              <a:ext cx="324000" cy="530640"/>
            </p14:xfrm>
          </p:contentPart>
        </mc:Choice>
        <mc:Fallback xmlns="">
          <p:pic>
            <p:nvPicPr>
              <p:cNvPr id="186" name="잉크 18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0405" y="5240525"/>
                <a:ext cx="357840" cy="56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7" name="잉크 186"/>
              <p14:cNvContentPartPr/>
              <p14:nvPr/>
            </p14:nvContentPartPr>
            <p14:xfrm>
              <a:off x="1021445" y="4858925"/>
              <a:ext cx="164880" cy="1570320"/>
            </p14:xfrm>
          </p:contentPart>
        </mc:Choice>
        <mc:Fallback xmlns="">
          <p:pic>
            <p:nvPicPr>
              <p:cNvPr id="187" name="잉크 18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01645" y="4840565"/>
                <a:ext cx="196920" cy="160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9" name="잉크 198"/>
              <p14:cNvContentPartPr/>
              <p14:nvPr/>
            </p14:nvContentPartPr>
            <p14:xfrm>
              <a:off x="1066085" y="6168245"/>
              <a:ext cx="139320" cy="711360"/>
            </p14:xfrm>
          </p:contentPart>
        </mc:Choice>
        <mc:Fallback xmlns="">
          <p:pic>
            <p:nvPicPr>
              <p:cNvPr id="199" name="잉크 19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49525" y="6157805"/>
                <a:ext cx="172080" cy="73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0" name="잉크 199"/>
              <p14:cNvContentPartPr/>
              <p14:nvPr/>
            </p14:nvContentPartPr>
            <p14:xfrm>
              <a:off x="1902005" y="4896365"/>
              <a:ext cx="139320" cy="1900440"/>
            </p14:xfrm>
          </p:contentPart>
        </mc:Choice>
        <mc:Fallback xmlns="">
          <p:pic>
            <p:nvPicPr>
              <p:cNvPr id="200" name="잉크 19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887605" y="4881605"/>
                <a:ext cx="172800" cy="19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" name="잉크 6"/>
              <p14:cNvContentPartPr/>
              <p14:nvPr/>
            </p14:nvContentPartPr>
            <p14:xfrm>
              <a:off x="8465885" y="3131285"/>
              <a:ext cx="366840" cy="70056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448245" y="3118685"/>
                <a:ext cx="399960" cy="72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" name="잉크 17"/>
              <p14:cNvContentPartPr/>
              <p14:nvPr/>
            </p14:nvContentPartPr>
            <p14:xfrm>
              <a:off x="2597885" y="3842645"/>
              <a:ext cx="4008240" cy="28123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80965" y="3826085"/>
                <a:ext cx="4032720" cy="28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4" name="잉크 103"/>
              <p14:cNvContentPartPr/>
              <p14:nvPr/>
            </p14:nvContentPartPr>
            <p14:xfrm>
              <a:off x="1244645" y="5066645"/>
              <a:ext cx="470880" cy="1816560"/>
            </p14:xfrm>
          </p:contentPart>
        </mc:Choice>
        <mc:Fallback xmlns="">
          <p:pic>
            <p:nvPicPr>
              <p:cNvPr id="104" name="잉크 10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232405" y="5050445"/>
                <a:ext cx="496440" cy="18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5" name="잉크 104"/>
              <p14:cNvContentPartPr/>
              <p14:nvPr/>
            </p14:nvContentPartPr>
            <p14:xfrm>
              <a:off x="740285" y="5357885"/>
              <a:ext cx="122760" cy="12996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23005" y="5340605"/>
                <a:ext cx="15372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5" name="잉크 114"/>
              <p14:cNvContentPartPr/>
              <p14:nvPr/>
            </p14:nvContentPartPr>
            <p14:xfrm>
              <a:off x="7212365" y="3183845"/>
              <a:ext cx="1714680" cy="102780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197605" y="3165845"/>
                <a:ext cx="1737000" cy="105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49866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잉크 10"/>
              <p14:cNvContentPartPr/>
              <p14:nvPr/>
            </p14:nvContentPartPr>
            <p14:xfrm>
              <a:off x="615365" y="770765"/>
              <a:ext cx="7997400" cy="429804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1685" y="756005"/>
                <a:ext cx="8015040" cy="432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9" name="잉크 88"/>
              <p14:cNvContentPartPr/>
              <p14:nvPr/>
            </p14:nvContentPartPr>
            <p14:xfrm>
              <a:off x="6119765" y="2960285"/>
              <a:ext cx="2878920" cy="224208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00325" y="2941205"/>
                <a:ext cx="2919240" cy="228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0" name="잉크 129"/>
              <p14:cNvContentPartPr/>
              <p14:nvPr/>
            </p14:nvContentPartPr>
            <p14:xfrm>
              <a:off x="537605" y="5248445"/>
              <a:ext cx="3939120" cy="11772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2485" y="5230805"/>
                <a:ext cx="396576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1" name="잉크 130"/>
              <p14:cNvContentPartPr/>
              <p14:nvPr/>
            </p14:nvContentPartPr>
            <p14:xfrm>
              <a:off x="600965" y="5675045"/>
              <a:ext cx="3252960" cy="63864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1885" y="5667845"/>
                <a:ext cx="3292560" cy="66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6547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잉크 10"/>
              <p14:cNvContentPartPr/>
              <p14:nvPr/>
            </p14:nvContentPartPr>
            <p14:xfrm>
              <a:off x="568205" y="1130765"/>
              <a:ext cx="2665440" cy="86364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8765" y="1113485"/>
                <a:ext cx="2699280" cy="90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잉크 17"/>
              <p14:cNvContentPartPr/>
              <p14:nvPr/>
            </p14:nvContentPartPr>
            <p14:xfrm>
              <a:off x="3405005" y="844925"/>
              <a:ext cx="360000" cy="196308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86285" y="826925"/>
                <a:ext cx="393840" cy="20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" name="잉크 18"/>
              <p14:cNvContentPartPr/>
              <p14:nvPr/>
            </p14:nvContentPartPr>
            <p14:xfrm>
              <a:off x="3704525" y="933125"/>
              <a:ext cx="636480" cy="19425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688325" y="915845"/>
                <a:ext cx="671040" cy="19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6" name="잉크 25"/>
              <p14:cNvContentPartPr/>
              <p14:nvPr/>
            </p14:nvContentPartPr>
            <p14:xfrm>
              <a:off x="4225445" y="843485"/>
              <a:ext cx="456840" cy="205056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08165" y="824405"/>
                <a:ext cx="494640" cy="20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1" name="잉크 30"/>
              <p14:cNvContentPartPr/>
              <p14:nvPr/>
            </p14:nvContentPartPr>
            <p14:xfrm>
              <a:off x="4695965" y="1330925"/>
              <a:ext cx="704520" cy="62136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77605" y="1316525"/>
                <a:ext cx="743760" cy="65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3" name="잉크 32"/>
              <p14:cNvContentPartPr/>
              <p14:nvPr/>
            </p14:nvContentPartPr>
            <p14:xfrm>
              <a:off x="5478965" y="742685"/>
              <a:ext cx="293400" cy="2130120"/>
            </p14:xfrm>
          </p:contentPart>
        </mc:Choice>
        <mc:Fallback xmlns="">
          <p:pic>
            <p:nvPicPr>
              <p:cNvPr id="33" name="잉크 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58445" y="722165"/>
                <a:ext cx="333360" cy="21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7" name="잉크 36"/>
              <p14:cNvContentPartPr/>
              <p14:nvPr/>
            </p14:nvContentPartPr>
            <p14:xfrm>
              <a:off x="5747885" y="817565"/>
              <a:ext cx="496440" cy="191844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728805" y="799205"/>
                <a:ext cx="534600" cy="19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1" name="잉크 40"/>
              <p14:cNvContentPartPr/>
              <p14:nvPr/>
            </p14:nvContentPartPr>
            <p14:xfrm>
              <a:off x="6227045" y="735125"/>
              <a:ext cx="264600" cy="236232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207245" y="714965"/>
                <a:ext cx="305280" cy="240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8" name="잉크 47"/>
              <p14:cNvContentPartPr/>
              <p14:nvPr/>
            </p14:nvContentPartPr>
            <p14:xfrm>
              <a:off x="8234405" y="916925"/>
              <a:ext cx="493440" cy="2143489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20009" y="896405"/>
                <a:ext cx="524392" cy="2184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0" name="잉크 49"/>
              <p14:cNvContentPartPr/>
              <p14:nvPr/>
            </p14:nvContentPartPr>
            <p14:xfrm>
              <a:off x="7929845" y="750605"/>
              <a:ext cx="274320" cy="219888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908965" y="730445"/>
                <a:ext cx="309600" cy="223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8" name="잉크 57"/>
              <p14:cNvContentPartPr/>
              <p14:nvPr/>
            </p14:nvContentPartPr>
            <p14:xfrm>
              <a:off x="8597165" y="764694"/>
              <a:ext cx="310320" cy="230292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578085" y="745614"/>
                <a:ext cx="350640" cy="234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4" name="잉크 63"/>
              <p14:cNvContentPartPr/>
              <p14:nvPr/>
            </p14:nvContentPartPr>
            <p14:xfrm>
              <a:off x="574925" y="3471894"/>
              <a:ext cx="4430160" cy="321156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8365" y="3453534"/>
                <a:ext cx="4464360" cy="324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0" name="잉크 79"/>
              <p14:cNvContentPartPr/>
              <p14:nvPr/>
            </p14:nvContentPartPr>
            <p14:xfrm>
              <a:off x="7020005" y="3674289"/>
              <a:ext cx="36360" cy="127800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04525" y="3663129"/>
                <a:ext cx="60840" cy="12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1" name="잉크 80"/>
              <p14:cNvContentPartPr/>
              <p14:nvPr/>
            </p14:nvContentPartPr>
            <p14:xfrm>
              <a:off x="6998045" y="4844649"/>
              <a:ext cx="1986120" cy="67680"/>
            </p14:xfrm>
          </p:contentPart>
        </mc:Choice>
        <mc:Fallback xmlns="">
          <p:pic>
            <p:nvPicPr>
              <p:cNvPr id="81" name="잉크 8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984365" y="4827369"/>
                <a:ext cx="200412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2" name="잉크 81"/>
              <p14:cNvContentPartPr/>
              <p14:nvPr/>
            </p14:nvContentPartPr>
            <p14:xfrm>
              <a:off x="6040085" y="4927089"/>
              <a:ext cx="983880" cy="144576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021365" y="4915209"/>
                <a:ext cx="1012680" cy="147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5" name="잉크 84"/>
              <p14:cNvContentPartPr/>
              <p14:nvPr/>
            </p14:nvContentPartPr>
            <p14:xfrm>
              <a:off x="7039805" y="4093614"/>
              <a:ext cx="984600" cy="80136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025405" y="4076334"/>
                <a:ext cx="1016640" cy="82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8" name="잉크 87"/>
              <p14:cNvContentPartPr/>
              <p14:nvPr/>
            </p14:nvContentPartPr>
            <p14:xfrm>
              <a:off x="6702965" y="1364405"/>
              <a:ext cx="1078800" cy="460129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684247" y="1344243"/>
                <a:ext cx="1111556" cy="4846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90" name="잉크 89"/>
              <p14:cNvContentPartPr/>
              <p14:nvPr/>
            </p14:nvContentPartPr>
            <p14:xfrm>
              <a:off x="7454525" y="3424734"/>
              <a:ext cx="659880" cy="137700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435805" y="3407094"/>
                <a:ext cx="686880" cy="141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4" name="잉크 103"/>
              <p14:cNvContentPartPr/>
              <p14:nvPr/>
            </p14:nvContentPartPr>
            <p14:xfrm>
              <a:off x="6541925" y="3150774"/>
              <a:ext cx="1082880" cy="607320"/>
            </p14:xfrm>
          </p:contentPart>
        </mc:Choice>
        <mc:Fallback xmlns="">
          <p:pic>
            <p:nvPicPr>
              <p:cNvPr id="104" name="잉크 10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538325" y="3142134"/>
                <a:ext cx="1092960" cy="61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5" name="잉크 104"/>
              <p14:cNvContentPartPr/>
              <p14:nvPr/>
            </p14:nvContentPartPr>
            <p14:xfrm>
              <a:off x="4998245" y="2920734"/>
              <a:ext cx="4152960" cy="315756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995365" y="2907414"/>
                <a:ext cx="4169160" cy="31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6" name="잉크 105"/>
              <p14:cNvContentPartPr/>
              <p14:nvPr/>
            </p14:nvContentPartPr>
            <p14:xfrm>
              <a:off x="6360485" y="3528774"/>
              <a:ext cx="1438560" cy="64836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356885" y="3523014"/>
                <a:ext cx="1447920" cy="65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3" name="잉크 112"/>
              <p14:cNvContentPartPr/>
              <p14:nvPr/>
            </p14:nvContentPartPr>
            <p14:xfrm>
              <a:off x="6095165" y="3876174"/>
              <a:ext cx="2015640" cy="70668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091925" y="3871854"/>
                <a:ext cx="2023200" cy="71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4" name="잉크 113"/>
              <p14:cNvContentPartPr/>
              <p14:nvPr/>
            </p14:nvContentPartPr>
            <p14:xfrm>
              <a:off x="6501965" y="4150494"/>
              <a:ext cx="2111760" cy="83736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497285" y="4146534"/>
                <a:ext cx="2120400" cy="84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15" name="잉크 114"/>
              <p14:cNvContentPartPr/>
              <p14:nvPr/>
            </p14:nvContentPartPr>
            <p14:xfrm>
              <a:off x="5203805" y="4375494"/>
              <a:ext cx="748080" cy="39780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199125" y="4369734"/>
                <a:ext cx="75708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16" name="잉크 115"/>
              <p14:cNvContentPartPr/>
              <p14:nvPr/>
            </p14:nvContentPartPr>
            <p14:xfrm>
              <a:off x="5133605" y="4705614"/>
              <a:ext cx="1428120" cy="53676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130005" y="4702014"/>
                <a:ext cx="1435320" cy="54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18" name="잉크 117"/>
              <p14:cNvContentPartPr/>
              <p14:nvPr/>
            </p14:nvContentPartPr>
            <p14:xfrm>
              <a:off x="5954045" y="5151294"/>
              <a:ext cx="456840" cy="32760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950805" y="5148054"/>
                <a:ext cx="46332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19" name="잉크 118"/>
              <p14:cNvContentPartPr/>
              <p14:nvPr/>
            </p14:nvContentPartPr>
            <p14:xfrm>
              <a:off x="6289925" y="4828014"/>
              <a:ext cx="1905120" cy="84024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287045" y="4824774"/>
                <a:ext cx="1911240" cy="84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20" name="잉크 119"/>
              <p14:cNvContentPartPr/>
              <p14:nvPr/>
            </p14:nvContentPartPr>
            <p14:xfrm>
              <a:off x="6411605" y="5481774"/>
              <a:ext cx="814680" cy="34416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406925" y="5477454"/>
                <a:ext cx="823680" cy="35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70059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484205" y="681174"/>
              <a:ext cx="8061480" cy="40381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205" y="662814"/>
                <a:ext cx="8098200" cy="407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16879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549005" y="770454"/>
              <a:ext cx="8832960" cy="5044755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3165" y="761814"/>
                <a:ext cx="8868960" cy="507355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2709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255764" y="927098"/>
              <a:ext cx="9138960" cy="56520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204" y="914498"/>
                <a:ext cx="9176400" cy="56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9" name="잉크 168"/>
              <p14:cNvContentPartPr/>
              <p14:nvPr/>
            </p14:nvContentPartPr>
            <p14:xfrm>
              <a:off x="1577324" y="4663898"/>
              <a:ext cx="695520" cy="1438560"/>
            </p14:xfrm>
          </p:contentPart>
        </mc:Choice>
        <mc:Fallback xmlns="">
          <p:pic>
            <p:nvPicPr>
              <p:cNvPr id="169" name="잉크 16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60404" y="4647338"/>
                <a:ext cx="717480" cy="146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6781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잉크 6"/>
              <p14:cNvContentPartPr/>
              <p14:nvPr/>
            </p14:nvContentPartPr>
            <p14:xfrm>
              <a:off x="896045" y="1369134"/>
              <a:ext cx="616320" cy="54540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9485" y="1352934"/>
                <a:ext cx="647640" cy="57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잉크 9"/>
              <p14:cNvContentPartPr/>
              <p14:nvPr/>
            </p14:nvContentPartPr>
            <p14:xfrm>
              <a:off x="1719365" y="963414"/>
              <a:ext cx="315000" cy="19544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00645" y="946134"/>
                <a:ext cx="351000" cy="19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잉크 11"/>
              <p14:cNvContentPartPr/>
              <p14:nvPr/>
            </p14:nvContentPartPr>
            <p14:xfrm>
              <a:off x="2079365" y="1076094"/>
              <a:ext cx="921600" cy="182448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59925" y="1058814"/>
                <a:ext cx="959760" cy="18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2" name="잉크 21"/>
              <p14:cNvContentPartPr/>
              <p14:nvPr/>
            </p14:nvContentPartPr>
            <p14:xfrm>
              <a:off x="3028325" y="998694"/>
              <a:ext cx="313560" cy="204156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019325" y="989694"/>
                <a:ext cx="335160" cy="20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7" name="잉크 26"/>
              <p14:cNvContentPartPr/>
              <p14:nvPr/>
            </p14:nvContentPartPr>
            <p14:xfrm>
              <a:off x="3505685" y="1597374"/>
              <a:ext cx="4194000" cy="155772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498485" y="1579734"/>
                <a:ext cx="4206240" cy="159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35" name="잉크 34"/>
              <p14:cNvContentPartPr/>
              <p14:nvPr/>
            </p14:nvContentPartPr>
            <p14:xfrm>
              <a:off x="8587445" y="1286694"/>
              <a:ext cx="446400" cy="1443960"/>
            </p14:xfrm>
          </p:contentPart>
        </mc:Choice>
        <mc:Fallback xmlns="">
          <p:pic>
            <p:nvPicPr>
              <p:cNvPr id="35" name="잉크 34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574125" y="1271574"/>
                <a:ext cx="473040" cy="147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43" name="잉크 42"/>
              <p14:cNvContentPartPr/>
              <p14:nvPr/>
            </p14:nvContentPartPr>
            <p14:xfrm>
              <a:off x="8030885" y="1149534"/>
              <a:ext cx="395640" cy="172080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013245" y="1131894"/>
                <a:ext cx="428400" cy="175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4" name="잉크 43"/>
              <p14:cNvContentPartPr/>
              <p14:nvPr/>
            </p14:nvContentPartPr>
            <p14:xfrm>
              <a:off x="9168845" y="1102734"/>
              <a:ext cx="283680" cy="187020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155525" y="1090494"/>
                <a:ext cx="316440" cy="189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689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잉크 10"/>
              <p14:cNvContentPartPr/>
              <p14:nvPr/>
            </p14:nvContentPartPr>
            <p14:xfrm>
              <a:off x="516245" y="869529"/>
              <a:ext cx="8457840" cy="441828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8605" y="852969"/>
                <a:ext cx="8495640" cy="445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9" name="잉크 88"/>
              <p14:cNvContentPartPr/>
              <p14:nvPr/>
            </p14:nvContentPartPr>
            <p14:xfrm>
              <a:off x="1669685" y="4144089"/>
              <a:ext cx="281160" cy="117360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0965" y="4125369"/>
                <a:ext cx="316440" cy="12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4" name="잉크 93"/>
              <p14:cNvContentPartPr/>
              <p14:nvPr/>
            </p14:nvContentPartPr>
            <p14:xfrm>
              <a:off x="3987005" y="4202409"/>
              <a:ext cx="175320" cy="102600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69365" y="4183689"/>
                <a:ext cx="211680" cy="10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5" name="잉크 94"/>
              <p14:cNvContentPartPr/>
              <p14:nvPr/>
            </p14:nvContentPartPr>
            <p14:xfrm>
              <a:off x="933125" y="4482129"/>
              <a:ext cx="578520" cy="46728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11885" y="4462329"/>
                <a:ext cx="613800" cy="50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2" name="잉크 101"/>
              <p14:cNvContentPartPr/>
              <p14:nvPr/>
            </p14:nvContentPartPr>
            <p14:xfrm>
              <a:off x="4457165" y="4419849"/>
              <a:ext cx="1664640" cy="45000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40245" y="4400049"/>
                <a:ext cx="1689120" cy="4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6" name="잉크 105"/>
              <p14:cNvContentPartPr/>
              <p14:nvPr/>
            </p14:nvContentPartPr>
            <p14:xfrm>
              <a:off x="6312965" y="4091169"/>
              <a:ext cx="275400" cy="114264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292085" y="4073529"/>
                <a:ext cx="312480" cy="11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0" name="잉크 109"/>
              <p14:cNvContentPartPr/>
              <p14:nvPr/>
            </p14:nvContentPartPr>
            <p14:xfrm>
              <a:off x="6661805" y="4265049"/>
              <a:ext cx="1420560" cy="851760"/>
            </p14:xfrm>
          </p:contentPart>
        </mc:Choice>
        <mc:Fallback xmlns="">
          <p:pic>
            <p:nvPicPr>
              <p:cNvPr id="110" name="잉크 10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40920" y="4245969"/>
                <a:ext cx="1448287" cy="88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4" name="잉크 113"/>
              <p14:cNvContentPartPr/>
              <p14:nvPr/>
            </p14:nvContentPartPr>
            <p14:xfrm>
              <a:off x="8263085" y="4136169"/>
              <a:ext cx="406440" cy="109404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246525" y="4116729"/>
                <a:ext cx="442080" cy="111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41091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잉크 21"/>
              <p14:cNvContentPartPr/>
              <p14:nvPr/>
            </p14:nvContentPartPr>
            <p14:xfrm>
              <a:off x="465845" y="861609"/>
              <a:ext cx="8827920" cy="5760242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8565" y="849369"/>
                <a:ext cx="8865360" cy="57933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7" name="잉크 46"/>
              <p14:cNvContentPartPr/>
              <p14:nvPr/>
            </p14:nvContentPartPr>
            <p14:xfrm>
              <a:off x="6445805" y="1106291"/>
              <a:ext cx="2046960" cy="1062360"/>
            </p14:xfrm>
          </p:contentPart>
        </mc:Choice>
        <mc:Fallback xmlns="">
          <p:pic>
            <p:nvPicPr>
              <p:cNvPr id="47" name="잉크 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25285" y="1090811"/>
                <a:ext cx="2083680" cy="10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8" name="잉크 137"/>
              <p14:cNvContentPartPr/>
              <p14:nvPr/>
            </p14:nvContentPartPr>
            <p14:xfrm>
              <a:off x="5320085" y="7582449"/>
              <a:ext cx="686160" cy="804240"/>
            </p14:xfrm>
          </p:contentPart>
        </mc:Choice>
        <mc:Fallback xmlns="">
          <p:pic>
            <p:nvPicPr>
              <p:cNvPr id="138" name="잉크 1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08205" y="7570569"/>
                <a:ext cx="703800" cy="82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11470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543605" y="795060"/>
              <a:ext cx="2434320" cy="36018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8125" y="781380"/>
                <a:ext cx="2471040" cy="363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4" name="잉크 53"/>
              <p14:cNvContentPartPr/>
              <p14:nvPr/>
            </p14:nvContentPartPr>
            <p14:xfrm>
              <a:off x="7016405" y="2687980"/>
              <a:ext cx="462240" cy="117108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96245" y="2671780"/>
                <a:ext cx="499320" cy="12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5" name="잉크 54"/>
              <p14:cNvContentPartPr/>
              <p14:nvPr/>
            </p14:nvContentPartPr>
            <p14:xfrm>
              <a:off x="5774405" y="1705180"/>
              <a:ext cx="3461400" cy="300456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62525" y="1695100"/>
                <a:ext cx="3494160" cy="30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8" name="잉크 57"/>
              <p14:cNvContentPartPr/>
              <p14:nvPr/>
            </p14:nvContentPartPr>
            <p14:xfrm>
              <a:off x="8177045" y="2703100"/>
              <a:ext cx="295200" cy="112680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60845" y="2684020"/>
                <a:ext cx="332280" cy="11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5" name="잉크 64"/>
              <p14:cNvContentPartPr/>
              <p14:nvPr/>
            </p14:nvContentPartPr>
            <p14:xfrm>
              <a:off x="194765" y="1383700"/>
              <a:ext cx="3345840" cy="373248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6965" y="1311700"/>
                <a:ext cx="3443040" cy="39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6" name="잉크 65"/>
              <p14:cNvContentPartPr/>
              <p14:nvPr/>
            </p14:nvContentPartPr>
            <p14:xfrm>
              <a:off x="5169245" y="1376140"/>
              <a:ext cx="4012560" cy="396432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14525" y="1286500"/>
                <a:ext cx="4129560" cy="418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30770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Solving Ax = b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951125" y="1236460"/>
              <a:ext cx="8748360" cy="465588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9605" y="1226380"/>
                <a:ext cx="8780760" cy="46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0" name="잉크 49"/>
              <p14:cNvContentPartPr/>
              <p14:nvPr/>
            </p14:nvContentPartPr>
            <p14:xfrm>
              <a:off x="6606725" y="1181740"/>
              <a:ext cx="2478960" cy="73512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90525" y="1175260"/>
                <a:ext cx="2515320" cy="75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9" name="잉크 78"/>
              <p14:cNvContentPartPr/>
              <p14:nvPr/>
            </p14:nvContentPartPr>
            <p14:xfrm>
              <a:off x="6698525" y="4338940"/>
              <a:ext cx="1368000" cy="41832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77645" y="4320220"/>
                <a:ext cx="1397880" cy="45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4" name="잉크 93"/>
              <p14:cNvContentPartPr/>
              <p14:nvPr/>
            </p14:nvContentPartPr>
            <p14:xfrm>
              <a:off x="958685" y="967540"/>
              <a:ext cx="3766680" cy="520596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14405" y="866740"/>
                <a:ext cx="3870360" cy="54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5" name="잉크 94"/>
              <p14:cNvContentPartPr/>
              <p14:nvPr/>
            </p14:nvContentPartPr>
            <p14:xfrm>
              <a:off x="6244925" y="840460"/>
              <a:ext cx="3646440" cy="526176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180845" y="702220"/>
                <a:ext cx="3787200" cy="55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6" name="잉크 95"/>
              <p14:cNvContentPartPr/>
              <p14:nvPr/>
            </p14:nvContentPartPr>
            <p14:xfrm>
              <a:off x="7707245" y="5725300"/>
              <a:ext cx="1272960" cy="93132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689605" y="5705140"/>
                <a:ext cx="1311120" cy="96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21280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Independence, basis, &amp; dimension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876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573485" y="844780"/>
              <a:ext cx="7694280" cy="398556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0165" y="834700"/>
                <a:ext cx="7725960" cy="40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7" name="잉크 86"/>
              <p14:cNvContentPartPr/>
              <p14:nvPr/>
            </p14:nvContentPartPr>
            <p14:xfrm>
              <a:off x="4137125" y="4620100"/>
              <a:ext cx="3808440" cy="186840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19845" y="4604980"/>
                <a:ext cx="3846240" cy="19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8" name="잉크 87"/>
              <p14:cNvContentPartPr/>
              <p14:nvPr/>
            </p14:nvContentPartPr>
            <p14:xfrm>
              <a:off x="4546445" y="4939420"/>
              <a:ext cx="2687040" cy="127548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28085" y="4927180"/>
                <a:ext cx="2726280" cy="130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81837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95765" y="83020"/>
              <a:ext cx="2043000" cy="78336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725" y="72580"/>
                <a:ext cx="2073960" cy="80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잉크 13"/>
              <p14:cNvContentPartPr/>
              <p14:nvPr/>
            </p14:nvContentPartPr>
            <p14:xfrm>
              <a:off x="659885" y="719500"/>
              <a:ext cx="9019345" cy="595548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6205" y="702580"/>
                <a:ext cx="9053905" cy="598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5" name="잉크 154"/>
              <p14:cNvContentPartPr/>
              <p14:nvPr/>
            </p14:nvContentPartPr>
            <p14:xfrm>
              <a:off x="463230" y="5689260"/>
              <a:ext cx="2949840" cy="82800"/>
            </p14:xfrm>
          </p:contentPart>
        </mc:Choice>
        <mc:Fallback xmlns="">
          <p:pic>
            <p:nvPicPr>
              <p:cNvPr id="155" name="잉크 1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8910" y="5682780"/>
                <a:ext cx="2957760" cy="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6" name="잉크 155"/>
              <p14:cNvContentPartPr/>
              <p14:nvPr/>
            </p14:nvContentPartPr>
            <p14:xfrm>
              <a:off x="1691190" y="4673340"/>
              <a:ext cx="47520" cy="1837080"/>
            </p14:xfrm>
          </p:contentPart>
        </mc:Choice>
        <mc:Fallback xmlns="">
          <p:pic>
            <p:nvPicPr>
              <p:cNvPr id="156" name="잉크 1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84350" y="4666500"/>
                <a:ext cx="65160" cy="18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9" name="잉크 158"/>
              <p14:cNvContentPartPr/>
              <p14:nvPr/>
            </p14:nvContentPartPr>
            <p14:xfrm>
              <a:off x="1651325" y="5712700"/>
              <a:ext cx="1118880" cy="75276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41245" y="5695420"/>
                <a:ext cx="1149480" cy="78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9" name="잉크 168"/>
              <p14:cNvContentPartPr/>
              <p14:nvPr/>
            </p14:nvContentPartPr>
            <p14:xfrm>
              <a:off x="1828085" y="5042020"/>
              <a:ext cx="1087200" cy="750960"/>
            </p14:xfrm>
          </p:contentPart>
        </mc:Choice>
        <mc:Fallback xmlns="">
          <p:pic>
            <p:nvPicPr>
              <p:cNvPr id="169" name="잉크 16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11885" y="5023300"/>
                <a:ext cx="1110240" cy="78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09395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잉크 10"/>
              <p14:cNvContentPartPr/>
              <p14:nvPr/>
            </p14:nvContentPartPr>
            <p14:xfrm>
              <a:off x="533525" y="700060"/>
              <a:ext cx="9239760" cy="599184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4805" y="682060"/>
                <a:ext cx="9264600" cy="602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43575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잉크 11"/>
              <p14:cNvContentPartPr/>
              <p14:nvPr/>
            </p14:nvContentPartPr>
            <p14:xfrm>
              <a:off x="503285" y="105700"/>
              <a:ext cx="8851225" cy="45557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6005" y="95980"/>
                <a:ext cx="8881465" cy="458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0755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1125164" y="1067858"/>
              <a:ext cx="721800" cy="6750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4284" y="1046978"/>
                <a:ext cx="745920" cy="71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1000604" y="1595978"/>
              <a:ext cx="8024400" cy="492408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0524" y="1593458"/>
                <a:ext cx="8049240" cy="49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7" name="잉크 116"/>
              <p14:cNvContentPartPr/>
              <p14:nvPr/>
            </p14:nvContentPartPr>
            <p14:xfrm>
              <a:off x="420644" y="5896178"/>
              <a:ext cx="2537640" cy="6264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2724" y="5889698"/>
                <a:ext cx="254952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" name="잉크 117"/>
              <p14:cNvContentPartPr/>
              <p14:nvPr/>
            </p14:nvContentPartPr>
            <p14:xfrm>
              <a:off x="1101044" y="4935698"/>
              <a:ext cx="453960" cy="153144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87724" y="4924898"/>
                <a:ext cx="473400" cy="155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6" name="잉크 135"/>
              <p14:cNvContentPartPr/>
              <p14:nvPr/>
            </p14:nvContentPartPr>
            <p14:xfrm>
              <a:off x="1153604" y="5238458"/>
              <a:ext cx="349200" cy="6274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4884" y="5217578"/>
                <a:ext cx="389160" cy="66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7" name="잉크 136"/>
              <p14:cNvContentPartPr/>
              <p14:nvPr/>
            </p14:nvContentPartPr>
            <p14:xfrm>
              <a:off x="1189604" y="5906618"/>
              <a:ext cx="515160" cy="44424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74124" y="5891138"/>
                <a:ext cx="55152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1" name="잉크 140"/>
              <p14:cNvContentPartPr/>
              <p14:nvPr/>
            </p14:nvContentPartPr>
            <p14:xfrm>
              <a:off x="1584524" y="5191658"/>
              <a:ext cx="486000" cy="1223640"/>
            </p14:xfrm>
          </p:contentPart>
        </mc:Choice>
        <mc:Fallback xmlns="">
          <p:pic>
            <p:nvPicPr>
              <p:cNvPr id="141" name="잉크 14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65084" y="5171138"/>
                <a:ext cx="525960" cy="12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3" name="잉크 142"/>
              <p14:cNvContentPartPr/>
              <p14:nvPr/>
            </p14:nvContentPartPr>
            <p14:xfrm>
              <a:off x="2984564" y="4159538"/>
              <a:ext cx="173880" cy="689400"/>
            </p14:xfrm>
          </p:contentPart>
        </mc:Choice>
        <mc:Fallback xmlns="">
          <p:pic>
            <p:nvPicPr>
              <p:cNvPr id="143" name="잉크 14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73404" y="4145858"/>
                <a:ext cx="199800" cy="71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8" name="잉크 157"/>
              <p14:cNvContentPartPr/>
              <p14:nvPr/>
            </p14:nvContentPartPr>
            <p14:xfrm>
              <a:off x="4724444" y="4416218"/>
              <a:ext cx="428040" cy="48600"/>
            </p14:xfrm>
          </p:contentPart>
        </mc:Choice>
        <mc:Fallback xmlns="">
          <p:pic>
            <p:nvPicPr>
              <p:cNvPr id="158" name="잉크 15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720844" y="4404698"/>
                <a:ext cx="435600" cy="7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11090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425525" y="755500"/>
              <a:ext cx="6030720" cy="14378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9325" y="740020"/>
                <a:ext cx="6066000" cy="14709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잉크 39"/>
              <p14:cNvContentPartPr/>
              <p14:nvPr/>
            </p14:nvContentPartPr>
            <p14:xfrm>
              <a:off x="3294270" y="1795500"/>
              <a:ext cx="2996640" cy="104004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74830" y="1776780"/>
                <a:ext cx="3035160" cy="10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0" name="잉크 59"/>
              <p14:cNvContentPartPr/>
              <p14:nvPr/>
            </p14:nvContentPartPr>
            <p14:xfrm>
              <a:off x="7235190" y="3697020"/>
              <a:ext cx="199440" cy="93564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14310" y="3676860"/>
                <a:ext cx="240840" cy="9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3" name="잉크 82"/>
              <p14:cNvContentPartPr/>
              <p14:nvPr/>
            </p14:nvContentPartPr>
            <p14:xfrm>
              <a:off x="3119310" y="4050900"/>
              <a:ext cx="186840" cy="80568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99150" y="4033260"/>
                <a:ext cx="228240" cy="84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4" name="잉크 83"/>
              <p14:cNvContentPartPr/>
              <p14:nvPr/>
            </p14:nvContentPartPr>
            <p14:xfrm>
              <a:off x="3534750" y="3969900"/>
              <a:ext cx="164160" cy="92088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22510" y="3951900"/>
                <a:ext cx="194400" cy="9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8" name="잉크 97"/>
              <p14:cNvContentPartPr/>
              <p14:nvPr/>
            </p14:nvContentPartPr>
            <p14:xfrm>
              <a:off x="5628150" y="3831300"/>
              <a:ext cx="193680" cy="1027080"/>
            </p14:xfrm>
          </p:contentPart>
        </mc:Choice>
        <mc:Fallback xmlns="">
          <p:pic>
            <p:nvPicPr>
              <p:cNvPr id="98" name="잉크 9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12310" y="3812580"/>
                <a:ext cx="228600" cy="10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4" name="잉크 103"/>
              <p14:cNvContentPartPr/>
              <p14:nvPr/>
            </p14:nvContentPartPr>
            <p14:xfrm>
              <a:off x="7521390" y="3673620"/>
              <a:ext cx="234360" cy="1015200"/>
            </p14:xfrm>
          </p:contentPart>
        </mc:Choice>
        <mc:Fallback xmlns="">
          <p:pic>
            <p:nvPicPr>
              <p:cNvPr id="104" name="잉크 10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501950" y="3655620"/>
                <a:ext cx="272880" cy="10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5" name="잉크 104"/>
              <p14:cNvContentPartPr/>
              <p14:nvPr/>
            </p14:nvContentPartPr>
            <p14:xfrm>
              <a:off x="1791630" y="2923380"/>
              <a:ext cx="6082920" cy="811440"/>
            </p14:xfrm>
          </p:contentPart>
        </mc:Choice>
        <mc:Fallback xmlns="">
          <p:pic>
            <p:nvPicPr>
              <p:cNvPr id="105" name="잉크 10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774710" y="2904660"/>
                <a:ext cx="6120360" cy="85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1" name="잉크 110"/>
              <p14:cNvContentPartPr/>
              <p14:nvPr/>
            </p14:nvContentPartPr>
            <p14:xfrm>
              <a:off x="8238870" y="3543660"/>
              <a:ext cx="504360" cy="1036080"/>
            </p14:xfrm>
          </p:contentPart>
        </mc:Choice>
        <mc:Fallback xmlns="">
          <p:pic>
            <p:nvPicPr>
              <p:cNvPr id="111" name="잉크 11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218350" y="3525660"/>
                <a:ext cx="540360" cy="10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5" name="잉크 114"/>
              <p14:cNvContentPartPr/>
              <p14:nvPr/>
            </p14:nvContentPartPr>
            <p14:xfrm>
              <a:off x="8661150" y="3623580"/>
              <a:ext cx="288720" cy="89856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641350" y="3603420"/>
                <a:ext cx="329400" cy="9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9" name="잉크 118"/>
              <p14:cNvContentPartPr/>
              <p14:nvPr/>
            </p14:nvContentPartPr>
            <p14:xfrm>
              <a:off x="8949150" y="3530340"/>
              <a:ext cx="376920" cy="110808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928630" y="3513780"/>
                <a:ext cx="415800" cy="11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1" name="잉크 130"/>
              <p14:cNvContentPartPr/>
              <p14:nvPr/>
            </p14:nvContentPartPr>
            <p14:xfrm>
              <a:off x="6831630" y="3708540"/>
              <a:ext cx="327600" cy="93852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811110" y="3690540"/>
                <a:ext cx="363960" cy="9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2" name="잉크 131"/>
              <p14:cNvContentPartPr/>
              <p14:nvPr/>
            </p14:nvContentPartPr>
            <p14:xfrm>
              <a:off x="7934310" y="3846420"/>
              <a:ext cx="196560" cy="202680"/>
            </p14:xfrm>
          </p:contentPart>
        </mc:Choice>
        <mc:Fallback xmlns="">
          <p:pic>
            <p:nvPicPr>
              <p:cNvPr id="132" name="잉크 13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924590" y="3825900"/>
                <a:ext cx="22356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3" name="잉크 132"/>
              <p14:cNvContentPartPr/>
              <p14:nvPr/>
            </p14:nvContentPartPr>
            <p14:xfrm>
              <a:off x="6003270" y="3878100"/>
              <a:ext cx="773640" cy="40896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986710" y="3859020"/>
                <a:ext cx="810720" cy="44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4" name="잉크 133"/>
              <p14:cNvContentPartPr/>
              <p14:nvPr/>
            </p14:nvContentPartPr>
            <p14:xfrm>
              <a:off x="3804750" y="4120380"/>
              <a:ext cx="900360" cy="334440"/>
            </p14:xfrm>
          </p:contentPart>
        </mc:Choice>
        <mc:Fallback xmlns="">
          <p:pic>
            <p:nvPicPr>
              <p:cNvPr id="134" name="잉크 13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85310" y="4101300"/>
                <a:ext cx="93672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5" name="잉크 134"/>
              <p14:cNvContentPartPr/>
              <p14:nvPr/>
            </p14:nvContentPartPr>
            <p14:xfrm>
              <a:off x="2854350" y="3994380"/>
              <a:ext cx="256680" cy="91800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833830" y="3975300"/>
                <a:ext cx="292320" cy="9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6" name="잉크 135"/>
              <p14:cNvContentPartPr/>
              <p14:nvPr/>
            </p14:nvContentPartPr>
            <p14:xfrm>
              <a:off x="4826430" y="3873060"/>
              <a:ext cx="296280" cy="102888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06630" y="3855420"/>
                <a:ext cx="331920" cy="10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37" name="잉크 136"/>
              <p14:cNvContentPartPr/>
              <p14:nvPr/>
            </p14:nvContentPartPr>
            <p14:xfrm>
              <a:off x="5235390" y="3923460"/>
              <a:ext cx="260280" cy="89064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214150" y="3902940"/>
                <a:ext cx="302400" cy="9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2" name="잉크 151"/>
              <p14:cNvContentPartPr/>
              <p14:nvPr/>
            </p14:nvContentPartPr>
            <p14:xfrm>
              <a:off x="2358990" y="4229460"/>
              <a:ext cx="297000" cy="38880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38470" y="4209660"/>
                <a:ext cx="33372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64" name="잉크 163"/>
              <p14:cNvContentPartPr/>
              <p14:nvPr/>
            </p14:nvContentPartPr>
            <p14:xfrm>
              <a:off x="1799190" y="5172300"/>
              <a:ext cx="6503400" cy="1157760"/>
            </p14:xfrm>
          </p:contentPart>
        </mc:Choice>
        <mc:Fallback xmlns="">
          <p:pic>
            <p:nvPicPr>
              <p:cNvPr id="164" name="잉크 16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783350" y="5153220"/>
                <a:ext cx="6540120" cy="11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68" name="잉크 167"/>
              <p14:cNvContentPartPr/>
              <p14:nvPr/>
            </p14:nvContentPartPr>
            <p14:xfrm>
              <a:off x="6265710" y="6066180"/>
              <a:ext cx="0" cy="0"/>
            </p14:xfrm>
          </p:contentPart>
        </mc:Choice>
        <mc:Fallback xmlns="">
          <p:pic>
            <p:nvPicPr>
              <p:cNvPr id="168" name="잉크 16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79" name="잉크 178"/>
              <p14:cNvContentPartPr/>
              <p14:nvPr/>
            </p14:nvContentPartPr>
            <p14:xfrm>
              <a:off x="7031165" y="5699740"/>
              <a:ext cx="919080" cy="1088280"/>
            </p14:xfrm>
          </p:contentPart>
        </mc:Choice>
        <mc:Fallback xmlns="">
          <p:pic>
            <p:nvPicPr>
              <p:cNvPr id="179" name="잉크 17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011725" y="5685340"/>
                <a:ext cx="954000" cy="11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81" name="잉크 180"/>
              <p14:cNvContentPartPr/>
              <p14:nvPr/>
            </p14:nvContentPartPr>
            <p14:xfrm>
              <a:off x="8072645" y="5742220"/>
              <a:ext cx="252720" cy="951840"/>
            </p14:xfrm>
          </p:contentPart>
        </mc:Choice>
        <mc:Fallback xmlns="">
          <p:pic>
            <p:nvPicPr>
              <p:cNvPr id="181" name="잉크 18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051765" y="5723500"/>
                <a:ext cx="293040" cy="9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53941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703805" y="731740"/>
              <a:ext cx="5329080" cy="64908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085" y="718060"/>
                <a:ext cx="5362560" cy="68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잉크 18"/>
              <p14:cNvContentPartPr/>
              <p14:nvPr/>
            </p14:nvContentPartPr>
            <p14:xfrm>
              <a:off x="2190965" y="1780780"/>
              <a:ext cx="336960" cy="1353960"/>
            </p14:xfrm>
          </p:contentPart>
        </mc:Choice>
        <mc:Fallback xmlns="">
          <p:pic>
            <p:nvPicPr>
              <p:cNvPr id="19" name="잉크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71165" y="1763860"/>
                <a:ext cx="375480" cy="13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잉크 24"/>
              <p14:cNvContentPartPr/>
              <p14:nvPr/>
            </p14:nvContentPartPr>
            <p14:xfrm>
              <a:off x="2981525" y="1802740"/>
              <a:ext cx="267480" cy="133236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61365" y="1783660"/>
                <a:ext cx="308520" cy="13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잉크 27"/>
              <p14:cNvContentPartPr/>
              <p14:nvPr/>
            </p14:nvContentPartPr>
            <p14:xfrm>
              <a:off x="3759125" y="1757380"/>
              <a:ext cx="353520" cy="133596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738965" y="1737220"/>
                <a:ext cx="390960" cy="13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2" name="잉크 31"/>
              <p14:cNvContentPartPr/>
              <p14:nvPr/>
            </p14:nvContentPartPr>
            <p14:xfrm>
              <a:off x="4161965" y="1894180"/>
              <a:ext cx="339120" cy="1378800"/>
            </p14:xfrm>
          </p:contentPart>
        </mc:Choice>
        <mc:Fallback xmlns="">
          <p:pic>
            <p:nvPicPr>
              <p:cNvPr id="32" name="잉크 3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45045" y="1874740"/>
                <a:ext cx="373320" cy="141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6" name="잉크 35"/>
              <p14:cNvContentPartPr/>
              <p14:nvPr/>
            </p14:nvContentPartPr>
            <p14:xfrm>
              <a:off x="4555805" y="1776460"/>
              <a:ext cx="370800" cy="153972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34925" y="1755220"/>
                <a:ext cx="412560" cy="158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9" name="잉크 48"/>
              <p14:cNvContentPartPr/>
              <p14:nvPr/>
            </p14:nvContentPartPr>
            <p14:xfrm>
              <a:off x="3554645" y="3004780"/>
              <a:ext cx="19440" cy="157680"/>
            </p14:xfrm>
          </p:contentPart>
        </mc:Choice>
        <mc:Fallback xmlns="">
          <p:pic>
            <p:nvPicPr>
              <p:cNvPr id="49" name="잉크 4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37005" y="2994700"/>
                <a:ext cx="5580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0" name="잉크 49"/>
              <p14:cNvContentPartPr/>
              <p14:nvPr/>
            </p14:nvContentPartPr>
            <p14:xfrm>
              <a:off x="1581845" y="4343980"/>
              <a:ext cx="280440" cy="122832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63125" y="4323820"/>
                <a:ext cx="315720" cy="12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3" name="잉크 52"/>
              <p14:cNvContentPartPr/>
              <p14:nvPr/>
            </p14:nvContentPartPr>
            <p14:xfrm>
              <a:off x="2688485" y="1881220"/>
              <a:ext cx="269640" cy="124452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668325" y="1862140"/>
                <a:ext cx="301320" cy="12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4" name="잉크 53"/>
              <p14:cNvContentPartPr/>
              <p14:nvPr/>
            </p14:nvContentPartPr>
            <p14:xfrm>
              <a:off x="2025005" y="4300060"/>
              <a:ext cx="205200" cy="115668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009885" y="4286380"/>
                <a:ext cx="231120" cy="11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5" name="잉크 54"/>
              <p14:cNvContentPartPr/>
              <p14:nvPr/>
            </p14:nvContentPartPr>
            <p14:xfrm>
              <a:off x="2305085" y="4298260"/>
              <a:ext cx="244440" cy="129888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85285" y="4280260"/>
                <a:ext cx="282240" cy="133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9" name="잉크 58"/>
              <p14:cNvContentPartPr/>
              <p14:nvPr/>
            </p14:nvContentPartPr>
            <p14:xfrm>
              <a:off x="3409205" y="4270540"/>
              <a:ext cx="283680" cy="130068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93005" y="4252540"/>
                <a:ext cx="315360" cy="133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0" name="잉크 59"/>
              <p14:cNvContentPartPr/>
              <p14:nvPr/>
            </p14:nvContentPartPr>
            <p14:xfrm>
              <a:off x="2943725" y="4251100"/>
              <a:ext cx="314640" cy="113976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924285" y="4233100"/>
                <a:ext cx="349560" cy="117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1" name="잉크 60"/>
              <p14:cNvContentPartPr/>
              <p14:nvPr/>
            </p14:nvContentPartPr>
            <p14:xfrm>
              <a:off x="2610365" y="5316700"/>
              <a:ext cx="80640" cy="15300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604965" y="5303020"/>
                <a:ext cx="10296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9" name="잉크 68"/>
              <p14:cNvContentPartPr/>
              <p14:nvPr/>
            </p14:nvContentPartPr>
            <p14:xfrm>
              <a:off x="3938045" y="4221940"/>
              <a:ext cx="245160" cy="111024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924005" y="4205020"/>
                <a:ext cx="276480" cy="11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70" name="잉크 69"/>
              <p14:cNvContentPartPr/>
              <p14:nvPr/>
            </p14:nvContentPartPr>
            <p14:xfrm>
              <a:off x="4726085" y="4198540"/>
              <a:ext cx="265320" cy="120348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706285" y="4183780"/>
                <a:ext cx="300960" cy="12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1" name="잉크 70"/>
              <p14:cNvContentPartPr/>
              <p14:nvPr/>
            </p14:nvContentPartPr>
            <p14:xfrm>
              <a:off x="4287605" y="5387980"/>
              <a:ext cx="70920" cy="17316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284725" y="5378260"/>
                <a:ext cx="9144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4" name="잉크 73"/>
              <p14:cNvContentPartPr/>
              <p14:nvPr/>
            </p14:nvContentPartPr>
            <p14:xfrm>
              <a:off x="5082845" y="4278100"/>
              <a:ext cx="306000" cy="131328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062685" y="4264060"/>
                <a:ext cx="345240" cy="134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75" name="잉크 74"/>
              <p14:cNvContentPartPr/>
              <p14:nvPr/>
            </p14:nvContentPartPr>
            <p14:xfrm>
              <a:off x="5504405" y="4217620"/>
              <a:ext cx="276120" cy="126828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490365" y="4202860"/>
                <a:ext cx="306720" cy="13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6" name="잉크 75"/>
              <p14:cNvContentPartPr/>
              <p14:nvPr/>
            </p14:nvContentPartPr>
            <p14:xfrm>
              <a:off x="6897245" y="1902460"/>
              <a:ext cx="411120" cy="52272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856925" y="1781140"/>
                <a:ext cx="518040" cy="75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7" name="잉크 76"/>
              <p14:cNvContentPartPr/>
              <p14:nvPr/>
            </p14:nvContentPartPr>
            <p14:xfrm>
              <a:off x="7169045" y="2952580"/>
              <a:ext cx="0" cy="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78" name="잉크 77"/>
              <p14:cNvContentPartPr/>
              <p14:nvPr/>
            </p14:nvContentPartPr>
            <p14:xfrm>
              <a:off x="6893645" y="4320220"/>
              <a:ext cx="312840" cy="53748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37485" y="4190620"/>
                <a:ext cx="442800" cy="78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9" name="잉크 78"/>
              <p14:cNvContentPartPr/>
              <p14:nvPr/>
            </p14:nvContentPartPr>
            <p14:xfrm>
              <a:off x="7018205" y="5427580"/>
              <a:ext cx="26640" cy="72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954125" y="5299420"/>
                <a:ext cx="139680" cy="27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51649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877765" y="1199020"/>
              <a:ext cx="240840" cy="11404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0205" y="1182460"/>
                <a:ext cx="264960" cy="11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1457285" y="1064380"/>
              <a:ext cx="303840" cy="141084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8205" y="1047460"/>
                <a:ext cx="339480" cy="144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잉크 11"/>
              <p14:cNvContentPartPr/>
              <p14:nvPr/>
            </p14:nvContentPartPr>
            <p14:xfrm>
              <a:off x="2239205" y="1062220"/>
              <a:ext cx="244080" cy="143964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23725" y="1046380"/>
                <a:ext cx="278280" cy="146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" name="잉크 15"/>
              <p14:cNvContentPartPr/>
              <p14:nvPr/>
            </p14:nvContentPartPr>
            <p14:xfrm>
              <a:off x="3139925" y="1061860"/>
              <a:ext cx="243360" cy="1288800"/>
            </p14:xfrm>
          </p:contentPart>
        </mc:Choice>
        <mc:Fallback xmlns="">
          <p:pic>
            <p:nvPicPr>
              <p:cNvPr id="16" name="잉크 1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21565" y="1044220"/>
                <a:ext cx="274680" cy="13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잉크 19"/>
              <p14:cNvContentPartPr/>
              <p14:nvPr/>
            </p14:nvContentPartPr>
            <p14:xfrm>
              <a:off x="3580925" y="1114420"/>
              <a:ext cx="256680" cy="127512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565445" y="1097500"/>
                <a:ext cx="285120" cy="131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" name="잉크 23"/>
              <p14:cNvContentPartPr/>
              <p14:nvPr/>
            </p14:nvContentPartPr>
            <p14:xfrm>
              <a:off x="4724645" y="1001380"/>
              <a:ext cx="222480" cy="131364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06645" y="983740"/>
                <a:ext cx="257760" cy="134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5" name="잉크 24"/>
              <p14:cNvContentPartPr/>
              <p14:nvPr/>
            </p14:nvContentPartPr>
            <p14:xfrm>
              <a:off x="4339445" y="2250220"/>
              <a:ext cx="65520" cy="12852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35125" y="2241580"/>
                <a:ext cx="8748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6" name="잉크 25"/>
              <p14:cNvContentPartPr/>
              <p14:nvPr/>
            </p14:nvContentPartPr>
            <p14:xfrm>
              <a:off x="3948125" y="1015060"/>
              <a:ext cx="263520" cy="119772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31205" y="997780"/>
                <a:ext cx="299880" cy="12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2" name="잉크 31"/>
              <p14:cNvContentPartPr/>
              <p14:nvPr/>
            </p14:nvContentPartPr>
            <p14:xfrm>
              <a:off x="5094725" y="1042780"/>
              <a:ext cx="251640" cy="1435320"/>
            </p14:xfrm>
          </p:contentPart>
        </mc:Choice>
        <mc:Fallback xmlns="">
          <p:pic>
            <p:nvPicPr>
              <p:cNvPr id="32" name="잉크 3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75285" y="1027660"/>
                <a:ext cx="287640" cy="14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4" name="잉크 33"/>
              <p14:cNvContentPartPr/>
              <p14:nvPr/>
            </p14:nvContentPartPr>
            <p14:xfrm>
              <a:off x="5476685" y="1013260"/>
              <a:ext cx="347760" cy="140796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62285" y="998860"/>
                <a:ext cx="382320" cy="144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5" name="잉크 34"/>
              <p14:cNvContentPartPr/>
              <p14:nvPr/>
            </p14:nvContentPartPr>
            <p14:xfrm>
              <a:off x="7479005" y="1256620"/>
              <a:ext cx="368280" cy="537480"/>
            </p14:xfrm>
          </p:contentPart>
        </mc:Choice>
        <mc:Fallback xmlns="">
          <p:pic>
            <p:nvPicPr>
              <p:cNvPr id="35" name="잉크 3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35445" y="1136740"/>
                <a:ext cx="479880" cy="78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6" name="잉크 35"/>
              <p14:cNvContentPartPr/>
              <p14:nvPr/>
            </p14:nvContentPartPr>
            <p14:xfrm>
              <a:off x="7674125" y="2246260"/>
              <a:ext cx="12240" cy="2484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609325" y="2119540"/>
                <a:ext cx="146520" cy="29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5" name="잉크 44"/>
              <p14:cNvContentPartPr/>
              <p14:nvPr/>
            </p14:nvContentPartPr>
            <p14:xfrm>
              <a:off x="2740685" y="2176060"/>
              <a:ext cx="49680" cy="170280"/>
            </p14:xfrm>
          </p:contentPart>
        </mc:Choice>
        <mc:Fallback xmlns="">
          <p:pic>
            <p:nvPicPr>
              <p:cNvPr id="45" name="잉크 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37805" y="2165620"/>
                <a:ext cx="7092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6" name="잉크 45"/>
              <p14:cNvContentPartPr/>
              <p14:nvPr/>
            </p14:nvContentPartPr>
            <p14:xfrm>
              <a:off x="3489845" y="4237420"/>
              <a:ext cx="285120" cy="147564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472925" y="4223020"/>
                <a:ext cx="321840" cy="150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6" name="잉크 55"/>
              <p14:cNvContentPartPr/>
              <p14:nvPr/>
            </p14:nvContentPartPr>
            <p14:xfrm>
              <a:off x="1642325" y="4293940"/>
              <a:ext cx="297720" cy="143172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623965" y="4275580"/>
                <a:ext cx="321480" cy="146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70" name="잉크 69"/>
              <p14:cNvContentPartPr/>
              <p14:nvPr/>
            </p14:nvContentPartPr>
            <p14:xfrm>
              <a:off x="856445" y="3062020"/>
              <a:ext cx="5054760" cy="266328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38805" y="3043300"/>
                <a:ext cx="5092200" cy="269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1" name="잉크 70"/>
              <p14:cNvContentPartPr/>
              <p14:nvPr/>
            </p14:nvContentPartPr>
            <p14:xfrm>
              <a:off x="3960725" y="4205380"/>
              <a:ext cx="433080" cy="140256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947765" y="4188460"/>
                <a:ext cx="465840" cy="14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3" name="잉크 82"/>
              <p14:cNvContentPartPr/>
              <p14:nvPr/>
            </p14:nvContentPartPr>
            <p14:xfrm>
              <a:off x="5304605" y="4862740"/>
              <a:ext cx="2836080" cy="75672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289845" y="4851940"/>
                <a:ext cx="2860920" cy="78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24810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잉크 11"/>
              <p14:cNvContentPartPr/>
              <p14:nvPr/>
            </p14:nvContentPartPr>
            <p14:xfrm>
              <a:off x="622085" y="756220"/>
              <a:ext cx="9106920" cy="57729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4445" y="740020"/>
                <a:ext cx="9145080" cy="580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2555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676085" y="1037380"/>
              <a:ext cx="8506440" cy="24570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7005" y="1024420"/>
                <a:ext cx="8539560" cy="249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2" name="잉크 81"/>
              <p14:cNvContentPartPr/>
              <p14:nvPr/>
            </p14:nvContentPartPr>
            <p14:xfrm>
              <a:off x="1409765" y="4452340"/>
              <a:ext cx="354960" cy="1321560"/>
            </p14:xfrm>
          </p:contentPart>
        </mc:Choice>
        <mc:Fallback xmlns="">
          <p:pic>
            <p:nvPicPr>
              <p:cNvPr id="82" name="잉크 8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5365" y="4435780"/>
                <a:ext cx="390240" cy="134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4" name="잉크 83"/>
              <p14:cNvContentPartPr/>
              <p14:nvPr/>
            </p14:nvContentPartPr>
            <p14:xfrm>
              <a:off x="2117525" y="4441180"/>
              <a:ext cx="294840" cy="146952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99165" y="4430020"/>
                <a:ext cx="330120" cy="149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0" name="잉크 89"/>
              <p14:cNvContentPartPr/>
              <p14:nvPr/>
            </p14:nvContentPartPr>
            <p14:xfrm>
              <a:off x="725405" y="4498060"/>
              <a:ext cx="1212120" cy="150228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5245" y="4478620"/>
                <a:ext cx="1252080" cy="154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1" name="잉크 90"/>
              <p14:cNvContentPartPr/>
              <p14:nvPr/>
            </p14:nvContentPartPr>
            <p14:xfrm>
              <a:off x="2415965" y="4540180"/>
              <a:ext cx="265680" cy="132300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00485" y="4522180"/>
                <a:ext cx="291240" cy="135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2" name="잉크 91"/>
              <p14:cNvContentPartPr/>
              <p14:nvPr/>
            </p14:nvContentPartPr>
            <p14:xfrm>
              <a:off x="2727725" y="4350100"/>
              <a:ext cx="333360" cy="1569240"/>
            </p14:xfrm>
          </p:contentPart>
        </mc:Choice>
        <mc:Fallback xmlns="">
          <p:pic>
            <p:nvPicPr>
              <p:cNvPr id="92" name="잉크 9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15125" y="4333900"/>
                <a:ext cx="366840" cy="159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9" name="잉크 108"/>
              <p14:cNvContentPartPr/>
              <p14:nvPr/>
            </p14:nvContentPartPr>
            <p14:xfrm>
              <a:off x="3705845" y="4396180"/>
              <a:ext cx="4802760" cy="1246320"/>
            </p14:xfrm>
          </p:contentPart>
        </mc:Choice>
        <mc:Fallback xmlns="">
          <p:pic>
            <p:nvPicPr>
              <p:cNvPr id="109" name="잉크 10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92525" y="4377460"/>
                <a:ext cx="4820400" cy="128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81479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잉크 11"/>
              <p14:cNvContentPartPr/>
              <p14:nvPr/>
            </p14:nvContentPartPr>
            <p14:xfrm>
              <a:off x="899645" y="832900"/>
              <a:ext cx="7601040" cy="517680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4165" y="816700"/>
                <a:ext cx="7629840" cy="521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4" name="잉크 83"/>
              <p14:cNvContentPartPr/>
              <p14:nvPr/>
            </p14:nvContentPartPr>
            <p14:xfrm>
              <a:off x="5111645" y="5030860"/>
              <a:ext cx="3575160" cy="151848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94005" y="5014660"/>
                <a:ext cx="3612600" cy="155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323092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잉크 22"/>
              <p14:cNvContentPartPr/>
              <p14:nvPr/>
            </p14:nvContentPartPr>
            <p14:xfrm>
              <a:off x="5133245" y="1038820"/>
              <a:ext cx="1659600" cy="141516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2365" y="1020820"/>
                <a:ext cx="1695600" cy="145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" name="잉크 36"/>
              <p14:cNvContentPartPr/>
              <p14:nvPr/>
            </p14:nvContentPartPr>
            <p14:xfrm>
              <a:off x="6749645" y="2326900"/>
              <a:ext cx="15840" cy="24876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8765" y="2309980"/>
                <a:ext cx="46080" cy="2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잉크 37"/>
              <p14:cNvContentPartPr/>
              <p14:nvPr/>
            </p14:nvContentPartPr>
            <p14:xfrm>
              <a:off x="6959885" y="978340"/>
              <a:ext cx="247320" cy="168372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43685" y="959980"/>
                <a:ext cx="283680" cy="172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잉크 39"/>
              <p14:cNvContentPartPr/>
              <p14:nvPr/>
            </p14:nvContentPartPr>
            <p14:xfrm>
              <a:off x="5104805" y="1035220"/>
              <a:ext cx="1654200" cy="147924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88605" y="1016500"/>
                <a:ext cx="1691280" cy="151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잉크 40"/>
              <p14:cNvContentPartPr/>
              <p14:nvPr/>
            </p14:nvContentPartPr>
            <p14:xfrm>
              <a:off x="4640045" y="941620"/>
              <a:ext cx="339480" cy="169632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20605" y="923260"/>
                <a:ext cx="374760" cy="17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잉크 64"/>
              <p14:cNvContentPartPr/>
              <p14:nvPr/>
            </p14:nvContentPartPr>
            <p14:xfrm>
              <a:off x="428045" y="806620"/>
              <a:ext cx="9077760" cy="443556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9325" y="790420"/>
                <a:ext cx="9117720" cy="447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4661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잉크 22"/>
              <p14:cNvContentPartPr/>
              <p14:nvPr/>
            </p14:nvContentPartPr>
            <p14:xfrm>
              <a:off x="5133245" y="1038820"/>
              <a:ext cx="1659600" cy="141516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2365" y="1020820"/>
                <a:ext cx="1695600" cy="145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" name="잉크 36"/>
              <p14:cNvContentPartPr/>
              <p14:nvPr/>
            </p14:nvContentPartPr>
            <p14:xfrm>
              <a:off x="6749645" y="2326900"/>
              <a:ext cx="15840" cy="24876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8765" y="2309980"/>
                <a:ext cx="46080" cy="2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잉크 37"/>
              <p14:cNvContentPartPr/>
              <p14:nvPr/>
            </p14:nvContentPartPr>
            <p14:xfrm>
              <a:off x="6959885" y="978340"/>
              <a:ext cx="247320" cy="168372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43685" y="959980"/>
                <a:ext cx="283680" cy="172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잉크 39"/>
              <p14:cNvContentPartPr/>
              <p14:nvPr/>
            </p14:nvContentPartPr>
            <p14:xfrm>
              <a:off x="5104805" y="1035220"/>
              <a:ext cx="1654200" cy="147924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88605" y="1016500"/>
                <a:ext cx="1691280" cy="151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잉크 40"/>
              <p14:cNvContentPartPr/>
              <p14:nvPr/>
            </p14:nvContentPartPr>
            <p14:xfrm>
              <a:off x="4640045" y="941620"/>
              <a:ext cx="339480" cy="169632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20605" y="923260"/>
                <a:ext cx="374760" cy="17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잉크 64"/>
              <p14:cNvContentPartPr/>
              <p14:nvPr/>
            </p14:nvContentPartPr>
            <p14:xfrm>
              <a:off x="428045" y="806620"/>
              <a:ext cx="9032400" cy="279576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9325" y="790420"/>
                <a:ext cx="9070560" cy="28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" name="잉크 11"/>
              <p14:cNvContentPartPr/>
              <p14:nvPr/>
            </p14:nvContentPartPr>
            <p14:xfrm>
              <a:off x="967685" y="3254980"/>
              <a:ext cx="8801280" cy="31215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50045" y="3244540"/>
                <a:ext cx="8834040" cy="314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77226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7" name="잉크 36"/>
              <p14:cNvContentPartPr/>
              <p14:nvPr/>
            </p14:nvContentPartPr>
            <p14:xfrm>
              <a:off x="6749645" y="2326900"/>
              <a:ext cx="15840" cy="24876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8765" y="2309980"/>
                <a:ext cx="46080" cy="2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8" name="잉크 37"/>
              <p14:cNvContentPartPr/>
              <p14:nvPr/>
            </p14:nvContentPartPr>
            <p14:xfrm>
              <a:off x="6959885" y="978340"/>
              <a:ext cx="247320" cy="168372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43685" y="959980"/>
                <a:ext cx="283680" cy="172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1" name="잉크 40"/>
              <p14:cNvContentPartPr/>
              <p14:nvPr/>
            </p14:nvContentPartPr>
            <p14:xfrm>
              <a:off x="4640045" y="941620"/>
              <a:ext cx="339480" cy="169632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20605" y="923260"/>
                <a:ext cx="374760" cy="17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잉크 5"/>
              <p14:cNvContentPartPr/>
              <p14:nvPr/>
            </p14:nvContentPartPr>
            <p14:xfrm>
              <a:off x="428045" y="806620"/>
              <a:ext cx="4012920" cy="82332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09325" y="790420"/>
                <a:ext cx="4047480" cy="86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잉크 19"/>
              <p14:cNvContentPartPr/>
              <p14:nvPr/>
            </p14:nvContentPartPr>
            <p14:xfrm>
              <a:off x="5133245" y="1035220"/>
              <a:ext cx="1659600" cy="141876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112365" y="1016500"/>
                <a:ext cx="1695600" cy="14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" name="잉크 20"/>
              <p14:cNvContentPartPr/>
              <p14:nvPr/>
            </p14:nvContentPartPr>
            <p14:xfrm>
              <a:off x="5104805" y="1649740"/>
              <a:ext cx="39600" cy="73764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88605" y="1629940"/>
                <a:ext cx="75240" cy="77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2" name="잉크 21"/>
              <p14:cNvContentPartPr/>
              <p14:nvPr/>
            </p14:nvContentPartPr>
            <p14:xfrm>
              <a:off x="903965" y="3057340"/>
              <a:ext cx="8403480" cy="344520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0645" y="3042580"/>
                <a:ext cx="8437680" cy="347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9" name="잉크 28"/>
              <p14:cNvContentPartPr/>
              <p14:nvPr/>
            </p14:nvContentPartPr>
            <p14:xfrm>
              <a:off x="6070325" y="1710580"/>
              <a:ext cx="688680" cy="80388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49445" y="1689700"/>
                <a:ext cx="730440" cy="84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6" name="잉크 115"/>
              <p14:cNvContentPartPr/>
              <p14:nvPr/>
            </p14:nvContentPartPr>
            <p14:xfrm>
              <a:off x="2878565" y="5480500"/>
              <a:ext cx="1348920" cy="112968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859845" y="5472220"/>
                <a:ext cx="1386720" cy="11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7" name="잉크 116"/>
              <p14:cNvContentPartPr/>
              <p14:nvPr/>
            </p14:nvContentPartPr>
            <p14:xfrm>
              <a:off x="5481725" y="5314180"/>
              <a:ext cx="369720" cy="119736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67325" y="5297620"/>
                <a:ext cx="404280" cy="122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30988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Independence, basis, &amp; dimension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잉크 22"/>
              <p14:cNvContentPartPr/>
              <p14:nvPr/>
            </p14:nvContentPartPr>
            <p14:xfrm>
              <a:off x="5133245" y="1038820"/>
              <a:ext cx="1659600" cy="141516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2365" y="1020820"/>
                <a:ext cx="1695600" cy="145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" name="잉크 36"/>
              <p14:cNvContentPartPr/>
              <p14:nvPr/>
            </p14:nvContentPartPr>
            <p14:xfrm>
              <a:off x="6749645" y="2326900"/>
              <a:ext cx="15840" cy="248760"/>
            </p14:xfrm>
          </p:contentPart>
        </mc:Choice>
        <mc:Fallback xmlns="">
          <p:pic>
            <p:nvPicPr>
              <p:cNvPr id="37" name="잉크 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28765" y="2309980"/>
                <a:ext cx="46080" cy="2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8" name="잉크 37"/>
              <p14:cNvContentPartPr/>
              <p14:nvPr/>
            </p14:nvContentPartPr>
            <p14:xfrm>
              <a:off x="6959885" y="978340"/>
              <a:ext cx="247320" cy="168372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43685" y="959980"/>
                <a:ext cx="283680" cy="172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0" name="잉크 39"/>
              <p14:cNvContentPartPr/>
              <p14:nvPr/>
            </p14:nvContentPartPr>
            <p14:xfrm>
              <a:off x="5104805" y="1035220"/>
              <a:ext cx="1654200" cy="147924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88605" y="1016500"/>
                <a:ext cx="1691280" cy="151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잉크 40"/>
              <p14:cNvContentPartPr/>
              <p14:nvPr/>
            </p14:nvContentPartPr>
            <p14:xfrm>
              <a:off x="4640045" y="941620"/>
              <a:ext cx="339480" cy="169632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620605" y="923260"/>
                <a:ext cx="374760" cy="17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5" name="잉크 64"/>
              <p14:cNvContentPartPr/>
              <p14:nvPr/>
            </p14:nvContentPartPr>
            <p14:xfrm>
              <a:off x="428045" y="806620"/>
              <a:ext cx="9077760" cy="443556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9325" y="790420"/>
                <a:ext cx="9117720" cy="447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953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3" name="잉크 42"/>
              <p14:cNvContentPartPr/>
              <p14:nvPr/>
            </p14:nvContentPartPr>
            <p14:xfrm>
              <a:off x="2735804" y="4109498"/>
              <a:ext cx="1965960" cy="89640"/>
            </p14:xfrm>
          </p:contentPart>
        </mc:Choice>
        <mc:Fallback xmlns="">
          <p:pic>
            <p:nvPicPr>
              <p:cNvPr id="43" name="잉크 4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3924" y="4094738"/>
                <a:ext cx="199080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4" name="잉크 43"/>
              <p14:cNvContentPartPr/>
              <p14:nvPr/>
            </p14:nvContentPartPr>
            <p14:xfrm>
              <a:off x="2732204" y="2785418"/>
              <a:ext cx="56880" cy="1421640"/>
            </p14:xfrm>
          </p:contentPart>
        </mc:Choice>
        <mc:Fallback xmlns="">
          <p:pic>
            <p:nvPicPr>
              <p:cNvPr id="44" name="잉크 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28964" y="2774258"/>
                <a:ext cx="71280" cy="144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6" name="잉크 45"/>
              <p14:cNvContentPartPr/>
              <p14:nvPr/>
            </p14:nvContentPartPr>
            <p14:xfrm>
              <a:off x="2018324" y="4182218"/>
              <a:ext cx="756720" cy="117828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03564" y="4171418"/>
                <a:ext cx="782280" cy="12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8" name="잉크 67"/>
              <p14:cNvContentPartPr/>
              <p14:nvPr/>
            </p14:nvContentPartPr>
            <p14:xfrm>
              <a:off x="2100404" y="4973858"/>
              <a:ext cx="948600" cy="11772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88884" y="4971698"/>
                <a:ext cx="96840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0" name="잉크 69"/>
              <p14:cNvContentPartPr/>
              <p14:nvPr/>
            </p14:nvContentPartPr>
            <p14:xfrm>
              <a:off x="2776484" y="4127138"/>
              <a:ext cx="932760" cy="97812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761724" y="4116698"/>
                <a:ext cx="957960" cy="9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9" name="잉크 78"/>
              <p14:cNvContentPartPr/>
              <p14:nvPr/>
            </p14:nvContentPartPr>
            <p14:xfrm>
              <a:off x="1410284" y="818738"/>
              <a:ext cx="8425800" cy="399132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407764" y="809018"/>
                <a:ext cx="8443080" cy="40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4" name="잉크 93"/>
              <p14:cNvContentPartPr/>
              <p14:nvPr/>
            </p14:nvContentPartPr>
            <p14:xfrm>
              <a:off x="4027124" y="1628018"/>
              <a:ext cx="235440" cy="85716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14884" y="1616498"/>
                <a:ext cx="260280" cy="88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8" name="잉크 117"/>
              <p14:cNvContentPartPr/>
              <p14:nvPr/>
            </p14:nvContentPartPr>
            <p14:xfrm>
              <a:off x="4427444" y="1646018"/>
              <a:ext cx="217080" cy="81252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422044" y="1634138"/>
                <a:ext cx="237240" cy="83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80373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4 fundamental subspaces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25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291245" y="121540"/>
              <a:ext cx="8870760" cy="568224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165" y="106780"/>
                <a:ext cx="8903880" cy="571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9647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/>
              <p14:cNvContentPartPr/>
              <p14:nvPr/>
            </p14:nvContentPartPr>
            <p14:xfrm>
              <a:off x="464045" y="1049980"/>
              <a:ext cx="473040" cy="67176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8285" y="1031620"/>
                <a:ext cx="484920" cy="70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잉크 7"/>
              <p14:cNvContentPartPr/>
              <p14:nvPr/>
            </p14:nvContentPartPr>
            <p14:xfrm>
              <a:off x="949685" y="1773940"/>
              <a:ext cx="3020760" cy="38674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6725" y="1756660"/>
                <a:ext cx="3052080" cy="39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잉크 14"/>
              <p14:cNvContentPartPr/>
              <p14:nvPr/>
            </p14:nvContentPartPr>
            <p14:xfrm>
              <a:off x="8670605" y="1109020"/>
              <a:ext cx="747360" cy="5994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53325" y="1090660"/>
                <a:ext cx="778680" cy="63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잉크 16"/>
              <p14:cNvContentPartPr/>
              <p14:nvPr/>
            </p14:nvContentPartPr>
            <p14:xfrm>
              <a:off x="5603405" y="2990380"/>
              <a:ext cx="1108440" cy="173736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85405" y="2977420"/>
                <a:ext cx="1131120" cy="176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잉크 19"/>
              <p14:cNvContentPartPr/>
              <p14:nvPr/>
            </p14:nvContentPartPr>
            <p14:xfrm>
              <a:off x="6370565" y="2980660"/>
              <a:ext cx="3402720" cy="207792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57245" y="2967340"/>
                <a:ext cx="3434400" cy="21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" name="잉크 23"/>
              <p14:cNvContentPartPr/>
              <p14:nvPr/>
            </p14:nvContentPartPr>
            <p14:xfrm>
              <a:off x="1351445" y="2322580"/>
              <a:ext cx="1202040" cy="78120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37765" y="2312140"/>
                <a:ext cx="1221480" cy="81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6" name="잉크 35"/>
              <p14:cNvContentPartPr/>
              <p14:nvPr/>
            </p14:nvContentPartPr>
            <p14:xfrm>
              <a:off x="2085125" y="4249300"/>
              <a:ext cx="1368720" cy="170460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70005" y="4240300"/>
                <a:ext cx="1392480" cy="173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1" name="잉크 40"/>
              <p14:cNvContentPartPr/>
              <p14:nvPr/>
            </p14:nvContentPartPr>
            <p14:xfrm>
              <a:off x="5948645" y="3475300"/>
              <a:ext cx="1218960" cy="100728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30645" y="3456940"/>
                <a:ext cx="1241640" cy="10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0" name="잉크 49"/>
              <p14:cNvContentPartPr/>
              <p14:nvPr/>
            </p14:nvContentPartPr>
            <p14:xfrm>
              <a:off x="2506685" y="2288740"/>
              <a:ext cx="315360" cy="234360"/>
            </p14:xfrm>
          </p:contentPart>
        </mc:Choice>
        <mc:Fallback xmlns="">
          <p:pic>
            <p:nvPicPr>
              <p:cNvPr id="50" name="잉크 4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00565" y="2270020"/>
                <a:ext cx="32724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9" name="잉크 58"/>
              <p14:cNvContentPartPr/>
              <p14:nvPr/>
            </p14:nvContentPartPr>
            <p14:xfrm>
              <a:off x="8337605" y="3936100"/>
              <a:ext cx="1144800" cy="40464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318525" y="3929980"/>
                <a:ext cx="1183680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0" name="잉크 59"/>
              <p14:cNvContentPartPr/>
              <p14:nvPr/>
            </p14:nvContentPartPr>
            <p14:xfrm>
              <a:off x="8602205" y="5209780"/>
              <a:ext cx="840600" cy="23580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584925" y="5192860"/>
                <a:ext cx="862560" cy="2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3" name="잉크 72"/>
              <p14:cNvContentPartPr/>
              <p14:nvPr/>
            </p14:nvContentPartPr>
            <p14:xfrm>
              <a:off x="6989405" y="2960140"/>
              <a:ext cx="1949400" cy="45612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975365" y="2951140"/>
                <a:ext cx="1983240" cy="48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74627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잉크 11"/>
              <p14:cNvContentPartPr/>
              <p14:nvPr/>
            </p14:nvContentPartPr>
            <p14:xfrm>
              <a:off x="540725" y="848740"/>
              <a:ext cx="6923880" cy="536652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2365" y="834340"/>
                <a:ext cx="6956640" cy="539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3" name="잉크 52"/>
              <p14:cNvContentPartPr/>
              <p14:nvPr/>
            </p14:nvContentPartPr>
            <p14:xfrm>
              <a:off x="3393365" y="5727460"/>
              <a:ext cx="1713600" cy="13248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4645" y="5708380"/>
                <a:ext cx="1753200" cy="16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26113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539285" y="825700"/>
              <a:ext cx="9054720" cy="558936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925" y="807340"/>
                <a:ext cx="9090000" cy="56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6" name="잉크 35"/>
              <p14:cNvContentPartPr/>
              <p14:nvPr/>
            </p14:nvContentPartPr>
            <p14:xfrm>
              <a:off x="7825325" y="1410340"/>
              <a:ext cx="1742400" cy="55872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06245" y="1393420"/>
                <a:ext cx="1782000" cy="58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0" name="잉크 129"/>
              <p14:cNvContentPartPr/>
              <p14:nvPr/>
            </p14:nvContentPartPr>
            <p14:xfrm>
              <a:off x="9146525" y="5601100"/>
              <a:ext cx="0" cy="1224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3" name="잉크 132"/>
              <p14:cNvContentPartPr/>
              <p14:nvPr/>
            </p14:nvContentPartPr>
            <p14:xfrm>
              <a:off x="9176045" y="4937260"/>
              <a:ext cx="179280" cy="25812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144365" y="4856620"/>
                <a:ext cx="268200" cy="43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4" name="잉크 133"/>
              <p14:cNvContentPartPr/>
              <p14:nvPr/>
            </p14:nvContentPartPr>
            <p14:xfrm>
              <a:off x="9186485" y="5552500"/>
              <a:ext cx="18360" cy="360"/>
            </p14:xfrm>
          </p:contentPart>
        </mc:Choice>
        <mc:Fallback xmlns="">
          <p:pic>
            <p:nvPicPr>
              <p:cNvPr id="134" name="잉크 1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129245" y="5435860"/>
                <a:ext cx="12960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5" name="잉크 134"/>
              <p14:cNvContentPartPr/>
              <p14:nvPr/>
            </p14:nvContentPartPr>
            <p14:xfrm>
              <a:off x="8927285" y="4890100"/>
              <a:ext cx="325440" cy="357840"/>
            </p14:xfrm>
          </p:contentPart>
        </mc:Choice>
        <mc:Fallback xmlns="">
          <p:pic>
            <p:nvPicPr>
              <p:cNvPr id="135" name="잉크 1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895605" y="4812700"/>
                <a:ext cx="410400" cy="57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6" name="잉크 135"/>
              <p14:cNvContentPartPr/>
              <p14:nvPr/>
            </p14:nvContentPartPr>
            <p14:xfrm>
              <a:off x="9087845" y="5576620"/>
              <a:ext cx="178200" cy="100800"/>
            </p14:xfrm>
          </p:contentPart>
        </mc:Choice>
        <mc:Fallback xmlns="">
          <p:pic>
            <p:nvPicPr>
              <p:cNvPr id="136" name="잉크 1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028085" y="5449180"/>
                <a:ext cx="293040" cy="3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1" name="잉크 160"/>
              <p14:cNvContentPartPr/>
              <p14:nvPr/>
            </p14:nvContentPartPr>
            <p14:xfrm>
              <a:off x="8972285" y="5017900"/>
              <a:ext cx="371520" cy="756000"/>
            </p14:xfrm>
          </p:contentPart>
        </mc:Choice>
        <mc:Fallback xmlns="">
          <p:pic>
            <p:nvPicPr>
              <p:cNvPr id="161" name="잉크 16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958605" y="5002420"/>
                <a:ext cx="404640" cy="78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2" name="잉크 161"/>
              <p14:cNvContentPartPr/>
              <p14:nvPr/>
            </p14:nvContentPartPr>
            <p14:xfrm>
              <a:off x="7577645" y="5261980"/>
              <a:ext cx="1426320" cy="509760"/>
            </p14:xfrm>
          </p:contentPart>
        </mc:Choice>
        <mc:Fallback xmlns="">
          <p:pic>
            <p:nvPicPr>
              <p:cNvPr id="162" name="잉크 16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62525" y="5245420"/>
                <a:ext cx="1446840" cy="54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2" name="잉크 171"/>
              <p14:cNvContentPartPr/>
              <p14:nvPr/>
            </p14:nvContentPartPr>
            <p14:xfrm>
              <a:off x="7479725" y="3976060"/>
              <a:ext cx="1995480" cy="851760"/>
            </p14:xfrm>
          </p:contentPart>
        </mc:Choice>
        <mc:Fallback xmlns="">
          <p:pic>
            <p:nvPicPr>
              <p:cNvPr id="172" name="잉크 17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461725" y="3967420"/>
                <a:ext cx="2019240" cy="86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952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/>
              <p14:cNvContentPartPr/>
              <p14:nvPr/>
            </p14:nvContentPartPr>
            <p14:xfrm>
              <a:off x="587885" y="745780"/>
              <a:ext cx="7594200" cy="2499120"/>
            </p14:xfrm>
          </p:contentPart>
        </mc:Choice>
        <mc:Fallback xmlns="">
          <p:pic>
            <p:nvPicPr>
              <p:cNvPr id="4" name="잉크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405" y="731740"/>
                <a:ext cx="7629840" cy="253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66600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잉크 9"/>
              <p14:cNvContentPartPr/>
              <p14:nvPr/>
            </p14:nvContentPartPr>
            <p14:xfrm>
              <a:off x="1124645" y="766300"/>
              <a:ext cx="8159040" cy="59821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7085" y="756221"/>
                <a:ext cx="8186400" cy="60098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잉크 116"/>
              <p14:cNvContentPartPr/>
              <p14:nvPr/>
            </p14:nvContentPartPr>
            <p14:xfrm>
              <a:off x="5903645" y="3613540"/>
              <a:ext cx="891720" cy="138312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88165" y="3597340"/>
                <a:ext cx="925200" cy="14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3" name="잉크 122"/>
              <p14:cNvContentPartPr/>
              <p14:nvPr/>
            </p14:nvContentPartPr>
            <p14:xfrm>
              <a:off x="4032005" y="3632620"/>
              <a:ext cx="4986720" cy="149472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14365" y="3618940"/>
                <a:ext cx="5023080" cy="152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4" name="잉크 123"/>
              <p14:cNvContentPartPr/>
              <p14:nvPr/>
            </p14:nvContentPartPr>
            <p14:xfrm>
              <a:off x="9090365" y="3492220"/>
              <a:ext cx="251280" cy="1663920"/>
            </p14:xfrm>
          </p:contentPart>
        </mc:Choice>
        <mc:Fallback xmlns="">
          <p:pic>
            <p:nvPicPr>
              <p:cNvPr id="124" name="잉크 1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080285" y="3478180"/>
                <a:ext cx="281520" cy="168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5" name="잉크 124"/>
              <p14:cNvContentPartPr/>
              <p14:nvPr/>
            </p14:nvContentPartPr>
            <p14:xfrm>
              <a:off x="1350365" y="5544580"/>
              <a:ext cx="295920" cy="137880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33085" y="5527300"/>
                <a:ext cx="324000" cy="141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1" name="잉크 140"/>
              <p14:cNvContentPartPr/>
              <p14:nvPr/>
            </p14:nvContentPartPr>
            <p14:xfrm>
              <a:off x="2369165" y="5365660"/>
              <a:ext cx="914040" cy="1030680"/>
            </p14:xfrm>
          </p:contentPart>
        </mc:Choice>
        <mc:Fallback xmlns="">
          <p:pic>
            <p:nvPicPr>
              <p:cNvPr id="141" name="잉크 14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24885" y="5243620"/>
                <a:ext cx="1012680" cy="125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2" name="잉크 141"/>
              <p14:cNvContentPartPr/>
              <p14:nvPr/>
            </p14:nvContentPartPr>
            <p14:xfrm>
              <a:off x="2806565" y="3679420"/>
              <a:ext cx="290520" cy="1263960"/>
            </p14:xfrm>
          </p:contentPart>
        </mc:Choice>
        <mc:Fallback xmlns="">
          <p:pic>
            <p:nvPicPr>
              <p:cNvPr id="142" name="잉크 14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01885" y="3667900"/>
                <a:ext cx="315000" cy="129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3" name="잉크 142"/>
              <p14:cNvContentPartPr/>
              <p14:nvPr/>
            </p14:nvContentPartPr>
            <p14:xfrm>
              <a:off x="2636285" y="5738980"/>
              <a:ext cx="281160" cy="59400"/>
            </p14:xfrm>
          </p:contentPart>
        </mc:Choice>
        <mc:Fallback xmlns="">
          <p:pic>
            <p:nvPicPr>
              <p:cNvPr id="143" name="잉크 14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99205" y="5647540"/>
                <a:ext cx="353880" cy="2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4" name="잉크 143"/>
              <p14:cNvContentPartPr/>
              <p14:nvPr/>
            </p14:nvContentPartPr>
            <p14:xfrm>
              <a:off x="2639525" y="5859580"/>
              <a:ext cx="29880" cy="36216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94885" y="5825740"/>
                <a:ext cx="12672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5" name="잉크 144"/>
              <p14:cNvContentPartPr/>
              <p14:nvPr/>
            </p14:nvContentPartPr>
            <p14:xfrm>
              <a:off x="2690285" y="6037060"/>
              <a:ext cx="152640" cy="22680"/>
            </p14:xfrm>
          </p:contentPart>
        </mc:Choice>
        <mc:Fallback xmlns="">
          <p:pic>
            <p:nvPicPr>
              <p:cNvPr id="145" name="잉크 14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71205" y="5945620"/>
                <a:ext cx="18684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6" name="잉크 155"/>
              <p14:cNvContentPartPr/>
              <p14:nvPr/>
            </p14:nvContentPartPr>
            <p14:xfrm>
              <a:off x="75245" y="4189900"/>
              <a:ext cx="1117080" cy="2090880"/>
            </p14:xfrm>
          </p:contentPart>
        </mc:Choice>
        <mc:Fallback xmlns="">
          <p:pic>
            <p:nvPicPr>
              <p:cNvPr id="156" name="잉크 15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9045" y="4175500"/>
                <a:ext cx="1150920" cy="212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0" name="잉크 169"/>
              <p14:cNvContentPartPr/>
              <p14:nvPr/>
            </p14:nvContentPartPr>
            <p14:xfrm>
              <a:off x="6958805" y="3565300"/>
              <a:ext cx="363960" cy="1473840"/>
            </p14:xfrm>
          </p:contentPart>
        </mc:Choice>
        <mc:Fallback xmlns="">
          <p:pic>
            <p:nvPicPr>
              <p:cNvPr id="170" name="잉크 16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938285" y="3549460"/>
                <a:ext cx="396720" cy="150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84" name="잉크 183"/>
              <p14:cNvContentPartPr/>
              <p14:nvPr/>
            </p14:nvContentPartPr>
            <p14:xfrm>
              <a:off x="973445" y="5379700"/>
              <a:ext cx="2831760" cy="1257480"/>
            </p14:xfrm>
          </p:contentPart>
        </mc:Choice>
        <mc:Fallback xmlns="">
          <p:pic>
            <p:nvPicPr>
              <p:cNvPr id="184" name="잉크 18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40685" y="5332180"/>
                <a:ext cx="2894400" cy="136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85" name="잉크 184"/>
              <p14:cNvContentPartPr/>
              <p14:nvPr/>
            </p14:nvContentPartPr>
            <p14:xfrm>
              <a:off x="681845" y="3688060"/>
              <a:ext cx="254520" cy="1291680"/>
            </p14:xfrm>
          </p:contentPart>
        </mc:Choice>
        <mc:Fallback xmlns="">
          <p:pic>
            <p:nvPicPr>
              <p:cNvPr id="185" name="잉크 18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65645" y="3671860"/>
                <a:ext cx="284040" cy="131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7" name="잉크 186"/>
              <p14:cNvContentPartPr/>
              <p14:nvPr/>
            </p14:nvContentPartPr>
            <p14:xfrm>
              <a:off x="3141005" y="3653140"/>
              <a:ext cx="1442520" cy="3154680"/>
            </p14:xfrm>
          </p:contentPart>
        </mc:Choice>
        <mc:Fallback xmlns="">
          <p:pic>
            <p:nvPicPr>
              <p:cNvPr id="187" name="잉크 18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128405" y="3638740"/>
                <a:ext cx="1459080" cy="31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88" name="잉크 187"/>
              <p14:cNvContentPartPr/>
              <p14:nvPr/>
            </p14:nvContentPartPr>
            <p14:xfrm>
              <a:off x="3761285" y="1066540"/>
              <a:ext cx="2215080" cy="4719600"/>
            </p14:xfrm>
          </p:contentPart>
        </mc:Choice>
        <mc:Fallback xmlns="">
          <p:pic>
            <p:nvPicPr>
              <p:cNvPr id="188" name="잉크 18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725285" y="985900"/>
                <a:ext cx="2304000" cy="484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89" name="잉크 188"/>
              <p14:cNvContentPartPr/>
              <p14:nvPr/>
            </p14:nvContentPartPr>
            <p14:xfrm>
              <a:off x="5912285" y="5309860"/>
              <a:ext cx="3121560" cy="1350720"/>
            </p14:xfrm>
          </p:contentPart>
        </mc:Choice>
        <mc:Fallback xmlns="">
          <p:pic>
            <p:nvPicPr>
              <p:cNvPr id="189" name="잉크 18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893205" y="5300860"/>
                <a:ext cx="3160080" cy="136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08" name="잉크 207"/>
              <p14:cNvContentPartPr/>
              <p14:nvPr/>
            </p14:nvContentPartPr>
            <p14:xfrm>
              <a:off x="7132325" y="1337980"/>
              <a:ext cx="1155600" cy="644400"/>
            </p14:xfrm>
          </p:contentPart>
        </mc:Choice>
        <mc:Fallback xmlns="">
          <p:pic>
            <p:nvPicPr>
              <p:cNvPr id="208" name="잉크 20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117925" y="1319980"/>
                <a:ext cx="1186200" cy="67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0642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잉크 12"/>
              <p14:cNvContentPartPr/>
              <p14:nvPr/>
            </p14:nvContentPartPr>
            <p14:xfrm>
              <a:off x="544685" y="817780"/>
              <a:ext cx="7743240" cy="349524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205" y="808420"/>
                <a:ext cx="7768080" cy="352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16648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잉크 16"/>
              <p14:cNvContentPartPr/>
              <p14:nvPr/>
            </p14:nvContentPartPr>
            <p14:xfrm>
              <a:off x="544685" y="817780"/>
              <a:ext cx="6309360" cy="16268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205" y="808420"/>
                <a:ext cx="6341760" cy="164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잉크 19"/>
              <p14:cNvContentPartPr/>
              <p14:nvPr/>
            </p14:nvContentPartPr>
            <p14:xfrm>
              <a:off x="791645" y="3311860"/>
              <a:ext cx="700200" cy="60084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2925" y="3293500"/>
                <a:ext cx="723600" cy="63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" name="잉크 20"/>
              <p14:cNvContentPartPr/>
              <p14:nvPr/>
            </p14:nvContentPartPr>
            <p14:xfrm>
              <a:off x="1643045" y="3032860"/>
              <a:ext cx="312840" cy="173160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23605" y="3014860"/>
                <a:ext cx="343800" cy="176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5" name="잉크 34"/>
              <p14:cNvContentPartPr/>
              <p14:nvPr/>
            </p14:nvContentPartPr>
            <p14:xfrm>
              <a:off x="4469765" y="2915500"/>
              <a:ext cx="371880" cy="2110680"/>
            </p14:xfrm>
          </p:contentPart>
        </mc:Choice>
        <mc:Fallback xmlns="">
          <p:pic>
            <p:nvPicPr>
              <p:cNvPr id="35" name="잉크 3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56805" y="2901460"/>
                <a:ext cx="399240" cy="21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8" name="잉크 37"/>
              <p14:cNvContentPartPr/>
              <p14:nvPr/>
            </p14:nvContentPartPr>
            <p14:xfrm>
              <a:off x="6781685" y="3113140"/>
              <a:ext cx="384120" cy="191628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764045" y="3098020"/>
                <a:ext cx="410760" cy="19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2" name="잉크 41"/>
              <p14:cNvContentPartPr/>
              <p14:nvPr/>
            </p14:nvContentPartPr>
            <p14:xfrm>
              <a:off x="7402325" y="3157780"/>
              <a:ext cx="1676520" cy="183420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385045" y="3140140"/>
                <a:ext cx="1712880" cy="18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5" name="잉크 54"/>
              <p14:cNvContentPartPr/>
              <p14:nvPr/>
            </p14:nvContentPartPr>
            <p14:xfrm>
              <a:off x="9036725" y="3039340"/>
              <a:ext cx="371520" cy="189900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032045" y="3034300"/>
                <a:ext cx="393840" cy="19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6" name="잉크 55"/>
              <p14:cNvContentPartPr/>
              <p14:nvPr/>
            </p14:nvContentPartPr>
            <p14:xfrm>
              <a:off x="9444245" y="3427060"/>
              <a:ext cx="509040" cy="57096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30205" y="3410140"/>
                <a:ext cx="531360" cy="59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60" name="잉크 59"/>
              <p14:cNvContentPartPr/>
              <p14:nvPr/>
            </p14:nvContentPartPr>
            <p14:xfrm>
              <a:off x="2128325" y="3162100"/>
              <a:ext cx="2220120" cy="192528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13205" y="3147340"/>
                <a:ext cx="2250000" cy="19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1" name="잉크 60"/>
              <p14:cNvContentPartPr/>
              <p14:nvPr/>
            </p14:nvContentPartPr>
            <p14:xfrm>
              <a:off x="4975205" y="3928900"/>
              <a:ext cx="1477800" cy="62712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61885" y="3917020"/>
                <a:ext cx="1504800" cy="64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2" name="잉크 61"/>
              <p14:cNvContentPartPr/>
              <p14:nvPr/>
            </p14:nvContentPartPr>
            <p14:xfrm>
              <a:off x="4848125" y="4237780"/>
              <a:ext cx="1529280" cy="3672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838045" y="4232380"/>
                <a:ext cx="15447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3" name="잉크 72"/>
              <p14:cNvContentPartPr/>
              <p14:nvPr/>
            </p14:nvContentPartPr>
            <p14:xfrm>
              <a:off x="5232605" y="3279460"/>
              <a:ext cx="970560" cy="46080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16405" y="3263980"/>
                <a:ext cx="100296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5" name="잉크 74"/>
              <p14:cNvContentPartPr/>
              <p14:nvPr/>
            </p14:nvContentPartPr>
            <p14:xfrm>
              <a:off x="5165285" y="4498780"/>
              <a:ext cx="1600560" cy="57204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149085" y="4493020"/>
                <a:ext cx="1620720" cy="59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5" name="잉크 84"/>
              <p14:cNvContentPartPr/>
              <p14:nvPr/>
            </p14:nvContentPartPr>
            <p14:xfrm>
              <a:off x="4314965" y="5604340"/>
              <a:ext cx="2788200" cy="68724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298045" y="5586700"/>
                <a:ext cx="2818800" cy="71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378335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잉크 12"/>
              <p14:cNvContentPartPr/>
              <p14:nvPr/>
            </p14:nvContentPartPr>
            <p14:xfrm>
              <a:off x="544685" y="817780"/>
              <a:ext cx="6309360" cy="66744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205" y="808420"/>
                <a:ext cx="6341760" cy="69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잉크 5"/>
              <p14:cNvContentPartPr/>
              <p14:nvPr/>
            </p14:nvContentPartPr>
            <p14:xfrm>
              <a:off x="635405" y="1868260"/>
              <a:ext cx="8835840" cy="36651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7765" y="1850620"/>
                <a:ext cx="8860680" cy="37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잉크 16"/>
              <p14:cNvContentPartPr/>
              <p14:nvPr/>
            </p14:nvContentPartPr>
            <p14:xfrm>
              <a:off x="1656725" y="886540"/>
              <a:ext cx="174240" cy="51840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41245" y="874660"/>
                <a:ext cx="199440" cy="54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3" name="잉크 62"/>
              <p14:cNvContentPartPr/>
              <p14:nvPr/>
            </p14:nvContentPartPr>
            <p14:xfrm>
              <a:off x="9381245" y="1847380"/>
              <a:ext cx="302760" cy="125784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367205" y="1832620"/>
                <a:ext cx="336960" cy="12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4" name="잉크 63"/>
              <p14:cNvContentPartPr/>
              <p14:nvPr/>
            </p14:nvContentPartPr>
            <p14:xfrm>
              <a:off x="6612125" y="2249860"/>
              <a:ext cx="2472840" cy="224244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94845" y="2231860"/>
                <a:ext cx="2501640" cy="227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3413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Vector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396524" y="803618"/>
              <a:ext cx="9220680" cy="498132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1404" y="789578"/>
                <a:ext cx="9240120" cy="501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1" name="잉크 130"/>
              <p14:cNvContentPartPr/>
              <p14:nvPr/>
            </p14:nvContentPartPr>
            <p14:xfrm>
              <a:off x="1010324" y="5416298"/>
              <a:ext cx="1592280" cy="95796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5564" y="5408378"/>
                <a:ext cx="1621800" cy="98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02023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619205" y="1079500"/>
              <a:ext cx="257400" cy="152424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1925" y="1062220"/>
                <a:ext cx="280800" cy="155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잉크 14"/>
              <p14:cNvContentPartPr/>
              <p14:nvPr/>
            </p14:nvContentPartPr>
            <p14:xfrm>
              <a:off x="1060565" y="1245460"/>
              <a:ext cx="1194480" cy="130536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4005" y="1231060"/>
                <a:ext cx="1228680" cy="133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잉크 16"/>
              <p14:cNvContentPartPr/>
              <p14:nvPr/>
            </p14:nvContentPartPr>
            <p14:xfrm>
              <a:off x="2158205" y="2387020"/>
              <a:ext cx="54360" cy="21564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46325" y="2375140"/>
                <a:ext cx="6984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잉크 17"/>
              <p14:cNvContentPartPr/>
              <p14:nvPr/>
            </p14:nvContentPartPr>
            <p14:xfrm>
              <a:off x="2368085" y="1046020"/>
              <a:ext cx="402480" cy="14785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52605" y="1030180"/>
                <a:ext cx="437400" cy="151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잉크 22"/>
              <p14:cNvContentPartPr/>
              <p14:nvPr/>
            </p14:nvContentPartPr>
            <p14:xfrm>
              <a:off x="2967845" y="1622380"/>
              <a:ext cx="806400" cy="6876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51285" y="1605460"/>
                <a:ext cx="841320" cy="9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" name="잉크 23"/>
              <p14:cNvContentPartPr/>
              <p14:nvPr/>
            </p14:nvContentPartPr>
            <p14:xfrm>
              <a:off x="2978645" y="1787260"/>
              <a:ext cx="788040" cy="1404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63165" y="1776820"/>
                <a:ext cx="82116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6" name="잉크 25"/>
              <p14:cNvContentPartPr/>
              <p14:nvPr/>
            </p14:nvContentPartPr>
            <p14:xfrm>
              <a:off x="3484805" y="1552180"/>
              <a:ext cx="354600" cy="46692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468605" y="1535620"/>
                <a:ext cx="388080" cy="49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7" name="잉크 26"/>
              <p14:cNvContentPartPr/>
              <p14:nvPr/>
            </p14:nvContentPartPr>
            <p14:xfrm>
              <a:off x="3989525" y="1005700"/>
              <a:ext cx="205920" cy="1513080"/>
            </p14:xfrm>
          </p:contentPart>
        </mc:Choice>
        <mc:Fallback xmlns="">
          <p:pic>
            <p:nvPicPr>
              <p:cNvPr id="27" name="잉크 2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70805" y="987340"/>
                <a:ext cx="237600" cy="154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7" name="잉크 46"/>
              <p14:cNvContentPartPr/>
              <p14:nvPr/>
            </p14:nvContentPartPr>
            <p14:xfrm>
              <a:off x="6172565" y="1415740"/>
              <a:ext cx="536400" cy="543600"/>
            </p14:xfrm>
          </p:contentPart>
        </mc:Choice>
        <mc:Fallback xmlns="">
          <p:pic>
            <p:nvPicPr>
              <p:cNvPr id="47" name="잉크 4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157445" y="1398100"/>
                <a:ext cx="569520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8" name="잉크 47"/>
              <p14:cNvContentPartPr/>
              <p14:nvPr/>
            </p14:nvContentPartPr>
            <p14:xfrm>
              <a:off x="5665325" y="947380"/>
              <a:ext cx="384120" cy="1610280"/>
            </p14:xfrm>
          </p:contentPart>
        </mc:Choice>
        <mc:Fallback xmlns="">
          <p:pic>
            <p:nvPicPr>
              <p:cNvPr id="48" name="잉크 4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49485" y="930460"/>
                <a:ext cx="419400" cy="164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3" name="잉크 52"/>
              <p14:cNvContentPartPr/>
              <p14:nvPr/>
            </p14:nvContentPartPr>
            <p14:xfrm>
              <a:off x="4335485" y="1029820"/>
              <a:ext cx="4752720" cy="162576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17485" y="1011820"/>
                <a:ext cx="4790880" cy="164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4" name="잉크 53"/>
              <p14:cNvContentPartPr/>
              <p14:nvPr/>
            </p14:nvContentPartPr>
            <p14:xfrm>
              <a:off x="6966725" y="905260"/>
              <a:ext cx="282240" cy="157680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948365" y="886900"/>
                <a:ext cx="311040" cy="160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1" name="잉크 70"/>
              <p14:cNvContentPartPr/>
              <p14:nvPr/>
            </p14:nvContentPartPr>
            <p14:xfrm>
              <a:off x="7528325" y="1053580"/>
              <a:ext cx="42840" cy="41400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510685" y="1039540"/>
                <a:ext cx="7164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2" name="잉크 71"/>
              <p14:cNvContentPartPr/>
              <p14:nvPr/>
            </p14:nvContentPartPr>
            <p14:xfrm>
              <a:off x="8672765" y="1035940"/>
              <a:ext cx="387000" cy="23868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667725" y="1015780"/>
                <a:ext cx="41256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3" name="잉크 72"/>
              <p14:cNvContentPartPr/>
              <p14:nvPr/>
            </p14:nvContentPartPr>
            <p14:xfrm>
              <a:off x="4279685" y="1254100"/>
              <a:ext cx="4706280" cy="140328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261685" y="1235740"/>
                <a:ext cx="4730400" cy="143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74" name="잉크 73"/>
              <p14:cNvContentPartPr/>
              <p14:nvPr/>
            </p14:nvContentPartPr>
            <p14:xfrm>
              <a:off x="9122045" y="922180"/>
              <a:ext cx="290160" cy="172368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107645" y="907060"/>
                <a:ext cx="324360" cy="175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5" name="잉크 74"/>
              <p14:cNvContentPartPr/>
              <p14:nvPr/>
            </p14:nvContentPartPr>
            <p14:xfrm>
              <a:off x="1059125" y="3561340"/>
              <a:ext cx="519840" cy="566640"/>
            </p14:xfrm>
          </p:contentPart>
        </mc:Choice>
        <mc:Fallback xmlns="">
          <p:pic>
            <p:nvPicPr>
              <p:cNvPr id="75" name="잉크 7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41485" y="3543700"/>
                <a:ext cx="555840" cy="59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6" name="잉크 75"/>
              <p14:cNvContentPartPr/>
              <p14:nvPr/>
            </p14:nvContentPartPr>
            <p14:xfrm>
              <a:off x="1797485" y="3222220"/>
              <a:ext cx="326160" cy="1607040"/>
            </p14:xfrm>
          </p:contentPart>
        </mc:Choice>
        <mc:Fallback xmlns="">
          <p:pic>
            <p:nvPicPr>
              <p:cNvPr id="76" name="잉크 7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777685" y="3202420"/>
                <a:ext cx="360000" cy="164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93" name="잉크 92"/>
              <p14:cNvContentPartPr/>
              <p14:nvPr/>
            </p14:nvContentPartPr>
            <p14:xfrm>
              <a:off x="2213285" y="3314740"/>
              <a:ext cx="2128680" cy="164016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195645" y="3304660"/>
                <a:ext cx="2166480" cy="166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94" name="잉크 93"/>
              <p14:cNvContentPartPr/>
              <p14:nvPr/>
            </p14:nvContentPartPr>
            <p14:xfrm>
              <a:off x="4503245" y="3221140"/>
              <a:ext cx="347040" cy="163584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487405" y="3205300"/>
                <a:ext cx="381960" cy="166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95" name="잉크 94"/>
              <p14:cNvContentPartPr/>
              <p14:nvPr/>
            </p14:nvContentPartPr>
            <p14:xfrm>
              <a:off x="5078885" y="3440020"/>
              <a:ext cx="957600" cy="62352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62685" y="3426700"/>
                <a:ext cx="976680" cy="65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50557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4 fundamental subspaces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741245" y="1013620"/>
              <a:ext cx="2680920" cy="347472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2525" y="995620"/>
                <a:ext cx="2718000" cy="350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잉크 14"/>
              <p14:cNvContentPartPr/>
              <p14:nvPr/>
            </p14:nvContentPartPr>
            <p14:xfrm>
              <a:off x="2453045" y="891220"/>
              <a:ext cx="297720" cy="160308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33605" y="873220"/>
                <a:ext cx="321120" cy="163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잉크 21"/>
              <p14:cNvContentPartPr/>
              <p14:nvPr/>
            </p14:nvContentPartPr>
            <p14:xfrm>
              <a:off x="2688125" y="981220"/>
              <a:ext cx="2046600" cy="161820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71925" y="972580"/>
                <a:ext cx="2082600" cy="164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잉크 28"/>
              <p14:cNvContentPartPr/>
              <p14:nvPr/>
            </p14:nvContentPartPr>
            <p14:xfrm>
              <a:off x="4856045" y="942340"/>
              <a:ext cx="269640" cy="150552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838765" y="924700"/>
                <a:ext cx="306720" cy="153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1" name="잉크 30"/>
              <p14:cNvContentPartPr/>
              <p14:nvPr/>
            </p14:nvContentPartPr>
            <p14:xfrm>
              <a:off x="5531045" y="933340"/>
              <a:ext cx="222120" cy="1664280"/>
            </p14:xfrm>
          </p:contentPart>
        </mc:Choice>
        <mc:Fallback xmlns="">
          <p:pic>
            <p:nvPicPr>
              <p:cNvPr id="31" name="잉크 3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512685" y="914980"/>
                <a:ext cx="256680" cy="168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6" name="잉크 35"/>
              <p14:cNvContentPartPr/>
              <p14:nvPr/>
            </p14:nvContentPartPr>
            <p14:xfrm>
              <a:off x="6173645" y="1038820"/>
              <a:ext cx="1954440" cy="189432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155645" y="1027660"/>
                <a:ext cx="1990440" cy="19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6" name="잉크 45"/>
              <p14:cNvContentPartPr/>
              <p14:nvPr/>
            </p14:nvContentPartPr>
            <p14:xfrm>
              <a:off x="8189645" y="925780"/>
              <a:ext cx="334440" cy="1902600"/>
            </p14:xfrm>
          </p:contentPart>
        </mc:Choice>
        <mc:Fallback xmlns="">
          <p:pic>
            <p:nvPicPr>
              <p:cNvPr id="46" name="잉크 4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173085" y="907420"/>
                <a:ext cx="369360" cy="19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4" name="잉크 53"/>
              <p14:cNvContentPartPr/>
              <p14:nvPr/>
            </p14:nvContentPartPr>
            <p14:xfrm>
              <a:off x="3819965" y="3551980"/>
              <a:ext cx="279720" cy="178956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99805" y="3532180"/>
                <a:ext cx="315360" cy="182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0" name="잉크 69"/>
              <p14:cNvContentPartPr/>
              <p14:nvPr/>
            </p14:nvContentPartPr>
            <p14:xfrm>
              <a:off x="6588365" y="3639820"/>
              <a:ext cx="474840" cy="175032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573965" y="3624700"/>
                <a:ext cx="509400" cy="178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1" name="잉크 70"/>
              <p14:cNvContentPartPr/>
              <p14:nvPr/>
            </p14:nvContentPartPr>
            <p14:xfrm>
              <a:off x="7365605" y="3930700"/>
              <a:ext cx="1011960" cy="62280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349765" y="3911980"/>
                <a:ext cx="1031760" cy="66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2" name="잉크 71"/>
              <p14:cNvContentPartPr/>
              <p14:nvPr/>
            </p14:nvContentPartPr>
            <p14:xfrm>
              <a:off x="4095005" y="4984780"/>
              <a:ext cx="2636640" cy="625320"/>
            </p14:xfrm>
          </p:contentPart>
        </mc:Choice>
        <mc:Fallback xmlns="">
          <p:pic>
            <p:nvPicPr>
              <p:cNvPr id="72" name="잉크 7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057925" y="4915300"/>
                <a:ext cx="2734920" cy="77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3" name="잉크 72"/>
              <p14:cNvContentPartPr/>
              <p14:nvPr/>
            </p14:nvContentPartPr>
            <p14:xfrm>
              <a:off x="2382125" y="2126380"/>
              <a:ext cx="2705040" cy="77040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345045" y="2053660"/>
                <a:ext cx="2802240" cy="9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7" name="잉크 76"/>
              <p14:cNvContentPartPr/>
              <p14:nvPr/>
            </p14:nvContentPartPr>
            <p14:xfrm>
              <a:off x="1385285" y="2878780"/>
              <a:ext cx="1315800" cy="252504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371245" y="2869420"/>
                <a:ext cx="1338840" cy="254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6" name="잉크 85"/>
              <p14:cNvContentPartPr/>
              <p14:nvPr/>
            </p14:nvContentPartPr>
            <p14:xfrm>
              <a:off x="928085" y="3619300"/>
              <a:ext cx="6773760" cy="313452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15845" y="3602380"/>
                <a:ext cx="6796800" cy="317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78171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266700" indent="-266700" eaLnBrk="1" hangingPunct="1"/>
            <a:r>
              <a:rPr lang="en-US" altLang="ko-KR" smtClean="0">
                <a:solidFill>
                  <a:srgbClr val="0000FF"/>
                </a:solidFill>
                <a:latin typeface="Arial" charset="0"/>
              </a:rPr>
              <a:t>Q &amp; A</a:t>
            </a:r>
          </a:p>
        </p:txBody>
      </p:sp>
      <p:pic>
        <p:nvPicPr>
          <p:cNvPr id="143362" name="Picture 7" descr="ques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29038" y="1773238"/>
            <a:ext cx="2416175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rgbClr val="0000FF"/>
                </a:solidFill>
                <a:latin typeface="Arial" charset="0"/>
              </a:rPr>
              <a:t>Column Spaces</a:t>
            </a:r>
            <a:endParaRPr lang="en-US" altLang="ko-KR" dirty="0">
              <a:solidFill>
                <a:srgbClr val="0000FF"/>
              </a:solidFill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잉크 5"/>
              <p14:cNvContentPartPr/>
              <p14:nvPr/>
            </p14:nvContentPartPr>
            <p14:xfrm>
              <a:off x="669764" y="881018"/>
              <a:ext cx="4199400" cy="486360"/>
            </p14:xfrm>
          </p:contentPart>
        </mc:Choice>
        <mc:Fallback xmlns="">
          <p:pic>
            <p:nvPicPr>
              <p:cNvPr id="6" name="잉크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7884" y="873098"/>
                <a:ext cx="4226040" cy="5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잉크 22"/>
              <p14:cNvContentPartPr/>
              <p14:nvPr/>
            </p14:nvContentPartPr>
            <p14:xfrm>
              <a:off x="4435004" y="1855898"/>
              <a:ext cx="697680" cy="443520"/>
            </p14:xfrm>
          </p:contentPart>
        </mc:Choice>
        <mc:Fallback xmlns="">
          <p:pic>
            <p:nvPicPr>
              <p:cNvPr id="23" name="잉크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20244" y="1841858"/>
                <a:ext cx="715680" cy="47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잉크 24"/>
              <p14:cNvContentPartPr/>
              <p14:nvPr/>
            </p14:nvContentPartPr>
            <p14:xfrm>
              <a:off x="5440844" y="1585898"/>
              <a:ext cx="243720" cy="1475640"/>
            </p14:xfrm>
          </p:contentPart>
        </mc:Choice>
        <mc:Fallback xmlns="">
          <p:pic>
            <p:nvPicPr>
              <p:cNvPr id="25" name="잉크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6084" y="1572218"/>
                <a:ext cx="272160" cy="150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4" name="잉크 33"/>
              <p14:cNvContentPartPr/>
              <p14:nvPr/>
            </p14:nvContentPartPr>
            <p14:xfrm>
              <a:off x="6983084" y="1472138"/>
              <a:ext cx="217080" cy="154260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972284" y="1461338"/>
                <a:ext cx="238320" cy="156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0" name="잉크 39"/>
              <p14:cNvContentPartPr/>
              <p14:nvPr/>
            </p14:nvContentPartPr>
            <p14:xfrm>
              <a:off x="5091284" y="4205978"/>
              <a:ext cx="941040" cy="203400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88044" y="4194098"/>
                <a:ext cx="957960" cy="205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0" name="잉크 69"/>
              <p14:cNvContentPartPr/>
              <p14:nvPr/>
            </p14:nvContentPartPr>
            <p14:xfrm>
              <a:off x="5916404" y="1594898"/>
              <a:ext cx="1035000" cy="1414440"/>
            </p14:xfrm>
          </p:contentPart>
        </mc:Choice>
        <mc:Fallback xmlns="">
          <p:pic>
            <p:nvPicPr>
              <p:cNvPr id="70" name="잉크 6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02724" y="1583378"/>
                <a:ext cx="1060200" cy="144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1" name="잉크 70"/>
              <p14:cNvContentPartPr/>
              <p14:nvPr/>
            </p14:nvContentPartPr>
            <p14:xfrm>
              <a:off x="4731644" y="4221458"/>
              <a:ext cx="115200" cy="1111680"/>
            </p14:xfrm>
          </p:contentPart>
        </mc:Choice>
        <mc:Fallback xmlns="">
          <p:pic>
            <p:nvPicPr>
              <p:cNvPr id="71" name="잉크 7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20124" y="4209938"/>
                <a:ext cx="141480" cy="11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4" name="잉크 73"/>
              <p14:cNvContentPartPr/>
              <p14:nvPr/>
            </p14:nvContentPartPr>
            <p14:xfrm>
              <a:off x="5422124" y="4209578"/>
              <a:ext cx="216000" cy="1035720"/>
            </p14:xfrm>
          </p:contentPart>
        </mc:Choice>
        <mc:Fallback xmlns="">
          <p:pic>
            <p:nvPicPr>
              <p:cNvPr id="74" name="잉크 7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07724" y="4199498"/>
                <a:ext cx="245160" cy="10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7" name="잉크 86"/>
              <p14:cNvContentPartPr/>
              <p14:nvPr/>
            </p14:nvContentPartPr>
            <p14:xfrm>
              <a:off x="6688244" y="4770818"/>
              <a:ext cx="2919600" cy="74304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676364" y="4760018"/>
                <a:ext cx="2941920" cy="76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1" name="잉크 100"/>
              <p14:cNvContentPartPr/>
              <p14:nvPr/>
            </p14:nvContentPartPr>
            <p14:xfrm>
              <a:off x="2905724" y="4294538"/>
              <a:ext cx="1984320" cy="194256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93124" y="4284098"/>
                <a:ext cx="2010240" cy="19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0" name="잉크 109"/>
              <p14:cNvContentPartPr/>
              <p14:nvPr/>
            </p14:nvContentPartPr>
            <p14:xfrm>
              <a:off x="4115684" y="4247738"/>
              <a:ext cx="166320" cy="1086480"/>
            </p14:xfrm>
          </p:contentPart>
        </mc:Choice>
        <mc:Fallback xmlns="">
          <p:pic>
            <p:nvPicPr>
              <p:cNvPr id="110" name="잉크 10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100924" y="4236218"/>
                <a:ext cx="195840" cy="11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0" name="잉크 119"/>
              <p14:cNvContentPartPr/>
              <p14:nvPr/>
            </p14:nvContentPartPr>
            <p14:xfrm>
              <a:off x="4971764" y="5459138"/>
              <a:ext cx="145440" cy="78768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63124" y="5449778"/>
                <a:ext cx="167760" cy="81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6" name="잉크 125"/>
              <p14:cNvContentPartPr/>
              <p14:nvPr/>
            </p14:nvContentPartPr>
            <p14:xfrm>
              <a:off x="1840844" y="3401738"/>
              <a:ext cx="6537960" cy="51588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828604" y="3395978"/>
                <a:ext cx="655380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7" name="잉크 126"/>
              <p14:cNvContentPartPr/>
              <p14:nvPr/>
            </p14:nvContentPartPr>
            <p14:xfrm>
              <a:off x="6166604" y="4154858"/>
              <a:ext cx="115920" cy="1100160"/>
            </p14:xfrm>
          </p:contentPart>
        </mc:Choice>
        <mc:Fallback xmlns="">
          <p:pic>
            <p:nvPicPr>
              <p:cNvPr id="127" name="잉크 12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160484" y="4145498"/>
                <a:ext cx="133560" cy="11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1" name="잉크 140"/>
              <p14:cNvContentPartPr/>
              <p14:nvPr/>
            </p14:nvContentPartPr>
            <p14:xfrm>
              <a:off x="6033764" y="5435018"/>
              <a:ext cx="1434960" cy="861480"/>
            </p14:xfrm>
          </p:contentPart>
        </mc:Choice>
        <mc:Fallback xmlns="">
          <p:pic>
            <p:nvPicPr>
              <p:cNvPr id="141" name="잉크 14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026564" y="5424578"/>
                <a:ext cx="1456200" cy="88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9" name="잉크 148"/>
              <p14:cNvContentPartPr/>
              <p14:nvPr/>
            </p14:nvContentPartPr>
            <p14:xfrm>
              <a:off x="1136324" y="4103378"/>
              <a:ext cx="46080" cy="106380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24444" y="4092938"/>
                <a:ext cx="60120" cy="10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0" name="잉크 149"/>
              <p14:cNvContentPartPr/>
              <p14:nvPr/>
            </p14:nvContentPartPr>
            <p14:xfrm>
              <a:off x="1169444" y="5075018"/>
              <a:ext cx="1184760" cy="214560"/>
            </p14:xfrm>
          </p:contentPart>
        </mc:Choice>
        <mc:Fallback xmlns="">
          <p:pic>
            <p:nvPicPr>
              <p:cNvPr id="150" name="잉크 14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61884" y="5068898"/>
                <a:ext cx="1194480" cy="23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52" name="잉크 151"/>
              <p14:cNvContentPartPr/>
              <p14:nvPr/>
            </p14:nvContentPartPr>
            <p14:xfrm>
              <a:off x="2305604" y="5247458"/>
              <a:ext cx="534240" cy="4968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295524" y="5244218"/>
                <a:ext cx="55080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3" name="잉크 152"/>
              <p14:cNvContentPartPr/>
              <p14:nvPr/>
            </p14:nvContentPartPr>
            <p14:xfrm>
              <a:off x="347924" y="5292098"/>
              <a:ext cx="833760" cy="996120"/>
            </p14:xfrm>
          </p:contentPart>
        </mc:Choice>
        <mc:Fallback xmlns="">
          <p:pic>
            <p:nvPicPr>
              <p:cNvPr id="153" name="잉크 15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41084" y="5282738"/>
                <a:ext cx="848880" cy="101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1849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Column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337564" y="1241378"/>
              <a:ext cx="542160" cy="40104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2804" y="1227338"/>
                <a:ext cx="55980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잉크 13"/>
              <p14:cNvContentPartPr/>
              <p14:nvPr/>
            </p14:nvContentPartPr>
            <p14:xfrm>
              <a:off x="2101124" y="921698"/>
              <a:ext cx="226440" cy="1901880"/>
            </p14:xfrm>
          </p:contentPart>
        </mc:Choice>
        <mc:Fallback xmlns="">
          <p:pic>
            <p:nvPicPr>
              <p:cNvPr id="14" name="잉크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6364" y="909098"/>
                <a:ext cx="252000" cy="19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잉크 14"/>
              <p14:cNvContentPartPr/>
              <p14:nvPr/>
            </p14:nvContentPartPr>
            <p14:xfrm>
              <a:off x="2333324" y="1034738"/>
              <a:ext cx="1310760" cy="179748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18564" y="1022498"/>
                <a:ext cx="1338120" cy="18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4" name="잉크 23"/>
              <p14:cNvContentPartPr/>
              <p14:nvPr/>
            </p14:nvContentPartPr>
            <p14:xfrm>
              <a:off x="3047204" y="1022858"/>
              <a:ext cx="22320" cy="217080"/>
            </p14:xfrm>
          </p:contentPart>
        </mc:Choice>
        <mc:Fallback xmlns="">
          <p:pic>
            <p:nvPicPr>
              <p:cNvPr id="24" name="잉크 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32804" y="1010978"/>
                <a:ext cx="4932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8" name="잉크 27"/>
              <p14:cNvContentPartPr/>
              <p14:nvPr/>
            </p14:nvContentPartPr>
            <p14:xfrm>
              <a:off x="3664964" y="873818"/>
              <a:ext cx="151920" cy="190692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56684" y="863018"/>
                <a:ext cx="173520" cy="19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4" name="잉크 33"/>
              <p14:cNvContentPartPr/>
              <p14:nvPr/>
            </p14:nvContentPartPr>
            <p14:xfrm>
              <a:off x="1992404" y="929618"/>
              <a:ext cx="7481160" cy="541548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79804" y="915218"/>
                <a:ext cx="7508520" cy="54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잉크 38"/>
              <p14:cNvContentPartPr/>
              <p14:nvPr/>
            </p14:nvContentPartPr>
            <p14:xfrm>
              <a:off x="2998604" y="1494818"/>
              <a:ext cx="7200" cy="2674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87804" y="1483658"/>
                <a:ext cx="3276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0" name="잉크 39"/>
              <p14:cNvContentPartPr/>
              <p14:nvPr/>
            </p14:nvContentPartPr>
            <p14:xfrm>
              <a:off x="2971964" y="2012858"/>
              <a:ext cx="9000" cy="29088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57204" y="2000978"/>
                <a:ext cx="33840" cy="3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1" name="잉크 40"/>
              <p14:cNvContentPartPr/>
              <p14:nvPr/>
            </p14:nvContentPartPr>
            <p14:xfrm>
              <a:off x="2950004" y="2585258"/>
              <a:ext cx="10080" cy="22104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37044" y="2574458"/>
                <a:ext cx="37800" cy="24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7" name="잉크 66"/>
              <p14:cNvContentPartPr/>
              <p14:nvPr/>
            </p14:nvContentPartPr>
            <p14:xfrm>
              <a:off x="8449004" y="2395538"/>
              <a:ext cx="0" cy="1044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0" y="0"/>
                <a:ext cx="0" cy="1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0803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FF"/>
                </a:solidFill>
                <a:latin typeface="Arial" charset="0"/>
              </a:rPr>
              <a:t>Column Spaces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/>
              <p14:cNvContentPartPr/>
              <p14:nvPr/>
            </p14:nvContentPartPr>
            <p14:xfrm>
              <a:off x="1499924" y="990556"/>
              <a:ext cx="4773240" cy="1428022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0844" y="973997"/>
                <a:ext cx="4813560" cy="14600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8667121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6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7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8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디자인 사용자 지정">
  <a:themeElements>
    <a:clrScheme name="1_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디자인 사용자 지정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1_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2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3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4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5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60470</TotalTime>
  <Words>265</Words>
  <Application>Microsoft Office PowerPoint</Application>
  <PresentationFormat>A4 용지(210x297mm)</PresentationFormat>
  <Paragraphs>70</Paragraphs>
  <Slides>62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12</vt:i4>
      </vt:variant>
      <vt:variant>
        <vt:lpstr>슬라이드 제목</vt:lpstr>
      </vt:variant>
      <vt:variant>
        <vt:i4>62</vt:i4>
      </vt:variant>
    </vt:vector>
  </HeadingPairs>
  <TitlesOfParts>
    <vt:vector size="83" baseType="lpstr">
      <vt:lpstr>굴림</vt:lpstr>
      <vt:lpstr>돋움</vt:lpstr>
      <vt:lpstr>Arial</vt:lpstr>
      <vt:lpstr>Arial Black</vt:lpstr>
      <vt:lpstr>Arial Rounded MT Bold</vt:lpstr>
      <vt:lpstr>Comic Sans MS</vt:lpstr>
      <vt:lpstr>Lucida Sans Unicode</vt:lpstr>
      <vt:lpstr>Trebuchet MS</vt:lpstr>
      <vt:lpstr>Wingdings</vt:lpstr>
      <vt:lpstr>디자인 사용자 지정</vt:lpstr>
      <vt:lpstr>1_디자인 사용자 지정</vt:lpstr>
      <vt:lpstr>NORMAL</vt:lpstr>
      <vt:lpstr>1_NORMAL</vt:lpstr>
      <vt:lpstr>2_NORMAL</vt:lpstr>
      <vt:lpstr>2_디자인 사용자 지정</vt:lpstr>
      <vt:lpstr>3_디자인 사용자 지정</vt:lpstr>
      <vt:lpstr>4_디자인 사용자 지정</vt:lpstr>
      <vt:lpstr>5_디자인 사용자 지정</vt:lpstr>
      <vt:lpstr>6_디자인 사용자 지정</vt:lpstr>
      <vt:lpstr>7_디자인 사용자 지정</vt:lpstr>
      <vt:lpstr>8_디자인 사용자 지정</vt:lpstr>
      <vt:lpstr>PowerPoint 프레젠테이션</vt:lpstr>
      <vt:lpstr>PowerPoint 프레젠테이션</vt:lpstr>
      <vt:lpstr>Vector Spaces</vt:lpstr>
      <vt:lpstr>Vector Spaces</vt:lpstr>
      <vt:lpstr>Vector Spaces</vt:lpstr>
      <vt:lpstr>Vector Spaces</vt:lpstr>
      <vt:lpstr>Column Spaces</vt:lpstr>
      <vt:lpstr>Column Spaces</vt:lpstr>
      <vt:lpstr>Column Spaces</vt:lpstr>
      <vt:lpstr>Nullspaces</vt:lpstr>
      <vt:lpstr>Nullspaces</vt:lpstr>
      <vt:lpstr>Solving Ax=0</vt:lpstr>
      <vt:lpstr>Solving Ax=0</vt:lpstr>
      <vt:lpstr>Solving Ax=0</vt:lpstr>
      <vt:lpstr>Solving Ax=0</vt:lpstr>
      <vt:lpstr>Solving Ax=0</vt:lpstr>
      <vt:lpstr>Solving Ax=0</vt:lpstr>
      <vt:lpstr>PowerPoint 프레젠테이션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Solving Ax = b</vt:lpstr>
      <vt:lpstr>PowerPoint 프레젠테이션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Independence, basis, &amp; dimension</vt:lpstr>
      <vt:lpstr>PowerPoint 프레젠테이션</vt:lpstr>
      <vt:lpstr>4 fundamental subspaces</vt:lpstr>
      <vt:lpstr>4 fundamental subspaces</vt:lpstr>
      <vt:lpstr>4 fundamental subspaces</vt:lpstr>
      <vt:lpstr>4 fundamental subspaces</vt:lpstr>
      <vt:lpstr>4 fundamental subspaces</vt:lpstr>
      <vt:lpstr>4 fundamental subspaces</vt:lpstr>
      <vt:lpstr>4 fundamental subspaces</vt:lpstr>
      <vt:lpstr>4 fundamental subspaces</vt:lpstr>
      <vt:lpstr>4 fundamental subspaces</vt:lpstr>
      <vt:lpstr>4 fundamental subspaces</vt:lpstr>
      <vt:lpstr>4 fundamental subspaces</vt:lpstr>
      <vt:lpstr>Q &amp; A</vt:lpstr>
    </vt:vector>
  </TitlesOfParts>
  <Company>LG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J2</dc:creator>
  <cp:lastModifiedBy>software</cp:lastModifiedBy>
  <cp:revision>5585</cp:revision>
  <dcterms:created xsi:type="dcterms:W3CDTF">2003-10-06T13:01:17Z</dcterms:created>
  <dcterms:modified xsi:type="dcterms:W3CDTF">2015-09-21T05:57:04Z</dcterms:modified>
</cp:coreProperties>
</file>

<file path=docProps/thumbnail.jpeg>
</file>